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7" r:id="rId1"/>
  </p:sldMasterIdLst>
  <p:sldIdLst>
    <p:sldId id="256" r:id="rId2"/>
    <p:sldId id="257" r:id="rId3"/>
    <p:sldId id="259" r:id="rId4"/>
    <p:sldId id="260" r:id="rId5"/>
    <p:sldId id="261" r:id="rId6"/>
    <p:sldId id="278" r:id="rId7"/>
    <p:sldId id="279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6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0996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416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960607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2007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1990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6134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593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4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6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94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28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57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0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59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8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2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088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  <p:sldLayoutId id="2147483911" r:id="rId14"/>
    <p:sldLayoutId id="2147483912" r:id="rId15"/>
    <p:sldLayoutId id="2147483913" r:id="rId16"/>
    <p:sldLayoutId id="214748391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192B-759E-4663-A71C-2D44E60F4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3829" y="1447800"/>
            <a:ext cx="4397828" cy="3329581"/>
          </a:xfrm>
        </p:spPr>
        <p:txBody>
          <a:bodyPr>
            <a:normAutofit/>
          </a:bodyPr>
          <a:lstStyle/>
          <a:p>
            <a:r>
              <a:rPr lang="en-CA" sz="5600"/>
              <a:t>Phonebook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F7832-22BF-4D0F-816C-614D10707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3829" y="4777380"/>
            <a:ext cx="4397828" cy="861420"/>
          </a:xfrm>
        </p:spPr>
        <p:txBody>
          <a:bodyPr>
            <a:normAutofit/>
          </a:bodyPr>
          <a:lstStyle/>
          <a:p>
            <a:r>
              <a:rPr lang="en-CA" err="1"/>
              <a:t>Ish</a:t>
            </a:r>
            <a:r>
              <a:rPr lang="en-CA"/>
              <a:t> </a:t>
            </a:r>
            <a:r>
              <a:rPr lang="en-CA" err="1"/>
              <a:t>verma</a:t>
            </a:r>
            <a:endParaRPr lang="en-CA"/>
          </a:p>
          <a:p>
            <a:r>
              <a:rPr lang="en-CA"/>
              <a:t>991541414</a:t>
            </a:r>
          </a:p>
          <a:p>
            <a:endParaRPr lang="en-CA"/>
          </a:p>
        </p:txBody>
      </p:sp>
      <p:pic>
        <p:nvPicPr>
          <p:cNvPr id="5" name="Graphic 4" descr="Smart Phone">
            <a:extLst>
              <a:ext uri="{FF2B5EF4-FFF2-40B4-BE49-F238E27FC236}">
                <a16:creationId xmlns:a16="http://schemas.microsoft.com/office/drawing/2014/main" id="{96616B16-7483-44D4-9BE7-CA94BECA2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854" y="703489"/>
            <a:ext cx="5450557" cy="54505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2256359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0FFC24-F2CB-4E83-81A7-31282BFB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Functions :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2DA86F-8AAC-46FE-8FE8-97E8C1881901}"/>
              </a:ext>
            </a:extLst>
          </p:cNvPr>
          <p:cNvSpPr/>
          <p:nvPr/>
        </p:nvSpPr>
        <p:spPr>
          <a:xfrm>
            <a:off x="5049840" y="1714500"/>
            <a:ext cx="6496050" cy="457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0">
              <a:buChar char="•"/>
            </a:pPr>
            <a:r>
              <a:rPr lang="en-CA" dirty="0" err="1"/>
              <a:t>insertContact</a:t>
            </a:r>
            <a:r>
              <a:rPr lang="en-CA" dirty="0"/>
              <a:t>()</a:t>
            </a:r>
            <a:endParaRPr lang="en-US" dirty="0"/>
          </a:p>
          <a:p>
            <a:pPr lvl="0">
              <a:buChar char="•"/>
            </a:pPr>
            <a:r>
              <a:rPr lang="en-CA" dirty="0" err="1"/>
              <a:t>readingFile</a:t>
            </a:r>
            <a:r>
              <a:rPr lang="en-CA" dirty="0"/>
              <a:t>()</a:t>
            </a:r>
            <a:endParaRPr lang="en-US" dirty="0"/>
          </a:p>
          <a:p>
            <a:pPr lvl="0">
              <a:buChar char="•"/>
            </a:pPr>
            <a:r>
              <a:rPr lang="en-CA" dirty="0" err="1"/>
              <a:t>retrievingContact</a:t>
            </a:r>
            <a:r>
              <a:rPr lang="en-CA" dirty="0"/>
              <a:t>()</a:t>
            </a:r>
            <a:endParaRPr lang="en-US" dirty="0"/>
          </a:p>
          <a:p>
            <a:pPr lvl="0">
              <a:buChar char="•"/>
            </a:pPr>
            <a:r>
              <a:rPr lang="en-CA" dirty="0" err="1"/>
              <a:t>printList</a:t>
            </a:r>
            <a:r>
              <a:rPr lang="en-CA" dirty="0"/>
              <a:t>()</a:t>
            </a:r>
            <a:endParaRPr lang="en-US" dirty="0"/>
          </a:p>
          <a:p>
            <a:pPr lvl="0">
              <a:buChar char="•"/>
            </a:pPr>
            <a:r>
              <a:rPr lang="en-CA" dirty="0" err="1"/>
              <a:t>writeToTheFile</a:t>
            </a:r>
            <a:r>
              <a:rPr lang="en-CA" dirty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309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BF9C82-7A3B-4457-B53B-0CEDAF8C7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main();</a:t>
            </a:r>
          </a:p>
        </p:txBody>
      </p:sp>
      <p:sp>
        <p:nvSpPr>
          <p:cNvPr id="28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3B291B8A-0153-43AA-A850-B6C283A30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7626" b="27745"/>
          <a:stretch/>
        </p:blipFill>
        <p:spPr>
          <a:xfrm>
            <a:off x="6093993" y="1896218"/>
            <a:ext cx="5034256" cy="2196388"/>
          </a:xfrm>
          <a:prstGeom prst="rect">
            <a:avLst/>
          </a:prstGeom>
          <a:effectLst/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6D289-6C13-4E4D-8F23-33081342BF53}"/>
              </a:ext>
            </a:extLst>
          </p:cNvPr>
          <p:cNvSpPr txBox="1"/>
          <p:nvPr/>
        </p:nvSpPr>
        <p:spPr>
          <a:xfrm>
            <a:off x="648931" y="2438400"/>
            <a:ext cx="4166509" cy="1743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This is the function from where everything starts up as it calls other functions and allows us to play with the functions of the app</a:t>
            </a:r>
            <a:endParaRPr lang="en-US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49815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7277E-835C-40A2-A689-BF2C2908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insertContact();</a:t>
            </a: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A437EE-99CB-4F60-8F33-1233DD488DAC}"/>
              </a:ext>
            </a:extLst>
          </p:cNvPr>
          <p:cNvSpPr txBox="1"/>
          <p:nvPr/>
        </p:nvSpPr>
        <p:spPr>
          <a:xfrm>
            <a:off x="643855" y="3072385"/>
            <a:ext cx="3108057" cy="2947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It is basically the add feature of the app which adds the contact to the linked list that we have created of the struct node type </a:t>
            </a:r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08F41EF2-0D53-4F67-9B72-6F26D54F6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841" b="26574"/>
          <a:stretch/>
        </p:blipFill>
        <p:spPr>
          <a:xfrm>
            <a:off x="5048451" y="1906842"/>
            <a:ext cx="5986493" cy="268291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65131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52E65-214F-4DC1-920D-6055F2BBE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5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retrieveContact();</a:t>
            </a: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293CF-B3C5-4258-B6B7-F67BFE07E6E6}"/>
              </a:ext>
            </a:extLst>
          </p:cNvPr>
          <p:cNvSpPr txBox="1"/>
          <p:nvPr/>
        </p:nvSpPr>
        <p:spPr>
          <a:xfrm>
            <a:off x="643855" y="3072385"/>
            <a:ext cx="3108057" cy="2947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It is basically the retrieve function of the app which basically pulls out the contact that we wrote into the file 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A83D439A-3324-4B0B-AE1A-B9BCDE388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476" b="32648"/>
          <a:stretch/>
        </p:blipFill>
        <p:spPr>
          <a:xfrm>
            <a:off x="5048451" y="1906843"/>
            <a:ext cx="6075161" cy="246097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95894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3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52E65-214F-4DC1-920D-6055F2BBE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printList();</a:t>
            </a:r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27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293CF-B3C5-4258-B6B7-F67BFE07E6E6}"/>
              </a:ext>
            </a:extLst>
          </p:cNvPr>
          <p:cNvSpPr txBox="1"/>
          <p:nvPr/>
        </p:nvSpPr>
        <p:spPr>
          <a:xfrm>
            <a:off x="643855" y="3072385"/>
            <a:ext cx="3108057" cy="2947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It is basically the function which displays out the linked list of the contacts that we have created </a:t>
            </a:r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B4B350A2-9984-4699-8C85-66CC3FC2C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8451" y="2921819"/>
            <a:ext cx="6495847" cy="162396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27985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52E65-214F-4DC1-920D-6055F2BBE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writeToFile</a:t>
            </a:r>
            <a: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();</a:t>
            </a:r>
          </a:p>
        </p:txBody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293CF-B3C5-4258-B6B7-F67BFE07E6E6}"/>
              </a:ext>
            </a:extLst>
          </p:cNvPr>
          <p:cNvSpPr txBox="1"/>
          <p:nvPr/>
        </p:nvSpPr>
        <p:spPr>
          <a:xfrm>
            <a:off x="643855" y="3072385"/>
            <a:ext cx="3108057" cy="2947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This is the save function of the app which saves the text into the text file so that we can actually retrieve it  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45B8177B-35B9-4092-93F2-F42D09976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245" r="9345" b="27060"/>
          <a:stretch/>
        </p:blipFill>
        <p:spPr>
          <a:xfrm>
            <a:off x="5048452" y="2610035"/>
            <a:ext cx="5888838" cy="196196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75116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5F9C2F7-E12D-406C-BCBA-43C3DAFACE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991" b="5242"/>
          <a:stretch/>
        </p:blipFill>
        <p:spPr>
          <a:xfrm>
            <a:off x="4634680" y="10"/>
            <a:ext cx="7560130" cy="6498444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26E2FAE-FA60-497B-B2CB-7702C6F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B14C7D8F-6E88-4882-A483-0AF84FE69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9" y="2438400"/>
            <a:ext cx="3330328" cy="3809999"/>
          </a:xfrm>
        </p:spPr>
        <p:txBody>
          <a:bodyPr>
            <a:normAutofit/>
          </a:bodyPr>
          <a:lstStyle/>
          <a:p>
            <a:r>
              <a:rPr lang="en-US" dirty="0"/>
              <a:t>The output of the code with all the 4 operations used, add contact, save it, retrieve it then load it.</a:t>
            </a:r>
          </a:p>
        </p:txBody>
      </p:sp>
    </p:spTree>
    <p:extLst>
      <p:ext uri="{BB962C8B-B14F-4D97-AF65-F5344CB8AC3E}">
        <p14:creationId xmlns:p14="http://schemas.microsoft.com/office/powerpoint/2010/main" val="3869491392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164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Phonebook App</vt:lpstr>
      <vt:lpstr>Functions :</vt:lpstr>
      <vt:lpstr>main();</vt:lpstr>
      <vt:lpstr>insertContact();</vt:lpstr>
      <vt:lpstr>retrieveContact();</vt:lpstr>
      <vt:lpstr>printList();</vt:lpstr>
      <vt:lpstr>writeToFile();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Phonebook App</dc:title>
  <dc:creator>Daljit singh</dc:creator>
  <cp:lastModifiedBy>Daljit singh</cp:lastModifiedBy>
  <cp:revision>3</cp:revision>
  <dcterms:created xsi:type="dcterms:W3CDTF">2020-04-11T02:40:08Z</dcterms:created>
  <dcterms:modified xsi:type="dcterms:W3CDTF">2020-04-11T02:49:01Z</dcterms:modified>
</cp:coreProperties>
</file>