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Business by Countries Served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Quantity Sold by 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Orders by every Quarter &amp;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KPIs By Sub Categories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List of Company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64a8090b-b0ba-43e6-8383-215c568626a8?pbi_source=PowerPoint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hyperlink" Target="https://app.powerbi.com/groups/me/reports/64a8090b-b0ba-43e6-8383-215c568626a8/?pbi_source=PowerPoi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Isha's Dashbord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02/03/2025 13:08:37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01/03/2025 14:00:57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71500"/>
            <a:ext cx="105156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extbox ,Business by Countries Served ,Quantity Sold by Region ,Total Orders by every Quarter &amp; Year ,KPIs By Sub Categories ,List of Company Customers ,card ,card ,card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323850"/>
            <a:ext cx="893445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955"/>
            <a:ext cx="12192000" cy="6815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Presentation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Segoe UI Light</vt:lpstr>
      <vt:lpstr>苹方-简</vt:lpstr>
      <vt:lpstr>Arial</vt:lpstr>
      <vt:lpstr>Segoe UI</vt:lpstr>
      <vt:lpstr>Segoe UI Semibold</vt:lpstr>
      <vt:lpstr>Microsoft YaHei</vt:lpstr>
      <vt:lpstr>汉仪旗黑</vt:lpstr>
      <vt:lpstr>Arial Unicode MS</vt:lpstr>
      <vt:lpstr>Calibri Light</vt:lpstr>
      <vt:lpstr>Helvetica Neue</vt:lpstr>
      <vt:lpstr>Calibri</vt:lpstr>
      <vt:lpstr>汉仪书宋二KW</vt:lpstr>
      <vt:lpstr>Custom Design</vt:lpstr>
      <vt:lpstr>Isha's Dashbord</vt:lpstr>
      <vt:lpstr>PowerPoint 演示文稿</vt:lpstr>
      <vt:lpstr>Page 1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ishashukla</cp:lastModifiedBy>
  <cp:revision>6</cp:revision>
  <dcterms:created xsi:type="dcterms:W3CDTF">2025-03-02T13:27:02Z</dcterms:created>
  <dcterms:modified xsi:type="dcterms:W3CDTF">2025-03-02T13:27:02Z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44DE0BEB5AC9CE95A65CC4675A8B1DE8_43</vt:lpwstr>
  </property>
  <property fmtid="{D5CDD505-2E9C-101B-9397-08002B2CF9AE}" pid="3" name="KSOProductBuildVer">
    <vt:lpwstr>1033-6.11.0.8615</vt:lpwstr>
  </property>
</Properties>
</file>