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990033"/>
    <a:srgbClr val="0099FF"/>
    <a:srgbClr val="0033CC"/>
    <a:srgbClr val="FF00FF"/>
    <a:srgbClr val="660066"/>
    <a:srgbClr val="FF9900"/>
    <a:srgbClr val="FFCC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D99-39D3-4196-A12D-F3EA904ADC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1240027" y="929033"/>
            <a:ext cx="941077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70553" y="3627617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39359" y="3340867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850217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19023" y="389633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352837" y="4113442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21643" y="382669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255082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94410" y="3920004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709647" y="4581199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978453" y="429444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3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70553" y="3627617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39359" y="3340867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850217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19023" y="389633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352837" y="4113442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21643" y="382669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255082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94410" y="3920004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709647" y="4581199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978453" y="429444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6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1BC12887-63DE-4338-9904-5BC6DB12E994}"/>
              </a:ext>
            </a:extLst>
          </p:cNvPr>
          <p:cNvSpPr/>
          <p:nvPr/>
        </p:nvSpPr>
        <p:spPr>
          <a:xfrm>
            <a:off x="1480949" y="6043988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7BE03DD-D845-433B-8D65-3F374AC9FB91}"/>
              </a:ext>
            </a:extLst>
          </p:cNvPr>
          <p:cNvSpPr/>
          <p:nvPr/>
        </p:nvSpPr>
        <p:spPr>
          <a:xfrm>
            <a:off x="4011925" y="3297855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0055088-77BD-4D23-A1E1-B07EFB6D84D5}"/>
              </a:ext>
            </a:extLst>
          </p:cNvPr>
          <p:cNvSpPr/>
          <p:nvPr/>
        </p:nvSpPr>
        <p:spPr>
          <a:xfrm>
            <a:off x="5937057" y="3411066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516214F-E766-4B62-9E82-8040C5E96E93}"/>
              </a:ext>
            </a:extLst>
          </p:cNvPr>
          <p:cNvSpPr/>
          <p:nvPr/>
        </p:nvSpPr>
        <p:spPr>
          <a:xfrm>
            <a:off x="7745571" y="2821152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CCA6C05-9E12-4153-8A2C-8B007D98B6FA}"/>
              </a:ext>
            </a:extLst>
          </p:cNvPr>
          <p:cNvSpPr/>
          <p:nvPr/>
        </p:nvSpPr>
        <p:spPr>
          <a:xfrm>
            <a:off x="9562617" y="3441238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1133609-A0B5-4EDE-943C-F54CE0DDB654}"/>
              </a:ext>
            </a:extLst>
          </p:cNvPr>
          <p:cNvSpPr/>
          <p:nvPr/>
        </p:nvSpPr>
        <p:spPr>
          <a:xfrm>
            <a:off x="2303571" y="3809048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3094720-7C51-4532-8AE1-235B96FCE28E}"/>
              </a:ext>
            </a:extLst>
          </p:cNvPr>
          <p:cNvSpPr/>
          <p:nvPr/>
        </p:nvSpPr>
        <p:spPr>
          <a:xfrm>
            <a:off x="6679891" y="2844360"/>
            <a:ext cx="2208628" cy="2208628"/>
          </a:xfrm>
          <a:custGeom>
            <a:avLst/>
            <a:gdLst>
              <a:gd name="connsiteX0" fmla="*/ 1104314 w 2208628"/>
              <a:gd name="connsiteY0" fmla="*/ 137153 h 2208628"/>
              <a:gd name="connsiteX1" fmla="*/ 996529 w 2208628"/>
              <a:gd name="connsiteY1" fmla="*/ 244938 h 2208628"/>
              <a:gd name="connsiteX2" fmla="*/ 1104314 w 2208628"/>
              <a:gd name="connsiteY2" fmla="*/ 352723 h 2208628"/>
              <a:gd name="connsiteX3" fmla="*/ 1212099 w 2208628"/>
              <a:gd name="connsiteY3" fmla="*/ 244938 h 2208628"/>
              <a:gd name="connsiteX4" fmla="*/ 1104314 w 2208628"/>
              <a:gd name="connsiteY4" fmla="*/ 137153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37153"/>
                </a:moveTo>
                <a:cubicBezTo>
                  <a:pt x="1044786" y="137153"/>
                  <a:pt x="996529" y="185410"/>
                  <a:pt x="996529" y="244938"/>
                </a:cubicBezTo>
                <a:cubicBezTo>
                  <a:pt x="996529" y="304466"/>
                  <a:pt x="1044786" y="352723"/>
                  <a:pt x="1104314" y="352723"/>
                </a:cubicBezTo>
                <a:cubicBezTo>
                  <a:pt x="1163842" y="352723"/>
                  <a:pt x="1212099" y="304466"/>
                  <a:pt x="1212099" y="244938"/>
                </a:cubicBezTo>
                <a:cubicBezTo>
                  <a:pt x="1212099" y="185410"/>
                  <a:pt x="1163842" y="137153"/>
                  <a:pt x="1104314" y="137153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660066">
                  <a:alpha val="50000"/>
                </a:srgbClr>
              </a:gs>
              <a:gs pos="100000">
                <a:srgbClr val="CC00CC">
                  <a:alpha val="69804"/>
                </a:srgbClr>
              </a:gs>
            </a:gsLst>
            <a:lin ang="0" scaled="0"/>
            <a:tileRect/>
          </a:gradFill>
          <a:ln>
            <a:gradFill>
              <a:gsLst>
                <a:gs pos="0">
                  <a:srgbClr val="660066"/>
                </a:gs>
                <a:gs pos="100000">
                  <a:srgbClr val="CC00CC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  <a:scene3d>
            <a:camera prst="orthographicFront"/>
            <a:lightRig rig="chilly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99EDD3-847E-47AF-8465-D234924B1AA2}"/>
              </a:ext>
            </a:extLst>
          </p:cNvPr>
          <p:cNvSpPr/>
          <p:nvPr/>
        </p:nvSpPr>
        <p:spPr>
          <a:xfrm>
            <a:off x="1231952" y="3820887"/>
            <a:ext cx="2208628" cy="2208628"/>
          </a:xfrm>
          <a:custGeom>
            <a:avLst/>
            <a:gdLst>
              <a:gd name="connsiteX0" fmla="*/ 1104314 w 2208628"/>
              <a:gd name="connsiteY0" fmla="*/ 115856 h 2208628"/>
              <a:gd name="connsiteX1" fmla="*/ 996529 w 2208628"/>
              <a:gd name="connsiteY1" fmla="*/ 223641 h 2208628"/>
              <a:gd name="connsiteX2" fmla="*/ 1104314 w 2208628"/>
              <a:gd name="connsiteY2" fmla="*/ 331426 h 2208628"/>
              <a:gd name="connsiteX3" fmla="*/ 1212099 w 2208628"/>
              <a:gd name="connsiteY3" fmla="*/ 223641 h 2208628"/>
              <a:gd name="connsiteX4" fmla="*/ 1104314 w 2208628"/>
              <a:gd name="connsiteY4" fmla="*/ 115856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15856"/>
                </a:moveTo>
                <a:cubicBezTo>
                  <a:pt x="1044786" y="115856"/>
                  <a:pt x="996529" y="164113"/>
                  <a:pt x="996529" y="223641"/>
                </a:cubicBezTo>
                <a:cubicBezTo>
                  <a:pt x="996529" y="283169"/>
                  <a:pt x="1044786" y="331426"/>
                  <a:pt x="1104314" y="331426"/>
                </a:cubicBezTo>
                <a:cubicBezTo>
                  <a:pt x="1163842" y="331426"/>
                  <a:pt x="1212099" y="283169"/>
                  <a:pt x="1212099" y="223641"/>
                </a:cubicBezTo>
                <a:cubicBezTo>
                  <a:pt x="1212099" y="164113"/>
                  <a:pt x="1163842" y="115856"/>
                  <a:pt x="1104314" y="115856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33CC33">
                  <a:alpha val="49804"/>
                </a:srgbClr>
              </a:gs>
              <a:gs pos="100000">
                <a:srgbClr val="00FF00">
                  <a:alpha val="69804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33CC33"/>
                </a:gs>
                <a:gs pos="100000">
                  <a:srgbClr val="00FF00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87A166-A63D-40E6-A1A5-C6B78D047052}"/>
              </a:ext>
            </a:extLst>
          </p:cNvPr>
          <p:cNvSpPr txBox="1"/>
          <p:nvPr/>
        </p:nvSpPr>
        <p:spPr>
          <a:xfrm>
            <a:off x="1709647" y="4581199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9F9BD3-AFE2-479D-8EFA-651C98F06908}"/>
              </a:ext>
            </a:extLst>
          </p:cNvPr>
          <p:cNvSpPr/>
          <p:nvPr/>
        </p:nvSpPr>
        <p:spPr>
          <a:xfrm>
            <a:off x="2946244" y="3308817"/>
            <a:ext cx="2208628" cy="2208628"/>
          </a:xfrm>
          <a:custGeom>
            <a:avLst/>
            <a:gdLst>
              <a:gd name="connsiteX0" fmla="*/ 1104314 w 2208628"/>
              <a:gd name="connsiteY0" fmla="*/ 123187 h 2208628"/>
              <a:gd name="connsiteX1" fmla="*/ 996529 w 2208628"/>
              <a:gd name="connsiteY1" fmla="*/ 230972 h 2208628"/>
              <a:gd name="connsiteX2" fmla="*/ 1104314 w 2208628"/>
              <a:gd name="connsiteY2" fmla="*/ 338757 h 2208628"/>
              <a:gd name="connsiteX3" fmla="*/ 1212099 w 2208628"/>
              <a:gd name="connsiteY3" fmla="*/ 230972 h 2208628"/>
              <a:gd name="connsiteX4" fmla="*/ 1104314 w 2208628"/>
              <a:gd name="connsiteY4" fmla="*/ 123187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23187"/>
                </a:moveTo>
                <a:cubicBezTo>
                  <a:pt x="1044786" y="123187"/>
                  <a:pt x="996529" y="171444"/>
                  <a:pt x="996529" y="230972"/>
                </a:cubicBezTo>
                <a:cubicBezTo>
                  <a:pt x="996529" y="290500"/>
                  <a:pt x="1044786" y="338757"/>
                  <a:pt x="1104314" y="338757"/>
                </a:cubicBezTo>
                <a:cubicBezTo>
                  <a:pt x="1163842" y="338757"/>
                  <a:pt x="1212099" y="290500"/>
                  <a:pt x="1212099" y="230972"/>
                </a:cubicBezTo>
                <a:cubicBezTo>
                  <a:pt x="1212099" y="171444"/>
                  <a:pt x="1163842" y="123187"/>
                  <a:pt x="1104314" y="123187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9CC">
                  <a:alpha val="49804"/>
                </a:srgbClr>
              </a:gs>
              <a:gs pos="100000">
                <a:srgbClr val="00CCFF">
                  <a:alpha val="69804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0099CC"/>
                </a:gs>
                <a:gs pos="100000">
                  <a:srgbClr val="00CCFF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7E04C9-A934-4BBF-93A0-2A48D7BB8F9B}"/>
              </a:ext>
            </a:extLst>
          </p:cNvPr>
          <p:cNvSpPr/>
          <p:nvPr/>
        </p:nvSpPr>
        <p:spPr>
          <a:xfrm>
            <a:off x="4864290" y="3429000"/>
            <a:ext cx="2208628" cy="2208628"/>
          </a:xfrm>
          <a:custGeom>
            <a:avLst/>
            <a:gdLst>
              <a:gd name="connsiteX0" fmla="*/ 1104314 w 2208628"/>
              <a:gd name="connsiteY0" fmla="*/ 143598 h 2208628"/>
              <a:gd name="connsiteX1" fmla="*/ 996529 w 2208628"/>
              <a:gd name="connsiteY1" fmla="*/ 251383 h 2208628"/>
              <a:gd name="connsiteX2" fmla="*/ 1104314 w 2208628"/>
              <a:gd name="connsiteY2" fmla="*/ 359168 h 2208628"/>
              <a:gd name="connsiteX3" fmla="*/ 1212099 w 2208628"/>
              <a:gd name="connsiteY3" fmla="*/ 251383 h 2208628"/>
              <a:gd name="connsiteX4" fmla="*/ 1104314 w 2208628"/>
              <a:gd name="connsiteY4" fmla="*/ 143598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43598"/>
                </a:moveTo>
                <a:cubicBezTo>
                  <a:pt x="1044786" y="143598"/>
                  <a:pt x="996529" y="191855"/>
                  <a:pt x="996529" y="251383"/>
                </a:cubicBezTo>
                <a:cubicBezTo>
                  <a:pt x="996529" y="310911"/>
                  <a:pt x="1044786" y="359168"/>
                  <a:pt x="1104314" y="359168"/>
                </a:cubicBezTo>
                <a:cubicBezTo>
                  <a:pt x="1163842" y="359168"/>
                  <a:pt x="1212099" y="310911"/>
                  <a:pt x="1212099" y="251383"/>
                </a:cubicBezTo>
                <a:cubicBezTo>
                  <a:pt x="1212099" y="191855"/>
                  <a:pt x="1163842" y="143598"/>
                  <a:pt x="1104314" y="143598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FF9900">
                  <a:lumMod val="88000"/>
                  <a:lumOff val="12000"/>
                  <a:alpha val="50000"/>
                </a:srgbClr>
              </a:gs>
              <a:gs pos="100000">
                <a:srgbClr val="FFCC00">
                  <a:alpha val="70000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FF9900"/>
                </a:gs>
                <a:gs pos="100000">
                  <a:srgbClr val="FFCC00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B42899-DD88-45DE-930E-0A28FB23B5EF}"/>
              </a:ext>
            </a:extLst>
          </p:cNvPr>
          <p:cNvSpPr/>
          <p:nvPr/>
        </p:nvSpPr>
        <p:spPr>
          <a:xfrm>
            <a:off x="8496628" y="3462887"/>
            <a:ext cx="2208628" cy="2208628"/>
          </a:xfrm>
          <a:custGeom>
            <a:avLst/>
            <a:gdLst>
              <a:gd name="connsiteX0" fmla="*/ 1104314 w 2208628"/>
              <a:gd name="connsiteY0" fmla="*/ 124227 h 2208628"/>
              <a:gd name="connsiteX1" fmla="*/ 996529 w 2208628"/>
              <a:gd name="connsiteY1" fmla="*/ 232012 h 2208628"/>
              <a:gd name="connsiteX2" fmla="*/ 1104314 w 2208628"/>
              <a:gd name="connsiteY2" fmla="*/ 339797 h 2208628"/>
              <a:gd name="connsiteX3" fmla="*/ 1212099 w 2208628"/>
              <a:gd name="connsiteY3" fmla="*/ 232012 h 2208628"/>
              <a:gd name="connsiteX4" fmla="*/ 1104314 w 2208628"/>
              <a:gd name="connsiteY4" fmla="*/ 124227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24227"/>
                </a:moveTo>
                <a:cubicBezTo>
                  <a:pt x="1044786" y="124227"/>
                  <a:pt x="996529" y="172484"/>
                  <a:pt x="996529" y="232012"/>
                </a:cubicBezTo>
                <a:cubicBezTo>
                  <a:pt x="996529" y="291540"/>
                  <a:pt x="1044786" y="339797"/>
                  <a:pt x="1104314" y="339797"/>
                </a:cubicBezTo>
                <a:cubicBezTo>
                  <a:pt x="1163842" y="339797"/>
                  <a:pt x="1212099" y="291540"/>
                  <a:pt x="1212099" y="232012"/>
                </a:cubicBezTo>
                <a:cubicBezTo>
                  <a:pt x="1212099" y="172484"/>
                  <a:pt x="1163842" y="124227"/>
                  <a:pt x="1104314" y="124227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alpha val="49804"/>
                </a:srgbClr>
              </a:gs>
              <a:gs pos="100000">
                <a:srgbClr val="FF3399">
                  <a:alpha val="69804"/>
                </a:srgbClr>
              </a:gs>
            </a:gsLst>
            <a:lin ang="0" scaled="0"/>
            <a:tileRect/>
          </a:gradFill>
          <a:ln>
            <a:gradFill>
              <a:gsLst>
                <a:gs pos="0">
                  <a:srgbClr val="FF0066"/>
                </a:gs>
                <a:gs pos="100000">
                  <a:srgbClr val="FF3399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  <a:scene3d>
            <a:camera prst="orthographicFront"/>
            <a:lightRig rig="chilly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64701E-F31D-4C6B-9219-1EE401EA8FC0}"/>
              </a:ext>
            </a:extLst>
          </p:cNvPr>
          <p:cNvGrpSpPr/>
          <p:nvPr/>
        </p:nvGrpSpPr>
        <p:grpSpPr>
          <a:xfrm>
            <a:off x="1960039" y="400287"/>
            <a:ext cx="769257" cy="769257"/>
            <a:chOff x="1742328" y="400287"/>
            <a:chExt cx="769257" cy="76925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2E62F5-DD20-4F0B-BB5C-E1CB87472CE4}"/>
                </a:ext>
              </a:extLst>
            </p:cNvPr>
            <p:cNvSpPr/>
            <p:nvPr/>
          </p:nvSpPr>
          <p:spPr>
            <a:xfrm>
              <a:off x="1742328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B2BBF9-0535-47F9-8B63-D311C6F9FADA}"/>
                </a:ext>
              </a:extLst>
            </p:cNvPr>
            <p:cNvSpPr/>
            <p:nvPr/>
          </p:nvSpPr>
          <p:spPr>
            <a:xfrm>
              <a:off x="1917637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33CC33"/>
                </a:gs>
                <a:gs pos="100000">
                  <a:srgbClr val="00FF00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83ED2C-FB38-4E24-BB58-E4DD922AE5D3}"/>
              </a:ext>
            </a:extLst>
          </p:cNvPr>
          <p:cNvGrpSpPr/>
          <p:nvPr/>
        </p:nvGrpSpPr>
        <p:grpSpPr>
          <a:xfrm>
            <a:off x="3657625" y="414801"/>
            <a:ext cx="769257" cy="769257"/>
            <a:chOff x="3120599" y="400287"/>
            <a:chExt cx="769257" cy="7692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22BFA1-8133-4D7D-98FB-358C29FC0D02}"/>
                </a:ext>
              </a:extLst>
            </p:cNvPr>
            <p:cNvSpPr/>
            <p:nvPr/>
          </p:nvSpPr>
          <p:spPr>
            <a:xfrm>
              <a:off x="3120599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6ADDB2-FE29-4DBC-9B09-410876138581}"/>
                </a:ext>
              </a:extLst>
            </p:cNvPr>
            <p:cNvSpPr/>
            <p:nvPr/>
          </p:nvSpPr>
          <p:spPr>
            <a:xfrm>
              <a:off x="3295908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0099CC"/>
                </a:gs>
                <a:gs pos="100000">
                  <a:srgbClr val="00CCFF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D0F899-833F-420E-82CB-CA929109DE37}"/>
              </a:ext>
            </a:extLst>
          </p:cNvPr>
          <p:cNvGrpSpPr/>
          <p:nvPr/>
        </p:nvGrpSpPr>
        <p:grpSpPr>
          <a:xfrm>
            <a:off x="5588567" y="359569"/>
            <a:ext cx="769257" cy="769257"/>
            <a:chOff x="4498870" y="400287"/>
            <a:chExt cx="769257" cy="7692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746E8F-9175-45A0-A65A-11E5F0492B2D}"/>
                </a:ext>
              </a:extLst>
            </p:cNvPr>
            <p:cNvSpPr/>
            <p:nvPr/>
          </p:nvSpPr>
          <p:spPr>
            <a:xfrm>
              <a:off x="4498870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897699-3D79-4867-97B6-52C3DCD0AE86}"/>
                </a:ext>
              </a:extLst>
            </p:cNvPr>
            <p:cNvSpPr/>
            <p:nvPr/>
          </p:nvSpPr>
          <p:spPr>
            <a:xfrm>
              <a:off x="4674179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FF9900">
                    <a:lumMod val="88000"/>
                    <a:lumOff val="12000"/>
                  </a:srgbClr>
                </a:gs>
                <a:gs pos="100000">
                  <a:srgbClr val="FFCC00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DB7FCD-B0F9-4DE5-BD77-ABD0320C9B7C}"/>
              </a:ext>
            </a:extLst>
          </p:cNvPr>
          <p:cNvGrpSpPr/>
          <p:nvPr/>
        </p:nvGrpSpPr>
        <p:grpSpPr>
          <a:xfrm>
            <a:off x="7399576" y="388313"/>
            <a:ext cx="769257" cy="769257"/>
            <a:chOff x="5877141" y="400287"/>
            <a:chExt cx="769257" cy="76925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A17841-E8C7-40F1-996D-32016E82F0FB}"/>
                </a:ext>
              </a:extLst>
            </p:cNvPr>
            <p:cNvSpPr/>
            <p:nvPr/>
          </p:nvSpPr>
          <p:spPr>
            <a:xfrm>
              <a:off x="5877141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085B4D-A1A9-4696-B928-149384449E98}"/>
                </a:ext>
              </a:extLst>
            </p:cNvPr>
            <p:cNvSpPr/>
            <p:nvPr/>
          </p:nvSpPr>
          <p:spPr>
            <a:xfrm>
              <a:off x="6052450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CC00CC"/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28B76C-5107-436E-B803-6592BADC7185}"/>
              </a:ext>
            </a:extLst>
          </p:cNvPr>
          <p:cNvGrpSpPr/>
          <p:nvPr/>
        </p:nvGrpSpPr>
        <p:grpSpPr>
          <a:xfrm>
            <a:off x="9217095" y="435429"/>
            <a:ext cx="769257" cy="769257"/>
            <a:chOff x="7255412" y="400287"/>
            <a:chExt cx="769257" cy="76925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32F8C6-A1E2-4A41-ACB9-A9D887FE8A80}"/>
                </a:ext>
              </a:extLst>
            </p:cNvPr>
            <p:cNvSpPr/>
            <p:nvPr/>
          </p:nvSpPr>
          <p:spPr>
            <a:xfrm>
              <a:off x="7255412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B37D97-0B59-4F86-8678-171A761C541D}"/>
                </a:ext>
              </a:extLst>
            </p:cNvPr>
            <p:cNvSpPr/>
            <p:nvPr/>
          </p:nvSpPr>
          <p:spPr>
            <a:xfrm>
              <a:off x="7430721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FF0066"/>
                </a:gs>
                <a:gs pos="100000">
                  <a:srgbClr val="FF3399"/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AFB019-8DC7-4C04-9081-61E2B3AF30CF}"/>
              </a:ext>
            </a:extLst>
          </p:cNvPr>
          <p:cNvCxnSpPr>
            <a:cxnSpLocks/>
            <a:stCxn id="28" idx="4"/>
            <a:endCxn id="18" idx="5"/>
          </p:cNvCxnSpPr>
          <p:nvPr/>
        </p:nvCxnSpPr>
        <p:spPr>
          <a:xfrm flipH="1">
            <a:off x="2336266" y="1169544"/>
            <a:ext cx="8402" cy="2651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B7DF42-404C-4667-ACEF-E1455B4B57F8}"/>
              </a:ext>
            </a:extLst>
          </p:cNvPr>
          <p:cNvCxnSpPr>
            <a:cxnSpLocks/>
            <a:stCxn id="30" idx="4"/>
            <a:endCxn id="19" idx="5"/>
          </p:cNvCxnSpPr>
          <p:nvPr/>
        </p:nvCxnSpPr>
        <p:spPr>
          <a:xfrm>
            <a:off x="4042254" y="1184058"/>
            <a:ext cx="8304" cy="2124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CF36B1-C983-4D8D-A2BC-232598546795}"/>
              </a:ext>
            </a:extLst>
          </p:cNvPr>
          <p:cNvCxnSpPr>
            <a:cxnSpLocks/>
            <a:stCxn id="32" idx="4"/>
            <a:endCxn id="20" idx="5"/>
          </p:cNvCxnSpPr>
          <p:nvPr/>
        </p:nvCxnSpPr>
        <p:spPr>
          <a:xfrm flipH="1">
            <a:off x="5968604" y="1128826"/>
            <a:ext cx="4592" cy="2300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14B9F5-8F54-475D-8D32-5042F28DBA43}"/>
              </a:ext>
            </a:extLst>
          </p:cNvPr>
          <p:cNvCxnSpPr>
            <a:cxnSpLocks/>
            <a:stCxn id="34" idx="4"/>
            <a:endCxn id="22" idx="5"/>
          </p:cNvCxnSpPr>
          <p:nvPr/>
        </p:nvCxnSpPr>
        <p:spPr>
          <a:xfrm>
            <a:off x="7784205" y="1157570"/>
            <a:ext cx="0" cy="168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D97D61-3B74-473E-B47D-20E6942675C3}"/>
              </a:ext>
            </a:extLst>
          </p:cNvPr>
          <p:cNvCxnSpPr>
            <a:cxnSpLocks/>
            <a:stCxn id="36" idx="4"/>
            <a:endCxn id="23" idx="5"/>
          </p:cNvCxnSpPr>
          <p:nvPr/>
        </p:nvCxnSpPr>
        <p:spPr>
          <a:xfrm flipH="1">
            <a:off x="9600942" y="1204686"/>
            <a:ext cx="782" cy="2258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DA01CA7-6449-460B-ACCF-C315808172CD}"/>
              </a:ext>
            </a:extLst>
          </p:cNvPr>
          <p:cNvSpPr/>
          <p:nvPr/>
        </p:nvSpPr>
        <p:spPr>
          <a:xfrm>
            <a:off x="2335118" y="3813989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33A24A7-874A-4143-807A-C35217BBCB01}"/>
              </a:ext>
            </a:extLst>
          </p:cNvPr>
          <p:cNvSpPr/>
          <p:nvPr/>
        </p:nvSpPr>
        <p:spPr>
          <a:xfrm>
            <a:off x="2309413" y="3791900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3C0446-6D36-4BBD-A0FD-4716481F8107}"/>
              </a:ext>
            </a:extLst>
          </p:cNvPr>
          <p:cNvSpPr/>
          <p:nvPr/>
        </p:nvSpPr>
        <p:spPr>
          <a:xfrm>
            <a:off x="2316079" y="377284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654E2A-E43B-4221-AFC7-1E564C660AFB}"/>
              </a:ext>
            </a:extLst>
          </p:cNvPr>
          <p:cNvSpPr/>
          <p:nvPr/>
        </p:nvSpPr>
        <p:spPr>
          <a:xfrm>
            <a:off x="4043472" y="3302796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B0A1992-ADCB-478E-ACC2-C977A99DD7AF}"/>
              </a:ext>
            </a:extLst>
          </p:cNvPr>
          <p:cNvSpPr/>
          <p:nvPr/>
        </p:nvSpPr>
        <p:spPr>
          <a:xfrm>
            <a:off x="4017767" y="328070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64F327D-3774-4617-B795-F3350EC95C25}"/>
              </a:ext>
            </a:extLst>
          </p:cNvPr>
          <p:cNvSpPr/>
          <p:nvPr/>
        </p:nvSpPr>
        <p:spPr>
          <a:xfrm>
            <a:off x="4024433" y="3261654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F28B970-B7D3-4943-A2E6-16F51889E37C}"/>
              </a:ext>
            </a:extLst>
          </p:cNvPr>
          <p:cNvSpPr/>
          <p:nvPr/>
        </p:nvSpPr>
        <p:spPr>
          <a:xfrm>
            <a:off x="5968604" y="3416007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ECCF5FF-84C7-47BB-BCD9-02FEDF2DA590}"/>
              </a:ext>
            </a:extLst>
          </p:cNvPr>
          <p:cNvSpPr/>
          <p:nvPr/>
        </p:nvSpPr>
        <p:spPr>
          <a:xfrm>
            <a:off x="5942899" y="3393918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27476EE-CF2F-4028-90E6-07F9ADE09488}"/>
              </a:ext>
            </a:extLst>
          </p:cNvPr>
          <p:cNvSpPr/>
          <p:nvPr/>
        </p:nvSpPr>
        <p:spPr>
          <a:xfrm>
            <a:off x="5949565" y="3374865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9D41BF1-B65C-4E42-B050-1A4A55E7E054}"/>
              </a:ext>
            </a:extLst>
          </p:cNvPr>
          <p:cNvSpPr/>
          <p:nvPr/>
        </p:nvSpPr>
        <p:spPr>
          <a:xfrm>
            <a:off x="7777118" y="2826093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CD65818-302D-465E-B1EC-0A491351A345}"/>
              </a:ext>
            </a:extLst>
          </p:cNvPr>
          <p:cNvSpPr/>
          <p:nvPr/>
        </p:nvSpPr>
        <p:spPr>
          <a:xfrm>
            <a:off x="7751413" y="2804004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23C4DBF-7BD5-4D3A-A172-0F460697E89D}"/>
              </a:ext>
            </a:extLst>
          </p:cNvPr>
          <p:cNvSpPr/>
          <p:nvPr/>
        </p:nvSpPr>
        <p:spPr>
          <a:xfrm>
            <a:off x="7758079" y="2784951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2A2AEA3-0A47-404D-BA63-A6A151284C7A}"/>
              </a:ext>
            </a:extLst>
          </p:cNvPr>
          <p:cNvSpPr/>
          <p:nvPr/>
        </p:nvSpPr>
        <p:spPr>
          <a:xfrm>
            <a:off x="9594164" y="3446179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58B8F7C-74DA-4C48-AF4F-AC70DAA0F081}"/>
              </a:ext>
            </a:extLst>
          </p:cNvPr>
          <p:cNvSpPr/>
          <p:nvPr/>
        </p:nvSpPr>
        <p:spPr>
          <a:xfrm>
            <a:off x="9568459" y="3424090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A0E65F2-9997-4D1C-84DC-F85F573B215D}"/>
              </a:ext>
            </a:extLst>
          </p:cNvPr>
          <p:cNvSpPr/>
          <p:nvPr/>
        </p:nvSpPr>
        <p:spPr>
          <a:xfrm>
            <a:off x="9575125" y="340503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0AB8EA1-3F30-4177-82AE-0C56809CBE97}"/>
              </a:ext>
            </a:extLst>
          </p:cNvPr>
          <p:cNvSpPr/>
          <p:nvPr/>
        </p:nvSpPr>
        <p:spPr>
          <a:xfrm>
            <a:off x="3168962" y="5531918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F52D426-5001-48C3-B633-FA67C69E28CE}"/>
              </a:ext>
            </a:extLst>
          </p:cNvPr>
          <p:cNvSpPr/>
          <p:nvPr/>
        </p:nvSpPr>
        <p:spPr>
          <a:xfrm>
            <a:off x="5039688" y="5629149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69E80C6-F659-4F10-BD85-5611702E25FD}"/>
              </a:ext>
            </a:extLst>
          </p:cNvPr>
          <p:cNvSpPr/>
          <p:nvPr/>
        </p:nvSpPr>
        <p:spPr>
          <a:xfrm>
            <a:off x="6909288" y="5029874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6CD492D-9EE2-49DC-BCB4-B7D0D832510B}"/>
              </a:ext>
            </a:extLst>
          </p:cNvPr>
          <p:cNvSpPr/>
          <p:nvPr/>
        </p:nvSpPr>
        <p:spPr>
          <a:xfrm>
            <a:off x="8742514" y="5690886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 descr="Boardroom">
            <a:extLst>
              <a:ext uri="{FF2B5EF4-FFF2-40B4-BE49-F238E27FC236}">
                <a16:creationId xmlns:a16="http://schemas.microsoft.com/office/drawing/2014/main" id="{939C7238-7507-4760-A22B-131B0846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371" y="4161796"/>
            <a:ext cx="914400" cy="914400"/>
          </a:xfrm>
          <a:prstGeom prst="rect">
            <a:avLst/>
          </a:prstGeom>
        </p:spPr>
      </p:pic>
      <p:pic>
        <p:nvPicPr>
          <p:cNvPr id="103" name="Graphic 102" descr="Daily calendar">
            <a:extLst>
              <a:ext uri="{FF2B5EF4-FFF2-40B4-BE49-F238E27FC236}">
                <a16:creationId xmlns:a16="http://schemas.microsoft.com/office/drawing/2014/main" id="{09ADB35B-0EA8-415A-A9D1-8A2423826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219" y="5201766"/>
            <a:ext cx="802298" cy="802298"/>
          </a:xfrm>
          <a:prstGeom prst="rect">
            <a:avLst/>
          </a:prstGeom>
        </p:spPr>
      </p:pic>
      <p:pic>
        <p:nvPicPr>
          <p:cNvPr id="105" name="Graphic 104" descr="Presentation with media">
            <a:extLst>
              <a:ext uri="{FF2B5EF4-FFF2-40B4-BE49-F238E27FC236}">
                <a16:creationId xmlns:a16="http://schemas.microsoft.com/office/drawing/2014/main" id="{A498FE51-820D-4997-9627-DE8C401EF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823" y="4789980"/>
            <a:ext cx="914400" cy="914400"/>
          </a:xfrm>
          <a:prstGeom prst="rect">
            <a:avLst/>
          </a:prstGeom>
        </p:spPr>
      </p:pic>
      <p:pic>
        <p:nvPicPr>
          <p:cNvPr id="107" name="Graphic 106" descr="Handshake">
            <a:extLst>
              <a:ext uri="{FF2B5EF4-FFF2-40B4-BE49-F238E27FC236}">
                <a16:creationId xmlns:a16="http://schemas.microsoft.com/office/drawing/2014/main" id="{A0401EEF-0CEE-4134-9986-03D94A5EDF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19063" y="4683714"/>
            <a:ext cx="914400" cy="914400"/>
          </a:xfrm>
          <a:prstGeom prst="rect">
            <a:avLst/>
          </a:prstGeom>
        </p:spPr>
      </p:pic>
      <p:pic>
        <p:nvPicPr>
          <p:cNvPr id="109" name="Graphic 108" descr="Target Audience">
            <a:extLst>
              <a:ext uri="{FF2B5EF4-FFF2-40B4-BE49-F238E27FC236}">
                <a16:creationId xmlns:a16="http://schemas.microsoft.com/office/drawing/2014/main" id="{B1DA00F4-A65E-4D6A-BD87-835A30D069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4363" y="4851291"/>
            <a:ext cx="786337" cy="78633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0AB8D3D-0B6D-4A3E-AEA3-75150ED9E562}"/>
              </a:ext>
            </a:extLst>
          </p:cNvPr>
          <p:cNvSpPr txBox="1"/>
          <p:nvPr/>
        </p:nvSpPr>
        <p:spPr>
          <a:xfrm>
            <a:off x="1978453" y="4294449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ONE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CB114E-30DC-4937-915F-46F567371654}"/>
              </a:ext>
            </a:extLst>
          </p:cNvPr>
          <p:cNvSpPr txBox="1"/>
          <p:nvPr/>
        </p:nvSpPr>
        <p:spPr>
          <a:xfrm>
            <a:off x="3352837" y="4113442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79B25A-B4B7-490A-980C-521069971679}"/>
              </a:ext>
            </a:extLst>
          </p:cNvPr>
          <p:cNvSpPr txBox="1"/>
          <p:nvPr/>
        </p:nvSpPr>
        <p:spPr>
          <a:xfrm>
            <a:off x="3621643" y="382669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TWO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33EEB7-A335-44CA-B7DA-88683F00B158}"/>
              </a:ext>
            </a:extLst>
          </p:cNvPr>
          <p:cNvSpPr txBox="1"/>
          <p:nvPr/>
        </p:nvSpPr>
        <p:spPr>
          <a:xfrm>
            <a:off x="5255082" y="4183085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F264B7-FAB8-4337-8D9F-01D2ABEA3A3D}"/>
              </a:ext>
            </a:extLst>
          </p:cNvPr>
          <p:cNvSpPr txBox="1"/>
          <p:nvPr/>
        </p:nvSpPr>
        <p:spPr>
          <a:xfrm>
            <a:off x="5494410" y="3920004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THREE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0206DD-85E8-4D64-9D95-5F3A62FB1A94}"/>
              </a:ext>
            </a:extLst>
          </p:cNvPr>
          <p:cNvSpPr txBox="1"/>
          <p:nvPr/>
        </p:nvSpPr>
        <p:spPr>
          <a:xfrm>
            <a:off x="7070553" y="3627617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B70517-0CC1-4A0B-A756-2378318C986B}"/>
              </a:ext>
            </a:extLst>
          </p:cNvPr>
          <p:cNvSpPr txBox="1"/>
          <p:nvPr/>
        </p:nvSpPr>
        <p:spPr>
          <a:xfrm>
            <a:off x="7339359" y="334086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FOUR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617B1A-622D-4DC3-909F-3F23E8D088BD}"/>
              </a:ext>
            </a:extLst>
          </p:cNvPr>
          <p:cNvSpPr txBox="1"/>
          <p:nvPr/>
        </p:nvSpPr>
        <p:spPr>
          <a:xfrm>
            <a:off x="8850217" y="4183085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064E40-2020-4E30-A5F7-7EA1DB6C1E9F}"/>
              </a:ext>
            </a:extLst>
          </p:cNvPr>
          <p:cNvSpPr txBox="1"/>
          <p:nvPr/>
        </p:nvSpPr>
        <p:spPr>
          <a:xfrm>
            <a:off x="9119023" y="389633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FIVE</a:t>
            </a:r>
          </a:p>
        </p:txBody>
      </p:sp>
    </p:spTree>
    <p:extLst>
      <p:ext uri="{BB962C8B-B14F-4D97-AF65-F5344CB8AC3E}">
        <p14:creationId xmlns:p14="http://schemas.microsoft.com/office/powerpoint/2010/main" val="235993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604911"/>
            <a:ext cx="10424160" cy="759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810567"/>
            <a:ext cx="9768114" cy="34834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3FD644-BF10-43B9-8BFA-2FFE41E2D98F}"/>
              </a:ext>
            </a:extLst>
          </p:cNvPr>
          <p:cNvGrpSpPr/>
          <p:nvPr/>
        </p:nvGrpSpPr>
        <p:grpSpPr>
          <a:xfrm>
            <a:off x="1315601" y="582111"/>
            <a:ext cx="2194560" cy="5439787"/>
            <a:chOff x="879118" y="604911"/>
            <a:chExt cx="2194560" cy="54397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46DA79-FB1F-45A7-A935-C22EA1823E4E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BE0D12-557E-4EE0-9B4E-D7C738A401B1}"/>
                  </a:ext>
                </a:extLst>
              </p:cNvPr>
              <p:cNvSpPr/>
              <p:nvPr/>
            </p:nvSpPr>
            <p:spPr>
              <a:xfrm flipH="1">
                <a:off x="194719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D1A560-E356-4702-822D-C0702984B740}"/>
                  </a:ext>
                </a:extLst>
              </p:cNvPr>
              <p:cNvSpPr/>
              <p:nvPr/>
            </p:nvSpPr>
            <p:spPr>
              <a:xfrm>
                <a:off x="879118" y="3850138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8000">
                      <a:alpha val="50000"/>
                    </a:srgbClr>
                  </a:gs>
                  <a:gs pos="0">
                    <a:srgbClr val="00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0A2B47-8D76-405E-AF83-025422830851}"/>
                  </a:ext>
                </a:extLst>
              </p:cNvPr>
              <p:cNvGrpSpPr/>
              <p:nvPr/>
            </p:nvGrpSpPr>
            <p:grpSpPr>
              <a:xfrm>
                <a:off x="1596571" y="604911"/>
                <a:ext cx="759655" cy="759655"/>
                <a:chOff x="1611085" y="604911"/>
                <a:chExt cx="759655" cy="75965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B256EFC-C5C2-4D35-BF77-6DA2A299F92D}"/>
                    </a:ext>
                  </a:extLst>
                </p:cNvPr>
                <p:cNvSpPr/>
                <p:nvPr/>
              </p:nvSpPr>
              <p:spPr>
                <a:xfrm>
                  <a:off x="161108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49178A4-96F0-4167-AB71-8A48F76DD8B2}"/>
                    </a:ext>
                  </a:extLst>
                </p:cNvPr>
                <p:cNvSpPr/>
                <p:nvPr/>
              </p:nvSpPr>
              <p:spPr>
                <a:xfrm>
                  <a:off x="174768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0A0698-338B-4132-8B38-558540A240FA}"/>
                  </a:ext>
                </a:extLst>
              </p:cNvPr>
              <p:cNvCxnSpPr>
                <a:cxnSpLocks/>
                <a:stCxn id="13" idx="4"/>
                <a:endCxn id="8" idx="5"/>
              </p:cNvCxnSpPr>
              <p:nvPr/>
            </p:nvCxnSpPr>
            <p:spPr>
              <a:xfrm flipH="1">
                <a:off x="1976398" y="1364566"/>
                <a:ext cx="1" cy="248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C9F40-C5C4-4673-98BE-D257050DD6D5}"/>
                  </a:ext>
                </a:extLst>
              </p:cNvPr>
              <p:cNvSpPr/>
              <p:nvPr/>
            </p:nvSpPr>
            <p:spPr>
              <a:xfrm>
                <a:off x="196985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ED70DA-563E-4D85-BDD2-F7EFA2E84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033" y="3808519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334AA4-E2B9-47E5-B6F3-76D30A4B4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89" y="3790687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Graphic 86" descr="Database">
              <a:extLst>
                <a:ext uri="{FF2B5EF4-FFF2-40B4-BE49-F238E27FC236}">
                  <a16:creationId xmlns:a16="http://schemas.microsoft.com/office/drawing/2014/main" id="{31F43F97-7836-4185-A317-65B63083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0589" y="5043054"/>
              <a:ext cx="914400" cy="9144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0D4806-3577-431A-A579-D5ACCAEC8DDD}"/>
                </a:ext>
              </a:extLst>
            </p:cNvPr>
            <p:cNvSpPr txBox="1"/>
            <p:nvPr/>
          </p:nvSpPr>
          <p:spPr>
            <a:xfrm>
              <a:off x="1050346" y="4465192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4" y="604911"/>
            <a:ext cx="2194560" cy="4422343"/>
            <a:chOff x="2957194" y="604911"/>
            <a:chExt cx="2194560" cy="442234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17" idx="4"/>
                <a:endCxn id="9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Graphic 84" descr="Sign Language">
              <a:extLst>
                <a:ext uri="{FF2B5EF4-FFF2-40B4-BE49-F238E27FC236}">
                  <a16:creationId xmlns:a16="http://schemas.microsoft.com/office/drawing/2014/main" id="{9E5F0913-BDE2-4CA9-8AB2-D57C74BF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8670" y="4036200"/>
              <a:ext cx="914400" cy="9144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088991" y="3552566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4749850" y="554849"/>
            <a:ext cx="2194560" cy="4945405"/>
            <a:chOff x="5035270" y="544620"/>
            <a:chExt cx="2194560" cy="494540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20" idx="4"/>
                <a:endCxn id="1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Graphic 80" descr="Pie chart">
              <a:extLst>
                <a:ext uri="{FF2B5EF4-FFF2-40B4-BE49-F238E27FC236}">
                  <a16:creationId xmlns:a16="http://schemas.microsoft.com/office/drawing/2014/main" id="{D0ABFED7-9EC1-4AD6-9AA9-EAA1E57C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7978" y="4493400"/>
              <a:ext cx="914400" cy="9144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159178" y="3937558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6741921" y="671911"/>
            <a:ext cx="2194560" cy="4283056"/>
            <a:chOff x="7113346" y="604911"/>
            <a:chExt cx="2194560" cy="428305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23" idx="4"/>
                <a:endCxn id="11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Graphic 82" descr="Bar graph with upward trend RTL">
              <a:extLst>
                <a:ext uri="{FF2B5EF4-FFF2-40B4-BE49-F238E27FC236}">
                  <a16:creationId xmlns:a16="http://schemas.microsoft.com/office/drawing/2014/main" id="{F74763D3-FF08-49BA-B693-648B2B93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7852" y="3957697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8" y="343918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8D0450-3C6C-4825-8A6E-35635CE42F70}"/>
              </a:ext>
            </a:extLst>
          </p:cNvPr>
          <p:cNvGrpSpPr/>
          <p:nvPr/>
        </p:nvGrpSpPr>
        <p:grpSpPr>
          <a:xfrm>
            <a:off x="8556653" y="572640"/>
            <a:ext cx="2194560" cy="5055604"/>
            <a:chOff x="9191422" y="626012"/>
            <a:chExt cx="2194560" cy="50556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810CF3-A7DA-483C-A486-405F846C6EB1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2B344A6-2902-4260-9DDC-AEEEBADD6D97}"/>
                  </a:ext>
                </a:extLst>
              </p:cNvPr>
              <p:cNvSpPr/>
              <p:nvPr/>
            </p:nvSpPr>
            <p:spPr>
              <a:xfrm flipH="1">
                <a:off x="1026526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648CAA4-AD1C-4784-989C-36088D3589AD}"/>
                  </a:ext>
                </a:extLst>
              </p:cNvPr>
              <p:cNvSpPr/>
              <p:nvPr/>
            </p:nvSpPr>
            <p:spPr>
              <a:xfrm>
                <a:off x="9191422" y="3487056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C0066">
                      <a:alpha val="49804"/>
                    </a:srgbClr>
                  </a:gs>
                  <a:gs pos="0">
                    <a:srgbClr val="990033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80CB898-BF25-492B-B6DF-2CD4061C3A16}"/>
                  </a:ext>
                </a:extLst>
              </p:cNvPr>
              <p:cNvGrpSpPr/>
              <p:nvPr/>
            </p:nvGrpSpPr>
            <p:grpSpPr>
              <a:xfrm>
                <a:off x="9908876" y="626012"/>
                <a:ext cx="759655" cy="759655"/>
                <a:chOff x="8313787" y="604911"/>
                <a:chExt cx="759655" cy="75965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82DE631-821E-4345-B94A-439536FD63AA}"/>
                    </a:ext>
                  </a:extLst>
                </p:cNvPr>
                <p:cNvSpPr/>
                <p:nvPr/>
              </p:nvSpPr>
              <p:spPr>
                <a:xfrm>
                  <a:off x="8313787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F32D50F-2853-4299-80B5-67E0896F939A}"/>
                    </a:ext>
                  </a:extLst>
                </p:cNvPr>
                <p:cNvSpPr/>
                <p:nvPr/>
              </p:nvSpPr>
              <p:spPr>
                <a:xfrm>
                  <a:off x="8450388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40AD9A-5395-4BC8-8AE6-3C57A2874714}"/>
                  </a:ext>
                </a:extLst>
              </p:cNvPr>
              <p:cNvCxnSpPr>
                <a:cxnSpLocks/>
                <a:stCxn id="26" idx="4"/>
                <a:endCxn id="12" idx="5"/>
              </p:cNvCxnSpPr>
              <p:nvPr/>
            </p:nvCxnSpPr>
            <p:spPr>
              <a:xfrm flipH="1">
                <a:off x="10288702" y="1385667"/>
                <a:ext cx="2" cy="210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911A0C-EAD6-44DD-A9F2-41650FB494F0}"/>
                  </a:ext>
                </a:extLst>
              </p:cNvPr>
              <p:cNvSpPr/>
              <p:nvPr/>
            </p:nvSpPr>
            <p:spPr>
              <a:xfrm>
                <a:off x="1028792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2D5A444-CCBE-4276-A4DE-E73B73A8A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9111" y="345169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B58B0BE-F723-40EB-80CB-CF13AEB7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5867" y="3433861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Graphic 88" descr="Windmill">
              <a:extLst>
                <a:ext uri="{FF2B5EF4-FFF2-40B4-BE49-F238E27FC236}">
                  <a16:creationId xmlns:a16="http://schemas.microsoft.com/office/drawing/2014/main" id="{C7269CAE-6198-4318-A509-1A81AE49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25928" y="4587645"/>
              <a:ext cx="914400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68501B-D64B-4EAC-8A7F-AEFD130CB32E}"/>
                </a:ext>
              </a:extLst>
            </p:cNvPr>
            <p:cNvSpPr txBox="1"/>
            <p:nvPr/>
          </p:nvSpPr>
          <p:spPr>
            <a:xfrm>
              <a:off x="9374358" y="407239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210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Isha Verma</cp:lastModifiedBy>
  <cp:revision>19</cp:revision>
  <dcterms:created xsi:type="dcterms:W3CDTF">2019-11-08T04:27:13Z</dcterms:created>
  <dcterms:modified xsi:type="dcterms:W3CDTF">2021-01-06T13:48:50Z</dcterms:modified>
</cp:coreProperties>
</file>