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2041150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2041150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2041150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9204115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204115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204115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204115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204115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2d5580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2d5580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92d558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92d558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2d5580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2d5580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20411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20411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20411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20411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2041150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2041150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2d5580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2d5580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2d5580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2d5580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2.jp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97025" y="745775"/>
            <a:ext cx="370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BANKING SYSTEM</a:t>
            </a:r>
            <a:endParaRPr sz="5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06350" y="3669025"/>
            <a:ext cx="316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8 GROUP 6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75725"/>
            <a:ext cx="85206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1491688" y="1017725"/>
            <a:ext cx="6160638" cy="3702950"/>
            <a:chOff x="1491675" y="1244900"/>
            <a:chExt cx="6160638" cy="3702950"/>
          </a:xfrm>
        </p:grpSpPr>
        <p:sp>
          <p:nvSpPr>
            <p:cNvPr id="145" name="Google Shape;145;p22"/>
            <p:cNvSpPr/>
            <p:nvPr/>
          </p:nvSpPr>
          <p:spPr>
            <a:xfrm>
              <a:off x="1491688" y="1244900"/>
              <a:ext cx="2913000" cy="16899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739300" y="1244900"/>
              <a:ext cx="2913000" cy="16614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4739313" y="3183550"/>
              <a:ext cx="2913000" cy="17643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4941213" y="3315550"/>
              <a:ext cx="2583000" cy="13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Fund transfer to registered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users with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necessary validations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5009238" y="1586300"/>
              <a:ext cx="21849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user registration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all sorts of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validation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1777475" y="3452525"/>
              <a:ext cx="2002800" cy="11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Admin approval for account creation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1720637" y="1584075"/>
              <a:ext cx="25830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ashboard with user details, balance and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transaction history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75250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23"/>
          <p:cNvGrpSpPr/>
          <p:nvPr/>
        </p:nvGrpSpPr>
        <p:grpSpPr>
          <a:xfrm>
            <a:off x="1491700" y="991725"/>
            <a:ext cx="6160625" cy="3785575"/>
            <a:chOff x="1491675" y="1219639"/>
            <a:chExt cx="6160625" cy="3728161"/>
          </a:xfrm>
        </p:grpSpPr>
        <p:sp>
          <p:nvSpPr>
            <p:cNvPr id="159" name="Google Shape;159;p23"/>
            <p:cNvSpPr/>
            <p:nvPr/>
          </p:nvSpPr>
          <p:spPr>
            <a:xfrm>
              <a:off x="1491675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739300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4739300" y="317899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1811625" y="1531954"/>
              <a:ext cx="2298600" cy="12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Secure Login with JWT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authentication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5009250" y="1453709"/>
              <a:ext cx="23670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Functionalities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Smooth navigation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between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pages on the frontend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1777475" y="3517968"/>
              <a:ext cx="20028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Unit and Integration testing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5009250" y="3517920"/>
              <a:ext cx="23670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Error handling with custom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exceptions at Backend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3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470200" y="17569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JWT Authentication Version and Bugs Issue</a:t>
            </a:r>
            <a:endParaRPr sz="1600"/>
          </a:p>
        </p:txBody>
      </p:sp>
      <p:sp>
        <p:nvSpPr>
          <p:cNvPr id="173" name="Google Shape;173;p24"/>
          <p:cNvSpPr txBox="1"/>
          <p:nvPr/>
        </p:nvSpPr>
        <p:spPr>
          <a:xfrm>
            <a:off x="1470200" y="2798150"/>
            <a:ext cx="237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Errors while performing Unit Testing</a:t>
            </a:r>
            <a:endParaRPr sz="1600"/>
          </a:p>
        </p:txBody>
      </p:sp>
      <p:sp>
        <p:nvSpPr>
          <p:cNvPr id="174" name="Google Shape;174;p24"/>
          <p:cNvSpPr txBox="1"/>
          <p:nvPr/>
        </p:nvSpPr>
        <p:spPr>
          <a:xfrm>
            <a:off x="5248100" y="1756950"/>
            <a:ext cx="25263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Management of timelines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and priorities</a:t>
            </a:r>
            <a:endParaRPr sz="1600"/>
          </a:p>
        </p:txBody>
      </p:sp>
      <p:sp>
        <p:nvSpPr>
          <p:cNvPr id="175" name="Google Shape;175;p24"/>
          <p:cNvSpPr txBox="1"/>
          <p:nvPr/>
        </p:nvSpPr>
        <p:spPr>
          <a:xfrm>
            <a:off x="5248100" y="2798150"/>
            <a:ext cx="2640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Issues</a:t>
            </a:r>
            <a:r>
              <a:rPr lang="en-GB" sz="1600"/>
              <a:t> while performing exceptional handling</a:t>
            </a:r>
            <a:endParaRPr sz="1600"/>
          </a:p>
        </p:txBody>
      </p:sp>
      <p:sp>
        <p:nvSpPr>
          <p:cNvPr id="176" name="Google Shape;176;p24"/>
          <p:cNvSpPr txBox="1"/>
          <p:nvPr/>
        </p:nvSpPr>
        <p:spPr>
          <a:xfrm>
            <a:off x="1470200" y="3839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Version compatibility</a:t>
            </a:r>
            <a:endParaRPr sz="1600"/>
          </a:p>
        </p:txBody>
      </p:sp>
      <p:sp>
        <p:nvSpPr>
          <p:cNvPr id="177" name="Google Shape;177;p24"/>
          <p:cNvSpPr txBox="1"/>
          <p:nvPr/>
        </p:nvSpPr>
        <p:spPr>
          <a:xfrm>
            <a:off x="5248100" y="37685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Exposure to new technologies</a:t>
            </a:r>
            <a:endParaRPr sz="1600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825" y="18091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27888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37685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187800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28503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25" y="3822700"/>
            <a:ext cx="433438" cy="57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476175" y="121375"/>
            <a:ext cx="516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PERSPECTIVE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58100" y="1757000"/>
            <a:ext cx="2476200" cy="21393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777475" y="1757000"/>
            <a:ext cx="3152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062400" y="1757000"/>
            <a:ext cx="3095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249575" y="1757000"/>
            <a:ext cx="28128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28825" y="2382850"/>
            <a:ext cx="1653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Advancements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7075" y="1093925"/>
            <a:ext cx="2131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Cybersecurity advancements and practices to protect customer data.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2849400" y="2428375"/>
            <a:ext cx="172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Cross-Channel Integration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580850" y="3937575"/>
            <a:ext cx="2597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seamless experience when moving between online, mobile, and in-person banking channels</a:t>
            </a:r>
            <a:endParaRPr sz="1100"/>
          </a:p>
        </p:txBody>
      </p:sp>
      <p:sp>
        <p:nvSpPr>
          <p:cNvPr id="197" name="Google Shape;197;p25"/>
          <p:cNvSpPr txBox="1"/>
          <p:nvPr/>
        </p:nvSpPr>
        <p:spPr>
          <a:xfrm>
            <a:off x="5248200" y="2441900"/>
            <a:ext cx="17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14400" y="1093925"/>
            <a:ext cx="289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Enhanced Security by using authentication methods like biometrics, multi-factor authentication and blockchain technology.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228200" y="2574625"/>
            <a:ext cx="183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048775" y="3937575"/>
            <a:ext cx="3095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Usage of </a:t>
            </a:r>
            <a:r>
              <a:rPr lang="en-GB" sz="1100">
                <a:solidFill>
                  <a:schemeClr val="dk1"/>
                </a:solidFill>
              </a:rPr>
              <a:t>data analytics and AI to provide highly personalized financial advice and product recommendations to customers based on their transaction history and financial goals.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8825" y="230225"/>
            <a:ext cx="31086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86825" y="1879525"/>
            <a:ext cx="24432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0" y="152400"/>
            <a:ext cx="52705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37950" y="1856900"/>
            <a:ext cx="223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50" y="550775"/>
            <a:ext cx="5291175" cy="4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100" y="361950"/>
            <a:ext cx="1157299" cy="120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00" y="564775"/>
            <a:ext cx="2096049" cy="7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288" y="1953525"/>
            <a:ext cx="1157300" cy="120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100" y="3508575"/>
            <a:ext cx="2390800" cy="1068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141450" y="246575"/>
            <a:ext cx="4336325" cy="4622700"/>
            <a:chOff x="141450" y="246575"/>
            <a:chExt cx="4336325" cy="4622700"/>
          </a:xfrm>
        </p:grpSpPr>
        <p:sp>
          <p:nvSpPr>
            <p:cNvPr id="84" name="Google Shape;84;p17"/>
            <p:cNvSpPr/>
            <p:nvPr/>
          </p:nvSpPr>
          <p:spPr>
            <a:xfrm>
              <a:off x="280775" y="246575"/>
              <a:ext cx="3826800" cy="4622700"/>
            </a:xfrm>
            <a:prstGeom prst="rect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D85C6"/>
                </a:highlight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280775" y="468325"/>
              <a:ext cx="41970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chemeClr val="lt1"/>
                  </a:solidFill>
                </a:rPr>
                <a:t>TECHNOLOGIES USED</a:t>
              </a:r>
              <a:endParaRPr b="1" sz="2500"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484350" y="1225975"/>
              <a:ext cx="17787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</a:rPr>
                <a:t>FRONTEND: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41450" y="1795850"/>
              <a:ext cx="2400300" cy="28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Router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Yup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Javascript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Axios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Material UI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Hot Toast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Tailwind CSS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0175" y="3157049"/>
            <a:ext cx="1777524" cy="17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0125" y="2062252"/>
            <a:ext cx="2390799" cy="8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11700" y="133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248" y="3401275"/>
            <a:ext cx="1467975" cy="1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75" y="1409300"/>
            <a:ext cx="2617375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4024" y="283175"/>
            <a:ext cx="1198428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6538" y="1875063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3700" y="2463000"/>
            <a:ext cx="2905100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975" y="229600"/>
            <a:ext cx="2617376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7775" y="3632375"/>
            <a:ext cx="2617374" cy="119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80775" y="246575"/>
            <a:ext cx="38268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80775" y="468325"/>
            <a:ext cx="4197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TECHNOLOGIES USED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3625" y="1225975"/>
            <a:ext cx="1789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BACK</a:t>
            </a:r>
            <a:r>
              <a:rPr b="1" lang="en-GB" sz="2000">
                <a:solidFill>
                  <a:schemeClr val="lt1"/>
                </a:solidFill>
              </a:rPr>
              <a:t>END: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41450" y="1636525"/>
            <a:ext cx="28059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Boot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Maven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Hibernate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Java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MariaDB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Security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Lombok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REST API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Data JPA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873925" y="820825"/>
            <a:ext cx="177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506525" y="820825"/>
            <a:ext cx="1661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584600" y="1579475"/>
            <a:ext cx="28554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GET : Get customer details by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UserId -&gt; /userDashboard/userId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POST : Details of the user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5868500" y="1579475"/>
            <a:ext cx="29313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GET : List of user account that needs approval.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POST :</a:t>
            </a:r>
            <a:r>
              <a:rPr lang="en-GB" sz="1500"/>
              <a:t> Create</a:t>
            </a:r>
            <a:r>
              <a:rPr lang="en-GB" sz="1500"/>
              <a:t> new user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DELETE : Delete account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584600" y="820825"/>
            <a:ext cx="6215125" cy="3951850"/>
            <a:chOff x="2584600" y="820825"/>
            <a:chExt cx="6215125" cy="3951850"/>
          </a:xfrm>
        </p:grpSpPr>
        <p:sp>
          <p:nvSpPr>
            <p:cNvPr id="123" name="Google Shape;123;p20"/>
            <p:cNvSpPr txBox="1"/>
            <p:nvPr/>
          </p:nvSpPr>
          <p:spPr>
            <a:xfrm>
              <a:off x="2873925" y="820825"/>
              <a:ext cx="17787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Transaction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6506525" y="820825"/>
              <a:ext cx="16611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Account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2584600" y="1579475"/>
              <a:ext cx="28554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All transactions details of    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 : Fund transfer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Withdrawal details</a:t>
              </a:r>
              <a:endParaRPr sz="1500"/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5745725" y="1579475"/>
              <a:ext cx="3054000" cy="3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Retrieves all pending accounts from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database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Retrieves all approved account details by userId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Register new account with user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POST: JWT token associated with the userId while login.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20788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50" y="741750"/>
            <a:ext cx="1025050" cy="10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598725" y="1697325"/>
            <a:ext cx="1253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FRONTEND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25" y="3064950"/>
            <a:ext cx="792950" cy="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659625" y="38589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</a:t>
            </a:r>
            <a:r>
              <a:rPr lang="en-GB">
                <a:solidFill>
                  <a:schemeClr val="dk1"/>
                </a:solidFill>
              </a:rPr>
              <a:t>END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095500" y="698875"/>
            <a:ext cx="4725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Password at least 8 characters </a:t>
            </a:r>
            <a:r>
              <a:rPr lang="en-GB" sz="1500"/>
              <a:t>with</a:t>
            </a:r>
            <a:r>
              <a:rPr lang="en-GB" sz="1500"/>
              <a:t> one special character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Email regex to match the format abc@mail.com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Mobile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Aadhar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Pan Card</a:t>
            </a:r>
            <a:r>
              <a:rPr lang="en-GB" sz="1500"/>
              <a:t> number validation</a:t>
            </a:r>
            <a:endParaRPr sz="1500"/>
          </a:p>
        </p:txBody>
      </p:sp>
      <p:sp>
        <p:nvSpPr>
          <p:cNvPr id="138" name="Google Shape;138;p21"/>
          <p:cNvSpPr txBox="1"/>
          <p:nvPr/>
        </p:nvSpPr>
        <p:spPr>
          <a:xfrm>
            <a:off x="4095500" y="3064950"/>
            <a:ext cx="451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Null and type checks in database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Valid request check for all the endpoints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Balance and account checks for transactions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