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970ADC-BEC8-4C09-AC09-876B137985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tab-avocado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0DC286-3B54-4679-BB9A-C3910E513A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11-07-2019 18:18:17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215C764-D040-4D9B-959F-A31724054D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5A72187-370B-4505-8771-1EE41D1B66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0B22D9DB-F0A2-4A22-AD81-1413F80278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73B019D-C866-4846-97B9-7C6C5609E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8FC1FAF-95EE-4B1F-BD84-A8961CA705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2A47DCDE-C540-4FB3-8331-104E210576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B48729F-A904-4688-90E6-517569E81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90575"/>
            <a:ext cx="94488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9F16937-022B-4935-82F8-AEF8E9767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738187"/>
            <a:ext cx="7991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0EADBF5-C789-4F5A-9803-3EA429C10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657225"/>
            <a:ext cx="67246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A19FAFF-93DA-4730-A6FF-680365000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228B87B-6AD2-46A8-94EC-9E05C12C7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790575"/>
            <a:ext cx="8810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51A5A3C-98E8-4B56-80EC-AE00C3511D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73" y="0"/>
            <a:ext cx="14200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FE5FCB8-C488-4F42-9015-6F9F7FF131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14" y="0"/>
            <a:ext cx="1187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4D3217A9-178E-4826-85E5-826343421D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2019-07-11T12:48:21Z</dcterms:created>
  <dcterms:modified xsi:type="dcterms:W3CDTF">2019-07-11T12:48:21Z</dcterms:modified>
</cp:coreProperties>
</file>