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E1FF3F-9028-42B4-A7F4-BEB35E853F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chnnai-water-management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AEBBF4-0F95-4EA1-855E-7A49E60EEB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11-07-2019 23:49:08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7A07DB7F-C7F2-44C0-A8F5-C4D2287270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709612"/>
            <a:ext cx="81724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2E8279EC-2226-4E25-BB09-C99CE17EFC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553E909D-BF79-41CB-8650-79A397100C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D454F523-5E77-4F9F-8855-8633A09262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E0B301B5-DB7E-4074-B0BB-69DD153FDB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EE1803DF-60BF-4394-A84A-FAB81F75BA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61C054A-58A7-4497-8280-7F5EBD0EC1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71537"/>
            <a:ext cx="9163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3775CAE1-5E49-4FB6-8BF4-35EA8A6FA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871537"/>
            <a:ext cx="67246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FD586F50-E80A-41FF-8F19-EDD250FB47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871537"/>
            <a:ext cx="68008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E0D163C-CDF4-4B10-96AA-C055304B2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871537"/>
            <a:ext cx="68008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97B801A-784C-49D2-9946-5C202BB369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D6A9595-FD78-42DF-B638-33551FE742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71537"/>
            <a:ext cx="9163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FA4AC13E-145C-4715-9FF1-CD4D5D904F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71537"/>
            <a:ext cx="9163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12B37FC9-69EB-4958-8B3E-9F794B7A2F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871537"/>
            <a:ext cx="6657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2019-07-11T18:19:10Z</dcterms:created>
  <dcterms:modified xsi:type="dcterms:W3CDTF">2019-07-11T18:19:10Z</dcterms:modified>
</cp:coreProperties>
</file>