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7" r:id="rId3"/>
    <p:sldId id="258" r:id="rId4"/>
    <p:sldId id="266" r:id="rId5"/>
    <p:sldId id="265" r:id="rId6"/>
    <p:sldId id="259" r:id="rId7"/>
    <p:sldId id="271" r:id="rId8"/>
    <p:sldId id="272" r:id="rId9"/>
    <p:sldId id="274" r:id="rId10"/>
    <p:sldId id="277" r:id="rId11"/>
    <p:sldId id="278" r:id="rId12"/>
    <p:sldId id="279" r:id="rId13"/>
    <p:sldId id="280" r:id="rId14"/>
    <p:sldId id="281" r:id="rId15"/>
    <p:sldId id="282" r:id="rId16"/>
    <p:sldId id="283" r:id="rId17"/>
    <p:sldId id="284" r:id="rId18"/>
    <p:sldId id="290" r:id="rId19"/>
    <p:sldId id="285" r:id="rId20"/>
    <p:sldId id="289" r:id="rId21"/>
    <p:sldId id="286" r:id="rId22"/>
    <p:sldId id="291" r:id="rId23"/>
    <p:sldId id="287" r:id="rId24"/>
    <p:sldId id="288" r:id="rId25"/>
    <p:sldId id="292" r:id="rId26"/>
    <p:sldId id="293" r:id="rId27"/>
  </p:sldIdLst>
  <p:sldSz cx="9144000" cy="5143500" type="screen16x9"/>
  <p:notesSz cx="6858000" cy="9144000"/>
  <p:embeddedFontLst>
    <p:embeddedFont>
      <p:font typeface="Cambria Math" panose="02040503050406030204" pitchFamily="18" charset="0"/>
      <p:regular r:id="rId29"/>
    </p:embeddedFont>
    <p:embeddedFont>
      <p:font typeface="Fira Sans" panose="020B0503050000020004" pitchFamily="34" charset="0"/>
      <p:regular r:id="rId30"/>
      <p:bold r:id="rId31"/>
      <p:italic r:id="rId32"/>
      <p:boldItalic r:id="rId33"/>
    </p:embeddedFont>
    <p:embeddedFont>
      <p:font typeface="Fira Sans Extra Condensed" panose="020B0503050000020004" pitchFamily="34" charset="0"/>
      <p:regular r:id="rId34"/>
      <p:bold r:id="rId35"/>
      <p:italic r:id="rId36"/>
      <p:boldItalic r:id="rId37"/>
    </p:embeddedFont>
    <p:embeddedFont>
      <p:font typeface="Fira Sans Extra Condensed Medium" panose="020B0604020202020204" charset="0"/>
      <p:regular r:id="rId38"/>
      <p:bold r:id="rId39"/>
      <p:italic r:id="rId40"/>
      <p:boldItalic r:id="rId41"/>
    </p:embeddedFont>
    <p:embeddedFont>
      <p:font typeface="Fira Sans Medium" panose="020B0603050000020004" pitchFamily="34" charset="0"/>
      <p:regular r:id="rId42"/>
      <p:bold r:id="rId43"/>
      <p:italic r:id="rId44"/>
      <p:boldItalic r:id="rId45"/>
    </p:embeddedFont>
    <p:embeddedFont>
      <p:font typeface="Ink Free" panose="03080402000500000000" pitchFamily="66" charset="0"/>
      <p:regular r:id="rId46"/>
    </p:embeddedFont>
    <p:embeddedFont>
      <p:font typeface="Robot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
          <p15:clr>
            <a:srgbClr val="EA4335"/>
          </p15:clr>
        </p15:guide>
        <p15:guide id="2" pos="288">
          <p15:clr>
            <a:srgbClr val="EA4335"/>
          </p15:clr>
        </p15:guide>
        <p15:guide id="3" pos="5472">
          <p15:clr>
            <a:srgbClr val="EA4335"/>
          </p15:clr>
        </p15:guide>
        <p15:guide id="4" orient="horz" pos="2984">
          <p15:clr>
            <a:srgbClr val="EA4335"/>
          </p15:clr>
        </p15:guide>
        <p15:guide id="5" orient="horz" pos="485">
          <p15:clr>
            <a:srgbClr val="00FF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107" d="100"/>
          <a:sy n="107" d="100"/>
        </p:scale>
        <p:origin x="715" y="72"/>
      </p:cViewPr>
      <p:guideLst>
        <p:guide orient="horz" pos="288"/>
        <p:guide pos="288"/>
        <p:guide pos="5472"/>
        <p:guide orient="horz" pos="2984"/>
        <p:guide orient="horz" pos="48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font" Target="fonts/font19.fntdata"/><Relationship Id="rId50" Type="http://schemas.openxmlformats.org/officeDocument/2006/relationships/font" Target="fonts/font2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font" Target="fonts/font17.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font" Target="fonts/font13.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49" Type="http://schemas.openxmlformats.org/officeDocument/2006/relationships/font" Target="fonts/font2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62c8e87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62c8e87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6"/>
        <p:cNvGrpSpPr/>
        <p:nvPr/>
      </p:nvGrpSpPr>
      <p:grpSpPr>
        <a:xfrm>
          <a:off x="0" y="0"/>
          <a:ext cx="0" cy="0"/>
          <a:chOff x="0" y="0"/>
          <a:chExt cx="0" cy="0"/>
        </a:xfrm>
      </p:grpSpPr>
      <p:sp>
        <p:nvSpPr>
          <p:cNvPr id="4007" name="Google Shape;4007;g53f915da92_0_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8" name="Google Shape;4008;g53f915da92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7"/>
        <p:cNvGrpSpPr/>
        <p:nvPr/>
      </p:nvGrpSpPr>
      <p:grpSpPr>
        <a:xfrm>
          <a:off x="0" y="0"/>
          <a:ext cx="0" cy="0"/>
          <a:chOff x="0" y="0"/>
          <a:chExt cx="0" cy="0"/>
        </a:xfrm>
      </p:grpSpPr>
      <p:sp>
        <p:nvSpPr>
          <p:cNvPr id="4358" name="Google Shape;4358;ga8aa522aa2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9" name="Google Shape;4359;ga8aa522aa2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0"/>
        <p:cNvGrpSpPr/>
        <p:nvPr/>
      </p:nvGrpSpPr>
      <p:grpSpPr>
        <a:xfrm>
          <a:off x="0" y="0"/>
          <a:ext cx="0" cy="0"/>
          <a:chOff x="0" y="0"/>
          <a:chExt cx="0" cy="0"/>
        </a:xfrm>
      </p:grpSpPr>
      <p:sp>
        <p:nvSpPr>
          <p:cNvPr id="4431" name="Google Shape;4431;ga8aa522aa2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2" name="Google Shape;4432;ga8aa522aa2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2"/>
        <p:cNvGrpSpPr/>
        <p:nvPr/>
      </p:nvGrpSpPr>
      <p:grpSpPr>
        <a:xfrm>
          <a:off x="0" y="0"/>
          <a:ext cx="0" cy="0"/>
          <a:chOff x="0" y="0"/>
          <a:chExt cx="0" cy="0"/>
        </a:xfrm>
      </p:grpSpPr>
      <p:sp>
        <p:nvSpPr>
          <p:cNvPr id="5243" name="Google Shape;5243;ga8aa522aa2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4" name="Google Shape;5244;ga8aa522aa2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6"/>
        <p:cNvGrpSpPr/>
        <p:nvPr/>
      </p:nvGrpSpPr>
      <p:grpSpPr>
        <a:xfrm>
          <a:off x="0" y="0"/>
          <a:ext cx="0" cy="0"/>
          <a:chOff x="0" y="0"/>
          <a:chExt cx="0" cy="0"/>
        </a:xfrm>
      </p:grpSpPr>
      <p:sp>
        <p:nvSpPr>
          <p:cNvPr id="5557" name="Google Shape;5557;ga8aa522aa2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8" name="Google Shape;5558;ga8aa522aa2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3"/>
        <p:cNvGrpSpPr/>
        <p:nvPr/>
      </p:nvGrpSpPr>
      <p:grpSpPr>
        <a:xfrm>
          <a:off x="0" y="0"/>
          <a:ext cx="0" cy="0"/>
          <a:chOff x="0" y="0"/>
          <a:chExt cx="0" cy="0"/>
        </a:xfrm>
      </p:grpSpPr>
      <p:sp>
        <p:nvSpPr>
          <p:cNvPr id="5664" name="Google Shape;5664;ga8aa522aa2_0_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5" name="Google Shape;5665;ga8aa522aa2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8"/>
        <p:cNvGrpSpPr/>
        <p:nvPr/>
      </p:nvGrpSpPr>
      <p:grpSpPr>
        <a:xfrm>
          <a:off x="0" y="0"/>
          <a:ext cx="0" cy="0"/>
          <a:chOff x="0" y="0"/>
          <a:chExt cx="0" cy="0"/>
        </a:xfrm>
      </p:grpSpPr>
      <p:sp>
        <p:nvSpPr>
          <p:cNvPr id="5809" name="Google Shape;5809;ga8aa522aa2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0" name="Google Shape;5810;ga8aa522aa2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6"/>
        <p:cNvGrpSpPr/>
        <p:nvPr/>
      </p:nvGrpSpPr>
      <p:grpSpPr>
        <a:xfrm>
          <a:off x="0" y="0"/>
          <a:ext cx="0" cy="0"/>
          <a:chOff x="0" y="0"/>
          <a:chExt cx="0" cy="0"/>
        </a:xfrm>
      </p:grpSpPr>
      <p:sp>
        <p:nvSpPr>
          <p:cNvPr id="5987" name="Google Shape;5987;ga8aa522aa2_0_4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8" name="Google Shape;5988;ga8aa522aa2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7"/>
        <p:cNvGrpSpPr/>
        <p:nvPr/>
      </p:nvGrpSpPr>
      <p:grpSpPr>
        <a:xfrm>
          <a:off x="0" y="0"/>
          <a:ext cx="0" cy="0"/>
          <a:chOff x="0" y="0"/>
          <a:chExt cx="0" cy="0"/>
        </a:xfrm>
      </p:grpSpPr>
      <p:sp>
        <p:nvSpPr>
          <p:cNvPr id="6198" name="Google Shape;6198;ga8aa522aa2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99" name="Google Shape;6199;ga8aa522aa2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4"/>
        <p:cNvGrpSpPr/>
        <p:nvPr/>
      </p:nvGrpSpPr>
      <p:grpSpPr>
        <a:xfrm>
          <a:off x="0" y="0"/>
          <a:ext cx="0" cy="0"/>
          <a:chOff x="0" y="0"/>
          <a:chExt cx="0" cy="0"/>
        </a:xfrm>
      </p:grpSpPr>
      <p:sp>
        <p:nvSpPr>
          <p:cNvPr id="6765" name="Google Shape;6765;ga8aa522aa2_0_4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6" name="Google Shape;6766;ga8aa522aa2_0_4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93d42c1dd5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93d42c1dd5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6"/>
        <p:cNvGrpSpPr/>
        <p:nvPr/>
      </p:nvGrpSpPr>
      <p:grpSpPr>
        <a:xfrm>
          <a:off x="0" y="0"/>
          <a:ext cx="0" cy="0"/>
          <a:chOff x="0" y="0"/>
          <a:chExt cx="0" cy="0"/>
        </a:xfrm>
      </p:grpSpPr>
      <p:sp>
        <p:nvSpPr>
          <p:cNvPr id="6847" name="Google Shape;6847;ga8af865528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8" name="Google Shape;6848;ga8af86552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3"/>
        <p:cNvGrpSpPr/>
        <p:nvPr/>
      </p:nvGrpSpPr>
      <p:grpSpPr>
        <a:xfrm>
          <a:off x="0" y="0"/>
          <a:ext cx="0" cy="0"/>
          <a:chOff x="0" y="0"/>
          <a:chExt cx="0" cy="0"/>
        </a:xfrm>
      </p:grpSpPr>
      <p:sp>
        <p:nvSpPr>
          <p:cNvPr id="6854" name="Google Shape;6854;ga8af86552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5" name="Google Shape;6855;ga8af86552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3"/>
        <p:cNvGrpSpPr/>
        <p:nvPr/>
      </p:nvGrpSpPr>
      <p:grpSpPr>
        <a:xfrm>
          <a:off x="0" y="0"/>
          <a:ext cx="0" cy="0"/>
          <a:chOff x="0" y="0"/>
          <a:chExt cx="0" cy="0"/>
        </a:xfrm>
      </p:grpSpPr>
      <p:sp>
        <p:nvSpPr>
          <p:cNvPr id="6854" name="Google Shape;6854;ga8af865528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5" name="Google Shape;6855;ga8af865528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6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93d42c1dd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93d42c1dd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p:cNvGrpSpPr/>
        <p:nvPr/>
      </p:nvGrpSpPr>
      <p:grpSpPr>
        <a:xfrm>
          <a:off x="0" y="0"/>
          <a:ext cx="0" cy="0"/>
          <a:chOff x="0" y="0"/>
          <a:chExt cx="0" cy="0"/>
        </a:xfrm>
      </p:grpSpPr>
      <p:sp>
        <p:nvSpPr>
          <p:cNvPr id="1691" name="Google Shape;1691;ga8aa522aa2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a8aa522aa2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0"/>
        <p:cNvGrpSpPr/>
        <p:nvPr/>
      </p:nvGrpSpPr>
      <p:grpSpPr>
        <a:xfrm>
          <a:off x="0" y="0"/>
          <a:ext cx="0" cy="0"/>
          <a:chOff x="0" y="0"/>
          <a:chExt cx="0" cy="0"/>
        </a:xfrm>
      </p:grpSpPr>
      <p:sp>
        <p:nvSpPr>
          <p:cNvPr id="1431" name="Google Shape;1431;ga8aa522aa2_0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2" name="Google Shape;1432;ga8aa522aa2_0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53f915da92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53f915da92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8"/>
        <p:cNvGrpSpPr/>
        <p:nvPr/>
      </p:nvGrpSpPr>
      <p:grpSpPr>
        <a:xfrm>
          <a:off x="0" y="0"/>
          <a:ext cx="0" cy="0"/>
          <a:chOff x="0" y="0"/>
          <a:chExt cx="0" cy="0"/>
        </a:xfrm>
      </p:grpSpPr>
      <p:sp>
        <p:nvSpPr>
          <p:cNvPr id="2449" name="Google Shape;2449;ga8aa522aa2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0" name="Google Shape;2450;ga8aa522aa2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4"/>
        <p:cNvGrpSpPr/>
        <p:nvPr/>
      </p:nvGrpSpPr>
      <p:grpSpPr>
        <a:xfrm>
          <a:off x="0" y="0"/>
          <a:ext cx="0" cy="0"/>
          <a:chOff x="0" y="0"/>
          <a:chExt cx="0" cy="0"/>
        </a:xfrm>
      </p:grpSpPr>
      <p:sp>
        <p:nvSpPr>
          <p:cNvPr id="2605" name="Google Shape;2605;ga8aa522aa2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6" name="Google Shape;2606;ga8aa522aa2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2"/>
        <p:cNvGrpSpPr/>
        <p:nvPr/>
      </p:nvGrpSpPr>
      <p:grpSpPr>
        <a:xfrm>
          <a:off x="0" y="0"/>
          <a:ext cx="0" cy="0"/>
          <a:chOff x="0" y="0"/>
          <a:chExt cx="0" cy="0"/>
        </a:xfrm>
      </p:grpSpPr>
      <p:sp>
        <p:nvSpPr>
          <p:cNvPr id="3143" name="Google Shape;3143;ga8aa522aa2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4" name="Google Shape;3144;ga8aa522aa2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328900" y="455905"/>
            <a:ext cx="5426612" cy="4673524"/>
            <a:chOff x="-11275" y="1150125"/>
            <a:chExt cx="4295925" cy="3699750"/>
          </a:xfrm>
        </p:grpSpPr>
        <p:sp>
          <p:nvSpPr>
            <p:cNvPr id="55" name="Google Shape;55;p13"/>
            <p:cNvSpPr/>
            <p:nvPr/>
          </p:nvSpPr>
          <p:spPr>
            <a:xfrm>
              <a:off x="1106625" y="1150125"/>
              <a:ext cx="2984850" cy="2985600"/>
            </a:xfrm>
            <a:custGeom>
              <a:avLst/>
              <a:gdLst/>
              <a:ahLst/>
              <a:cxnLst/>
              <a:rect l="l" t="t" r="r" b="b"/>
              <a:pathLst>
                <a:path w="119394" h="119424" extrusionOk="0">
                  <a:moveTo>
                    <a:pt x="59697" y="13713"/>
                  </a:moveTo>
                  <a:cubicBezTo>
                    <a:pt x="85096" y="13713"/>
                    <a:pt x="105712" y="34298"/>
                    <a:pt x="105712" y="59728"/>
                  </a:cubicBezTo>
                  <a:cubicBezTo>
                    <a:pt x="105712" y="85127"/>
                    <a:pt x="85096" y="105743"/>
                    <a:pt x="59697" y="105743"/>
                  </a:cubicBezTo>
                  <a:cubicBezTo>
                    <a:pt x="34267" y="105743"/>
                    <a:pt x="13682" y="85127"/>
                    <a:pt x="13682" y="59728"/>
                  </a:cubicBezTo>
                  <a:cubicBezTo>
                    <a:pt x="13682" y="34298"/>
                    <a:pt x="34267" y="13713"/>
                    <a:pt x="59697" y="13713"/>
                  </a:cubicBezTo>
                  <a:close/>
                  <a:moveTo>
                    <a:pt x="59697" y="1"/>
                  </a:moveTo>
                  <a:cubicBezTo>
                    <a:pt x="26730" y="1"/>
                    <a:pt x="1" y="26761"/>
                    <a:pt x="1" y="59728"/>
                  </a:cubicBezTo>
                  <a:cubicBezTo>
                    <a:pt x="1" y="92695"/>
                    <a:pt x="26730" y="119424"/>
                    <a:pt x="59697" y="119424"/>
                  </a:cubicBezTo>
                  <a:cubicBezTo>
                    <a:pt x="92665" y="119424"/>
                    <a:pt x="119393" y="92695"/>
                    <a:pt x="119393" y="59728"/>
                  </a:cubicBezTo>
                  <a:cubicBezTo>
                    <a:pt x="119393" y="26729"/>
                    <a:pt x="92665" y="1"/>
                    <a:pt x="59697" y="1"/>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240450" y="1489775"/>
              <a:ext cx="2851025" cy="2629450"/>
            </a:xfrm>
            <a:custGeom>
              <a:avLst/>
              <a:gdLst/>
              <a:ahLst/>
              <a:cxnLst/>
              <a:rect l="l" t="t" r="r" b="b"/>
              <a:pathLst>
                <a:path w="114041" h="105178" extrusionOk="0">
                  <a:moveTo>
                    <a:pt x="92252" y="0"/>
                  </a:moveTo>
                  <a:cubicBezTo>
                    <a:pt x="100549" y="7316"/>
                    <a:pt x="110842" y="20617"/>
                    <a:pt x="110462" y="41328"/>
                  </a:cubicBezTo>
                  <a:cubicBezTo>
                    <a:pt x="109702" y="60678"/>
                    <a:pt x="96939" y="82973"/>
                    <a:pt x="71762" y="88737"/>
                  </a:cubicBezTo>
                  <a:cubicBezTo>
                    <a:pt x="66378" y="90922"/>
                    <a:pt x="60520" y="92157"/>
                    <a:pt x="54344" y="92157"/>
                  </a:cubicBezTo>
                  <a:cubicBezTo>
                    <a:pt x="28914" y="92157"/>
                    <a:pt x="8329" y="71541"/>
                    <a:pt x="8329" y="46142"/>
                  </a:cubicBezTo>
                  <a:cubicBezTo>
                    <a:pt x="8329" y="42975"/>
                    <a:pt x="8646" y="39903"/>
                    <a:pt x="9247" y="36926"/>
                  </a:cubicBezTo>
                  <a:lnTo>
                    <a:pt x="9247" y="36926"/>
                  </a:lnTo>
                  <a:cubicBezTo>
                    <a:pt x="0" y="61026"/>
                    <a:pt x="11433" y="84050"/>
                    <a:pt x="27109" y="95419"/>
                  </a:cubicBezTo>
                  <a:cubicBezTo>
                    <a:pt x="37737" y="102856"/>
                    <a:pt x="48280" y="105177"/>
                    <a:pt x="57303" y="105177"/>
                  </a:cubicBezTo>
                  <a:cubicBezTo>
                    <a:pt x="62880" y="105177"/>
                    <a:pt x="67876" y="104291"/>
                    <a:pt x="71952" y="103178"/>
                  </a:cubicBezTo>
                  <a:cubicBezTo>
                    <a:pt x="96337" y="95672"/>
                    <a:pt x="114040" y="72966"/>
                    <a:pt x="114040" y="46142"/>
                  </a:cubicBezTo>
                  <a:cubicBezTo>
                    <a:pt x="114040" y="27552"/>
                    <a:pt x="105553" y="10958"/>
                    <a:pt x="92252"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1105850" y="1354425"/>
              <a:ext cx="2132150" cy="2781300"/>
            </a:xfrm>
            <a:custGeom>
              <a:avLst/>
              <a:gdLst/>
              <a:ahLst/>
              <a:cxnLst/>
              <a:rect l="l" t="t" r="r" b="b"/>
              <a:pathLst>
                <a:path w="85286" h="111252" extrusionOk="0">
                  <a:moveTo>
                    <a:pt x="51748" y="1"/>
                  </a:moveTo>
                  <a:cubicBezTo>
                    <a:pt x="41689" y="1"/>
                    <a:pt x="32006" y="2953"/>
                    <a:pt x="24322" y="7726"/>
                  </a:cubicBezTo>
                  <a:cubicBezTo>
                    <a:pt x="6936" y="19000"/>
                    <a:pt x="1679" y="34962"/>
                    <a:pt x="285" y="45919"/>
                  </a:cubicBezTo>
                  <a:cubicBezTo>
                    <a:pt x="95" y="47787"/>
                    <a:pt x="0" y="49656"/>
                    <a:pt x="0" y="51556"/>
                  </a:cubicBezTo>
                  <a:cubicBezTo>
                    <a:pt x="0" y="84523"/>
                    <a:pt x="26761" y="111252"/>
                    <a:pt x="59728" y="111252"/>
                  </a:cubicBezTo>
                  <a:cubicBezTo>
                    <a:pt x="65872" y="111252"/>
                    <a:pt x="71762" y="110334"/>
                    <a:pt x="77368" y="108592"/>
                  </a:cubicBezTo>
                  <a:lnTo>
                    <a:pt x="77368" y="108592"/>
                  </a:lnTo>
                  <a:cubicBezTo>
                    <a:pt x="73279" y="109705"/>
                    <a:pt x="68280" y="110591"/>
                    <a:pt x="62703" y="110591"/>
                  </a:cubicBezTo>
                  <a:cubicBezTo>
                    <a:pt x="53679" y="110591"/>
                    <a:pt x="43140" y="108270"/>
                    <a:pt x="32493" y="100833"/>
                  </a:cubicBezTo>
                  <a:cubicBezTo>
                    <a:pt x="16817" y="89464"/>
                    <a:pt x="5416" y="66440"/>
                    <a:pt x="14631" y="42340"/>
                  </a:cubicBezTo>
                  <a:cubicBezTo>
                    <a:pt x="18875" y="21344"/>
                    <a:pt x="37465" y="5541"/>
                    <a:pt x="59728" y="5541"/>
                  </a:cubicBezTo>
                  <a:cubicBezTo>
                    <a:pt x="69166" y="5541"/>
                    <a:pt x="77970" y="8391"/>
                    <a:pt x="85285" y="13268"/>
                  </a:cubicBezTo>
                  <a:cubicBezTo>
                    <a:pt x="75234" y="3859"/>
                    <a:pt x="63246" y="1"/>
                    <a:pt x="51748"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2527775" y="3093800"/>
              <a:ext cx="141750" cy="133825"/>
            </a:xfrm>
            <a:custGeom>
              <a:avLst/>
              <a:gdLst/>
              <a:ahLst/>
              <a:cxnLst/>
              <a:rect l="l" t="t" r="r" b="b"/>
              <a:pathLst>
                <a:path w="5670" h="5353" extrusionOk="0">
                  <a:moveTo>
                    <a:pt x="1" y="1"/>
                  </a:moveTo>
                  <a:lnTo>
                    <a:pt x="1" y="5353"/>
                  </a:lnTo>
                  <a:lnTo>
                    <a:pt x="5670" y="5353"/>
                  </a:lnTo>
                  <a:lnTo>
                    <a:pt x="5670"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2500875" y="2753375"/>
              <a:ext cx="196375" cy="407750"/>
            </a:xfrm>
            <a:custGeom>
              <a:avLst/>
              <a:gdLst/>
              <a:ahLst/>
              <a:cxnLst/>
              <a:rect l="l" t="t" r="r" b="b"/>
              <a:pathLst>
                <a:path w="7855" h="16310" extrusionOk="0">
                  <a:moveTo>
                    <a:pt x="0" y="0"/>
                  </a:moveTo>
                  <a:lnTo>
                    <a:pt x="0" y="13966"/>
                  </a:lnTo>
                  <a:cubicBezTo>
                    <a:pt x="0" y="15264"/>
                    <a:pt x="1045" y="16310"/>
                    <a:pt x="2344" y="16310"/>
                  </a:cubicBezTo>
                  <a:lnTo>
                    <a:pt x="5479" y="16310"/>
                  </a:lnTo>
                  <a:cubicBezTo>
                    <a:pt x="6777" y="16310"/>
                    <a:pt x="7854" y="15264"/>
                    <a:pt x="7854" y="13966"/>
                  </a:cubicBezTo>
                  <a:lnTo>
                    <a:pt x="7854"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591125" y="2808775"/>
              <a:ext cx="15850" cy="224100"/>
            </a:xfrm>
            <a:custGeom>
              <a:avLst/>
              <a:gdLst/>
              <a:ahLst/>
              <a:cxnLst/>
              <a:rect l="l" t="t" r="r" b="b"/>
              <a:pathLst>
                <a:path w="634" h="8964" extrusionOk="0">
                  <a:moveTo>
                    <a:pt x="317" y="1"/>
                  </a:moveTo>
                  <a:cubicBezTo>
                    <a:pt x="127" y="1"/>
                    <a:pt x="0" y="159"/>
                    <a:pt x="0" y="318"/>
                  </a:cubicBezTo>
                  <a:lnTo>
                    <a:pt x="0" y="8646"/>
                  </a:lnTo>
                  <a:cubicBezTo>
                    <a:pt x="0" y="8805"/>
                    <a:pt x="127" y="8963"/>
                    <a:pt x="317" y="8963"/>
                  </a:cubicBezTo>
                  <a:cubicBezTo>
                    <a:pt x="476" y="8963"/>
                    <a:pt x="634" y="8805"/>
                    <a:pt x="634" y="8646"/>
                  </a:cubicBezTo>
                  <a:lnTo>
                    <a:pt x="634" y="318"/>
                  </a:lnTo>
                  <a:cubicBezTo>
                    <a:pt x="634" y="159"/>
                    <a:pt x="476" y="1"/>
                    <a:pt x="317"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640200" y="2808775"/>
              <a:ext cx="15075" cy="175000"/>
            </a:xfrm>
            <a:custGeom>
              <a:avLst/>
              <a:gdLst/>
              <a:ahLst/>
              <a:cxnLst/>
              <a:rect l="l" t="t" r="r" b="b"/>
              <a:pathLst>
                <a:path w="603" h="7000" extrusionOk="0">
                  <a:moveTo>
                    <a:pt x="286" y="1"/>
                  </a:moveTo>
                  <a:cubicBezTo>
                    <a:pt x="128" y="1"/>
                    <a:pt x="1" y="159"/>
                    <a:pt x="1" y="318"/>
                  </a:cubicBezTo>
                  <a:lnTo>
                    <a:pt x="1" y="6683"/>
                  </a:lnTo>
                  <a:cubicBezTo>
                    <a:pt x="1" y="6873"/>
                    <a:pt x="128" y="7000"/>
                    <a:pt x="286" y="7000"/>
                  </a:cubicBezTo>
                  <a:cubicBezTo>
                    <a:pt x="476" y="7000"/>
                    <a:pt x="603" y="6873"/>
                    <a:pt x="603" y="6683"/>
                  </a:cubicBezTo>
                  <a:lnTo>
                    <a:pt x="603" y="318"/>
                  </a:lnTo>
                  <a:cubicBezTo>
                    <a:pt x="603" y="159"/>
                    <a:pt x="476" y="1"/>
                    <a:pt x="286"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542825" y="2808775"/>
              <a:ext cx="15075" cy="175000"/>
            </a:xfrm>
            <a:custGeom>
              <a:avLst/>
              <a:gdLst/>
              <a:ahLst/>
              <a:cxnLst/>
              <a:rect l="l" t="t" r="r" b="b"/>
              <a:pathLst>
                <a:path w="603" h="7000" extrusionOk="0">
                  <a:moveTo>
                    <a:pt x="286" y="1"/>
                  </a:moveTo>
                  <a:cubicBezTo>
                    <a:pt x="127" y="1"/>
                    <a:pt x="1" y="159"/>
                    <a:pt x="1" y="318"/>
                  </a:cubicBezTo>
                  <a:lnTo>
                    <a:pt x="1" y="6683"/>
                  </a:lnTo>
                  <a:cubicBezTo>
                    <a:pt x="1" y="6873"/>
                    <a:pt x="127" y="7000"/>
                    <a:pt x="286" y="7000"/>
                  </a:cubicBezTo>
                  <a:cubicBezTo>
                    <a:pt x="476" y="7000"/>
                    <a:pt x="602" y="6873"/>
                    <a:pt x="602" y="6683"/>
                  </a:cubicBezTo>
                  <a:lnTo>
                    <a:pt x="602" y="318"/>
                  </a:lnTo>
                  <a:cubicBezTo>
                    <a:pt x="602" y="159"/>
                    <a:pt x="476" y="1"/>
                    <a:pt x="286"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029800" y="1750250"/>
              <a:ext cx="1138525" cy="1121100"/>
            </a:xfrm>
            <a:custGeom>
              <a:avLst/>
              <a:gdLst/>
              <a:ahLst/>
              <a:cxnLst/>
              <a:rect l="l" t="t" r="r" b="b"/>
              <a:pathLst>
                <a:path w="45541" h="44844" extrusionOk="0">
                  <a:moveTo>
                    <a:pt x="13491" y="1"/>
                  </a:moveTo>
                  <a:cubicBezTo>
                    <a:pt x="9976" y="1"/>
                    <a:pt x="6619" y="1457"/>
                    <a:pt x="4117" y="4086"/>
                  </a:cubicBezTo>
                  <a:cubicBezTo>
                    <a:pt x="1394" y="6968"/>
                    <a:pt x="0" y="10990"/>
                    <a:pt x="285" y="15075"/>
                  </a:cubicBezTo>
                  <a:lnTo>
                    <a:pt x="2470" y="35691"/>
                  </a:lnTo>
                  <a:cubicBezTo>
                    <a:pt x="3009" y="40885"/>
                    <a:pt x="7189" y="44844"/>
                    <a:pt x="12161" y="44844"/>
                  </a:cubicBezTo>
                  <a:lnTo>
                    <a:pt x="33379" y="44844"/>
                  </a:lnTo>
                  <a:cubicBezTo>
                    <a:pt x="38351" y="44844"/>
                    <a:pt x="42500" y="40885"/>
                    <a:pt x="43070" y="35691"/>
                  </a:cubicBezTo>
                  <a:lnTo>
                    <a:pt x="45224" y="15075"/>
                  </a:lnTo>
                  <a:cubicBezTo>
                    <a:pt x="45540" y="10990"/>
                    <a:pt x="44147" y="6968"/>
                    <a:pt x="41392" y="4086"/>
                  </a:cubicBezTo>
                  <a:cubicBezTo>
                    <a:pt x="38921" y="1457"/>
                    <a:pt x="35533" y="1"/>
                    <a:pt x="32049"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113725" y="1832600"/>
              <a:ext cx="970675" cy="955625"/>
            </a:xfrm>
            <a:custGeom>
              <a:avLst/>
              <a:gdLst/>
              <a:ahLst/>
              <a:cxnLst/>
              <a:rect l="l" t="t" r="r" b="b"/>
              <a:pathLst>
                <a:path w="38827" h="38225" extrusionOk="0">
                  <a:moveTo>
                    <a:pt x="11496" y="0"/>
                  </a:moveTo>
                  <a:cubicBezTo>
                    <a:pt x="8519" y="0"/>
                    <a:pt x="5637" y="1267"/>
                    <a:pt x="3515" y="3484"/>
                  </a:cubicBezTo>
                  <a:cubicBezTo>
                    <a:pt x="1203" y="5954"/>
                    <a:pt x="0" y="9374"/>
                    <a:pt x="253" y="12858"/>
                  </a:cubicBezTo>
                  <a:lnTo>
                    <a:pt x="2122" y="30434"/>
                  </a:lnTo>
                  <a:cubicBezTo>
                    <a:pt x="2597" y="34868"/>
                    <a:pt x="6144" y="38224"/>
                    <a:pt x="10356" y="38224"/>
                  </a:cubicBezTo>
                  <a:lnTo>
                    <a:pt x="28439" y="38224"/>
                  </a:lnTo>
                  <a:cubicBezTo>
                    <a:pt x="32683" y="38224"/>
                    <a:pt x="36229" y="34868"/>
                    <a:pt x="36704" y="30434"/>
                  </a:cubicBezTo>
                  <a:lnTo>
                    <a:pt x="38573" y="12858"/>
                  </a:lnTo>
                  <a:cubicBezTo>
                    <a:pt x="38826" y="9374"/>
                    <a:pt x="37623" y="5954"/>
                    <a:pt x="35279" y="3484"/>
                  </a:cubicBezTo>
                  <a:cubicBezTo>
                    <a:pt x="33158" y="1267"/>
                    <a:pt x="30307" y="0"/>
                    <a:pt x="272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2243550" y="1994100"/>
              <a:ext cx="711000" cy="361050"/>
            </a:xfrm>
            <a:custGeom>
              <a:avLst/>
              <a:gdLst/>
              <a:ahLst/>
              <a:cxnLst/>
              <a:rect l="l" t="t" r="r" b="b"/>
              <a:pathLst>
                <a:path w="28440" h="14442" extrusionOk="0">
                  <a:moveTo>
                    <a:pt x="2883" y="1"/>
                  </a:moveTo>
                  <a:cubicBezTo>
                    <a:pt x="1299" y="1"/>
                    <a:pt x="1" y="1267"/>
                    <a:pt x="1" y="2882"/>
                  </a:cubicBezTo>
                  <a:lnTo>
                    <a:pt x="1" y="11560"/>
                  </a:lnTo>
                  <a:cubicBezTo>
                    <a:pt x="1" y="13175"/>
                    <a:pt x="1299" y="14442"/>
                    <a:pt x="2883" y="14442"/>
                  </a:cubicBezTo>
                  <a:lnTo>
                    <a:pt x="25526" y="14442"/>
                  </a:lnTo>
                  <a:cubicBezTo>
                    <a:pt x="27141" y="14442"/>
                    <a:pt x="28440" y="13175"/>
                    <a:pt x="28440" y="11560"/>
                  </a:cubicBezTo>
                  <a:lnTo>
                    <a:pt x="28440" y="2882"/>
                  </a:lnTo>
                  <a:cubicBezTo>
                    <a:pt x="28440" y="1267"/>
                    <a:pt x="27141" y="1"/>
                    <a:pt x="25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2718600" y="2439850"/>
              <a:ext cx="220125" cy="220125"/>
            </a:xfrm>
            <a:custGeom>
              <a:avLst/>
              <a:gdLst/>
              <a:ahLst/>
              <a:cxnLst/>
              <a:rect l="l" t="t" r="r" b="b"/>
              <a:pathLst>
                <a:path w="8805" h="8805" extrusionOk="0">
                  <a:moveTo>
                    <a:pt x="4402" y="0"/>
                  </a:moveTo>
                  <a:cubicBezTo>
                    <a:pt x="1964" y="0"/>
                    <a:pt x="0" y="1964"/>
                    <a:pt x="0" y="4402"/>
                  </a:cubicBezTo>
                  <a:cubicBezTo>
                    <a:pt x="0" y="6841"/>
                    <a:pt x="1964" y="8804"/>
                    <a:pt x="4402" y="8804"/>
                  </a:cubicBezTo>
                  <a:cubicBezTo>
                    <a:pt x="6841" y="8804"/>
                    <a:pt x="8804" y="6841"/>
                    <a:pt x="8804" y="4402"/>
                  </a:cubicBezTo>
                  <a:cubicBezTo>
                    <a:pt x="8804" y="1964"/>
                    <a:pt x="6841" y="0"/>
                    <a:pt x="4402"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2527000" y="2477850"/>
              <a:ext cx="144125" cy="144125"/>
            </a:xfrm>
            <a:custGeom>
              <a:avLst/>
              <a:gdLst/>
              <a:ahLst/>
              <a:cxnLst/>
              <a:rect l="l" t="t" r="r" b="b"/>
              <a:pathLst>
                <a:path w="5765" h="5765" extrusionOk="0">
                  <a:moveTo>
                    <a:pt x="2882" y="0"/>
                  </a:moveTo>
                  <a:cubicBezTo>
                    <a:pt x="1299" y="0"/>
                    <a:pt x="0" y="1299"/>
                    <a:pt x="0" y="2882"/>
                  </a:cubicBezTo>
                  <a:cubicBezTo>
                    <a:pt x="0" y="4466"/>
                    <a:pt x="1299" y="5764"/>
                    <a:pt x="2882" y="5764"/>
                  </a:cubicBezTo>
                  <a:cubicBezTo>
                    <a:pt x="4466" y="5764"/>
                    <a:pt x="5764" y="4466"/>
                    <a:pt x="5764" y="2882"/>
                  </a:cubicBezTo>
                  <a:cubicBezTo>
                    <a:pt x="5764" y="1299"/>
                    <a:pt x="4466" y="0"/>
                    <a:pt x="2882"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2783525" y="2496225"/>
              <a:ext cx="106100" cy="107450"/>
            </a:xfrm>
            <a:custGeom>
              <a:avLst/>
              <a:gdLst/>
              <a:ahLst/>
              <a:cxnLst/>
              <a:rect l="l" t="t" r="r" b="b"/>
              <a:pathLst>
                <a:path w="4244" h="4298" extrusionOk="0">
                  <a:moveTo>
                    <a:pt x="560" y="1"/>
                  </a:moveTo>
                  <a:cubicBezTo>
                    <a:pt x="262" y="1"/>
                    <a:pt x="0" y="274"/>
                    <a:pt x="0" y="627"/>
                  </a:cubicBezTo>
                  <a:lnTo>
                    <a:pt x="0" y="3699"/>
                  </a:lnTo>
                  <a:cubicBezTo>
                    <a:pt x="0" y="4047"/>
                    <a:pt x="253" y="4297"/>
                    <a:pt x="546" y="4297"/>
                  </a:cubicBezTo>
                  <a:cubicBezTo>
                    <a:pt x="627" y="4297"/>
                    <a:pt x="710" y="4278"/>
                    <a:pt x="792" y="4237"/>
                  </a:cubicBezTo>
                  <a:lnTo>
                    <a:pt x="3800" y="2717"/>
                  </a:lnTo>
                  <a:cubicBezTo>
                    <a:pt x="4244" y="2495"/>
                    <a:pt x="4244" y="1830"/>
                    <a:pt x="3800" y="1609"/>
                  </a:cubicBezTo>
                  <a:lnTo>
                    <a:pt x="792" y="57"/>
                  </a:lnTo>
                  <a:cubicBezTo>
                    <a:pt x="715" y="18"/>
                    <a:pt x="636" y="1"/>
                    <a:pt x="5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2259400" y="2439850"/>
              <a:ext cx="220125" cy="220125"/>
            </a:xfrm>
            <a:custGeom>
              <a:avLst/>
              <a:gdLst/>
              <a:ahLst/>
              <a:cxnLst/>
              <a:rect l="l" t="t" r="r" b="b"/>
              <a:pathLst>
                <a:path w="8805" h="8805" extrusionOk="0">
                  <a:moveTo>
                    <a:pt x="4402" y="0"/>
                  </a:moveTo>
                  <a:cubicBezTo>
                    <a:pt x="1964" y="0"/>
                    <a:pt x="0" y="1964"/>
                    <a:pt x="0" y="4402"/>
                  </a:cubicBezTo>
                  <a:cubicBezTo>
                    <a:pt x="0" y="6841"/>
                    <a:pt x="1964" y="8804"/>
                    <a:pt x="4402" y="8804"/>
                  </a:cubicBezTo>
                  <a:cubicBezTo>
                    <a:pt x="6841" y="8804"/>
                    <a:pt x="8804" y="6841"/>
                    <a:pt x="8804" y="4402"/>
                  </a:cubicBezTo>
                  <a:cubicBezTo>
                    <a:pt x="8804" y="1964"/>
                    <a:pt x="6841" y="0"/>
                    <a:pt x="4402"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2307675" y="2496225"/>
              <a:ext cx="106925" cy="107450"/>
            </a:xfrm>
            <a:custGeom>
              <a:avLst/>
              <a:gdLst/>
              <a:ahLst/>
              <a:cxnLst/>
              <a:rect l="l" t="t" r="r" b="b"/>
              <a:pathLst>
                <a:path w="4277" h="4298" extrusionOk="0">
                  <a:moveTo>
                    <a:pt x="3688" y="1"/>
                  </a:moveTo>
                  <a:cubicBezTo>
                    <a:pt x="3610" y="1"/>
                    <a:pt x="3530" y="18"/>
                    <a:pt x="3453" y="57"/>
                  </a:cubicBezTo>
                  <a:lnTo>
                    <a:pt x="444" y="1609"/>
                  </a:lnTo>
                  <a:cubicBezTo>
                    <a:pt x="1" y="1830"/>
                    <a:pt x="1" y="2495"/>
                    <a:pt x="444" y="2717"/>
                  </a:cubicBezTo>
                  <a:lnTo>
                    <a:pt x="3453" y="4237"/>
                  </a:lnTo>
                  <a:cubicBezTo>
                    <a:pt x="3535" y="4278"/>
                    <a:pt x="3620" y="4297"/>
                    <a:pt x="3702" y="4297"/>
                  </a:cubicBezTo>
                  <a:cubicBezTo>
                    <a:pt x="4003" y="4297"/>
                    <a:pt x="4276" y="4047"/>
                    <a:pt x="4276" y="3699"/>
                  </a:cubicBezTo>
                  <a:lnTo>
                    <a:pt x="4276" y="627"/>
                  </a:lnTo>
                  <a:cubicBezTo>
                    <a:pt x="4276" y="274"/>
                    <a:pt x="3995" y="1"/>
                    <a:pt x="36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2556300" y="2518025"/>
              <a:ext cx="84725" cy="74650"/>
            </a:xfrm>
            <a:custGeom>
              <a:avLst/>
              <a:gdLst/>
              <a:ahLst/>
              <a:cxnLst/>
              <a:rect l="l" t="t" r="r" b="b"/>
              <a:pathLst>
                <a:path w="3389" h="2986" extrusionOk="0">
                  <a:moveTo>
                    <a:pt x="685" y="0"/>
                  </a:moveTo>
                  <a:cubicBezTo>
                    <a:pt x="618" y="0"/>
                    <a:pt x="554" y="24"/>
                    <a:pt x="507" y="72"/>
                  </a:cubicBezTo>
                  <a:cubicBezTo>
                    <a:pt x="190" y="388"/>
                    <a:pt x="0" y="832"/>
                    <a:pt x="0" y="1275"/>
                  </a:cubicBezTo>
                  <a:cubicBezTo>
                    <a:pt x="0" y="1719"/>
                    <a:pt x="190" y="2162"/>
                    <a:pt x="507" y="2479"/>
                  </a:cubicBezTo>
                  <a:cubicBezTo>
                    <a:pt x="823" y="2795"/>
                    <a:pt x="1235" y="2985"/>
                    <a:pt x="1710" y="2985"/>
                  </a:cubicBezTo>
                  <a:cubicBezTo>
                    <a:pt x="2154" y="2985"/>
                    <a:pt x="2597" y="2795"/>
                    <a:pt x="2914" y="2479"/>
                  </a:cubicBezTo>
                  <a:cubicBezTo>
                    <a:pt x="3230" y="2162"/>
                    <a:pt x="3389" y="1719"/>
                    <a:pt x="3389" y="1275"/>
                  </a:cubicBezTo>
                  <a:cubicBezTo>
                    <a:pt x="3389" y="832"/>
                    <a:pt x="3230" y="388"/>
                    <a:pt x="2914" y="72"/>
                  </a:cubicBezTo>
                  <a:cubicBezTo>
                    <a:pt x="2866" y="24"/>
                    <a:pt x="2795" y="0"/>
                    <a:pt x="2724" y="0"/>
                  </a:cubicBezTo>
                  <a:cubicBezTo>
                    <a:pt x="2652" y="0"/>
                    <a:pt x="2581" y="24"/>
                    <a:pt x="2534" y="72"/>
                  </a:cubicBezTo>
                  <a:cubicBezTo>
                    <a:pt x="2439" y="167"/>
                    <a:pt x="2439" y="357"/>
                    <a:pt x="2534" y="452"/>
                  </a:cubicBezTo>
                  <a:cubicBezTo>
                    <a:pt x="2755" y="673"/>
                    <a:pt x="2882" y="958"/>
                    <a:pt x="2882" y="1275"/>
                  </a:cubicBezTo>
                  <a:cubicBezTo>
                    <a:pt x="2882" y="1592"/>
                    <a:pt x="2755" y="1877"/>
                    <a:pt x="2534" y="2099"/>
                  </a:cubicBezTo>
                  <a:cubicBezTo>
                    <a:pt x="2312" y="2320"/>
                    <a:pt x="2027" y="2447"/>
                    <a:pt x="1710" y="2447"/>
                  </a:cubicBezTo>
                  <a:cubicBezTo>
                    <a:pt x="1393" y="2447"/>
                    <a:pt x="1108" y="2320"/>
                    <a:pt x="887" y="2099"/>
                  </a:cubicBezTo>
                  <a:cubicBezTo>
                    <a:pt x="665" y="1877"/>
                    <a:pt x="538" y="1592"/>
                    <a:pt x="538" y="1275"/>
                  </a:cubicBezTo>
                  <a:cubicBezTo>
                    <a:pt x="538" y="958"/>
                    <a:pt x="665" y="673"/>
                    <a:pt x="887" y="452"/>
                  </a:cubicBezTo>
                  <a:cubicBezTo>
                    <a:pt x="982" y="357"/>
                    <a:pt x="982" y="167"/>
                    <a:pt x="887" y="72"/>
                  </a:cubicBezTo>
                  <a:cubicBezTo>
                    <a:pt x="823" y="24"/>
                    <a:pt x="752" y="0"/>
                    <a:pt x="6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2592700" y="2502400"/>
              <a:ext cx="12700" cy="39600"/>
            </a:xfrm>
            <a:custGeom>
              <a:avLst/>
              <a:gdLst/>
              <a:ahLst/>
              <a:cxnLst/>
              <a:rect l="l" t="t" r="r" b="b"/>
              <a:pathLst>
                <a:path w="508" h="1584" extrusionOk="0">
                  <a:moveTo>
                    <a:pt x="254" y="0"/>
                  </a:moveTo>
                  <a:cubicBezTo>
                    <a:pt x="96" y="0"/>
                    <a:pt x="1" y="95"/>
                    <a:pt x="1" y="253"/>
                  </a:cubicBezTo>
                  <a:lnTo>
                    <a:pt x="1" y="1298"/>
                  </a:lnTo>
                  <a:cubicBezTo>
                    <a:pt x="1" y="1457"/>
                    <a:pt x="96" y="1583"/>
                    <a:pt x="254" y="1583"/>
                  </a:cubicBezTo>
                  <a:cubicBezTo>
                    <a:pt x="381" y="1583"/>
                    <a:pt x="508" y="1457"/>
                    <a:pt x="508" y="1298"/>
                  </a:cubicBezTo>
                  <a:lnTo>
                    <a:pt x="508" y="253"/>
                  </a:lnTo>
                  <a:cubicBezTo>
                    <a:pt x="508" y="127"/>
                    <a:pt x="381" y="0"/>
                    <a:pt x="2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2320350" y="2050325"/>
              <a:ext cx="72875" cy="260500"/>
            </a:xfrm>
            <a:custGeom>
              <a:avLst/>
              <a:gdLst/>
              <a:ahLst/>
              <a:cxnLst/>
              <a:rect l="l" t="t" r="r" b="b"/>
              <a:pathLst>
                <a:path w="2915" h="10420" extrusionOk="0">
                  <a:moveTo>
                    <a:pt x="1806" y="0"/>
                  </a:moveTo>
                  <a:cubicBezTo>
                    <a:pt x="1552" y="697"/>
                    <a:pt x="1267" y="1298"/>
                    <a:pt x="1" y="1298"/>
                  </a:cubicBezTo>
                  <a:lnTo>
                    <a:pt x="1" y="2470"/>
                  </a:lnTo>
                  <a:lnTo>
                    <a:pt x="1267" y="2470"/>
                  </a:lnTo>
                  <a:lnTo>
                    <a:pt x="1267" y="10419"/>
                  </a:lnTo>
                  <a:lnTo>
                    <a:pt x="2914" y="10419"/>
                  </a:lnTo>
                  <a:lnTo>
                    <a:pt x="2914"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2467625" y="2050325"/>
              <a:ext cx="72850" cy="260500"/>
            </a:xfrm>
            <a:custGeom>
              <a:avLst/>
              <a:gdLst/>
              <a:ahLst/>
              <a:cxnLst/>
              <a:rect l="l" t="t" r="r" b="b"/>
              <a:pathLst>
                <a:path w="2914" h="10420" extrusionOk="0">
                  <a:moveTo>
                    <a:pt x="1805" y="0"/>
                  </a:moveTo>
                  <a:cubicBezTo>
                    <a:pt x="1552" y="697"/>
                    <a:pt x="1299" y="1298"/>
                    <a:pt x="32" y="1298"/>
                  </a:cubicBezTo>
                  <a:lnTo>
                    <a:pt x="0" y="1298"/>
                  </a:lnTo>
                  <a:lnTo>
                    <a:pt x="0" y="2470"/>
                  </a:lnTo>
                  <a:lnTo>
                    <a:pt x="1267" y="2470"/>
                  </a:lnTo>
                  <a:lnTo>
                    <a:pt x="1267" y="10419"/>
                  </a:lnTo>
                  <a:lnTo>
                    <a:pt x="2914" y="10419"/>
                  </a:lnTo>
                  <a:lnTo>
                    <a:pt x="2914"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2587175" y="2047150"/>
              <a:ext cx="124325" cy="266050"/>
            </a:xfrm>
            <a:custGeom>
              <a:avLst/>
              <a:gdLst/>
              <a:ahLst/>
              <a:cxnLst/>
              <a:rect l="l" t="t" r="r" b="b"/>
              <a:pathLst>
                <a:path w="4973" h="10642" extrusionOk="0">
                  <a:moveTo>
                    <a:pt x="2470" y="1489"/>
                  </a:moveTo>
                  <a:cubicBezTo>
                    <a:pt x="2977" y="1489"/>
                    <a:pt x="3325" y="1774"/>
                    <a:pt x="3325" y="2502"/>
                  </a:cubicBezTo>
                  <a:lnTo>
                    <a:pt x="3325" y="8139"/>
                  </a:lnTo>
                  <a:cubicBezTo>
                    <a:pt x="3325" y="8899"/>
                    <a:pt x="2977" y="9153"/>
                    <a:pt x="2470" y="9153"/>
                  </a:cubicBezTo>
                  <a:cubicBezTo>
                    <a:pt x="1964" y="9153"/>
                    <a:pt x="1615" y="8868"/>
                    <a:pt x="1615" y="8139"/>
                  </a:cubicBezTo>
                  <a:lnTo>
                    <a:pt x="1615" y="2502"/>
                  </a:lnTo>
                  <a:cubicBezTo>
                    <a:pt x="1615" y="1774"/>
                    <a:pt x="1932" y="1489"/>
                    <a:pt x="2470" y="1489"/>
                  </a:cubicBezTo>
                  <a:close/>
                  <a:moveTo>
                    <a:pt x="2470" y="0"/>
                  </a:moveTo>
                  <a:cubicBezTo>
                    <a:pt x="855" y="0"/>
                    <a:pt x="0" y="950"/>
                    <a:pt x="0" y="2629"/>
                  </a:cubicBezTo>
                  <a:lnTo>
                    <a:pt x="0" y="8044"/>
                  </a:lnTo>
                  <a:cubicBezTo>
                    <a:pt x="0" y="9691"/>
                    <a:pt x="855" y="10641"/>
                    <a:pt x="2470" y="10641"/>
                  </a:cubicBezTo>
                  <a:cubicBezTo>
                    <a:pt x="4085" y="10641"/>
                    <a:pt x="4972" y="9691"/>
                    <a:pt x="4972" y="8044"/>
                  </a:cubicBezTo>
                  <a:lnTo>
                    <a:pt x="4972" y="2629"/>
                  </a:lnTo>
                  <a:cubicBezTo>
                    <a:pt x="4972" y="950"/>
                    <a:pt x="4085" y="0"/>
                    <a:pt x="2470"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2767675" y="2046350"/>
              <a:ext cx="67325" cy="102175"/>
            </a:xfrm>
            <a:custGeom>
              <a:avLst/>
              <a:gdLst/>
              <a:ahLst/>
              <a:cxnLst/>
              <a:rect l="l" t="t" r="r" b="b"/>
              <a:pathLst>
                <a:path w="2693" h="4087" extrusionOk="0">
                  <a:moveTo>
                    <a:pt x="1" y="1"/>
                  </a:moveTo>
                  <a:lnTo>
                    <a:pt x="1" y="4086"/>
                  </a:lnTo>
                  <a:lnTo>
                    <a:pt x="571" y="4086"/>
                  </a:lnTo>
                  <a:lnTo>
                    <a:pt x="571" y="1172"/>
                  </a:lnTo>
                  <a:lnTo>
                    <a:pt x="1046" y="4086"/>
                  </a:lnTo>
                  <a:lnTo>
                    <a:pt x="1647" y="4086"/>
                  </a:lnTo>
                  <a:lnTo>
                    <a:pt x="2059" y="1141"/>
                  </a:lnTo>
                  <a:lnTo>
                    <a:pt x="2091" y="1141"/>
                  </a:lnTo>
                  <a:lnTo>
                    <a:pt x="2091" y="4086"/>
                  </a:lnTo>
                  <a:lnTo>
                    <a:pt x="2693" y="4086"/>
                  </a:lnTo>
                  <a:lnTo>
                    <a:pt x="2693" y="1"/>
                  </a:lnTo>
                  <a:lnTo>
                    <a:pt x="1806" y="1"/>
                  </a:lnTo>
                  <a:lnTo>
                    <a:pt x="1362" y="2883"/>
                  </a:lnTo>
                  <a:lnTo>
                    <a:pt x="887"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2845275" y="2044775"/>
              <a:ext cx="47525" cy="104525"/>
            </a:xfrm>
            <a:custGeom>
              <a:avLst/>
              <a:gdLst/>
              <a:ahLst/>
              <a:cxnLst/>
              <a:rect l="l" t="t" r="r" b="b"/>
              <a:pathLst>
                <a:path w="1901" h="4181" extrusionOk="0">
                  <a:moveTo>
                    <a:pt x="950" y="0"/>
                  </a:moveTo>
                  <a:cubicBezTo>
                    <a:pt x="317" y="0"/>
                    <a:pt x="0" y="380"/>
                    <a:pt x="0" y="1045"/>
                  </a:cubicBezTo>
                  <a:lnTo>
                    <a:pt x="0" y="3167"/>
                  </a:lnTo>
                  <a:cubicBezTo>
                    <a:pt x="0" y="3801"/>
                    <a:pt x="317" y="4181"/>
                    <a:pt x="950" y="4181"/>
                  </a:cubicBezTo>
                  <a:cubicBezTo>
                    <a:pt x="1584" y="4181"/>
                    <a:pt x="1900" y="3801"/>
                    <a:pt x="1900" y="3167"/>
                  </a:cubicBezTo>
                  <a:lnTo>
                    <a:pt x="1900" y="1869"/>
                  </a:lnTo>
                  <a:lnTo>
                    <a:pt x="1014" y="1869"/>
                  </a:lnTo>
                  <a:lnTo>
                    <a:pt x="1014" y="2439"/>
                  </a:lnTo>
                  <a:lnTo>
                    <a:pt x="1299" y="2439"/>
                  </a:lnTo>
                  <a:lnTo>
                    <a:pt x="1299" y="3199"/>
                  </a:lnTo>
                  <a:cubicBezTo>
                    <a:pt x="1299" y="3484"/>
                    <a:pt x="1172" y="3579"/>
                    <a:pt x="982" y="3579"/>
                  </a:cubicBezTo>
                  <a:cubicBezTo>
                    <a:pt x="760" y="3579"/>
                    <a:pt x="634" y="3484"/>
                    <a:pt x="634" y="3199"/>
                  </a:cubicBezTo>
                  <a:lnTo>
                    <a:pt x="634" y="982"/>
                  </a:lnTo>
                  <a:cubicBezTo>
                    <a:pt x="634" y="697"/>
                    <a:pt x="760" y="602"/>
                    <a:pt x="982" y="602"/>
                  </a:cubicBezTo>
                  <a:cubicBezTo>
                    <a:pt x="1172" y="602"/>
                    <a:pt x="1299" y="697"/>
                    <a:pt x="1299" y="982"/>
                  </a:cubicBezTo>
                  <a:lnTo>
                    <a:pt x="1299" y="1425"/>
                  </a:lnTo>
                  <a:lnTo>
                    <a:pt x="1900" y="1425"/>
                  </a:lnTo>
                  <a:lnTo>
                    <a:pt x="1900" y="1045"/>
                  </a:lnTo>
                  <a:cubicBezTo>
                    <a:pt x="1900" y="380"/>
                    <a:pt x="1584" y="0"/>
                    <a:pt x="950"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2776400" y="2198375"/>
              <a:ext cx="53850" cy="111650"/>
            </a:xfrm>
            <a:custGeom>
              <a:avLst/>
              <a:gdLst/>
              <a:ahLst/>
              <a:cxnLst/>
              <a:rect l="l" t="t" r="r" b="b"/>
              <a:pathLst>
                <a:path w="2154" h="4466" extrusionOk="0">
                  <a:moveTo>
                    <a:pt x="1077" y="634"/>
                  </a:moveTo>
                  <a:cubicBezTo>
                    <a:pt x="1298" y="634"/>
                    <a:pt x="1457" y="760"/>
                    <a:pt x="1457" y="1077"/>
                  </a:cubicBezTo>
                  <a:lnTo>
                    <a:pt x="1457" y="3389"/>
                  </a:lnTo>
                  <a:cubicBezTo>
                    <a:pt x="1457" y="3737"/>
                    <a:pt x="1298" y="3832"/>
                    <a:pt x="1077" y="3832"/>
                  </a:cubicBezTo>
                  <a:lnTo>
                    <a:pt x="697" y="3832"/>
                  </a:lnTo>
                  <a:lnTo>
                    <a:pt x="697" y="634"/>
                  </a:lnTo>
                  <a:close/>
                  <a:moveTo>
                    <a:pt x="0" y="0"/>
                  </a:moveTo>
                  <a:lnTo>
                    <a:pt x="0" y="4465"/>
                  </a:lnTo>
                  <a:lnTo>
                    <a:pt x="1108" y="4465"/>
                  </a:lnTo>
                  <a:cubicBezTo>
                    <a:pt x="1805" y="4465"/>
                    <a:pt x="2154" y="4085"/>
                    <a:pt x="2154" y="3357"/>
                  </a:cubicBezTo>
                  <a:lnTo>
                    <a:pt x="2154" y="1109"/>
                  </a:lnTo>
                  <a:cubicBezTo>
                    <a:pt x="2154" y="380"/>
                    <a:pt x="1805" y="0"/>
                    <a:pt x="110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2841300" y="2198375"/>
              <a:ext cx="46750" cy="111650"/>
            </a:xfrm>
            <a:custGeom>
              <a:avLst/>
              <a:gdLst/>
              <a:ahLst/>
              <a:cxnLst/>
              <a:rect l="l" t="t" r="r" b="b"/>
              <a:pathLst>
                <a:path w="1870" h="4466" extrusionOk="0">
                  <a:moveTo>
                    <a:pt x="1" y="0"/>
                  </a:moveTo>
                  <a:lnTo>
                    <a:pt x="1" y="4465"/>
                  </a:lnTo>
                  <a:lnTo>
                    <a:pt x="1869" y="4465"/>
                  </a:lnTo>
                  <a:lnTo>
                    <a:pt x="1869" y="3832"/>
                  </a:lnTo>
                  <a:lnTo>
                    <a:pt x="698" y="3832"/>
                  </a:lnTo>
                  <a:lnTo>
                    <a:pt x="698"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2762125" y="2170650"/>
              <a:ext cx="139375" cy="7150"/>
            </a:xfrm>
            <a:custGeom>
              <a:avLst/>
              <a:gdLst/>
              <a:ahLst/>
              <a:cxnLst/>
              <a:rect l="l" t="t" r="r" b="b"/>
              <a:pathLst>
                <a:path w="5575" h="286" extrusionOk="0">
                  <a:moveTo>
                    <a:pt x="1" y="1"/>
                  </a:moveTo>
                  <a:lnTo>
                    <a:pt x="1" y="286"/>
                  </a:lnTo>
                  <a:lnTo>
                    <a:pt x="5575" y="286"/>
                  </a:lnTo>
                  <a:lnTo>
                    <a:pt x="5575"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1014000" y="3297100"/>
              <a:ext cx="831350" cy="894850"/>
            </a:xfrm>
            <a:custGeom>
              <a:avLst/>
              <a:gdLst/>
              <a:ahLst/>
              <a:cxnLst/>
              <a:rect l="l" t="t" r="r" b="b"/>
              <a:pathLst>
                <a:path w="33254" h="35794" extrusionOk="0">
                  <a:moveTo>
                    <a:pt x="11806" y="0"/>
                  </a:moveTo>
                  <a:cubicBezTo>
                    <a:pt x="8617" y="0"/>
                    <a:pt x="5216" y="3316"/>
                    <a:pt x="3706" y="5011"/>
                  </a:cubicBezTo>
                  <a:cubicBezTo>
                    <a:pt x="3168" y="5613"/>
                    <a:pt x="2693" y="6246"/>
                    <a:pt x="2344" y="6975"/>
                  </a:cubicBezTo>
                  <a:cubicBezTo>
                    <a:pt x="1" y="11567"/>
                    <a:pt x="1362" y="14354"/>
                    <a:pt x="3896" y="15969"/>
                  </a:cubicBezTo>
                  <a:cubicBezTo>
                    <a:pt x="4269" y="16214"/>
                    <a:pt x="4659" y="16323"/>
                    <a:pt x="5062" y="16323"/>
                  </a:cubicBezTo>
                  <a:cubicBezTo>
                    <a:pt x="7565" y="16323"/>
                    <a:pt x="10561" y="12135"/>
                    <a:pt x="13017" y="10743"/>
                  </a:cubicBezTo>
                  <a:cubicBezTo>
                    <a:pt x="13777" y="12453"/>
                    <a:pt x="15550" y="17109"/>
                    <a:pt x="19034" y="18122"/>
                  </a:cubicBezTo>
                  <a:cubicBezTo>
                    <a:pt x="10705" y="27274"/>
                    <a:pt x="8013" y="35793"/>
                    <a:pt x="8013" y="35793"/>
                  </a:cubicBezTo>
                  <a:cubicBezTo>
                    <a:pt x="8013" y="35793"/>
                    <a:pt x="20712" y="34590"/>
                    <a:pt x="24861" y="30916"/>
                  </a:cubicBezTo>
                  <a:cubicBezTo>
                    <a:pt x="29010" y="27274"/>
                    <a:pt x="33253" y="16950"/>
                    <a:pt x="30688" y="12675"/>
                  </a:cubicBezTo>
                  <a:cubicBezTo>
                    <a:pt x="28091" y="8400"/>
                    <a:pt x="16342" y="261"/>
                    <a:pt x="12067" y="8"/>
                  </a:cubicBezTo>
                  <a:cubicBezTo>
                    <a:pt x="11980" y="3"/>
                    <a:pt x="11893" y="0"/>
                    <a:pt x="11806" y="0"/>
                  </a:cubicBezTo>
                  <a:close/>
                </a:path>
              </a:pathLst>
            </a:custGeom>
            <a:solidFill>
              <a:srgbClr val="F4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1142275" y="3147400"/>
              <a:ext cx="872500" cy="939250"/>
            </a:xfrm>
            <a:custGeom>
              <a:avLst/>
              <a:gdLst/>
              <a:ahLst/>
              <a:cxnLst/>
              <a:rect l="l" t="t" r="r" b="b"/>
              <a:pathLst>
                <a:path w="34900" h="37570" extrusionOk="0">
                  <a:moveTo>
                    <a:pt x="12366" y="0"/>
                  </a:moveTo>
                  <a:cubicBezTo>
                    <a:pt x="9030" y="0"/>
                    <a:pt x="5463" y="3483"/>
                    <a:pt x="3895" y="5236"/>
                  </a:cubicBezTo>
                  <a:cubicBezTo>
                    <a:pt x="3325" y="5869"/>
                    <a:pt x="2850" y="6566"/>
                    <a:pt x="2470" y="7294"/>
                  </a:cubicBezTo>
                  <a:cubicBezTo>
                    <a:pt x="0" y="12108"/>
                    <a:pt x="1425" y="15053"/>
                    <a:pt x="4085" y="16763"/>
                  </a:cubicBezTo>
                  <a:cubicBezTo>
                    <a:pt x="4477" y="17015"/>
                    <a:pt x="4884" y="17126"/>
                    <a:pt x="5305" y="17126"/>
                  </a:cubicBezTo>
                  <a:cubicBezTo>
                    <a:pt x="7948" y="17126"/>
                    <a:pt x="11085" y="12728"/>
                    <a:pt x="13681" y="11253"/>
                  </a:cubicBezTo>
                  <a:cubicBezTo>
                    <a:pt x="14441" y="13089"/>
                    <a:pt x="16310" y="17966"/>
                    <a:pt x="19983" y="19011"/>
                  </a:cubicBezTo>
                  <a:cubicBezTo>
                    <a:pt x="11243" y="28607"/>
                    <a:pt x="8424" y="37569"/>
                    <a:pt x="8424" y="37569"/>
                  </a:cubicBezTo>
                  <a:cubicBezTo>
                    <a:pt x="8424" y="37569"/>
                    <a:pt x="21725" y="36271"/>
                    <a:pt x="26095" y="32439"/>
                  </a:cubicBezTo>
                  <a:cubicBezTo>
                    <a:pt x="30466" y="28607"/>
                    <a:pt x="34899" y="17776"/>
                    <a:pt x="32208" y="13279"/>
                  </a:cubicBezTo>
                  <a:cubicBezTo>
                    <a:pt x="29484" y="8782"/>
                    <a:pt x="17165" y="295"/>
                    <a:pt x="12668" y="10"/>
                  </a:cubicBezTo>
                  <a:cubicBezTo>
                    <a:pt x="12567" y="4"/>
                    <a:pt x="12467" y="0"/>
                    <a:pt x="12366" y="0"/>
                  </a:cubicBezTo>
                  <a:close/>
                </a:path>
              </a:pathLst>
            </a:custGeom>
            <a:solidFill>
              <a:srgbClr val="FAB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1403525" y="3389125"/>
              <a:ext cx="350775" cy="618800"/>
            </a:xfrm>
            <a:custGeom>
              <a:avLst/>
              <a:gdLst/>
              <a:ahLst/>
              <a:cxnLst/>
              <a:rect l="l" t="t" r="r" b="b"/>
              <a:pathLst>
                <a:path w="14031" h="24752" extrusionOk="0">
                  <a:moveTo>
                    <a:pt x="7031" y="0"/>
                  </a:moveTo>
                  <a:cubicBezTo>
                    <a:pt x="7031" y="0"/>
                    <a:pt x="4783" y="1045"/>
                    <a:pt x="3294" y="1774"/>
                  </a:cubicBezTo>
                  <a:cubicBezTo>
                    <a:pt x="4118" y="3705"/>
                    <a:pt x="5986" y="8329"/>
                    <a:pt x="9533" y="9342"/>
                  </a:cubicBezTo>
                  <a:cubicBezTo>
                    <a:pt x="4751" y="14600"/>
                    <a:pt x="1743" y="19667"/>
                    <a:pt x="1" y="23150"/>
                  </a:cubicBezTo>
                  <a:cubicBezTo>
                    <a:pt x="2028" y="23530"/>
                    <a:pt x="5036" y="23847"/>
                    <a:pt x="6651" y="24385"/>
                  </a:cubicBezTo>
                  <a:cubicBezTo>
                    <a:pt x="7475" y="24660"/>
                    <a:pt x="8354" y="24751"/>
                    <a:pt x="9161" y="24751"/>
                  </a:cubicBezTo>
                  <a:cubicBezTo>
                    <a:pt x="10775" y="24751"/>
                    <a:pt x="12098" y="24385"/>
                    <a:pt x="12098" y="24385"/>
                  </a:cubicBezTo>
                  <a:cubicBezTo>
                    <a:pt x="12098" y="24385"/>
                    <a:pt x="12700" y="20490"/>
                    <a:pt x="11497" y="19287"/>
                  </a:cubicBezTo>
                  <a:cubicBezTo>
                    <a:pt x="10325" y="18051"/>
                    <a:pt x="10705" y="11908"/>
                    <a:pt x="14030" y="8202"/>
                  </a:cubicBezTo>
                  <a:cubicBezTo>
                    <a:pt x="7696" y="7759"/>
                    <a:pt x="7158" y="824"/>
                    <a:pt x="7031" y="0"/>
                  </a:cubicBezTo>
                  <a:close/>
                </a:path>
              </a:pathLst>
            </a:custGeom>
            <a:solidFill>
              <a:srgbClr val="FAB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1455000" y="3449300"/>
              <a:ext cx="25" cy="0"/>
            </a:xfrm>
            <a:custGeom>
              <a:avLst/>
              <a:gdLst/>
              <a:ahLst/>
              <a:cxnLst/>
              <a:rect l="l" t="t" r="r" b="b"/>
              <a:pathLst>
                <a:path w="1" extrusionOk="0">
                  <a:moveTo>
                    <a:pt x="0" y="0"/>
                  </a:moveTo>
                  <a:close/>
                </a:path>
              </a:pathLst>
            </a:custGeom>
            <a:solidFill>
              <a:srgbClr val="FAB6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1320400" y="3076950"/>
              <a:ext cx="893100" cy="938450"/>
            </a:xfrm>
            <a:custGeom>
              <a:avLst/>
              <a:gdLst/>
              <a:ahLst/>
              <a:cxnLst/>
              <a:rect l="l" t="t" r="r" b="b"/>
              <a:pathLst>
                <a:path w="35724" h="37538" extrusionOk="0">
                  <a:moveTo>
                    <a:pt x="13169" y="1"/>
                  </a:moveTo>
                  <a:cubicBezTo>
                    <a:pt x="8746" y="1"/>
                    <a:pt x="3864" y="6217"/>
                    <a:pt x="3864" y="6217"/>
                  </a:cubicBezTo>
                  <a:cubicBezTo>
                    <a:pt x="1" y="10049"/>
                    <a:pt x="2091" y="13469"/>
                    <a:pt x="4941" y="15306"/>
                  </a:cubicBezTo>
                  <a:cubicBezTo>
                    <a:pt x="5434" y="15624"/>
                    <a:pt x="5952" y="15760"/>
                    <a:pt x="6487" y="15760"/>
                  </a:cubicBezTo>
                  <a:cubicBezTo>
                    <a:pt x="9043" y="15760"/>
                    <a:pt x="11986" y="12640"/>
                    <a:pt x="14473" y="11252"/>
                  </a:cubicBezTo>
                  <a:cubicBezTo>
                    <a:pt x="15233" y="13057"/>
                    <a:pt x="17102" y="17934"/>
                    <a:pt x="20776" y="19011"/>
                  </a:cubicBezTo>
                  <a:cubicBezTo>
                    <a:pt x="12035" y="28575"/>
                    <a:pt x="9216" y="37537"/>
                    <a:pt x="9216" y="37537"/>
                  </a:cubicBezTo>
                  <a:cubicBezTo>
                    <a:pt x="9216" y="37537"/>
                    <a:pt x="22517" y="36271"/>
                    <a:pt x="26888" y="32439"/>
                  </a:cubicBezTo>
                  <a:cubicBezTo>
                    <a:pt x="31258" y="28607"/>
                    <a:pt x="35723" y="17776"/>
                    <a:pt x="33000" y="13279"/>
                  </a:cubicBezTo>
                  <a:cubicBezTo>
                    <a:pt x="30308" y="8782"/>
                    <a:pt x="17957" y="263"/>
                    <a:pt x="13460" y="10"/>
                  </a:cubicBezTo>
                  <a:cubicBezTo>
                    <a:pt x="13363" y="3"/>
                    <a:pt x="13267" y="1"/>
                    <a:pt x="13169" y="1"/>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1372650" y="3133400"/>
              <a:ext cx="719700" cy="882000"/>
            </a:xfrm>
            <a:custGeom>
              <a:avLst/>
              <a:gdLst/>
              <a:ahLst/>
              <a:cxnLst/>
              <a:rect l="l" t="t" r="r" b="b"/>
              <a:pathLst>
                <a:path w="28788" h="35280" extrusionOk="0">
                  <a:moveTo>
                    <a:pt x="5765" y="0"/>
                  </a:moveTo>
                  <a:cubicBezTo>
                    <a:pt x="3484" y="1774"/>
                    <a:pt x="1774" y="3959"/>
                    <a:pt x="1774" y="3959"/>
                  </a:cubicBezTo>
                  <a:cubicBezTo>
                    <a:pt x="888" y="4845"/>
                    <a:pt x="317" y="5701"/>
                    <a:pt x="1" y="6492"/>
                  </a:cubicBezTo>
                  <a:cubicBezTo>
                    <a:pt x="634" y="7917"/>
                    <a:pt x="1743" y="10324"/>
                    <a:pt x="2946" y="13111"/>
                  </a:cubicBezTo>
                  <a:cubicBezTo>
                    <a:pt x="3417" y="13394"/>
                    <a:pt x="3910" y="13516"/>
                    <a:pt x="4416" y="13516"/>
                  </a:cubicBezTo>
                  <a:cubicBezTo>
                    <a:pt x="6973" y="13516"/>
                    <a:pt x="9899" y="10395"/>
                    <a:pt x="12383" y="8994"/>
                  </a:cubicBezTo>
                  <a:cubicBezTo>
                    <a:pt x="13143" y="10799"/>
                    <a:pt x="15012" y="15708"/>
                    <a:pt x="18686" y="16753"/>
                  </a:cubicBezTo>
                  <a:cubicBezTo>
                    <a:pt x="9945" y="26349"/>
                    <a:pt x="7126" y="35279"/>
                    <a:pt x="7126" y="35279"/>
                  </a:cubicBezTo>
                  <a:cubicBezTo>
                    <a:pt x="7126" y="35279"/>
                    <a:pt x="20427" y="34013"/>
                    <a:pt x="24798" y="30181"/>
                  </a:cubicBezTo>
                  <a:cubicBezTo>
                    <a:pt x="26223" y="28945"/>
                    <a:pt x="27616" y="26982"/>
                    <a:pt x="28788" y="24734"/>
                  </a:cubicBezTo>
                  <a:cubicBezTo>
                    <a:pt x="27616" y="24734"/>
                    <a:pt x="25874" y="24860"/>
                    <a:pt x="23436" y="25209"/>
                  </a:cubicBezTo>
                  <a:cubicBezTo>
                    <a:pt x="22716" y="25315"/>
                    <a:pt x="22049" y="25365"/>
                    <a:pt x="21440" y="25365"/>
                  </a:cubicBezTo>
                  <a:cubicBezTo>
                    <a:pt x="17330" y="25365"/>
                    <a:pt x="15814" y="23077"/>
                    <a:pt x="18020" y="20237"/>
                  </a:cubicBezTo>
                  <a:cubicBezTo>
                    <a:pt x="20554" y="16943"/>
                    <a:pt x="24323" y="15455"/>
                    <a:pt x="23214" y="15455"/>
                  </a:cubicBezTo>
                  <a:cubicBezTo>
                    <a:pt x="22106" y="15455"/>
                    <a:pt x="16975" y="14124"/>
                    <a:pt x="15709" y="12636"/>
                  </a:cubicBezTo>
                  <a:cubicBezTo>
                    <a:pt x="14410" y="11116"/>
                    <a:pt x="13555" y="7284"/>
                    <a:pt x="12510" y="3769"/>
                  </a:cubicBezTo>
                  <a:cubicBezTo>
                    <a:pt x="11983" y="4786"/>
                    <a:pt x="11657" y="5780"/>
                    <a:pt x="11293" y="5780"/>
                  </a:cubicBezTo>
                  <a:cubicBezTo>
                    <a:pt x="11045" y="5780"/>
                    <a:pt x="10779" y="5318"/>
                    <a:pt x="10420" y="4085"/>
                  </a:cubicBezTo>
                  <a:cubicBezTo>
                    <a:pt x="9755" y="1837"/>
                    <a:pt x="7285" y="602"/>
                    <a:pt x="5765" y="0"/>
                  </a:cubicBezTo>
                  <a:close/>
                </a:path>
              </a:pathLst>
            </a:custGeom>
            <a:solidFill>
              <a:srgbClr val="FFBF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11275" y="3173075"/>
              <a:ext cx="2943200" cy="1676800"/>
            </a:xfrm>
            <a:custGeom>
              <a:avLst/>
              <a:gdLst/>
              <a:ahLst/>
              <a:cxnLst/>
              <a:rect l="l" t="t" r="r" b="b"/>
              <a:pathLst>
                <a:path w="117728" h="67072" extrusionOk="0">
                  <a:moveTo>
                    <a:pt x="59848" y="0"/>
                  </a:moveTo>
                  <a:cubicBezTo>
                    <a:pt x="56768" y="0"/>
                    <a:pt x="52443" y="2176"/>
                    <a:pt x="47282" y="8801"/>
                  </a:cubicBezTo>
                  <a:cubicBezTo>
                    <a:pt x="44115" y="13899"/>
                    <a:pt x="42152" y="16053"/>
                    <a:pt x="35913" y="17541"/>
                  </a:cubicBezTo>
                  <a:cubicBezTo>
                    <a:pt x="28661" y="19251"/>
                    <a:pt x="24829" y="18650"/>
                    <a:pt x="18780" y="32077"/>
                  </a:cubicBezTo>
                  <a:cubicBezTo>
                    <a:pt x="16405" y="37398"/>
                    <a:pt x="0" y="46075"/>
                    <a:pt x="0" y="46075"/>
                  </a:cubicBezTo>
                  <a:lnTo>
                    <a:pt x="9849" y="67071"/>
                  </a:lnTo>
                  <a:cubicBezTo>
                    <a:pt x="9849" y="67071"/>
                    <a:pt x="48581" y="49717"/>
                    <a:pt x="58176" y="48133"/>
                  </a:cubicBezTo>
                  <a:cubicBezTo>
                    <a:pt x="67772" y="46518"/>
                    <a:pt x="71921" y="45980"/>
                    <a:pt x="89244" y="37683"/>
                  </a:cubicBezTo>
                  <a:cubicBezTo>
                    <a:pt x="104793" y="30209"/>
                    <a:pt x="110209" y="26978"/>
                    <a:pt x="114389" y="25237"/>
                  </a:cubicBezTo>
                  <a:cubicBezTo>
                    <a:pt x="117727" y="23861"/>
                    <a:pt x="114709" y="19121"/>
                    <a:pt x="107775" y="19121"/>
                  </a:cubicBezTo>
                  <a:cubicBezTo>
                    <a:pt x="106092" y="19121"/>
                    <a:pt x="104179" y="19400"/>
                    <a:pt x="102070" y="20075"/>
                  </a:cubicBezTo>
                  <a:cubicBezTo>
                    <a:pt x="88294" y="24508"/>
                    <a:pt x="82752" y="26472"/>
                    <a:pt x="68532" y="29290"/>
                  </a:cubicBezTo>
                  <a:cubicBezTo>
                    <a:pt x="66732" y="29650"/>
                    <a:pt x="64885" y="29898"/>
                    <a:pt x="63035" y="29898"/>
                  </a:cubicBezTo>
                  <a:cubicBezTo>
                    <a:pt x="62280" y="29898"/>
                    <a:pt x="61525" y="29857"/>
                    <a:pt x="60773" y="29765"/>
                  </a:cubicBezTo>
                  <a:cubicBezTo>
                    <a:pt x="52571" y="28752"/>
                    <a:pt x="50702" y="24002"/>
                    <a:pt x="55991" y="19156"/>
                  </a:cubicBezTo>
                  <a:cubicBezTo>
                    <a:pt x="61407" y="14216"/>
                    <a:pt x="65239" y="8547"/>
                    <a:pt x="64954" y="4335"/>
                  </a:cubicBezTo>
                  <a:cubicBezTo>
                    <a:pt x="64810" y="2232"/>
                    <a:pt x="62967" y="0"/>
                    <a:pt x="59848" y="0"/>
                  </a:cubicBezTo>
                  <a:close/>
                </a:path>
              </a:pathLst>
            </a:custGeom>
            <a:solidFill>
              <a:srgbClr val="FFC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1321975" y="3172925"/>
              <a:ext cx="292175" cy="297700"/>
            </a:xfrm>
            <a:custGeom>
              <a:avLst/>
              <a:gdLst/>
              <a:ahLst/>
              <a:cxnLst/>
              <a:rect l="l" t="t" r="r" b="b"/>
              <a:pathLst>
                <a:path w="11687" h="11908" extrusionOk="0">
                  <a:moveTo>
                    <a:pt x="6506" y="0"/>
                  </a:moveTo>
                  <a:cubicBezTo>
                    <a:pt x="6287" y="0"/>
                    <a:pt x="6060" y="11"/>
                    <a:pt x="5828" y="34"/>
                  </a:cubicBezTo>
                  <a:cubicBezTo>
                    <a:pt x="4023" y="889"/>
                    <a:pt x="2123" y="2441"/>
                    <a:pt x="539" y="4880"/>
                  </a:cubicBezTo>
                  <a:cubicBezTo>
                    <a:pt x="1" y="5735"/>
                    <a:pt x="64" y="6875"/>
                    <a:pt x="698" y="7666"/>
                  </a:cubicBezTo>
                  <a:cubicBezTo>
                    <a:pt x="1743" y="8997"/>
                    <a:pt x="3516" y="10928"/>
                    <a:pt x="5575" y="11752"/>
                  </a:cubicBezTo>
                  <a:cubicBezTo>
                    <a:pt x="5842" y="11857"/>
                    <a:pt x="6124" y="11907"/>
                    <a:pt x="6405" y="11907"/>
                  </a:cubicBezTo>
                  <a:cubicBezTo>
                    <a:pt x="7057" y="11907"/>
                    <a:pt x="7707" y="11637"/>
                    <a:pt x="8172" y="11150"/>
                  </a:cubicBezTo>
                  <a:cubicBezTo>
                    <a:pt x="9122" y="10168"/>
                    <a:pt x="10357" y="8712"/>
                    <a:pt x="11307" y="7096"/>
                  </a:cubicBezTo>
                  <a:cubicBezTo>
                    <a:pt x="11592" y="6146"/>
                    <a:pt x="11687" y="5228"/>
                    <a:pt x="11624" y="4341"/>
                  </a:cubicBezTo>
                  <a:cubicBezTo>
                    <a:pt x="11505" y="2240"/>
                    <a:pt x="9644" y="0"/>
                    <a:pt x="6506" y="0"/>
                  </a:cubicBezTo>
                  <a:close/>
                </a:path>
              </a:pathLst>
            </a:custGeom>
            <a:solidFill>
              <a:srgbClr val="FF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644175" y="3699475"/>
              <a:ext cx="252575" cy="201900"/>
            </a:xfrm>
            <a:custGeom>
              <a:avLst/>
              <a:gdLst/>
              <a:ahLst/>
              <a:cxnLst/>
              <a:rect l="l" t="t" r="r" b="b"/>
              <a:pathLst>
                <a:path w="10103" h="8076" extrusionOk="0">
                  <a:moveTo>
                    <a:pt x="8044" y="0"/>
                  </a:moveTo>
                  <a:cubicBezTo>
                    <a:pt x="5542" y="729"/>
                    <a:pt x="2629" y="1679"/>
                    <a:pt x="1425" y="2439"/>
                  </a:cubicBezTo>
                  <a:cubicBezTo>
                    <a:pt x="0" y="3294"/>
                    <a:pt x="64" y="6334"/>
                    <a:pt x="222" y="8076"/>
                  </a:cubicBezTo>
                  <a:cubicBezTo>
                    <a:pt x="3832" y="6207"/>
                    <a:pt x="6144" y="5036"/>
                    <a:pt x="8171" y="4181"/>
                  </a:cubicBezTo>
                  <a:cubicBezTo>
                    <a:pt x="10103" y="3389"/>
                    <a:pt x="9913" y="1489"/>
                    <a:pt x="8044" y="0"/>
                  </a:cubicBezTo>
                  <a:close/>
                </a:path>
              </a:pathLst>
            </a:custGeom>
            <a:solidFill>
              <a:srgbClr val="FFEA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517500" y="3321425"/>
              <a:ext cx="205875" cy="290200"/>
            </a:xfrm>
            <a:custGeom>
              <a:avLst/>
              <a:gdLst/>
              <a:ahLst/>
              <a:cxnLst/>
              <a:rect l="l" t="t" r="r" b="b"/>
              <a:pathLst>
                <a:path w="8235" h="11608" extrusionOk="0">
                  <a:moveTo>
                    <a:pt x="4113" y="0"/>
                  </a:moveTo>
                  <a:cubicBezTo>
                    <a:pt x="4070" y="0"/>
                    <a:pt x="4022" y="16"/>
                    <a:pt x="3991" y="48"/>
                  </a:cubicBezTo>
                  <a:lnTo>
                    <a:pt x="982" y="4830"/>
                  </a:lnTo>
                  <a:lnTo>
                    <a:pt x="950" y="4830"/>
                  </a:lnTo>
                  <a:cubicBezTo>
                    <a:pt x="349" y="5558"/>
                    <a:pt x="0" y="6477"/>
                    <a:pt x="0" y="7490"/>
                  </a:cubicBezTo>
                  <a:cubicBezTo>
                    <a:pt x="0" y="9517"/>
                    <a:pt x="1457" y="11195"/>
                    <a:pt x="3389" y="11544"/>
                  </a:cubicBezTo>
                  <a:cubicBezTo>
                    <a:pt x="3421" y="11544"/>
                    <a:pt x="3452" y="11544"/>
                    <a:pt x="3484" y="11575"/>
                  </a:cubicBezTo>
                  <a:lnTo>
                    <a:pt x="3674" y="11575"/>
                  </a:lnTo>
                  <a:cubicBezTo>
                    <a:pt x="3706" y="11607"/>
                    <a:pt x="3706" y="11607"/>
                    <a:pt x="3737" y="11607"/>
                  </a:cubicBezTo>
                  <a:lnTo>
                    <a:pt x="4307" y="11607"/>
                  </a:lnTo>
                  <a:cubicBezTo>
                    <a:pt x="4339" y="11607"/>
                    <a:pt x="4402" y="11607"/>
                    <a:pt x="4434" y="11575"/>
                  </a:cubicBezTo>
                  <a:lnTo>
                    <a:pt x="4719" y="11575"/>
                  </a:lnTo>
                  <a:cubicBezTo>
                    <a:pt x="6714" y="11259"/>
                    <a:pt x="8234" y="9549"/>
                    <a:pt x="8234" y="7490"/>
                  </a:cubicBezTo>
                  <a:cubicBezTo>
                    <a:pt x="8234" y="6508"/>
                    <a:pt x="7886" y="5590"/>
                    <a:pt x="7284" y="4862"/>
                  </a:cubicBezTo>
                  <a:lnTo>
                    <a:pt x="4212" y="48"/>
                  </a:lnTo>
                  <a:cubicBezTo>
                    <a:pt x="4196" y="16"/>
                    <a:pt x="4157" y="0"/>
                    <a:pt x="4113"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522250" y="3449300"/>
              <a:ext cx="201125" cy="162325"/>
            </a:xfrm>
            <a:custGeom>
              <a:avLst/>
              <a:gdLst/>
              <a:ahLst/>
              <a:cxnLst/>
              <a:rect l="l" t="t" r="r" b="b"/>
              <a:pathLst>
                <a:path w="8045" h="6493" extrusionOk="0">
                  <a:moveTo>
                    <a:pt x="7284" y="0"/>
                  </a:moveTo>
                  <a:cubicBezTo>
                    <a:pt x="6821" y="1597"/>
                    <a:pt x="5582" y="4074"/>
                    <a:pt x="2460" y="4074"/>
                  </a:cubicBezTo>
                  <a:cubicBezTo>
                    <a:pt x="1744" y="4074"/>
                    <a:pt x="928" y="3943"/>
                    <a:pt x="0" y="3642"/>
                  </a:cubicBezTo>
                  <a:lnTo>
                    <a:pt x="0" y="3642"/>
                  </a:lnTo>
                  <a:cubicBezTo>
                    <a:pt x="475" y="5067"/>
                    <a:pt x="1679" y="6175"/>
                    <a:pt x="3199" y="6429"/>
                  </a:cubicBezTo>
                  <a:cubicBezTo>
                    <a:pt x="3231" y="6429"/>
                    <a:pt x="3262" y="6429"/>
                    <a:pt x="3294" y="6460"/>
                  </a:cubicBezTo>
                  <a:lnTo>
                    <a:pt x="3547" y="6460"/>
                  </a:lnTo>
                  <a:cubicBezTo>
                    <a:pt x="3579" y="6492"/>
                    <a:pt x="3611" y="6492"/>
                    <a:pt x="3642" y="6492"/>
                  </a:cubicBezTo>
                  <a:lnTo>
                    <a:pt x="4117" y="6492"/>
                  </a:lnTo>
                  <a:cubicBezTo>
                    <a:pt x="4149" y="6492"/>
                    <a:pt x="4212" y="6460"/>
                    <a:pt x="4244" y="6460"/>
                  </a:cubicBezTo>
                  <a:lnTo>
                    <a:pt x="4307" y="6460"/>
                  </a:lnTo>
                  <a:lnTo>
                    <a:pt x="4529" y="6429"/>
                  </a:lnTo>
                  <a:cubicBezTo>
                    <a:pt x="6524" y="6144"/>
                    <a:pt x="8044" y="4434"/>
                    <a:pt x="8044" y="2375"/>
                  </a:cubicBezTo>
                  <a:cubicBezTo>
                    <a:pt x="8044" y="1488"/>
                    <a:pt x="7759" y="665"/>
                    <a:pt x="7284"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2547700" y="3374075"/>
              <a:ext cx="56900" cy="115475"/>
            </a:xfrm>
            <a:custGeom>
              <a:avLst/>
              <a:gdLst/>
              <a:ahLst/>
              <a:cxnLst/>
              <a:rect l="l" t="t" r="r" b="b"/>
              <a:pathLst>
                <a:path w="2276" h="4619" extrusionOk="0">
                  <a:moveTo>
                    <a:pt x="2276" y="0"/>
                  </a:moveTo>
                  <a:cubicBezTo>
                    <a:pt x="2272" y="4"/>
                    <a:pt x="2268" y="9"/>
                    <a:pt x="2265" y="14"/>
                  </a:cubicBezTo>
                  <a:lnTo>
                    <a:pt x="2265" y="14"/>
                  </a:lnTo>
                  <a:cubicBezTo>
                    <a:pt x="2272" y="5"/>
                    <a:pt x="2276" y="0"/>
                    <a:pt x="2276" y="0"/>
                  </a:cubicBezTo>
                  <a:close/>
                  <a:moveTo>
                    <a:pt x="2265" y="14"/>
                  </a:moveTo>
                  <a:cubicBezTo>
                    <a:pt x="2103" y="219"/>
                    <a:pt x="149" y="2708"/>
                    <a:pt x="27" y="3801"/>
                  </a:cubicBezTo>
                  <a:cubicBezTo>
                    <a:pt x="0" y="4292"/>
                    <a:pt x="255" y="4618"/>
                    <a:pt x="690" y="4618"/>
                  </a:cubicBezTo>
                  <a:cubicBezTo>
                    <a:pt x="760" y="4618"/>
                    <a:pt x="835" y="4610"/>
                    <a:pt x="914" y="4592"/>
                  </a:cubicBezTo>
                  <a:cubicBezTo>
                    <a:pt x="2022" y="4339"/>
                    <a:pt x="2149" y="3072"/>
                    <a:pt x="2213" y="2154"/>
                  </a:cubicBezTo>
                  <a:cubicBezTo>
                    <a:pt x="2244" y="1647"/>
                    <a:pt x="2276" y="1172"/>
                    <a:pt x="2276" y="697"/>
                  </a:cubicBezTo>
                  <a:cubicBezTo>
                    <a:pt x="2276" y="576"/>
                    <a:pt x="2188" y="134"/>
                    <a:pt x="2265" y="14"/>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1092375" y="3594175"/>
              <a:ext cx="661925" cy="381350"/>
            </a:xfrm>
            <a:custGeom>
              <a:avLst/>
              <a:gdLst/>
              <a:ahLst/>
              <a:cxnLst/>
              <a:rect l="l" t="t" r="r" b="b"/>
              <a:pathLst>
                <a:path w="26477" h="15254" extrusionOk="0">
                  <a:moveTo>
                    <a:pt x="26476" y="12003"/>
                  </a:moveTo>
                  <a:cubicBezTo>
                    <a:pt x="26469" y="12003"/>
                    <a:pt x="26464" y="12004"/>
                    <a:pt x="26460" y="12007"/>
                  </a:cubicBezTo>
                  <a:lnTo>
                    <a:pt x="26460" y="12007"/>
                  </a:lnTo>
                  <a:cubicBezTo>
                    <a:pt x="26465" y="12005"/>
                    <a:pt x="26471" y="12004"/>
                    <a:pt x="26476" y="12003"/>
                  </a:cubicBezTo>
                  <a:close/>
                  <a:moveTo>
                    <a:pt x="14220" y="0"/>
                  </a:moveTo>
                  <a:cubicBezTo>
                    <a:pt x="14189" y="32"/>
                    <a:pt x="7855" y="5226"/>
                    <a:pt x="5575" y="8139"/>
                  </a:cubicBezTo>
                  <a:cubicBezTo>
                    <a:pt x="3295" y="11053"/>
                    <a:pt x="1" y="13396"/>
                    <a:pt x="3200" y="14853"/>
                  </a:cubicBezTo>
                  <a:cubicBezTo>
                    <a:pt x="3822" y="15133"/>
                    <a:pt x="4912" y="15253"/>
                    <a:pt x="6298" y="15253"/>
                  </a:cubicBezTo>
                  <a:cubicBezTo>
                    <a:pt x="11956" y="15253"/>
                    <a:pt x="22546" y="13256"/>
                    <a:pt x="26413" y="12035"/>
                  </a:cubicBezTo>
                  <a:cubicBezTo>
                    <a:pt x="26438" y="12035"/>
                    <a:pt x="26443" y="12015"/>
                    <a:pt x="26460" y="12007"/>
                  </a:cubicBezTo>
                  <a:lnTo>
                    <a:pt x="26460" y="12007"/>
                  </a:lnTo>
                  <a:cubicBezTo>
                    <a:pt x="25768" y="12164"/>
                    <a:pt x="25077" y="12321"/>
                    <a:pt x="24386" y="12446"/>
                  </a:cubicBezTo>
                  <a:cubicBezTo>
                    <a:pt x="22564" y="12806"/>
                    <a:pt x="20726" y="13054"/>
                    <a:pt x="18883" y="13054"/>
                  </a:cubicBezTo>
                  <a:cubicBezTo>
                    <a:pt x="18132" y="13054"/>
                    <a:pt x="17379" y="13013"/>
                    <a:pt x="16627" y="12921"/>
                  </a:cubicBezTo>
                  <a:cubicBezTo>
                    <a:pt x="8425" y="11908"/>
                    <a:pt x="6556" y="7158"/>
                    <a:pt x="11845" y="2312"/>
                  </a:cubicBezTo>
                  <a:cubicBezTo>
                    <a:pt x="12669" y="1552"/>
                    <a:pt x="13460" y="792"/>
                    <a:pt x="14220" y="0"/>
                  </a:cubicBezTo>
                  <a:close/>
                </a:path>
              </a:pathLst>
            </a:custGeom>
            <a:solidFill>
              <a:srgbClr val="FFC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11275" y="4100075"/>
              <a:ext cx="2262775" cy="749800"/>
            </a:xfrm>
            <a:custGeom>
              <a:avLst/>
              <a:gdLst/>
              <a:ahLst/>
              <a:cxnLst/>
              <a:rect l="l" t="t" r="r" b="b"/>
              <a:pathLst>
                <a:path w="90511" h="29992" extrusionOk="0">
                  <a:moveTo>
                    <a:pt x="90510" y="1"/>
                  </a:moveTo>
                  <a:lnTo>
                    <a:pt x="90510" y="1"/>
                  </a:lnTo>
                  <a:cubicBezTo>
                    <a:pt x="85792" y="1489"/>
                    <a:pt x="77146" y="4181"/>
                    <a:pt x="71066" y="5765"/>
                  </a:cubicBezTo>
                  <a:cubicBezTo>
                    <a:pt x="62293" y="8045"/>
                    <a:pt x="47536" y="6905"/>
                    <a:pt x="38225" y="10990"/>
                  </a:cubicBezTo>
                  <a:cubicBezTo>
                    <a:pt x="31217" y="14075"/>
                    <a:pt x="21589" y="17631"/>
                    <a:pt x="14677" y="17631"/>
                  </a:cubicBezTo>
                  <a:cubicBezTo>
                    <a:pt x="12437" y="17631"/>
                    <a:pt x="10482" y="17257"/>
                    <a:pt x="8994" y="16374"/>
                  </a:cubicBezTo>
                  <a:cubicBezTo>
                    <a:pt x="5036" y="14030"/>
                    <a:pt x="4624" y="9375"/>
                    <a:pt x="4624" y="6366"/>
                  </a:cubicBezTo>
                  <a:cubicBezTo>
                    <a:pt x="1964" y="7950"/>
                    <a:pt x="0" y="8995"/>
                    <a:pt x="0" y="8995"/>
                  </a:cubicBezTo>
                  <a:lnTo>
                    <a:pt x="9849" y="29991"/>
                  </a:lnTo>
                  <a:cubicBezTo>
                    <a:pt x="9849" y="29991"/>
                    <a:pt x="48581" y="12637"/>
                    <a:pt x="58176" y="11053"/>
                  </a:cubicBezTo>
                  <a:cubicBezTo>
                    <a:pt x="67772" y="9438"/>
                    <a:pt x="71921" y="8900"/>
                    <a:pt x="89244" y="603"/>
                  </a:cubicBezTo>
                  <a:cubicBezTo>
                    <a:pt x="89687" y="381"/>
                    <a:pt x="90099" y="191"/>
                    <a:pt x="90510" y="1"/>
                  </a:cubicBezTo>
                  <a:close/>
                </a:path>
              </a:pathLst>
            </a:custGeom>
            <a:solidFill>
              <a:srgbClr val="FFC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3469950" y="3785775"/>
              <a:ext cx="353125" cy="353125"/>
            </a:xfrm>
            <a:custGeom>
              <a:avLst/>
              <a:gdLst/>
              <a:ahLst/>
              <a:cxnLst/>
              <a:rect l="l" t="t" r="r" b="b"/>
              <a:pathLst>
                <a:path w="14125" h="14125" extrusionOk="0">
                  <a:moveTo>
                    <a:pt x="12098" y="2027"/>
                  </a:moveTo>
                  <a:cubicBezTo>
                    <a:pt x="14125" y="4054"/>
                    <a:pt x="13523" y="7949"/>
                    <a:pt x="10736" y="10736"/>
                  </a:cubicBezTo>
                  <a:cubicBezTo>
                    <a:pt x="7949" y="13523"/>
                    <a:pt x="4054" y="14125"/>
                    <a:pt x="2027" y="12098"/>
                  </a:cubicBezTo>
                  <a:cubicBezTo>
                    <a:pt x="0" y="10071"/>
                    <a:pt x="602" y="6176"/>
                    <a:pt x="3389" y="3389"/>
                  </a:cubicBezTo>
                  <a:cubicBezTo>
                    <a:pt x="6176" y="602"/>
                    <a:pt x="10071" y="0"/>
                    <a:pt x="12098" y="2027"/>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3486575" y="3890275"/>
              <a:ext cx="323050" cy="248625"/>
            </a:xfrm>
            <a:custGeom>
              <a:avLst/>
              <a:gdLst/>
              <a:ahLst/>
              <a:cxnLst/>
              <a:rect l="l" t="t" r="r" b="b"/>
              <a:pathLst>
                <a:path w="12922" h="9945" extrusionOk="0">
                  <a:moveTo>
                    <a:pt x="10071" y="4593"/>
                  </a:moveTo>
                  <a:cubicBezTo>
                    <a:pt x="7284" y="7379"/>
                    <a:pt x="3389" y="7981"/>
                    <a:pt x="1362" y="5954"/>
                  </a:cubicBezTo>
                  <a:cubicBezTo>
                    <a:pt x="760" y="5353"/>
                    <a:pt x="412" y="4624"/>
                    <a:pt x="254" y="3801"/>
                  </a:cubicBezTo>
                  <a:cubicBezTo>
                    <a:pt x="0" y="5384"/>
                    <a:pt x="349" y="6904"/>
                    <a:pt x="1362" y="7918"/>
                  </a:cubicBezTo>
                  <a:cubicBezTo>
                    <a:pt x="3389" y="9945"/>
                    <a:pt x="7284" y="9343"/>
                    <a:pt x="10071" y="6556"/>
                  </a:cubicBezTo>
                  <a:cubicBezTo>
                    <a:pt x="12034" y="4561"/>
                    <a:pt x="12921" y="2027"/>
                    <a:pt x="12541" y="1"/>
                  </a:cubicBezTo>
                  <a:cubicBezTo>
                    <a:pt x="12288" y="1552"/>
                    <a:pt x="11464" y="3231"/>
                    <a:pt x="10071" y="4593"/>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3523775" y="3839600"/>
              <a:ext cx="219325" cy="219350"/>
            </a:xfrm>
            <a:custGeom>
              <a:avLst/>
              <a:gdLst/>
              <a:ahLst/>
              <a:cxnLst/>
              <a:rect l="l" t="t" r="r" b="b"/>
              <a:pathLst>
                <a:path w="8773" h="8774" extrusionOk="0">
                  <a:moveTo>
                    <a:pt x="7601" y="1204"/>
                  </a:moveTo>
                  <a:cubicBezTo>
                    <a:pt x="8773" y="2408"/>
                    <a:pt x="8330" y="4814"/>
                    <a:pt x="6588" y="6556"/>
                  </a:cubicBezTo>
                  <a:cubicBezTo>
                    <a:pt x="4814" y="8330"/>
                    <a:pt x="2407" y="8773"/>
                    <a:pt x="1204" y="7570"/>
                  </a:cubicBezTo>
                  <a:cubicBezTo>
                    <a:pt x="1" y="6366"/>
                    <a:pt x="856" y="4371"/>
                    <a:pt x="2629" y="2629"/>
                  </a:cubicBezTo>
                  <a:cubicBezTo>
                    <a:pt x="4403" y="856"/>
                    <a:pt x="6398" y="1"/>
                    <a:pt x="7601" y="1204"/>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3720925" y="3823275"/>
              <a:ext cx="40400" cy="28225"/>
            </a:xfrm>
            <a:custGeom>
              <a:avLst/>
              <a:gdLst/>
              <a:ahLst/>
              <a:cxnLst/>
              <a:rect l="l" t="t" r="r" b="b"/>
              <a:pathLst>
                <a:path w="1616" h="1129" extrusionOk="0">
                  <a:moveTo>
                    <a:pt x="449" y="1"/>
                  </a:moveTo>
                  <a:cubicBezTo>
                    <a:pt x="293" y="1"/>
                    <a:pt x="139" y="92"/>
                    <a:pt x="64" y="242"/>
                  </a:cubicBezTo>
                  <a:cubicBezTo>
                    <a:pt x="0" y="464"/>
                    <a:pt x="95" y="685"/>
                    <a:pt x="285" y="749"/>
                  </a:cubicBezTo>
                  <a:cubicBezTo>
                    <a:pt x="539" y="844"/>
                    <a:pt x="760" y="939"/>
                    <a:pt x="982" y="1065"/>
                  </a:cubicBezTo>
                  <a:cubicBezTo>
                    <a:pt x="1045" y="1129"/>
                    <a:pt x="1109" y="1129"/>
                    <a:pt x="1172" y="1129"/>
                  </a:cubicBezTo>
                  <a:cubicBezTo>
                    <a:pt x="1330" y="1129"/>
                    <a:pt x="1457" y="1065"/>
                    <a:pt x="1520" y="939"/>
                  </a:cubicBezTo>
                  <a:cubicBezTo>
                    <a:pt x="1615" y="749"/>
                    <a:pt x="1552" y="495"/>
                    <a:pt x="1362" y="400"/>
                  </a:cubicBezTo>
                  <a:cubicBezTo>
                    <a:pt x="1109" y="242"/>
                    <a:pt x="855" y="115"/>
                    <a:pt x="570" y="20"/>
                  </a:cubicBezTo>
                  <a:cubicBezTo>
                    <a:pt x="531" y="7"/>
                    <a:pt x="490" y="1"/>
                    <a:pt x="449" y="1"/>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3580000" y="3815700"/>
              <a:ext cx="129075" cy="60350"/>
            </a:xfrm>
            <a:custGeom>
              <a:avLst/>
              <a:gdLst/>
              <a:ahLst/>
              <a:cxnLst/>
              <a:rect l="l" t="t" r="r" b="b"/>
              <a:pathLst>
                <a:path w="5163" h="2414" extrusionOk="0">
                  <a:moveTo>
                    <a:pt x="4522" y="0"/>
                  </a:moveTo>
                  <a:cubicBezTo>
                    <a:pt x="2113" y="0"/>
                    <a:pt x="251" y="1656"/>
                    <a:pt x="190" y="1717"/>
                  </a:cubicBezTo>
                  <a:cubicBezTo>
                    <a:pt x="0" y="1875"/>
                    <a:pt x="0" y="2097"/>
                    <a:pt x="158" y="2287"/>
                  </a:cubicBezTo>
                  <a:cubicBezTo>
                    <a:pt x="222" y="2350"/>
                    <a:pt x="349" y="2414"/>
                    <a:pt x="444" y="2414"/>
                  </a:cubicBezTo>
                  <a:cubicBezTo>
                    <a:pt x="539" y="2414"/>
                    <a:pt x="634" y="2382"/>
                    <a:pt x="697" y="2287"/>
                  </a:cubicBezTo>
                  <a:cubicBezTo>
                    <a:pt x="727" y="2287"/>
                    <a:pt x="2400" y="791"/>
                    <a:pt x="4473" y="791"/>
                  </a:cubicBezTo>
                  <a:cubicBezTo>
                    <a:pt x="4554" y="791"/>
                    <a:pt x="4636" y="794"/>
                    <a:pt x="4719" y="798"/>
                  </a:cubicBezTo>
                  <a:cubicBezTo>
                    <a:pt x="4941" y="798"/>
                    <a:pt x="5131" y="640"/>
                    <a:pt x="5131" y="418"/>
                  </a:cubicBezTo>
                  <a:cubicBezTo>
                    <a:pt x="5162" y="197"/>
                    <a:pt x="5004" y="7"/>
                    <a:pt x="4782" y="7"/>
                  </a:cubicBezTo>
                  <a:cubicBezTo>
                    <a:pt x="4695" y="2"/>
                    <a:pt x="4608" y="0"/>
                    <a:pt x="4522"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3946550" y="3726400"/>
              <a:ext cx="338100" cy="338875"/>
            </a:xfrm>
            <a:custGeom>
              <a:avLst/>
              <a:gdLst/>
              <a:ahLst/>
              <a:cxnLst/>
              <a:rect l="l" t="t" r="r" b="b"/>
              <a:pathLst>
                <a:path w="13524" h="13555" extrusionOk="0">
                  <a:moveTo>
                    <a:pt x="10262" y="3262"/>
                  </a:moveTo>
                  <a:cubicBezTo>
                    <a:pt x="12954" y="5922"/>
                    <a:pt x="13524" y="9659"/>
                    <a:pt x="11592" y="11591"/>
                  </a:cubicBezTo>
                  <a:cubicBezTo>
                    <a:pt x="9660" y="13554"/>
                    <a:pt x="5923" y="12953"/>
                    <a:pt x="3231" y="10293"/>
                  </a:cubicBezTo>
                  <a:cubicBezTo>
                    <a:pt x="571" y="7632"/>
                    <a:pt x="1" y="3895"/>
                    <a:pt x="1933" y="1964"/>
                  </a:cubicBezTo>
                  <a:cubicBezTo>
                    <a:pt x="3865" y="0"/>
                    <a:pt x="7601" y="602"/>
                    <a:pt x="10262" y="3262"/>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3959225" y="3826950"/>
              <a:ext cx="309600" cy="238325"/>
            </a:xfrm>
            <a:custGeom>
              <a:avLst/>
              <a:gdLst/>
              <a:ahLst/>
              <a:cxnLst/>
              <a:rect l="l" t="t" r="r" b="b"/>
              <a:pathLst>
                <a:path w="12384" h="9533" extrusionOk="0">
                  <a:moveTo>
                    <a:pt x="2724" y="4402"/>
                  </a:moveTo>
                  <a:cubicBezTo>
                    <a:pt x="5416" y="7062"/>
                    <a:pt x="9153" y="7632"/>
                    <a:pt x="11085" y="5700"/>
                  </a:cubicBezTo>
                  <a:cubicBezTo>
                    <a:pt x="11655" y="5130"/>
                    <a:pt x="12003" y="4402"/>
                    <a:pt x="12130" y="3610"/>
                  </a:cubicBezTo>
                  <a:cubicBezTo>
                    <a:pt x="12383" y="5162"/>
                    <a:pt x="12067" y="6587"/>
                    <a:pt x="11085" y="7569"/>
                  </a:cubicBezTo>
                  <a:cubicBezTo>
                    <a:pt x="9153" y="9532"/>
                    <a:pt x="5416" y="8931"/>
                    <a:pt x="2724" y="6271"/>
                  </a:cubicBezTo>
                  <a:cubicBezTo>
                    <a:pt x="856" y="4370"/>
                    <a:pt x="1" y="1964"/>
                    <a:pt x="349" y="0"/>
                  </a:cubicBezTo>
                  <a:cubicBezTo>
                    <a:pt x="602" y="1488"/>
                    <a:pt x="1426" y="3072"/>
                    <a:pt x="2724" y="4402"/>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4022575" y="3778650"/>
              <a:ext cx="210625" cy="209825"/>
            </a:xfrm>
            <a:custGeom>
              <a:avLst/>
              <a:gdLst/>
              <a:ahLst/>
              <a:cxnLst/>
              <a:rect l="l" t="t" r="r" b="b"/>
              <a:pathLst>
                <a:path w="8425" h="8393" extrusionOk="0">
                  <a:moveTo>
                    <a:pt x="1172" y="1140"/>
                  </a:moveTo>
                  <a:cubicBezTo>
                    <a:pt x="0" y="2280"/>
                    <a:pt x="444" y="4592"/>
                    <a:pt x="2122" y="6271"/>
                  </a:cubicBezTo>
                  <a:cubicBezTo>
                    <a:pt x="3832" y="7949"/>
                    <a:pt x="6112" y="8393"/>
                    <a:pt x="7284" y="7252"/>
                  </a:cubicBezTo>
                  <a:cubicBezTo>
                    <a:pt x="8424" y="6112"/>
                    <a:pt x="7601" y="4181"/>
                    <a:pt x="5922" y="2502"/>
                  </a:cubicBezTo>
                  <a:cubicBezTo>
                    <a:pt x="4212" y="824"/>
                    <a:pt x="2312" y="0"/>
                    <a:pt x="1172" y="114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4005150" y="3762325"/>
              <a:ext cx="39600" cy="27425"/>
            </a:xfrm>
            <a:custGeom>
              <a:avLst/>
              <a:gdLst/>
              <a:ahLst/>
              <a:cxnLst/>
              <a:rect l="l" t="t" r="r" b="b"/>
              <a:pathLst>
                <a:path w="1584" h="1097" extrusionOk="0">
                  <a:moveTo>
                    <a:pt x="1135" y="0"/>
                  </a:moveTo>
                  <a:cubicBezTo>
                    <a:pt x="1095" y="0"/>
                    <a:pt x="1054" y="7"/>
                    <a:pt x="1014" y="20"/>
                  </a:cubicBezTo>
                  <a:cubicBezTo>
                    <a:pt x="760" y="115"/>
                    <a:pt x="507" y="242"/>
                    <a:pt x="254" y="400"/>
                  </a:cubicBezTo>
                  <a:cubicBezTo>
                    <a:pt x="64" y="495"/>
                    <a:pt x="0" y="717"/>
                    <a:pt x="95" y="907"/>
                  </a:cubicBezTo>
                  <a:cubicBezTo>
                    <a:pt x="190" y="1033"/>
                    <a:pt x="317" y="1097"/>
                    <a:pt x="444" y="1097"/>
                  </a:cubicBezTo>
                  <a:cubicBezTo>
                    <a:pt x="507" y="1097"/>
                    <a:pt x="570" y="1097"/>
                    <a:pt x="634" y="1033"/>
                  </a:cubicBezTo>
                  <a:cubicBezTo>
                    <a:pt x="855" y="938"/>
                    <a:pt x="1046" y="812"/>
                    <a:pt x="1267" y="748"/>
                  </a:cubicBezTo>
                  <a:cubicBezTo>
                    <a:pt x="1489" y="653"/>
                    <a:pt x="1584" y="463"/>
                    <a:pt x="1489" y="242"/>
                  </a:cubicBezTo>
                  <a:cubicBezTo>
                    <a:pt x="1439" y="91"/>
                    <a:pt x="1289" y="0"/>
                    <a:pt x="1135"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4055825" y="3755525"/>
              <a:ext cx="123525" cy="57200"/>
            </a:xfrm>
            <a:custGeom>
              <a:avLst/>
              <a:gdLst/>
              <a:ahLst/>
              <a:cxnLst/>
              <a:rect l="l" t="t" r="r" b="b"/>
              <a:pathLst>
                <a:path w="4941" h="2288" extrusionOk="0">
                  <a:moveTo>
                    <a:pt x="641" y="0"/>
                  </a:moveTo>
                  <a:cubicBezTo>
                    <a:pt x="554" y="0"/>
                    <a:pt x="468" y="2"/>
                    <a:pt x="380" y="7"/>
                  </a:cubicBezTo>
                  <a:cubicBezTo>
                    <a:pt x="159" y="7"/>
                    <a:pt x="0" y="197"/>
                    <a:pt x="0" y="419"/>
                  </a:cubicBezTo>
                  <a:cubicBezTo>
                    <a:pt x="32" y="609"/>
                    <a:pt x="190" y="767"/>
                    <a:pt x="412" y="767"/>
                  </a:cubicBezTo>
                  <a:cubicBezTo>
                    <a:pt x="494" y="762"/>
                    <a:pt x="575" y="760"/>
                    <a:pt x="656" y="760"/>
                  </a:cubicBezTo>
                  <a:cubicBezTo>
                    <a:pt x="2636" y="760"/>
                    <a:pt x="4245" y="2192"/>
                    <a:pt x="4276" y="2192"/>
                  </a:cubicBezTo>
                  <a:cubicBezTo>
                    <a:pt x="4339" y="2255"/>
                    <a:pt x="4434" y="2287"/>
                    <a:pt x="4529" y="2287"/>
                  </a:cubicBezTo>
                  <a:cubicBezTo>
                    <a:pt x="4624" y="2287"/>
                    <a:pt x="4719" y="2255"/>
                    <a:pt x="4814" y="2160"/>
                  </a:cubicBezTo>
                  <a:cubicBezTo>
                    <a:pt x="4941" y="2034"/>
                    <a:pt x="4941" y="1780"/>
                    <a:pt x="4782" y="1654"/>
                  </a:cubicBezTo>
                  <a:cubicBezTo>
                    <a:pt x="4691" y="1562"/>
                    <a:pt x="2923" y="0"/>
                    <a:pt x="641"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3810375" y="3506300"/>
              <a:ext cx="266050" cy="201900"/>
            </a:xfrm>
            <a:custGeom>
              <a:avLst/>
              <a:gdLst/>
              <a:ahLst/>
              <a:cxnLst/>
              <a:rect l="l" t="t" r="r" b="b"/>
              <a:pathLst>
                <a:path w="10642" h="8076" extrusionOk="0">
                  <a:moveTo>
                    <a:pt x="10357" y="3357"/>
                  </a:moveTo>
                  <a:cubicBezTo>
                    <a:pt x="10642" y="5384"/>
                    <a:pt x="8583" y="7347"/>
                    <a:pt x="5796" y="7696"/>
                  </a:cubicBezTo>
                  <a:cubicBezTo>
                    <a:pt x="3009" y="8076"/>
                    <a:pt x="539" y="6714"/>
                    <a:pt x="254" y="4687"/>
                  </a:cubicBezTo>
                  <a:cubicBezTo>
                    <a:pt x="1" y="2660"/>
                    <a:pt x="2059" y="729"/>
                    <a:pt x="4846" y="349"/>
                  </a:cubicBezTo>
                  <a:cubicBezTo>
                    <a:pt x="7633" y="0"/>
                    <a:pt x="10103" y="1330"/>
                    <a:pt x="10357" y="3357"/>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3813550" y="3553000"/>
              <a:ext cx="247825" cy="154425"/>
            </a:xfrm>
            <a:custGeom>
              <a:avLst/>
              <a:gdLst/>
              <a:ahLst/>
              <a:cxnLst/>
              <a:rect l="l" t="t" r="r" b="b"/>
              <a:pathLst>
                <a:path w="9913" h="6177" extrusionOk="0">
                  <a:moveTo>
                    <a:pt x="6524" y="4719"/>
                  </a:moveTo>
                  <a:cubicBezTo>
                    <a:pt x="3737" y="5068"/>
                    <a:pt x="1267" y="3738"/>
                    <a:pt x="1014" y="1711"/>
                  </a:cubicBezTo>
                  <a:cubicBezTo>
                    <a:pt x="919" y="1109"/>
                    <a:pt x="1046" y="539"/>
                    <a:pt x="1331" y="1"/>
                  </a:cubicBezTo>
                  <a:cubicBezTo>
                    <a:pt x="476" y="761"/>
                    <a:pt x="1" y="1774"/>
                    <a:pt x="159" y="2819"/>
                  </a:cubicBezTo>
                  <a:cubicBezTo>
                    <a:pt x="412" y="4846"/>
                    <a:pt x="2882" y="6176"/>
                    <a:pt x="5669" y="5828"/>
                  </a:cubicBezTo>
                  <a:cubicBezTo>
                    <a:pt x="7633" y="5574"/>
                    <a:pt x="9248" y="4529"/>
                    <a:pt x="9913" y="3199"/>
                  </a:cubicBezTo>
                  <a:cubicBezTo>
                    <a:pt x="9090" y="3959"/>
                    <a:pt x="7886" y="4529"/>
                    <a:pt x="6524" y="4719"/>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3857875" y="3543500"/>
              <a:ext cx="167100" cy="110075"/>
            </a:xfrm>
            <a:custGeom>
              <a:avLst/>
              <a:gdLst/>
              <a:ahLst/>
              <a:cxnLst/>
              <a:rect l="l" t="t" r="r" b="b"/>
              <a:pathLst>
                <a:path w="6684" h="4403" extrusionOk="0">
                  <a:moveTo>
                    <a:pt x="6556" y="1584"/>
                  </a:moveTo>
                  <a:cubicBezTo>
                    <a:pt x="6683" y="2787"/>
                    <a:pt x="5385" y="3959"/>
                    <a:pt x="3643" y="4181"/>
                  </a:cubicBezTo>
                  <a:cubicBezTo>
                    <a:pt x="1869" y="4403"/>
                    <a:pt x="318" y="3643"/>
                    <a:pt x="159" y="2439"/>
                  </a:cubicBezTo>
                  <a:cubicBezTo>
                    <a:pt x="1" y="1236"/>
                    <a:pt x="1363" y="476"/>
                    <a:pt x="3105" y="222"/>
                  </a:cubicBezTo>
                  <a:cubicBezTo>
                    <a:pt x="4878" y="1"/>
                    <a:pt x="6398" y="381"/>
                    <a:pt x="6556" y="1584"/>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4039975" y="3563500"/>
              <a:ext cx="23000" cy="27250"/>
            </a:xfrm>
            <a:custGeom>
              <a:avLst/>
              <a:gdLst/>
              <a:ahLst/>
              <a:cxnLst/>
              <a:rect l="l" t="t" r="r" b="b"/>
              <a:pathLst>
                <a:path w="920" h="1090" extrusionOk="0">
                  <a:moveTo>
                    <a:pt x="329" y="0"/>
                  </a:moveTo>
                  <a:cubicBezTo>
                    <a:pt x="269" y="0"/>
                    <a:pt x="209" y="18"/>
                    <a:pt x="159" y="56"/>
                  </a:cubicBezTo>
                  <a:cubicBezTo>
                    <a:pt x="33" y="119"/>
                    <a:pt x="1" y="309"/>
                    <a:pt x="64" y="436"/>
                  </a:cubicBezTo>
                  <a:cubicBezTo>
                    <a:pt x="191" y="594"/>
                    <a:pt x="254" y="752"/>
                    <a:pt x="318" y="911"/>
                  </a:cubicBezTo>
                  <a:cubicBezTo>
                    <a:pt x="349" y="974"/>
                    <a:pt x="381" y="1006"/>
                    <a:pt x="413" y="1037"/>
                  </a:cubicBezTo>
                  <a:cubicBezTo>
                    <a:pt x="450" y="1074"/>
                    <a:pt x="509" y="1090"/>
                    <a:pt x="570" y="1090"/>
                  </a:cubicBezTo>
                  <a:cubicBezTo>
                    <a:pt x="613" y="1090"/>
                    <a:pt x="658" y="1082"/>
                    <a:pt x="698" y="1069"/>
                  </a:cubicBezTo>
                  <a:cubicBezTo>
                    <a:pt x="824" y="1006"/>
                    <a:pt x="919" y="847"/>
                    <a:pt x="856" y="689"/>
                  </a:cubicBezTo>
                  <a:cubicBezTo>
                    <a:pt x="761" y="499"/>
                    <a:pt x="666" y="309"/>
                    <a:pt x="571" y="119"/>
                  </a:cubicBezTo>
                  <a:cubicBezTo>
                    <a:pt x="513" y="42"/>
                    <a:pt x="421" y="0"/>
                    <a:pt x="329"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3946550" y="3520825"/>
              <a:ext cx="93450" cy="38650"/>
            </a:xfrm>
            <a:custGeom>
              <a:avLst/>
              <a:gdLst/>
              <a:ahLst/>
              <a:cxnLst/>
              <a:rect l="l" t="t" r="r" b="b"/>
              <a:pathLst>
                <a:path w="3738" h="1546" extrusionOk="0">
                  <a:moveTo>
                    <a:pt x="587" y="1"/>
                  </a:moveTo>
                  <a:cubicBezTo>
                    <a:pt x="397" y="1"/>
                    <a:pt x="276" y="13"/>
                    <a:pt x="254" y="21"/>
                  </a:cubicBezTo>
                  <a:cubicBezTo>
                    <a:pt x="96" y="21"/>
                    <a:pt x="1" y="148"/>
                    <a:pt x="1" y="306"/>
                  </a:cubicBezTo>
                  <a:cubicBezTo>
                    <a:pt x="1" y="401"/>
                    <a:pt x="64" y="464"/>
                    <a:pt x="128" y="496"/>
                  </a:cubicBezTo>
                  <a:cubicBezTo>
                    <a:pt x="159" y="559"/>
                    <a:pt x="254" y="559"/>
                    <a:pt x="318" y="559"/>
                  </a:cubicBezTo>
                  <a:cubicBezTo>
                    <a:pt x="318" y="559"/>
                    <a:pt x="384" y="554"/>
                    <a:pt x="499" y="554"/>
                  </a:cubicBezTo>
                  <a:cubicBezTo>
                    <a:pt x="976" y="554"/>
                    <a:pt x="2288" y="636"/>
                    <a:pt x="3231" y="1478"/>
                  </a:cubicBezTo>
                  <a:cubicBezTo>
                    <a:pt x="3290" y="1522"/>
                    <a:pt x="3356" y="1545"/>
                    <a:pt x="3422" y="1545"/>
                  </a:cubicBezTo>
                  <a:cubicBezTo>
                    <a:pt x="3498" y="1545"/>
                    <a:pt x="3575" y="1514"/>
                    <a:pt x="3643" y="1446"/>
                  </a:cubicBezTo>
                  <a:cubicBezTo>
                    <a:pt x="3738" y="1319"/>
                    <a:pt x="3738" y="1161"/>
                    <a:pt x="3611" y="1034"/>
                  </a:cubicBezTo>
                  <a:cubicBezTo>
                    <a:pt x="2568" y="136"/>
                    <a:pt x="1208" y="1"/>
                    <a:pt x="587" y="1"/>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3808800" y="4066825"/>
              <a:ext cx="273950" cy="227250"/>
            </a:xfrm>
            <a:custGeom>
              <a:avLst/>
              <a:gdLst/>
              <a:ahLst/>
              <a:cxnLst/>
              <a:rect l="l" t="t" r="r" b="b"/>
              <a:pathLst>
                <a:path w="10958" h="9090" extrusionOk="0">
                  <a:moveTo>
                    <a:pt x="7063" y="1204"/>
                  </a:moveTo>
                  <a:cubicBezTo>
                    <a:pt x="9596" y="2408"/>
                    <a:pt x="10958" y="4878"/>
                    <a:pt x="10071" y="6715"/>
                  </a:cubicBezTo>
                  <a:cubicBezTo>
                    <a:pt x="9216" y="8551"/>
                    <a:pt x="6461" y="9090"/>
                    <a:pt x="3896" y="7918"/>
                  </a:cubicBezTo>
                  <a:cubicBezTo>
                    <a:pt x="1362" y="6715"/>
                    <a:pt x="1" y="4244"/>
                    <a:pt x="887" y="2376"/>
                  </a:cubicBezTo>
                  <a:cubicBezTo>
                    <a:pt x="1742" y="539"/>
                    <a:pt x="4498" y="1"/>
                    <a:pt x="7063" y="1204"/>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3825425" y="4158675"/>
              <a:ext cx="247050" cy="136200"/>
            </a:xfrm>
            <a:custGeom>
              <a:avLst/>
              <a:gdLst/>
              <a:ahLst/>
              <a:cxnLst/>
              <a:rect l="l" t="t" r="r" b="b"/>
              <a:pathLst>
                <a:path w="9882" h="5448" extrusionOk="0">
                  <a:moveTo>
                    <a:pt x="2756" y="2914"/>
                  </a:moveTo>
                  <a:cubicBezTo>
                    <a:pt x="5321" y="4117"/>
                    <a:pt x="8076" y="3579"/>
                    <a:pt x="8963" y="1742"/>
                  </a:cubicBezTo>
                  <a:cubicBezTo>
                    <a:pt x="9216" y="1204"/>
                    <a:pt x="9280" y="602"/>
                    <a:pt x="9185" y="0"/>
                  </a:cubicBezTo>
                  <a:cubicBezTo>
                    <a:pt x="9723" y="1014"/>
                    <a:pt x="9881" y="2122"/>
                    <a:pt x="9438" y="3041"/>
                  </a:cubicBezTo>
                  <a:cubicBezTo>
                    <a:pt x="8551" y="4909"/>
                    <a:pt x="5796" y="5447"/>
                    <a:pt x="3231" y="4244"/>
                  </a:cubicBezTo>
                  <a:cubicBezTo>
                    <a:pt x="1426" y="3389"/>
                    <a:pt x="222" y="1900"/>
                    <a:pt x="1" y="444"/>
                  </a:cubicBezTo>
                  <a:cubicBezTo>
                    <a:pt x="539" y="1425"/>
                    <a:pt x="1521" y="2344"/>
                    <a:pt x="2756" y="2914"/>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3865800" y="4107200"/>
              <a:ext cx="171050" cy="130675"/>
            </a:xfrm>
            <a:custGeom>
              <a:avLst/>
              <a:gdLst/>
              <a:ahLst/>
              <a:cxnLst/>
              <a:rect l="l" t="t" r="r" b="b"/>
              <a:pathLst>
                <a:path w="6842" h="5227" extrusionOk="0">
                  <a:moveTo>
                    <a:pt x="507" y="1109"/>
                  </a:moveTo>
                  <a:cubicBezTo>
                    <a:pt x="1" y="2218"/>
                    <a:pt x="887" y="3706"/>
                    <a:pt x="2503" y="4466"/>
                  </a:cubicBezTo>
                  <a:cubicBezTo>
                    <a:pt x="4086" y="5226"/>
                    <a:pt x="5828" y="4941"/>
                    <a:pt x="6334" y="3833"/>
                  </a:cubicBezTo>
                  <a:cubicBezTo>
                    <a:pt x="6841" y="2756"/>
                    <a:pt x="5796" y="1616"/>
                    <a:pt x="4181" y="856"/>
                  </a:cubicBezTo>
                  <a:cubicBezTo>
                    <a:pt x="2566" y="96"/>
                    <a:pt x="1014" y="1"/>
                    <a:pt x="507" y="1109"/>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3838875" y="4107575"/>
              <a:ext cx="26150" cy="24500"/>
            </a:xfrm>
            <a:custGeom>
              <a:avLst/>
              <a:gdLst/>
              <a:ahLst/>
              <a:cxnLst/>
              <a:rect l="l" t="t" r="r" b="b"/>
              <a:pathLst>
                <a:path w="1046" h="980" extrusionOk="0">
                  <a:moveTo>
                    <a:pt x="729" y="0"/>
                  </a:moveTo>
                  <a:cubicBezTo>
                    <a:pt x="663" y="0"/>
                    <a:pt x="595" y="25"/>
                    <a:pt x="539" y="81"/>
                  </a:cubicBezTo>
                  <a:cubicBezTo>
                    <a:pt x="381" y="208"/>
                    <a:pt x="254" y="366"/>
                    <a:pt x="96" y="524"/>
                  </a:cubicBezTo>
                  <a:cubicBezTo>
                    <a:pt x="1" y="651"/>
                    <a:pt x="1" y="809"/>
                    <a:pt x="128" y="904"/>
                  </a:cubicBezTo>
                  <a:cubicBezTo>
                    <a:pt x="197" y="951"/>
                    <a:pt x="267" y="980"/>
                    <a:pt x="336" y="980"/>
                  </a:cubicBezTo>
                  <a:cubicBezTo>
                    <a:pt x="362" y="980"/>
                    <a:pt x="387" y="976"/>
                    <a:pt x="413" y="968"/>
                  </a:cubicBezTo>
                  <a:cubicBezTo>
                    <a:pt x="476" y="936"/>
                    <a:pt x="508" y="904"/>
                    <a:pt x="539" y="873"/>
                  </a:cubicBezTo>
                  <a:cubicBezTo>
                    <a:pt x="666" y="746"/>
                    <a:pt x="793" y="619"/>
                    <a:pt x="919" y="493"/>
                  </a:cubicBezTo>
                  <a:cubicBezTo>
                    <a:pt x="1046" y="398"/>
                    <a:pt x="1046" y="208"/>
                    <a:pt x="951" y="113"/>
                  </a:cubicBezTo>
                  <a:cubicBezTo>
                    <a:pt x="898" y="41"/>
                    <a:pt x="814" y="0"/>
                    <a:pt x="729"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3869775" y="4087625"/>
              <a:ext cx="98175" cy="21975"/>
            </a:xfrm>
            <a:custGeom>
              <a:avLst/>
              <a:gdLst/>
              <a:ahLst/>
              <a:cxnLst/>
              <a:rect l="l" t="t" r="r" b="b"/>
              <a:pathLst>
                <a:path w="3927" h="879" extrusionOk="0">
                  <a:moveTo>
                    <a:pt x="1831" y="0"/>
                  </a:moveTo>
                  <a:cubicBezTo>
                    <a:pt x="1325" y="0"/>
                    <a:pt x="767" y="78"/>
                    <a:pt x="222" y="309"/>
                  </a:cubicBezTo>
                  <a:cubicBezTo>
                    <a:pt x="63" y="372"/>
                    <a:pt x="0" y="530"/>
                    <a:pt x="63" y="689"/>
                  </a:cubicBezTo>
                  <a:cubicBezTo>
                    <a:pt x="110" y="782"/>
                    <a:pt x="207" y="840"/>
                    <a:pt x="318" y="840"/>
                  </a:cubicBezTo>
                  <a:cubicBezTo>
                    <a:pt x="359" y="840"/>
                    <a:pt x="401" y="832"/>
                    <a:pt x="443" y="816"/>
                  </a:cubicBezTo>
                  <a:cubicBezTo>
                    <a:pt x="902" y="622"/>
                    <a:pt x="1381" y="556"/>
                    <a:pt x="1819" y="556"/>
                  </a:cubicBezTo>
                  <a:cubicBezTo>
                    <a:pt x="2741" y="556"/>
                    <a:pt x="3484" y="847"/>
                    <a:pt x="3484" y="847"/>
                  </a:cubicBezTo>
                  <a:cubicBezTo>
                    <a:pt x="3579" y="879"/>
                    <a:pt x="3642" y="879"/>
                    <a:pt x="3705" y="879"/>
                  </a:cubicBezTo>
                  <a:cubicBezTo>
                    <a:pt x="3769" y="847"/>
                    <a:pt x="3832" y="784"/>
                    <a:pt x="3864" y="721"/>
                  </a:cubicBezTo>
                  <a:cubicBezTo>
                    <a:pt x="3927" y="562"/>
                    <a:pt x="3864" y="404"/>
                    <a:pt x="3705" y="340"/>
                  </a:cubicBezTo>
                  <a:cubicBezTo>
                    <a:pt x="3663" y="319"/>
                    <a:pt x="2855" y="0"/>
                    <a:pt x="1831" y="0"/>
                  </a:cubicBezTo>
                  <a:close/>
                </a:path>
              </a:pathLst>
            </a:custGeom>
            <a:solidFill>
              <a:srgbClr val="F79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1024300" y="2497525"/>
              <a:ext cx="313550" cy="301050"/>
            </a:xfrm>
            <a:custGeom>
              <a:avLst/>
              <a:gdLst/>
              <a:ahLst/>
              <a:cxnLst/>
              <a:rect l="l" t="t" r="r" b="b"/>
              <a:pathLst>
                <a:path w="12542" h="12042" extrusionOk="0">
                  <a:moveTo>
                    <a:pt x="4334" y="1"/>
                  </a:moveTo>
                  <a:cubicBezTo>
                    <a:pt x="4109" y="1"/>
                    <a:pt x="3886" y="74"/>
                    <a:pt x="3706" y="227"/>
                  </a:cubicBezTo>
                  <a:cubicBezTo>
                    <a:pt x="634" y="2824"/>
                    <a:pt x="0" y="7162"/>
                    <a:pt x="2312" y="9917"/>
                  </a:cubicBezTo>
                  <a:cubicBezTo>
                    <a:pt x="3493" y="11328"/>
                    <a:pt x="5234" y="12042"/>
                    <a:pt x="7070" y="12042"/>
                  </a:cubicBezTo>
                  <a:cubicBezTo>
                    <a:pt x="8779" y="12042"/>
                    <a:pt x="10570" y="11423"/>
                    <a:pt x="12066" y="10171"/>
                  </a:cubicBezTo>
                  <a:cubicBezTo>
                    <a:pt x="12478" y="9822"/>
                    <a:pt x="12541" y="9189"/>
                    <a:pt x="12161" y="8746"/>
                  </a:cubicBezTo>
                  <a:cubicBezTo>
                    <a:pt x="11965" y="8514"/>
                    <a:pt x="11680" y="8393"/>
                    <a:pt x="11394" y="8393"/>
                  </a:cubicBezTo>
                  <a:cubicBezTo>
                    <a:pt x="11171" y="8393"/>
                    <a:pt x="10948" y="8466"/>
                    <a:pt x="10768" y="8619"/>
                  </a:cubicBezTo>
                  <a:cubicBezTo>
                    <a:pt x="9653" y="9561"/>
                    <a:pt x="8328" y="10028"/>
                    <a:pt x="7082" y="10028"/>
                  </a:cubicBezTo>
                  <a:cubicBezTo>
                    <a:pt x="5815" y="10028"/>
                    <a:pt x="4631" y="9545"/>
                    <a:pt x="3832" y="8587"/>
                  </a:cubicBezTo>
                  <a:cubicBezTo>
                    <a:pt x="2249" y="6719"/>
                    <a:pt x="2756" y="3647"/>
                    <a:pt x="5004" y="1778"/>
                  </a:cubicBezTo>
                  <a:cubicBezTo>
                    <a:pt x="5416" y="1430"/>
                    <a:pt x="5479" y="797"/>
                    <a:pt x="5131" y="353"/>
                  </a:cubicBezTo>
                  <a:cubicBezTo>
                    <a:pt x="4917" y="122"/>
                    <a:pt x="4623" y="1"/>
                    <a:pt x="4334"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783600" y="2659475"/>
              <a:ext cx="394325" cy="341400"/>
            </a:xfrm>
            <a:custGeom>
              <a:avLst/>
              <a:gdLst/>
              <a:ahLst/>
              <a:cxnLst/>
              <a:rect l="l" t="t" r="r" b="b"/>
              <a:pathLst>
                <a:path w="15773" h="13656" extrusionOk="0">
                  <a:moveTo>
                    <a:pt x="8682" y="2010"/>
                  </a:moveTo>
                  <a:cubicBezTo>
                    <a:pt x="9943" y="2010"/>
                    <a:pt x="11129" y="2485"/>
                    <a:pt x="11940" y="3439"/>
                  </a:cubicBezTo>
                  <a:cubicBezTo>
                    <a:pt x="13524" y="5308"/>
                    <a:pt x="12985" y="8380"/>
                    <a:pt x="10768" y="10248"/>
                  </a:cubicBezTo>
                  <a:cubicBezTo>
                    <a:pt x="9665" y="11178"/>
                    <a:pt x="8341" y="11646"/>
                    <a:pt x="7091" y="11646"/>
                  </a:cubicBezTo>
                  <a:cubicBezTo>
                    <a:pt x="5830" y="11646"/>
                    <a:pt x="4644" y="11171"/>
                    <a:pt x="3833" y="10216"/>
                  </a:cubicBezTo>
                  <a:cubicBezTo>
                    <a:pt x="2249" y="8348"/>
                    <a:pt x="2788" y="5276"/>
                    <a:pt x="5005" y="3408"/>
                  </a:cubicBezTo>
                  <a:cubicBezTo>
                    <a:pt x="6108" y="2477"/>
                    <a:pt x="7432" y="2010"/>
                    <a:pt x="8682" y="2010"/>
                  </a:cubicBezTo>
                  <a:close/>
                  <a:moveTo>
                    <a:pt x="8679" y="1"/>
                  </a:moveTo>
                  <a:cubicBezTo>
                    <a:pt x="6970" y="1"/>
                    <a:pt x="5187" y="619"/>
                    <a:pt x="3706" y="1856"/>
                  </a:cubicBezTo>
                  <a:cubicBezTo>
                    <a:pt x="634" y="4453"/>
                    <a:pt x="1" y="8791"/>
                    <a:pt x="2313" y="11515"/>
                  </a:cubicBezTo>
                  <a:cubicBezTo>
                    <a:pt x="3494" y="12942"/>
                    <a:pt x="5243" y="13655"/>
                    <a:pt x="7083" y="13655"/>
                  </a:cubicBezTo>
                  <a:cubicBezTo>
                    <a:pt x="8796" y="13655"/>
                    <a:pt x="10586" y="13037"/>
                    <a:pt x="12067" y="11800"/>
                  </a:cubicBezTo>
                  <a:cubicBezTo>
                    <a:pt x="15139" y="9203"/>
                    <a:pt x="15772" y="4864"/>
                    <a:pt x="13460" y="2141"/>
                  </a:cubicBezTo>
                  <a:cubicBezTo>
                    <a:pt x="12263" y="714"/>
                    <a:pt x="10514" y="1"/>
                    <a:pt x="8679"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623675" y="2861850"/>
              <a:ext cx="313550" cy="300975"/>
            </a:xfrm>
            <a:custGeom>
              <a:avLst/>
              <a:gdLst/>
              <a:ahLst/>
              <a:cxnLst/>
              <a:rect l="l" t="t" r="r" b="b"/>
              <a:pathLst>
                <a:path w="12542" h="12039" extrusionOk="0">
                  <a:moveTo>
                    <a:pt x="5445" y="1"/>
                  </a:moveTo>
                  <a:cubicBezTo>
                    <a:pt x="3737" y="1"/>
                    <a:pt x="1953" y="620"/>
                    <a:pt x="476" y="1868"/>
                  </a:cubicBezTo>
                  <a:cubicBezTo>
                    <a:pt x="64" y="2217"/>
                    <a:pt x="1" y="2850"/>
                    <a:pt x="349" y="3293"/>
                  </a:cubicBezTo>
                  <a:cubicBezTo>
                    <a:pt x="563" y="3525"/>
                    <a:pt x="857" y="3646"/>
                    <a:pt x="1146" y="3646"/>
                  </a:cubicBezTo>
                  <a:cubicBezTo>
                    <a:pt x="1371" y="3646"/>
                    <a:pt x="1594" y="3572"/>
                    <a:pt x="1774" y="3420"/>
                  </a:cubicBezTo>
                  <a:cubicBezTo>
                    <a:pt x="2894" y="2474"/>
                    <a:pt x="4217" y="2007"/>
                    <a:pt x="5464" y="2007"/>
                  </a:cubicBezTo>
                  <a:cubicBezTo>
                    <a:pt x="6721" y="2007"/>
                    <a:pt x="7899" y="2482"/>
                    <a:pt x="8710" y="3420"/>
                  </a:cubicBezTo>
                  <a:cubicBezTo>
                    <a:pt x="10293" y="5320"/>
                    <a:pt x="9787" y="8392"/>
                    <a:pt x="7538" y="10260"/>
                  </a:cubicBezTo>
                  <a:cubicBezTo>
                    <a:pt x="7126" y="10609"/>
                    <a:pt x="7063" y="11242"/>
                    <a:pt x="7411" y="11686"/>
                  </a:cubicBezTo>
                  <a:cubicBezTo>
                    <a:pt x="7625" y="11917"/>
                    <a:pt x="7919" y="12038"/>
                    <a:pt x="8208" y="12038"/>
                  </a:cubicBezTo>
                  <a:cubicBezTo>
                    <a:pt x="8434" y="12038"/>
                    <a:pt x="8656" y="11965"/>
                    <a:pt x="8837" y="11812"/>
                  </a:cubicBezTo>
                  <a:cubicBezTo>
                    <a:pt x="11908" y="9215"/>
                    <a:pt x="12542" y="4877"/>
                    <a:pt x="10230" y="2153"/>
                  </a:cubicBezTo>
                  <a:cubicBezTo>
                    <a:pt x="9046" y="723"/>
                    <a:pt x="7290" y="1"/>
                    <a:pt x="544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1154150" y="2575400"/>
              <a:ext cx="110850" cy="124525"/>
            </a:xfrm>
            <a:custGeom>
              <a:avLst/>
              <a:gdLst/>
              <a:ahLst/>
              <a:cxnLst/>
              <a:rect l="l" t="t" r="r" b="b"/>
              <a:pathLst>
                <a:path w="4434" h="4981" extrusionOk="0">
                  <a:moveTo>
                    <a:pt x="444" y="0"/>
                  </a:moveTo>
                  <a:cubicBezTo>
                    <a:pt x="352" y="0"/>
                    <a:pt x="261" y="32"/>
                    <a:pt x="190" y="89"/>
                  </a:cubicBezTo>
                  <a:cubicBezTo>
                    <a:pt x="32" y="247"/>
                    <a:pt x="0" y="500"/>
                    <a:pt x="158" y="659"/>
                  </a:cubicBezTo>
                  <a:lnTo>
                    <a:pt x="3674" y="4839"/>
                  </a:lnTo>
                  <a:cubicBezTo>
                    <a:pt x="3748" y="4931"/>
                    <a:pt x="3864" y="4980"/>
                    <a:pt x="3987" y="4980"/>
                  </a:cubicBezTo>
                  <a:cubicBezTo>
                    <a:pt x="4074" y="4980"/>
                    <a:pt x="4164" y="4955"/>
                    <a:pt x="4244" y="4902"/>
                  </a:cubicBezTo>
                  <a:cubicBezTo>
                    <a:pt x="4402" y="4744"/>
                    <a:pt x="4434" y="4491"/>
                    <a:pt x="4275" y="4332"/>
                  </a:cubicBezTo>
                  <a:lnTo>
                    <a:pt x="760" y="152"/>
                  </a:lnTo>
                  <a:cubicBezTo>
                    <a:pt x="673" y="47"/>
                    <a:pt x="557" y="0"/>
                    <a:pt x="44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1117725" y="2637950"/>
              <a:ext cx="79200" cy="87175"/>
            </a:xfrm>
            <a:custGeom>
              <a:avLst/>
              <a:gdLst/>
              <a:ahLst/>
              <a:cxnLst/>
              <a:rect l="l" t="t" r="r" b="b"/>
              <a:pathLst>
                <a:path w="3168" h="3487" extrusionOk="0">
                  <a:moveTo>
                    <a:pt x="468" y="0"/>
                  </a:moveTo>
                  <a:cubicBezTo>
                    <a:pt x="374" y="0"/>
                    <a:pt x="276" y="31"/>
                    <a:pt x="190" y="88"/>
                  </a:cubicBezTo>
                  <a:cubicBezTo>
                    <a:pt x="32" y="247"/>
                    <a:pt x="0" y="500"/>
                    <a:pt x="159" y="658"/>
                  </a:cubicBezTo>
                  <a:lnTo>
                    <a:pt x="2407" y="3350"/>
                  </a:lnTo>
                  <a:cubicBezTo>
                    <a:pt x="2477" y="3437"/>
                    <a:pt x="2585" y="3486"/>
                    <a:pt x="2699" y="3486"/>
                  </a:cubicBezTo>
                  <a:cubicBezTo>
                    <a:pt x="2793" y="3486"/>
                    <a:pt x="2892" y="3453"/>
                    <a:pt x="2977" y="3382"/>
                  </a:cubicBezTo>
                  <a:cubicBezTo>
                    <a:pt x="3136" y="3255"/>
                    <a:pt x="3167" y="3002"/>
                    <a:pt x="3009" y="2812"/>
                  </a:cubicBezTo>
                  <a:lnTo>
                    <a:pt x="760" y="152"/>
                  </a:lnTo>
                  <a:cubicBezTo>
                    <a:pt x="691" y="47"/>
                    <a:pt x="583" y="0"/>
                    <a:pt x="46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696525" y="2960425"/>
              <a:ext cx="110875" cy="124525"/>
            </a:xfrm>
            <a:custGeom>
              <a:avLst/>
              <a:gdLst/>
              <a:ahLst/>
              <a:cxnLst/>
              <a:rect l="l" t="t" r="r" b="b"/>
              <a:pathLst>
                <a:path w="4435" h="4981" extrusionOk="0">
                  <a:moveTo>
                    <a:pt x="448" y="0"/>
                  </a:moveTo>
                  <a:cubicBezTo>
                    <a:pt x="360" y="0"/>
                    <a:pt x="270" y="26"/>
                    <a:pt x="190" y="79"/>
                  </a:cubicBezTo>
                  <a:cubicBezTo>
                    <a:pt x="32" y="237"/>
                    <a:pt x="0" y="490"/>
                    <a:pt x="159" y="649"/>
                  </a:cubicBezTo>
                  <a:lnTo>
                    <a:pt x="3674" y="4829"/>
                  </a:lnTo>
                  <a:cubicBezTo>
                    <a:pt x="3761" y="4934"/>
                    <a:pt x="3877" y="4981"/>
                    <a:pt x="3990" y="4981"/>
                  </a:cubicBezTo>
                  <a:cubicBezTo>
                    <a:pt x="4083" y="4981"/>
                    <a:pt x="4173" y="4949"/>
                    <a:pt x="4244" y="4892"/>
                  </a:cubicBezTo>
                  <a:cubicBezTo>
                    <a:pt x="4402" y="4734"/>
                    <a:pt x="4434" y="4481"/>
                    <a:pt x="4276" y="4322"/>
                  </a:cubicBezTo>
                  <a:lnTo>
                    <a:pt x="760" y="142"/>
                  </a:lnTo>
                  <a:cubicBezTo>
                    <a:pt x="687" y="50"/>
                    <a:pt x="570" y="0"/>
                    <a:pt x="44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925325" y="2767775"/>
              <a:ext cx="110875" cy="124800"/>
            </a:xfrm>
            <a:custGeom>
              <a:avLst/>
              <a:gdLst/>
              <a:ahLst/>
              <a:cxnLst/>
              <a:rect l="l" t="t" r="r" b="b"/>
              <a:pathLst>
                <a:path w="4435" h="4992" extrusionOk="0">
                  <a:moveTo>
                    <a:pt x="468" y="1"/>
                  </a:moveTo>
                  <a:cubicBezTo>
                    <a:pt x="374" y="1"/>
                    <a:pt x="276" y="32"/>
                    <a:pt x="191" y="89"/>
                  </a:cubicBezTo>
                  <a:cubicBezTo>
                    <a:pt x="32" y="247"/>
                    <a:pt x="1" y="501"/>
                    <a:pt x="159" y="659"/>
                  </a:cubicBezTo>
                  <a:lnTo>
                    <a:pt x="3674" y="4839"/>
                  </a:lnTo>
                  <a:cubicBezTo>
                    <a:pt x="3744" y="4944"/>
                    <a:pt x="3852" y="4991"/>
                    <a:pt x="3967" y="4991"/>
                  </a:cubicBezTo>
                  <a:cubicBezTo>
                    <a:pt x="4061" y="4991"/>
                    <a:pt x="4159" y="4960"/>
                    <a:pt x="4244" y="4903"/>
                  </a:cubicBezTo>
                  <a:cubicBezTo>
                    <a:pt x="4403" y="4744"/>
                    <a:pt x="4434" y="4491"/>
                    <a:pt x="4276" y="4333"/>
                  </a:cubicBezTo>
                  <a:lnTo>
                    <a:pt x="761" y="152"/>
                  </a:lnTo>
                  <a:cubicBezTo>
                    <a:pt x="691" y="48"/>
                    <a:pt x="583" y="1"/>
                    <a:pt x="468"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764600" y="2935225"/>
              <a:ext cx="79200" cy="87175"/>
            </a:xfrm>
            <a:custGeom>
              <a:avLst/>
              <a:gdLst/>
              <a:ahLst/>
              <a:cxnLst/>
              <a:rect l="l" t="t" r="r" b="b"/>
              <a:pathLst>
                <a:path w="3168" h="3487" extrusionOk="0">
                  <a:moveTo>
                    <a:pt x="445" y="1"/>
                  </a:moveTo>
                  <a:cubicBezTo>
                    <a:pt x="353" y="1"/>
                    <a:pt x="262" y="34"/>
                    <a:pt x="191" y="105"/>
                  </a:cubicBezTo>
                  <a:cubicBezTo>
                    <a:pt x="33" y="232"/>
                    <a:pt x="1" y="485"/>
                    <a:pt x="159" y="675"/>
                  </a:cubicBezTo>
                  <a:lnTo>
                    <a:pt x="2408" y="3335"/>
                  </a:lnTo>
                  <a:cubicBezTo>
                    <a:pt x="2478" y="3440"/>
                    <a:pt x="2586" y="3487"/>
                    <a:pt x="2700" y="3487"/>
                  </a:cubicBezTo>
                  <a:cubicBezTo>
                    <a:pt x="2794" y="3487"/>
                    <a:pt x="2892" y="3455"/>
                    <a:pt x="2978" y="3398"/>
                  </a:cubicBezTo>
                  <a:cubicBezTo>
                    <a:pt x="3136" y="3240"/>
                    <a:pt x="3168" y="2987"/>
                    <a:pt x="3009" y="2828"/>
                  </a:cubicBezTo>
                  <a:lnTo>
                    <a:pt x="761" y="137"/>
                  </a:lnTo>
                  <a:cubicBezTo>
                    <a:pt x="674" y="50"/>
                    <a:pt x="558" y="1"/>
                    <a:pt x="44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991825" y="2744025"/>
              <a:ext cx="79200" cy="87175"/>
            </a:xfrm>
            <a:custGeom>
              <a:avLst/>
              <a:gdLst/>
              <a:ahLst/>
              <a:cxnLst/>
              <a:rect l="l" t="t" r="r" b="b"/>
              <a:pathLst>
                <a:path w="3168" h="3487" extrusionOk="0">
                  <a:moveTo>
                    <a:pt x="445" y="1"/>
                  </a:moveTo>
                  <a:cubicBezTo>
                    <a:pt x="353" y="1"/>
                    <a:pt x="262" y="32"/>
                    <a:pt x="191" y="89"/>
                  </a:cubicBezTo>
                  <a:cubicBezTo>
                    <a:pt x="33" y="247"/>
                    <a:pt x="1" y="501"/>
                    <a:pt x="128" y="659"/>
                  </a:cubicBezTo>
                  <a:lnTo>
                    <a:pt x="2408" y="3351"/>
                  </a:lnTo>
                  <a:cubicBezTo>
                    <a:pt x="2477" y="3438"/>
                    <a:pt x="2585" y="3487"/>
                    <a:pt x="2700" y="3487"/>
                  </a:cubicBezTo>
                  <a:cubicBezTo>
                    <a:pt x="2794" y="3487"/>
                    <a:pt x="2892" y="3454"/>
                    <a:pt x="2978" y="3383"/>
                  </a:cubicBezTo>
                  <a:cubicBezTo>
                    <a:pt x="3136" y="3256"/>
                    <a:pt x="3168" y="3003"/>
                    <a:pt x="3010" y="2813"/>
                  </a:cubicBezTo>
                  <a:lnTo>
                    <a:pt x="761" y="152"/>
                  </a:lnTo>
                  <a:cubicBezTo>
                    <a:pt x="674" y="48"/>
                    <a:pt x="558" y="1"/>
                    <a:pt x="44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890500" y="2829150"/>
              <a:ext cx="79200" cy="87175"/>
            </a:xfrm>
            <a:custGeom>
              <a:avLst/>
              <a:gdLst/>
              <a:ahLst/>
              <a:cxnLst/>
              <a:rect l="l" t="t" r="r" b="b"/>
              <a:pathLst>
                <a:path w="3168" h="3487" extrusionOk="0">
                  <a:moveTo>
                    <a:pt x="468" y="0"/>
                  </a:moveTo>
                  <a:cubicBezTo>
                    <a:pt x="374" y="0"/>
                    <a:pt x="276" y="33"/>
                    <a:pt x="190" y="104"/>
                  </a:cubicBezTo>
                  <a:cubicBezTo>
                    <a:pt x="32" y="231"/>
                    <a:pt x="0" y="484"/>
                    <a:pt x="159" y="674"/>
                  </a:cubicBezTo>
                  <a:lnTo>
                    <a:pt x="2407" y="3334"/>
                  </a:lnTo>
                  <a:cubicBezTo>
                    <a:pt x="2494" y="3439"/>
                    <a:pt x="2610" y="3486"/>
                    <a:pt x="2723" y="3486"/>
                  </a:cubicBezTo>
                  <a:cubicBezTo>
                    <a:pt x="2816" y="3486"/>
                    <a:pt x="2906" y="3455"/>
                    <a:pt x="2977" y="3398"/>
                  </a:cubicBezTo>
                  <a:cubicBezTo>
                    <a:pt x="3136" y="3239"/>
                    <a:pt x="3167" y="2986"/>
                    <a:pt x="3009" y="2828"/>
                  </a:cubicBezTo>
                  <a:lnTo>
                    <a:pt x="760" y="136"/>
                  </a:lnTo>
                  <a:cubicBezTo>
                    <a:pt x="691" y="49"/>
                    <a:pt x="583" y="0"/>
                    <a:pt x="46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3061400" y="3680475"/>
              <a:ext cx="334925" cy="334925"/>
            </a:xfrm>
            <a:custGeom>
              <a:avLst/>
              <a:gdLst/>
              <a:ahLst/>
              <a:cxnLst/>
              <a:rect l="l" t="t" r="r" b="b"/>
              <a:pathLst>
                <a:path w="13397" h="13397" extrusionOk="0">
                  <a:moveTo>
                    <a:pt x="4973" y="0"/>
                  </a:moveTo>
                  <a:cubicBezTo>
                    <a:pt x="4625" y="0"/>
                    <a:pt x="4340" y="285"/>
                    <a:pt x="4340" y="602"/>
                  </a:cubicBezTo>
                  <a:lnTo>
                    <a:pt x="4340" y="3737"/>
                  </a:lnTo>
                  <a:cubicBezTo>
                    <a:pt x="4340" y="4054"/>
                    <a:pt x="4086" y="4339"/>
                    <a:pt x="3738" y="4339"/>
                  </a:cubicBezTo>
                  <a:lnTo>
                    <a:pt x="634" y="4339"/>
                  </a:lnTo>
                  <a:cubicBezTo>
                    <a:pt x="286" y="4339"/>
                    <a:pt x="1" y="4624"/>
                    <a:pt x="1" y="4941"/>
                  </a:cubicBezTo>
                  <a:lnTo>
                    <a:pt x="1" y="8424"/>
                  </a:lnTo>
                  <a:cubicBezTo>
                    <a:pt x="1" y="8773"/>
                    <a:pt x="286" y="9058"/>
                    <a:pt x="634" y="9058"/>
                  </a:cubicBezTo>
                  <a:lnTo>
                    <a:pt x="3738" y="9058"/>
                  </a:lnTo>
                  <a:cubicBezTo>
                    <a:pt x="4086" y="9058"/>
                    <a:pt x="4340" y="9311"/>
                    <a:pt x="4340" y="9659"/>
                  </a:cubicBezTo>
                  <a:lnTo>
                    <a:pt x="4340" y="12763"/>
                  </a:lnTo>
                  <a:cubicBezTo>
                    <a:pt x="4340" y="13111"/>
                    <a:pt x="4625" y="13396"/>
                    <a:pt x="4973" y="13396"/>
                  </a:cubicBezTo>
                  <a:lnTo>
                    <a:pt x="8457" y="13396"/>
                  </a:lnTo>
                  <a:cubicBezTo>
                    <a:pt x="8773" y="13396"/>
                    <a:pt x="9058" y="13111"/>
                    <a:pt x="9058" y="12763"/>
                  </a:cubicBezTo>
                  <a:lnTo>
                    <a:pt x="9058" y="9659"/>
                  </a:lnTo>
                  <a:cubicBezTo>
                    <a:pt x="9058" y="9311"/>
                    <a:pt x="9343" y="9058"/>
                    <a:pt x="9660" y="9058"/>
                  </a:cubicBezTo>
                  <a:lnTo>
                    <a:pt x="12795" y="9058"/>
                  </a:lnTo>
                  <a:cubicBezTo>
                    <a:pt x="13144" y="9058"/>
                    <a:pt x="13397" y="8773"/>
                    <a:pt x="13397" y="8424"/>
                  </a:cubicBezTo>
                  <a:lnTo>
                    <a:pt x="13397" y="4941"/>
                  </a:lnTo>
                  <a:cubicBezTo>
                    <a:pt x="13397" y="4624"/>
                    <a:pt x="13144" y="4339"/>
                    <a:pt x="12795" y="4339"/>
                  </a:cubicBezTo>
                  <a:lnTo>
                    <a:pt x="9660" y="4339"/>
                  </a:lnTo>
                  <a:cubicBezTo>
                    <a:pt x="9343" y="4339"/>
                    <a:pt x="9058" y="4054"/>
                    <a:pt x="9058" y="3737"/>
                  </a:cubicBezTo>
                  <a:lnTo>
                    <a:pt x="9058" y="602"/>
                  </a:lnTo>
                  <a:cubicBezTo>
                    <a:pt x="9058" y="285"/>
                    <a:pt x="8773" y="0"/>
                    <a:pt x="8457"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1415400" y="2659150"/>
              <a:ext cx="343650" cy="342850"/>
            </a:xfrm>
            <a:custGeom>
              <a:avLst/>
              <a:gdLst/>
              <a:ahLst/>
              <a:cxnLst/>
              <a:rect l="l" t="t" r="r" b="b"/>
              <a:pathLst>
                <a:path w="13746" h="13714" extrusionOk="0">
                  <a:moveTo>
                    <a:pt x="5100" y="0"/>
                  </a:moveTo>
                  <a:cubicBezTo>
                    <a:pt x="4751" y="0"/>
                    <a:pt x="4466" y="285"/>
                    <a:pt x="4466" y="634"/>
                  </a:cubicBezTo>
                  <a:lnTo>
                    <a:pt x="4466" y="3832"/>
                  </a:lnTo>
                  <a:cubicBezTo>
                    <a:pt x="4466" y="4181"/>
                    <a:pt x="4181" y="4434"/>
                    <a:pt x="3833" y="4434"/>
                  </a:cubicBezTo>
                  <a:lnTo>
                    <a:pt x="634" y="4434"/>
                  </a:lnTo>
                  <a:cubicBezTo>
                    <a:pt x="286" y="4434"/>
                    <a:pt x="1" y="4719"/>
                    <a:pt x="1" y="5067"/>
                  </a:cubicBezTo>
                  <a:lnTo>
                    <a:pt x="1" y="8646"/>
                  </a:lnTo>
                  <a:cubicBezTo>
                    <a:pt x="1" y="8994"/>
                    <a:pt x="286" y="9279"/>
                    <a:pt x="634" y="9279"/>
                  </a:cubicBezTo>
                  <a:lnTo>
                    <a:pt x="3833" y="9279"/>
                  </a:lnTo>
                  <a:cubicBezTo>
                    <a:pt x="4181" y="9279"/>
                    <a:pt x="4466" y="9564"/>
                    <a:pt x="4466" y="9913"/>
                  </a:cubicBezTo>
                  <a:lnTo>
                    <a:pt x="4466" y="13080"/>
                  </a:lnTo>
                  <a:cubicBezTo>
                    <a:pt x="4466" y="13428"/>
                    <a:pt x="4751" y="13713"/>
                    <a:pt x="5100" y="13713"/>
                  </a:cubicBezTo>
                  <a:lnTo>
                    <a:pt x="8647" y="13713"/>
                  </a:lnTo>
                  <a:cubicBezTo>
                    <a:pt x="8995" y="13713"/>
                    <a:pt x="9280" y="13428"/>
                    <a:pt x="9280" y="13080"/>
                  </a:cubicBezTo>
                  <a:lnTo>
                    <a:pt x="9280" y="9913"/>
                  </a:lnTo>
                  <a:cubicBezTo>
                    <a:pt x="9280" y="9564"/>
                    <a:pt x="9565" y="9279"/>
                    <a:pt x="9913" y="9279"/>
                  </a:cubicBezTo>
                  <a:lnTo>
                    <a:pt x="13112" y="9279"/>
                  </a:lnTo>
                  <a:cubicBezTo>
                    <a:pt x="13460" y="9279"/>
                    <a:pt x="13745" y="8994"/>
                    <a:pt x="13745" y="8646"/>
                  </a:cubicBezTo>
                  <a:lnTo>
                    <a:pt x="13745" y="5067"/>
                  </a:lnTo>
                  <a:cubicBezTo>
                    <a:pt x="13714" y="4719"/>
                    <a:pt x="13460" y="4434"/>
                    <a:pt x="13112" y="4434"/>
                  </a:cubicBezTo>
                  <a:lnTo>
                    <a:pt x="9913" y="4434"/>
                  </a:lnTo>
                  <a:cubicBezTo>
                    <a:pt x="9565" y="4434"/>
                    <a:pt x="9280" y="4181"/>
                    <a:pt x="9280" y="3832"/>
                  </a:cubicBezTo>
                  <a:lnTo>
                    <a:pt x="9280" y="634"/>
                  </a:lnTo>
                  <a:cubicBezTo>
                    <a:pt x="9280" y="285"/>
                    <a:pt x="8995" y="0"/>
                    <a:pt x="8647"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386800" y="3473050"/>
              <a:ext cx="7950" cy="19025"/>
            </a:xfrm>
            <a:custGeom>
              <a:avLst/>
              <a:gdLst/>
              <a:ahLst/>
              <a:cxnLst/>
              <a:rect l="l" t="t" r="r" b="b"/>
              <a:pathLst>
                <a:path w="318" h="761" extrusionOk="0">
                  <a:moveTo>
                    <a:pt x="318" y="760"/>
                  </a:moveTo>
                  <a:cubicBezTo>
                    <a:pt x="191" y="507"/>
                    <a:pt x="64" y="253"/>
                    <a:pt x="1" y="0"/>
                  </a:cubicBezTo>
                  <a:cubicBezTo>
                    <a:pt x="64" y="253"/>
                    <a:pt x="191" y="507"/>
                    <a:pt x="318" y="76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3386800" y="3245025"/>
              <a:ext cx="194000" cy="246450"/>
            </a:xfrm>
            <a:custGeom>
              <a:avLst/>
              <a:gdLst/>
              <a:ahLst/>
              <a:cxnLst/>
              <a:rect l="l" t="t" r="r" b="b"/>
              <a:pathLst>
                <a:path w="7760" h="9858" extrusionOk="0">
                  <a:moveTo>
                    <a:pt x="6715" y="0"/>
                  </a:moveTo>
                  <a:lnTo>
                    <a:pt x="3801" y="2882"/>
                  </a:lnTo>
                  <a:lnTo>
                    <a:pt x="3809" y="2890"/>
                  </a:lnTo>
                  <a:lnTo>
                    <a:pt x="6715" y="0"/>
                  </a:lnTo>
                  <a:close/>
                  <a:moveTo>
                    <a:pt x="3809" y="2890"/>
                  </a:moveTo>
                  <a:lnTo>
                    <a:pt x="888" y="5796"/>
                  </a:lnTo>
                  <a:cubicBezTo>
                    <a:pt x="444" y="6239"/>
                    <a:pt x="159" y="6778"/>
                    <a:pt x="1" y="7316"/>
                  </a:cubicBezTo>
                  <a:cubicBezTo>
                    <a:pt x="159" y="7886"/>
                    <a:pt x="444" y="8393"/>
                    <a:pt x="888" y="8836"/>
                  </a:cubicBezTo>
                  <a:cubicBezTo>
                    <a:pt x="1553" y="9517"/>
                    <a:pt x="2431" y="9857"/>
                    <a:pt x="3310" y="9857"/>
                  </a:cubicBezTo>
                  <a:cubicBezTo>
                    <a:pt x="4189" y="9857"/>
                    <a:pt x="5068" y="9517"/>
                    <a:pt x="5733" y="8836"/>
                  </a:cubicBezTo>
                  <a:lnTo>
                    <a:pt x="7760" y="6841"/>
                  </a:lnTo>
                  <a:lnTo>
                    <a:pt x="3809" y="289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3396300" y="3494425"/>
              <a:ext cx="4000" cy="6350"/>
            </a:xfrm>
            <a:custGeom>
              <a:avLst/>
              <a:gdLst/>
              <a:ahLst/>
              <a:cxnLst/>
              <a:rect l="l" t="t" r="r" b="b"/>
              <a:pathLst>
                <a:path w="160" h="254" extrusionOk="0">
                  <a:moveTo>
                    <a:pt x="159" y="253"/>
                  </a:moveTo>
                  <a:cubicBezTo>
                    <a:pt x="96" y="158"/>
                    <a:pt x="33" y="95"/>
                    <a:pt x="1" y="0"/>
                  </a:cubicBezTo>
                  <a:cubicBezTo>
                    <a:pt x="33" y="95"/>
                    <a:pt x="96" y="158"/>
                    <a:pt x="159" y="253"/>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3401850" y="3503125"/>
              <a:ext cx="7150" cy="7950"/>
            </a:xfrm>
            <a:custGeom>
              <a:avLst/>
              <a:gdLst/>
              <a:ahLst/>
              <a:cxnLst/>
              <a:rect l="l" t="t" r="r" b="b"/>
              <a:pathLst>
                <a:path w="286" h="318" extrusionOk="0">
                  <a:moveTo>
                    <a:pt x="286" y="317"/>
                  </a:moveTo>
                  <a:cubicBezTo>
                    <a:pt x="191" y="222"/>
                    <a:pt x="96" y="127"/>
                    <a:pt x="1" y="0"/>
                  </a:cubicBezTo>
                  <a:cubicBezTo>
                    <a:pt x="96" y="127"/>
                    <a:pt x="191" y="222"/>
                    <a:pt x="286" y="317"/>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3385225" y="3427900"/>
              <a:ext cx="1600" cy="10325"/>
            </a:xfrm>
            <a:custGeom>
              <a:avLst/>
              <a:gdLst/>
              <a:ahLst/>
              <a:cxnLst/>
              <a:rect l="l" t="t" r="r" b="b"/>
              <a:pathLst>
                <a:path w="64" h="413" extrusionOk="0">
                  <a:moveTo>
                    <a:pt x="1" y="413"/>
                  </a:moveTo>
                  <a:cubicBezTo>
                    <a:pt x="1" y="286"/>
                    <a:pt x="32" y="159"/>
                    <a:pt x="64" y="1"/>
                  </a:cubicBezTo>
                  <a:cubicBezTo>
                    <a:pt x="32" y="159"/>
                    <a:pt x="1" y="286"/>
                    <a:pt x="1" y="413"/>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3384425" y="3461950"/>
              <a:ext cx="2400" cy="8750"/>
            </a:xfrm>
            <a:custGeom>
              <a:avLst/>
              <a:gdLst/>
              <a:ahLst/>
              <a:cxnLst/>
              <a:rect l="l" t="t" r="r" b="b"/>
              <a:pathLst>
                <a:path w="96" h="350" extrusionOk="0">
                  <a:moveTo>
                    <a:pt x="96" y="349"/>
                  </a:moveTo>
                  <a:cubicBezTo>
                    <a:pt x="64" y="222"/>
                    <a:pt x="33" y="127"/>
                    <a:pt x="1" y="1"/>
                  </a:cubicBezTo>
                  <a:cubicBezTo>
                    <a:pt x="33" y="127"/>
                    <a:pt x="64" y="222"/>
                    <a:pt x="96" y="349"/>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3383650" y="3439000"/>
              <a:ext cx="800" cy="21400"/>
            </a:xfrm>
            <a:custGeom>
              <a:avLst/>
              <a:gdLst/>
              <a:ahLst/>
              <a:cxnLst/>
              <a:rect l="l" t="t" r="r" b="b"/>
              <a:pathLst>
                <a:path w="32" h="856" extrusionOk="0">
                  <a:moveTo>
                    <a:pt x="32" y="0"/>
                  </a:moveTo>
                  <a:cubicBezTo>
                    <a:pt x="0" y="285"/>
                    <a:pt x="0" y="570"/>
                    <a:pt x="32" y="855"/>
                  </a:cubicBezTo>
                  <a:cubicBezTo>
                    <a:pt x="0" y="570"/>
                    <a:pt x="0" y="285"/>
                    <a:pt x="32"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3602950" y="3366150"/>
              <a:ext cx="72875" cy="72875"/>
            </a:xfrm>
            <a:custGeom>
              <a:avLst/>
              <a:gdLst/>
              <a:ahLst/>
              <a:cxnLst/>
              <a:rect l="l" t="t" r="r" b="b"/>
              <a:pathLst>
                <a:path w="2915" h="2915" extrusionOk="0">
                  <a:moveTo>
                    <a:pt x="1" y="2914"/>
                  </a:moveTo>
                  <a:lnTo>
                    <a:pt x="2914" y="1"/>
                  </a:ln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697950" y="3316275"/>
              <a:ext cx="2400" cy="9525"/>
            </a:xfrm>
            <a:custGeom>
              <a:avLst/>
              <a:gdLst/>
              <a:ahLst/>
              <a:cxnLst/>
              <a:rect l="l" t="t" r="r" b="b"/>
              <a:pathLst>
                <a:path w="96" h="381" extrusionOk="0">
                  <a:moveTo>
                    <a:pt x="96" y="1"/>
                  </a:moveTo>
                  <a:cubicBezTo>
                    <a:pt x="64" y="127"/>
                    <a:pt x="33" y="254"/>
                    <a:pt x="1" y="381"/>
                  </a:cubicBezTo>
                  <a:cubicBezTo>
                    <a:pt x="33" y="254"/>
                    <a:pt x="64" y="127"/>
                    <a:pt x="96" y="1"/>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3690050" y="3327350"/>
              <a:ext cx="7925" cy="19050"/>
            </a:xfrm>
            <a:custGeom>
              <a:avLst/>
              <a:gdLst/>
              <a:ahLst/>
              <a:cxnLst/>
              <a:rect l="l" t="t" r="r" b="b"/>
              <a:pathLst>
                <a:path w="317" h="762" extrusionOk="0">
                  <a:moveTo>
                    <a:pt x="317" y="1"/>
                  </a:moveTo>
                  <a:cubicBezTo>
                    <a:pt x="253" y="286"/>
                    <a:pt x="127" y="539"/>
                    <a:pt x="0" y="761"/>
                  </a:cubicBezTo>
                  <a:cubicBezTo>
                    <a:pt x="127" y="539"/>
                    <a:pt x="253" y="286"/>
                    <a:pt x="317" y="1"/>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3697950" y="3283025"/>
              <a:ext cx="1625" cy="10325"/>
            </a:xfrm>
            <a:custGeom>
              <a:avLst/>
              <a:gdLst/>
              <a:ahLst/>
              <a:cxnLst/>
              <a:rect l="l" t="t" r="r" b="b"/>
              <a:pathLst>
                <a:path w="65" h="413" extrusionOk="0">
                  <a:moveTo>
                    <a:pt x="1" y="1"/>
                  </a:moveTo>
                  <a:cubicBezTo>
                    <a:pt x="33" y="127"/>
                    <a:pt x="64" y="254"/>
                    <a:pt x="64" y="412"/>
                  </a:cubicBezTo>
                  <a:cubicBezTo>
                    <a:pt x="64" y="254"/>
                    <a:pt x="33" y="127"/>
                    <a:pt x="1" y="1"/>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3481825" y="3219500"/>
              <a:ext cx="216150" cy="196550"/>
            </a:xfrm>
            <a:custGeom>
              <a:avLst/>
              <a:gdLst/>
              <a:ahLst/>
              <a:cxnLst/>
              <a:rect l="l" t="t" r="r" b="b"/>
              <a:pathLst>
                <a:path w="8646" h="7862" extrusionOk="0">
                  <a:moveTo>
                    <a:pt x="5336" y="0"/>
                  </a:moveTo>
                  <a:cubicBezTo>
                    <a:pt x="4458" y="0"/>
                    <a:pt x="3579" y="341"/>
                    <a:pt x="2914" y="1021"/>
                  </a:cubicBezTo>
                  <a:lnTo>
                    <a:pt x="0" y="3903"/>
                  </a:lnTo>
                  <a:lnTo>
                    <a:pt x="3959" y="7862"/>
                  </a:lnTo>
                  <a:lnTo>
                    <a:pt x="7759" y="4062"/>
                  </a:lnTo>
                  <a:cubicBezTo>
                    <a:pt x="8202" y="3618"/>
                    <a:pt x="8487" y="3080"/>
                    <a:pt x="8646" y="2542"/>
                  </a:cubicBezTo>
                  <a:cubicBezTo>
                    <a:pt x="8487" y="1971"/>
                    <a:pt x="8202" y="1433"/>
                    <a:pt x="7759" y="1021"/>
                  </a:cubicBezTo>
                  <a:cubicBezTo>
                    <a:pt x="7094" y="341"/>
                    <a:pt x="6215" y="0"/>
                    <a:pt x="53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3699550" y="3294100"/>
              <a:ext cx="1600" cy="21400"/>
            </a:xfrm>
            <a:custGeom>
              <a:avLst/>
              <a:gdLst/>
              <a:ahLst/>
              <a:cxnLst/>
              <a:rect l="l" t="t" r="r" b="b"/>
              <a:pathLst>
                <a:path w="64" h="856" extrusionOk="0">
                  <a:moveTo>
                    <a:pt x="32" y="856"/>
                  </a:moveTo>
                  <a:cubicBezTo>
                    <a:pt x="64" y="571"/>
                    <a:pt x="64" y="286"/>
                    <a:pt x="0" y="1"/>
                  </a:cubicBezTo>
                  <a:cubicBezTo>
                    <a:pt x="64" y="286"/>
                    <a:pt x="64" y="571"/>
                    <a:pt x="32" y="856"/>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3684500" y="3348750"/>
              <a:ext cx="3975" cy="7150"/>
            </a:xfrm>
            <a:custGeom>
              <a:avLst/>
              <a:gdLst/>
              <a:ahLst/>
              <a:cxnLst/>
              <a:rect l="l" t="t" r="r" b="b"/>
              <a:pathLst>
                <a:path w="159" h="286" extrusionOk="0">
                  <a:moveTo>
                    <a:pt x="159" y="0"/>
                  </a:moveTo>
                  <a:cubicBezTo>
                    <a:pt x="127" y="95"/>
                    <a:pt x="64" y="190"/>
                    <a:pt x="0" y="285"/>
                  </a:cubicBezTo>
                  <a:cubicBezTo>
                    <a:pt x="64" y="190"/>
                    <a:pt x="127" y="95"/>
                    <a:pt x="159" y="0"/>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3675800" y="3358250"/>
              <a:ext cx="7150" cy="7925"/>
            </a:xfrm>
            <a:custGeom>
              <a:avLst/>
              <a:gdLst/>
              <a:ahLst/>
              <a:cxnLst/>
              <a:rect l="l" t="t" r="r" b="b"/>
              <a:pathLst>
                <a:path w="286" h="317" extrusionOk="0">
                  <a:moveTo>
                    <a:pt x="0" y="317"/>
                  </a:moveTo>
                  <a:cubicBezTo>
                    <a:pt x="95" y="222"/>
                    <a:pt x="190" y="95"/>
                    <a:pt x="285" y="0"/>
                  </a:cubicBezTo>
                  <a:cubicBezTo>
                    <a:pt x="190" y="95"/>
                    <a:pt x="95" y="222"/>
                    <a:pt x="0" y="317"/>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3386800" y="3470675"/>
              <a:ext cx="25" cy="2400"/>
            </a:xfrm>
            <a:custGeom>
              <a:avLst/>
              <a:gdLst/>
              <a:ahLst/>
              <a:cxnLst/>
              <a:rect l="l" t="t" r="r" b="b"/>
              <a:pathLst>
                <a:path w="1" h="96" extrusionOk="0">
                  <a:moveTo>
                    <a:pt x="1" y="95"/>
                  </a:moveTo>
                  <a:cubicBezTo>
                    <a:pt x="1" y="63"/>
                    <a:pt x="1" y="32"/>
                    <a:pt x="1" y="0"/>
                  </a:cubicBezTo>
                  <a:cubicBezTo>
                    <a:pt x="1" y="32"/>
                    <a:pt x="1" y="63"/>
                    <a:pt x="1" y="95"/>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3408975" y="3511050"/>
              <a:ext cx="25" cy="25"/>
            </a:xfrm>
            <a:custGeom>
              <a:avLst/>
              <a:gdLst/>
              <a:ahLst/>
              <a:cxnLst/>
              <a:rect l="l" t="t" r="r" b="b"/>
              <a:pathLst>
                <a:path w="1" h="1" extrusionOk="0">
                  <a:moveTo>
                    <a:pt x="1" y="0"/>
                  </a:moveTo>
                  <a:lnTo>
                    <a:pt x="1" y="0"/>
                  </a:lnTo>
                  <a:lnTo>
                    <a:pt x="1" y="0"/>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3400275" y="3500750"/>
              <a:ext cx="1600" cy="2400"/>
            </a:xfrm>
            <a:custGeom>
              <a:avLst/>
              <a:gdLst/>
              <a:ahLst/>
              <a:cxnLst/>
              <a:rect l="l" t="t" r="r" b="b"/>
              <a:pathLst>
                <a:path w="64" h="96" extrusionOk="0">
                  <a:moveTo>
                    <a:pt x="64" y="95"/>
                  </a:moveTo>
                  <a:lnTo>
                    <a:pt x="0" y="0"/>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384425" y="3460375"/>
              <a:ext cx="25" cy="1600"/>
            </a:xfrm>
            <a:custGeom>
              <a:avLst/>
              <a:gdLst/>
              <a:ahLst/>
              <a:cxnLst/>
              <a:rect l="l" t="t" r="r" b="b"/>
              <a:pathLst>
                <a:path w="1" h="64" extrusionOk="0">
                  <a:moveTo>
                    <a:pt x="1" y="64"/>
                  </a:moveTo>
                  <a:cubicBezTo>
                    <a:pt x="1" y="32"/>
                    <a:pt x="1" y="32"/>
                    <a:pt x="1" y="0"/>
                  </a:cubicBezTo>
                  <a:cubicBezTo>
                    <a:pt x="1" y="32"/>
                    <a:pt x="1" y="32"/>
                    <a:pt x="1" y="64"/>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3394725" y="3492050"/>
              <a:ext cx="1600" cy="2400"/>
            </a:xfrm>
            <a:custGeom>
              <a:avLst/>
              <a:gdLst/>
              <a:ahLst/>
              <a:cxnLst/>
              <a:rect l="l" t="t" r="r" b="b"/>
              <a:pathLst>
                <a:path w="64" h="96" extrusionOk="0">
                  <a:moveTo>
                    <a:pt x="64" y="95"/>
                  </a:moveTo>
                  <a:cubicBezTo>
                    <a:pt x="32" y="63"/>
                    <a:pt x="1" y="32"/>
                    <a:pt x="1" y="0"/>
                  </a:cubicBezTo>
                  <a:cubicBezTo>
                    <a:pt x="1" y="32"/>
                    <a:pt x="32" y="63"/>
                    <a:pt x="64" y="95"/>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3697950" y="3325775"/>
              <a:ext cx="25" cy="1600"/>
            </a:xfrm>
            <a:custGeom>
              <a:avLst/>
              <a:gdLst/>
              <a:ahLst/>
              <a:cxnLst/>
              <a:rect l="l" t="t" r="r" b="b"/>
              <a:pathLst>
                <a:path w="1" h="64" extrusionOk="0">
                  <a:moveTo>
                    <a:pt x="1" y="1"/>
                  </a:moveTo>
                  <a:cubicBezTo>
                    <a:pt x="1" y="1"/>
                    <a:pt x="1" y="32"/>
                    <a:pt x="1" y="64"/>
                  </a:cubicBezTo>
                  <a:cubicBezTo>
                    <a:pt x="1" y="32"/>
                    <a:pt x="1" y="32"/>
                    <a:pt x="1"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3688450" y="3346375"/>
              <a:ext cx="1625" cy="2400"/>
            </a:xfrm>
            <a:custGeom>
              <a:avLst/>
              <a:gdLst/>
              <a:ahLst/>
              <a:cxnLst/>
              <a:rect l="l" t="t" r="r" b="b"/>
              <a:pathLst>
                <a:path w="65" h="96" extrusionOk="0">
                  <a:moveTo>
                    <a:pt x="64" y="0"/>
                  </a:moveTo>
                  <a:cubicBezTo>
                    <a:pt x="64" y="32"/>
                    <a:pt x="32" y="63"/>
                    <a:pt x="1" y="95"/>
                  </a:cubicBezTo>
                  <a:cubicBezTo>
                    <a:pt x="32" y="63"/>
                    <a:pt x="64" y="32"/>
                    <a:pt x="64"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3682925" y="3355875"/>
              <a:ext cx="1600" cy="2400"/>
            </a:xfrm>
            <a:custGeom>
              <a:avLst/>
              <a:gdLst/>
              <a:ahLst/>
              <a:cxnLst/>
              <a:rect l="l" t="t" r="r" b="b"/>
              <a:pathLst>
                <a:path w="64" h="96" extrusionOk="0">
                  <a:moveTo>
                    <a:pt x="63" y="0"/>
                  </a:moveTo>
                  <a:lnTo>
                    <a:pt x="63" y="0"/>
                  </a:lnTo>
                  <a:cubicBezTo>
                    <a:pt x="32" y="32"/>
                    <a:pt x="0" y="63"/>
                    <a:pt x="0" y="95"/>
                  </a:cubicBezTo>
                  <a:lnTo>
                    <a:pt x="63" y="0"/>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699550" y="3315475"/>
              <a:ext cx="800" cy="825"/>
            </a:xfrm>
            <a:custGeom>
              <a:avLst/>
              <a:gdLst/>
              <a:ahLst/>
              <a:cxnLst/>
              <a:rect l="l" t="t" r="r" b="b"/>
              <a:pathLst>
                <a:path w="32" h="33" extrusionOk="0">
                  <a:moveTo>
                    <a:pt x="32" y="1"/>
                  </a:moveTo>
                  <a:cubicBezTo>
                    <a:pt x="32" y="1"/>
                    <a:pt x="32" y="33"/>
                    <a:pt x="0" y="33"/>
                  </a:cubicBezTo>
                  <a:cubicBezTo>
                    <a:pt x="32" y="33"/>
                    <a:pt x="32" y="1"/>
                    <a:pt x="32"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3697950" y="3283025"/>
              <a:ext cx="25" cy="25"/>
            </a:xfrm>
            <a:custGeom>
              <a:avLst/>
              <a:gdLst/>
              <a:ahLst/>
              <a:cxnLst/>
              <a:rect l="l" t="t" r="r" b="b"/>
              <a:pathLst>
                <a:path w="1" h="1" extrusionOk="0">
                  <a:moveTo>
                    <a:pt x="1" y="1"/>
                  </a:move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3386800" y="3427900"/>
              <a:ext cx="25" cy="25"/>
            </a:xfrm>
            <a:custGeom>
              <a:avLst/>
              <a:gdLst/>
              <a:ahLst/>
              <a:cxnLst/>
              <a:rect l="l" t="t" r="r" b="b"/>
              <a:pathLst>
                <a:path w="1" h="1" extrusionOk="0">
                  <a:moveTo>
                    <a:pt x="1" y="1"/>
                  </a:moveTo>
                  <a:lnTo>
                    <a:pt x="1" y="1"/>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3699550" y="3293325"/>
              <a:ext cx="25" cy="800"/>
            </a:xfrm>
            <a:custGeom>
              <a:avLst/>
              <a:gdLst/>
              <a:ahLst/>
              <a:cxnLst/>
              <a:rect l="l" t="t" r="r" b="b"/>
              <a:pathLst>
                <a:path w="1" h="32" extrusionOk="0">
                  <a:moveTo>
                    <a:pt x="0" y="0"/>
                  </a:moveTo>
                  <a:cubicBezTo>
                    <a:pt x="0" y="0"/>
                    <a:pt x="0" y="32"/>
                    <a:pt x="0" y="32"/>
                  </a:cubicBezTo>
                  <a:cubicBezTo>
                    <a:pt x="0" y="32"/>
                    <a:pt x="0" y="0"/>
                    <a:pt x="0"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3384425" y="3438200"/>
              <a:ext cx="25" cy="825"/>
            </a:xfrm>
            <a:custGeom>
              <a:avLst/>
              <a:gdLst/>
              <a:ahLst/>
              <a:cxnLst/>
              <a:rect l="l" t="t" r="r" b="b"/>
              <a:pathLst>
                <a:path w="1" h="33" extrusionOk="0">
                  <a:moveTo>
                    <a:pt x="1" y="32"/>
                  </a:moveTo>
                  <a:cubicBezTo>
                    <a:pt x="1" y="32"/>
                    <a:pt x="1" y="32"/>
                    <a:pt x="1" y="1"/>
                  </a:cubicBezTo>
                  <a:cubicBezTo>
                    <a:pt x="1" y="32"/>
                    <a:pt x="1" y="32"/>
                    <a:pt x="1" y="32"/>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383650" y="3416025"/>
              <a:ext cx="219325" cy="119975"/>
            </a:xfrm>
            <a:custGeom>
              <a:avLst/>
              <a:gdLst/>
              <a:ahLst/>
              <a:cxnLst/>
              <a:rect l="l" t="t" r="r" b="b"/>
              <a:pathLst>
                <a:path w="8773" h="4799" extrusionOk="0">
                  <a:moveTo>
                    <a:pt x="7886" y="1"/>
                  </a:moveTo>
                  <a:lnTo>
                    <a:pt x="5859" y="1996"/>
                  </a:lnTo>
                  <a:cubicBezTo>
                    <a:pt x="5194" y="2677"/>
                    <a:pt x="4315" y="3017"/>
                    <a:pt x="3436" y="3017"/>
                  </a:cubicBezTo>
                  <a:cubicBezTo>
                    <a:pt x="2557" y="3017"/>
                    <a:pt x="1679" y="2677"/>
                    <a:pt x="1014" y="1996"/>
                  </a:cubicBezTo>
                  <a:cubicBezTo>
                    <a:pt x="570" y="1553"/>
                    <a:pt x="285" y="1046"/>
                    <a:pt x="127" y="476"/>
                  </a:cubicBezTo>
                  <a:cubicBezTo>
                    <a:pt x="95" y="603"/>
                    <a:pt x="64" y="761"/>
                    <a:pt x="64" y="888"/>
                  </a:cubicBezTo>
                  <a:cubicBezTo>
                    <a:pt x="64" y="919"/>
                    <a:pt x="32" y="919"/>
                    <a:pt x="32" y="919"/>
                  </a:cubicBezTo>
                  <a:cubicBezTo>
                    <a:pt x="0" y="1204"/>
                    <a:pt x="0" y="1489"/>
                    <a:pt x="32" y="1774"/>
                  </a:cubicBezTo>
                  <a:cubicBezTo>
                    <a:pt x="32" y="1806"/>
                    <a:pt x="32" y="1806"/>
                    <a:pt x="32" y="1838"/>
                  </a:cubicBezTo>
                  <a:cubicBezTo>
                    <a:pt x="64" y="1964"/>
                    <a:pt x="95" y="2059"/>
                    <a:pt x="127" y="2186"/>
                  </a:cubicBezTo>
                  <a:cubicBezTo>
                    <a:pt x="127" y="2218"/>
                    <a:pt x="127" y="2249"/>
                    <a:pt x="127" y="2281"/>
                  </a:cubicBezTo>
                  <a:cubicBezTo>
                    <a:pt x="190" y="2534"/>
                    <a:pt x="317" y="2788"/>
                    <a:pt x="444" y="3041"/>
                  </a:cubicBezTo>
                  <a:cubicBezTo>
                    <a:pt x="444" y="3073"/>
                    <a:pt x="475" y="3104"/>
                    <a:pt x="507" y="3136"/>
                  </a:cubicBezTo>
                  <a:cubicBezTo>
                    <a:pt x="539" y="3231"/>
                    <a:pt x="602" y="3294"/>
                    <a:pt x="665" y="3389"/>
                  </a:cubicBezTo>
                  <a:lnTo>
                    <a:pt x="729" y="3484"/>
                  </a:lnTo>
                  <a:cubicBezTo>
                    <a:pt x="824" y="3611"/>
                    <a:pt x="919" y="3706"/>
                    <a:pt x="1014" y="3801"/>
                  </a:cubicBezTo>
                  <a:cubicBezTo>
                    <a:pt x="1679" y="4466"/>
                    <a:pt x="2557" y="4799"/>
                    <a:pt x="3436" y="4799"/>
                  </a:cubicBezTo>
                  <a:cubicBezTo>
                    <a:pt x="4315" y="4799"/>
                    <a:pt x="5194" y="4466"/>
                    <a:pt x="5859" y="3801"/>
                  </a:cubicBezTo>
                  <a:lnTo>
                    <a:pt x="8773" y="888"/>
                  </a:lnTo>
                  <a:lnTo>
                    <a:pt x="7886"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3383650" y="3416025"/>
              <a:ext cx="219325" cy="119975"/>
            </a:xfrm>
            <a:custGeom>
              <a:avLst/>
              <a:gdLst/>
              <a:ahLst/>
              <a:cxnLst/>
              <a:rect l="l" t="t" r="r" b="b"/>
              <a:pathLst>
                <a:path w="8773" h="4799" extrusionOk="0">
                  <a:moveTo>
                    <a:pt x="7886" y="1"/>
                  </a:moveTo>
                  <a:lnTo>
                    <a:pt x="5859" y="1996"/>
                  </a:lnTo>
                  <a:cubicBezTo>
                    <a:pt x="5194" y="2677"/>
                    <a:pt x="4315" y="3017"/>
                    <a:pt x="3436" y="3017"/>
                  </a:cubicBezTo>
                  <a:cubicBezTo>
                    <a:pt x="2557" y="3017"/>
                    <a:pt x="1679" y="2677"/>
                    <a:pt x="1014" y="1996"/>
                  </a:cubicBezTo>
                  <a:cubicBezTo>
                    <a:pt x="570" y="1553"/>
                    <a:pt x="285" y="1046"/>
                    <a:pt x="127" y="476"/>
                  </a:cubicBezTo>
                  <a:cubicBezTo>
                    <a:pt x="95" y="603"/>
                    <a:pt x="64" y="761"/>
                    <a:pt x="64" y="888"/>
                  </a:cubicBezTo>
                  <a:cubicBezTo>
                    <a:pt x="64" y="919"/>
                    <a:pt x="32" y="919"/>
                    <a:pt x="32" y="919"/>
                  </a:cubicBezTo>
                  <a:cubicBezTo>
                    <a:pt x="0" y="1204"/>
                    <a:pt x="0" y="1489"/>
                    <a:pt x="32" y="1774"/>
                  </a:cubicBezTo>
                  <a:cubicBezTo>
                    <a:pt x="32" y="1806"/>
                    <a:pt x="32" y="1806"/>
                    <a:pt x="32" y="1838"/>
                  </a:cubicBezTo>
                  <a:cubicBezTo>
                    <a:pt x="64" y="1964"/>
                    <a:pt x="95" y="2059"/>
                    <a:pt x="127" y="2186"/>
                  </a:cubicBezTo>
                  <a:cubicBezTo>
                    <a:pt x="127" y="2218"/>
                    <a:pt x="127" y="2249"/>
                    <a:pt x="127" y="2281"/>
                  </a:cubicBezTo>
                  <a:cubicBezTo>
                    <a:pt x="190" y="2534"/>
                    <a:pt x="317" y="2788"/>
                    <a:pt x="444" y="3041"/>
                  </a:cubicBezTo>
                  <a:cubicBezTo>
                    <a:pt x="444" y="3073"/>
                    <a:pt x="475" y="3104"/>
                    <a:pt x="507" y="3136"/>
                  </a:cubicBezTo>
                  <a:cubicBezTo>
                    <a:pt x="539" y="3231"/>
                    <a:pt x="602" y="3294"/>
                    <a:pt x="665" y="3389"/>
                  </a:cubicBezTo>
                  <a:lnTo>
                    <a:pt x="729" y="3484"/>
                  </a:lnTo>
                  <a:cubicBezTo>
                    <a:pt x="824" y="3611"/>
                    <a:pt x="919" y="3706"/>
                    <a:pt x="1014" y="3801"/>
                  </a:cubicBezTo>
                  <a:cubicBezTo>
                    <a:pt x="1679" y="4466"/>
                    <a:pt x="2557" y="4799"/>
                    <a:pt x="3436" y="4799"/>
                  </a:cubicBezTo>
                  <a:cubicBezTo>
                    <a:pt x="4315" y="4799"/>
                    <a:pt x="5194" y="4466"/>
                    <a:pt x="5859" y="3801"/>
                  </a:cubicBezTo>
                  <a:lnTo>
                    <a:pt x="8773" y="888"/>
                  </a:lnTo>
                  <a:lnTo>
                    <a:pt x="7886" y="1"/>
                  </a:ln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3580775" y="3283025"/>
              <a:ext cx="120375" cy="156000"/>
            </a:xfrm>
            <a:custGeom>
              <a:avLst/>
              <a:gdLst/>
              <a:ahLst/>
              <a:cxnLst/>
              <a:rect l="l" t="t" r="r" b="b"/>
              <a:pathLst>
                <a:path w="4815" h="6240" extrusionOk="0">
                  <a:moveTo>
                    <a:pt x="4688" y="1"/>
                  </a:moveTo>
                  <a:cubicBezTo>
                    <a:pt x="4529" y="539"/>
                    <a:pt x="4244" y="1077"/>
                    <a:pt x="3801" y="1521"/>
                  </a:cubicBezTo>
                  <a:lnTo>
                    <a:pt x="1" y="5321"/>
                  </a:lnTo>
                  <a:lnTo>
                    <a:pt x="888" y="6239"/>
                  </a:lnTo>
                  <a:lnTo>
                    <a:pt x="3801" y="3326"/>
                  </a:lnTo>
                  <a:cubicBezTo>
                    <a:pt x="3896" y="3231"/>
                    <a:pt x="3991" y="3104"/>
                    <a:pt x="4086" y="3009"/>
                  </a:cubicBezTo>
                  <a:cubicBezTo>
                    <a:pt x="4086" y="2977"/>
                    <a:pt x="4118" y="2946"/>
                    <a:pt x="4149" y="2914"/>
                  </a:cubicBezTo>
                  <a:cubicBezTo>
                    <a:pt x="4213" y="2819"/>
                    <a:pt x="4276" y="2724"/>
                    <a:pt x="4308" y="2629"/>
                  </a:cubicBezTo>
                  <a:cubicBezTo>
                    <a:pt x="4339" y="2597"/>
                    <a:pt x="4339" y="2566"/>
                    <a:pt x="4371" y="2534"/>
                  </a:cubicBezTo>
                  <a:cubicBezTo>
                    <a:pt x="4498" y="2312"/>
                    <a:pt x="4624" y="2059"/>
                    <a:pt x="4688" y="1774"/>
                  </a:cubicBezTo>
                  <a:cubicBezTo>
                    <a:pt x="4688" y="1742"/>
                    <a:pt x="4688" y="1742"/>
                    <a:pt x="4688" y="1711"/>
                  </a:cubicBezTo>
                  <a:cubicBezTo>
                    <a:pt x="4720" y="1584"/>
                    <a:pt x="4751" y="1457"/>
                    <a:pt x="4783" y="1331"/>
                  </a:cubicBezTo>
                  <a:cubicBezTo>
                    <a:pt x="4783" y="1331"/>
                    <a:pt x="4783" y="1299"/>
                    <a:pt x="4783" y="1299"/>
                  </a:cubicBezTo>
                  <a:cubicBezTo>
                    <a:pt x="4815" y="1014"/>
                    <a:pt x="4815" y="729"/>
                    <a:pt x="4783" y="444"/>
                  </a:cubicBezTo>
                  <a:cubicBezTo>
                    <a:pt x="4783" y="444"/>
                    <a:pt x="4751" y="412"/>
                    <a:pt x="4751" y="412"/>
                  </a:cubicBezTo>
                  <a:cubicBezTo>
                    <a:pt x="4751" y="286"/>
                    <a:pt x="4720" y="127"/>
                    <a:pt x="4688" y="1"/>
                  </a:cubicBezTo>
                  <a:close/>
                </a:path>
              </a:pathLst>
            </a:custGeom>
            <a:solidFill>
              <a:srgbClr val="85B7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3580775" y="3283025"/>
              <a:ext cx="120375" cy="156000"/>
            </a:xfrm>
            <a:custGeom>
              <a:avLst/>
              <a:gdLst/>
              <a:ahLst/>
              <a:cxnLst/>
              <a:rect l="l" t="t" r="r" b="b"/>
              <a:pathLst>
                <a:path w="4815" h="6240" extrusionOk="0">
                  <a:moveTo>
                    <a:pt x="4688" y="1"/>
                  </a:moveTo>
                  <a:cubicBezTo>
                    <a:pt x="4529" y="539"/>
                    <a:pt x="4244" y="1077"/>
                    <a:pt x="3801" y="1521"/>
                  </a:cubicBezTo>
                  <a:lnTo>
                    <a:pt x="1" y="5321"/>
                  </a:lnTo>
                  <a:lnTo>
                    <a:pt x="888" y="6239"/>
                  </a:lnTo>
                  <a:lnTo>
                    <a:pt x="3801" y="3326"/>
                  </a:lnTo>
                  <a:cubicBezTo>
                    <a:pt x="3896" y="3231"/>
                    <a:pt x="3991" y="3104"/>
                    <a:pt x="4086" y="3009"/>
                  </a:cubicBezTo>
                  <a:cubicBezTo>
                    <a:pt x="4086" y="2977"/>
                    <a:pt x="4118" y="2946"/>
                    <a:pt x="4149" y="2914"/>
                  </a:cubicBezTo>
                  <a:cubicBezTo>
                    <a:pt x="4213" y="2819"/>
                    <a:pt x="4276" y="2724"/>
                    <a:pt x="4308" y="2629"/>
                  </a:cubicBezTo>
                  <a:cubicBezTo>
                    <a:pt x="4339" y="2597"/>
                    <a:pt x="4339" y="2566"/>
                    <a:pt x="4371" y="2534"/>
                  </a:cubicBezTo>
                  <a:cubicBezTo>
                    <a:pt x="4498" y="2312"/>
                    <a:pt x="4624" y="2059"/>
                    <a:pt x="4688" y="1774"/>
                  </a:cubicBezTo>
                  <a:cubicBezTo>
                    <a:pt x="4688" y="1742"/>
                    <a:pt x="4688" y="1742"/>
                    <a:pt x="4688" y="1711"/>
                  </a:cubicBezTo>
                  <a:cubicBezTo>
                    <a:pt x="4720" y="1584"/>
                    <a:pt x="4751" y="1457"/>
                    <a:pt x="4783" y="1331"/>
                  </a:cubicBezTo>
                  <a:cubicBezTo>
                    <a:pt x="4783" y="1331"/>
                    <a:pt x="4783" y="1299"/>
                    <a:pt x="4783" y="1299"/>
                  </a:cubicBezTo>
                  <a:cubicBezTo>
                    <a:pt x="4815" y="1014"/>
                    <a:pt x="4815" y="729"/>
                    <a:pt x="4783" y="444"/>
                  </a:cubicBezTo>
                  <a:cubicBezTo>
                    <a:pt x="4783" y="444"/>
                    <a:pt x="4751" y="412"/>
                    <a:pt x="4751" y="412"/>
                  </a:cubicBezTo>
                  <a:cubicBezTo>
                    <a:pt x="4751" y="286"/>
                    <a:pt x="4720" y="127"/>
                    <a:pt x="4688"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3520600" y="3231575"/>
              <a:ext cx="116425" cy="66525"/>
            </a:xfrm>
            <a:custGeom>
              <a:avLst/>
              <a:gdLst/>
              <a:ahLst/>
              <a:cxnLst/>
              <a:rect l="l" t="t" r="r" b="b"/>
              <a:pathLst>
                <a:path w="4657" h="2661" extrusionOk="0">
                  <a:moveTo>
                    <a:pt x="856" y="1679"/>
                  </a:moveTo>
                  <a:cubicBezTo>
                    <a:pt x="856" y="1679"/>
                    <a:pt x="2693" y="0"/>
                    <a:pt x="4245" y="285"/>
                  </a:cubicBezTo>
                  <a:cubicBezTo>
                    <a:pt x="4656" y="602"/>
                    <a:pt x="4150" y="1393"/>
                    <a:pt x="3073" y="1869"/>
                  </a:cubicBezTo>
                  <a:cubicBezTo>
                    <a:pt x="2028" y="2344"/>
                    <a:pt x="1" y="2660"/>
                    <a:pt x="856" y="1679"/>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1231725" y="2331375"/>
              <a:ext cx="1625" cy="10325"/>
            </a:xfrm>
            <a:custGeom>
              <a:avLst/>
              <a:gdLst/>
              <a:ahLst/>
              <a:cxnLst/>
              <a:rect l="l" t="t" r="r" b="b"/>
              <a:pathLst>
                <a:path w="65" h="413" extrusionOk="0">
                  <a:moveTo>
                    <a:pt x="64" y="1"/>
                  </a:moveTo>
                  <a:lnTo>
                    <a:pt x="64" y="1"/>
                  </a:lnTo>
                  <a:cubicBezTo>
                    <a:pt x="32" y="127"/>
                    <a:pt x="1" y="254"/>
                    <a:pt x="1" y="412"/>
                  </a:cubicBezTo>
                  <a:lnTo>
                    <a:pt x="1" y="412"/>
                  </a:lnTo>
                  <a:cubicBezTo>
                    <a:pt x="1" y="254"/>
                    <a:pt x="32" y="127"/>
                    <a:pt x="64"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1233325" y="2329000"/>
              <a:ext cx="800" cy="2400"/>
            </a:xfrm>
            <a:custGeom>
              <a:avLst/>
              <a:gdLst/>
              <a:ahLst/>
              <a:cxnLst/>
              <a:rect l="l" t="t" r="r" b="b"/>
              <a:pathLst>
                <a:path w="32" h="96" extrusionOk="0">
                  <a:moveTo>
                    <a:pt x="32" y="1"/>
                  </a:moveTo>
                  <a:cubicBezTo>
                    <a:pt x="32" y="32"/>
                    <a:pt x="32" y="64"/>
                    <a:pt x="0" y="96"/>
                  </a:cubicBezTo>
                  <a:lnTo>
                    <a:pt x="0" y="96"/>
                  </a:lnTo>
                  <a:cubicBezTo>
                    <a:pt x="32" y="64"/>
                    <a:pt x="32" y="32"/>
                    <a:pt x="32"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1350500" y="2365425"/>
              <a:ext cx="193975" cy="173800"/>
            </a:xfrm>
            <a:custGeom>
              <a:avLst/>
              <a:gdLst/>
              <a:ahLst/>
              <a:cxnLst/>
              <a:rect l="l" t="t" r="r" b="b"/>
              <a:pathLst>
                <a:path w="7759" h="6952" extrusionOk="0">
                  <a:moveTo>
                    <a:pt x="3959" y="0"/>
                  </a:moveTo>
                  <a:lnTo>
                    <a:pt x="3959" y="0"/>
                  </a:lnTo>
                  <a:lnTo>
                    <a:pt x="3959" y="0"/>
                  </a:lnTo>
                  <a:lnTo>
                    <a:pt x="3959" y="0"/>
                  </a:lnTo>
                  <a:close/>
                  <a:moveTo>
                    <a:pt x="3959" y="0"/>
                  </a:moveTo>
                  <a:lnTo>
                    <a:pt x="0" y="3959"/>
                  </a:lnTo>
                  <a:lnTo>
                    <a:pt x="2027" y="5954"/>
                  </a:lnTo>
                  <a:cubicBezTo>
                    <a:pt x="2692" y="6619"/>
                    <a:pt x="3571" y="6952"/>
                    <a:pt x="4450" y="6952"/>
                  </a:cubicBezTo>
                  <a:cubicBezTo>
                    <a:pt x="5328" y="6952"/>
                    <a:pt x="6207" y="6619"/>
                    <a:pt x="6872" y="5954"/>
                  </a:cubicBezTo>
                  <a:cubicBezTo>
                    <a:pt x="7316" y="5511"/>
                    <a:pt x="7601" y="5004"/>
                    <a:pt x="7759" y="4434"/>
                  </a:cubicBezTo>
                  <a:cubicBezTo>
                    <a:pt x="7601" y="3864"/>
                    <a:pt x="7316" y="3357"/>
                    <a:pt x="6872" y="2914"/>
                  </a:cubicBezTo>
                  <a:lnTo>
                    <a:pt x="3959"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1240450" y="2292575"/>
              <a:ext cx="15050" cy="21400"/>
            </a:xfrm>
            <a:custGeom>
              <a:avLst/>
              <a:gdLst/>
              <a:ahLst/>
              <a:cxnLst/>
              <a:rect l="l" t="t" r="r" b="b"/>
              <a:pathLst>
                <a:path w="602" h="856" extrusionOk="0">
                  <a:moveTo>
                    <a:pt x="0" y="856"/>
                  </a:moveTo>
                  <a:cubicBezTo>
                    <a:pt x="158" y="539"/>
                    <a:pt x="348" y="254"/>
                    <a:pt x="602" y="1"/>
                  </a:cubicBezTo>
                  <a:cubicBezTo>
                    <a:pt x="348" y="254"/>
                    <a:pt x="158" y="539"/>
                    <a:pt x="0" y="856"/>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1230950" y="2342450"/>
              <a:ext cx="25" cy="3200"/>
            </a:xfrm>
            <a:custGeom>
              <a:avLst/>
              <a:gdLst/>
              <a:ahLst/>
              <a:cxnLst/>
              <a:rect l="l" t="t" r="r" b="b"/>
              <a:pathLst>
                <a:path w="1" h="128" extrusionOk="0">
                  <a:moveTo>
                    <a:pt x="0" y="1"/>
                  </a:moveTo>
                  <a:cubicBezTo>
                    <a:pt x="0" y="33"/>
                    <a:pt x="0" y="64"/>
                    <a:pt x="0" y="128"/>
                  </a:cubicBezTo>
                  <a:cubicBezTo>
                    <a:pt x="0" y="64"/>
                    <a:pt x="0" y="33"/>
                    <a:pt x="0" y="1"/>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1242825" y="2397100"/>
              <a:ext cx="3975" cy="6350"/>
            </a:xfrm>
            <a:custGeom>
              <a:avLst/>
              <a:gdLst/>
              <a:ahLst/>
              <a:cxnLst/>
              <a:rect l="l" t="t" r="r" b="b"/>
              <a:pathLst>
                <a:path w="159" h="254" extrusionOk="0">
                  <a:moveTo>
                    <a:pt x="158" y="253"/>
                  </a:moveTo>
                  <a:cubicBezTo>
                    <a:pt x="95" y="190"/>
                    <a:pt x="32" y="95"/>
                    <a:pt x="0" y="0"/>
                  </a:cubicBezTo>
                  <a:cubicBezTo>
                    <a:pt x="32" y="95"/>
                    <a:pt x="95" y="190"/>
                    <a:pt x="158" y="2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1230950" y="2364625"/>
              <a:ext cx="2400" cy="9525"/>
            </a:xfrm>
            <a:custGeom>
              <a:avLst/>
              <a:gdLst/>
              <a:ahLst/>
              <a:cxnLst/>
              <a:rect l="l" t="t" r="r" b="b"/>
              <a:pathLst>
                <a:path w="96" h="381" extrusionOk="0">
                  <a:moveTo>
                    <a:pt x="95" y="381"/>
                  </a:moveTo>
                  <a:cubicBezTo>
                    <a:pt x="63" y="254"/>
                    <a:pt x="32" y="127"/>
                    <a:pt x="0" y="1"/>
                  </a:cubicBezTo>
                  <a:cubicBezTo>
                    <a:pt x="32" y="127"/>
                    <a:pt x="63" y="254"/>
                    <a:pt x="95" y="38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1233325" y="2375700"/>
              <a:ext cx="7925" cy="19050"/>
            </a:xfrm>
            <a:custGeom>
              <a:avLst/>
              <a:gdLst/>
              <a:ahLst/>
              <a:cxnLst/>
              <a:rect l="l" t="t" r="r" b="b"/>
              <a:pathLst>
                <a:path w="317" h="762" extrusionOk="0">
                  <a:moveTo>
                    <a:pt x="317" y="761"/>
                  </a:moveTo>
                  <a:cubicBezTo>
                    <a:pt x="190" y="539"/>
                    <a:pt x="63" y="254"/>
                    <a:pt x="0" y="1"/>
                  </a:cubicBezTo>
                  <a:cubicBezTo>
                    <a:pt x="63" y="254"/>
                    <a:pt x="190" y="539"/>
                    <a:pt x="317" y="76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1233325" y="2267850"/>
              <a:ext cx="216150" cy="196550"/>
            </a:xfrm>
            <a:custGeom>
              <a:avLst/>
              <a:gdLst/>
              <a:ahLst/>
              <a:cxnLst/>
              <a:rect l="l" t="t" r="r" b="b"/>
              <a:pathLst>
                <a:path w="8646" h="7862" extrusionOk="0">
                  <a:moveTo>
                    <a:pt x="3309" y="0"/>
                  </a:moveTo>
                  <a:cubicBezTo>
                    <a:pt x="2431" y="0"/>
                    <a:pt x="1552" y="341"/>
                    <a:pt x="887" y="1021"/>
                  </a:cubicBezTo>
                  <a:cubicBezTo>
                    <a:pt x="633" y="1243"/>
                    <a:pt x="443" y="1528"/>
                    <a:pt x="285" y="1845"/>
                  </a:cubicBezTo>
                  <a:cubicBezTo>
                    <a:pt x="158" y="2035"/>
                    <a:pt x="95" y="2257"/>
                    <a:pt x="32" y="2447"/>
                  </a:cubicBezTo>
                  <a:cubicBezTo>
                    <a:pt x="32" y="2478"/>
                    <a:pt x="0" y="2510"/>
                    <a:pt x="0" y="2542"/>
                  </a:cubicBezTo>
                  <a:cubicBezTo>
                    <a:pt x="158" y="3080"/>
                    <a:pt x="443" y="3618"/>
                    <a:pt x="887" y="4062"/>
                  </a:cubicBezTo>
                  <a:lnTo>
                    <a:pt x="4687" y="7862"/>
                  </a:lnTo>
                  <a:lnTo>
                    <a:pt x="8646" y="3903"/>
                  </a:lnTo>
                  <a:lnTo>
                    <a:pt x="5732" y="1021"/>
                  </a:lnTo>
                  <a:cubicBezTo>
                    <a:pt x="5067" y="341"/>
                    <a:pt x="4188" y="0"/>
                    <a:pt x="33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1248350" y="2406600"/>
              <a:ext cx="80000" cy="79975"/>
            </a:xfrm>
            <a:custGeom>
              <a:avLst/>
              <a:gdLst/>
              <a:ahLst/>
              <a:cxnLst/>
              <a:rect l="l" t="t" r="r" b="b"/>
              <a:pathLst>
                <a:path w="3200" h="3199" extrusionOk="0">
                  <a:moveTo>
                    <a:pt x="3199" y="3199"/>
                  </a:moveTo>
                  <a:lnTo>
                    <a:pt x="286" y="317"/>
                  </a:lnTo>
                  <a:cubicBezTo>
                    <a:pt x="191" y="190"/>
                    <a:pt x="96" y="95"/>
                    <a:pt x="1" y="0"/>
                  </a:cubicBezTo>
                  <a:cubicBezTo>
                    <a:pt x="96" y="95"/>
                    <a:pt x="191" y="190"/>
                    <a:pt x="286" y="3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1231725" y="2331375"/>
              <a:ext cx="1625" cy="10325"/>
            </a:xfrm>
            <a:custGeom>
              <a:avLst/>
              <a:gdLst/>
              <a:ahLst/>
              <a:cxnLst/>
              <a:rect l="l" t="t" r="r" b="b"/>
              <a:pathLst>
                <a:path w="65" h="413" extrusionOk="0">
                  <a:moveTo>
                    <a:pt x="64" y="1"/>
                  </a:moveTo>
                  <a:cubicBezTo>
                    <a:pt x="32" y="127"/>
                    <a:pt x="1" y="254"/>
                    <a:pt x="1" y="412"/>
                  </a:cubicBezTo>
                  <a:cubicBezTo>
                    <a:pt x="1" y="254"/>
                    <a:pt x="32" y="127"/>
                    <a:pt x="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1230325" y="2342450"/>
              <a:ext cx="650" cy="21400"/>
            </a:xfrm>
            <a:custGeom>
              <a:avLst/>
              <a:gdLst/>
              <a:ahLst/>
              <a:cxnLst/>
              <a:rect l="l" t="t" r="r" b="b"/>
              <a:pathLst>
                <a:path w="26" h="856" extrusionOk="0">
                  <a:moveTo>
                    <a:pt x="25" y="1"/>
                  </a:moveTo>
                  <a:cubicBezTo>
                    <a:pt x="8" y="153"/>
                    <a:pt x="0" y="304"/>
                    <a:pt x="1" y="456"/>
                  </a:cubicBezTo>
                  <a:lnTo>
                    <a:pt x="1" y="456"/>
                  </a:lnTo>
                  <a:cubicBezTo>
                    <a:pt x="2" y="342"/>
                    <a:pt x="10" y="231"/>
                    <a:pt x="25" y="128"/>
                  </a:cubicBezTo>
                  <a:cubicBezTo>
                    <a:pt x="25" y="64"/>
                    <a:pt x="25" y="33"/>
                    <a:pt x="25" y="1"/>
                  </a:cubicBezTo>
                  <a:close/>
                  <a:moveTo>
                    <a:pt x="1" y="456"/>
                  </a:moveTo>
                  <a:cubicBezTo>
                    <a:pt x="0" y="586"/>
                    <a:pt x="8" y="721"/>
                    <a:pt x="25" y="856"/>
                  </a:cubicBezTo>
                  <a:cubicBezTo>
                    <a:pt x="10" y="723"/>
                    <a:pt x="2" y="589"/>
                    <a:pt x="1" y="4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1233325" y="2331375"/>
              <a:ext cx="25" cy="25"/>
            </a:xfrm>
            <a:custGeom>
              <a:avLst/>
              <a:gdLst/>
              <a:ahLst/>
              <a:cxnLst/>
              <a:rect l="l" t="t" r="r" b="b"/>
              <a:pathLst>
                <a:path w="1" h="1" extrusionOk="0">
                  <a:moveTo>
                    <a:pt x="0" y="1"/>
                  </a:move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1233325" y="2374125"/>
              <a:ext cx="25" cy="1600"/>
            </a:xfrm>
            <a:custGeom>
              <a:avLst/>
              <a:gdLst/>
              <a:ahLst/>
              <a:cxnLst/>
              <a:rect l="l" t="t" r="r" b="b"/>
              <a:pathLst>
                <a:path w="1" h="64" extrusionOk="0">
                  <a:moveTo>
                    <a:pt x="0" y="64"/>
                  </a:moveTo>
                  <a:cubicBezTo>
                    <a:pt x="0" y="32"/>
                    <a:pt x="0" y="1"/>
                    <a:pt x="0" y="1"/>
                  </a:cubicBezTo>
                  <a:cubicBezTo>
                    <a:pt x="0" y="1"/>
                    <a:pt x="0" y="32"/>
                    <a:pt x="0" y="64"/>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1230950" y="2363825"/>
              <a:ext cx="25" cy="825"/>
            </a:xfrm>
            <a:custGeom>
              <a:avLst/>
              <a:gdLst/>
              <a:ahLst/>
              <a:cxnLst/>
              <a:rect l="l" t="t" r="r" b="b"/>
              <a:pathLst>
                <a:path w="1" h="33" extrusionOk="0">
                  <a:moveTo>
                    <a:pt x="0" y="33"/>
                  </a:moveTo>
                  <a:cubicBezTo>
                    <a:pt x="0" y="33"/>
                    <a:pt x="0" y="1"/>
                    <a:pt x="0" y="1"/>
                  </a:cubicBezTo>
                  <a:cubicBezTo>
                    <a:pt x="0" y="1"/>
                    <a:pt x="0" y="33"/>
                    <a:pt x="0" y="33"/>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1230950" y="2341675"/>
              <a:ext cx="800" cy="800"/>
            </a:xfrm>
            <a:custGeom>
              <a:avLst/>
              <a:gdLst/>
              <a:ahLst/>
              <a:cxnLst/>
              <a:rect l="l" t="t" r="r" b="b"/>
              <a:pathLst>
                <a:path w="32" h="32" extrusionOk="0">
                  <a:moveTo>
                    <a:pt x="32" y="0"/>
                  </a:moveTo>
                  <a:cubicBezTo>
                    <a:pt x="32" y="0"/>
                    <a:pt x="0" y="0"/>
                    <a:pt x="0" y="32"/>
                  </a:cubicBezTo>
                  <a:cubicBezTo>
                    <a:pt x="32" y="0"/>
                    <a:pt x="32" y="0"/>
                    <a:pt x="32"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1241225" y="2394725"/>
              <a:ext cx="1625" cy="2400"/>
            </a:xfrm>
            <a:custGeom>
              <a:avLst/>
              <a:gdLst/>
              <a:ahLst/>
              <a:cxnLst/>
              <a:rect l="l" t="t" r="r" b="b"/>
              <a:pathLst>
                <a:path w="65" h="96" extrusionOk="0">
                  <a:moveTo>
                    <a:pt x="64" y="95"/>
                  </a:moveTo>
                  <a:cubicBezTo>
                    <a:pt x="32" y="63"/>
                    <a:pt x="1" y="32"/>
                    <a:pt x="1" y="0"/>
                  </a:cubicBezTo>
                  <a:cubicBezTo>
                    <a:pt x="1" y="32"/>
                    <a:pt x="32" y="63"/>
                    <a:pt x="64" y="95"/>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1246775" y="2403425"/>
              <a:ext cx="1600" cy="3200"/>
            </a:xfrm>
            <a:custGeom>
              <a:avLst/>
              <a:gdLst/>
              <a:ahLst/>
              <a:cxnLst/>
              <a:rect l="l" t="t" r="r" b="b"/>
              <a:pathLst>
                <a:path w="64" h="128" extrusionOk="0">
                  <a:moveTo>
                    <a:pt x="64" y="127"/>
                  </a:moveTo>
                  <a:lnTo>
                    <a:pt x="0" y="0"/>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1233325" y="2331375"/>
              <a:ext cx="25" cy="25"/>
            </a:xfrm>
            <a:custGeom>
              <a:avLst/>
              <a:gdLst/>
              <a:ahLst/>
              <a:cxnLst/>
              <a:rect l="l" t="t" r="r" b="b"/>
              <a:pathLst>
                <a:path w="1" h="1" extrusionOk="0">
                  <a:moveTo>
                    <a:pt x="0" y="1"/>
                  </a:moveTo>
                  <a:lnTo>
                    <a:pt x="0" y="1"/>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1233325" y="2331375"/>
              <a:ext cx="25" cy="25"/>
            </a:xfrm>
            <a:custGeom>
              <a:avLst/>
              <a:gdLst/>
              <a:ahLst/>
              <a:cxnLst/>
              <a:rect l="l" t="t" r="r" b="b"/>
              <a:pathLst>
                <a:path w="1" h="1" extrusionOk="0">
                  <a:moveTo>
                    <a:pt x="0" y="1"/>
                  </a:moveTo>
                  <a:lnTo>
                    <a:pt x="0" y="1"/>
                  </a:ln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1328325" y="2464375"/>
              <a:ext cx="219325" cy="119975"/>
            </a:xfrm>
            <a:custGeom>
              <a:avLst/>
              <a:gdLst/>
              <a:ahLst/>
              <a:cxnLst/>
              <a:rect l="l" t="t" r="r" b="b"/>
              <a:pathLst>
                <a:path w="8773" h="4799" extrusionOk="0">
                  <a:moveTo>
                    <a:pt x="887" y="1"/>
                  </a:moveTo>
                  <a:lnTo>
                    <a:pt x="0" y="888"/>
                  </a:lnTo>
                  <a:lnTo>
                    <a:pt x="2914" y="3801"/>
                  </a:lnTo>
                  <a:cubicBezTo>
                    <a:pt x="3579" y="4466"/>
                    <a:pt x="4458" y="4799"/>
                    <a:pt x="5337" y="4799"/>
                  </a:cubicBezTo>
                  <a:cubicBezTo>
                    <a:pt x="6215" y="4799"/>
                    <a:pt x="7094" y="4466"/>
                    <a:pt x="7759" y="3801"/>
                  </a:cubicBezTo>
                  <a:cubicBezTo>
                    <a:pt x="7854" y="3706"/>
                    <a:pt x="7949" y="3611"/>
                    <a:pt x="8044" y="3484"/>
                  </a:cubicBezTo>
                  <a:lnTo>
                    <a:pt x="8108" y="3389"/>
                  </a:lnTo>
                  <a:cubicBezTo>
                    <a:pt x="8171" y="3294"/>
                    <a:pt x="8234" y="3231"/>
                    <a:pt x="8266" y="3136"/>
                  </a:cubicBezTo>
                  <a:cubicBezTo>
                    <a:pt x="8298" y="3104"/>
                    <a:pt x="8329" y="3073"/>
                    <a:pt x="8329" y="3041"/>
                  </a:cubicBezTo>
                  <a:cubicBezTo>
                    <a:pt x="8456" y="2788"/>
                    <a:pt x="8583" y="2534"/>
                    <a:pt x="8646" y="2281"/>
                  </a:cubicBezTo>
                  <a:cubicBezTo>
                    <a:pt x="8646" y="2249"/>
                    <a:pt x="8646" y="2218"/>
                    <a:pt x="8678" y="2186"/>
                  </a:cubicBezTo>
                  <a:cubicBezTo>
                    <a:pt x="8678" y="2059"/>
                    <a:pt x="8709" y="1964"/>
                    <a:pt x="8741" y="1838"/>
                  </a:cubicBezTo>
                  <a:cubicBezTo>
                    <a:pt x="8741" y="1806"/>
                    <a:pt x="8741" y="1806"/>
                    <a:pt x="8741" y="1774"/>
                  </a:cubicBezTo>
                  <a:cubicBezTo>
                    <a:pt x="8773" y="1489"/>
                    <a:pt x="8773" y="1204"/>
                    <a:pt x="8741" y="919"/>
                  </a:cubicBezTo>
                  <a:cubicBezTo>
                    <a:pt x="8741" y="919"/>
                    <a:pt x="8709" y="919"/>
                    <a:pt x="8709" y="888"/>
                  </a:cubicBezTo>
                  <a:cubicBezTo>
                    <a:pt x="8709" y="761"/>
                    <a:pt x="8678" y="603"/>
                    <a:pt x="8646" y="476"/>
                  </a:cubicBezTo>
                  <a:cubicBezTo>
                    <a:pt x="8488" y="1046"/>
                    <a:pt x="8203" y="1553"/>
                    <a:pt x="7759" y="1996"/>
                  </a:cubicBezTo>
                  <a:cubicBezTo>
                    <a:pt x="7094" y="2661"/>
                    <a:pt x="6215" y="2994"/>
                    <a:pt x="5337" y="2994"/>
                  </a:cubicBezTo>
                  <a:cubicBezTo>
                    <a:pt x="4458" y="2994"/>
                    <a:pt x="3579" y="2661"/>
                    <a:pt x="2914" y="1996"/>
                  </a:cubicBezTo>
                  <a:lnTo>
                    <a:pt x="887" y="1"/>
                  </a:ln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1231725" y="2341675"/>
              <a:ext cx="25" cy="800"/>
            </a:xfrm>
            <a:custGeom>
              <a:avLst/>
              <a:gdLst/>
              <a:ahLst/>
              <a:cxnLst/>
              <a:rect l="l" t="t" r="r" b="b"/>
              <a:pathLst>
                <a:path w="1" h="32" extrusionOk="0">
                  <a:moveTo>
                    <a:pt x="1" y="0"/>
                  </a:moveTo>
                  <a:lnTo>
                    <a:pt x="1" y="0"/>
                  </a:lnTo>
                  <a:cubicBezTo>
                    <a:pt x="1" y="0"/>
                    <a:pt x="1" y="0"/>
                    <a:pt x="1" y="32"/>
                  </a:cubicBezTo>
                  <a:lnTo>
                    <a:pt x="1" y="32"/>
                  </a:lnTo>
                  <a:cubicBezTo>
                    <a:pt x="1" y="0"/>
                    <a:pt x="1" y="0"/>
                    <a:pt x="1"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1231725" y="2341675"/>
              <a:ext cx="25" cy="800"/>
            </a:xfrm>
            <a:custGeom>
              <a:avLst/>
              <a:gdLst/>
              <a:ahLst/>
              <a:cxnLst/>
              <a:rect l="l" t="t" r="r" b="b"/>
              <a:pathLst>
                <a:path w="1" h="32" extrusionOk="0">
                  <a:moveTo>
                    <a:pt x="1" y="0"/>
                  </a:moveTo>
                  <a:lnTo>
                    <a:pt x="1" y="0"/>
                  </a:lnTo>
                  <a:cubicBezTo>
                    <a:pt x="1" y="0"/>
                    <a:pt x="1" y="0"/>
                    <a:pt x="1" y="32"/>
                  </a:cubicBezTo>
                  <a:lnTo>
                    <a:pt x="1" y="32"/>
                  </a:lnTo>
                  <a:cubicBezTo>
                    <a:pt x="1" y="0"/>
                    <a:pt x="1" y="0"/>
                    <a:pt x="1" y="0"/>
                  </a:cubicBezTo>
                  <a:close/>
                </a:path>
              </a:pathLst>
            </a:custGeom>
            <a:solidFill>
              <a:srgbClr val="C647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1230150" y="2331375"/>
              <a:ext cx="120375" cy="155200"/>
            </a:xfrm>
            <a:custGeom>
              <a:avLst/>
              <a:gdLst/>
              <a:ahLst/>
              <a:cxnLst/>
              <a:rect l="l" t="t" r="r" b="b"/>
              <a:pathLst>
                <a:path w="4815" h="6208" extrusionOk="0">
                  <a:moveTo>
                    <a:pt x="127" y="1"/>
                  </a:moveTo>
                  <a:cubicBezTo>
                    <a:pt x="95" y="127"/>
                    <a:pt x="64" y="254"/>
                    <a:pt x="64" y="412"/>
                  </a:cubicBezTo>
                  <a:cubicBezTo>
                    <a:pt x="64" y="412"/>
                    <a:pt x="64" y="412"/>
                    <a:pt x="64" y="444"/>
                  </a:cubicBezTo>
                  <a:cubicBezTo>
                    <a:pt x="0" y="729"/>
                    <a:pt x="0" y="1014"/>
                    <a:pt x="32" y="1299"/>
                  </a:cubicBezTo>
                  <a:cubicBezTo>
                    <a:pt x="32" y="1299"/>
                    <a:pt x="32" y="1331"/>
                    <a:pt x="64" y="1331"/>
                  </a:cubicBezTo>
                  <a:cubicBezTo>
                    <a:pt x="64" y="1457"/>
                    <a:pt x="95" y="1584"/>
                    <a:pt x="127" y="1711"/>
                  </a:cubicBezTo>
                  <a:cubicBezTo>
                    <a:pt x="127" y="1711"/>
                    <a:pt x="127" y="1742"/>
                    <a:pt x="127" y="1774"/>
                  </a:cubicBezTo>
                  <a:cubicBezTo>
                    <a:pt x="222" y="2027"/>
                    <a:pt x="317" y="2281"/>
                    <a:pt x="444" y="2534"/>
                  </a:cubicBezTo>
                  <a:cubicBezTo>
                    <a:pt x="475" y="2566"/>
                    <a:pt x="475" y="2597"/>
                    <a:pt x="507" y="2629"/>
                  </a:cubicBezTo>
                  <a:cubicBezTo>
                    <a:pt x="570" y="2724"/>
                    <a:pt x="602" y="2819"/>
                    <a:pt x="665" y="2882"/>
                  </a:cubicBezTo>
                  <a:lnTo>
                    <a:pt x="760" y="2977"/>
                  </a:lnTo>
                  <a:cubicBezTo>
                    <a:pt x="824" y="3104"/>
                    <a:pt x="919" y="3199"/>
                    <a:pt x="1014" y="3326"/>
                  </a:cubicBezTo>
                  <a:lnTo>
                    <a:pt x="3927" y="6208"/>
                  </a:lnTo>
                  <a:lnTo>
                    <a:pt x="4814" y="5321"/>
                  </a:lnTo>
                  <a:lnTo>
                    <a:pt x="1014" y="1521"/>
                  </a:lnTo>
                  <a:cubicBezTo>
                    <a:pt x="570" y="1077"/>
                    <a:pt x="285" y="539"/>
                    <a:pt x="1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1230150" y="2331375"/>
              <a:ext cx="120375" cy="155200"/>
            </a:xfrm>
            <a:custGeom>
              <a:avLst/>
              <a:gdLst/>
              <a:ahLst/>
              <a:cxnLst/>
              <a:rect l="l" t="t" r="r" b="b"/>
              <a:pathLst>
                <a:path w="4815" h="6208" extrusionOk="0">
                  <a:moveTo>
                    <a:pt x="127" y="1"/>
                  </a:moveTo>
                  <a:cubicBezTo>
                    <a:pt x="95" y="127"/>
                    <a:pt x="64" y="254"/>
                    <a:pt x="64" y="412"/>
                  </a:cubicBezTo>
                  <a:cubicBezTo>
                    <a:pt x="64" y="412"/>
                    <a:pt x="64" y="412"/>
                    <a:pt x="64" y="444"/>
                  </a:cubicBezTo>
                  <a:cubicBezTo>
                    <a:pt x="0" y="729"/>
                    <a:pt x="0" y="1014"/>
                    <a:pt x="32" y="1299"/>
                  </a:cubicBezTo>
                  <a:cubicBezTo>
                    <a:pt x="32" y="1299"/>
                    <a:pt x="32" y="1331"/>
                    <a:pt x="64" y="1331"/>
                  </a:cubicBezTo>
                  <a:cubicBezTo>
                    <a:pt x="64" y="1457"/>
                    <a:pt x="95" y="1584"/>
                    <a:pt x="127" y="1711"/>
                  </a:cubicBezTo>
                  <a:cubicBezTo>
                    <a:pt x="127" y="1711"/>
                    <a:pt x="127" y="1742"/>
                    <a:pt x="127" y="1774"/>
                  </a:cubicBezTo>
                  <a:cubicBezTo>
                    <a:pt x="222" y="2027"/>
                    <a:pt x="317" y="2281"/>
                    <a:pt x="444" y="2534"/>
                  </a:cubicBezTo>
                  <a:cubicBezTo>
                    <a:pt x="475" y="2566"/>
                    <a:pt x="475" y="2597"/>
                    <a:pt x="507" y="2629"/>
                  </a:cubicBezTo>
                  <a:cubicBezTo>
                    <a:pt x="570" y="2724"/>
                    <a:pt x="602" y="2819"/>
                    <a:pt x="665" y="2882"/>
                  </a:cubicBezTo>
                  <a:lnTo>
                    <a:pt x="760" y="2977"/>
                  </a:lnTo>
                  <a:cubicBezTo>
                    <a:pt x="824" y="3104"/>
                    <a:pt x="919" y="3199"/>
                    <a:pt x="1014" y="3326"/>
                  </a:cubicBezTo>
                  <a:lnTo>
                    <a:pt x="3927" y="6208"/>
                  </a:lnTo>
                  <a:lnTo>
                    <a:pt x="4814" y="5321"/>
                  </a:lnTo>
                  <a:lnTo>
                    <a:pt x="1014" y="1521"/>
                  </a:lnTo>
                  <a:cubicBezTo>
                    <a:pt x="570" y="1077"/>
                    <a:pt x="285" y="539"/>
                    <a:pt x="127"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1294275" y="2279125"/>
              <a:ext cx="116400" cy="67325"/>
            </a:xfrm>
            <a:custGeom>
              <a:avLst/>
              <a:gdLst/>
              <a:ahLst/>
              <a:cxnLst/>
              <a:rect l="l" t="t" r="r" b="b"/>
              <a:pathLst>
                <a:path w="4656" h="2693" extrusionOk="0">
                  <a:moveTo>
                    <a:pt x="3801" y="1711"/>
                  </a:moveTo>
                  <a:cubicBezTo>
                    <a:pt x="3801" y="1711"/>
                    <a:pt x="1964" y="0"/>
                    <a:pt x="412" y="317"/>
                  </a:cubicBezTo>
                  <a:cubicBezTo>
                    <a:pt x="1" y="634"/>
                    <a:pt x="507" y="1425"/>
                    <a:pt x="1584" y="1901"/>
                  </a:cubicBezTo>
                  <a:cubicBezTo>
                    <a:pt x="2629" y="2376"/>
                    <a:pt x="4656" y="2692"/>
                    <a:pt x="3801" y="171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13"/>
          <p:cNvSpPr txBox="1"/>
          <p:nvPr/>
        </p:nvSpPr>
        <p:spPr>
          <a:xfrm>
            <a:off x="5100045" y="1288658"/>
            <a:ext cx="3847200" cy="17109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None/>
            </a:pPr>
            <a:r>
              <a:rPr lang="en-US" sz="4800" b="0" i="0" dirty="0">
                <a:solidFill>
                  <a:schemeClr val="tx1"/>
                </a:solidFill>
                <a:effectLst/>
                <a:latin typeface="Söhne"/>
              </a:rPr>
              <a:t>Unveiling the Future:</a:t>
            </a:r>
          </a:p>
          <a:p>
            <a:pPr marL="0" lvl="0" indent="0" algn="r" rtl="0">
              <a:lnSpc>
                <a:spcPct val="100000"/>
              </a:lnSpc>
              <a:spcBef>
                <a:spcPts val="0"/>
              </a:spcBef>
              <a:spcAft>
                <a:spcPts val="0"/>
              </a:spcAft>
              <a:buNone/>
            </a:pPr>
            <a:r>
              <a:rPr lang="en-US" sz="4800" b="0" i="0" dirty="0">
                <a:solidFill>
                  <a:schemeClr val="tx1"/>
                </a:solidFill>
                <a:effectLst/>
                <a:latin typeface="Söhne"/>
              </a:rPr>
              <a:t> </a:t>
            </a:r>
            <a:r>
              <a:rPr lang="en-US" sz="2800" b="0" i="0" dirty="0">
                <a:solidFill>
                  <a:schemeClr val="tx1"/>
                </a:solidFill>
                <a:effectLst/>
                <a:latin typeface="Söhne"/>
              </a:rPr>
              <a:t>SPSS Analysis Forecasts Diabetes Risk Factors</a:t>
            </a:r>
            <a:endParaRPr sz="2800" b="1" dirty="0">
              <a:solidFill>
                <a:schemeClr val="tx1"/>
              </a:solidFill>
              <a:highlight>
                <a:srgbClr val="FFFFFF"/>
              </a:highlight>
              <a:latin typeface="Fira Sans Extra Condensed"/>
              <a:ea typeface="Fira Sans Extra Condensed"/>
              <a:cs typeface="Fira Sans Extra Condensed"/>
              <a:sym typeface="Fira Sans Extra Condensed"/>
            </a:endParaRPr>
          </a:p>
        </p:txBody>
      </p:sp>
      <p:sp>
        <p:nvSpPr>
          <p:cNvPr id="187" name="Google Shape;187;p13"/>
          <p:cNvSpPr txBox="1"/>
          <p:nvPr/>
        </p:nvSpPr>
        <p:spPr>
          <a:xfrm>
            <a:off x="6209231" y="3115584"/>
            <a:ext cx="2613300" cy="8157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1500" dirty="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09"/>
        <p:cNvGrpSpPr/>
        <p:nvPr/>
      </p:nvGrpSpPr>
      <p:grpSpPr>
        <a:xfrm>
          <a:off x="0" y="0"/>
          <a:ext cx="0" cy="0"/>
          <a:chOff x="0" y="0"/>
          <a:chExt cx="0" cy="0"/>
        </a:xfrm>
      </p:grpSpPr>
      <p:grpSp>
        <p:nvGrpSpPr>
          <p:cNvPr id="4010" name="Google Shape;4010;p34"/>
          <p:cNvGrpSpPr/>
          <p:nvPr/>
        </p:nvGrpSpPr>
        <p:grpSpPr>
          <a:xfrm>
            <a:off x="7614761" y="1280800"/>
            <a:ext cx="1008347" cy="916763"/>
            <a:chOff x="7410436" y="1280800"/>
            <a:chExt cx="1008347" cy="916763"/>
          </a:xfrm>
        </p:grpSpPr>
        <p:sp>
          <p:nvSpPr>
            <p:cNvPr id="4011" name="Google Shape;4011;p34"/>
            <p:cNvSpPr/>
            <p:nvPr/>
          </p:nvSpPr>
          <p:spPr>
            <a:xfrm>
              <a:off x="7410436" y="1280800"/>
              <a:ext cx="1008347" cy="916763"/>
            </a:xfrm>
            <a:custGeom>
              <a:avLst/>
              <a:gdLst/>
              <a:ahLst/>
              <a:cxnLst/>
              <a:rect l="l" t="t" r="r" b="b"/>
              <a:pathLst>
                <a:path w="34109" h="31011" extrusionOk="0">
                  <a:moveTo>
                    <a:pt x="17003" y="0"/>
                  </a:moveTo>
                  <a:cubicBezTo>
                    <a:pt x="9976" y="0"/>
                    <a:pt x="3620" y="4840"/>
                    <a:pt x="1964" y="12006"/>
                  </a:cubicBezTo>
                  <a:cubicBezTo>
                    <a:pt x="1" y="20335"/>
                    <a:pt x="5195" y="28664"/>
                    <a:pt x="13555" y="30596"/>
                  </a:cubicBezTo>
                  <a:cubicBezTo>
                    <a:pt x="14745" y="30876"/>
                    <a:pt x="15935" y="31011"/>
                    <a:pt x="17106" y="31011"/>
                  </a:cubicBezTo>
                  <a:cubicBezTo>
                    <a:pt x="24133" y="31011"/>
                    <a:pt x="30489" y="26171"/>
                    <a:pt x="32145" y="19005"/>
                  </a:cubicBezTo>
                  <a:cubicBezTo>
                    <a:pt x="34108" y="10676"/>
                    <a:pt x="28915" y="2347"/>
                    <a:pt x="20554" y="415"/>
                  </a:cubicBezTo>
                  <a:cubicBezTo>
                    <a:pt x="19364" y="135"/>
                    <a:pt x="18174" y="0"/>
                    <a:pt x="17003"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34"/>
            <p:cNvSpPr/>
            <p:nvPr/>
          </p:nvSpPr>
          <p:spPr>
            <a:xfrm>
              <a:off x="7947801" y="1684489"/>
              <a:ext cx="206021" cy="60840"/>
            </a:xfrm>
            <a:custGeom>
              <a:avLst/>
              <a:gdLst/>
              <a:ahLst/>
              <a:cxnLst/>
              <a:rect l="l" t="t" r="r" b="b"/>
              <a:pathLst>
                <a:path w="6969" h="2058" extrusionOk="0">
                  <a:moveTo>
                    <a:pt x="1784" y="0"/>
                  </a:moveTo>
                  <a:cubicBezTo>
                    <a:pt x="849" y="0"/>
                    <a:pt x="1" y="28"/>
                    <a:pt x="1" y="28"/>
                  </a:cubicBezTo>
                  <a:lnTo>
                    <a:pt x="634" y="598"/>
                  </a:lnTo>
                  <a:cubicBezTo>
                    <a:pt x="634" y="598"/>
                    <a:pt x="3187" y="2057"/>
                    <a:pt x="4035" y="2057"/>
                  </a:cubicBezTo>
                  <a:cubicBezTo>
                    <a:pt x="4053" y="2057"/>
                    <a:pt x="4070" y="2057"/>
                    <a:pt x="4086" y="2055"/>
                  </a:cubicBezTo>
                  <a:cubicBezTo>
                    <a:pt x="4910" y="1992"/>
                    <a:pt x="6968" y="725"/>
                    <a:pt x="6968" y="725"/>
                  </a:cubicBezTo>
                  <a:cubicBezTo>
                    <a:pt x="6968" y="725"/>
                    <a:pt x="4910" y="250"/>
                    <a:pt x="3864" y="92"/>
                  </a:cubicBezTo>
                  <a:cubicBezTo>
                    <a:pt x="3404" y="20"/>
                    <a:pt x="2564" y="0"/>
                    <a:pt x="1784"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34"/>
            <p:cNvSpPr/>
            <p:nvPr/>
          </p:nvSpPr>
          <p:spPr>
            <a:xfrm>
              <a:off x="8053601" y="1576708"/>
              <a:ext cx="29060" cy="182608"/>
            </a:xfrm>
            <a:custGeom>
              <a:avLst/>
              <a:gdLst/>
              <a:ahLst/>
              <a:cxnLst/>
              <a:rect l="l" t="t" r="r" b="b"/>
              <a:pathLst>
                <a:path w="983" h="6177" extrusionOk="0">
                  <a:moveTo>
                    <a:pt x="0" y="1"/>
                  </a:moveTo>
                  <a:lnTo>
                    <a:pt x="349" y="6176"/>
                  </a:lnTo>
                  <a:lnTo>
                    <a:pt x="982" y="6018"/>
                  </a:lnTo>
                  <a:lnTo>
                    <a:pt x="792"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34"/>
            <p:cNvSpPr/>
            <p:nvPr/>
          </p:nvSpPr>
          <p:spPr>
            <a:xfrm>
              <a:off x="7949693" y="1629150"/>
              <a:ext cx="41210" cy="78666"/>
            </a:xfrm>
            <a:custGeom>
              <a:avLst/>
              <a:gdLst/>
              <a:ahLst/>
              <a:cxnLst/>
              <a:rect l="l" t="t" r="r" b="b"/>
              <a:pathLst>
                <a:path w="1394" h="2661" extrusionOk="0">
                  <a:moveTo>
                    <a:pt x="602" y="0"/>
                  </a:moveTo>
                  <a:lnTo>
                    <a:pt x="0" y="349"/>
                  </a:lnTo>
                  <a:lnTo>
                    <a:pt x="982" y="2661"/>
                  </a:lnTo>
                  <a:lnTo>
                    <a:pt x="1394" y="2502"/>
                  </a:lnTo>
                  <a:lnTo>
                    <a:pt x="602"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34"/>
            <p:cNvSpPr/>
            <p:nvPr/>
          </p:nvSpPr>
          <p:spPr>
            <a:xfrm>
              <a:off x="7963734" y="1598258"/>
              <a:ext cx="60869" cy="79612"/>
            </a:xfrm>
            <a:custGeom>
              <a:avLst/>
              <a:gdLst/>
              <a:ahLst/>
              <a:cxnLst/>
              <a:rect l="l" t="t" r="r" b="b"/>
              <a:pathLst>
                <a:path w="2059" h="2693" extrusionOk="0">
                  <a:moveTo>
                    <a:pt x="539" y="0"/>
                  </a:moveTo>
                  <a:lnTo>
                    <a:pt x="0" y="570"/>
                  </a:lnTo>
                  <a:lnTo>
                    <a:pt x="1805" y="2692"/>
                  </a:lnTo>
                  <a:lnTo>
                    <a:pt x="2059" y="1805"/>
                  </a:lnTo>
                  <a:lnTo>
                    <a:pt x="539"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34"/>
            <p:cNvSpPr/>
            <p:nvPr/>
          </p:nvSpPr>
          <p:spPr>
            <a:xfrm>
              <a:off x="7974968" y="1613216"/>
              <a:ext cx="49635" cy="64653"/>
            </a:xfrm>
            <a:custGeom>
              <a:avLst/>
              <a:gdLst/>
              <a:ahLst/>
              <a:cxnLst/>
              <a:rect l="l" t="t" r="r" b="b"/>
              <a:pathLst>
                <a:path w="1679" h="2187" extrusionOk="0">
                  <a:moveTo>
                    <a:pt x="570" y="1"/>
                  </a:moveTo>
                  <a:cubicBezTo>
                    <a:pt x="484" y="259"/>
                    <a:pt x="373" y="517"/>
                    <a:pt x="94" y="517"/>
                  </a:cubicBezTo>
                  <a:cubicBezTo>
                    <a:pt x="65" y="517"/>
                    <a:pt x="33" y="514"/>
                    <a:pt x="0" y="508"/>
                  </a:cubicBezTo>
                  <a:lnTo>
                    <a:pt x="0" y="508"/>
                  </a:lnTo>
                  <a:lnTo>
                    <a:pt x="1457" y="2186"/>
                  </a:lnTo>
                  <a:lnTo>
                    <a:pt x="1679" y="1299"/>
                  </a:lnTo>
                  <a:lnTo>
                    <a:pt x="570" y="1"/>
                  </a:ln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34"/>
            <p:cNvSpPr/>
            <p:nvPr/>
          </p:nvSpPr>
          <p:spPr>
            <a:xfrm>
              <a:off x="8036751" y="1593558"/>
              <a:ext cx="25305" cy="63707"/>
            </a:xfrm>
            <a:custGeom>
              <a:avLst/>
              <a:gdLst/>
              <a:ahLst/>
              <a:cxnLst/>
              <a:rect l="l" t="t" r="r" b="b"/>
              <a:pathLst>
                <a:path w="856" h="2155" extrusionOk="0">
                  <a:moveTo>
                    <a:pt x="0" y="1"/>
                  </a:moveTo>
                  <a:lnTo>
                    <a:pt x="222" y="2059"/>
                  </a:lnTo>
                  <a:lnTo>
                    <a:pt x="760" y="2154"/>
                  </a:lnTo>
                  <a:lnTo>
                    <a:pt x="855" y="128"/>
                  </a:lnTo>
                  <a:lnTo>
                    <a:pt x="0" y="1"/>
                  </a:ln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34"/>
            <p:cNvSpPr/>
            <p:nvPr/>
          </p:nvSpPr>
          <p:spPr>
            <a:xfrm>
              <a:off x="8078876" y="1620725"/>
              <a:ext cx="20635" cy="116122"/>
            </a:xfrm>
            <a:custGeom>
              <a:avLst/>
              <a:gdLst/>
              <a:ahLst/>
              <a:cxnLst/>
              <a:rect l="l" t="t" r="r" b="b"/>
              <a:pathLst>
                <a:path w="698" h="3928" extrusionOk="0">
                  <a:moveTo>
                    <a:pt x="666" y="0"/>
                  </a:moveTo>
                  <a:lnTo>
                    <a:pt x="64" y="95"/>
                  </a:lnTo>
                  <a:lnTo>
                    <a:pt x="1" y="3927"/>
                  </a:lnTo>
                  <a:lnTo>
                    <a:pt x="697" y="3864"/>
                  </a:lnTo>
                  <a:lnTo>
                    <a:pt x="666"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34"/>
            <p:cNvSpPr/>
            <p:nvPr/>
          </p:nvSpPr>
          <p:spPr>
            <a:xfrm>
              <a:off x="8048930" y="1610408"/>
              <a:ext cx="106750" cy="140481"/>
            </a:xfrm>
            <a:custGeom>
              <a:avLst/>
              <a:gdLst/>
              <a:ahLst/>
              <a:cxnLst/>
              <a:rect l="l" t="t" r="r" b="b"/>
              <a:pathLst>
                <a:path w="3611" h="4752" extrusionOk="0">
                  <a:moveTo>
                    <a:pt x="2819" y="1"/>
                  </a:moveTo>
                  <a:lnTo>
                    <a:pt x="0" y="3928"/>
                  </a:lnTo>
                  <a:lnTo>
                    <a:pt x="443" y="4751"/>
                  </a:lnTo>
                  <a:lnTo>
                    <a:pt x="3610" y="634"/>
                  </a:lnTo>
                  <a:lnTo>
                    <a:pt x="2819"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34"/>
            <p:cNvSpPr/>
            <p:nvPr/>
          </p:nvSpPr>
          <p:spPr>
            <a:xfrm>
              <a:off x="8020847" y="1587941"/>
              <a:ext cx="92708" cy="162003"/>
            </a:xfrm>
            <a:custGeom>
              <a:avLst/>
              <a:gdLst/>
              <a:ahLst/>
              <a:cxnLst/>
              <a:rect l="l" t="t" r="r" b="b"/>
              <a:pathLst>
                <a:path w="3136" h="5480" extrusionOk="0">
                  <a:moveTo>
                    <a:pt x="2217" y="1"/>
                  </a:moveTo>
                  <a:lnTo>
                    <a:pt x="0" y="5226"/>
                  </a:lnTo>
                  <a:lnTo>
                    <a:pt x="887" y="5480"/>
                  </a:lnTo>
                  <a:lnTo>
                    <a:pt x="3135" y="476"/>
                  </a:lnTo>
                  <a:lnTo>
                    <a:pt x="2217"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34"/>
            <p:cNvSpPr/>
            <p:nvPr/>
          </p:nvSpPr>
          <p:spPr>
            <a:xfrm>
              <a:off x="8020847" y="1652562"/>
              <a:ext cx="59923" cy="97379"/>
            </a:xfrm>
            <a:custGeom>
              <a:avLst/>
              <a:gdLst/>
              <a:ahLst/>
              <a:cxnLst/>
              <a:rect l="l" t="t" r="r" b="b"/>
              <a:pathLst>
                <a:path w="2027" h="3294" extrusionOk="0">
                  <a:moveTo>
                    <a:pt x="1298" y="0"/>
                  </a:moveTo>
                  <a:lnTo>
                    <a:pt x="0" y="3040"/>
                  </a:lnTo>
                  <a:lnTo>
                    <a:pt x="887" y="3294"/>
                  </a:lnTo>
                  <a:lnTo>
                    <a:pt x="2027" y="728"/>
                  </a:lnTo>
                  <a:cubicBezTo>
                    <a:pt x="1869" y="697"/>
                    <a:pt x="1678" y="602"/>
                    <a:pt x="1552" y="412"/>
                  </a:cubicBezTo>
                  <a:cubicBezTo>
                    <a:pt x="1457" y="285"/>
                    <a:pt x="1362" y="127"/>
                    <a:pt x="1298" y="0"/>
                  </a:cubicBez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34"/>
            <p:cNvSpPr/>
            <p:nvPr/>
          </p:nvSpPr>
          <p:spPr>
            <a:xfrm>
              <a:off x="8106959" y="1661904"/>
              <a:ext cx="49665" cy="59953"/>
            </a:xfrm>
            <a:custGeom>
              <a:avLst/>
              <a:gdLst/>
              <a:ahLst/>
              <a:cxnLst/>
              <a:rect l="l" t="t" r="r" b="b"/>
              <a:pathLst>
                <a:path w="1680" h="2028" extrusionOk="0">
                  <a:moveTo>
                    <a:pt x="1046" y="1"/>
                  </a:moveTo>
                  <a:lnTo>
                    <a:pt x="1" y="1838"/>
                  </a:lnTo>
                  <a:lnTo>
                    <a:pt x="476" y="2028"/>
                  </a:lnTo>
                  <a:lnTo>
                    <a:pt x="1679" y="507"/>
                  </a:lnTo>
                  <a:lnTo>
                    <a:pt x="1046"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34"/>
            <p:cNvSpPr/>
            <p:nvPr/>
          </p:nvSpPr>
          <p:spPr>
            <a:xfrm>
              <a:off x="8014284" y="1583271"/>
              <a:ext cx="36539" cy="88037"/>
            </a:xfrm>
            <a:custGeom>
              <a:avLst/>
              <a:gdLst/>
              <a:ahLst/>
              <a:cxnLst/>
              <a:rect l="l" t="t" r="r" b="b"/>
              <a:pathLst>
                <a:path w="1236" h="2978" extrusionOk="0">
                  <a:moveTo>
                    <a:pt x="792" y="1"/>
                  </a:moveTo>
                  <a:lnTo>
                    <a:pt x="0" y="159"/>
                  </a:lnTo>
                  <a:lnTo>
                    <a:pt x="665" y="2977"/>
                  </a:lnTo>
                  <a:lnTo>
                    <a:pt x="1235" y="2819"/>
                  </a:lnTo>
                  <a:lnTo>
                    <a:pt x="792"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34"/>
            <p:cNvSpPr/>
            <p:nvPr/>
          </p:nvSpPr>
          <p:spPr>
            <a:xfrm>
              <a:off x="8022709" y="1623533"/>
              <a:ext cx="28114" cy="47773"/>
            </a:xfrm>
            <a:custGeom>
              <a:avLst/>
              <a:gdLst/>
              <a:ahLst/>
              <a:cxnLst/>
              <a:rect l="l" t="t" r="r" b="b"/>
              <a:pathLst>
                <a:path w="951" h="1616" extrusionOk="0">
                  <a:moveTo>
                    <a:pt x="729" y="0"/>
                  </a:moveTo>
                  <a:cubicBezTo>
                    <a:pt x="665" y="32"/>
                    <a:pt x="602" y="64"/>
                    <a:pt x="539" y="64"/>
                  </a:cubicBezTo>
                  <a:cubicBezTo>
                    <a:pt x="469" y="99"/>
                    <a:pt x="403" y="112"/>
                    <a:pt x="339" y="112"/>
                  </a:cubicBezTo>
                  <a:cubicBezTo>
                    <a:pt x="228" y="112"/>
                    <a:pt x="121" y="72"/>
                    <a:pt x="0" y="32"/>
                  </a:cubicBezTo>
                  <a:lnTo>
                    <a:pt x="0" y="32"/>
                  </a:lnTo>
                  <a:lnTo>
                    <a:pt x="380" y="1615"/>
                  </a:lnTo>
                  <a:lnTo>
                    <a:pt x="950" y="1457"/>
                  </a:lnTo>
                  <a:lnTo>
                    <a:pt x="729" y="0"/>
                  </a:ln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34"/>
            <p:cNvSpPr/>
            <p:nvPr/>
          </p:nvSpPr>
          <p:spPr>
            <a:xfrm>
              <a:off x="8096671" y="1611354"/>
              <a:ext cx="27168" cy="93654"/>
            </a:xfrm>
            <a:custGeom>
              <a:avLst/>
              <a:gdLst/>
              <a:ahLst/>
              <a:cxnLst/>
              <a:rect l="l" t="t" r="r" b="b"/>
              <a:pathLst>
                <a:path w="919" h="3168" extrusionOk="0">
                  <a:moveTo>
                    <a:pt x="919" y="1"/>
                  </a:moveTo>
                  <a:lnTo>
                    <a:pt x="0" y="32"/>
                  </a:lnTo>
                  <a:lnTo>
                    <a:pt x="190" y="3168"/>
                  </a:lnTo>
                  <a:lnTo>
                    <a:pt x="729" y="3168"/>
                  </a:lnTo>
                  <a:lnTo>
                    <a:pt x="919"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34"/>
            <p:cNvSpPr/>
            <p:nvPr/>
          </p:nvSpPr>
          <p:spPr>
            <a:xfrm>
              <a:off x="8099480" y="1654425"/>
              <a:ext cx="21551" cy="50581"/>
            </a:xfrm>
            <a:custGeom>
              <a:avLst/>
              <a:gdLst/>
              <a:ahLst/>
              <a:cxnLst/>
              <a:rect l="l" t="t" r="r" b="b"/>
              <a:pathLst>
                <a:path w="729" h="1711" extrusionOk="0">
                  <a:moveTo>
                    <a:pt x="0" y="0"/>
                  </a:moveTo>
                  <a:lnTo>
                    <a:pt x="95" y="1711"/>
                  </a:lnTo>
                  <a:lnTo>
                    <a:pt x="634" y="1711"/>
                  </a:lnTo>
                  <a:lnTo>
                    <a:pt x="729" y="64"/>
                  </a:lnTo>
                  <a:lnTo>
                    <a:pt x="729" y="64"/>
                  </a:lnTo>
                  <a:cubicBezTo>
                    <a:pt x="615" y="149"/>
                    <a:pt x="528" y="259"/>
                    <a:pt x="397" y="259"/>
                  </a:cubicBezTo>
                  <a:cubicBezTo>
                    <a:pt x="382" y="259"/>
                    <a:pt x="366" y="257"/>
                    <a:pt x="349" y="254"/>
                  </a:cubicBezTo>
                  <a:cubicBezTo>
                    <a:pt x="222" y="222"/>
                    <a:pt x="95" y="64"/>
                    <a:pt x="0" y="0"/>
                  </a:cubicBez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34"/>
            <p:cNvSpPr/>
            <p:nvPr/>
          </p:nvSpPr>
          <p:spPr>
            <a:xfrm>
              <a:off x="7989926" y="1608546"/>
              <a:ext cx="35623" cy="137643"/>
            </a:xfrm>
            <a:custGeom>
              <a:avLst/>
              <a:gdLst/>
              <a:ahLst/>
              <a:cxnLst/>
              <a:rect l="l" t="t" r="r" b="b"/>
              <a:pathLst>
                <a:path w="1205" h="4656" extrusionOk="0">
                  <a:moveTo>
                    <a:pt x="223" y="1"/>
                  </a:moveTo>
                  <a:lnTo>
                    <a:pt x="1" y="4149"/>
                  </a:lnTo>
                  <a:lnTo>
                    <a:pt x="666" y="4656"/>
                  </a:lnTo>
                  <a:lnTo>
                    <a:pt x="1204" y="317"/>
                  </a:lnTo>
                  <a:lnTo>
                    <a:pt x="223"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34"/>
            <p:cNvSpPr/>
            <p:nvPr/>
          </p:nvSpPr>
          <p:spPr>
            <a:xfrm>
              <a:off x="7989926" y="1664712"/>
              <a:ext cx="28114" cy="81474"/>
            </a:xfrm>
            <a:custGeom>
              <a:avLst/>
              <a:gdLst/>
              <a:ahLst/>
              <a:cxnLst/>
              <a:rect l="l" t="t" r="r" b="b"/>
              <a:pathLst>
                <a:path w="951" h="2756" extrusionOk="0">
                  <a:moveTo>
                    <a:pt x="128" y="1"/>
                  </a:moveTo>
                  <a:lnTo>
                    <a:pt x="1" y="2249"/>
                  </a:lnTo>
                  <a:lnTo>
                    <a:pt x="666" y="2756"/>
                  </a:lnTo>
                  <a:lnTo>
                    <a:pt x="951" y="476"/>
                  </a:lnTo>
                  <a:lnTo>
                    <a:pt x="951" y="476"/>
                  </a:lnTo>
                  <a:cubicBezTo>
                    <a:pt x="888" y="539"/>
                    <a:pt x="793" y="539"/>
                    <a:pt x="729" y="539"/>
                  </a:cubicBezTo>
                  <a:cubicBezTo>
                    <a:pt x="508" y="476"/>
                    <a:pt x="381" y="286"/>
                    <a:pt x="223" y="127"/>
                  </a:cubicBezTo>
                  <a:cubicBezTo>
                    <a:pt x="191" y="96"/>
                    <a:pt x="159" y="32"/>
                    <a:pt x="128" y="1"/>
                  </a:cubicBez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34"/>
            <p:cNvSpPr/>
            <p:nvPr/>
          </p:nvSpPr>
          <p:spPr>
            <a:xfrm>
              <a:off x="8084492" y="1647419"/>
              <a:ext cx="61815" cy="89427"/>
            </a:xfrm>
            <a:custGeom>
              <a:avLst/>
              <a:gdLst/>
              <a:ahLst/>
              <a:cxnLst/>
              <a:rect l="l" t="t" r="r" b="b"/>
              <a:pathLst>
                <a:path w="2091" h="3025" extrusionOk="0">
                  <a:moveTo>
                    <a:pt x="1514" y="0"/>
                  </a:moveTo>
                  <a:cubicBezTo>
                    <a:pt x="1415" y="0"/>
                    <a:pt x="1332" y="14"/>
                    <a:pt x="1299" y="47"/>
                  </a:cubicBezTo>
                  <a:cubicBezTo>
                    <a:pt x="1204" y="142"/>
                    <a:pt x="1" y="3024"/>
                    <a:pt x="1" y="3024"/>
                  </a:cubicBezTo>
                  <a:lnTo>
                    <a:pt x="507" y="2834"/>
                  </a:lnTo>
                  <a:lnTo>
                    <a:pt x="2027" y="522"/>
                  </a:lnTo>
                  <a:cubicBezTo>
                    <a:pt x="2027" y="522"/>
                    <a:pt x="2091" y="206"/>
                    <a:pt x="1996" y="111"/>
                  </a:cubicBezTo>
                  <a:cubicBezTo>
                    <a:pt x="1934" y="49"/>
                    <a:pt x="1697" y="0"/>
                    <a:pt x="1514"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34"/>
            <p:cNvSpPr/>
            <p:nvPr/>
          </p:nvSpPr>
          <p:spPr>
            <a:xfrm>
              <a:off x="8084492" y="1648808"/>
              <a:ext cx="59953" cy="88037"/>
            </a:xfrm>
            <a:custGeom>
              <a:avLst/>
              <a:gdLst/>
              <a:ahLst/>
              <a:cxnLst/>
              <a:rect l="l" t="t" r="r" b="b"/>
              <a:pathLst>
                <a:path w="2028" h="2978" extrusionOk="0">
                  <a:moveTo>
                    <a:pt x="1299" y="0"/>
                  </a:moveTo>
                  <a:cubicBezTo>
                    <a:pt x="1141" y="222"/>
                    <a:pt x="1" y="2977"/>
                    <a:pt x="1" y="2977"/>
                  </a:cubicBezTo>
                  <a:lnTo>
                    <a:pt x="507" y="2787"/>
                  </a:lnTo>
                  <a:lnTo>
                    <a:pt x="2027" y="475"/>
                  </a:lnTo>
                  <a:cubicBezTo>
                    <a:pt x="1996" y="475"/>
                    <a:pt x="1964" y="475"/>
                    <a:pt x="1932" y="444"/>
                  </a:cubicBezTo>
                  <a:lnTo>
                    <a:pt x="1552" y="444"/>
                  </a:lnTo>
                  <a:cubicBezTo>
                    <a:pt x="1299" y="412"/>
                    <a:pt x="1267" y="222"/>
                    <a:pt x="1299"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34"/>
            <p:cNvSpPr/>
            <p:nvPr/>
          </p:nvSpPr>
          <p:spPr>
            <a:xfrm>
              <a:off x="8084492" y="1648808"/>
              <a:ext cx="43102" cy="88037"/>
            </a:xfrm>
            <a:custGeom>
              <a:avLst/>
              <a:gdLst/>
              <a:ahLst/>
              <a:cxnLst/>
              <a:rect l="l" t="t" r="r" b="b"/>
              <a:pathLst>
                <a:path w="1458" h="2978" extrusionOk="0">
                  <a:moveTo>
                    <a:pt x="1299" y="0"/>
                  </a:moveTo>
                  <a:cubicBezTo>
                    <a:pt x="1141" y="222"/>
                    <a:pt x="1" y="2977"/>
                    <a:pt x="1" y="2977"/>
                  </a:cubicBezTo>
                  <a:lnTo>
                    <a:pt x="159" y="2914"/>
                  </a:lnTo>
                  <a:cubicBezTo>
                    <a:pt x="286" y="2439"/>
                    <a:pt x="602" y="2027"/>
                    <a:pt x="792" y="1584"/>
                  </a:cubicBezTo>
                  <a:cubicBezTo>
                    <a:pt x="951" y="1140"/>
                    <a:pt x="1204" y="792"/>
                    <a:pt x="1457" y="412"/>
                  </a:cubicBezTo>
                  <a:cubicBezTo>
                    <a:pt x="1299" y="349"/>
                    <a:pt x="1267" y="159"/>
                    <a:pt x="1299" y="0"/>
                  </a:cubicBez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34"/>
            <p:cNvSpPr/>
            <p:nvPr/>
          </p:nvSpPr>
          <p:spPr>
            <a:xfrm>
              <a:off x="7996488" y="1611354"/>
              <a:ext cx="81474" cy="128301"/>
            </a:xfrm>
            <a:custGeom>
              <a:avLst/>
              <a:gdLst/>
              <a:ahLst/>
              <a:cxnLst/>
              <a:rect l="l" t="t" r="r" b="b"/>
              <a:pathLst>
                <a:path w="2756" h="4340" extrusionOk="0">
                  <a:moveTo>
                    <a:pt x="1932" y="1"/>
                  </a:moveTo>
                  <a:lnTo>
                    <a:pt x="1" y="3959"/>
                  </a:lnTo>
                  <a:lnTo>
                    <a:pt x="761" y="4339"/>
                  </a:lnTo>
                  <a:lnTo>
                    <a:pt x="2756" y="412"/>
                  </a:lnTo>
                  <a:lnTo>
                    <a:pt x="1932"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34"/>
            <p:cNvSpPr/>
            <p:nvPr/>
          </p:nvSpPr>
          <p:spPr>
            <a:xfrm>
              <a:off x="7996488" y="1617917"/>
              <a:ext cx="81474" cy="121738"/>
            </a:xfrm>
            <a:custGeom>
              <a:avLst/>
              <a:gdLst/>
              <a:ahLst/>
              <a:cxnLst/>
              <a:rect l="l" t="t" r="r" b="b"/>
              <a:pathLst>
                <a:path w="2756" h="4118" extrusionOk="0">
                  <a:moveTo>
                    <a:pt x="1837" y="0"/>
                  </a:moveTo>
                  <a:lnTo>
                    <a:pt x="1" y="3737"/>
                  </a:lnTo>
                  <a:lnTo>
                    <a:pt x="761" y="4117"/>
                  </a:lnTo>
                  <a:lnTo>
                    <a:pt x="2756" y="222"/>
                  </a:lnTo>
                  <a:lnTo>
                    <a:pt x="2756" y="222"/>
                  </a:lnTo>
                  <a:cubicBezTo>
                    <a:pt x="2629" y="285"/>
                    <a:pt x="2502" y="317"/>
                    <a:pt x="2376" y="317"/>
                  </a:cubicBezTo>
                  <a:cubicBezTo>
                    <a:pt x="2154" y="285"/>
                    <a:pt x="1996" y="159"/>
                    <a:pt x="1837"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34"/>
            <p:cNvSpPr/>
            <p:nvPr/>
          </p:nvSpPr>
          <p:spPr>
            <a:xfrm>
              <a:off x="7996488" y="1652562"/>
              <a:ext cx="56198" cy="87091"/>
            </a:xfrm>
            <a:custGeom>
              <a:avLst/>
              <a:gdLst/>
              <a:ahLst/>
              <a:cxnLst/>
              <a:rect l="l" t="t" r="r" b="b"/>
              <a:pathLst>
                <a:path w="1901" h="2946" extrusionOk="0">
                  <a:moveTo>
                    <a:pt x="1267" y="0"/>
                  </a:moveTo>
                  <a:lnTo>
                    <a:pt x="1" y="2565"/>
                  </a:lnTo>
                  <a:lnTo>
                    <a:pt x="761" y="2945"/>
                  </a:lnTo>
                  <a:lnTo>
                    <a:pt x="1901" y="728"/>
                  </a:lnTo>
                  <a:cubicBezTo>
                    <a:pt x="1742" y="697"/>
                    <a:pt x="1616" y="633"/>
                    <a:pt x="1489" y="475"/>
                  </a:cubicBezTo>
                  <a:cubicBezTo>
                    <a:pt x="1394" y="317"/>
                    <a:pt x="1331" y="158"/>
                    <a:pt x="1267" y="0"/>
                  </a:cubicBez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34"/>
            <p:cNvSpPr/>
            <p:nvPr/>
          </p:nvSpPr>
          <p:spPr>
            <a:xfrm>
              <a:off x="7996488" y="1617917"/>
              <a:ext cx="60899" cy="118930"/>
            </a:xfrm>
            <a:custGeom>
              <a:avLst/>
              <a:gdLst/>
              <a:ahLst/>
              <a:cxnLst/>
              <a:rect l="l" t="t" r="r" b="b"/>
              <a:pathLst>
                <a:path w="2060" h="4023" extrusionOk="0">
                  <a:moveTo>
                    <a:pt x="1837" y="0"/>
                  </a:moveTo>
                  <a:lnTo>
                    <a:pt x="1" y="3737"/>
                  </a:lnTo>
                  <a:lnTo>
                    <a:pt x="539" y="4022"/>
                  </a:lnTo>
                  <a:cubicBezTo>
                    <a:pt x="666" y="3262"/>
                    <a:pt x="919" y="2565"/>
                    <a:pt x="1236" y="1869"/>
                  </a:cubicBezTo>
                  <a:cubicBezTo>
                    <a:pt x="1426" y="1489"/>
                    <a:pt x="1552" y="1109"/>
                    <a:pt x="1742" y="729"/>
                  </a:cubicBezTo>
                  <a:cubicBezTo>
                    <a:pt x="1837" y="539"/>
                    <a:pt x="1964" y="380"/>
                    <a:pt x="2059" y="190"/>
                  </a:cubicBezTo>
                  <a:cubicBezTo>
                    <a:pt x="1964" y="127"/>
                    <a:pt x="1901" y="95"/>
                    <a:pt x="1837" y="0"/>
                  </a:cubicBez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34"/>
            <p:cNvSpPr/>
            <p:nvPr/>
          </p:nvSpPr>
          <p:spPr>
            <a:xfrm>
              <a:off x="8004913" y="1635476"/>
              <a:ext cx="38431" cy="106041"/>
            </a:xfrm>
            <a:custGeom>
              <a:avLst/>
              <a:gdLst/>
              <a:ahLst/>
              <a:cxnLst/>
              <a:rect l="l" t="t" r="r" b="b"/>
              <a:pathLst>
                <a:path w="1300" h="3587" extrusionOk="0">
                  <a:moveTo>
                    <a:pt x="650" y="0"/>
                  </a:moveTo>
                  <a:cubicBezTo>
                    <a:pt x="453" y="0"/>
                    <a:pt x="1" y="293"/>
                    <a:pt x="1" y="293"/>
                  </a:cubicBezTo>
                  <a:lnTo>
                    <a:pt x="602" y="3302"/>
                  </a:lnTo>
                  <a:lnTo>
                    <a:pt x="1299" y="3587"/>
                  </a:lnTo>
                  <a:cubicBezTo>
                    <a:pt x="1299" y="3587"/>
                    <a:pt x="1014" y="515"/>
                    <a:pt x="982" y="293"/>
                  </a:cubicBezTo>
                  <a:cubicBezTo>
                    <a:pt x="951" y="103"/>
                    <a:pt x="856" y="71"/>
                    <a:pt x="697" y="8"/>
                  </a:cubicBezTo>
                  <a:cubicBezTo>
                    <a:pt x="684" y="3"/>
                    <a:pt x="668" y="0"/>
                    <a:pt x="650"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34"/>
            <p:cNvSpPr/>
            <p:nvPr/>
          </p:nvSpPr>
          <p:spPr>
            <a:xfrm>
              <a:off x="8004913" y="1646946"/>
              <a:ext cx="38431" cy="94570"/>
            </a:xfrm>
            <a:custGeom>
              <a:avLst/>
              <a:gdLst/>
              <a:ahLst/>
              <a:cxnLst/>
              <a:rect l="l" t="t" r="r" b="b"/>
              <a:pathLst>
                <a:path w="1300" h="3199" extrusionOk="0">
                  <a:moveTo>
                    <a:pt x="1014" y="0"/>
                  </a:moveTo>
                  <a:cubicBezTo>
                    <a:pt x="951" y="63"/>
                    <a:pt x="887" y="95"/>
                    <a:pt x="824" y="127"/>
                  </a:cubicBezTo>
                  <a:cubicBezTo>
                    <a:pt x="726" y="200"/>
                    <a:pt x="571" y="274"/>
                    <a:pt x="432" y="274"/>
                  </a:cubicBezTo>
                  <a:cubicBezTo>
                    <a:pt x="392" y="274"/>
                    <a:pt x="353" y="268"/>
                    <a:pt x="317" y="253"/>
                  </a:cubicBezTo>
                  <a:cubicBezTo>
                    <a:pt x="254" y="222"/>
                    <a:pt x="191" y="158"/>
                    <a:pt x="127" y="127"/>
                  </a:cubicBezTo>
                  <a:cubicBezTo>
                    <a:pt x="64" y="95"/>
                    <a:pt x="32" y="32"/>
                    <a:pt x="1" y="0"/>
                  </a:cubicBezTo>
                  <a:lnTo>
                    <a:pt x="1" y="0"/>
                  </a:lnTo>
                  <a:lnTo>
                    <a:pt x="602" y="2914"/>
                  </a:lnTo>
                  <a:lnTo>
                    <a:pt x="1299" y="3199"/>
                  </a:lnTo>
                  <a:cubicBezTo>
                    <a:pt x="1299" y="3199"/>
                    <a:pt x="1046" y="507"/>
                    <a:pt x="1014"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34"/>
            <p:cNvSpPr/>
            <p:nvPr/>
          </p:nvSpPr>
          <p:spPr>
            <a:xfrm>
              <a:off x="8004913" y="1646000"/>
              <a:ext cx="23443" cy="88954"/>
            </a:xfrm>
            <a:custGeom>
              <a:avLst/>
              <a:gdLst/>
              <a:ahLst/>
              <a:cxnLst/>
              <a:rect l="l" t="t" r="r" b="b"/>
              <a:pathLst>
                <a:path w="793" h="3009" extrusionOk="0">
                  <a:moveTo>
                    <a:pt x="1" y="0"/>
                  </a:moveTo>
                  <a:lnTo>
                    <a:pt x="602" y="2946"/>
                  </a:lnTo>
                  <a:lnTo>
                    <a:pt x="792" y="3009"/>
                  </a:lnTo>
                  <a:cubicBezTo>
                    <a:pt x="761" y="2756"/>
                    <a:pt x="729" y="2502"/>
                    <a:pt x="729" y="2344"/>
                  </a:cubicBezTo>
                  <a:cubicBezTo>
                    <a:pt x="602" y="1647"/>
                    <a:pt x="476" y="982"/>
                    <a:pt x="444" y="317"/>
                  </a:cubicBezTo>
                  <a:cubicBezTo>
                    <a:pt x="381" y="317"/>
                    <a:pt x="349" y="285"/>
                    <a:pt x="317" y="285"/>
                  </a:cubicBezTo>
                  <a:cubicBezTo>
                    <a:pt x="254" y="222"/>
                    <a:pt x="191" y="190"/>
                    <a:pt x="127" y="159"/>
                  </a:cubicBezTo>
                  <a:cubicBezTo>
                    <a:pt x="64" y="95"/>
                    <a:pt x="32" y="64"/>
                    <a:pt x="1" y="0"/>
                  </a:cubicBez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34"/>
            <p:cNvSpPr/>
            <p:nvPr/>
          </p:nvSpPr>
          <p:spPr>
            <a:xfrm>
              <a:off x="8066696" y="1637072"/>
              <a:ext cx="26251" cy="106780"/>
            </a:xfrm>
            <a:custGeom>
              <a:avLst/>
              <a:gdLst/>
              <a:ahLst/>
              <a:cxnLst/>
              <a:rect l="l" t="t" r="r" b="b"/>
              <a:pathLst>
                <a:path w="888" h="3612" extrusionOk="0">
                  <a:moveTo>
                    <a:pt x="626" y="1"/>
                  </a:moveTo>
                  <a:cubicBezTo>
                    <a:pt x="418" y="1"/>
                    <a:pt x="1" y="271"/>
                    <a:pt x="1" y="271"/>
                  </a:cubicBezTo>
                  <a:lnTo>
                    <a:pt x="1" y="3406"/>
                  </a:lnTo>
                  <a:cubicBezTo>
                    <a:pt x="56" y="3561"/>
                    <a:pt x="147" y="3612"/>
                    <a:pt x="241" y="3612"/>
                  </a:cubicBezTo>
                  <a:cubicBezTo>
                    <a:pt x="415" y="3612"/>
                    <a:pt x="603" y="3438"/>
                    <a:pt x="603" y="3438"/>
                  </a:cubicBezTo>
                  <a:cubicBezTo>
                    <a:pt x="603" y="3438"/>
                    <a:pt x="793" y="492"/>
                    <a:pt x="856" y="397"/>
                  </a:cubicBezTo>
                  <a:cubicBezTo>
                    <a:pt x="888" y="271"/>
                    <a:pt x="856" y="144"/>
                    <a:pt x="698" y="17"/>
                  </a:cubicBezTo>
                  <a:cubicBezTo>
                    <a:pt x="679" y="6"/>
                    <a:pt x="654" y="1"/>
                    <a:pt x="626"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34"/>
            <p:cNvSpPr/>
            <p:nvPr/>
          </p:nvSpPr>
          <p:spPr>
            <a:xfrm>
              <a:off x="8066696" y="1647862"/>
              <a:ext cx="25305" cy="96403"/>
            </a:xfrm>
            <a:custGeom>
              <a:avLst/>
              <a:gdLst/>
              <a:ahLst/>
              <a:cxnLst/>
              <a:rect l="l" t="t" r="r" b="b"/>
              <a:pathLst>
                <a:path w="856" h="3261" extrusionOk="0">
                  <a:moveTo>
                    <a:pt x="1" y="1"/>
                  </a:moveTo>
                  <a:lnTo>
                    <a:pt x="1" y="3041"/>
                  </a:lnTo>
                  <a:cubicBezTo>
                    <a:pt x="56" y="3207"/>
                    <a:pt x="146" y="3261"/>
                    <a:pt x="240" y="3261"/>
                  </a:cubicBezTo>
                  <a:cubicBezTo>
                    <a:pt x="415" y="3261"/>
                    <a:pt x="603" y="3073"/>
                    <a:pt x="603" y="3073"/>
                  </a:cubicBezTo>
                  <a:cubicBezTo>
                    <a:pt x="603" y="3073"/>
                    <a:pt x="793" y="127"/>
                    <a:pt x="856" y="32"/>
                  </a:cubicBezTo>
                  <a:cubicBezTo>
                    <a:pt x="856" y="1"/>
                    <a:pt x="856" y="1"/>
                    <a:pt x="856" y="1"/>
                  </a:cubicBezTo>
                  <a:cubicBezTo>
                    <a:pt x="698" y="96"/>
                    <a:pt x="476" y="254"/>
                    <a:pt x="286" y="254"/>
                  </a:cubicBezTo>
                  <a:cubicBezTo>
                    <a:pt x="159" y="254"/>
                    <a:pt x="64" y="127"/>
                    <a:pt x="1"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34"/>
            <p:cNvSpPr/>
            <p:nvPr/>
          </p:nvSpPr>
          <p:spPr>
            <a:xfrm>
              <a:off x="8066696" y="1647862"/>
              <a:ext cx="9401" cy="95842"/>
            </a:xfrm>
            <a:custGeom>
              <a:avLst/>
              <a:gdLst/>
              <a:ahLst/>
              <a:cxnLst/>
              <a:rect l="l" t="t" r="r" b="b"/>
              <a:pathLst>
                <a:path w="318" h="3242" extrusionOk="0">
                  <a:moveTo>
                    <a:pt x="1" y="1"/>
                  </a:moveTo>
                  <a:lnTo>
                    <a:pt x="1" y="3041"/>
                  </a:lnTo>
                  <a:cubicBezTo>
                    <a:pt x="51" y="3190"/>
                    <a:pt x="120" y="3242"/>
                    <a:pt x="193" y="3242"/>
                  </a:cubicBezTo>
                  <a:cubicBezTo>
                    <a:pt x="213" y="3242"/>
                    <a:pt x="234" y="3238"/>
                    <a:pt x="254" y="3231"/>
                  </a:cubicBezTo>
                  <a:cubicBezTo>
                    <a:pt x="286" y="2883"/>
                    <a:pt x="286" y="2534"/>
                    <a:pt x="318" y="2154"/>
                  </a:cubicBezTo>
                  <a:cubicBezTo>
                    <a:pt x="318" y="2028"/>
                    <a:pt x="318" y="1901"/>
                    <a:pt x="318" y="1774"/>
                  </a:cubicBezTo>
                  <a:cubicBezTo>
                    <a:pt x="318" y="1426"/>
                    <a:pt x="318" y="1109"/>
                    <a:pt x="286" y="761"/>
                  </a:cubicBezTo>
                  <a:cubicBezTo>
                    <a:pt x="286" y="602"/>
                    <a:pt x="286" y="412"/>
                    <a:pt x="254" y="254"/>
                  </a:cubicBezTo>
                  <a:cubicBezTo>
                    <a:pt x="127" y="222"/>
                    <a:pt x="64" y="127"/>
                    <a:pt x="1" y="1"/>
                  </a:cubicBez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34"/>
            <p:cNvSpPr/>
            <p:nvPr/>
          </p:nvSpPr>
          <p:spPr>
            <a:xfrm>
              <a:off x="8039559" y="1682744"/>
              <a:ext cx="24360" cy="63441"/>
            </a:xfrm>
            <a:custGeom>
              <a:avLst/>
              <a:gdLst/>
              <a:ahLst/>
              <a:cxnLst/>
              <a:rect l="l" t="t" r="r" b="b"/>
              <a:pathLst>
                <a:path w="824" h="2146" extrusionOk="0">
                  <a:moveTo>
                    <a:pt x="490" y="1"/>
                  </a:moveTo>
                  <a:cubicBezTo>
                    <a:pt x="313" y="1"/>
                    <a:pt x="114" y="50"/>
                    <a:pt x="95" y="87"/>
                  </a:cubicBezTo>
                  <a:cubicBezTo>
                    <a:pt x="32" y="182"/>
                    <a:pt x="0" y="1893"/>
                    <a:pt x="0" y="1893"/>
                  </a:cubicBezTo>
                  <a:cubicBezTo>
                    <a:pt x="64" y="2146"/>
                    <a:pt x="665" y="2146"/>
                    <a:pt x="665" y="2146"/>
                  </a:cubicBezTo>
                  <a:cubicBezTo>
                    <a:pt x="665" y="2146"/>
                    <a:pt x="792" y="657"/>
                    <a:pt x="792" y="594"/>
                  </a:cubicBezTo>
                  <a:cubicBezTo>
                    <a:pt x="824" y="562"/>
                    <a:pt x="824" y="246"/>
                    <a:pt x="760" y="87"/>
                  </a:cubicBezTo>
                  <a:cubicBezTo>
                    <a:pt x="722" y="23"/>
                    <a:pt x="611" y="1"/>
                    <a:pt x="490"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34"/>
            <p:cNvSpPr/>
            <p:nvPr/>
          </p:nvSpPr>
          <p:spPr>
            <a:xfrm>
              <a:off x="8039559" y="1686262"/>
              <a:ext cx="24360" cy="59923"/>
            </a:xfrm>
            <a:custGeom>
              <a:avLst/>
              <a:gdLst/>
              <a:ahLst/>
              <a:cxnLst/>
              <a:rect l="l" t="t" r="r" b="b"/>
              <a:pathLst>
                <a:path w="824" h="2027" extrusionOk="0">
                  <a:moveTo>
                    <a:pt x="95" y="0"/>
                  </a:moveTo>
                  <a:cubicBezTo>
                    <a:pt x="32" y="253"/>
                    <a:pt x="0" y="1774"/>
                    <a:pt x="0" y="1774"/>
                  </a:cubicBezTo>
                  <a:cubicBezTo>
                    <a:pt x="64" y="2027"/>
                    <a:pt x="634" y="2027"/>
                    <a:pt x="634" y="2027"/>
                  </a:cubicBezTo>
                  <a:cubicBezTo>
                    <a:pt x="634" y="2027"/>
                    <a:pt x="792" y="538"/>
                    <a:pt x="792" y="475"/>
                  </a:cubicBezTo>
                  <a:cubicBezTo>
                    <a:pt x="792" y="475"/>
                    <a:pt x="824" y="443"/>
                    <a:pt x="824" y="380"/>
                  </a:cubicBezTo>
                  <a:lnTo>
                    <a:pt x="824" y="380"/>
                  </a:lnTo>
                  <a:cubicBezTo>
                    <a:pt x="760" y="412"/>
                    <a:pt x="697" y="443"/>
                    <a:pt x="634" y="443"/>
                  </a:cubicBezTo>
                  <a:cubicBezTo>
                    <a:pt x="475" y="443"/>
                    <a:pt x="285" y="443"/>
                    <a:pt x="159" y="317"/>
                  </a:cubicBezTo>
                  <a:cubicBezTo>
                    <a:pt x="95" y="253"/>
                    <a:pt x="95" y="127"/>
                    <a:pt x="95"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34"/>
            <p:cNvSpPr/>
            <p:nvPr/>
          </p:nvSpPr>
          <p:spPr>
            <a:xfrm>
              <a:off x="8039559" y="1686262"/>
              <a:ext cx="9401" cy="55252"/>
            </a:xfrm>
            <a:custGeom>
              <a:avLst/>
              <a:gdLst/>
              <a:ahLst/>
              <a:cxnLst/>
              <a:rect l="l" t="t" r="r" b="b"/>
              <a:pathLst>
                <a:path w="318" h="1869" extrusionOk="0">
                  <a:moveTo>
                    <a:pt x="95" y="0"/>
                  </a:moveTo>
                  <a:cubicBezTo>
                    <a:pt x="32" y="253"/>
                    <a:pt x="0" y="1774"/>
                    <a:pt x="0" y="1774"/>
                  </a:cubicBezTo>
                  <a:cubicBezTo>
                    <a:pt x="0" y="1805"/>
                    <a:pt x="32" y="1837"/>
                    <a:pt x="95" y="1869"/>
                  </a:cubicBezTo>
                  <a:cubicBezTo>
                    <a:pt x="95" y="1710"/>
                    <a:pt x="127" y="1520"/>
                    <a:pt x="159" y="1330"/>
                  </a:cubicBezTo>
                  <a:cubicBezTo>
                    <a:pt x="190" y="1014"/>
                    <a:pt x="254" y="729"/>
                    <a:pt x="317" y="412"/>
                  </a:cubicBezTo>
                  <a:cubicBezTo>
                    <a:pt x="254" y="412"/>
                    <a:pt x="222" y="380"/>
                    <a:pt x="159" y="317"/>
                  </a:cubicBezTo>
                  <a:cubicBezTo>
                    <a:pt x="95" y="222"/>
                    <a:pt x="95" y="127"/>
                    <a:pt x="95" y="0"/>
                  </a:cubicBez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34"/>
            <p:cNvSpPr/>
            <p:nvPr/>
          </p:nvSpPr>
          <p:spPr>
            <a:xfrm>
              <a:off x="7959980" y="1634530"/>
              <a:ext cx="44019" cy="82657"/>
            </a:xfrm>
            <a:custGeom>
              <a:avLst/>
              <a:gdLst/>
              <a:ahLst/>
              <a:cxnLst/>
              <a:rect l="l" t="t" r="r" b="b"/>
              <a:pathLst>
                <a:path w="1489" h="2796" extrusionOk="0">
                  <a:moveTo>
                    <a:pt x="747" y="0"/>
                  </a:moveTo>
                  <a:cubicBezTo>
                    <a:pt x="562" y="0"/>
                    <a:pt x="61" y="267"/>
                    <a:pt x="32" y="325"/>
                  </a:cubicBezTo>
                  <a:cubicBezTo>
                    <a:pt x="1" y="388"/>
                    <a:pt x="856" y="2574"/>
                    <a:pt x="856" y="2574"/>
                  </a:cubicBezTo>
                  <a:cubicBezTo>
                    <a:pt x="982" y="2669"/>
                    <a:pt x="1489" y="2795"/>
                    <a:pt x="1489" y="2795"/>
                  </a:cubicBezTo>
                  <a:cubicBezTo>
                    <a:pt x="1489" y="2795"/>
                    <a:pt x="1109" y="452"/>
                    <a:pt x="1077" y="325"/>
                  </a:cubicBezTo>
                  <a:cubicBezTo>
                    <a:pt x="1046" y="167"/>
                    <a:pt x="919" y="72"/>
                    <a:pt x="792" y="8"/>
                  </a:cubicBezTo>
                  <a:cubicBezTo>
                    <a:pt x="781" y="3"/>
                    <a:pt x="766" y="0"/>
                    <a:pt x="747"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34"/>
            <p:cNvSpPr/>
            <p:nvPr/>
          </p:nvSpPr>
          <p:spPr>
            <a:xfrm>
              <a:off x="7960926" y="1643191"/>
              <a:ext cx="42156" cy="73995"/>
            </a:xfrm>
            <a:custGeom>
              <a:avLst/>
              <a:gdLst/>
              <a:ahLst/>
              <a:cxnLst/>
              <a:rect l="l" t="t" r="r" b="b"/>
              <a:pathLst>
                <a:path w="1426" h="2503" extrusionOk="0">
                  <a:moveTo>
                    <a:pt x="1045" y="0"/>
                  </a:moveTo>
                  <a:cubicBezTo>
                    <a:pt x="919" y="64"/>
                    <a:pt x="760" y="127"/>
                    <a:pt x="634" y="222"/>
                  </a:cubicBezTo>
                  <a:cubicBezTo>
                    <a:pt x="582" y="274"/>
                    <a:pt x="509" y="325"/>
                    <a:pt x="415" y="325"/>
                  </a:cubicBezTo>
                  <a:cubicBezTo>
                    <a:pt x="394" y="325"/>
                    <a:pt x="372" y="323"/>
                    <a:pt x="349" y="317"/>
                  </a:cubicBezTo>
                  <a:cubicBezTo>
                    <a:pt x="254" y="317"/>
                    <a:pt x="190" y="222"/>
                    <a:pt x="95" y="159"/>
                  </a:cubicBezTo>
                  <a:cubicBezTo>
                    <a:pt x="64" y="127"/>
                    <a:pt x="32" y="95"/>
                    <a:pt x="0" y="64"/>
                  </a:cubicBezTo>
                  <a:lnTo>
                    <a:pt x="0" y="64"/>
                  </a:lnTo>
                  <a:cubicBezTo>
                    <a:pt x="32" y="285"/>
                    <a:pt x="824" y="2281"/>
                    <a:pt x="824" y="2281"/>
                  </a:cubicBezTo>
                  <a:cubicBezTo>
                    <a:pt x="919" y="2376"/>
                    <a:pt x="1425" y="2502"/>
                    <a:pt x="1425" y="2502"/>
                  </a:cubicBezTo>
                  <a:cubicBezTo>
                    <a:pt x="1425" y="2502"/>
                    <a:pt x="1077" y="159"/>
                    <a:pt x="1045" y="32"/>
                  </a:cubicBezTo>
                  <a:cubicBezTo>
                    <a:pt x="1045" y="0"/>
                    <a:pt x="1045" y="0"/>
                    <a:pt x="1045"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34"/>
            <p:cNvSpPr/>
            <p:nvPr/>
          </p:nvSpPr>
          <p:spPr>
            <a:xfrm>
              <a:off x="7960926" y="1645054"/>
              <a:ext cx="33731" cy="73995"/>
            </a:xfrm>
            <a:custGeom>
              <a:avLst/>
              <a:gdLst/>
              <a:ahLst/>
              <a:cxnLst/>
              <a:rect l="l" t="t" r="r" b="b"/>
              <a:pathLst>
                <a:path w="1141" h="2503" extrusionOk="0">
                  <a:moveTo>
                    <a:pt x="0" y="1"/>
                  </a:moveTo>
                  <a:cubicBezTo>
                    <a:pt x="32" y="222"/>
                    <a:pt x="824" y="2218"/>
                    <a:pt x="824" y="2218"/>
                  </a:cubicBezTo>
                  <a:cubicBezTo>
                    <a:pt x="950" y="2313"/>
                    <a:pt x="1140" y="2503"/>
                    <a:pt x="1140" y="2503"/>
                  </a:cubicBezTo>
                  <a:cubicBezTo>
                    <a:pt x="1140" y="2503"/>
                    <a:pt x="475" y="286"/>
                    <a:pt x="380" y="254"/>
                  </a:cubicBezTo>
                  <a:cubicBezTo>
                    <a:pt x="254" y="254"/>
                    <a:pt x="190" y="159"/>
                    <a:pt x="95" y="96"/>
                  </a:cubicBezTo>
                  <a:cubicBezTo>
                    <a:pt x="64" y="64"/>
                    <a:pt x="32" y="32"/>
                    <a:pt x="0" y="1"/>
                  </a:cubicBez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34"/>
            <p:cNvSpPr/>
            <p:nvPr/>
          </p:nvSpPr>
          <p:spPr>
            <a:xfrm>
              <a:off x="7972159" y="1693741"/>
              <a:ext cx="165727" cy="65570"/>
            </a:xfrm>
            <a:custGeom>
              <a:avLst/>
              <a:gdLst/>
              <a:ahLst/>
              <a:cxnLst/>
              <a:rect l="l" t="t" r="r" b="b"/>
              <a:pathLst>
                <a:path w="5606" h="2218" extrusionOk="0">
                  <a:moveTo>
                    <a:pt x="0" y="0"/>
                  </a:moveTo>
                  <a:lnTo>
                    <a:pt x="222" y="476"/>
                  </a:lnTo>
                  <a:lnTo>
                    <a:pt x="380" y="412"/>
                  </a:lnTo>
                  <a:cubicBezTo>
                    <a:pt x="412" y="476"/>
                    <a:pt x="444" y="507"/>
                    <a:pt x="444" y="539"/>
                  </a:cubicBezTo>
                  <a:cubicBezTo>
                    <a:pt x="444" y="539"/>
                    <a:pt x="444" y="571"/>
                    <a:pt x="444" y="571"/>
                  </a:cubicBezTo>
                  <a:cubicBezTo>
                    <a:pt x="507" y="602"/>
                    <a:pt x="570" y="666"/>
                    <a:pt x="634" y="729"/>
                  </a:cubicBezTo>
                  <a:lnTo>
                    <a:pt x="602" y="1267"/>
                  </a:lnTo>
                  <a:lnTo>
                    <a:pt x="1267" y="1742"/>
                  </a:lnTo>
                  <a:lnTo>
                    <a:pt x="1330" y="1394"/>
                  </a:lnTo>
                  <a:lnTo>
                    <a:pt x="1362" y="1426"/>
                  </a:lnTo>
                  <a:lnTo>
                    <a:pt x="1615" y="1552"/>
                  </a:lnTo>
                  <a:lnTo>
                    <a:pt x="1742" y="1299"/>
                  </a:lnTo>
                  <a:lnTo>
                    <a:pt x="1805" y="1331"/>
                  </a:lnTo>
                  <a:lnTo>
                    <a:pt x="1647" y="1647"/>
                  </a:lnTo>
                  <a:lnTo>
                    <a:pt x="2534" y="1869"/>
                  </a:lnTo>
                  <a:lnTo>
                    <a:pt x="2597" y="1742"/>
                  </a:lnTo>
                  <a:cubicBezTo>
                    <a:pt x="2755" y="1774"/>
                    <a:pt x="2945" y="1774"/>
                    <a:pt x="2945" y="1774"/>
                  </a:cubicBezTo>
                  <a:cubicBezTo>
                    <a:pt x="2945" y="1774"/>
                    <a:pt x="2945" y="1774"/>
                    <a:pt x="2945" y="1711"/>
                  </a:cubicBezTo>
                  <a:lnTo>
                    <a:pt x="3040" y="1932"/>
                  </a:lnTo>
                  <a:lnTo>
                    <a:pt x="3104" y="1869"/>
                  </a:lnTo>
                  <a:lnTo>
                    <a:pt x="3104" y="2217"/>
                  </a:lnTo>
                  <a:lnTo>
                    <a:pt x="3737" y="2059"/>
                  </a:lnTo>
                  <a:lnTo>
                    <a:pt x="3706" y="1584"/>
                  </a:lnTo>
                  <a:cubicBezTo>
                    <a:pt x="3769" y="1552"/>
                    <a:pt x="3801" y="1521"/>
                    <a:pt x="3801" y="1521"/>
                  </a:cubicBezTo>
                  <a:cubicBezTo>
                    <a:pt x="3801" y="1521"/>
                    <a:pt x="3801" y="1489"/>
                    <a:pt x="3801" y="1457"/>
                  </a:cubicBezTo>
                  <a:lnTo>
                    <a:pt x="4307" y="1362"/>
                  </a:lnTo>
                  <a:lnTo>
                    <a:pt x="4307" y="1267"/>
                  </a:lnTo>
                  <a:lnTo>
                    <a:pt x="4339" y="1267"/>
                  </a:lnTo>
                  <a:lnTo>
                    <a:pt x="4624" y="792"/>
                  </a:lnTo>
                  <a:lnTo>
                    <a:pt x="5036" y="951"/>
                  </a:lnTo>
                  <a:lnTo>
                    <a:pt x="5606" y="222"/>
                  </a:lnTo>
                  <a:lnTo>
                    <a:pt x="5574" y="222"/>
                  </a:lnTo>
                  <a:cubicBezTo>
                    <a:pt x="5534" y="230"/>
                    <a:pt x="5493" y="234"/>
                    <a:pt x="5450" y="234"/>
                  </a:cubicBezTo>
                  <a:cubicBezTo>
                    <a:pt x="5323" y="234"/>
                    <a:pt x="5186" y="198"/>
                    <a:pt x="5067" y="127"/>
                  </a:cubicBezTo>
                  <a:lnTo>
                    <a:pt x="5036" y="127"/>
                  </a:lnTo>
                  <a:cubicBezTo>
                    <a:pt x="4972" y="285"/>
                    <a:pt x="4877" y="412"/>
                    <a:pt x="4751" y="476"/>
                  </a:cubicBezTo>
                  <a:cubicBezTo>
                    <a:pt x="4658" y="550"/>
                    <a:pt x="4554" y="580"/>
                    <a:pt x="4440" y="580"/>
                  </a:cubicBezTo>
                  <a:cubicBezTo>
                    <a:pt x="4359" y="580"/>
                    <a:pt x="4272" y="565"/>
                    <a:pt x="4181" y="539"/>
                  </a:cubicBezTo>
                  <a:cubicBezTo>
                    <a:pt x="4086" y="571"/>
                    <a:pt x="3991" y="602"/>
                    <a:pt x="3896" y="602"/>
                  </a:cubicBezTo>
                  <a:cubicBezTo>
                    <a:pt x="3864" y="634"/>
                    <a:pt x="3864" y="666"/>
                    <a:pt x="3864" y="697"/>
                  </a:cubicBezTo>
                  <a:cubicBezTo>
                    <a:pt x="3769" y="792"/>
                    <a:pt x="3674" y="856"/>
                    <a:pt x="3547" y="856"/>
                  </a:cubicBezTo>
                  <a:cubicBezTo>
                    <a:pt x="3484" y="856"/>
                    <a:pt x="3389" y="792"/>
                    <a:pt x="3325" y="792"/>
                  </a:cubicBezTo>
                  <a:cubicBezTo>
                    <a:pt x="3262" y="761"/>
                    <a:pt x="3230" y="697"/>
                    <a:pt x="3230" y="634"/>
                  </a:cubicBezTo>
                  <a:lnTo>
                    <a:pt x="3040" y="634"/>
                  </a:lnTo>
                  <a:cubicBezTo>
                    <a:pt x="3104" y="729"/>
                    <a:pt x="3072" y="856"/>
                    <a:pt x="2914" y="887"/>
                  </a:cubicBezTo>
                  <a:cubicBezTo>
                    <a:pt x="2875" y="893"/>
                    <a:pt x="2836" y="895"/>
                    <a:pt x="2799" y="895"/>
                  </a:cubicBezTo>
                  <a:cubicBezTo>
                    <a:pt x="2625" y="895"/>
                    <a:pt x="2468" y="839"/>
                    <a:pt x="2312" y="761"/>
                  </a:cubicBezTo>
                  <a:cubicBezTo>
                    <a:pt x="2312" y="761"/>
                    <a:pt x="2280" y="729"/>
                    <a:pt x="2280" y="729"/>
                  </a:cubicBezTo>
                  <a:lnTo>
                    <a:pt x="2217" y="729"/>
                  </a:lnTo>
                  <a:cubicBezTo>
                    <a:pt x="2160" y="750"/>
                    <a:pt x="2100" y="760"/>
                    <a:pt x="2039" y="760"/>
                  </a:cubicBezTo>
                  <a:cubicBezTo>
                    <a:pt x="1831" y="760"/>
                    <a:pt x="1619" y="640"/>
                    <a:pt x="1520" y="444"/>
                  </a:cubicBezTo>
                  <a:cubicBezTo>
                    <a:pt x="1520" y="444"/>
                    <a:pt x="1520" y="444"/>
                    <a:pt x="1520" y="412"/>
                  </a:cubicBezTo>
                  <a:cubicBezTo>
                    <a:pt x="1394" y="381"/>
                    <a:pt x="1235" y="317"/>
                    <a:pt x="1109" y="222"/>
                  </a:cubicBezTo>
                  <a:cubicBezTo>
                    <a:pt x="1045" y="159"/>
                    <a:pt x="982" y="95"/>
                    <a:pt x="919" y="32"/>
                  </a:cubicBezTo>
                  <a:cubicBezTo>
                    <a:pt x="801" y="45"/>
                    <a:pt x="666" y="53"/>
                    <a:pt x="531" y="53"/>
                  </a:cubicBezTo>
                  <a:cubicBezTo>
                    <a:pt x="341" y="53"/>
                    <a:pt x="149" y="38"/>
                    <a:pt x="0"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34"/>
            <p:cNvSpPr/>
            <p:nvPr/>
          </p:nvSpPr>
          <p:spPr>
            <a:xfrm>
              <a:off x="7947801" y="1685316"/>
              <a:ext cx="206021" cy="176045"/>
            </a:xfrm>
            <a:custGeom>
              <a:avLst/>
              <a:gdLst/>
              <a:ahLst/>
              <a:cxnLst/>
              <a:rect l="l" t="t" r="r" b="b"/>
              <a:pathLst>
                <a:path w="6969" h="5955" extrusionOk="0">
                  <a:moveTo>
                    <a:pt x="1" y="0"/>
                  </a:moveTo>
                  <a:cubicBezTo>
                    <a:pt x="1" y="1"/>
                    <a:pt x="983" y="3547"/>
                    <a:pt x="793" y="5257"/>
                  </a:cubicBezTo>
                  <a:lnTo>
                    <a:pt x="1363" y="5669"/>
                  </a:lnTo>
                  <a:cubicBezTo>
                    <a:pt x="1363" y="5669"/>
                    <a:pt x="3991" y="5701"/>
                    <a:pt x="5575" y="5954"/>
                  </a:cubicBezTo>
                  <a:cubicBezTo>
                    <a:pt x="5575" y="5954"/>
                    <a:pt x="6208" y="2186"/>
                    <a:pt x="6968" y="697"/>
                  </a:cubicBezTo>
                  <a:lnTo>
                    <a:pt x="5765" y="666"/>
                  </a:lnTo>
                  <a:cubicBezTo>
                    <a:pt x="5765" y="666"/>
                    <a:pt x="5500" y="1513"/>
                    <a:pt x="4002" y="1513"/>
                  </a:cubicBezTo>
                  <a:cubicBezTo>
                    <a:pt x="3862" y="1513"/>
                    <a:pt x="3711" y="1505"/>
                    <a:pt x="3548" y="1489"/>
                  </a:cubicBezTo>
                  <a:cubicBezTo>
                    <a:pt x="2123" y="1362"/>
                    <a:pt x="1679" y="412"/>
                    <a:pt x="1679" y="412"/>
                  </a:cubicBezTo>
                  <a:lnTo>
                    <a:pt x="729" y="412"/>
                  </a:lnTo>
                  <a:lnTo>
                    <a:pt x="1" y="0"/>
                  </a:ln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34"/>
            <p:cNvSpPr/>
            <p:nvPr/>
          </p:nvSpPr>
          <p:spPr>
            <a:xfrm>
              <a:off x="7947801" y="1685316"/>
              <a:ext cx="41240" cy="167619"/>
            </a:xfrm>
            <a:custGeom>
              <a:avLst/>
              <a:gdLst/>
              <a:ahLst/>
              <a:cxnLst/>
              <a:rect l="l" t="t" r="r" b="b"/>
              <a:pathLst>
                <a:path w="1395" h="5670" extrusionOk="0">
                  <a:moveTo>
                    <a:pt x="1" y="0"/>
                  </a:moveTo>
                  <a:lnTo>
                    <a:pt x="1" y="0"/>
                  </a:lnTo>
                  <a:cubicBezTo>
                    <a:pt x="1" y="1"/>
                    <a:pt x="983" y="3547"/>
                    <a:pt x="793" y="5257"/>
                  </a:cubicBezTo>
                  <a:lnTo>
                    <a:pt x="1363" y="5669"/>
                  </a:lnTo>
                  <a:cubicBezTo>
                    <a:pt x="1394" y="5289"/>
                    <a:pt x="1236" y="3484"/>
                    <a:pt x="1204" y="3009"/>
                  </a:cubicBezTo>
                  <a:cubicBezTo>
                    <a:pt x="1109" y="2059"/>
                    <a:pt x="919" y="1141"/>
                    <a:pt x="698" y="412"/>
                  </a:cubicBezTo>
                  <a:lnTo>
                    <a:pt x="1" y="0"/>
                  </a:ln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34"/>
            <p:cNvSpPr/>
            <p:nvPr/>
          </p:nvSpPr>
          <p:spPr>
            <a:xfrm>
              <a:off x="7976830" y="1701220"/>
              <a:ext cx="148877" cy="154523"/>
            </a:xfrm>
            <a:custGeom>
              <a:avLst/>
              <a:gdLst/>
              <a:ahLst/>
              <a:cxnLst/>
              <a:rect l="l" t="t" r="r" b="b"/>
              <a:pathLst>
                <a:path w="5036" h="5227" extrusionOk="0">
                  <a:moveTo>
                    <a:pt x="666" y="1"/>
                  </a:moveTo>
                  <a:cubicBezTo>
                    <a:pt x="444" y="1"/>
                    <a:pt x="222" y="1"/>
                    <a:pt x="1" y="32"/>
                  </a:cubicBezTo>
                  <a:cubicBezTo>
                    <a:pt x="317" y="1046"/>
                    <a:pt x="602" y="4181"/>
                    <a:pt x="602" y="4973"/>
                  </a:cubicBezTo>
                  <a:cubicBezTo>
                    <a:pt x="697" y="4973"/>
                    <a:pt x="3738" y="5163"/>
                    <a:pt x="4466" y="5226"/>
                  </a:cubicBezTo>
                  <a:cubicBezTo>
                    <a:pt x="4624" y="4371"/>
                    <a:pt x="5036" y="2693"/>
                    <a:pt x="5036" y="2693"/>
                  </a:cubicBezTo>
                  <a:lnTo>
                    <a:pt x="5036" y="2693"/>
                  </a:lnTo>
                  <a:cubicBezTo>
                    <a:pt x="4783" y="2914"/>
                    <a:pt x="4529" y="3104"/>
                    <a:pt x="4213" y="3231"/>
                  </a:cubicBezTo>
                  <a:cubicBezTo>
                    <a:pt x="4057" y="3293"/>
                    <a:pt x="3879" y="3321"/>
                    <a:pt x="3694" y="3321"/>
                  </a:cubicBezTo>
                  <a:cubicBezTo>
                    <a:pt x="3313" y="3321"/>
                    <a:pt x="2906" y="3201"/>
                    <a:pt x="2629" y="3009"/>
                  </a:cubicBezTo>
                  <a:cubicBezTo>
                    <a:pt x="2059" y="2598"/>
                    <a:pt x="1711" y="1996"/>
                    <a:pt x="1331" y="1426"/>
                  </a:cubicBezTo>
                  <a:cubicBezTo>
                    <a:pt x="1077" y="983"/>
                    <a:pt x="792" y="508"/>
                    <a:pt x="666"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34"/>
            <p:cNvSpPr/>
            <p:nvPr/>
          </p:nvSpPr>
          <p:spPr>
            <a:xfrm>
              <a:off x="7722189" y="1907174"/>
              <a:ext cx="82420" cy="33080"/>
            </a:xfrm>
            <a:custGeom>
              <a:avLst/>
              <a:gdLst/>
              <a:ahLst/>
              <a:cxnLst/>
              <a:rect l="l" t="t" r="r" b="b"/>
              <a:pathLst>
                <a:path w="2788" h="1119" extrusionOk="0">
                  <a:moveTo>
                    <a:pt x="2787" y="1"/>
                  </a:moveTo>
                  <a:lnTo>
                    <a:pt x="2787" y="1"/>
                  </a:lnTo>
                  <a:cubicBezTo>
                    <a:pt x="2629" y="33"/>
                    <a:pt x="2471" y="96"/>
                    <a:pt x="2281" y="96"/>
                  </a:cubicBezTo>
                  <a:cubicBezTo>
                    <a:pt x="1869" y="159"/>
                    <a:pt x="1489" y="159"/>
                    <a:pt x="1109" y="159"/>
                  </a:cubicBezTo>
                  <a:cubicBezTo>
                    <a:pt x="1014" y="151"/>
                    <a:pt x="919" y="149"/>
                    <a:pt x="824" y="149"/>
                  </a:cubicBezTo>
                  <a:cubicBezTo>
                    <a:pt x="730" y="149"/>
                    <a:pt x="636" y="151"/>
                    <a:pt x="543" y="151"/>
                  </a:cubicBezTo>
                  <a:cubicBezTo>
                    <a:pt x="357" y="151"/>
                    <a:pt x="175" y="143"/>
                    <a:pt x="1" y="96"/>
                  </a:cubicBezTo>
                  <a:lnTo>
                    <a:pt x="1" y="96"/>
                  </a:lnTo>
                  <a:lnTo>
                    <a:pt x="96" y="888"/>
                  </a:lnTo>
                  <a:cubicBezTo>
                    <a:pt x="96" y="888"/>
                    <a:pt x="814" y="1119"/>
                    <a:pt x="1373" y="1119"/>
                  </a:cubicBezTo>
                  <a:cubicBezTo>
                    <a:pt x="1435" y="1119"/>
                    <a:pt x="1495" y="1116"/>
                    <a:pt x="1552" y="1109"/>
                  </a:cubicBezTo>
                  <a:cubicBezTo>
                    <a:pt x="2154" y="1046"/>
                    <a:pt x="2661" y="856"/>
                    <a:pt x="2661" y="856"/>
                  </a:cubicBezTo>
                  <a:lnTo>
                    <a:pt x="27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34"/>
            <p:cNvSpPr/>
            <p:nvPr/>
          </p:nvSpPr>
          <p:spPr>
            <a:xfrm>
              <a:off x="7722189" y="1907174"/>
              <a:ext cx="83366" cy="22527"/>
            </a:xfrm>
            <a:custGeom>
              <a:avLst/>
              <a:gdLst/>
              <a:ahLst/>
              <a:cxnLst/>
              <a:rect l="l" t="t" r="r" b="b"/>
              <a:pathLst>
                <a:path w="2820" h="762" extrusionOk="0">
                  <a:moveTo>
                    <a:pt x="2819" y="1"/>
                  </a:moveTo>
                  <a:lnTo>
                    <a:pt x="2819" y="1"/>
                  </a:lnTo>
                  <a:cubicBezTo>
                    <a:pt x="2629" y="33"/>
                    <a:pt x="2471" y="64"/>
                    <a:pt x="2281" y="96"/>
                  </a:cubicBezTo>
                  <a:cubicBezTo>
                    <a:pt x="1990" y="118"/>
                    <a:pt x="1714" y="141"/>
                    <a:pt x="1444" y="141"/>
                  </a:cubicBezTo>
                  <a:cubicBezTo>
                    <a:pt x="1332" y="141"/>
                    <a:pt x="1220" y="137"/>
                    <a:pt x="1109" y="128"/>
                  </a:cubicBezTo>
                  <a:cubicBezTo>
                    <a:pt x="892" y="128"/>
                    <a:pt x="675" y="148"/>
                    <a:pt x="463" y="148"/>
                  </a:cubicBezTo>
                  <a:cubicBezTo>
                    <a:pt x="305" y="148"/>
                    <a:pt x="150" y="137"/>
                    <a:pt x="1" y="96"/>
                  </a:cubicBezTo>
                  <a:lnTo>
                    <a:pt x="1" y="96"/>
                  </a:lnTo>
                  <a:lnTo>
                    <a:pt x="64" y="603"/>
                  </a:lnTo>
                  <a:cubicBezTo>
                    <a:pt x="191" y="634"/>
                    <a:pt x="317" y="666"/>
                    <a:pt x="444" y="698"/>
                  </a:cubicBezTo>
                  <a:cubicBezTo>
                    <a:pt x="792" y="761"/>
                    <a:pt x="1172" y="761"/>
                    <a:pt x="1552" y="761"/>
                  </a:cubicBezTo>
                  <a:cubicBezTo>
                    <a:pt x="1932" y="761"/>
                    <a:pt x="2344" y="603"/>
                    <a:pt x="2724" y="508"/>
                  </a:cubicBezTo>
                  <a:lnTo>
                    <a:pt x="2819" y="1"/>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34"/>
            <p:cNvSpPr/>
            <p:nvPr/>
          </p:nvSpPr>
          <p:spPr>
            <a:xfrm>
              <a:off x="7681011" y="1750854"/>
              <a:ext cx="158248" cy="169541"/>
            </a:xfrm>
            <a:custGeom>
              <a:avLst/>
              <a:gdLst/>
              <a:ahLst/>
              <a:cxnLst/>
              <a:rect l="l" t="t" r="r" b="b"/>
              <a:pathLst>
                <a:path w="5353" h="5735" extrusionOk="0">
                  <a:moveTo>
                    <a:pt x="0" y="0"/>
                  </a:moveTo>
                  <a:cubicBezTo>
                    <a:pt x="0" y="0"/>
                    <a:pt x="1172" y="3991"/>
                    <a:pt x="1109" y="5289"/>
                  </a:cubicBezTo>
                  <a:cubicBezTo>
                    <a:pt x="1109" y="5289"/>
                    <a:pt x="1489" y="5701"/>
                    <a:pt x="2787" y="5732"/>
                  </a:cubicBezTo>
                  <a:cubicBezTo>
                    <a:pt x="2836" y="5734"/>
                    <a:pt x="2884" y="5734"/>
                    <a:pt x="2931" y="5734"/>
                  </a:cubicBezTo>
                  <a:cubicBezTo>
                    <a:pt x="4138" y="5734"/>
                    <a:pt x="4402" y="5352"/>
                    <a:pt x="4402" y="5352"/>
                  </a:cubicBezTo>
                  <a:cubicBezTo>
                    <a:pt x="4402" y="5352"/>
                    <a:pt x="4434" y="2439"/>
                    <a:pt x="5352" y="64"/>
                  </a:cubicBezTo>
                  <a:lnTo>
                    <a:pt x="5352" y="64"/>
                  </a:lnTo>
                  <a:cubicBezTo>
                    <a:pt x="5352" y="64"/>
                    <a:pt x="4475" y="299"/>
                    <a:pt x="2991" y="299"/>
                  </a:cubicBezTo>
                  <a:cubicBezTo>
                    <a:pt x="2166" y="299"/>
                    <a:pt x="1154" y="226"/>
                    <a:pt x="0"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34"/>
            <p:cNvSpPr/>
            <p:nvPr/>
          </p:nvSpPr>
          <p:spPr>
            <a:xfrm>
              <a:off x="7681011" y="1750854"/>
              <a:ext cx="158248" cy="48778"/>
            </a:xfrm>
            <a:custGeom>
              <a:avLst/>
              <a:gdLst/>
              <a:ahLst/>
              <a:cxnLst/>
              <a:rect l="l" t="t" r="r" b="b"/>
              <a:pathLst>
                <a:path w="5353" h="1650" extrusionOk="0">
                  <a:moveTo>
                    <a:pt x="0" y="0"/>
                  </a:moveTo>
                  <a:cubicBezTo>
                    <a:pt x="0" y="0"/>
                    <a:pt x="159" y="475"/>
                    <a:pt x="349" y="1172"/>
                  </a:cubicBezTo>
                  <a:cubicBezTo>
                    <a:pt x="587" y="1411"/>
                    <a:pt x="1417" y="1650"/>
                    <a:pt x="2334" y="1650"/>
                  </a:cubicBezTo>
                  <a:cubicBezTo>
                    <a:pt x="2390" y="1650"/>
                    <a:pt x="2446" y="1649"/>
                    <a:pt x="2502" y="1647"/>
                  </a:cubicBezTo>
                  <a:cubicBezTo>
                    <a:pt x="3325" y="1615"/>
                    <a:pt x="4497" y="1330"/>
                    <a:pt x="5099" y="824"/>
                  </a:cubicBezTo>
                  <a:cubicBezTo>
                    <a:pt x="5194" y="570"/>
                    <a:pt x="5257" y="317"/>
                    <a:pt x="5352" y="64"/>
                  </a:cubicBezTo>
                  <a:lnTo>
                    <a:pt x="5352" y="64"/>
                  </a:lnTo>
                  <a:cubicBezTo>
                    <a:pt x="5352" y="64"/>
                    <a:pt x="4475" y="299"/>
                    <a:pt x="2991" y="299"/>
                  </a:cubicBezTo>
                  <a:cubicBezTo>
                    <a:pt x="2166" y="299"/>
                    <a:pt x="1154" y="226"/>
                    <a:pt x="0"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34"/>
            <p:cNvSpPr/>
            <p:nvPr/>
          </p:nvSpPr>
          <p:spPr>
            <a:xfrm>
              <a:off x="7667885" y="1728387"/>
              <a:ext cx="186332" cy="51261"/>
            </a:xfrm>
            <a:custGeom>
              <a:avLst/>
              <a:gdLst/>
              <a:ahLst/>
              <a:cxnLst/>
              <a:rect l="l" t="t" r="r" b="b"/>
              <a:pathLst>
                <a:path w="6303" h="1734" extrusionOk="0">
                  <a:moveTo>
                    <a:pt x="5511" y="0"/>
                  </a:moveTo>
                  <a:lnTo>
                    <a:pt x="761" y="190"/>
                  </a:lnTo>
                  <a:cubicBezTo>
                    <a:pt x="761" y="190"/>
                    <a:pt x="317" y="729"/>
                    <a:pt x="1" y="855"/>
                  </a:cubicBezTo>
                  <a:cubicBezTo>
                    <a:pt x="1" y="855"/>
                    <a:pt x="1092" y="1733"/>
                    <a:pt x="2810" y="1733"/>
                  </a:cubicBezTo>
                  <a:cubicBezTo>
                    <a:pt x="2967" y="1733"/>
                    <a:pt x="3128" y="1726"/>
                    <a:pt x="3294" y="1710"/>
                  </a:cubicBezTo>
                  <a:cubicBezTo>
                    <a:pt x="5258" y="1552"/>
                    <a:pt x="6050" y="982"/>
                    <a:pt x="6303" y="760"/>
                  </a:cubicBezTo>
                  <a:cubicBezTo>
                    <a:pt x="6303" y="760"/>
                    <a:pt x="5796" y="444"/>
                    <a:pt x="5511"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34"/>
            <p:cNvSpPr/>
            <p:nvPr/>
          </p:nvSpPr>
          <p:spPr>
            <a:xfrm>
              <a:off x="7678202" y="1734920"/>
              <a:ext cx="70240" cy="44994"/>
            </a:xfrm>
            <a:custGeom>
              <a:avLst/>
              <a:gdLst/>
              <a:ahLst/>
              <a:cxnLst/>
              <a:rect l="l" t="t" r="r" b="b"/>
              <a:pathLst>
                <a:path w="2376" h="1522" extrusionOk="0">
                  <a:moveTo>
                    <a:pt x="760" y="1"/>
                  </a:moveTo>
                  <a:cubicBezTo>
                    <a:pt x="697" y="64"/>
                    <a:pt x="634" y="191"/>
                    <a:pt x="570" y="254"/>
                  </a:cubicBezTo>
                  <a:cubicBezTo>
                    <a:pt x="475" y="413"/>
                    <a:pt x="349" y="539"/>
                    <a:pt x="222" y="666"/>
                  </a:cubicBezTo>
                  <a:cubicBezTo>
                    <a:pt x="158" y="729"/>
                    <a:pt x="63" y="793"/>
                    <a:pt x="0" y="856"/>
                  </a:cubicBezTo>
                  <a:cubicBezTo>
                    <a:pt x="444" y="1109"/>
                    <a:pt x="1267" y="1489"/>
                    <a:pt x="2375" y="1521"/>
                  </a:cubicBezTo>
                  <a:cubicBezTo>
                    <a:pt x="2217" y="1173"/>
                    <a:pt x="2122" y="793"/>
                    <a:pt x="2154" y="444"/>
                  </a:cubicBezTo>
                  <a:cubicBezTo>
                    <a:pt x="2059" y="444"/>
                    <a:pt x="1964" y="444"/>
                    <a:pt x="1869" y="413"/>
                  </a:cubicBezTo>
                  <a:cubicBezTo>
                    <a:pt x="1425" y="381"/>
                    <a:pt x="1077" y="223"/>
                    <a:pt x="760"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34"/>
            <p:cNvSpPr/>
            <p:nvPr/>
          </p:nvSpPr>
          <p:spPr>
            <a:xfrm>
              <a:off x="7690352" y="1720997"/>
              <a:ext cx="140481" cy="30154"/>
            </a:xfrm>
            <a:custGeom>
              <a:avLst/>
              <a:gdLst/>
              <a:ahLst/>
              <a:cxnLst/>
              <a:rect l="l" t="t" r="r" b="b"/>
              <a:pathLst>
                <a:path w="4752" h="1020" extrusionOk="0">
                  <a:moveTo>
                    <a:pt x="3091" y="1"/>
                  </a:moveTo>
                  <a:cubicBezTo>
                    <a:pt x="2884" y="1"/>
                    <a:pt x="2656" y="9"/>
                    <a:pt x="2408" y="29"/>
                  </a:cubicBezTo>
                  <a:cubicBezTo>
                    <a:pt x="761" y="124"/>
                    <a:pt x="349" y="187"/>
                    <a:pt x="1" y="440"/>
                  </a:cubicBezTo>
                  <a:cubicBezTo>
                    <a:pt x="1" y="440"/>
                    <a:pt x="470" y="1020"/>
                    <a:pt x="2154" y="1020"/>
                  </a:cubicBezTo>
                  <a:cubicBezTo>
                    <a:pt x="2275" y="1020"/>
                    <a:pt x="2401" y="1017"/>
                    <a:pt x="2534" y="1010"/>
                  </a:cubicBezTo>
                  <a:cubicBezTo>
                    <a:pt x="4244" y="915"/>
                    <a:pt x="4688" y="409"/>
                    <a:pt x="4751" y="250"/>
                  </a:cubicBezTo>
                  <a:cubicBezTo>
                    <a:pt x="4751" y="250"/>
                    <a:pt x="4230" y="1"/>
                    <a:pt x="30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34"/>
            <p:cNvSpPr/>
            <p:nvPr/>
          </p:nvSpPr>
          <p:spPr>
            <a:xfrm>
              <a:off x="7704394" y="1719519"/>
              <a:ext cx="112397" cy="23000"/>
            </a:xfrm>
            <a:custGeom>
              <a:avLst/>
              <a:gdLst/>
              <a:ahLst/>
              <a:cxnLst/>
              <a:rect l="l" t="t" r="r" b="b"/>
              <a:pathLst>
                <a:path w="3802" h="778" extrusionOk="0">
                  <a:moveTo>
                    <a:pt x="2050" y="1"/>
                  </a:moveTo>
                  <a:cubicBezTo>
                    <a:pt x="1431" y="1"/>
                    <a:pt x="711" y="102"/>
                    <a:pt x="1" y="427"/>
                  </a:cubicBezTo>
                  <a:cubicBezTo>
                    <a:pt x="1" y="427"/>
                    <a:pt x="526" y="777"/>
                    <a:pt x="1885" y="777"/>
                  </a:cubicBezTo>
                  <a:cubicBezTo>
                    <a:pt x="1942" y="777"/>
                    <a:pt x="2000" y="777"/>
                    <a:pt x="2059" y="775"/>
                  </a:cubicBezTo>
                  <a:cubicBezTo>
                    <a:pt x="3263" y="744"/>
                    <a:pt x="3801" y="269"/>
                    <a:pt x="3801" y="269"/>
                  </a:cubicBezTo>
                  <a:cubicBezTo>
                    <a:pt x="3801" y="269"/>
                    <a:pt x="3059" y="1"/>
                    <a:pt x="2050"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34"/>
            <p:cNvSpPr/>
            <p:nvPr/>
          </p:nvSpPr>
          <p:spPr>
            <a:xfrm>
              <a:off x="7710956" y="1708729"/>
              <a:ext cx="100217" cy="28439"/>
            </a:xfrm>
            <a:custGeom>
              <a:avLst/>
              <a:gdLst/>
              <a:ahLst/>
              <a:cxnLst/>
              <a:rect l="l" t="t" r="r" b="b"/>
              <a:pathLst>
                <a:path w="3390" h="962" extrusionOk="0">
                  <a:moveTo>
                    <a:pt x="3389" y="0"/>
                  </a:moveTo>
                  <a:lnTo>
                    <a:pt x="1" y="254"/>
                  </a:lnTo>
                  <a:cubicBezTo>
                    <a:pt x="1" y="254"/>
                    <a:pt x="159" y="380"/>
                    <a:pt x="159" y="792"/>
                  </a:cubicBezTo>
                  <a:cubicBezTo>
                    <a:pt x="159" y="792"/>
                    <a:pt x="935" y="962"/>
                    <a:pt x="1617" y="962"/>
                  </a:cubicBezTo>
                  <a:cubicBezTo>
                    <a:pt x="1714" y="962"/>
                    <a:pt x="1810" y="958"/>
                    <a:pt x="1901" y="950"/>
                  </a:cubicBezTo>
                  <a:cubicBezTo>
                    <a:pt x="2566" y="887"/>
                    <a:pt x="3231" y="665"/>
                    <a:pt x="3231" y="665"/>
                  </a:cubicBezTo>
                  <a:cubicBezTo>
                    <a:pt x="3231" y="665"/>
                    <a:pt x="3199" y="475"/>
                    <a:pt x="3389"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34"/>
            <p:cNvSpPr/>
            <p:nvPr/>
          </p:nvSpPr>
          <p:spPr>
            <a:xfrm>
              <a:off x="7720327" y="1713399"/>
              <a:ext cx="33731" cy="23443"/>
            </a:xfrm>
            <a:custGeom>
              <a:avLst/>
              <a:gdLst/>
              <a:ahLst/>
              <a:cxnLst/>
              <a:rect l="l" t="t" r="r" b="b"/>
              <a:pathLst>
                <a:path w="1141" h="793" extrusionOk="0">
                  <a:moveTo>
                    <a:pt x="1140" y="1"/>
                  </a:moveTo>
                  <a:lnTo>
                    <a:pt x="95" y="64"/>
                  </a:lnTo>
                  <a:cubicBezTo>
                    <a:pt x="64" y="191"/>
                    <a:pt x="64" y="317"/>
                    <a:pt x="32" y="412"/>
                  </a:cubicBezTo>
                  <a:cubicBezTo>
                    <a:pt x="32" y="507"/>
                    <a:pt x="0" y="571"/>
                    <a:pt x="0" y="666"/>
                  </a:cubicBezTo>
                  <a:cubicBezTo>
                    <a:pt x="222" y="697"/>
                    <a:pt x="665" y="761"/>
                    <a:pt x="1109" y="792"/>
                  </a:cubicBezTo>
                  <a:cubicBezTo>
                    <a:pt x="1109" y="539"/>
                    <a:pt x="1109" y="254"/>
                    <a:pt x="1140"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34"/>
            <p:cNvSpPr/>
            <p:nvPr/>
          </p:nvSpPr>
          <p:spPr>
            <a:xfrm>
              <a:off x="7710956" y="1702078"/>
              <a:ext cx="100217" cy="24448"/>
            </a:xfrm>
            <a:custGeom>
              <a:avLst/>
              <a:gdLst/>
              <a:ahLst/>
              <a:cxnLst/>
              <a:rect l="l" t="t" r="r" b="b"/>
              <a:pathLst>
                <a:path w="3390" h="827" extrusionOk="0">
                  <a:moveTo>
                    <a:pt x="1731" y="1"/>
                  </a:moveTo>
                  <a:cubicBezTo>
                    <a:pt x="1681" y="1"/>
                    <a:pt x="1632" y="2"/>
                    <a:pt x="1584" y="3"/>
                  </a:cubicBezTo>
                  <a:cubicBezTo>
                    <a:pt x="792" y="67"/>
                    <a:pt x="349" y="225"/>
                    <a:pt x="1" y="479"/>
                  </a:cubicBezTo>
                  <a:cubicBezTo>
                    <a:pt x="1" y="479"/>
                    <a:pt x="444" y="827"/>
                    <a:pt x="1679" y="827"/>
                  </a:cubicBezTo>
                  <a:cubicBezTo>
                    <a:pt x="2914" y="827"/>
                    <a:pt x="3357" y="257"/>
                    <a:pt x="3357" y="257"/>
                  </a:cubicBezTo>
                  <a:lnTo>
                    <a:pt x="3389" y="225"/>
                  </a:lnTo>
                  <a:cubicBezTo>
                    <a:pt x="3389" y="225"/>
                    <a:pt x="2520" y="1"/>
                    <a:pt x="17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34"/>
            <p:cNvSpPr/>
            <p:nvPr/>
          </p:nvSpPr>
          <p:spPr>
            <a:xfrm>
              <a:off x="7733423" y="1710473"/>
              <a:ext cx="55282" cy="9519"/>
            </a:xfrm>
            <a:custGeom>
              <a:avLst/>
              <a:gdLst/>
              <a:ahLst/>
              <a:cxnLst/>
              <a:rect l="l" t="t" r="r" b="b"/>
              <a:pathLst>
                <a:path w="1870" h="322" extrusionOk="0">
                  <a:moveTo>
                    <a:pt x="960" y="1"/>
                  </a:moveTo>
                  <a:cubicBezTo>
                    <a:pt x="486" y="1"/>
                    <a:pt x="1" y="163"/>
                    <a:pt x="1" y="163"/>
                  </a:cubicBezTo>
                  <a:cubicBezTo>
                    <a:pt x="1" y="163"/>
                    <a:pt x="127" y="321"/>
                    <a:pt x="824" y="321"/>
                  </a:cubicBezTo>
                  <a:cubicBezTo>
                    <a:pt x="1521" y="321"/>
                    <a:pt x="1869" y="68"/>
                    <a:pt x="1869" y="68"/>
                  </a:cubicBezTo>
                  <a:cubicBezTo>
                    <a:pt x="1869" y="68"/>
                    <a:pt x="1616" y="5"/>
                    <a:pt x="1077" y="5"/>
                  </a:cubicBezTo>
                  <a:cubicBezTo>
                    <a:pt x="1038" y="2"/>
                    <a:pt x="999" y="1"/>
                    <a:pt x="960"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34"/>
            <p:cNvSpPr/>
            <p:nvPr/>
          </p:nvSpPr>
          <p:spPr>
            <a:xfrm>
              <a:off x="7740902" y="1616971"/>
              <a:ext cx="38431" cy="98118"/>
            </a:xfrm>
            <a:custGeom>
              <a:avLst/>
              <a:gdLst/>
              <a:ahLst/>
              <a:cxnLst/>
              <a:rect l="l" t="t" r="r" b="b"/>
              <a:pathLst>
                <a:path w="1300" h="3319" extrusionOk="0">
                  <a:moveTo>
                    <a:pt x="381" y="1"/>
                  </a:moveTo>
                  <a:cubicBezTo>
                    <a:pt x="286" y="32"/>
                    <a:pt x="191" y="64"/>
                    <a:pt x="96" y="96"/>
                  </a:cubicBezTo>
                  <a:cubicBezTo>
                    <a:pt x="64" y="127"/>
                    <a:pt x="33" y="127"/>
                    <a:pt x="1" y="127"/>
                  </a:cubicBezTo>
                  <a:cubicBezTo>
                    <a:pt x="159" y="634"/>
                    <a:pt x="729" y="2692"/>
                    <a:pt x="856" y="3263"/>
                  </a:cubicBezTo>
                  <a:cubicBezTo>
                    <a:pt x="856" y="3263"/>
                    <a:pt x="912" y="3319"/>
                    <a:pt x="1044" y="3319"/>
                  </a:cubicBezTo>
                  <a:cubicBezTo>
                    <a:pt x="1109" y="3319"/>
                    <a:pt x="1194" y="3305"/>
                    <a:pt x="1299" y="3263"/>
                  </a:cubicBezTo>
                  <a:lnTo>
                    <a:pt x="381" y="1"/>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34"/>
            <p:cNvSpPr/>
            <p:nvPr/>
          </p:nvSpPr>
          <p:spPr>
            <a:xfrm>
              <a:off x="7747464" y="1617917"/>
              <a:ext cx="28114" cy="91762"/>
            </a:xfrm>
            <a:custGeom>
              <a:avLst/>
              <a:gdLst/>
              <a:ahLst/>
              <a:cxnLst/>
              <a:rect l="l" t="t" r="r" b="b"/>
              <a:pathLst>
                <a:path w="951" h="3104" extrusionOk="0">
                  <a:moveTo>
                    <a:pt x="64" y="0"/>
                  </a:moveTo>
                  <a:cubicBezTo>
                    <a:pt x="64" y="0"/>
                    <a:pt x="32" y="32"/>
                    <a:pt x="1" y="32"/>
                  </a:cubicBezTo>
                  <a:cubicBezTo>
                    <a:pt x="286" y="824"/>
                    <a:pt x="729" y="2470"/>
                    <a:pt x="887" y="3104"/>
                  </a:cubicBezTo>
                  <a:lnTo>
                    <a:pt x="951" y="3104"/>
                  </a:lnTo>
                  <a:cubicBezTo>
                    <a:pt x="792" y="2597"/>
                    <a:pt x="317" y="792"/>
                    <a:pt x="64" y="0"/>
                  </a:cubicBezTo>
                  <a:close/>
                </a:path>
              </a:pathLst>
            </a:custGeom>
            <a:solidFill>
              <a:srgbClr val="BAC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34"/>
            <p:cNvSpPr/>
            <p:nvPr/>
          </p:nvSpPr>
          <p:spPr>
            <a:xfrm>
              <a:off x="7748410" y="1531509"/>
              <a:ext cx="218171" cy="142491"/>
            </a:xfrm>
            <a:custGeom>
              <a:avLst/>
              <a:gdLst/>
              <a:ahLst/>
              <a:cxnLst/>
              <a:rect l="l" t="t" r="r" b="b"/>
              <a:pathLst>
                <a:path w="7380" h="4820" extrusionOk="0">
                  <a:moveTo>
                    <a:pt x="4108" y="1537"/>
                  </a:moveTo>
                  <a:cubicBezTo>
                    <a:pt x="4307" y="1537"/>
                    <a:pt x="4487" y="1572"/>
                    <a:pt x="4624" y="1657"/>
                  </a:cubicBezTo>
                  <a:cubicBezTo>
                    <a:pt x="4719" y="1688"/>
                    <a:pt x="4814" y="1752"/>
                    <a:pt x="4877" y="1815"/>
                  </a:cubicBezTo>
                  <a:lnTo>
                    <a:pt x="4909" y="1847"/>
                  </a:lnTo>
                  <a:cubicBezTo>
                    <a:pt x="5162" y="1973"/>
                    <a:pt x="5384" y="2163"/>
                    <a:pt x="5606" y="2322"/>
                  </a:cubicBezTo>
                  <a:cubicBezTo>
                    <a:pt x="6024" y="2609"/>
                    <a:pt x="5730" y="3200"/>
                    <a:pt x="5347" y="3200"/>
                  </a:cubicBezTo>
                  <a:cubicBezTo>
                    <a:pt x="5266" y="3200"/>
                    <a:pt x="5182" y="3174"/>
                    <a:pt x="5099" y="3113"/>
                  </a:cubicBezTo>
                  <a:cubicBezTo>
                    <a:pt x="4941" y="2987"/>
                    <a:pt x="4719" y="2797"/>
                    <a:pt x="4497" y="2670"/>
                  </a:cubicBezTo>
                  <a:cubicBezTo>
                    <a:pt x="4497" y="2670"/>
                    <a:pt x="4466" y="2670"/>
                    <a:pt x="4466" y="2638"/>
                  </a:cubicBezTo>
                  <a:cubicBezTo>
                    <a:pt x="4307" y="2607"/>
                    <a:pt x="4117" y="2543"/>
                    <a:pt x="3959" y="2512"/>
                  </a:cubicBezTo>
                  <a:cubicBezTo>
                    <a:pt x="3864" y="2512"/>
                    <a:pt x="3769" y="2543"/>
                    <a:pt x="3706" y="2543"/>
                  </a:cubicBezTo>
                  <a:cubicBezTo>
                    <a:pt x="3516" y="2575"/>
                    <a:pt x="3389" y="2575"/>
                    <a:pt x="3262" y="2670"/>
                  </a:cubicBezTo>
                  <a:cubicBezTo>
                    <a:pt x="3199" y="2702"/>
                    <a:pt x="3167" y="2733"/>
                    <a:pt x="3104" y="2765"/>
                  </a:cubicBezTo>
                  <a:cubicBezTo>
                    <a:pt x="3009" y="2828"/>
                    <a:pt x="2914" y="2892"/>
                    <a:pt x="2819" y="2987"/>
                  </a:cubicBezTo>
                  <a:cubicBezTo>
                    <a:pt x="2735" y="3064"/>
                    <a:pt x="2671" y="3097"/>
                    <a:pt x="2621" y="3097"/>
                  </a:cubicBezTo>
                  <a:cubicBezTo>
                    <a:pt x="2402" y="3097"/>
                    <a:pt x="2441" y="2490"/>
                    <a:pt x="2312" y="2258"/>
                  </a:cubicBezTo>
                  <a:cubicBezTo>
                    <a:pt x="2287" y="2057"/>
                    <a:pt x="3340" y="1537"/>
                    <a:pt x="4108" y="1537"/>
                  </a:cubicBezTo>
                  <a:close/>
                  <a:moveTo>
                    <a:pt x="3864" y="0"/>
                  </a:moveTo>
                  <a:cubicBezTo>
                    <a:pt x="3620" y="0"/>
                    <a:pt x="3384" y="23"/>
                    <a:pt x="3167" y="73"/>
                  </a:cubicBezTo>
                  <a:cubicBezTo>
                    <a:pt x="2724" y="200"/>
                    <a:pt x="2344" y="485"/>
                    <a:pt x="1964" y="643"/>
                  </a:cubicBezTo>
                  <a:cubicBezTo>
                    <a:pt x="0" y="1498"/>
                    <a:pt x="64" y="2733"/>
                    <a:pt x="919" y="3810"/>
                  </a:cubicBezTo>
                  <a:cubicBezTo>
                    <a:pt x="1365" y="4339"/>
                    <a:pt x="2448" y="4820"/>
                    <a:pt x="3651" y="4820"/>
                  </a:cubicBezTo>
                  <a:cubicBezTo>
                    <a:pt x="3815" y="4820"/>
                    <a:pt x="3981" y="4811"/>
                    <a:pt x="4149" y="4792"/>
                  </a:cubicBezTo>
                  <a:cubicBezTo>
                    <a:pt x="5542" y="4633"/>
                    <a:pt x="6207" y="4253"/>
                    <a:pt x="6587" y="3652"/>
                  </a:cubicBezTo>
                  <a:cubicBezTo>
                    <a:pt x="7379" y="2353"/>
                    <a:pt x="6809" y="1023"/>
                    <a:pt x="6809" y="1023"/>
                  </a:cubicBezTo>
                  <a:cubicBezTo>
                    <a:pt x="6676" y="624"/>
                    <a:pt x="5155" y="0"/>
                    <a:pt x="3864"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34"/>
            <p:cNvSpPr/>
            <p:nvPr/>
          </p:nvSpPr>
          <p:spPr>
            <a:xfrm>
              <a:off x="7752135" y="1531361"/>
              <a:ext cx="207884" cy="134125"/>
            </a:xfrm>
            <a:custGeom>
              <a:avLst/>
              <a:gdLst/>
              <a:ahLst/>
              <a:cxnLst/>
              <a:rect l="l" t="t" r="r" b="b"/>
              <a:pathLst>
                <a:path w="7032" h="4537" extrusionOk="0">
                  <a:moveTo>
                    <a:pt x="3918" y="1415"/>
                  </a:moveTo>
                  <a:cubicBezTo>
                    <a:pt x="4117" y="1415"/>
                    <a:pt x="4298" y="1450"/>
                    <a:pt x="4435" y="1535"/>
                  </a:cubicBezTo>
                  <a:cubicBezTo>
                    <a:pt x="4530" y="1567"/>
                    <a:pt x="4625" y="1630"/>
                    <a:pt x="4688" y="1693"/>
                  </a:cubicBezTo>
                  <a:lnTo>
                    <a:pt x="4720" y="1725"/>
                  </a:lnTo>
                  <a:cubicBezTo>
                    <a:pt x="4973" y="1852"/>
                    <a:pt x="5195" y="2042"/>
                    <a:pt x="5416" y="2200"/>
                  </a:cubicBezTo>
                  <a:cubicBezTo>
                    <a:pt x="5543" y="2263"/>
                    <a:pt x="5606" y="2358"/>
                    <a:pt x="5606" y="2453"/>
                  </a:cubicBezTo>
                  <a:cubicBezTo>
                    <a:pt x="5835" y="2759"/>
                    <a:pt x="5574" y="3207"/>
                    <a:pt x="5232" y="3207"/>
                  </a:cubicBezTo>
                  <a:cubicBezTo>
                    <a:pt x="5148" y="3207"/>
                    <a:pt x="5060" y="3180"/>
                    <a:pt x="4973" y="3118"/>
                  </a:cubicBezTo>
                  <a:cubicBezTo>
                    <a:pt x="4815" y="2992"/>
                    <a:pt x="4593" y="2802"/>
                    <a:pt x="4371" y="2675"/>
                  </a:cubicBezTo>
                  <a:cubicBezTo>
                    <a:pt x="4371" y="2675"/>
                    <a:pt x="4340" y="2675"/>
                    <a:pt x="4340" y="2643"/>
                  </a:cubicBezTo>
                  <a:cubicBezTo>
                    <a:pt x="4181" y="2612"/>
                    <a:pt x="3991" y="2548"/>
                    <a:pt x="3833" y="2517"/>
                  </a:cubicBezTo>
                  <a:cubicBezTo>
                    <a:pt x="3738" y="2517"/>
                    <a:pt x="3643" y="2548"/>
                    <a:pt x="3580" y="2548"/>
                  </a:cubicBezTo>
                  <a:cubicBezTo>
                    <a:pt x="3390" y="2580"/>
                    <a:pt x="3263" y="2580"/>
                    <a:pt x="3136" y="2675"/>
                  </a:cubicBezTo>
                  <a:cubicBezTo>
                    <a:pt x="3073" y="2707"/>
                    <a:pt x="3041" y="2738"/>
                    <a:pt x="2978" y="2770"/>
                  </a:cubicBezTo>
                  <a:cubicBezTo>
                    <a:pt x="2883" y="2833"/>
                    <a:pt x="2788" y="2897"/>
                    <a:pt x="2693" y="2992"/>
                  </a:cubicBezTo>
                  <a:cubicBezTo>
                    <a:pt x="2608" y="3064"/>
                    <a:pt x="2547" y="3095"/>
                    <a:pt x="2499" y="3095"/>
                  </a:cubicBezTo>
                  <a:cubicBezTo>
                    <a:pt x="2423" y="3095"/>
                    <a:pt x="2384" y="3014"/>
                    <a:pt x="2345" y="2897"/>
                  </a:cubicBezTo>
                  <a:cubicBezTo>
                    <a:pt x="2250" y="2738"/>
                    <a:pt x="2250" y="2327"/>
                    <a:pt x="2154" y="2137"/>
                  </a:cubicBezTo>
                  <a:cubicBezTo>
                    <a:pt x="2104" y="1935"/>
                    <a:pt x="3152" y="1415"/>
                    <a:pt x="3918" y="1415"/>
                  </a:cubicBezTo>
                  <a:close/>
                  <a:moveTo>
                    <a:pt x="3751" y="1"/>
                  </a:moveTo>
                  <a:cubicBezTo>
                    <a:pt x="3502" y="1"/>
                    <a:pt x="3261" y="24"/>
                    <a:pt x="3041" y="78"/>
                  </a:cubicBezTo>
                  <a:cubicBezTo>
                    <a:pt x="2598" y="205"/>
                    <a:pt x="2218" y="490"/>
                    <a:pt x="1838" y="648"/>
                  </a:cubicBezTo>
                  <a:cubicBezTo>
                    <a:pt x="318" y="1313"/>
                    <a:pt x="1" y="2232"/>
                    <a:pt x="349" y="3087"/>
                  </a:cubicBezTo>
                  <a:lnTo>
                    <a:pt x="413" y="3150"/>
                  </a:lnTo>
                  <a:cubicBezTo>
                    <a:pt x="634" y="3308"/>
                    <a:pt x="983" y="3403"/>
                    <a:pt x="1204" y="3530"/>
                  </a:cubicBezTo>
                  <a:cubicBezTo>
                    <a:pt x="1606" y="3746"/>
                    <a:pt x="1826" y="4323"/>
                    <a:pt x="2306" y="4323"/>
                  </a:cubicBezTo>
                  <a:cubicBezTo>
                    <a:pt x="2319" y="4323"/>
                    <a:pt x="2332" y="4323"/>
                    <a:pt x="2345" y="4322"/>
                  </a:cubicBezTo>
                  <a:cubicBezTo>
                    <a:pt x="2432" y="4310"/>
                    <a:pt x="2512" y="4305"/>
                    <a:pt x="2589" y="4305"/>
                  </a:cubicBezTo>
                  <a:cubicBezTo>
                    <a:pt x="2929" y="4305"/>
                    <a:pt x="3186" y="4408"/>
                    <a:pt x="3548" y="4512"/>
                  </a:cubicBezTo>
                  <a:cubicBezTo>
                    <a:pt x="3604" y="4529"/>
                    <a:pt x="3658" y="4536"/>
                    <a:pt x="3710" y="4536"/>
                  </a:cubicBezTo>
                  <a:cubicBezTo>
                    <a:pt x="4006" y="4536"/>
                    <a:pt x="4262" y="4307"/>
                    <a:pt x="4561" y="4307"/>
                  </a:cubicBezTo>
                  <a:cubicBezTo>
                    <a:pt x="4602" y="4307"/>
                    <a:pt x="4645" y="4312"/>
                    <a:pt x="4688" y="4322"/>
                  </a:cubicBezTo>
                  <a:cubicBezTo>
                    <a:pt x="4781" y="4322"/>
                    <a:pt x="4929" y="4377"/>
                    <a:pt x="5061" y="4377"/>
                  </a:cubicBezTo>
                  <a:cubicBezTo>
                    <a:pt x="5153" y="4377"/>
                    <a:pt x="5238" y="4350"/>
                    <a:pt x="5290" y="4258"/>
                  </a:cubicBezTo>
                  <a:cubicBezTo>
                    <a:pt x="5353" y="4163"/>
                    <a:pt x="5385" y="4068"/>
                    <a:pt x="5480" y="3973"/>
                  </a:cubicBezTo>
                  <a:cubicBezTo>
                    <a:pt x="5796" y="3752"/>
                    <a:pt x="6240" y="3973"/>
                    <a:pt x="6303" y="3498"/>
                  </a:cubicBezTo>
                  <a:cubicBezTo>
                    <a:pt x="6366" y="3118"/>
                    <a:pt x="6557" y="2770"/>
                    <a:pt x="6842" y="2643"/>
                  </a:cubicBezTo>
                  <a:cubicBezTo>
                    <a:pt x="7032" y="1852"/>
                    <a:pt x="6747" y="1187"/>
                    <a:pt x="6652" y="965"/>
                  </a:cubicBezTo>
                  <a:cubicBezTo>
                    <a:pt x="6415" y="570"/>
                    <a:pt x="4976" y="1"/>
                    <a:pt x="3751" y="1"/>
                  </a:cubicBez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34"/>
            <p:cNvSpPr/>
            <p:nvPr/>
          </p:nvSpPr>
          <p:spPr>
            <a:xfrm>
              <a:off x="7763398" y="1531509"/>
              <a:ext cx="189141" cy="70507"/>
            </a:xfrm>
            <a:custGeom>
              <a:avLst/>
              <a:gdLst/>
              <a:ahLst/>
              <a:cxnLst/>
              <a:rect l="l" t="t" r="r" b="b"/>
              <a:pathLst>
                <a:path w="6398" h="2385" extrusionOk="0">
                  <a:moveTo>
                    <a:pt x="3357" y="0"/>
                  </a:moveTo>
                  <a:cubicBezTo>
                    <a:pt x="3113" y="0"/>
                    <a:pt x="2877" y="23"/>
                    <a:pt x="2660" y="73"/>
                  </a:cubicBezTo>
                  <a:cubicBezTo>
                    <a:pt x="2217" y="200"/>
                    <a:pt x="1837" y="485"/>
                    <a:pt x="1457" y="643"/>
                  </a:cubicBezTo>
                  <a:cubicBezTo>
                    <a:pt x="633" y="991"/>
                    <a:pt x="158" y="1467"/>
                    <a:pt x="0" y="1942"/>
                  </a:cubicBezTo>
                  <a:cubicBezTo>
                    <a:pt x="127" y="1973"/>
                    <a:pt x="253" y="2068"/>
                    <a:pt x="317" y="2227"/>
                  </a:cubicBezTo>
                  <a:cubicBezTo>
                    <a:pt x="317" y="2290"/>
                    <a:pt x="348" y="2322"/>
                    <a:pt x="348" y="2385"/>
                  </a:cubicBezTo>
                  <a:lnTo>
                    <a:pt x="475" y="2385"/>
                  </a:lnTo>
                  <a:cubicBezTo>
                    <a:pt x="823" y="2385"/>
                    <a:pt x="1172" y="2322"/>
                    <a:pt x="1520" y="2322"/>
                  </a:cubicBezTo>
                  <a:lnTo>
                    <a:pt x="1837" y="2322"/>
                  </a:lnTo>
                  <a:cubicBezTo>
                    <a:pt x="1837" y="2290"/>
                    <a:pt x="1837" y="2290"/>
                    <a:pt x="1837" y="2258"/>
                  </a:cubicBezTo>
                  <a:cubicBezTo>
                    <a:pt x="1787" y="2057"/>
                    <a:pt x="2834" y="1537"/>
                    <a:pt x="3601" y="1537"/>
                  </a:cubicBezTo>
                  <a:cubicBezTo>
                    <a:pt x="3800" y="1537"/>
                    <a:pt x="3980" y="1572"/>
                    <a:pt x="4117" y="1657"/>
                  </a:cubicBezTo>
                  <a:cubicBezTo>
                    <a:pt x="4212" y="1688"/>
                    <a:pt x="4307" y="1752"/>
                    <a:pt x="4370" y="1815"/>
                  </a:cubicBezTo>
                  <a:lnTo>
                    <a:pt x="4402" y="1847"/>
                  </a:lnTo>
                  <a:cubicBezTo>
                    <a:pt x="4529" y="1942"/>
                    <a:pt x="4687" y="2037"/>
                    <a:pt x="4814" y="2100"/>
                  </a:cubicBezTo>
                  <a:cubicBezTo>
                    <a:pt x="5004" y="2005"/>
                    <a:pt x="5194" y="1910"/>
                    <a:pt x="5384" y="1815"/>
                  </a:cubicBezTo>
                  <a:cubicBezTo>
                    <a:pt x="5669" y="1657"/>
                    <a:pt x="6049" y="1467"/>
                    <a:pt x="6397" y="1372"/>
                  </a:cubicBezTo>
                  <a:cubicBezTo>
                    <a:pt x="6366" y="1150"/>
                    <a:pt x="6302" y="1023"/>
                    <a:pt x="6302" y="1023"/>
                  </a:cubicBezTo>
                  <a:cubicBezTo>
                    <a:pt x="6169" y="624"/>
                    <a:pt x="4648" y="0"/>
                    <a:pt x="3357"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34"/>
            <p:cNvSpPr/>
            <p:nvPr/>
          </p:nvSpPr>
          <p:spPr>
            <a:xfrm>
              <a:off x="7755889" y="1510668"/>
              <a:ext cx="205075" cy="151271"/>
            </a:xfrm>
            <a:custGeom>
              <a:avLst/>
              <a:gdLst/>
              <a:ahLst/>
              <a:cxnLst/>
              <a:rect l="l" t="t" r="r" b="b"/>
              <a:pathLst>
                <a:path w="6937" h="5117" extrusionOk="0">
                  <a:moveTo>
                    <a:pt x="3374" y="1436"/>
                  </a:moveTo>
                  <a:cubicBezTo>
                    <a:pt x="3987" y="1436"/>
                    <a:pt x="4413" y="1976"/>
                    <a:pt x="4434" y="2172"/>
                  </a:cubicBezTo>
                  <a:cubicBezTo>
                    <a:pt x="4461" y="2607"/>
                    <a:pt x="3926" y="2795"/>
                    <a:pt x="3373" y="2795"/>
                  </a:cubicBezTo>
                  <a:cubicBezTo>
                    <a:pt x="2600" y="2795"/>
                    <a:pt x="1793" y="2427"/>
                    <a:pt x="2439" y="1855"/>
                  </a:cubicBezTo>
                  <a:cubicBezTo>
                    <a:pt x="2776" y="1548"/>
                    <a:pt x="3094" y="1436"/>
                    <a:pt x="3374" y="1436"/>
                  </a:cubicBezTo>
                  <a:close/>
                  <a:moveTo>
                    <a:pt x="3480" y="0"/>
                  </a:moveTo>
                  <a:cubicBezTo>
                    <a:pt x="2699" y="0"/>
                    <a:pt x="1795" y="205"/>
                    <a:pt x="982" y="873"/>
                  </a:cubicBezTo>
                  <a:cubicBezTo>
                    <a:pt x="127" y="1538"/>
                    <a:pt x="1" y="2235"/>
                    <a:pt x="159" y="3058"/>
                  </a:cubicBezTo>
                  <a:cubicBezTo>
                    <a:pt x="222" y="3343"/>
                    <a:pt x="539" y="3945"/>
                    <a:pt x="919" y="4072"/>
                  </a:cubicBezTo>
                  <a:cubicBezTo>
                    <a:pt x="1077" y="4103"/>
                    <a:pt x="1204" y="4072"/>
                    <a:pt x="1394" y="4167"/>
                  </a:cubicBezTo>
                  <a:cubicBezTo>
                    <a:pt x="1521" y="4262"/>
                    <a:pt x="1616" y="4388"/>
                    <a:pt x="1711" y="4547"/>
                  </a:cubicBezTo>
                  <a:cubicBezTo>
                    <a:pt x="1866" y="4831"/>
                    <a:pt x="2064" y="4905"/>
                    <a:pt x="2338" y="4905"/>
                  </a:cubicBezTo>
                  <a:cubicBezTo>
                    <a:pt x="2399" y="4905"/>
                    <a:pt x="2465" y="4901"/>
                    <a:pt x="2534" y="4895"/>
                  </a:cubicBezTo>
                  <a:cubicBezTo>
                    <a:pt x="2633" y="4881"/>
                    <a:pt x="2713" y="4867"/>
                    <a:pt x="2786" y="4867"/>
                  </a:cubicBezTo>
                  <a:cubicBezTo>
                    <a:pt x="2876" y="4867"/>
                    <a:pt x="2953" y="4888"/>
                    <a:pt x="3041" y="4958"/>
                  </a:cubicBezTo>
                  <a:cubicBezTo>
                    <a:pt x="3199" y="5053"/>
                    <a:pt x="3358" y="5117"/>
                    <a:pt x="3516" y="5117"/>
                  </a:cubicBezTo>
                  <a:cubicBezTo>
                    <a:pt x="3820" y="5117"/>
                    <a:pt x="3982" y="4792"/>
                    <a:pt x="4246" y="4792"/>
                  </a:cubicBezTo>
                  <a:cubicBezTo>
                    <a:pt x="4311" y="4792"/>
                    <a:pt x="4384" y="4813"/>
                    <a:pt x="4466" y="4863"/>
                  </a:cubicBezTo>
                  <a:cubicBezTo>
                    <a:pt x="4577" y="4930"/>
                    <a:pt x="4687" y="5012"/>
                    <a:pt x="4809" y="5012"/>
                  </a:cubicBezTo>
                  <a:cubicBezTo>
                    <a:pt x="4861" y="5012"/>
                    <a:pt x="4916" y="4997"/>
                    <a:pt x="4973" y="4958"/>
                  </a:cubicBezTo>
                  <a:cubicBezTo>
                    <a:pt x="5131" y="4863"/>
                    <a:pt x="5068" y="4673"/>
                    <a:pt x="5226" y="4547"/>
                  </a:cubicBezTo>
                  <a:cubicBezTo>
                    <a:pt x="5284" y="4495"/>
                    <a:pt x="5351" y="4478"/>
                    <a:pt x="5422" y="4478"/>
                  </a:cubicBezTo>
                  <a:cubicBezTo>
                    <a:pt x="5574" y="4478"/>
                    <a:pt x="5746" y="4557"/>
                    <a:pt x="5892" y="4557"/>
                  </a:cubicBezTo>
                  <a:cubicBezTo>
                    <a:pt x="6015" y="4557"/>
                    <a:pt x="6118" y="4501"/>
                    <a:pt x="6176" y="4293"/>
                  </a:cubicBezTo>
                  <a:cubicBezTo>
                    <a:pt x="6208" y="4135"/>
                    <a:pt x="6144" y="3787"/>
                    <a:pt x="6208" y="3660"/>
                  </a:cubicBezTo>
                  <a:cubicBezTo>
                    <a:pt x="6303" y="3533"/>
                    <a:pt x="6556" y="3470"/>
                    <a:pt x="6683" y="3375"/>
                  </a:cubicBezTo>
                  <a:cubicBezTo>
                    <a:pt x="6873" y="3217"/>
                    <a:pt x="6873" y="2900"/>
                    <a:pt x="6873" y="2678"/>
                  </a:cubicBezTo>
                  <a:cubicBezTo>
                    <a:pt x="6936" y="1665"/>
                    <a:pt x="6525" y="810"/>
                    <a:pt x="4941" y="240"/>
                  </a:cubicBezTo>
                  <a:cubicBezTo>
                    <a:pt x="4587" y="117"/>
                    <a:pt x="4069" y="0"/>
                    <a:pt x="3480"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34"/>
            <p:cNvSpPr/>
            <p:nvPr/>
          </p:nvSpPr>
          <p:spPr>
            <a:xfrm>
              <a:off x="7780248" y="1519359"/>
              <a:ext cx="161057" cy="61372"/>
            </a:xfrm>
            <a:custGeom>
              <a:avLst/>
              <a:gdLst/>
              <a:ahLst/>
              <a:cxnLst/>
              <a:rect l="l" t="t" r="r" b="b"/>
              <a:pathLst>
                <a:path w="5448" h="2076" extrusionOk="0">
                  <a:moveTo>
                    <a:pt x="2684" y="0"/>
                  </a:moveTo>
                  <a:cubicBezTo>
                    <a:pt x="1933" y="0"/>
                    <a:pt x="1173" y="275"/>
                    <a:pt x="570" y="706"/>
                  </a:cubicBezTo>
                  <a:cubicBezTo>
                    <a:pt x="348" y="896"/>
                    <a:pt x="127" y="1117"/>
                    <a:pt x="63" y="1402"/>
                  </a:cubicBezTo>
                  <a:cubicBezTo>
                    <a:pt x="0" y="1656"/>
                    <a:pt x="158" y="2004"/>
                    <a:pt x="443" y="2068"/>
                  </a:cubicBezTo>
                  <a:cubicBezTo>
                    <a:pt x="471" y="2073"/>
                    <a:pt x="499" y="2076"/>
                    <a:pt x="527" y="2076"/>
                  </a:cubicBezTo>
                  <a:cubicBezTo>
                    <a:pt x="665" y="2076"/>
                    <a:pt x="814" y="2014"/>
                    <a:pt x="918" y="1909"/>
                  </a:cubicBezTo>
                  <a:cubicBezTo>
                    <a:pt x="1045" y="1783"/>
                    <a:pt x="1140" y="1624"/>
                    <a:pt x="1235" y="1466"/>
                  </a:cubicBezTo>
                  <a:cubicBezTo>
                    <a:pt x="1457" y="1117"/>
                    <a:pt x="1742" y="769"/>
                    <a:pt x="2122" y="547"/>
                  </a:cubicBezTo>
                  <a:cubicBezTo>
                    <a:pt x="2316" y="442"/>
                    <a:pt x="2559" y="375"/>
                    <a:pt x="2796" y="375"/>
                  </a:cubicBezTo>
                  <a:cubicBezTo>
                    <a:pt x="2985" y="375"/>
                    <a:pt x="3171" y="417"/>
                    <a:pt x="3325" y="516"/>
                  </a:cubicBezTo>
                  <a:cubicBezTo>
                    <a:pt x="3800" y="801"/>
                    <a:pt x="3959" y="1497"/>
                    <a:pt x="4465" y="1751"/>
                  </a:cubicBezTo>
                  <a:cubicBezTo>
                    <a:pt x="4584" y="1819"/>
                    <a:pt x="4712" y="1850"/>
                    <a:pt x="4834" y="1850"/>
                  </a:cubicBezTo>
                  <a:cubicBezTo>
                    <a:pt x="4940" y="1850"/>
                    <a:pt x="5042" y="1827"/>
                    <a:pt x="5130" y="1783"/>
                  </a:cubicBezTo>
                  <a:cubicBezTo>
                    <a:pt x="5352" y="1656"/>
                    <a:pt x="5447" y="1371"/>
                    <a:pt x="5352" y="1181"/>
                  </a:cubicBezTo>
                  <a:cubicBezTo>
                    <a:pt x="5320" y="1086"/>
                    <a:pt x="5257" y="1022"/>
                    <a:pt x="5194" y="959"/>
                  </a:cubicBezTo>
                  <a:cubicBezTo>
                    <a:pt x="4560" y="389"/>
                    <a:pt x="3769" y="41"/>
                    <a:pt x="2914" y="9"/>
                  </a:cubicBezTo>
                  <a:cubicBezTo>
                    <a:pt x="2837" y="3"/>
                    <a:pt x="2760" y="0"/>
                    <a:pt x="268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34"/>
            <p:cNvSpPr/>
            <p:nvPr/>
          </p:nvSpPr>
          <p:spPr>
            <a:xfrm>
              <a:off x="7790535" y="1585990"/>
              <a:ext cx="132972" cy="45053"/>
            </a:xfrm>
            <a:custGeom>
              <a:avLst/>
              <a:gdLst/>
              <a:ahLst/>
              <a:cxnLst/>
              <a:rect l="l" t="t" r="r" b="b"/>
              <a:pathLst>
                <a:path w="4498" h="1524" extrusionOk="0">
                  <a:moveTo>
                    <a:pt x="4224" y="0"/>
                  </a:moveTo>
                  <a:cubicBezTo>
                    <a:pt x="3776" y="0"/>
                    <a:pt x="3449" y="766"/>
                    <a:pt x="2534" y="827"/>
                  </a:cubicBezTo>
                  <a:cubicBezTo>
                    <a:pt x="1964" y="827"/>
                    <a:pt x="1426" y="574"/>
                    <a:pt x="855" y="415"/>
                  </a:cubicBezTo>
                  <a:cubicBezTo>
                    <a:pt x="729" y="384"/>
                    <a:pt x="602" y="352"/>
                    <a:pt x="444" y="352"/>
                  </a:cubicBezTo>
                  <a:cubicBezTo>
                    <a:pt x="317" y="352"/>
                    <a:pt x="159" y="415"/>
                    <a:pt x="95" y="542"/>
                  </a:cubicBezTo>
                  <a:cubicBezTo>
                    <a:pt x="0" y="764"/>
                    <a:pt x="159" y="1017"/>
                    <a:pt x="380" y="1175"/>
                  </a:cubicBezTo>
                  <a:cubicBezTo>
                    <a:pt x="792" y="1429"/>
                    <a:pt x="1299" y="1492"/>
                    <a:pt x="1806" y="1492"/>
                  </a:cubicBezTo>
                  <a:cubicBezTo>
                    <a:pt x="2027" y="1508"/>
                    <a:pt x="2257" y="1524"/>
                    <a:pt x="2490" y="1524"/>
                  </a:cubicBezTo>
                  <a:cubicBezTo>
                    <a:pt x="2724" y="1524"/>
                    <a:pt x="2961" y="1508"/>
                    <a:pt x="3199" y="1460"/>
                  </a:cubicBezTo>
                  <a:cubicBezTo>
                    <a:pt x="3642" y="1334"/>
                    <a:pt x="4086" y="1112"/>
                    <a:pt x="4371" y="700"/>
                  </a:cubicBezTo>
                  <a:cubicBezTo>
                    <a:pt x="4434" y="605"/>
                    <a:pt x="4497" y="479"/>
                    <a:pt x="4497" y="320"/>
                  </a:cubicBezTo>
                  <a:cubicBezTo>
                    <a:pt x="4497" y="194"/>
                    <a:pt x="4434" y="4"/>
                    <a:pt x="4276" y="4"/>
                  </a:cubicBezTo>
                  <a:cubicBezTo>
                    <a:pt x="4258" y="1"/>
                    <a:pt x="4241" y="0"/>
                    <a:pt x="422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34"/>
            <p:cNvSpPr/>
            <p:nvPr/>
          </p:nvSpPr>
          <p:spPr>
            <a:xfrm>
              <a:off x="7906622" y="1543008"/>
              <a:ext cx="15018" cy="6592"/>
            </a:xfrm>
            <a:custGeom>
              <a:avLst/>
              <a:gdLst/>
              <a:ahLst/>
              <a:cxnLst/>
              <a:rect l="l" t="t" r="r" b="b"/>
              <a:pathLst>
                <a:path w="508" h="223" extrusionOk="0">
                  <a:moveTo>
                    <a:pt x="285" y="1"/>
                  </a:moveTo>
                  <a:cubicBezTo>
                    <a:pt x="190" y="1"/>
                    <a:pt x="95" y="32"/>
                    <a:pt x="0" y="32"/>
                  </a:cubicBezTo>
                  <a:cubicBezTo>
                    <a:pt x="0" y="64"/>
                    <a:pt x="0" y="127"/>
                    <a:pt x="0" y="191"/>
                  </a:cubicBezTo>
                  <a:cubicBezTo>
                    <a:pt x="66" y="178"/>
                    <a:pt x="132" y="170"/>
                    <a:pt x="197" y="170"/>
                  </a:cubicBezTo>
                  <a:cubicBezTo>
                    <a:pt x="290" y="170"/>
                    <a:pt x="383" y="185"/>
                    <a:pt x="475" y="222"/>
                  </a:cubicBezTo>
                  <a:cubicBezTo>
                    <a:pt x="507" y="159"/>
                    <a:pt x="475" y="64"/>
                    <a:pt x="412" y="32"/>
                  </a:cubicBezTo>
                  <a:cubicBezTo>
                    <a:pt x="380" y="1"/>
                    <a:pt x="349" y="1"/>
                    <a:pt x="285"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34"/>
            <p:cNvSpPr/>
            <p:nvPr/>
          </p:nvSpPr>
          <p:spPr>
            <a:xfrm>
              <a:off x="7933759" y="1593558"/>
              <a:ext cx="15018" cy="5646"/>
            </a:xfrm>
            <a:custGeom>
              <a:avLst/>
              <a:gdLst/>
              <a:ahLst/>
              <a:cxnLst/>
              <a:rect l="l" t="t" r="r" b="b"/>
              <a:pathLst>
                <a:path w="508" h="191" extrusionOk="0">
                  <a:moveTo>
                    <a:pt x="1" y="1"/>
                  </a:moveTo>
                  <a:cubicBezTo>
                    <a:pt x="1" y="64"/>
                    <a:pt x="1" y="128"/>
                    <a:pt x="32" y="159"/>
                  </a:cubicBezTo>
                  <a:cubicBezTo>
                    <a:pt x="79" y="150"/>
                    <a:pt x="125" y="146"/>
                    <a:pt x="172" y="146"/>
                  </a:cubicBezTo>
                  <a:cubicBezTo>
                    <a:pt x="284" y="146"/>
                    <a:pt x="396" y="169"/>
                    <a:pt x="508" y="191"/>
                  </a:cubicBezTo>
                  <a:cubicBezTo>
                    <a:pt x="508" y="128"/>
                    <a:pt x="508" y="64"/>
                    <a:pt x="444" y="33"/>
                  </a:cubicBezTo>
                  <a:cubicBezTo>
                    <a:pt x="413" y="1"/>
                    <a:pt x="349" y="1"/>
                    <a:pt x="317"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4" name="Google Shape;4074;p34"/>
            <p:cNvSpPr/>
            <p:nvPr/>
          </p:nvSpPr>
          <p:spPr>
            <a:xfrm>
              <a:off x="7914101" y="1601067"/>
              <a:ext cx="24389" cy="15934"/>
            </a:xfrm>
            <a:custGeom>
              <a:avLst/>
              <a:gdLst/>
              <a:ahLst/>
              <a:cxnLst/>
              <a:rect l="l" t="t" r="r" b="b"/>
              <a:pathLst>
                <a:path w="825" h="539" extrusionOk="0">
                  <a:moveTo>
                    <a:pt x="571" y="0"/>
                  </a:moveTo>
                  <a:cubicBezTo>
                    <a:pt x="381" y="95"/>
                    <a:pt x="191" y="159"/>
                    <a:pt x="1" y="222"/>
                  </a:cubicBezTo>
                  <a:cubicBezTo>
                    <a:pt x="96" y="317"/>
                    <a:pt x="191" y="412"/>
                    <a:pt x="254" y="539"/>
                  </a:cubicBezTo>
                  <a:cubicBezTo>
                    <a:pt x="412" y="412"/>
                    <a:pt x="602" y="285"/>
                    <a:pt x="824" y="222"/>
                  </a:cubicBezTo>
                  <a:cubicBezTo>
                    <a:pt x="729" y="127"/>
                    <a:pt x="634" y="64"/>
                    <a:pt x="571" y="0"/>
                  </a:cubicBezTo>
                  <a:close/>
                </a:path>
              </a:pathLst>
            </a:custGeom>
            <a:solidFill>
              <a:srgbClr val="EAD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5" name="Google Shape;4075;p34"/>
            <p:cNvSpPr/>
            <p:nvPr/>
          </p:nvSpPr>
          <p:spPr>
            <a:xfrm>
              <a:off x="7769014" y="1568283"/>
              <a:ext cx="23413" cy="15964"/>
            </a:xfrm>
            <a:custGeom>
              <a:avLst/>
              <a:gdLst/>
              <a:ahLst/>
              <a:cxnLst/>
              <a:rect l="l" t="t" r="r" b="b"/>
              <a:pathLst>
                <a:path w="792" h="540" extrusionOk="0">
                  <a:moveTo>
                    <a:pt x="570" y="1"/>
                  </a:moveTo>
                  <a:cubicBezTo>
                    <a:pt x="380" y="96"/>
                    <a:pt x="190" y="159"/>
                    <a:pt x="0" y="223"/>
                  </a:cubicBezTo>
                  <a:cubicBezTo>
                    <a:pt x="95" y="318"/>
                    <a:pt x="190" y="413"/>
                    <a:pt x="253" y="539"/>
                  </a:cubicBezTo>
                  <a:cubicBezTo>
                    <a:pt x="412" y="413"/>
                    <a:pt x="602" y="286"/>
                    <a:pt x="792" y="191"/>
                  </a:cubicBezTo>
                  <a:cubicBezTo>
                    <a:pt x="728" y="128"/>
                    <a:pt x="633" y="64"/>
                    <a:pt x="570" y="1"/>
                  </a:cubicBezTo>
                  <a:close/>
                </a:path>
              </a:pathLst>
            </a:custGeom>
            <a:solidFill>
              <a:srgbClr val="EAD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34"/>
            <p:cNvSpPr/>
            <p:nvPr/>
          </p:nvSpPr>
          <p:spPr>
            <a:xfrm>
              <a:off x="7854180" y="1621641"/>
              <a:ext cx="17826" cy="12209"/>
            </a:xfrm>
            <a:custGeom>
              <a:avLst/>
              <a:gdLst/>
              <a:ahLst/>
              <a:cxnLst/>
              <a:rect l="l" t="t" r="r" b="b"/>
              <a:pathLst>
                <a:path w="603" h="413" extrusionOk="0">
                  <a:moveTo>
                    <a:pt x="191" y="1"/>
                  </a:moveTo>
                  <a:cubicBezTo>
                    <a:pt x="128" y="64"/>
                    <a:pt x="64" y="159"/>
                    <a:pt x="1" y="223"/>
                  </a:cubicBezTo>
                  <a:cubicBezTo>
                    <a:pt x="191" y="254"/>
                    <a:pt x="381" y="318"/>
                    <a:pt x="571" y="413"/>
                  </a:cubicBezTo>
                  <a:cubicBezTo>
                    <a:pt x="571" y="349"/>
                    <a:pt x="603" y="254"/>
                    <a:pt x="571" y="191"/>
                  </a:cubicBezTo>
                  <a:cubicBezTo>
                    <a:pt x="539" y="159"/>
                    <a:pt x="476" y="128"/>
                    <a:pt x="444" y="96"/>
                  </a:cubicBezTo>
                  <a:cubicBezTo>
                    <a:pt x="349" y="64"/>
                    <a:pt x="254" y="33"/>
                    <a:pt x="191"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34"/>
            <p:cNvSpPr/>
            <p:nvPr/>
          </p:nvSpPr>
          <p:spPr>
            <a:xfrm>
              <a:off x="7894443" y="1579517"/>
              <a:ext cx="17826" cy="12209"/>
            </a:xfrm>
            <a:custGeom>
              <a:avLst/>
              <a:gdLst/>
              <a:ahLst/>
              <a:cxnLst/>
              <a:rect l="l" t="t" r="r" b="b"/>
              <a:pathLst>
                <a:path w="603" h="413" extrusionOk="0">
                  <a:moveTo>
                    <a:pt x="191" y="1"/>
                  </a:moveTo>
                  <a:cubicBezTo>
                    <a:pt x="127" y="96"/>
                    <a:pt x="64" y="159"/>
                    <a:pt x="1" y="254"/>
                  </a:cubicBezTo>
                  <a:cubicBezTo>
                    <a:pt x="191" y="254"/>
                    <a:pt x="381" y="318"/>
                    <a:pt x="571" y="413"/>
                  </a:cubicBezTo>
                  <a:cubicBezTo>
                    <a:pt x="571" y="349"/>
                    <a:pt x="602" y="254"/>
                    <a:pt x="571" y="191"/>
                  </a:cubicBezTo>
                  <a:cubicBezTo>
                    <a:pt x="539" y="159"/>
                    <a:pt x="476" y="128"/>
                    <a:pt x="444" y="128"/>
                  </a:cubicBezTo>
                  <a:cubicBezTo>
                    <a:pt x="349" y="64"/>
                    <a:pt x="286" y="33"/>
                    <a:pt x="191"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34"/>
            <p:cNvSpPr/>
            <p:nvPr/>
          </p:nvSpPr>
          <p:spPr>
            <a:xfrm>
              <a:off x="7802714" y="1554242"/>
              <a:ext cx="18743" cy="10347"/>
            </a:xfrm>
            <a:custGeom>
              <a:avLst/>
              <a:gdLst/>
              <a:ahLst/>
              <a:cxnLst/>
              <a:rect l="l" t="t" r="r" b="b"/>
              <a:pathLst>
                <a:path w="634" h="350" extrusionOk="0">
                  <a:moveTo>
                    <a:pt x="63" y="1"/>
                  </a:moveTo>
                  <a:cubicBezTo>
                    <a:pt x="32" y="64"/>
                    <a:pt x="32" y="159"/>
                    <a:pt x="0" y="222"/>
                  </a:cubicBezTo>
                  <a:cubicBezTo>
                    <a:pt x="190" y="254"/>
                    <a:pt x="380" y="317"/>
                    <a:pt x="570" y="349"/>
                  </a:cubicBezTo>
                  <a:cubicBezTo>
                    <a:pt x="570" y="254"/>
                    <a:pt x="570" y="191"/>
                    <a:pt x="634" y="127"/>
                  </a:cubicBezTo>
                  <a:cubicBezTo>
                    <a:pt x="443" y="96"/>
                    <a:pt x="253" y="64"/>
                    <a:pt x="63"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34"/>
            <p:cNvSpPr/>
            <p:nvPr/>
          </p:nvSpPr>
          <p:spPr>
            <a:xfrm>
              <a:off x="7827043" y="1531775"/>
              <a:ext cx="17826" cy="6592"/>
            </a:xfrm>
            <a:custGeom>
              <a:avLst/>
              <a:gdLst/>
              <a:ahLst/>
              <a:cxnLst/>
              <a:rect l="l" t="t" r="r" b="b"/>
              <a:pathLst>
                <a:path w="603" h="223" extrusionOk="0">
                  <a:moveTo>
                    <a:pt x="96" y="1"/>
                  </a:moveTo>
                  <a:cubicBezTo>
                    <a:pt x="32" y="96"/>
                    <a:pt x="1" y="159"/>
                    <a:pt x="1" y="222"/>
                  </a:cubicBezTo>
                  <a:cubicBezTo>
                    <a:pt x="96" y="207"/>
                    <a:pt x="191" y="199"/>
                    <a:pt x="286" y="199"/>
                  </a:cubicBezTo>
                  <a:cubicBezTo>
                    <a:pt x="381" y="199"/>
                    <a:pt x="476" y="207"/>
                    <a:pt x="571" y="222"/>
                  </a:cubicBezTo>
                  <a:cubicBezTo>
                    <a:pt x="571" y="159"/>
                    <a:pt x="571" y="96"/>
                    <a:pt x="602"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34"/>
            <p:cNvSpPr/>
            <p:nvPr/>
          </p:nvSpPr>
          <p:spPr>
            <a:xfrm>
              <a:off x="7865414" y="1527104"/>
              <a:ext cx="7538" cy="15018"/>
            </a:xfrm>
            <a:custGeom>
              <a:avLst/>
              <a:gdLst/>
              <a:ahLst/>
              <a:cxnLst/>
              <a:rect l="l" t="t" r="r" b="b"/>
              <a:pathLst>
                <a:path w="255" h="508" extrusionOk="0">
                  <a:moveTo>
                    <a:pt x="1" y="0"/>
                  </a:moveTo>
                  <a:lnTo>
                    <a:pt x="1" y="507"/>
                  </a:lnTo>
                  <a:lnTo>
                    <a:pt x="254" y="507"/>
                  </a:lnTo>
                  <a:cubicBezTo>
                    <a:pt x="191" y="444"/>
                    <a:pt x="191" y="349"/>
                    <a:pt x="223" y="285"/>
                  </a:cubicBezTo>
                  <a:cubicBezTo>
                    <a:pt x="223" y="190"/>
                    <a:pt x="223" y="95"/>
                    <a:pt x="191" y="32"/>
                  </a:cubicBezTo>
                  <a:cubicBezTo>
                    <a:pt x="128" y="0"/>
                    <a:pt x="64" y="0"/>
                    <a:pt x="1"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34"/>
            <p:cNvSpPr/>
            <p:nvPr/>
          </p:nvSpPr>
          <p:spPr>
            <a:xfrm>
              <a:off x="7808331" y="1567367"/>
              <a:ext cx="7509" cy="14988"/>
            </a:xfrm>
            <a:custGeom>
              <a:avLst/>
              <a:gdLst/>
              <a:ahLst/>
              <a:cxnLst/>
              <a:rect l="l" t="t" r="r" b="b"/>
              <a:pathLst>
                <a:path w="254" h="507" extrusionOk="0">
                  <a:moveTo>
                    <a:pt x="0" y="0"/>
                  </a:moveTo>
                  <a:lnTo>
                    <a:pt x="0" y="507"/>
                  </a:lnTo>
                  <a:lnTo>
                    <a:pt x="253" y="507"/>
                  </a:lnTo>
                  <a:cubicBezTo>
                    <a:pt x="190" y="444"/>
                    <a:pt x="190" y="349"/>
                    <a:pt x="222" y="254"/>
                  </a:cubicBezTo>
                  <a:cubicBezTo>
                    <a:pt x="222" y="190"/>
                    <a:pt x="222" y="95"/>
                    <a:pt x="190" y="32"/>
                  </a:cubicBezTo>
                  <a:cubicBezTo>
                    <a:pt x="127" y="0"/>
                    <a:pt x="63" y="0"/>
                    <a:pt x="0"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34"/>
            <p:cNvSpPr/>
            <p:nvPr/>
          </p:nvSpPr>
          <p:spPr>
            <a:xfrm>
              <a:off x="7881347" y="1550517"/>
              <a:ext cx="15018" cy="9371"/>
            </a:xfrm>
            <a:custGeom>
              <a:avLst/>
              <a:gdLst/>
              <a:ahLst/>
              <a:cxnLst/>
              <a:rect l="l" t="t" r="r" b="b"/>
              <a:pathLst>
                <a:path w="508" h="317" extrusionOk="0">
                  <a:moveTo>
                    <a:pt x="412" y="0"/>
                  </a:moveTo>
                  <a:cubicBezTo>
                    <a:pt x="254" y="32"/>
                    <a:pt x="127" y="95"/>
                    <a:pt x="0" y="127"/>
                  </a:cubicBezTo>
                  <a:cubicBezTo>
                    <a:pt x="64" y="190"/>
                    <a:pt x="127" y="253"/>
                    <a:pt x="190" y="317"/>
                  </a:cubicBezTo>
                  <a:cubicBezTo>
                    <a:pt x="285" y="253"/>
                    <a:pt x="412" y="190"/>
                    <a:pt x="507" y="127"/>
                  </a:cubicBezTo>
                  <a:cubicBezTo>
                    <a:pt x="475" y="95"/>
                    <a:pt x="444" y="63"/>
                    <a:pt x="412" y="0"/>
                  </a:cubicBezTo>
                  <a:close/>
                </a:path>
              </a:pathLst>
            </a:custGeom>
            <a:solidFill>
              <a:srgbClr val="EAD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34"/>
            <p:cNvSpPr/>
            <p:nvPr/>
          </p:nvSpPr>
          <p:spPr>
            <a:xfrm>
              <a:off x="7802714" y="1621641"/>
              <a:ext cx="15934" cy="9401"/>
            </a:xfrm>
            <a:custGeom>
              <a:avLst/>
              <a:gdLst/>
              <a:ahLst/>
              <a:cxnLst/>
              <a:rect l="l" t="t" r="r" b="b"/>
              <a:pathLst>
                <a:path w="539" h="318" extrusionOk="0">
                  <a:moveTo>
                    <a:pt x="412" y="1"/>
                  </a:moveTo>
                  <a:cubicBezTo>
                    <a:pt x="285" y="33"/>
                    <a:pt x="158" y="64"/>
                    <a:pt x="0" y="128"/>
                  </a:cubicBezTo>
                  <a:cubicBezTo>
                    <a:pt x="63" y="191"/>
                    <a:pt x="127" y="254"/>
                    <a:pt x="190" y="318"/>
                  </a:cubicBezTo>
                  <a:cubicBezTo>
                    <a:pt x="317" y="254"/>
                    <a:pt x="412" y="191"/>
                    <a:pt x="539" y="128"/>
                  </a:cubicBezTo>
                  <a:cubicBezTo>
                    <a:pt x="475" y="96"/>
                    <a:pt x="443" y="33"/>
                    <a:pt x="412" y="1"/>
                  </a:cubicBezTo>
                  <a:close/>
                </a:path>
              </a:pathLst>
            </a:custGeom>
            <a:solidFill>
              <a:srgbClr val="EAD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34"/>
            <p:cNvSpPr/>
            <p:nvPr/>
          </p:nvSpPr>
          <p:spPr>
            <a:xfrm>
              <a:off x="7910376" y="1561987"/>
              <a:ext cx="11263" cy="14752"/>
            </a:xfrm>
            <a:custGeom>
              <a:avLst/>
              <a:gdLst/>
              <a:ahLst/>
              <a:cxnLst/>
              <a:rect l="l" t="t" r="r" b="b"/>
              <a:pathLst>
                <a:path w="381" h="499" extrusionOk="0">
                  <a:moveTo>
                    <a:pt x="253" y="0"/>
                  </a:moveTo>
                  <a:cubicBezTo>
                    <a:pt x="230" y="0"/>
                    <a:pt x="206" y="8"/>
                    <a:pt x="190" y="24"/>
                  </a:cubicBezTo>
                  <a:cubicBezTo>
                    <a:pt x="190" y="24"/>
                    <a:pt x="190" y="55"/>
                    <a:pt x="158" y="55"/>
                  </a:cubicBezTo>
                  <a:cubicBezTo>
                    <a:pt x="63" y="182"/>
                    <a:pt x="0" y="309"/>
                    <a:pt x="0" y="467"/>
                  </a:cubicBezTo>
                  <a:cubicBezTo>
                    <a:pt x="19" y="458"/>
                    <a:pt x="40" y="454"/>
                    <a:pt x="62" y="454"/>
                  </a:cubicBezTo>
                  <a:cubicBezTo>
                    <a:pt x="116" y="454"/>
                    <a:pt x="177" y="476"/>
                    <a:pt x="222" y="499"/>
                  </a:cubicBezTo>
                  <a:cubicBezTo>
                    <a:pt x="222" y="436"/>
                    <a:pt x="253" y="341"/>
                    <a:pt x="285" y="277"/>
                  </a:cubicBezTo>
                  <a:cubicBezTo>
                    <a:pt x="317" y="246"/>
                    <a:pt x="348" y="182"/>
                    <a:pt x="380" y="151"/>
                  </a:cubicBezTo>
                  <a:cubicBezTo>
                    <a:pt x="380" y="87"/>
                    <a:pt x="348" y="55"/>
                    <a:pt x="317" y="24"/>
                  </a:cubicBezTo>
                  <a:cubicBezTo>
                    <a:pt x="301" y="8"/>
                    <a:pt x="277" y="0"/>
                    <a:pt x="253"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34"/>
            <p:cNvSpPr/>
            <p:nvPr/>
          </p:nvSpPr>
          <p:spPr>
            <a:xfrm>
              <a:off x="7846701" y="1631249"/>
              <a:ext cx="11263" cy="14781"/>
            </a:xfrm>
            <a:custGeom>
              <a:avLst/>
              <a:gdLst/>
              <a:ahLst/>
              <a:cxnLst/>
              <a:rect l="l" t="t" r="r" b="b"/>
              <a:pathLst>
                <a:path w="381" h="500" extrusionOk="0">
                  <a:moveTo>
                    <a:pt x="254" y="1"/>
                  </a:moveTo>
                  <a:cubicBezTo>
                    <a:pt x="230" y="1"/>
                    <a:pt x="206" y="8"/>
                    <a:pt x="191" y="24"/>
                  </a:cubicBezTo>
                  <a:cubicBezTo>
                    <a:pt x="191" y="24"/>
                    <a:pt x="159" y="24"/>
                    <a:pt x="159" y="56"/>
                  </a:cubicBezTo>
                  <a:cubicBezTo>
                    <a:pt x="64" y="151"/>
                    <a:pt x="1" y="309"/>
                    <a:pt x="1" y="436"/>
                  </a:cubicBezTo>
                  <a:cubicBezTo>
                    <a:pt x="64" y="436"/>
                    <a:pt x="159" y="468"/>
                    <a:pt x="222" y="499"/>
                  </a:cubicBezTo>
                  <a:cubicBezTo>
                    <a:pt x="222" y="404"/>
                    <a:pt x="222" y="341"/>
                    <a:pt x="286" y="278"/>
                  </a:cubicBezTo>
                  <a:cubicBezTo>
                    <a:pt x="317" y="214"/>
                    <a:pt x="349" y="183"/>
                    <a:pt x="381" y="119"/>
                  </a:cubicBezTo>
                  <a:cubicBezTo>
                    <a:pt x="381" y="88"/>
                    <a:pt x="349" y="24"/>
                    <a:pt x="317" y="24"/>
                  </a:cubicBezTo>
                  <a:cubicBezTo>
                    <a:pt x="301" y="8"/>
                    <a:pt x="278" y="1"/>
                    <a:pt x="254"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34"/>
            <p:cNvSpPr/>
            <p:nvPr/>
          </p:nvSpPr>
          <p:spPr>
            <a:xfrm>
              <a:off x="7811139" y="1601983"/>
              <a:ext cx="13126" cy="11263"/>
            </a:xfrm>
            <a:custGeom>
              <a:avLst/>
              <a:gdLst/>
              <a:ahLst/>
              <a:cxnLst/>
              <a:rect l="l" t="t" r="r" b="b"/>
              <a:pathLst>
                <a:path w="444" h="381" extrusionOk="0">
                  <a:moveTo>
                    <a:pt x="254" y="1"/>
                  </a:moveTo>
                  <a:cubicBezTo>
                    <a:pt x="158" y="96"/>
                    <a:pt x="95" y="191"/>
                    <a:pt x="0" y="286"/>
                  </a:cubicBezTo>
                  <a:cubicBezTo>
                    <a:pt x="63" y="318"/>
                    <a:pt x="127" y="349"/>
                    <a:pt x="190" y="381"/>
                  </a:cubicBezTo>
                  <a:lnTo>
                    <a:pt x="444" y="1"/>
                  </a:ln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34"/>
            <p:cNvSpPr/>
            <p:nvPr/>
          </p:nvSpPr>
          <p:spPr>
            <a:xfrm>
              <a:off x="7780248" y="1579517"/>
              <a:ext cx="16880" cy="15018"/>
            </a:xfrm>
            <a:custGeom>
              <a:avLst/>
              <a:gdLst/>
              <a:ahLst/>
              <a:cxnLst/>
              <a:rect l="l" t="t" r="r" b="b"/>
              <a:pathLst>
                <a:path w="571" h="508" extrusionOk="0">
                  <a:moveTo>
                    <a:pt x="285" y="1"/>
                  </a:moveTo>
                  <a:cubicBezTo>
                    <a:pt x="190" y="128"/>
                    <a:pt x="95" y="223"/>
                    <a:pt x="32" y="349"/>
                  </a:cubicBezTo>
                  <a:cubicBezTo>
                    <a:pt x="0" y="349"/>
                    <a:pt x="0" y="381"/>
                    <a:pt x="0" y="381"/>
                  </a:cubicBezTo>
                  <a:cubicBezTo>
                    <a:pt x="0" y="413"/>
                    <a:pt x="32" y="413"/>
                    <a:pt x="32" y="413"/>
                  </a:cubicBezTo>
                  <a:cubicBezTo>
                    <a:pt x="127" y="444"/>
                    <a:pt x="222" y="476"/>
                    <a:pt x="317" y="508"/>
                  </a:cubicBezTo>
                  <a:cubicBezTo>
                    <a:pt x="380" y="349"/>
                    <a:pt x="443" y="191"/>
                    <a:pt x="570" y="33"/>
                  </a:cubicBezTo>
                  <a:lnTo>
                    <a:pt x="570" y="33"/>
                  </a:lnTo>
                  <a:cubicBezTo>
                    <a:pt x="542" y="42"/>
                    <a:pt x="514" y="46"/>
                    <a:pt x="487" y="46"/>
                  </a:cubicBezTo>
                  <a:cubicBezTo>
                    <a:pt x="419" y="46"/>
                    <a:pt x="352" y="23"/>
                    <a:pt x="285"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34"/>
            <p:cNvSpPr/>
            <p:nvPr/>
          </p:nvSpPr>
          <p:spPr>
            <a:xfrm>
              <a:off x="7908484" y="1620725"/>
              <a:ext cx="16880" cy="14072"/>
            </a:xfrm>
            <a:custGeom>
              <a:avLst/>
              <a:gdLst/>
              <a:ahLst/>
              <a:cxnLst/>
              <a:rect l="l" t="t" r="r" b="b"/>
              <a:pathLst>
                <a:path w="571" h="476" extrusionOk="0">
                  <a:moveTo>
                    <a:pt x="286" y="0"/>
                  </a:moveTo>
                  <a:cubicBezTo>
                    <a:pt x="191" y="95"/>
                    <a:pt x="96" y="222"/>
                    <a:pt x="32" y="317"/>
                  </a:cubicBezTo>
                  <a:cubicBezTo>
                    <a:pt x="1" y="349"/>
                    <a:pt x="1" y="349"/>
                    <a:pt x="1" y="380"/>
                  </a:cubicBezTo>
                  <a:cubicBezTo>
                    <a:pt x="1" y="380"/>
                    <a:pt x="32" y="380"/>
                    <a:pt x="32" y="412"/>
                  </a:cubicBezTo>
                  <a:cubicBezTo>
                    <a:pt x="127" y="444"/>
                    <a:pt x="222" y="444"/>
                    <a:pt x="317" y="475"/>
                  </a:cubicBezTo>
                  <a:cubicBezTo>
                    <a:pt x="349" y="317"/>
                    <a:pt x="444" y="159"/>
                    <a:pt x="571" y="32"/>
                  </a:cubicBezTo>
                  <a:cubicBezTo>
                    <a:pt x="476" y="32"/>
                    <a:pt x="381" y="32"/>
                    <a:pt x="286"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34"/>
            <p:cNvSpPr/>
            <p:nvPr/>
          </p:nvSpPr>
          <p:spPr>
            <a:xfrm>
              <a:off x="7888826" y="1622587"/>
              <a:ext cx="15018" cy="13126"/>
            </a:xfrm>
            <a:custGeom>
              <a:avLst/>
              <a:gdLst/>
              <a:ahLst/>
              <a:cxnLst/>
              <a:rect l="l" t="t" r="r" b="b"/>
              <a:pathLst>
                <a:path w="508" h="444" extrusionOk="0">
                  <a:moveTo>
                    <a:pt x="317" y="1"/>
                  </a:moveTo>
                  <a:cubicBezTo>
                    <a:pt x="191" y="96"/>
                    <a:pt x="96" y="191"/>
                    <a:pt x="1" y="317"/>
                  </a:cubicBezTo>
                  <a:cubicBezTo>
                    <a:pt x="96" y="349"/>
                    <a:pt x="159" y="412"/>
                    <a:pt x="254" y="444"/>
                  </a:cubicBezTo>
                  <a:cubicBezTo>
                    <a:pt x="317" y="317"/>
                    <a:pt x="412" y="191"/>
                    <a:pt x="507" y="64"/>
                  </a:cubicBezTo>
                  <a:cubicBezTo>
                    <a:pt x="444" y="32"/>
                    <a:pt x="381" y="32"/>
                    <a:pt x="317"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34"/>
            <p:cNvSpPr/>
            <p:nvPr/>
          </p:nvSpPr>
          <p:spPr>
            <a:xfrm>
              <a:off x="7823289" y="1629150"/>
              <a:ext cx="15018" cy="13126"/>
            </a:xfrm>
            <a:custGeom>
              <a:avLst/>
              <a:gdLst/>
              <a:ahLst/>
              <a:cxnLst/>
              <a:rect l="l" t="t" r="r" b="b"/>
              <a:pathLst>
                <a:path w="508" h="444" extrusionOk="0">
                  <a:moveTo>
                    <a:pt x="413" y="0"/>
                  </a:moveTo>
                  <a:cubicBezTo>
                    <a:pt x="286" y="95"/>
                    <a:pt x="128" y="222"/>
                    <a:pt x="1" y="317"/>
                  </a:cubicBezTo>
                  <a:cubicBezTo>
                    <a:pt x="64" y="349"/>
                    <a:pt x="159" y="380"/>
                    <a:pt x="223" y="444"/>
                  </a:cubicBezTo>
                  <a:cubicBezTo>
                    <a:pt x="318" y="285"/>
                    <a:pt x="381" y="159"/>
                    <a:pt x="508" y="32"/>
                  </a:cubicBezTo>
                  <a:cubicBezTo>
                    <a:pt x="476" y="0"/>
                    <a:pt x="444" y="0"/>
                    <a:pt x="413"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34"/>
            <p:cNvSpPr/>
            <p:nvPr/>
          </p:nvSpPr>
          <p:spPr>
            <a:xfrm>
              <a:off x="7777439" y="1550517"/>
              <a:ext cx="13126" cy="13126"/>
            </a:xfrm>
            <a:custGeom>
              <a:avLst/>
              <a:gdLst/>
              <a:ahLst/>
              <a:cxnLst/>
              <a:rect l="l" t="t" r="r" b="b"/>
              <a:pathLst>
                <a:path w="444" h="444" extrusionOk="0">
                  <a:moveTo>
                    <a:pt x="253" y="0"/>
                  </a:moveTo>
                  <a:cubicBezTo>
                    <a:pt x="158" y="127"/>
                    <a:pt x="63" y="222"/>
                    <a:pt x="0" y="317"/>
                  </a:cubicBezTo>
                  <a:cubicBezTo>
                    <a:pt x="63" y="380"/>
                    <a:pt x="127" y="412"/>
                    <a:pt x="190" y="443"/>
                  </a:cubicBezTo>
                  <a:lnTo>
                    <a:pt x="443" y="63"/>
                  </a:lnTo>
                  <a:cubicBezTo>
                    <a:pt x="380" y="32"/>
                    <a:pt x="317" y="32"/>
                    <a:pt x="253"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34"/>
            <p:cNvSpPr/>
            <p:nvPr/>
          </p:nvSpPr>
          <p:spPr>
            <a:xfrm>
              <a:off x="7800822" y="1536475"/>
              <a:ext cx="15964" cy="8455"/>
            </a:xfrm>
            <a:custGeom>
              <a:avLst/>
              <a:gdLst/>
              <a:ahLst/>
              <a:cxnLst/>
              <a:rect l="l" t="t" r="r" b="b"/>
              <a:pathLst>
                <a:path w="540" h="286" extrusionOk="0">
                  <a:moveTo>
                    <a:pt x="254" y="0"/>
                  </a:moveTo>
                  <a:cubicBezTo>
                    <a:pt x="159" y="32"/>
                    <a:pt x="64" y="32"/>
                    <a:pt x="1" y="63"/>
                  </a:cubicBezTo>
                  <a:cubicBezTo>
                    <a:pt x="1" y="127"/>
                    <a:pt x="32" y="222"/>
                    <a:pt x="64" y="285"/>
                  </a:cubicBezTo>
                  <a:cubicBezTo>
                    <a:pt x="191" y="222"/>
                    <a:pt x="381" y="158"/>
                    <a:pt x="539" y="158"/>
                  </a:cubicBezTo>
                  <a:cubicBezTo>
                    <a:pt x="507" y="95"/>
                    <a:pt x="476" y="32"/>
                    <a:pt x="381"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34"/>
            <p:cNvSpPr/>
            <p:nvPr/>
          </p:nvSpPr>
          <p:spPr>
            <a:xfrm>
              <a:off x="7796152" y="1596899"/>
              <a:ext cx="15934" cy="8869"/>
            </a:xfrm>
            <a:custGeom>
              <a:avLst/>
              <a:gdLst/>
              <a:ahLst/>
              <a:cxnLst/>
              <a:rect l="l" t="t" r="r" b="b"/>
              <a:pathLst>
                <a:path w="539" h="300" extrusionOk="0">
                  <a:moveTo>
                    <a:pt x="350" y="1"/>
                  </a:moveTo>
                  <a:cubicBezTo>
                    <a:pt x="310" y="1"/>
                    <a:pt x="275" y="15"/>
                    <a:pt x="254" y="15"/>
                  </a:cubicBezTo>
                  <a:cubicBezTo>
                    <a:pt x="159" y="15"/>
                    <a:pt x="64" y="46"/>
                    <a:pt x="0" y="46"/>
                  </a:cubicBezTo>
                  <a:cubicBezTo>
                    <a:pt x="0" y="141"/>
                    <a:pt x="32" y="205"/>
                    <a:pt x="64" y="300"/>
                  </a:cubicBezTo>
                  <a:cubicBezTo>
                    <a:pt x="190" y="205"/>
                    <a:pt x="380" y="173"/>
                    <a:pt x="539" y="173"/>
                  </a:cubicBezTo>
                  <a:cubicBezTo>
                    <a:pt x="507" y="110"/>
                    <a:pt x="475" y="46"/>
                    <a:pt x="412" y="15"/>
                  </a:cubicBezTo>
                  <a:cubicBezTo>
                    <a:pt x="391" y="4"/>
                    <a:pt x="370" y="1"/>
                    <a:pt x="350"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34"/>
            <p:cNvSpPr/>
            <p:nvPr/>
          </p:nvSpPr>
          <p:spPr>
            <a:xfrm>
              <a:off x="7929089" y="1570175"/>
              <a:ext cx="15018" cy="13540"/>
            </a:xfrm>
            <a:custGeom>
              <a:avLst/>
              <a:gdLst/>
              <a:ahLst/>
              <a:cxnLst/>
              <a:rect l="l" t="t" r="r" b="b"/>
              <a:pathLst>
                <a:path w="508" h="458" extrusionOk="0">
                  <a:moveTo>
                    <a:pt x="254" y="0"/>
                  </a:moveTo>
                  <a:cubicBezTo>
                    <a:pt x="159" y="64"/>
                    <a:pt x="64" y="95"/>
                    <a:pt x="0" y="127"/>
                  </a:cubicBezTo>
                  <a:cubicBezTo>
                    <a:pt x="95" y="222"/>
                    <a:pt x="190" y="317"/>
                    <a:pt x="317" y="412"/>
                  </a:cubicBezTo>
                  <a:cubicBezTo>
                    <a:pt x="317" y="412"/>
                    <a:pt x="349" y="444"/>
                    <a:pt x="380" y="444"/>
                  </a:cubicBezTo>
                  <a:cubicBezTo>
                    <a:pt x="391" y="454"/>
                    <a:pt x="402" y="458"/>
                    <a:pt x="412" y="458"/>
                  </a:cubicBezTo>
                  <a:cubicBezTo>
                    <a:pt x="433" y="458"/>
                    <a:pt x="454" y="444"/>
                    <a:pt x="475" y="444"/>
                  </a:cubicBezTo>
                  <a:cubicBezTo>
                    <a:pt x="507" y="412"/>
                    <a:pt x="507" y="349"/>
                    <a:pt x="507" y="317"/>
                  </a:cubicBezTo>
                  <a:cubicBezTo>
                    <a:pt x="412" y="222"/>
                    <a:pt x="317" y="127"/>
                    <a:pt x="254"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34"/>
            <p:cNvSpPr/>
            <p:nvPr/>
          </p:nvSpPr>
          <p:spPr>
            <a:xfrm>
              <a:off x="7874785" y="1610408"/>
              <a:ext cx="15934" cy="13569"/>
            </a:xfrm>
            <a:custGeom>
              <a:avLst/>
              <a:gdLst/>
              <a:ahLst/>
              <a:cxnLst/>
              <a:rect l="l" t="t" r="r" b="b"/>
              <a:pathLst>
                <a:path w="539" h="459" extrusionOk="0">
                  <a:moveTo>
                    <a:pt x="254" y="1"/>
                  </a:moveTo>
                  <a:cubicBezTo>
                    <a:pt x="159" y="64"/>
                    <a:pt x="96" y="96"/>
                    <a:pt x="1" y="128"/>
                  </a:cubicBezTo>
                  <a:cubicBezTo>
                    <a:pt x="96" y="223"/>
                    <a:pt x="222" y="318"/>
                    <a:pt x="317" y="413"/>
                  </a:cubicBezTo>
                  <a:cubicBezTo>
                    <a:pt x="317" y="413"/>
                    <a:pt x="349" y="444"/>
                    <a:pt x="381" y="444"/>
                  </a:cubicBezTo>
                  <a:cubicBezTo>
                    <a:pt x="391" y="455"/>
                    <a:pt x="402" y="458"/>
                    <a:pt x="412" y="458"/>
                  </a:cubicBezTo>
                  <a:cubicBezTo>
                    <a:pt x="433" y="458"/>
                    <a:pt x="455" y="444"/>
                    <a:pt x="476" y="444"/>
                  </a:cubicBezTo>
                  <a:cubicBezTo>
                    <a:pt x="507" y="413"/>
                    <a:pt x="539" y="349"/>
                    <a:pt x="507" y="318"/>
                  </a:cubicBezTo>
                  <a:cubicBezTo>
                    <a:pt x="412" y="223"/>
                    <a:pt x="317" y="128"/>
                    <a:pt x="254"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34"/>
            <p:cNvSpPr/>
            <p:nvPr/>
          </p:nvSpPr>
          <p:spPr>
            <a:xfrm>
              <a:off x="7885101" y="1537392"/>
              <a:ext cx="15934" cy="13155"/>
            </a:xfrm>
            <a:custGeom>
              <a:avLst/>
              <a:gdLst/>
              <a:ahLst/>
              <a:cxnLst/>
              <a:rect l="l" t="t" r="r" b="b"/>
              <a:pathLst>
                <a:path w="539" h="445" extrusionOk="0">
                  <a:moveTo>
                    <a:pt x="253" y="1"/>
                  </a:moveTo>
                  <a:cubicBezTo>
                    <a:pt x="158" y="32"/>
                    <a:pt x="95" y="64"/>
                    <a:pt x="0" y="96"/>
                  </a:cubicBezTo>
                  <a:cubicBezTo>
                    <a:pt x="95" y="191"/>
                    <a:pt x="222" y="286"/>
                    <a:pt x="317" y="381"/>
                  </a:cubicBezTo>
                  <a:cubicBezTo>
                    <a:pt x="317" y="412"/>
                    <a:pt x="348" y="412"/>
                    <a:pt x="380" y="444"/>
                  </a:cubicBezTo>
                  <a:cubicBezTo>
                    <a:pt x="412" y="444"/>
                    <a:pt x="443" y="444"/>
                    <a:pt x="475" y="412"/>
                  </a:cubicBezTo>
                  <a:cubicBezTo>
                    <a:pt x="507" y="381"/>
                    <a:pt x="538" y="349"/>
                    <a:pt x="507" y="317"/>
                  </a:cubicBezTo>
                  <a:cubicBezTo>
                    <a:pt x="412" y="222"/>
                    <a:pt x="317" y="96"/>
                    <a:pt x="253"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34"/>
            <p:cNvSpPr/>
            <p:nvPr/>
          </p:nvSpPr>
          <p:spPr>
            <a:xfrm>
              <a:off x="7829851" y="1543954"/>
              <a:ext cx="15018" cy="13540"/>
            </a:xfrm>
            <a:custGeom>
              <a:avLst/>
              <a:gdLst/>
              <a:ahLst/>
              <a:cxnLst/>
              <a:rect l="l" t="t" r="r" b="b"/>
              <a:pathLst>
                <a:path w="508" h="458" extrusionOk="0">
                  <a:moveTo>
                    <a:pt x="222" y="0"/>
                  </a:moveTo>
                  <a:cubicBezTo>
                    <a:pt x="159" y="64"/>
                    <a:pt x="64" y="95"/>
                    <a:pt x="1" y="127"/>
                  </a:cubicBezTo>
                  <a:cubicBezTo>
                    <a:pt x="96" y="222"/>
                    <a:pt x="191" y="317"/>
                    <a:pt x="317" y="412"/>
                  </a:cubicBezTo>
                  <a:cubicBezTo>
                    <a:pt x="317" y="412"/>
                    <a:pt x="349" y="444"/>
                    <a:pt x="349" y="444"/>
                  </a:cubicBezTo>
                  <a:cubicBezTo>
                    <a:pt x="370" y="454"/>
                    <a:pt x="388" y="458"/>
                    <a:pt x="403" y="458"/>
                  </a:cubicBezTo>
                  <a:cubicBezTo>
                    <a:pt x="433" y="458"/>
                    <a:pt x="454" y="444"/>
                    <a:pt x="476" y="444"/>
                  </a:cubicBezTo>
                  <a:cubicBezTo>
                    <a:pt x="507" y="412"/>
                    <a:pt x="507" y="349"/>
                    <a:pt x="507" y="317"/>
                  </a:cubicBezTo>
                  <a:cubicBezTo>
                    <a:pt x="412" y="222"/>
                    <a:pt x="317" y="127"/>
                    <a:pt x="222"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34"/>
            <p:cNvSpPr/>
            <p:nvPr/>
          </p:nvSpPr>
          <p:spPr>
            <a:xfrm>
              <a:off x="7885101" y="1527104"/>
              <a:ext cx="14988" cy="6592"/>
            </a:xfrm>
            <a:custGeom>
              <a:avLst/>
              <a:gdLst/>
              <a:ahLst/>
              <a:cxnLst/>
              <a:rect l="l" t="t" r="r" b="b"/>
              <a:pathLst>
                <a:path w="507" h="223" extrusionOk="0">
                  <a:moveTo>
                    <a:pt x="63" y="0"/>
                  </a:moveTo>
                  <a:cubicBezTo>
                    <a:pt x="63" y="64"/>
                    <a:pt x="32" y="159"/>
                    <a:pt x="0" y="222"/>
                  </a:cubicBezTo>
                  <a:cubicBezTo>
                    <a:pt x="95" y="206"/>
                    <a:pt x="182" y="198"/>
                    <a:pt x="265" y="198"/>
                  </a:cubicBezTo>
                  <a:cubicBezTo>
                    <a:pt x="348" y="198"/>
                    <a:pt x="428" y="206"/>
                    <a:pt x="507" y="222"/>
                  </a:cubicBezTo>
                  <a:cubicBezTo>
                    <a:pt x="475" y="159"/>
                    <a:pt x="443" y="95"/>
                    <a:pt x="443" y="32"/>
                  </a:cubicBezTo>
                  <a:cubicBezTo>
                    <a:pt x="406" y="41"/>
                    <a:pt x="369" y="45"/>
                    <a:pt x="332" y="45"/>
                  </a:cubicBezTo>
                  <a:cubicBezTo>
                    <a:pt x="242" y="45"/>
                    <a:pt x="153" y="23"/>
                    <a:pt x="63"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34"/>
            <p:cNvSpPr/>
            <p:nvPr/>
          </p:nvSpPr>
          <p:spPr>
            <a:xfrm>
              <a:off x="7822372" y="1591696"/>
              <a:ext cx="14072" cy="15018"/>
            </a:xfrm>
            <a:custGeom>
              <a:avLst/>
              <a:gdLst/>
              <a:ahLst/>
              <a:cxnLst/>
              <a:rect l="l" t="t" r="r" b="b"/>
              <a:pathLst>
                <a:path w="476" h="508" extrusionOk="0">
                  <a:moveTo>
                    <a:pt x="222" y="1"/>
                  </a:moveTo>
                  <a:cubicBezTo>
                    <a:pt x="159" y="32"/>
                    <a:pt x="64" y="64"/>
                    <a:pt x="0" y="96"/>
                  </a:cubicBezTo>
                  <a:cubicBezTo>
                    <a:pt x="127" y="222"/>
                    <a:pt x="222" y="349"/>
                    <a:pt x="317" y="507"/>
                  </a:cubicBezTo>
                  <a:cubicBezTo>
                    <a:pt x="380" y="444"/>
                    <a:pt x="412" y="381"/>
                    <a:pt x="475" y="317"/>
                  </a:cubicBezTo>
                  <a:cubicBezTo>
                    <a:pt x="349" y="254"/>
                    <a:pt x="254" y="127"/>
                    <a:pt x="222" y="1"/>
                  </a:cubicBezTo>
                  <a:close/>
                </a:path>
              </a:pathLst>
            </a:custGeom>
            <a:solidFill>
              <a:srgbClr val="EAD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34"/>
            <p:cNvSpPr/>
            <p:nvPr/>
          </p:nvSpPr>
          <p:spPr>
            <a:xfrm>
              <a:off x="7842947" y="1517734"/>
              <a:ext cx="14072" cy="14072"/>
            </a:xfrm>
            <a:custGeom>
              <a:avLst/>
              <a:gdLst/>
              <a:ahLst/>
              <a:cxnLst/>
              <a:rect l="l" t="t" r="r" b="b"/>
              <a:pathLst>
                <a:path w="476" h="476" extrusionOk="0">
                  <a:moveTo>
                    <a:pt x="223" y="1"/>
                  </a:moveTo>
                  <a:cubicBezTo>
                    <a:pt x="159" y="32"/>
                    <a:pt x="64" y="64"/>
                    <a:pt x="1" y="96"/>
                  </a:cubicBezTo>
                  <a:cubicBezTo>
                    <a:pt x="128" y="191"/>
                    <a:pt x="223" y="349"/>
                    <a:pt x="318" y="476"/>
                  </a:cubicBezTo>
                  <a:cubicBezTo>
                    <a:pt x="381" y="412"/>
                    <a:pt x="413" y="381"/>
                    <a:pt x="476" y="317"/>
                  </a:cubicBezTo>
                  <a:cubicBezTo>
                    <a:pt x="349" y="254"/>
                    <a:pt x="254" y="127"/>
                    <a:pt x="223" y="1"/>
                  </a:cubicBezTo>
                  <a:close/>
                </a:path>
              </a:pathLst>
            </a:custGeom>
            <a:solidFill>
              <a:srgbClr val="EAD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34"/>
            <p:cNvSpPr/>
            <p:nvPr/>
          </p:nvSpPr>
          <p:spPr>
            <a:xfrm>
              <a:off x="7874785" y="1635712"/>
              <a:ext cx="14072" cy="14072"/>
            </a:xfrm>
            <a:custGeom>
              <a:avLst/>
              <a:gdLst/>
              <a:ahLst/>
              <a:cxnLst/>
              <a:rect l="l" t="t" r="r" b="b"/>
              <a:pathLst>
                <a:path w="476" h="476" extrusionOk="0">
                  <a:moveTo>
                    <a:pt x="222" y="0"/>
                  </a:moveTo>
                  <a:cubicBezTo>
                    <a:pt x="159" y="32"/>
                    <a:pt x="64" y="63"/>
                    <a:pt x="1" y="95"/>
                  </a:cubicBezTo>
                  <a:cubicBezTo>
                    <a:pt x="127" y="222"/>
                    <a:pt x="222" y="348"/>
                    <a:pt x="317" y="475"/>
                  </a:cubicBezTo>
                  <a:cubicBezTo>
                    <a:pt x="381" y="443"/>
                    <a:pt x="412" y="380"/>
                    <a:pt x="476" y="317"/>
                  </a:cubicBezTo>
                  <a:cubicBezTo>
                    <a:pt x="349" y="253"/>
                    <a:pt x="254" y="127"/>
                    <a:pt x="222" y="0"/>
                  </a:cubicBezTo>
                  <a:close/>
                </a:path>
              </a:pathLst>
            </a:custGeom>
            <a:solidFill>
              <a:srgbClr val="EAD4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34"/>
            <p:cNvSpPr/>
            <p:nvPr/>
          </p:nvSpPr>
          <p:spPr>
            <a:xfrm>
              <a:off x="7883210" y="1599175"/>
              <a:ext cx="8455" cy="11263"/>
            </a:xfrm>
            <a:custGeom>
              <a:avLst/>
              <a:gdLst/>
              <a:ahLst/>
              <a:cxnLst/>
              <a:rect l="l" t="t" r="r" b="b"/>
              <a:pathLst>
                <a:path w="286" h="381" extrusionOk="0">
                  <a:moveTo>
                    <a:pt x="96" y="1"/>
                  </a:moveTo>
                  <a:cubicBezTo>
                    <a:pt x="32" y="64"/>
                    <a:pt x="1" y="159"/>
                    <a:pt x="1" y="254"/>
                  </a:cubicBezTo>
                  <a:cubicBezTo>
                    <a:pt x="1" y="286"/>
                    <a:pt x="1" y="286"/>
                    <a:pt x="1" y="318"/>
                  </a:cubicBezTo>
                  <a:cubicBezTo>
                    <a:pt x="1" y="349"/>
                    <a:pt x="32" y="381"/>
                    <a:pt x="64" y="381"/>
                  </a:cubicBezTo>
                  <a:cubicBezTo>
                    <a:pt x="96" y="381"/>
                    <a:pt x="159" y="381"/>
                    <a:pt x="191" y="349"/>
                  </a:cubicBezTo>
                  <a:cubicBezTo>
                    <a:pt x="222" y="223"/>
                    <a:pt x="254" y="128"/>
                    <a:pt x="286"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34"/>
            <p:cNvSpPr/>
            <p:nvPr/>
          </p:nvSpPr>
          <p:spPr>
            <a:xfrm>
              <a:off x="7842947" y="1601067"/>
              <a:ext cx="14072" cy="13126"/>
            </a:xfrm>
            <a:custGeom>
              <a:avLst/>
              <a:gdLst/>
              <a:ahLst/>
              <a:cxnLst/>
              <a:rect l="l" t="t" r="r" b="b"/>
              <a:pathLst>
                <a:path w="476" h="444" extrusionOk="0">
                  <a:moveTo>
                    <a:pt x="254" y="0"/>
                  </a:moveTo>
                  <a:cubicBezTo>
                    <a:pt x="159" y="127"/>
                    <a:pt x="64" y="254"/>
                    <a:pt x="1" y="349"/>
                  </a:cubicBezTo>
                  <a:cubicBezTo>
                    <a:pt x="64" y="380"/>
                    <a:pt x="128" y="412"/>
                    <a:pt x="191" y="444"/>
                  </a:cubicBezTo>
                  <a:lnTo>
                    <a:pt x="444" y="95"/>
                  </a:lnTo>
                  <a:cubicBezTo>
                    <a:pt x="444" y="95"/>
                    <a:pt x="476" y="64"/>
                    <a:pt x="476" y="64"/>
                  </a:cubicBezTo>
                  <a:cubicBezTo>
                    <a:pt x="476" y="32"/>
                    <a:pt x="444" y="32"/>
                    <a:pt x="413" y="32"/>
                  </a:cubicBezTo>
                  <a:cubicBezTo>
                    <a:pt x="349" y="32"/>
                    <a:pt x="286" y="32"/>
                    <a:pt x="254"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34"/>
            <p:cNvSpPr/>
            <p:nvPr/>
          </p:nvSpPr>
          <p:spPr>
            <a:xfrm>
              <a:off x="7781164" y="1605737"/>
              <a:ext cx="16880" cy="12209"/>
            </a:xfrm>
            <a:custGeom>
              <a:avLst/>
              <a:gdLst/>
              <a:ahLst/>
              <a:cxnLst/>
              <a:rect l="l" t="t" r="r" b="b"/>
              <a:pathLst>
                <a:path w="571" h="413" extrusionOk="0">
                  <a:moveTo>
                    <a:pt x="159" y="1"/>
                  </a:moveTo>
                  <a:cubicBezTo>
                    <a:pt x="96" y="64"/>
                    <a:pt x="64" y="127"/>
                    <a:pt x="1" y="159"/>
                  </a:cubicBezTo>
                  <a:cubicBezTo>
                    <a:pt x="159" y="222"/>
                    <a:pt x="286" y="317"/>
                    <a:pt x="444" y="412"/>
                  </a:cubicBezTo>
                  <a:lnTo>
                    <a:pt x="571" y="191"/>
                  </a:lnTo>
                  <a:cubicBezTo>
                    <a:pt x="444" y="127"/>
                    <a:pt x="286" y="96"/>
                    <a:pt x="159"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34"/>
            <p:cNvSpPr/>
            <p:nvPr/>
          </p:nvSpPr>
          <p:spPr>
            <a:xfrm>
              <a:off x="7831714" y="1961300"/>
              <a:ext cx="193841" cy="47300"/>
            </a:xfrm>
            <a:custGeom>
              <a:avLst/>
              <a:gdLst/>
              <a:ahLst/>
              <a:cxnLst/>
              <a:rect l="l" t="t" r="r" b="b"/>
              <a:pathLst>
                <a:path w="6557" h="1600" extrusionOk="0">
                  <a:moveTo>
                    <a:pt x="6412" y="1"/>
                  </a:moveTo>
                  <a:cubicBezTo>
                    <a:pt x="6098" y="1"/>
                    <a:pt x="5088" y="426"/>
                    <a:pt x="2747" y="426"/>
                  </a:cubicBezTo>
                  <a:cubicBezTo>
                    <a:pt x="1981" y="426"/>
                    <a:pt x="1073" y="381"/>
                    <a:pt x="1" y="260"/>
                  </a:cubicBezTo>
                  <a:lnTo>
                    <a:pt x="1" y="260"/>
                  </a:lnTo>
                  <a:cubicBezTo>
                    <a:pt x="1" y="260"/>
                    <a:pt x="96" y="1084"/>
                    <a:pt x="286" y="1274"/>
                  </a:cubicBezTo>
                  <a:cubicBezTo>
                    <a:pt x="403" y="1371"/>
                    <a:pt x="1753" y="1600"/>
                    <a:pt x="3276" y="1600"/>
                  </a:cubicBezTo>
                  <a:cubicBezTo>
                    <a:pt x="4230" y="1600"/>
                    <a:pt x="5252" y="1510"/>
                    <a:pt x="6081" y="1242"/>
                  </a:cubicBezTo>
                  <a:cubicBezTo>
                    <a:pt x="6145" y="1210"/>
                    <a:pt x="6208" y="1179"/>
                    <a:pt x="6240" y="1115"/>
                  </a:cubicBezTo>
                  <a:cubicBezTo>
                    <a:pt x="6335" y="894"/>
                    <a:pt x="6556" y="323"/>
                    <a:pt x="6525" y="70"/>
                  </a:cubicBezTo>
                  <a:cubicBezTo>
                    <a:pt x="6516" y="21"/>
                    <a:pt x="6480" y="1"/>
                    <a:pt x="6412"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34"/>
            <p:cNvSpPr/>
            <p:nvPr/>
          </p:nvSpPr>
          <p:spPr>
            <a:xfrm>
              <a:off x="7830797" y="1961596"/>
              <a:ext cx="194758" cy="28912"/>
            </a:xfrm>
            <a:custGeom>
              <a:avLst/>
              <a:gdLst/>
              <a:ahLst/>
              <a:cxnLst/>
              <a:rect l="l" t="t" r="r" b="b"/>
              <a:pathLst>
                <a:path w="6588" h="978" extrusionOk="0">
                  <a:moveTo>
                    <a:pt x="6445" y="1"/>
                  </a:moveTo>
                  <a:cubicBezTo>
                    <a:pt x="6136" y="1"/>
                    <a:pt x="5150" y="420"/>
                    <a:pt x="2809" y="420"/>
                  </a:cubicBezTo>
                  <a:cubicBezTo>
                    <a:pt x="2031" y="420"/>
                    <a:pt x="1103" y="373"/>
                    <a:pt x="0" y="250"/>
                  </a:cubicBezTo>
                  <a:lnTo>
                    <a:pt x="0" y="250"/>
                  </a:lnTo>
                  <a:cubicBezTo>
                    <a:pt x="0" y="250"/>
                    <a:pt x="64" y="630"/>
                    <a:pt x="159" y="915"/>
                  </a:cubicBezTo>
                  <a:cubicBezTo>
                    <a:pt x="215" y="957"/>
                    <a:pt x="275" y="973"/>
                    <a:pt x="338" y="973"/>
                  </a:cubicBezTo>
                  <a:cubicBezTo>
                    <a:pt x="526" y="973"/>
                    <a:pt x="736" y="835"/>
                    <a:pt x="915" y="835"/>
                  </a:cubicBezTo>
                  <a:cubicBezTo>
                    <a:pt x="949" y="835"/>
                    <a:pt x="982" y="840"/>
                    <a:pt x="1014" y="852"/>
                  </a:cubicBezTo>
                  <a:cubicBezTo>
                    <a:pt x="1080" y="881"/>
                    <a:pt x="1145" y="892"/>
                    <a:pt x="1209" y="892"/>
                  </a:cubicBezTo>
                  <a:cubicBezTo>
                    <a:pt x="1367" y="892"/>
                    <a:pt x="1516" y="827"/>
                    <a:pt x="1663" y="827"/>
                  </a:cubicBezTo>
                  <a:cubicBezTo>
                    <a:pt x="1711" y="827"/>
                    <a:pt x="1758" y="834"/>
                    <a:pt x="1805" y="852"/>
                  </a:cubicBezTo>
                  <a:cubicBezTo>
                    <a:pt x="1952" y="925"/>
                    <a:pt x="2035" y="977"/>
                    <a:pt x="2122" y="977"/>
                  </a:cubicBezTo>
                  <a:cubicBezTo>
                    <a:pt x="2185" y="977"/>
                    <a:pt x="2251" y="950"/>
                    <a:pt x="2344" y="884"/>
                  </a:cubicBezTo>
                  <a:cubicBezTo>
                    <a:pt x="2354" y="873"/>
                    <a:pt x="2368" y="869"/>
                    <a:pt x="2384" y="869"/>
                  </a:cubicBezTo>
                  <a:cubicBezTo>
                    <a:pt x="2414" y="869"/>
                    <a:pt x="2449" y="884"/>
                    <a:pt x="2470" y="884"/>
                  </a:cubicBezTo>
                  <a:cubicBezTo>
                    <a:pt x="2640" y="934"/>
                    <a:pt x="2764" y="967"/>
                    <a:pt x="2896" y="967"/>
                  </a:cubicBezTo>
                  <a:cubicBezTo>
                    <a:pt x="3011" y="967"/>
                    <a:pt x="3132" y="942"/>
                    <a:pt x="3294" y="884"/>
                  </a:cubicBezTo>
                  <a:cubicBezTo>
                    <a:pt x="3389" y="852"/>
                    <a:pt x="3420" y="852"/>
                    <a:pt x="3515" y="852"/>
                  </a:cubicBezTo>
                  <a:cubicBezTo>
                    <a:pt x="3586" y="870"/>
                    <a:pt x="3654" y="877"/>
                    <a:pt x="3720" y="877"/>
                  </a:cubicBezTo>
                  <a:cubicBezTo>
                    <a:pt x="3890" y="877"/>
                    <a:pt x="4044" y="825"/>
                    <a:pt x="4181" y="757"/>
                  </a:cubicBezTo>
                  <a:cubicBezTo>
                    <a:pt x="4212" y="725"/>
                    <a:pt x="4212" y="725"/>
                    <a:pt x="4244" y="725"/>
                  </a:cubicBezTo>
                  <a:cubicBezTo>
                    <a:pt x="4402" y="725"/>
                    <a:pt x="4466" y="852"/>
                    <a:pt x="4656" y="884"/>
                  </a:cubicBezTo>
                  <a:cubicBezTo>
                    <a:pt x="4765" y="896"/>
                    <a:pt x="4870" y="912"/>
                    <a:pt x="4966" y="912"/>
                  </a:cubicBezTo>
                  <a:cubicBezTo>
                    <a:pt x="5121" y="912"/>
                    <a:pt x="5255" y="869"/>
                    <a:pt x="5352" y="693"/>
                  </a:cubicBezTo>
                  <a:cubicBezTo>
                    <a:pt x="5384" y="662"/>
                    <a:pt x="5416" y="630"/>
                    <a:pt x="5479" y="630"/>
                  </a:cubicBezTo>
                  <a:cubicBezTo>
                    <a:pt x="5518" y="616"/>
                    <a:pt x="5553" y="610"/>
                    <a:pt x="5586" y="610"/>
                  </a:cubicBezTo>
                  <a:cubicBezTo>
                    <a:pt x="5696" y="610"/>
                    <a:pt x="5777" y="675"/>
                    <a:pt x="5872" y="675"/>
                  </a:cubicBezTo>
                  <a:cubicBezTo>
                    <a:pt x="5932" y="675"/>
                    <a:pt x="5998" y="649"/>
                    <a:pt x="6081" y="567"/>
                  </a:cubicBezTo>
                  <a:cubicBezTo>
                    <a:pt x="6133" y="525"/>
                    <a:pt x="6183" y="511"/>
                    <a:pt x="6228" y="511"/>
                  </a:cubicBezTo>
                  <a:cubicBezTo>
                    <a:pt x="6320" y="511"/>
                    <a:pt x="6397" y="567"/>
                    <a:pt x="6461" y="567"/>
                  </a:cubicBezTo>
                  <a:cubicBezTo>
                    <a:pt x="6524" y="377"/>
                    <a:pt x="6587" y="187"/>
                    <a:pt x="6556" y="60"/>
                  </a:cubicBezTo>
                  <a:cubicBezTo>
                    <a:pt x="6543" y="18"/>
                    <a:pt x="6508" y="1"/>
                    <a:pt x="6445" y="1"/>
                  </a:cubicBez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34"/>
            <p:cNvSpPr/>
            <p:nvPr/>
          </p:nvSpPr>
          <p:spPr>
            <a:xfrm>
              <a:off x="7836414" y="1970849"/>
              <a:ext cx="127355" cy="32814"/>
            </a:xfrm>
            <a:custGeom>
              <a:avLst/>
              <a:gdLst/>
              <a:ahLst/>
              <a:cxnLst/>
              <a:rect l="l" t="t" r="r" b="b"/>
              <a:pathLst>
                <a:path w="4308" h="1110" extrusionOk="0">
                  <a:moveTo>
                    <a:pt x="0" y="0"/>
                  </a:moveTo>
                  <a:lnTo>
                    <a:pt x="0" y="0"/>
                  </a:lnTo>
                  <a:cubicBezTo>
                    <a:pt x="0" y="1"/>
                    <a:pt x="95" y="697"/>
                    <a:pt x="254" y="824"/>
                  </a:cubicBezTo>
                  <a:cubicBezTo>
                    <a:pt x="374" y="920"/>
                    <a:pt x="1618" y="1109"/>
                    <a:pt x="3002" y="1109"/>
                  </a:cubicBezTo>
                  <a:cubicBezTo>
                    <a:pt x="3433" y="1109"/>
                    <a:pt x="3878" y="1091"/>
                    <a:pt x="4307" y="1046"/>
                  </a:cubicBezTo>
                  <a:cubicBezTo>
                    <a:pt x="4244" y="1014"/>
                    <a:pt x="4181" y="982"/>
                    <a:pt x="4086" y="919"/>
                  </a:cubicBezTo>
                  <a:cubicBezTo>
                    <a:pt x="3769" y="761"/>
                    <a:pt x="3357" y="475"/>
                    <a:pt x="3167" y="127"/>
                  </a:cubicBezTo>
                  <a:cubicBezTo>
                    <a:pt x="2913" y="137"/>
                    <a:pt x="2637" y="144"/>
                    <a:pt x="2339" y="144"/>
                  </a:cubicBezTo>
                  <a:cubicBezTo>
                    <a:pt x="1674" y="144"/>
                    <a:pt x="897" y="110"/>
                    <a:pt x="0" y="0"/>
                  </a:cubicBez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34"/>
            <p:cNvSpPr/>
            <p:nvPr/>
          </p:nvSpPr>
          <p:spPr>
            <a:xfrm>
              <a:off x="7827989" y="1916811"/>
              <a:ext cx="204129" cy="57174"/>
            </a:xfrm>
            <a:custGeom>
              <a:avLst/>
              <a:gdLst/>
              <a:ahLst/>
              <a:cxnLst/>
              <a:rect l="l" t="t" r="r" b="b"/>
              <a:pathLst>
                <a:path w="6905" h="1934" extrusionOk="0">
                  <a:moveTo>
                    <a:pt x="5171" y="0"/>
                  </a:moveTo>
                  <a:cubicBezTo>
                    <a:pt x="4352" y="0"/>
                    <a:pt x="3390" y="89"/>
                    <a:pt x="3003" y="89"/>
                  </a:cubicBezTo>
                  <a:cubicBezTo>
                    <a:pt x="2969" y="89"/>
                    <a:pt x="2939" y="88"/>
                    <a:pt x="2914" y="87"/>
                  </a:cubicBezTo>
                  <a:cubicBezTo>
                    <a:pt x="2914" y="87"/>
                    <a:pt x="222" y="403"/>
                    <a:pt x="127" y="688"/>
                  </a:cubicBezTo>
                  <a:cubicBezTo>
                    <a:pt x="0" y="1005"/>
                    <a:pt x="64" y="1575"/>
                    <a:pt x="285" y="1733"/>
                  </a:cubicBezTo>
                  <a:cubicBezTo>
                    <a:pt x="475" y="1892"/>
                    <a:pt x="3199" y="1892"/>
                    <a:pt x="3642" y="1923"/>
                  </a:cubicBezTo>
                  <a:cubicBezTo>
                    <a:pt x="3767" y="1930"/>
                    <a:pt x="3889" y="1934"/>
                    <a:pt x="4007" y="1934"/>
                  </a:cubicBezTo>
                  <a:cubicBezTo>
                    <a:pt x="5500" y="1934"/>
                    <a:pt x="6402" y="1417"/>
                    <a:pt x="6461" y="1417"/>
                  </a:cubicBezTo>
                  <a:cubicBezTo>
                    <a:pt x="6524" y="1385"/>
                    <a:pt x="6904" y="688"/>
                    <a:pt x="6461" y="213"/>
                  </a:cubicBezTo>
                  <a:cubicBezTo>
                    <a:pt x="6295" y="48"/>
                    <a:pt x="5771" y="0"/>
                    <a:pt x="5171"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34"/>
            <p:cNvSpPr/>
            <p:nvPr/>
          </p:nvSpPr>
          <p:spPr>
            <a:xfrm>
              <a:off x="7829851" y="1916811"/>
              <a:ext cx="193841" cy="40708"/>
            </a:xfrm>
            <a:custGeom>
              <a:avLst/>
              <a:gdLst/>
              <a:ahLst/>
              <a:cxnLst/>
              <a:rect l="l" t="t" r="r" b="b"/>
              <a:pathLst>
                <a:path w="6557" h="1377" extrusionOk="0">
                  <a:moveTo>
                    <a:pt x="5108" y="0"/>
                  </a:moveTo>
                  <a:cubicBezTo>
                    <a:pt x="4289" y="0"/>
                    <a:pt x="3327" y="89"/>
                    <a:pt x="2940" y="89"/>
                  </a:cubicBezTo>
                  <a:cubicBezTo>
                    <a:pt x="2906" y="89"/>
                    <a:pt x="2876" y="88"/>
                    <a:pt x="2851" y="87"/>
                  </a:cubicBezTo>
                  <a:cubicBezTo>
                    <a:pt x="2851" y="87"/>
                    <a:pt x="191" y="403"/>
                    <a:pt x="64" y="688"/>
                  </a:cubicBezTo>
                  <a:cubicBezTo>
                    <a:pt x="32" y="752"/>
                    <a:pt x="1" y="847"/>
                    <a:pt x="1" y="942"/>
                  </a:cubicBezTo>
                  <a:cubicBezTo>
                    <a:pt x="634" y="752"/>
                    <a:pt x="1299" y="688"/>
                    <a:pt x="1996" y="657"/>
                  </a:cubicBezTo>
                  <a:cubicBezTo>
                    <a:pt x="2439" y="657"/>
                    <a:pt x="2819" y="783"/>
                    <a:pt x="3262" y="847"/>
                  </a:cubicBezTo>
                  <a:cubicBezTo>
                    <a:pt x="3611" y="910"/>
                    <a:pt x="3959" y="942"/>
                    <a:pt x="4308" y="1068"/>
                  </a:cubicBezTo>
                  <a:cubicBezTo>
                    <a:pt x="4493" y="1138"/>
                    <a:pt x="4864" y="1376"/>
                    <a:pt x="5124" y="1376"/>
                  </a:cubicBezTo>
                  <a:cubicBezTo>
                    <a:pt x="5220" y="1376"/>
                    <a:pt x="5301" y="1344"/>
                    <a:pt x="5353" y="1258"/>
                  </a:cubicBezTo>
                  <a:cubicBezTo>
                    <a:pt x="5479" y="1037"/>
                    <a:pt x="5733" y="910"/>
                    <a:pt x="5954" y="783"/>
                  </a:cubicBezTo>
                  <a:cubicBezTo>
                    <a:pt x="6113" y="688"/>
                    <a:pt x="6334" y="562"/>
                    <a:pt x="6556" y="498"/>
                  </a:cubicBezTo>
                  <a:cubicBezTo>
                    <a:pt x="6524" y="403"/>
                    <a:pt x="6493" y="308"/>
                    <a:pt x="6398" y="213"/>
                  </a:cubicBezTo>
                  <a:cubicBezTo>
                    <a:pt x="6232" y="48"/>
                    <a:pt x="5708" y="0"/>
                    <a:pt x="5108" y="0"/>
                  </a:cubicBezTo>
                  <a:close/>
                </a:path>
              </a:pathLst>
            </a:custGeom>
            <a:solidFill>
              <a:srgbClr val="953E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34"/>
            <p:cNvSpPr/>
            <p:nvPr/>
          </p:nvSpPr>
          <p:spPr>
            <a:xfrm>
              <a:off x="7831714" y="1954235"/>
              <a:ext cx="202267" cy="27848"/>
            </a:xfrm>
            <a:custGeom>
              <a:avLst/>
              <a:gdLst/>
              <a:ahLst/>
              <a:cxnLst/>
              <a:rect l="l" t="t" r="r" b="b"/>
              <a:pathLst>
                <a:path w="6842" h="942" extrusionOk="0">
                  <a:moveTo>
                    <a:pt x="6631" y="0"/>
                  </a:moveTo>
                  <a:cubicBezTo>
                    <a:pt x="6544" y="0"/>
                    <a:pt x="6383" y="99"/>
                    <a:pt x="6210" y="99"/>
                  </a:cubicBezTo>
                  <a:cubicBezTo>
                    <a:pt x="6178" y="99"/>
                    <a:pt x="6146" y="96"/>
                    <a:pt x="6113" y="87"/>
                  </a:cubicBezTo>
                  <a:cubicBezTo>
                    <a:pt x="6104" y="86"/>
                    <a:pt x="6095" y="86"/>
                    <a:pt x="6085" y="86"/>
                  </a:cubicBezTo>
                  <a:cubicBezTo>
                    <a:pt x="5822" y="86"/>
                    <a:pt x="5205" y="469"/>
                    <a:pt x="5051" y="469"/>
                  </a:cubicBezTo>
                  <a:cubicBezTo>
                    <a:pt x="5046" y="469"/>
                    <a:pt x="5041" y="469"/>
                    <a:pt x="5036" y="467"/>
                  </a:cubicBezTo>
                  <a:cubicBezTo>
                    <a:pt x="4927" y="446"/>
                    <a:pt x="4607" y="409"/>
                    <a:pt x="4346" y="409"/>
                  </a:cubicBezTo>
                  <a:cubicBezTo>
                    <a:pt x="4229" y="409"/>
                    <a:pt x="4123" y="416"/>
                    <a:pt x="4055" y="436"/>
                  </a:cubicBezTo>
                  <a:cubicBezTo>
                    <a:pt x="4023" y="451"/>
                    <a:pt x="3992" y="458"/>
                    <a:pt x="3959" y="458"/>
                  </a:cubicBezTo>
                  <a:cubicBezTo>
                    <a:pt x="3832" y="458"/>
                    <a:pt x="3677" y="368"/>
                    <a:pt x="3383" y="368"/>
                  </a:cubicBezTo>
                  <a:cubicBezTo>
                    <a:pt x="3286" y="368"/>
                    <a:pt x="3173" y="378"/>
                    <a:pt x="3041" y="404"/>
                  </a:cubicBezTo>
                  <a:cubicBezTo>
                    <a:pt x="2937" y="424"/>
                    <a:pt x="2849" y="432"/>
                    <a:pt x="2774" y="432"/>
                  </a:cubicBezTo>
                  <a:cubicBezTo>
                    <a:pt x="2431" y="432"/>
                    <a:pt x="2345" y="261"/>
                    <a:pt x="2044" y="261"/>
                  </a:cubicBezTo>
                  <a:cubicBezTo>
                    <a:pt x="1993" y="261"/>
                    <a:pt x="1935" y="266"/>
                    <a:pt x="1869" y="277"/>
                  </a:cubicBezTo>
                  <a:cubicBezTo>
                    <a:pt x="1724" y="310"/>
                    <a:pt x="1578" y="322"/>
                    <a:pt x="1439" y="322"/>
                  </a:cubicBezTo>
                  <a:cubicBezTo>
                    <a:pt x="1076" y="322"/>
                    <a:pt x="756" y="242"/>
                    <a:pt x="591" y="242"/>
                  </a:cubicBezTo>
                  <a:cubicBezTo>
                    <a:pt x="572" y="242"/>
                    <a:pt x="554" y="243"/>
                    <a:pt x="539" y="246"/>
                  </a:cubicBezTo>
                  <a:cubicBezTo>
                    <a:pt x="318" y="277"/>
                    <a:pt x="1" y="436"/>
                    <a:pt x="1" y="436"/>
                  </a:cubicBezTo>
                  <a:cubicBezTo>
                    <a:pt x="1" y="521"/>
                    <a:pt x="284" y="762"/>
                    <a:pt x="433" y="762"/>
                  </a:cubicBezTo>
                  <a:cubicBezTo>
                    <a:pt x="449" y="762"/>
                    <a:pt x="463" y="759"/>
                    <a:pt x="476" y="752"/>
                  </a:cubicBezTo>
                  <a:cubicBezTo>
                    <a:pt x="501" y="736"/>
                    <a:pt x="552" y="728"/>
                    <a:pt x="615" y="728"/>
                  </a:cubicBezTo>
                  <a:cubicBezTo>
                    <a:pt x="788" y="728"/>
                    <a:pt x="1057" y="786"/>
                    <a:pt x="1173" y="879"/>
                  </a:cubicBezTo>
                  <a:cubicBezTo>
                    <a:pt x="1218" y="925"/>
                    <a:pt x="1313" y="942"/>
                    <a:pt x="1424" y="942"/>
                  </a:cubicBezTo>
                  <a:cubicBezTo>
                    <a:pt x="1623" y="942"/>
                    <a:pt x="1874" y="888"/>
                    <a:pt x="1996" y="847"/>
                  </a:cubicBezTo>
                  <a:cubicBezTo>
                    <a:pt x="2036" y="824"/>
                    <a:pt x="2099" y="816"/>
                    <a:pt x="2178" y="816"/>
                  </a:cubicBezTo>
                  <a:cubicBezTo>
                    <a:pt x="2335" y="816"/>
                    <a:pt x="2554" y="847"/>
                    <a:pt x="2766" y="847"/>
                  </a:cubicBezTo>
                  <a:cubicBezTo>
                    <a:pt x="2873" y="847"/>
                    <a:pt x="2978" y="840"/>
                    <a:pt x="3073" y="816"/>
                  </a:cubicBezTo>
                  <a:cubicBezTo>
                    <a:pt x="3172" y="799"/>
                    <a:pt x="3254" y="794"/>
                    <a:pt x="3327" y="794"/>
                  </a:cubicBezTo>
                  <a:cubicBezTo>
                    <a:pt x="3490" y="794"/>
                    <a:pt x="3606" y="822"/>
                    <a:pt x="3765" y="822"/>
                  </a:cubicBezTo>
                  <a:cubicBezTo>
                    <a:pt x="3805" y="822"/>
                    <a:pt x="3849" y="821"/>
                    <a:pt x="3896" y="816"/>
                  </a:cubicBezTo>
                  <a:cubicBezTo>
                    <a:pt x="4027" y="790"/>
                    <a:pt x="4169" y="774"/>
                    <a:pt x="4298" y="774"/>
                  </a:cubicBezTo>
                  <a:cubicBezTo>
                    <a:pt x="4479" y="774"/>
                    <a:pt x="4632" y="805"/>
                    <a:pt x="4688" y="879"/>
                  </a:cubicBezTo>
                  <a:cubicBezTo>
                    <a:pt x="4703" y="894"/>
                    <a:pt x="4728" y="901"/>
                    <a:pt x="4761" y="901"/>
                  </a:cubicBezTo>
                  <a:cubicBezTo>
                    <a:pt x="4990" y="901"/>
                    <a:pt x="5593" y="588"/>
                    <a:pt x="5790" y="588"/>
                  </a:cubicBezTo>
                  <a:cubicBezTo>
                    <a:pt x="5805" y="588"/>
                    <a:pt x="5818" y="590"/>
                    <a:pt x="5828" y="594"/>
                  </a:cubicBezTo>
                  <a:cubicBezTo>
                    <a:pt x="5858" y="606"/>
                    <a:pt x="5888" y="611"/>
                    <a:pt x="5920" y="611"/>
                  </a:cubicBezTo>
                  <a:cubicBezTo>
                    <a:pt x="6054" y="611"/>
                    <a:pt x="6211" y="519"/>
                    <a:pt x="6493" y="467"/>
                  </a:cubicBezTo>
                  <a:cubicBezTo>
                    <a:pt x="6841" y="372"/>
                    <a:pt x="6746" y="151"/>
                    <a:pt x="6683" y="24"/>
                  </a:cubicBezTo>
                  <a:cubicBezTo>
                    <a:pt x="6672" y="7"/>
                    <a:pt x="6654" y="0"/>
                    <a:pt x="6631" y="0"/>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34"/>
            <p:cNvSpPr/>
            <p:nvPr/>
          </p:nvSpPr>
          <p:spPr>
            <a:xfrm>
              <a:off x="7817672" y="1951722"/>
              <a:ext cx="218171" cy="35445"/>
            </a:xfrm>
            <a:custGeom>
              <a:avLst/>
              <a:gdLst/>
              <a:ahLst/>
              <a:cxnLst/>
              <a:rect l="l" t="t" r="r" b="b"/>
              <a:pathLst>
                <a:path w="7380" h="1199" extrusionOk="0">
                  <a:moveTo>
                    <a:pt x="6706" y="1"/>
                  </a:moveTo>
                  <a:cubicBezTo>
                    <a:pt x="6688" y="1"/>
                    <a:pt x="6670" y="5"/>
                    <a:pt x="6651" y="14"/>
                  </a:cubicBezTo>
                  <a:cubicBezTo>
                    <a:pt x="6443" y="133"/>
                    <a:pt x="6347" y="558"/>
                    <a:pt x="6101" y="558"/>
                  </a:cubicBezTo>
                  <a:cubicBezTo>
                    <a:pt x="6084" y="558"/>
                    <a:pt x="6067" y="556"/>
                    <a:pt x="6050" y="552"/>
                  </a:cubicBezTo>
                  <a:cubicBezTo>
                    <a:pt x="6039" y="556"/>
                    <a:pt x="6030" y="557"/>
                    <a:pt x="6021" y="557"/>
                  </a:cubicBezTo>
                  <a:cubicBezTo>
                    <a:pt x="5947" y="557"/>
                    <a:pt x="5916" y="451"/>
                    <a:pt x="5860" y="394"/>
                  </a:cubicBezTo>
                  <a:cubicBezTo>
                    <a:pt x="5796" y="331"/>
                    <a:pt x="5733" y="299"/>
                    <a:pt x="5638" y="299"/>
                  </a:cubicBezTo>
                  <a:cubicBezTo>
                    <a:pt x="5606" y="299"/>
                    <a:pt x="5543" y="299"/>
                    <a:pt x="5480" y="331"/>
                  </a:cubicBezTo>
                  <a:cubicBezTo>
                    <a:pt x="5416" y="394"/>
                    <a:pt x="5385" y="426"/>
                    <a:pt x="5353" y="489"/>
                  </a:cubicBezTo>
                  <a:cubicBezTo>
                    <a:pt x="5298" y="571"/>
                    <a:pt x="5220" y="723"/>
                    <a:pt x="5119" y="723"/>
                  </a:cubicBezTo>
                  <a:cubicBezTo>
                    <a:pt x="5102" y="723"/>
                    <a:pt x="5085" y="720"/>
                    <a:pt x="5068" y="711"/>
                  </a:cubicBezTo>
                  <a:cubicBezTo>
                    <a:pt x="5059" y="720"/>
                    <a:pt x="5041" y="724"/>
                    <a:pt x="5020" y="724"/>
                  </a:cubicBezTo>
                  <a:cubicBezTo>
                    <a:pt x="4970" y="724"/>
                    <a:pt x="4900" y="702"/>
                    <a:pt x="4878" y="679"/>
                  </a:cubicBezTo>
                  <a:cubicBezTo>
                    <a:pt x="4878" y="679"/>
                    <a:pt x="4878" y="679"/>
                    <a:pt x="4878" y="647"/>
                  </a:cubicBezTo>
                  <a:cubicBezTo>
                    <a:pt x="4878" y="647"/>
                    <a:pt x="4878" y="647"/>
                    <a:pt x="4878" y="616"/>
                  </a:cubicBezTo>
                  <a:cubicBezTo>
                    <a:pt x="4973" y="521"/>
                    <a:pt x="5068" y="457"/>
                    <a:pt x="4973" y="331"/>
                  </a:cubicBezTo>
                  <a:cubicBezTo>
                    <a:pt x="4952" y="320"/>
                    <a:pt x="4934" y="317"/>
                    <a:pt x="4918" y="317"/>
                  </a:cubicBezTo>
                  <a:cubicBezTo>
                    <a:pt x="4885" y="317"/>
                    <a:pt x="4857" y="331"/>
                    <a:pt x="4815" y="331"/>
                  </a:cubicBezTo>
                  <a:cubicBezTo>
                    <a:pt x="4777" y="388"/>
                    <a:pt x="4704" y="399"/>
                    <a:pt x="4632" y="399"/>
                  </a:cubicBezTo>
                  <a:cubicBezTo>
                    <a:pt x="4584" y="399"/>
                    <a:pt x="4536" y="394"/>
                    <a:pt x="4498" y="394"/>
                  </a:cubicBezTo>
                  <a:cubicBezTo>
                    <a:pt x="4340" y="394"/>
                    <a:pt x="4466" y="552"/>
                    <a:pt x="4403" y="616"/>
                  </a:cubicBezTo>
                  <a:cubicBezTo>
                    <a:pt x="4403" y="679"/>
                    <a:pt x="4371" y="679"/>
                    <a:pt x="4340" y="679"/>
                  </a:cubicBezTo>
                  <a:lnTo>
                    <a:pt x="4340" y="711"/>
                  </a:lnTo>
                  <a:lnTo>
                    <a:pt x="4244" y="711"/>
                  </a:lnTo>
                  <a:cubicBezTo>
                    <a:pt x="4213" y="711"/>
                    <a:pt x="4118" y="711"/>
                    <a:pt x="4086" y="679"/>
                  </a:cubicBezTo>
                  <a:cubicBezTo>
                    <a:pt x="4054" y="679"/>
                    <a:pt x="4054" y="679"/>
                    <a:pt x="4023" y="647"/>
                  </a:cubicBezTo>
                  <a:lnTo>
                    <a:pt x="4023" y="616"/>
                  </a:lnTo>
                  <a:cubicBezTo>
                    <a:pt x="4054" y="584"/>
                    <a:pt x="4086" y="584"/>
                    <a:pt x="4118" y="552"/>
                  </a:cubicBezTo>
                  <a:cubicBezTo>
                    <a:pt x="4181" y="521"/>
                    <a:pt x="4244" y="457"/>
                    <a:pt x="4213" y="362"/>
                  </a:cubicBezTo>
                  <a:cubicBezTo>
                    <a:pt x="4108" y="292"/>
                    <a:pt x="3974" y="271"/>
                    <a:pt x="3837" y="271"/>
                  </a:cubicBezTo>
                  <a:cubicBezTo>
                    <a:pt x="3727" y="271"/>
                    <a:pt x="3615" y="285"/>
                    <a:pt x="3516" y="299"/>
                  </a:cubicBezTo>
                  <a:cubicBezTo>
                    <a:pt x="3453" y="331"/>
                    <a:pt x="3294" y="362"/>
                    <a:pt x="3389" y="457"/>
                  </a:cubicBezTo>
                  <a:cubicBezTo>
                    <a:pt x="3421" y="489"/>
                    <a:pt x="3611" y="584"/>
                    <a:pt x="3516" y="616"/>
                  </a:cubicBezTo>
                  <a:cubicBezTo>
                    <a:pt x="3484" y="616"/>
                    <a:pt x="3421" y="647"/>
                    <a:pt x="3389" y="647"/>
                  </a:cubicBezTo>
                  <a:lnTo>
                    <a:pt x="3326" y="647"/>
                  </a:lnTo>
                  <a:cubicBezTo>
                    <a:pt x="3294" y="654"/>
                    <a:pt x="3264" y="656"/>
                    <a:pt x="3234" y="656"/>
                  </a:cubicBezTo>
                  <a:cubicBezTo>
                    <a:pt x="3116" y="656"/>
                    <a:pt x="3009" y="616"/>
                    <a:pt x="2883" y="616"/>
                  </a:cubicBezTo>
                  <a:lnTo>
                    <a:pt x="2851" y="616"/>
                  </a:lnTo>
                  <a:cubicBezTo>
                    <a:pt x="2819" y="584"/>
                    <a:pt x="2788" y="584"/>
                    <a:pt x="2788" y="521"/>
                  </a:cubicBezTo>
                  <a:cubicBezTo>
                    <a:pt x="2819" y="489"/>
                    <a:pt x="2819" y="457"/>
                    <a:pt x="2851" y="457"/>
                  </a:cubicBezTo>
                  <a:cubicBezTo>
                    <a:pt x="2883" y="426"/>
                    <a:pt x="2946" y="426"/>
                    <a:pt x="2946" y="394"/>
                  </a:cubicBezTo>
                  <a:cubicBezTo>
                    <a:pt x="2978" y="331"/>
                    <a:pt x="2946" y="267"/>
                    <a:pt x="2914" y="236"/>
                  </a:cubicBezTo>
                  <a:cubicBezTo>
                    <a:pt x="2851" y="204"/>
                    <a:pt x="2819" y="172"/>
                    <a:pt x="2788" y="141"/>
                  </a:cubicBezTo>
                  <a:lnTo>
                    <a:pt x="2566" y="141"/>
                  </a:lnTo>
                  <a:cubicBezTo>
                    <a:pt x="2524" y="141"/>
                    <a:pt x="2468" y="155"/>
                    <a:pt x="2416" y="155"/>
                  </a:cubicBezTo>
                  <a:cubicBezTo>
                    <a:pt x="2390" y="155"/>
                    <a:pt x="2365" y="151"/>
                    <a:pt x="2344" y="141"/>
                  </a:cubicBezTo>
                  <a:cubicBezTo>
                    <a:pt x="2313" y="172"/>
                    <a:pt x="2249" y="204"/>
                    <a:pt x="2186" y="204"/>
                  </a:cubicBezTo>
                  <a:cubicBezTo>
                    <a:pt x="2154" y="204"/>
                    <a:pt x="2123" y="267"/>
                    <a:pt x="2123" y="299"/>
                  </a:cubicBezTo>
                  <a:cubicBezTo>
                    <a:pt x="2123" y="362"/>
                    <a:pt x="2186" y="362"/>
                    <a:pt x="2186" y="426"/>
                  </a:cubicBezTo>
                  <a:cubicBezTo>
                    <a:pt x="2186" y="552"/>
                    <a:pt x="1964" y="584"/>
                    <a:pt x="1869" y="584"/>
                  </a:cubicBezTo>
                  <a:cubicBezTo>
                    <a:pt x="1806" y="584"/>
                    <a:pt x="1735" y="592"/>
                    <a:pt x="1667" y="592"/>
                  </a:cubicBezTo>
                  <a:cubicBezTo>
                    <a:pt x="1600" y="592"/>
                    <a:pt x="1537" y="584"/>
                    <a:pt x="1489" y="552"/>
                  </a:cubicBezTo>
                  <a:cubicBezTo>
                    <a:pt x="1458" y="552"/>
                    <a:pt x="1394" y="489"/>
                    <a:pt x="1394" y="457"/>
                  </a:cubicBezTo>
                  <a:cubicBezTo>
                    <a:pt x="1363" y="362"/>
                    <a:pt x="1426" y="362"/>
                    <a:pt x="1458" y="331"/>
                  </a:cubicBezTo>
                  <a:cubicBezTo>
                    <a:pt x="1521" y="204"/>
                    <a:pt x="1394" y="141"/>
                    <a:pt x="1299" y="141"/>
                  </a:cubicBezTo>
                  <a:cubicBezTo>
                    <a:pt x="1236" y="141"/>
                    <a:pt x="1109" y="172"/>
                    <a:pt x="1014" y="172"/>
                  </a:cubicBezTo>
                  <a:cubicBezTo>
                    <a:pt x="983" y="204"/>
                    <a:pt x="951" y="236"/>
                    <a:pt x="888" y="236"/>
                  </a:cubicBezTo>
                  <a:lnTo>
                    <a:pt x="888" y="267"/>
                  </a:lnTo>
                  <a:cubicBezTo>
                    <a:pt x="856" y="267"/>
                    <a:pt x="824" y="299"/>
                    <a:pt x="824" y="299"/>
                  </a:cubicBezTo>
                  <a:cubicBezTo>
                    <a:pt x="807" y="299"/>
                    <a:pt x="799" y="299"/>
                    <a:pt x="795" y="304"/>
                  </a:cubicBezTo>
                  <a:lnTo>
                    <a:pt x="795" y="304"/>
                  </a:lnTo>
                  <a:cubicBezTo>
                    <a:pt x="794" y="303"/>
                    <a:pt x="793" y="301"/>
                    <a:pt x="793" y="299"/>
                  </a:cubicBezTo>
                  <a:cubicBezTo>
                    <a:pt x="793" y="299"/>
                    <a:pt x="793" y="331"/>
                    <a:pt x="793" y="331"/>
                  </a:cubicBezTo>
                  <a:cubicBezTo>
                    <a:pt x="793" y="316"/>
                    <a:pt x="793" y="309"/>
                    <a:pt x="795" y="304"/>
                  </a:cubicBezTo>
                  <a:lnTo>
                    <a:pt x="795" y="304"/>
                  </a:lnTo>
                  <a:cubicBezTo>
                    <a:pt x="831" y="363"/>
                    <a:pt x="951" y="365"/>
                    <a:pt x="951" y="457"/>
                  </a:cubicBezTo>
                  <a:cubicBezTo>
                    <a:pt x="936" y="531"/>
                    <a:pt x="887" y="557"/>
                    <a:pt x="833" y="557"/>
                  </a:cubicBezTo>
                  <a:cubicBezTo>
                    <a:pt x="770" y="557"/>
                    <a:pt x="700" y="523"/>
                    <a:pt x="666" y="489"/>
                  </a:cubicBezTo>
                  <a:cubicBezTo>
                    <a:pt x="539" y="426"/>
                    <a:pt x="444" y="362"/>
                    <a:pt x="318" y="362"/>
                  </a:cubicBezTo>
                  <a:cubicBezTo>
                    <a:pt x="1" y="362"/>
                    <a:pt x="64" y="774"/>
                    <a:pt x="349" y="774"/>
                  </a:cubicBezTo>
                  <a:cubicBezTo>
                    <a:pt x="413" y="774"/>
                    <a:pt x="571" y="774"/>
                    <a:pt x="603" y="806"/>
                  </a:cubicBezTo>
                  <a:cubicBezTo>
                    <a:pt x="634" y="901"/>
                    <a:pt x="666" y="1059"/>
                    <a:pt x="761" y="1122"/>
                  </a:cubicBezTo>
                  <a:cubicBezTo>
                    <a:pt x="817" y="1160"/>
                    <a:pt x="883" y="1175"/>
                    <a:pt x="954" y="1175"/>
                  </a:cubicBezTo>
                  <a:cubicBezTo>
                    <a:pt x="1004" y="1175"/>
                    <a:pt x="1057" y="1167"/>
                    <a:pt x="1109" y="1154"/>
                  </a:cubicBezTo>
                  <a:cubicBezTo>
                    <a:pt x="1204" y="996"/>
                    <a:pt x="1173" y="932"/>
                    <a:pt x="1109" y="806"/>
                  </a:cubicBezTo>
                  <a:cubicBezTo>
                    <a:pt x="1078" y="742"/>
                    <a:pt x="1078" y="711"/>
                    <a:pt x="1109" y="647"/>
                  </a:cubicBezTo>
                  <a:cubicBezTo>
                    <a:pt x="1141" y="632"/>
                    <a:pt x="1165" y="624"/>
                    <a:pt x="1188" y="624"/>
                  </a:cubicBezTo>
                  <a:cubicBezTo>
                    <a:pt x="1212" y="624"/>
                    <a:pt x="1236" y="632"/>
                    <a:pt x="1268" y="647"/>
                  </a:cubicBezTo>
                  <a:cubicBezTo>
                    <a:pt x="1299" y="647"/>
                    <a:pt x="1394" y="679"/>
                    <a:pt x="1394" y="742"/>
                  </a:cubicBezTo>
                  <a:cubicBezTo>
                    <a:pt x="1426" y="774"/>
                    <a:pt x="1394" y="869"/>
                    <a:pt x="1394" y="932"/>
                  </a:cubicBezTo>
                  <a:cubicBezTo>
                    <a:pt x="1443" y="1055"/>
                    <a:pt x="1588" y="1102"/>
                    <a:pt x="1709" y="1102"/>
                  </a:cubicBezTo>
                  <a:cubicBezTo>
                    <a:pt x="1744" y="1102"/>
                    <a:pt x="1778" y="1098"/>
                    <a:pt x="1806" y="1091"/>
                  </a:cubicBezTo>
                  <a:lnTo>
                    <a:pt x="1838" y="1091"/>
                  </a:lnTo>
                  <a:cubicBezTo>
                    <a:pt x="1933" y="996"/>
                    <a:pt x="1774" y="932"/>
                    <a:pt x="1838" y="837"/>
                  </a:cubicBezTo>
                  <a:cubicBezTo>
                    <a:pt x="1901" y="774"/>
                    <a:pt x="2059" y="742"/>
                    <a:pt x="2123" y="742"/>
                  </a:cubicBezTo>
                  <a:cubicBezTo>
                    <a:pt x="2324" y="800"/>
                    <a:pt x="2238" y="1198"/>
                    <a:pt x="2459" y="1198"/>
                  </a:cubicBezTo>
                  <a:cubicBezTo>
                    <a:pt x="2481" y="1198"/>
                    <a:pt x="2506" y="1194"/>
                    <a:pt x="2534" y="1186"/>
                  </a:cubicBezTo>
                  <a:lnTo>
                    <a:pt x="2534" y="1154"/>
                  </a:lnTo>
                  <a:cubicBezTo>
                    <a:pt x="2598" y="1122"/>
                    <a:pt x="2598" y="1059"/>
                    <a:pt x="2598" y="996"/>
                  </a:cubicBezTo>
                  <a:cubicBezTo>
                    <a:pt x="2598" y="901"/>
                    <a:pt x="2534" y="869"/>
                    <a:pt x="2503" y="806"/>
                  </a:cubicBezTo>
                  <a:cubicBezTo>
                    <a:pt x="2488" y="716"/>
                    <a:pt x="2536" y="683"/>
                    <a:pt x="2599" y="683"/>
                  </a:cubicBezTo>
                  <a:cubicBezTo>
                    <a:pt x="2668" y="683"/>
                    <a:pt x="2754" y="724"/>
                    <a:pt x="2788" y="774"/>
                  </a:cubicBezTo>
                  <a:cubicBezTo>
                    <a:pt x="2819" y="837"/>
                    <a:pt x="2788" y="901"/>
                    <a:pt x="2819" y="964"/>
                  </a:cubicBezTo>
                  <a:cubicBezTo>
                    <a:pt x="2851" y="996"/>
                    <a:pt x="2946" y="1027"/>
                    <a:pt x="2978" y="1059"/>
                  </a:cubicBezTo>
                  <a:cubicBezTo>
                    <a:pt x="3136" y="1154"/>
                    <a:pt x="3294" y="1154"/>
                    <a:pt x="3484" y="1154"/>
                  </a:cubicBezTo>
                  <a:lnTo>
                    <a:pt x="3516" y="1154"/>
                  </a:lnTo>
                  <a:cubicBezTo>
                    <a:pt x="3548" y="1122"/>
                    <a:pt x="3579" y="1091"/>
                    <a:pt x="3611" y="1027"/>
                  </a:cubicBezTo>
                  <a:cubicBezTo>
                    <a:pt x="3643" y="996"/>
                    <a:pt x="3643" y="932"/>
                    <a:pt x="3674" y="901"/>
                  </a:cubicBezTo>
                  <a:cubicBezTo>
                    <a:pt x="3674" y="869"/>
                    <a:pt x="3674" y="806"/>
                    <a:pt x="3674" y="774"/>
                  </a:cubicBezTo>
                  <a:cubicBezTo>
                    <a:pt x="3643" y="742"/>
                    <a:pt x="3611" y="711"/>
                    <a:pt x="3611" y="679"/>
                  </a:cubicBezTo>
                  <a:cubicBezTo>
                    <a:pt x="3591" y="619"/>
                    <a:pt x="3660" y="597"/>
                    <a:pt x="3721" y="597"/>
                  </a:cubicBezTo>
                  <a:cubicBezTo>
                    <a:pt x="3757" y="597"/>
                    <a:pt x="3790" y="604"/>
                    <a:pt x="3801" y="616"/>
                  </a:cubicBezTo>
                  <a:cubicBezTo>
                    <a:pt x="3864" y="647"/>
                    <a:pt x="3928" y="711"/>
                    <a:pt x="3928" y="774"/>
                  </a:cubicBezTo>
                  <a:cubicBezTo>
                    <a:pt x="3896" y="837"/>
                    <a:pt x="3833" y="869"/>
                    <a:pt x="3833" y="932"/>
                  </a:cubicBezTo>
                  <a:cubicBezTo>
                    <a:pt x="3833" y="1042"/>
                    <a:pt x="3969" y="1076"/>
                    <a:pt x="4095" y="1076"/>
                  </a:cubicBezTo>
                  <a:cubicBezTo>
                    <a:pt x="4151" y="1076"/>
                    <a:pt x="4205" y="1069"/>
                    <a:pt x="4244" y="1059"/>
                  </a:cubicBezTo>
                  <a:cubicBezTo>
                    <a:pt x="4371" y="1059"/>
                    <a:pt x="4498" y="996"/>
                    <a:pt x="4530" y="869"/>
                  </a:cubicBezTo>
                  <a:cubicBezTo>
                    <a:pt x="4561" y="774"/>
                    <a:pt x="4530" y="584"/>
                    <a:pt x="4688" y="584"/>
                  </a:cubicBezTo>
                  <a:cubicBezTo>
                    <a:pt x="4696" y="576"/>
                    <a:pt x="4707" y="572"/>
                    <a:pt x="4719" y="572"/>
                  </a:cubicBezTo>
                  <a:cubicBezTo>
                    <a:pt x="4751" y="572"/>
                    <a:pt x="4791" y="601"/>
                    <a:pt x="4815" y="647"/>
                  </a:cubicBezTo>
                  <a:cubicBezTo>
                    <a:pt x="4846" y="679"/>
                    <a:pt x="4815" y="742"/>
                    <a:pt x="4815" y="806"/>
                  </a:cubicBezTo>
                  <a:cubicBezTo>
                    <a:pt x="4783" y="932"/>
                    <a:pt x="4846" y="964"/>
                    <a:pt x="4973" y="1027"/>
                  </a:cubicBezTo>
                  <a:cubicBezTo>
                    <a:pt x="5100" y="1091"/>
                    <a:pt x="5258" y="1122"/>
                    <a:pt x="5385" y="1122"/>
                  </a:cubicBezTo>
                  <a:cubicBezTo>
                    <a:pt x="5543" y="1091"/>
                    <a:pt x="5638" y="1059"/>
                    <a:pt x="5701" y="964"/>
                  </a:cubicBezTo>
                  <a:cubicBezTo>
                    <a:pt x="5701" y="901"/>
                    <a:pt x="5701" y="837"/>
                    <a:pt x="5701" y="774"/>
                  </a:cubicBezTo>
                  <a:cubicBezTo>
                    <a:pt x="5701" y="711"/>
                    <a:pt x="5701" y="679"/>
                    <a:pt x="5701" y="616"/>
                  </a:cubicBezTo>
                  <a:cubicBezTo>
                    <a:pt x="5724" y="547"/>
                    <a:pt x="5751" y="524"/>
                    <a:pt x="5780" y="524"/>
                  </a:cubicBezTo>
                  <a:cubicBezTo>
                    <a:pt x="5829" y="524"/>
                    <a:pt x="5883" y="596"/>
                    <a:pt x="5923" y="616"/>
                  </a:cubicBezTo>
                  <a:cubicBezTo>
                    <a:pt x="5975" y="772"/>
                    <a:pt x="6113" y="886"/>
                    <a:pt x="6248" y="886"/>
                  </a:cubicBezTo>
                  <a:cubicBezTo>
                    <a:pt x="6278" y="886"/>
                    <a:pt x="6307" y="880"/>
                    <a:pt x="6335" y="869"/>
                  </a:cubicBezTo>
                  <a:lnTo>
                    <a:pt x="6366" y="837"/>
                  </a:lnTo>
                  <a:cubicBezTo>
                    <a:pt x="6398" y="806"/>
                    <a:pt x="6430" y="711"/>
                    <a:pt x="6430" y="647"/>
                  </a:cubicBezTo>
                  <a:cubicBezTo>
                    <a:pt x="6461" y="584"/>
                    <a:pt x="6461" y="489"/>
                    <a:pt x="6493" y="457"/>
                  </a:cubicBezTo>
                  <a:cubicBezTo>
                    <a:pt x="6493" y="362"/>
                    <a:pt x="6588" y="299"/>
                    <a:pt x="6683" y="299"/>
                  </a:cubicBezTo>
                  <a:cubicBezTo>
                    <a:pt x="6746" y="331"/>
                    <a:pt x="6746" y="489"/>
                    <a:pt x="6746" y="552"/>
                  </a:cubicBezTo>
                  <a:cubicBezTo>
                    <a:pt x="6746" y="657"/>
                    <a:pt x="6812" y="719"/>
                    <a:pt x="6888" y="719"/>
                  </a:cubicBezTo>
                  <a:cubicBezTo>
                    <a:pt x="6904" y="719"/>
                    <a:pt x="6920" y="716"/>
                    <a:pt x="6936" y="711"/>
                  </a:cubicBezTo>
                  <a:cubicBezTo>
                    <a:pt x="7000" y="711"/>
                    <a:pt x="7158" y="584"/>
                    <a:pt x="7158" y="552"/>
                  </a:cubicBezTo>
                  <a:cubicBezTo>
                    <a:pt x="7253" y="521"/>
                    <a:pt x="7380" y="299"/>
                    <a:pt x="7380" y="204"/>
                  </a:cubicBezTo>
                  <a:cubicBezTo>
                    <a:pt x="7380" y="81"/>
                    <a:pt x="7300" y="12"/>
                    <a:pt x="7219" y="12"/>
                  </a:cubicBezTo>
                  <a:cubicBezTo>
                    <a:pt x="7174" y="12"/>
                    <a:pt x="7128" y="33"/>
                    <a:pt x="7095" y="77"/>
                  </a:cubicBezTo>
                  <a:cubicBezTo>
                    <a:pt x="7063" y="141"/>
                    <a:pt x="7063" y="204"/>
                    <a:pt x="7000" y="267"/>
                  </a:cubicBezTo>
                  <a:cubicBezTo>
                    <a:pt x="6987" y="281"/>
                    <a:pt x="6963" y="288"/>
                    <a:pt x="6937" y="288"/>
                  </a:cubicBezTo>
                  <a:cubicBezTo>
                    <a:pt x="6900" y="288"/>
                    <a:pt x="6860" y="273"/>
                    <a:pt x="6841" y="236"/>
                  </a:cubicBezTo>
                  <a:cubicBezTo>
                    <a:pt x="6810" y="172"/>
                    <a:pt x="6841" y="109"/>
                    <a:pt x="6810" y="46"/>
                  </a:cubicBezTo>
                  <a:cubicBezTo>
                    <a:pt x="6787" y="23"/>
                    <a:pt x="6749" y="1"/>
                    <a:pt x="6706"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34"/>
            <p:cNvSpPr/>
            <p:nvPr/>
          </p:nvSpPr>
          <p:spPr>
            <a:xfrm>
              <a:off x="7818618" y="1909006"/>
              <a:ext cx="219117" cy="41269"/>
            </a:xfrm>
            <a:custGeom>
              <a:avLst/>
              <a:gdLst/>
              <a:ahLst/>
              <a:cxnLst/>
              <a:rect l="l" t="t" r="r" b="b"/>
              <a:pathLst>
                <a:path w="7412" h="1396" extrusionOk="0">
                  <a:moveTo>
                    <a:pt x="6473" y="1"/>
                  </a:moveTo>
                  <a:cubicBezTo>
                    <a:pt x="6021" y="1"/>
                    <a:pt x="4187" y="252"/>
                    <a:pt x="2580" y="252"/>
                  </a:cubicBezTo>
                  <a:cubicBezTo>
                    <a:pt x="2071" y="252"/>
                    <a:pt x="1585" y="227"/>
                    <a:pt x="1172" y="161"/>
                  </a:cubicBezTo>
                  <a:cubicBezTo>
                    <a:pt x="1172" y="161"/>
                    <a:pt x="286" y="446"/>
                    <a:pt x="1" y="889"/>
                  </a:cubicBezTo>
                  <a:lnTo>
                    <a:pt x="96" y="1047"/>
                  </a:lnTo>
                  <a:cubicBezTo>
                    <a:pt x="96" y="1047"/>
                    <a:pt x="1143" y="758"/>
                    <a:pt x="2172" y="758"/>
                  </a:cubicBezTo>
                  <a:cubicBezTo>
                    <a:pt x="2369" y="758"/>
                    <a:pt x="2567" y="769"/>
                    <a:pt x="2756" y="794"/>
                  </a:cubicBezTo>
                  <a:cubicBezTo>
                    <a:pt x="3896" y="952"/>
                    <a:pt x="5163" y="1237"/>
                    <a:pt x="5543" y="1396"/>
                  </a:cubicBezTo>
                  <a:cubicBezTo>
                    <a:pt x="5543" y="1396"/>
                    <a:pt x="6286" y="474"/>
                    <a:pt x="7311" y="474"/>
                  </a:cubicBezTo>
                  <a:cubicBezTo>
                    <a:pt x="7344" y="474"/>
                    <a:pt x="7377" y="475"/>
                    <a:pt x="7411" y="477"/>
                  </a:cubicBezTo>
                  <a:lnTo>
                    <a:pt x="7411" y="287"/>
                  </a:lnTo>
                  <a:cubicBezTo>
                    <a:pt x="7411" y="287"/>
                    <a:pt x="6999" y="34"/>
                    <a:pt x="6524" y="2"/>
                  </a:cubicBezTo>
                  <a:cubicBezTo>
                    <a:pt x="6510" y="1"/>
                    <a:pt x="6493" y="1"/>
                    <a:pt x="6473"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34"/>
            <p:cNvSpPr/>
            <p:nvPr/>
          </p:nvSpPr>
          <p:spPr>
            <a:xfrm>
              <a:off x="7818618" y="1917490"/>
              <a:ext cx="219117" cy="32785"/>
            </a:xfrm>
            <a:custGeom>
              <a:avLst/>
              <a:gdLst/>
              <a:ahLst/>
              <a:cxnLst/>
              <a:rect l="l" t="t" r="r" b="b"/>
              <a:pathLst>
                <a:path w="7412" h="1109" extrusionOk="0">
                  <a:moveTo>
                    <a:pt x="7411" y="0"/>
                  </a:moveTo>
                  <a:cubicBezTo>
                    <a:pt x="6556" y="32"/>
                    <a:pt x="6049" y="507"/>
                    <a:pt x="5796" y="665"/>
                  </a:cubicBezTo>
                  <a:cubicBezTo>
                    <a:pt x="5638" y="792"/>
                    <a:pt x="5479" y="887"/>
                    <a:pt x="5479" y="887"/>
                  </a:cubicBezTo>
                  <a:cubicBezTo>
                    <a:pt x="4244" y="602"/>
                    <a:pt x="3357" y="349"/>
                    <a:pt x="2471" y="349"/>
                  </a:cubicBezTo>
                  <a:cubicBezTo>
                    <a:pt x="1077" y="349"/>
                    <a:pt x="1" y="602"/>
                    <a:pt x="1" y="602"/>
                  </a:cubicBezTo>
                  <a:lnTo>
                    <a:pt x="96" y="760"/>
                  </a:lnTo>
                  <a:cubicBezTo>
                    <a:pt x="96" y="760"/>
                    <a:pt x="1143" y="471"/>
                    <a:pt x="2172" y="471"/>
                  </a:cubicBezTo>
                  <a:cubicBezTo>
                    <a:pt x="2369" y="471"/>
                    <a:pt x="2567" y="482"/>
                    <a:pt x="2756" y="507"/>
                  </a:cubicBezTo>
                  <a:cubicBezTo>
                    <a:pt x="3896" y="665"/>
                    <a:pt x="5163" y="950"/>
                    <a:pt x="5543" y="1109"/>
                  </a:cubicBezTo>
                  <a:cubicBezTo>
                    <a:pt x="5543" y="1109"/>
                    <a:pt x="6286" y="187"/>
                    <a:pt x="7311" y="187"/>
                  </a:cubicBezTo>
                  <a:cubicBezTo>
                    <a:pt x="7344" y="187"/>
                    <a:pt x="7377" y="188"/>
                    <a:pt x="7411" y="190"/>
                  </a:cubicBezTo>
                  <a:lnTo>
                    <a:pt x="7411" y="0"/>
                  </a:ln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34"/>
            <p:cNvSpPr/>
            <p:nvPr/>
          </p:nvSpPr>
          <p:spPr>
            <a:xfrm>
              <a:off x="7834522" y="1895940"/>
              <a:ext cx="184470" cy="27050"/>
            </a:xfrm>
            <a:custGeom>
              <a:avLst/>
              <a:gdLst/>
              <a:ahLst/>
              <a:cxnLst/>
              <a:rect l="l" t="t" r="r" b="b"/>
              <a:pathLst>
                <a:path w="6240" h="915" extrusionOk="0">
                  <a:moveTo>
                    <a:pt x="6018" y="1"/>
                  </a:moveTo>
                  <a:cubicBezTo>
                    <a:pt x="6018" y="1"/>
                    <a:pt x="5575" y="381"/>
                    <a:pt x="3453" y="444"/>
                  </a:cubicBezTo>
                  <a:cubicBezTo>
                    <a:pt x="3068" y="458"/>
                    <a:pt x="2723" y="464"/>
                    <a:pt x="2414" y="464"/>
                  </a:cubicBezTo>
                  <a:cubicBezTo>
                    <a:pt x="560" y="464"/>
                    <a:pt x="1" y="254"/>
                    <a:pt x="1" y="254"/>
                  </a:cubicBezTo>
                  <a:lnTo>
                    <a:pt x="1" y="254"/>
                  </a:lnTo>
                  <a:cubicBezTo>
                    <a:pt x="64" y="761"/>
                    <a:pt x="159" y="824"/>
                    <a:pt x="159" y="824"/>
                  </a:cubicBezTo>
                  <a:cubicBezTo>
                    <a:pt x="820" y="890"/>
                    <a:pt x="1528" y="915"/>
                    <a:pt x="2216" y="915"/>
                  </a:cubicBezTo>
                  <a:cubicBezTo>
                    <a:pt x="4197" y="915"/>
                    <a:pt x="6019" y="705"/>
                    <a:pt x="6113" y="634"/>
                  </a:cubicBezTo>
                  <a:cubicBezTo>
                    <a:pt x="6176" y="571"/>
                    <a:pt x="6240" y="318"/>
                    <a:pt x="6208" y="191"/>
                  </a:cubicBezTo>
                  <a:cubicBezTo>
                    <a:pt x="6176" y="64"/>
                    <a:pt x="6018" y="1"/>
                    <a:pt x="6018"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34"/>
            <p:cNvSpPr/>
            <p:nvPr/>
          </p:nvSpPr>
          <p:spPr>
            <a:xfrm>
              <a:off x="7835468" y="1895940"/>
              <a:ext cx="182578" cy="23207"/>
            </a:xfrm>
            <a:custGeom>
              <a:avLst/>
              <a:gdLst/>
              <a:ahLst/>
              <a:cxnLst/>
              <a:rect l="l" t="t" r="r" b="b"/>
              <a:pathLst>
                <a:path w="6176" h="785" extrusionOk="0">
                  <a:moveTo>
                    <a:pt x="5986" y="1"/>
                  </a:moveTo>
                  <a:cubicBezTo>
                    <a:pt x="5986" y="1"/>
                    <a:pt x="5511" y="381"/>
                    <a:pt x="3421" y="444"/>
                  </a:cubicBezTo>
                  <a:cubicBezTo>
                    <a:pt x="2996" y="459"/>
                    <a:pt x="2620" y="466"/>
                    <a:pt x="2288" y="466"/>
                  </a:cubicBezTo>
                  <a:cubicBezTo>
                    <a:pt x="517" y="466"/>
                    <a:pt x="1" y="286"/>
                    <a:pt x="1" y="286"/>
                  </a:cubicBezTo>
                  <a:lnTo>
                    <a:pt x="1" y="286"/>
                  </a:lnTo>
                  <a:cubicBezTo>
                    <a:pt x="1" y="476"/>
                    <a:pt x="32" y="571"/>
                    <a:pt x="64" y="666"/>
                  </a:cubicBezTo>
                  <a:cubicBezTo>
                    <a:pt x="481" y="757"/>
                    <a:pt x="915" y="784"/>
                    <a:pt x="1353" y="784"/>
                  </a:cubicBezTo>
                  <a:cubicBezTo>
                    <a:pt x="1979" y="784"/>
                    <a:pt x="2616" y="729"/>
                    <a:pt x="3231" y="729"/>
                  </a:cubicBezTo>
                  <a:cubicBezTo>
                    <a:pt x="3769" y="729"/>
                    <a:pt x="4339" y="634"/>
                    <a:pt x="4878" y="571"/>
                  </a:cubicBezTo>
                  <a:cubicBezTo>
                    <a:pt x="5353" y="508"/>
                    <a:pt x="5764" y="444"/>
                    <a:pt x="6176" y="191"/>
                  </a:cubicBezTo>
                  <a:cubicBezTo>
                    <a:pt x="6144" y="64"/>
                    <a:pt x="5986" y="1"/>
                    <a:pt x="5986"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34"/>
            <p:cNvSpPr/>
            <p:nvPr/>
          </p:nvSpPr>
          <p:spPr>
            <a:xfrm>
              <a:off x="7821427" y="1835103"/>
              <a:ext cx="203183" cy="78932"/>
            </a:xfrm>
            <a:custGeom>
              <a:avLst/>
              <a:gdLst/>
              <a:ahLst/>
              <a:cxnLst/>
              <a:rect l="l" t="t" r="r" b="b"/>
              <a:pathLst>
                <a:path w="6873" h="2670" extrusionOk="0">
                  <a:moveTo>
                    <a:pt x="3579" y="0"/>
                  </a:moveTo>
                  <a:cubicBezTo>
                    <a:pt x="3009" y="0"/>
                    <a:pt x="2407" y="95"/>
                    <a:pt x="1869" y="222"/>
                  </a:cubicBezTo>
                  <a:cubicBezTo>
                    <a:pt x="1489" y="349"/>
                    <a:pt x="1141" y="476"/>
                    <a:pt x="824" y="697"/>
                  </a:cubicBezTo>
                  <a:cubicBezTo>
                    <a:pt x="507" y="887"/>
                    <a:pt x="317" y="1141"/>
                    <a:pt x="159" y="1489"/>
                  </a:cubicBezTo>
                  <a:cubicBezTo>
                    <a:pt x="159" y="1489"/>
                    <a:pt x="1" y="1964"/>
                    <a:pt x="349" y="2407"/>
                  </a:cubicBezTo>
                  <a:cubicBezTo>
                    <a:pt x="471" y="2590"/>
                    <a:pt x="1319" y="2670"/>
                    <a:pt x="2358" y="2670"/>
                  </a:cubicBezTo>
                  <a:cubicBezTo>
                    <a:pt x="4020" y="2670"/>
                    <a:pt x="6171" y="2466"/>
                    <a:pt x="6619" y="2154"/>
                  </a:cubicBezTo>
                  <a:cubicBezTo>
                    <a:pt x="6619" y="2154"/>
                    <a:pt x="6873" y="1837"/>
                    <a:pt x="6683" y="1331"/>
                  </a:cubicBezTo>
                  <a:cubicBezTo>
                    <a:pt x="6588" y="1077"/>
                    <a:pt x="6334" y="824"/>
                    <a:pt x="6113" y="666"/>
                  </a:cubicBezTo>
                  <a:cubicBezTo>
                    <a:pt x="5764" y="412"/>
                    <a:pt x="5353" y="254"/>
                    <a:pt x="4909" y="159"/>
                  </a:cubicBezTo>
                  <a:cubicBezTo>
                    <a:pt x="4466" y="32"/>
                    <a:pt x="4022" y="0"/>
                    <a:pt x="3579"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34"/>
            <p:cNvSpPr/>
            <p:nvPr/>
          </p:nvSpPr>
          <p:spPr>
            <a:xfrm>
              <a:off x="7822372" y="1875366"/>
              <a:ext cx="201321" cy="38934"/>
            </a:xfrm>
            <a:custGeom>
              <a:avLst/>
              <a:gdLst/>
              <a:ahLst/>
              <a:cxnLst/>
              <a:rect l="l" t="t" r="r" b="b"/>
              <a:pathLst>
                <a:path w="6810" h="1317" extrusionOk="0">
                  <a:moveTo>
                    <a:pt x="6682" y="0"/>
                  </a:moveTo>
                  <a:cubicBezTo>
                    <a:pt x="6302" y="222"/>
                    <a:pt x="5891" y="285"/>
                    <a:pt x="5479" y="444"/>
                  </a:cubicBezTo>
                  <a:cubicBezTo>
                    <a:pt x="5013" y="580"/>
                    <a:pt x="4559" y="596"/>
                    <a:pt x="4102" y="596"/>
                  </a:cubicBezTo>
                  <a:cubicBezTo>
                    <a:pt x="3951" y="596"/>
                    <a:pt x="3800" y="595"/>
                    <a:pt x="3649" y="595"/>
                  </a:cubicBezTo>
                  <a:cubicBezTo>
                    <a:pt x="3510" y="595"/>
                    <a:pt x="3371" y="596"/>
                    <a:pt x="3230" y="602"/>
                  </a:cubicBezTo>
                  <a:cubicBezTo>
                    <a:pt x="2816" y="602"/>
                    <a:pt x="2382" y="630"/>
                    <a:pt x="1951" y="630"/>
                  </a:cubicBezTo>
                  <a:cubicBezTo>
                    <a:pt x="1591" y="630"/>
                    <a:pt x="1232" y="611"/>
                    <a:pt x="887" y="539"/>
                  </a:cubicBezTo>
                  <a:cubicBezTo>
                    <a:pt x="539" y="475"/>
                    <a:pt x="285" y="380"/>
                    <a:pt x="127" y="159"/>
                  </a:cubicBezTo>
                  <a:lnTo>
                    <a:pt x="127" y="159"/>
                  </a:lnTo>
                  <a:cubicBezTo>
                    <a:pt x="95" y="254"/>
                    <a:pt x="0" y="665"/>
                    <a:pt x="317" y="1045"/>
                  </a:cubicBezTo>
                  <a:cubicBezTo>
                    <a:pt x="442" y="1233"/>
                    <a:pt x="1329" y="1316"/>
                    <a:pt x="2403" y="1316"/>
                  </a:cubicBezTo>
                  <a:cubicBezTo>
                    <a:pt x="4054" y="1316"/>
                    <a:pt x="6146" y="1118"/>
                    <a:pt x="6587" y="792"/>
                  </a:cubicBezTo>
                  <a:cubicBezTo>
                    <a:pt x="6587" y="792"/>
                    <a:pt x="6809" y="507"/>
                    <a:pt x="6682"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34"/>
            <p:cNvSpPr/>
            <p:nvPr/>
          </p:nvSpPr>
          <p:spPr>
            <a:xfrm>
              <a:off x="7876647" y="1855087"/>
              <a:ext cx="11263" cy="7331"/>
            </a:xfrm>
            <a:custGeom>
              <a:avLst/>
              <a:gdLst/>
              <a:ahLst/>
              <a:cxnLst/>
              <a:rect l="l" t="t" r="r" b="b"/>
              <a:pathLst>
                <a:path w="381" h="248" extrusionOk="0">
                  <a:moveTo>
                    <a:pt x="273" y="0"/>
                  </a:moveTo>
                  <a:cubicBezTo>
                    <a:pt x="238" y="0"/>
                    <a:pt x="199" y="8"/>
                    <a:pt x="159" y="21"/>
                  </a:cubicBezTo>
                  <a:cubicBezTo>
                    <a:pt x="64" y="85"/>
                    <a:pt x="1" y="148"/>
                    <a:pt x="33" y="211"/>
                  </a:cubicBezTo>
                  <a:cubicBezTo>
                    <a:pt x="51" y="229"/>
                    <a:pt x="90" y="248"/>
                    <a:pt x="139" y="248"/>
                  </a:cubicBezTo>
                  <a:cubicBezTo>
                    <a:pt x="174" y="248"/>
                    <a:pt x="214" y="238"/>
                    <a:pt x="254" y="211"/>
                  </a:cubicBezTo>
                  <a:cubicBezTo>
                    <a:pt x="349" y="180"/>
                    <a:pt x="381" y="85"/>
                    <a:pt x="381" y="53"/>
                  </a:cubicBezTo>
                  <a:cubicBezTo>
                    <a:pt x="362" y="16"/>
                    <a:pt x="322" y="0"/>
                    <a:pt x="273" y="0"/>
                  </a:cubicBezTo>
                  <a:close/>
                </a:path>
              </a:pathLst>
            </a:custGeom>
            <a:solidFill>
              <a:srgbClr val="FBD1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34"/>
            <p:cNvSpPr/>
            <p:nvPr/>
          </p:nvSpPr>
          <p:spPr>
            <a:xfrm>
              <a:off x="7920664" y="1878410"/>
              <a:ext cx="11263" cy="7036"/>
            </a:xfrm>
            <a:custGeom>
              <a:avLst/>
              <a:gdLst/>
              <a:ahLst/>
              <a:cxnLst/>
              <a:rect l="l" t="t" r="r" b="b"/>
              <a:pathLst>
                <a:path w="381" h="238" extrusionOk="0">
                  <a:moveTo>
                    <a:pt x="289" y="0"/>
                  </a:moveTo>
                  <a:cubicBezTo>
                    <a:pt x="254" y="0"/>
                    <a:pt x="206" y="8"/>
                    <a:pt x="159" y="24"/>
                  </a:cubicBezTo>
                  <a:cubicBezTo>
                    <a:pt x="64" y="56"/>
                    <a:pt x="0" y="151"/>
                    <a:pt x="32" y="214"/>
                  </a:cubicBezTo>
                  <a:cubicBezTo>
                    <a:pt x="48" y="230"/>
                    <a:pt x="80" y="238"/>
                    <a:pt x="119" y="238"/>
                  </a:cubicBezTo>
                  <a:cubicBezTo>
                    <a:pt x="159" y="238"/>
                    <a:pt x="206" y="230"/>
                    <a:pt x="254" y="214"/>
                  </a:cubicBezTo>
                  <a:cubicBezTo>
                    <a:pt x="349" y="182"/>
                    <a:pt x="380" y="87"/>
                    <a:pt x="349" y="24"/>
                  </a:cubicBezTo>
                  <a:cubicBezTo>
                    <a:pt x="349" y="8"/>
                    <a:pt x="325" y="0"/>
                    <a:pt x="289" y="0"/>
                  </a:cubicBezTo>
                  <a:close/>
                </a:path>
              </a:pathLst>
            </a:custGeom>
            <a:solidFill>
              <a:srgbClr val="FBD1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34"/>
            <p:cNvSpPr/>
            <p:nvPr/>
          </p:nvSpPr>
          <p:spPr>
            <a:xfrm>
              <a:off x="7957172" y="1874745"/>
              <a:ext cx="11263" cy="7657"/>
            </a:xfrm>
            <a:custGeom>
              <a:avLst/>
              <a:gdLst/>
              <a:ahLst/>
              <a:cxnLst/>
              <a:rect l="l" t="t" r="r" b="b"/>
              <a:pathLst>
                <a:path w="381" h="259" extrusionOk="0">
                  <a:moveTo>
                    <a:pt x="247" y="0"/>
                  </a:moveTo>
                  <a:cubicBezTo>
                    <a:pt x="217" y="0"/>
                    <a:pt x="185" y="8"/>
                    <a:pt x="159" y="21"/>
                  </a:cubicBezTo>
                  <a:cubicBezTo>
                    <a:pt x="64" y="85"/>
                    <a:pt x="1" y="148"/>
                    <a:pt x="32" y="211"/>
                  </a:cubicBezTo>
                  <a:cubicBezTo>
                    <a:pt x="48" y="243"/>
                    <a:pt x="80" y="259"/>
                    <a:pt x="119" y="259"/>
                  </a:cubicBezTo>
                  <a:cubicBezTo>
                    <a:pt x="159" y="259"/>
                    <a:pt x="206" y="243"/>
                    <a:pt x="254" y="211"/>
                  </a:cubicBezTo>
                  <a:cubicBezTo>
                    <a:pt x="317" y="180"/>
                    <a:pt x="381" y="85"/>
                    <a:pt x="349" y="53"/>
                  </a:cubicBezTo>
                  <a:cubicBezTo>
                    <a:pt x="330" y="16"/>
                    <a:pt x="290" y="0"/>
                    <a:pt x="247" y="0"/>
                  </a:cubicBezTo>
                  <a:close/>
                </a:path>
              </a:pathLst>
            </a:custGeom>
            <a:solidFill>
              <a:srgbClr val="FBD1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34"/>
            <p:cNvSpPr/>
            <p:nvPr/>
          </p:nvSpPr>
          <p:spPr>
            <a:xfrm>
              <a:off x="7851372" y="1865285"/>
              <a:ext cx="11263" cy="7065"/>
            </a:xfrm>
            <a:custGeom>
              <a:avLst/>
              <a:gdLst/>
              <a:ahLst/>
              <a:cxnLst/>
              <a:rect l="l" t="t" r="r" b="b"/>
              <a:pathLst>
                <a:path w="381" h="239" extrusionOk="0">
                  <a:moveTo>
                    <a:pt x="262" y="1"/>
                  </a:moveTo>
                  <a:cubicBezTo>
                    <a:pt x="223" y="1"/>
                    <a:pt x="175" y="9"/>
                    <a:pt x="128" y="25"/>
                  </a:cubicBezTo>
                  <a:cubicBezTo>
                    <a:pt x="64" y="88"/>
                    <a:pt x="1" y="151"/>
                    <a:pt x="33" y="215"/>
                  </a:cubicBezTo>
                  <a:cubicBezTo>
                    <a:pt x="48" y="230"/>
                    <a:pt x="80" y="238"/>
                    <a:pt x="116" y="238"/>
                  </a:cubicBezTo>
                  <a:cubicBezTo>
                    <a:pt x="151" y="238"/>
                    <a:pt x="191" y="230"/>
                    <a:pt x="223" y="215"/>
                  </a:cubicBezTo>
                  <a:cubicBezTo>
                    <a:pt x="318" y="183"/>
                    <a:pt x="381" y="88"/>
                    <a:pt x="349" y="25"/>
                  </a:cubicBezTo>
                  <a:cubicBezTo>
                    <a:pt x="333" y="9"/>
                    <a:pt x="302" y="1"/>
                    <a:pt x="262" y="1"/>
                  </a:cubicBezTo>
                  <a:close/>
                </a:path>
              </a:pathLst>
            </a:custGeom>
            <a:solidFill>
              <a:srgbClr val="FBD1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34"/>
            <p:cNvSpPr/>
            <p:nvPr/>
          </p:nvSpPr>
          <p:spPr>
            <a:xfrm>
              <a:off x="7992734" y="1863512"/>
              <a:ext cx="11263" cy="7657"/>
            </a:xfrm>
            <a:custGeom>
              <a:avLst/>
              <a:gdLst/>
              <a:ahLst/>
              <a:cxnLst/>
              <a:rect l="l" t="t" r="r" b="b"/>
              <a:pathLst>
                <a:path w="381" h="259" extrusionOk="0">
                  <a:moveTo>
                    <a:pt x="248" y="0"/>
                  </a:moveTo>
                  <a:cubicBezTo>
                    <a:pt x="217" y="0"/>
                    <a:pt x="186" y="8"/>
                    <a:pt x="159" y="21"/>
                  </a:cubicBezTo>
                  <a:cubicBezTo>
                    <a:pt x="64" y="85"/>
                    <a:pt x="1" y="148"/>
                    <a:pt x="33" y="211"/>
                  </a:cubicBezTo>
                  <a:cubicBezTo>
                    <a:pt x="48" y="243"/>
                    <a:pt x="80" y="259"/>
                    <a:pt x="120" y="259"/>
                  </a:cubicBezTo>
                  <a:cubicBezTo>
                    <a:pt x="159" y="259"/>
                    <a:pt x="207" y="243"/>
                    <a:pt x="254" y="211"/>
                  </a:cubicBezTo>
                  <a:cubicBezTo>
                    <a:pt x="318" y="180"/>
                    <a:pt x="381" y="85"/>
                    <a:pt x="349" y="53"/>
                  </a:cubicBezTo>
                  <a:cubicBezTo>
                    <a:pt x="331" y="16"/>
                    <a:pt x="290" y="0"/>
                    <a:pt x="248" y="0"/>
                  </a:cubicBezTo>
                  <a:close/>
                </a:path>
              </a:pathLst>
            </a:custGeom>
            <a:solidFill>
              <a:srgbClr val="FBD1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34"/>
            <p:cNvSpPr/>
            <p:nvPr/>
          </p:nvSpPr>
          <p:spPr>
            <a:xfrm>
              <a:off x="7931897" y="1865374"/>
              <a:ext cx="11263" cy="6977"/>
            </a:xfrm>
            <a:custGeom>
              <a:avLst/>
              <a:gdLst/>
              <a:ahLst/>
              <a:cxnLst/>
              <a:rect l="l" t="t" r="r" b="b"/>
              <a:pathLst>
                <a:path w="381" h="236" extrusionOk="0">
                  <a:moveTo>
                    <a:pt x="140" y="1"/>
                  </a:moveTo>
                  <a:cubicBezTo>
                    <a:pt x="91" y="1"/>
                    <a:pt x="51" y="16"/>
                    <a:pt x="32" y="53"/>
                  </a:cubicBezTo>
                  <a:cubicBezTo>
                    <a:pt x="0" y="85"/>
                    <a:pt x="64" y="180"/>
                    <a:pt x="159" y="212"/>
                  </a:cubicBezTo>
                  <a:cubicBezTo>
                    <a:pt x="206" y="227"/>
                    <a:pt x="254" y="235"/>
                    <a:pt x="289" y="235"/>
                  </a:cubicBezTo>
                  <a:cubicBezTo>
                    <a:pt x="325" y="235"/>
                    <a:pt x="349" y="227"/>
                    <a:pt x="349" y="212"/>
                  </a:cubicBezTo>
                  <a:cubicBezTo>
                    <a:pt x="380" y="148"/>
                    <a:pt x="349" y="53"/>
                    <a:pt x="254" y="22"/>
                  </a:cubicBezTo>
                  <a:cubicBezTo>
                    <a:pt x="214" y="8"/>
                    <a:pt x="175" y="1"/>
                    <a:pt x="140" y="1"/>
                  </a:cubicBezTo>
                  <a:close/>
                </a:path>
              </a:pathLst>
            </a:custGeom>
            <a:solidFill>
              <a:srgbClr val="FBD1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34"/>
            <p:cNvSpPr/>
            <p:nvPr/>
          </p:nvSpPr>
          <p:spPr>
            <a:xfrm>
              <a:off x="7963734" y="1858516"/>
              <a:ext cx="11263" cy="6563"/>
            </a:xfrm>
            <a:custGeom>
              <a:avLst/>
              <a:gdLst/>
              <a:ahLst/>
              <a:cxnLst/>
              <a:rect l="l" t="t" r="r" b="b"/>
              <a:pathLst>
                <a:path w="381" h="222" extrusionOk="0">
                  <a:moveTo>
                    <a:pt x="190" y="0"/>
                  </a:moveTo>
                  <a:cubicBezTo>
                    <a:pt x="64" y="32"/>
                    <a:pt x="0" y="95"/>
                    <a:pt x="32" y="159"/>
                  </a:cubicBezTo>
                  <a:cubicBezTo>
                    <a:pt x="32" y="222"/>
                    <a:pt x="127" y="222"/>
                    <a:pt x="222" y="222"/>
                  </a:cubicBezTo>
                  <a:cubicBezTo>
                    <a:pt x="317" y="190"/>
                    <a:pt x="380" y="127"/>
                    <a:pt x="380" y="64"/>
                  </a:cubicBezTo>
                  <a:cubicBezTo>
                    <a:pt x="349" y="32"/>
                    <a:pt x="285" y="0"/>
                    <a:pt x="190" y="0"/>
                  </a:cubicBezTo>
                  <a:close/>
                </a:path>
              </a:pathLst>
            </a:custGeom>
            <a:solidFill>
              <a:srgbClr val="FBD1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34"/>
            <p:cNvSpPr/>
            <p:nvPr/>
          </p:nvSpPr>
          <p:spPr>
            <a:xfrm>
              <a:off x="7876647" y="1876607"/>
              <a:ext cx="11263" cy="6977"/>
            </a:xfrm>
            <a:custGeom>
              <a:avLst/>
              <a:gdLst/>
              <a:ahLst/>
              <a:cxnLst/>
              <a:rect l="l" t="t" r="r" b="b"/>
              <a:pathLst>
                <a:path w="381" h="236" extrusionOk="0">
                  <a:moveTo>
                    <a:pt x="141" y="1"/>
                  </a:moveTo>
                  <a:cubicBezTo>
                    <a:pt x="91" y="1"/>
                    <a:pt x="51" y="16"/>
                    <a:pt x="33" y="53"/>
                  </a:cubicBezTo>
                  <a:cubicBezTo>
                    <a:pt x="1" y="85"/>
                    <a:pt x="64" y="180"/>
                    <a:pt x="159" y="212"/>
                  </a:cubicBezTo>
                  <a:cubicBezTo>
                    <a:pt x="207" y="227"/>
                    <a:pt x="254" y="235"/>
                    <a:pt x="294" y="235"/>
                  </a:cubicBezTo>
                  <a:cubicBezTo>
                    <a:pt x="334" y="235"/>
                    <a:pt x="365" y="227"/>
                    <a:pt x="381" y="212"/>
                  </a:cubicBezTo>
                  <a:cubicBezTo>
                    <a:pt x="381" y="148"/>
                    <a:pt x="349" y="53"/>
                    <a:pt x="254" y="22"/>
                  </a:cubicBezTo>
                  <a:cubicBezTo>
                    <a:pt x="215" y="8"/>
                    <a:pt x="176" y="1"/>
                    <a:pt x="141" y="1"/>
                  </a:cubicBezTo>
                  <a:close/>
                </a:path>
              </a:pathLst>
            </a:custGeom>
            <a:solidFill>
              <a:srgbClr val="FBD1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34"/>
            <p:cNvSpPr/>
            <p:nvPr/>
          </p:nvSpPr>
          <p:spPr>
            <a:xfrm>
              <a:off x="7901951" y="1866468"/>
              <a:ext cx="11263" cy="6799"/>
            </a:xfrm>
            <a:custGeom>
              <a:avLst/>
              <a:gdLst/>
              <a:ahLst/>
              <a:cxnLst/>
              <a:rect l="l" t="t" r="r" b="b"/>
              <a:pathLst>
                <a:path w="381" h="230" extrusionOk="0">
                  <a:moveTo>
                    <a:pt x="119" y="0"/>
                  </a:moveTo>
                  <a:cubicBezTo>
                    <a:pt x="79" y="0"/>
                    <a:pt x="48" y="16"/>
                    <a:pt x="32" y="48"/>
                  </a:cubicBezTo>
                  <a:cubicBezTo>
                    <a:pt x="0" y="80"/>
                    <a:pt x="63" y="143"/>
                    <a:pt x="158" y="206"/>
                  </a:cubicBezTo>
                  <a:cubicBezTo>
                    <a:pt x="206" y="222"/>
                    <a:pt x="253" y="230"/>
                    <a:pt x="289" y="230"/>
                  </a:cubicBezTo>
                  <a:cubicBezTo>
                    <a:pt x="325" y="230"/>
                    <a:pt x="348" y="222"/>
                    <a:pt x="348" y="206"/>
                  </a:cubicBezTo>
                  <a:cubicBezTo>
                    <a:pt x="380" y="175"/>
                    <a:pt x="348" y="80"/>
                    <a:pt x="253" y="48"/>
                  </a:cubicBezTo>
                  <a:cubicBezTo>
                    <a:pt x="206" y="16"/>
                    <a:pt x="158" y="0"/>
                    <a:pt x="119" y="0"/>
                  </a:cubicBezTo>
                  <a:close/>
                </a:path>
              </a:pathLst>
            </a:custGeom>
            <a:solidFill>
              <a:srgbClr val="FBD1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34"/>
            <p:cNvSpPr/>
            <p:nvPr/>
          </p:nvSpPr>
          <p:spPr>
            <a:xfrm>
              <a:off x="7844839" y="1879652"/>
              <a:ext cx="11263" cy="5499"/>
            </a:xfrm>
            <a:custGeom>
              <a:avLst/>
              <a:gdLst/>
              <a:ahLst/>
              <a:cxnLst/>
              <a:rect l="l" t="t" r="r" b="b"/>
              <a:pathLst>
                <a:path w="381" h="186" extrusionOk="0">
                  <a:moveTo>
                    <a:pt x="141" y="0"/>
                  </a:moveTo>
                  <a:cubicBezTo>
                    <a:pt x="79" y="0"/>
                    <a:pt x="32" y="23"/>
                    <a:pt x="32" y="45"/>
                  </a:cubicBezTo>
                  <a:cubicBezTo>
                    <a:pt x="0" y="109"/>
                    <a:pt x="64" y="172"/>
                    <a:pt x="190" y="172"/>
                  </a:cubicBezTo>
                  <a:cubicBezTo>
                    <a:pt x="218" y="181"/>
                    <a:pt x="243" y="185"/>
                    <a:pt x="266" y="185"/>
                  </a:cubicBezTo>
                  <a:cubicBezTo>
                    <a:pt x="320" y="185"/>
                    <a:pt x="358" y="163"/>
                    <a:pt x="380" y="140"/>
                  </a:cubicBezTo>
                  <a:cubicBezTo>
                    <a:pt x="380" y="77"/>
                    <a:pt x="317" y="14"/>
                    <a:pt x="222" y="14"/>
                  </a:cubicBezTo>
                  <a:cubicBezTo>
                    <a:pt x="194" y="4"/>
                    <a:pt x="166" y="0"/>
                    <a:pt x="141" y="0"/>
                  </a:cubicBezTo>
                  <a:close/>
                </a:path>
              </a:pathLst>
            </a:custGeom>
            <a:solidFill>
              <a:srgbClr val="FBD1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34"/>
            <p:cNvSpPr/>
            <p:nvPr/>
          </p:nvSpPr>
          <p:spPr>
            <a:xfrm>
              <a:off x="7944993" y="1844001"/>
              <a:ext cx="11263" cy="7509"/>
            </a:xfrm>
            <a:custGeom>
              <a:avLst/>
              <a:gdLst/>
              <a:ahLst/>
              <a:cxnLst/>
              <a:rect l="l" t="t" r="r" b="b"/>
              <a:pathLst>
                <a:path w="381" h="254" extrusionOk="0">
                  <a:moveTo>
                    <a:pt x="116" y="0"/>
                  </a:moveTo>
                  <a:cubicBezTo>
                    <a:pt x="80" y="0"/>
                    <a:pt x="48" y="16"/>
                    <a:pt x="33" y="48"/>
                  </a:cubicBezTo>
                  <a:cubicBezTo>
                    <a:pt x="1" y="80"/>
                    <a:pt x="64" y="175"/>
                    <a:pt x="159" y="206"/>
                  </a:cubicBezTo>
                  <a:cubicBezTo>
                    <a:pt x="191" y="238"/>
                    <a:pt x="230" y="254"/>
                    <a:pt x="266" y="254"/>
                  </a:cubicBezTo>
                  <a:cubicBezTo>
                    <a:pt x="302" y="254"/>
                    <a:pt x="333" y="238"/>
                    <a:pt x="349" y="206"/>
                  </a:cubicBezTo>
                  <a:cubicBezTo>
                    <a:pt x="381" y="175"/>
                    <a:pt x="318" y="80"/>
                    <a:pt x="223" y="48"/>
                  </a:cubicBezTo>
                  <a:cubicBezTo>
                    <a:pt x="191" y="16"/>
                    <a:pt x="151" y="0"/>
                    <a:pt x="116" y="0"/>
                  </a:cubicBezTo>
                  <a:close/>
                </a:path>
              </a:pathLst>
            </a:custGeom>
            <a:solidFill>
              <a:srgbClr val="FBD1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34"/>
            <p:cNvSpPr/>
            <p:nvPr/>
          </p:nvSpPr>
          <p:spPr>
            <a:xfrm>
              <a:off x="7979638" y="1848672"/>
              <a:ext cx="10317" cy="7538"/>
            </a:xfrm>
            <a:custGeom>
              <a:avLst/>
              <a:gdLst/>
              <a:ahLst/>
              <a:cxnLst/>
              <a:rect l="l" t="t" r="r" b="b"/>
              <a:pathLst>
                <a:path w="349" h="255" extrusionOk="0">
                  <a:moveTo>
                    <a:pt x="92" y="1"/>
                  </a:moveTo>
                  <a:cubicBezTo>
                    <a:pt x="56" y="1"/>
                    <a:pt x="32" y="17"/>
                    <a:pt x="32" y="48"/>
                  </a:cubicBezTo>
                  <a:cubicBezTo>
                    <a:pt x="1" y="80"/>
                    <a:pt x="32" y="175"/>
                    <a:pt x="127" y="207"/>
                  </a:cubicBezTo>
                  <a:cubicBezTo>
                    <a:pt x="175" y="238"/>
                    <a:pt x="222" y="254"/>
                    <a:pt x="262" y="254"/>
                  </a:cubicBezTo>
                  <a:cubicBezTo>
                    <a:pt x="301" y="254"/>
                    <a:pt x="333" y="238"/>
                    <a:pt x="349" y="207"/>
                  </a:cubicBezTo>
                  <a:cubicBezTo>
                    <a:pt x="349" y="175"/>
                    <a:pt x="317" y="80"/>
                    <a:pt x="222" y="48"/>
                  </a:cubicBezTo>
                  <a:cubicBezTo>
                    <a:pt x="175" y="17"/>
                    <a:pt x="127" y="1"/>
                    <a:pt x="92" y="1"/>
                  </a:cubicBezTo>
                  <a:close/>
                </a:path>
              </a:pathLst>
            </a:custGeom>
            <a:solidFill>
              <a:srgbClr val="FBD1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34"/>
            <p:cNvSpPr/>
            <p:nvPr/>
          </p:nvSpPr>
          <p:spPr>
            <a:xfrm>
              <a:off x="7891635" y="1842109"/>
              <a:ext cx="10347" cy="7538"/>
            </a:xfrm>
            <a:custGeom>
              <a:avLst/>
              <a:gdLst/>
              <a:ahLst/>
              <a:cxnLst/>
              <a:rect l="l" t="t" r="r" b="b"/>
              <a:pathLst>
                <a:path w="350" h="255" extrusionOk="0">
                  <a:moveTo>
                    <a:pt x="92" y="1"/>
                  </a:moveTo>
                  <a:cubicBezTo>
                    <a:pt x="56" y="1"/>
                    <a:pt x="32" y="17"/>
                    <a:pt x="32" y="48"/>
                  </a:cubicBezTo>
                  <a:cubicBezTo>
                    <a:pt x="1" y="80"/>
                    <a:pt x="32" y="175"/>
                    <a:pt x="127" y="207"/>
                  </a:cubicBezTo>
                  <a:cubicBezTo>
                    <a:pt x="175" y="239"/>
                    <a:pt x="222" y="254"/>
                    <a:pt x="258" y="254"/>
                  </a:cubicBezTo>
                  <a:cubicBezTo>
                    <a:pt x="294" y="254"/>
                    <a:pt x="317" y="239"/>
                    <a:pt x="317" y="207"/>
                  </a:cubicBezTo>
                  <a:cubicBezTo>
                    <a:pt x="349" y="175"/>
                    <a:pt x="317" y="80"/>
                    <a:pt x="222" y="48"/>
                  </a:cubicBezTo>
                  <a:cubicBezTo>
                    <a:pt x="175" y="17"/>
                    <a:pt x="127" y="1"/>
                    <a:pt x="92" y="1"/>
                  </a:cubicBezTo>
                  <a:close/>
                </a:path>
              </a:pathLst>
            </a:custGeom>
            <a:solidFill>
              <a:srgbClr val="FBD1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34"/>
            <p:cNvSpPr/>
            <p:nvPr/>
          </p:nvSpPr>
          <p:spPr>
            <a:xfrm>
              <a:off x="7824235" y="1882845"/>
              <a:ext cx="92708" cy="28823"/>
            </a:xfrm>
            <a:custGeom>
              <a:avLst/>
              <a:gdLst/>
              <a:ahLst/>
              <a:cxnLst/>
              <a:rect l="l" t="t" r="r" b="b"/>
              <a:pathLst>
                <a:path w="3136" h="975" extrusionOk="0">
                  <a:moveTo>
                    <a:pt x="127" y="1"/>
                  </a:moveTo>
                  <a:lnTo>
                    <a:pt x="127" y="1"/>
                  </a:lnTo>
                  <a:cubicBezTo>
                    <a:pt x="96" y="96"/>
                    <a:pt x="1" y="412"/>
                    <a:pt x="286" y="761"/>
                  </a:cubicBezTo>
                  <a:cubicBezTo>
                    <a:pt x="404" y="903"/>
                    <a:pt x="1182" y="974"/>
                    <a:pt x="2138" y="974"/>
                  </a:cubicBezTo>
                  <a:cubicBezTo>
                    <a:pt x="2457" y="974"/>
                    <a:pt x="2795" y="966"/>
                    <a:pt x="3136" y="951"/>
                  </a:cubicBezTo>
                  <a:cubicBezTo>
                    <a:pt x="3072" y="887"/>
                    <a:pt x="3009" y="824"/>
                    <a:pt x="2977" y="761"/>
                  </a:cubicBezTo>
                  <a:cubicBezTo>
                    <a:pt x="2882" y="634"/>
                    <a:pt x="2787" y="507"/>
                    <a:pt x="2724" y="381"/>
                  </a:cubicBezTo>
                  <a:cubicBezTo>
                    <a:pt x="2492" y="392"/>
                    <a:pt x="2260" y="400"/>
                    <a:pt x="2030" y="400"/>
                  </a:cubicBezTo>
                  <a:cubicBezTo>
                    <a:pt x="1631" y="400"/>
                    <a:pt x="1237" y="378"/>
                    <a:pt x="856" y="317"/>
                  </a:cubicBezTo>
                  <a:cubicBezTo>
                    <a:pt x="507" y="254"/>
                    <a:pt x="254" y="191"/>
                    <a:pt x="127" y="1"/>
                  </a:cubicBez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34"/>
            <p:cNvSpPr/>
            <p:nvPr/>
          </p:nvSpPr>
          <p:spPr>
            <a:xfrm>
              <a:off x="7593007" y="1422251"/>
              <a:ext cx="644137" cy="642275"/>
            </a:xfrm>
            <a:custGeom>
              <a:avLst/>
              <a:gdLst/>
              <a:ahLst/>
              <a:cxnLst/>
              <a:rect l="l" t="t" r="r" b="b"/>
              <a:pathLst>
                <a:path w="21789" h="21726" extrusionOk="0">
                  <a:moveTo>
                    <a:pt x="10863" y="1141"/>
                  </a:moveTo>
                  <a:cubicBezTo>
                    <a:pt x="16246" y="1141"/>
                    <a:pt x="20585" y="5479"/>
                    <a:pt x="20585" y="10863"/>
                  </a:cubicBezTo>
                  <a:cubicBezTo>
                    <a:pt x="20585" y="12605"/>
                    <a:pt x="20110" y="14220"/>
                    <a:pt x="19318" y="15645"/>
                  </a:cubicBezTo>
                  <a:lnTo>
                    <a:pt x="4054" y="3959"/>
                  </a:lnTo>
                  <a:cubicBezTo>
                    <a:pt x="5796" y="2217"/>
                    <a:pt x="8203" y="1141"/>
                    <a:pt x="10863" y="1141"/>
                  </a:cubicBezTo>
                  <a:close/>
                  <a:moveTo>
                    <a:pt x="2407" y="6081"/>
                  </a:moveTo>
                  <a:lnTo>
                    <a:pt x="17703" y="17767"/>
                  </a:lnTo>
                  <a:cubicBezTo>
                    <a:pt x="15930" y="19509"/>
                    <a:pt x="13523" y="20554"/>
                    <a:pt x="10863" y="20554"/>
                  </a:cubicBezTo>
                  <a:cubicBezTo>
                    <a:pt x="5511" y="20554"/>
                    <a:pt x="1172" y="16215"/>
                    <a:pt x="1172" y="10863"/>
                  </a:cubicBezTo>
                  <a:cubicBezTo>
                    <a:pt x="1172" y="9121"/>
                    <a:pt x="1615" y="7474"/>
                    <a:pt x="2407" y="6081"/>
                  </a:cubicBezTo>
                  <a:close/>
                  <a:moveTo>
                    <a:pt x="10863" y="0"/>
                  </a:moveTo>
                  <a:cubicBezTo>
                    <a:pt x="4877" y="0"/>
                    <a:pt x="0" y="4846"/>
                    <a:pt x="0" y="10863"/>
                  </a:cubicBezTo>
                  <a:cubicBezTo>
                    <a:pt x="0" y="16829"/>
                    <a:pt x="4846" y="21726"/>
                    <a:pt x="10805" y="21726"/>
                  </a:cubicBezTo>
                  <a:cubicBezTo>
                    <a:pt x="10824" y="21726"/>
                    <a:pt x="10844" y="21725"/>
                    <a:pt x="10863" y="21725"/>
                  </a:cubicBezTo>
                  <a:cubicBezTo>
                    <a:pt x="16880" y="21662"/>
                    <a:pt x="21789" y="16658"/>
                    <a:pt x="21725" y="10863"/>
                  </a:cubicBezTo>
                  <a:cubicBezTo>
                    <a:pt x="21662" y="4846"/>
                    <a:pt x="16880" y="0"/>
                    <a:pt x="10863"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3" name="Google Shape;4133;p34"/>
          <p:cNvGrpSpPr/>
          <p:nvPr/>
        </p:nvGrpSpPr>
        <p:grpSpPr>
          <a:xfrm>
            <a:off x="457204" y="2549865"/>
            <a:ext cx="1037348" cy="916585"/>
            <a:chOff x="710229" y="2549865"/>
            <a:chExt cx="1037348" cy="916585"/>
          </a:xfrm>
        </p:grpSpPr>
        <p:sp>
          <p:nvSpPr>
            <p:cNvPr id="4134" name="Google Shape;4134;p34"/>
            <p:cNvSpPr/>
            <p:nvPr/>
          </p:nvSpPr>
          <p:spPr>
            <a:xfrm>
              <a:off x="710229" y="2549865"/>
              <a:ext cx="1037348" cy="916585"/>
            </a:xfrm>
            <a:custGeom>
              <a:avLst/>
              <a:gdLst/>
              <a:ahLst/>
              <a:cxnLst/>
              <a:rect l="l" t="t" r="r" b="b"/>
              <a:pathLst>
                <a:path w="35090" h="31005" extrusionOk="0">
                  <a:moveTo>
                    <a:pt x="17554" y="0"/>
                  </a:moveTo>
                  <a:cubicBezTo>
                    <a:pt x="12815" y="0"/>
                    <a:pt x="8136" y="2161"/>
                    <a:pt x="5099" y="6255"/>
                  </a:cubicBezTo>
                  <a:cubicBezTo>
                    <a:pt x="0" y="13127"/>
                    <a:pt x="1425" y="22818"/>
                    <a:pt x="8298" y="27948"/>
                  </a:cubicBezTo>
                  <a:cubicBezTo>
                    <a:pt x="11076" y="30010"/>
                    <a:pt x="14315" y="31005"/>
                    <a:pt x="17526" y="31005"/>
                  </a:cubicBezTo>
                  <a:cubicBezTo>
                    <a:pt x="22260" y="31005"/>
                    <a:pt x="26935" y="28844"/>
                    <a:pt x="29991" y="24750"/>
                  </a:cubicBezTo>
                  <a:cubicBezTo>
                    <a:pt x="35090" y="17878"/>
                    <a:pt x="33664" y="8187"/>
                    <a:pt x="26792" y="3057"/>
                  </a:cubicBezTo>
                  <a:cubicBezTo>
                    <a:pt x="24014" y="996"/>
                    <a:pt x="20770" y="0"/>
                    <a:pt x="17554"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34"/>
            <p:cNvSpPr/>
            <p:nvPr/>
          </p:nvSpPr>
          <p:spPr>
            <a:xfrm>
              <a:off x="1027599" y="2683482"/>
              <a:ext cx="540225" cy="478706"/>
            </a:xfrm>
            <a:custGeom>
              <a:avLst/>
              <a:gdLst/>
              <a:ahLst/>
              <a:cxnLst/>
              <a:rect l="l" t="t" r="r" b="b"/>
              <a:pathLst>
                <a:path w="18274" h="16193" extrusionOk="0">
                  <a:moveTo>
                    <a:pt x="8630" y="0"/>
                  </a:moveTo>
                  <a:cubicBezTo>
                    <a:pt x="7266" y="0"/>
                    <a:pt x="5921" y="227"/>
                    <a:pt x="4687" y="817"/>
                  </a:cubicBezTo>
                  <a:cubicBezTo>
                    <a:pt x="2565" y="1830"/>
                    <a:pt x="982" y="3952"/>
                    <a:pt x="475" y="6327"/>
                  </a:cubicBezTo>
                  <a:cubicBezTo>
                    <a:pt x="0" y="8702"/>
                    <a:pt x="633" y="11331"/>
                    <a:pt x="2122" y="13168"/>
                  </a:cubicBezTo>
                  <a:cubicBezTo>
                    <a:pt x="3784" y="15184"/>
                    <a:pt x="6361" y="16192"/>
                    <a:pt x="8904" y="16192"/>
                  </a:cubicBezTo>
                  <a:cubicBezTo>
                    <a:pt x="9316" y="16192"/>
                    <a:pt x="9728" y="16166"/>
                    <a:pt x="10134" y="16113"/>
                  </a:cubicBezTo>
                  <a:cubicBezTo>
                    <a:pt x="12256" y="15828"/>
                    <a:pt x="14314" y="14846"/>
                    <a:pt x="15835" y="13263"/>
                  </a:cubicBezTo>
                  <a:cubicBezTo>
                    <a:pt x="17355" y="11648"/>
                    <a:pt x="18273" y="9431"/>
                    <a:pt x="18210" y="7151"/>
                  </a:cubicBezTo>
                  <a:cubicBezTo>
                    <a:pt x="18115" y="4902"/>
                    <a:pt x="16975" y="2685"/>
                    <a:pt x="15138" y="1514"/>
                  </a:cubicBezTo>
                  <a:cubicBezTo>
                    <a:pt x="14124" y="880"/>
                    <a:pt x="12953" y="564"/>
                    <a:pt x="11781" y="342"/>
                  </a:cubicBezTo>
                  <a:cubicBezTo>
                    <a:pt x="10747" y="135"/>
                    <a:pt x="9683" y="0"/>
                    <a:pt x="8630"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34"/>
            <p:cNvSpPr/>
            <p:nvPr/>
          </p:nvSpPr>
          <p:spPr>
            <a:xfrm>
              <a:off x="1211085" y="2887366"/>
              <a:ext cx="195704" cy="272448"/>
            </a:xfrm>
            <a:custGeom>
              <a:avLst/>
              <a:gdLst/>
              <a:ahLst/>
              <a:cxnLst/>
              <a:rect l="l" t="t" r="r" b="b"/>
              <a:pathLst>
                <a:path w="6620" h="9216" extrusionOk="0">
                  <a:moveTo>
                    <a:pt x="5669" y="0"/>
                  </a:moveTo>
                  <a:lnTo>
                    <a:pt x="5669" y="0"/>
                  </a:lnTo>
                  <a:cubicBezTo>
                    <a:pt x="5701" y="1900"/>
                    <a:pt x="5194" y="3579"/>
                    <a:pt x="4212" y="5194"/>
                  </a:cubicBezTo>
                  <a:cubicBezTo>
                    <a:pt x="3230" y="6777"/>
                    <a:pt x="1647" y="8171"/>
                    <a:pt x="0" y="8899"/>
                  </a:cubicBezTo>
                  <a:cubicBezTo>
                    <a:pt x="507" y="9184"/>
                    <a:pt x="1267" y="9216"/>
                    <a:pt x="1299" y="9216"/>
                  </a:cubicBezTo>
                  <a:cubicBezTo>
                    <a:pt x="1679" y="9121"/>
                    <a:pt x="1774" y="8994"/>
                    <a:pt x="2059" y="8741"/>
                  </a:cubicBezTo>
                  <a:cubicBezTo>
                    <a:pt x="4086" y="7126"/>
                    <a:pt x="5194" y="4592"/>
                    <a:pt x="6239" y="2154"/>
                  </a:cubicBezTo>
                  <a:cubicBezTo>
                    <a:pt x="6429" y="1679"/>
                    <a:pt x="6619" y="1647"/>
                    <a:pt x="6556" y="1140"/>
                  </a:cubicBezTo>
                  <a:cubicBezTo>
                    <a:pt x="6524" y="634"/>
                    <a:pt x="5764" y="64"/>
                    <a:pt x="5669"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34"/>
            <p:cNvSpPr/>
            <p:nvPr/>
          </p:nvSpPr>
          <p:spPr>
            <a:xfrm>
              <a:off x="1371160" y="2922928"/>
              <a:ext cx="140451" cy="79819"/>
            </a:xfrm>
            <a:custGeom>
              <a:avLst/>
              <a:gdLst/>
              <a:ahLst/>
              <a:cxnLst/>
              <a:rect l="l" t="t" r="r" b="b"/>
              <a:pathLst>
                <a:path w="4751" h="2700" extrusionOk="0">
                  <a:moveTo>
                    <a:pt x="3864" y="1"/>
                  </a:moveTo>
                  <a:cubicBezTo>
                    <a:pt x="2978" y="982"/>
                    <a:pt x="1774" y="1616"/>
                    <a:pt x="507" y="1743"/>
                  </a:cubicBezTo>
                  <a:cubicBezTo>
                    <a:pt x="317" y="2059"/>
                    <a:pt x="159" y="2376"/>
                    <a:pt x="1" y="2693"/>
                  </a:cubicBezTo>
                  <a:cubicBezTo>
                    <a:pt x="86" y="2697"/>
                    <a:pt x="172" y="2699"/>
                    <a:pt x="257" y="2699"/>
                  </a:cubicBezTo>
                  <a:cubicBezTo>
                    <a:pt x="1981" y="2699"/>
                    <a:pt x="3725" y="1796"/>
                    <a:pt x="4751" y="317"/>
                  </a:cubicBezTo>
                  <a:cubicBezTo>
                    <a:pt x="4434" y="222"/>
                    <a:pt x="4149" y="127"/>
                    <a:pt x="3864"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34"/>
            <p:cNvSpPr/>
            <p:nvPr/>
          </p:nvSpPr>
          <p:spPr>
            <a:xfrm>
              <a:off x="1314047" y="3043006"/>
              <a:ext cx="197566" cy="54099"/>
            </a:xfrm>
            <a:custGeom>
              <a:avLst/>
              <a:gdLst/>
              <a:ahLst/>
              <a:cxnLst/>
              <a:rect l="l" t="t" r="r" b="b"/>
              <a:pathLst>
                <a:path w="6683" h="1830" extrusionOk="0">
                  <a:moveTo>
                    <a:pt x="3680" y="1"/>
                  </a:moveTo>
                  <a:cubicBezTo>
                    <a:pt x="3180" y="1"/>
                    <a:pt x="2687" y="46"/>
                    <a:pt x="2218" y="151"/>
                  </a:cubicBezTo>
                  <a:cubicBezTo>
                    <a:pt x="1299" y="372"/>
                    <a:pt x="286" y="879"/>
                    <a:pt x="1" y="1829"/>
                  </a:cubicBezTo>
                  <a:cubicBezTo>
                    <a:pt x="1204" y="1354"/>
                    <a:pt x="2471" y="1037"/>
                    <a:pt x="3738" y="942"/>
                  </a:cubicBezTo>
                  <a:cubicBezTo>
                    <a:pt x="3865" y="931"/>
                    <a:pt x="3989" y="923"/>
                    <a:pt x="4109" y="923"/>
                  </a:cubicBezTo>
                  <a:cubicBezTo>
                    <a:pt x="4318" y="923"/>
                    <a:pt x="4519" y="946"/>
                    <a:pt x="4720" y="1006"/>
                  </a:cubicBezTo>
                  <a:cubicBezTo>
                    <a:pt x="5036" y="1132"/>
                    <a:pt x="5416" y="1386"/>
                    <a:pt x="5480" y="1702"/>
                  </a:cubicBezTo>
                  <a:cubicBezTo>
                    <a:pt x="5955" y="1354"/>
                    <a:pt x="6303" y="942"/>
                    <a:pt x="6683" y="467"/>
                  </a:cubicBezTo>
                  <a:cubicBezTo>
                    <a:pt x="5748" y="191"/>
                    <a:pt x="4699" y="1"/>
                    <a:pt x="3680"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34"/>
            <p:cNvSpPr/>
            <p:nvPr/>
          </p:nvSpPr>
          <p:spPr>
            <a:xfrm>
              <a:off x="1198906" y="2829307"/>
              <a:ext cx="160110" cy="221926"/>
            </a:xfrm>
            <a:custGeom>
              <a:avLst/>
              <a:gdLst/>
              <a:ahLst/>
              <a:cxnLst/>
              <a:rect l="l" t="t" r="r" b="b"/>
              <a:pathLst>
                <a:path w="5416" h="7507" extrusionOk="0">
                  <a:moveTo>
                    <a:pt x="286" y="1"/>
                  </a:moveTo>
                  <a:cubicBezTo>
                    <a:pt x="1" y="1299"/>
                    <a:pt x="602" y="2724"/>
                    <a:pt x="1647" y="3421"/>
                  </a:cubicBezTo>
                  <a:cubicBezTo>
                    <a:pt x="2091" y="3738"/>
                    <a:pt x="2597" y="3896"/>
                    <a:pt x="3041" y="4181"/>
                  </a:cubicBezTo>
                  <a:cubicBezTo>
                    <a:pt x="4086" y="4878"/>
                    <a:pt x="4656" y="6240"/>
                    <a:pt x="4466" y="7506"/>
                  </a:cubicBezTo>
                  <a:cubicBezTo>
                    <a:pt x="5321" y="6810"/>
                    <a:pt x="5416" y="5321"/>
                    <a:pt x="4688" y="4498"/>
                  </a:cubicBezTo>
                  <a:cubicBezTo>
                    <a:pt x="4022" y="3738"/>
                    <a:pt x="2914" y="3611"/>
                    <a:pt x="2091" y="3041"/>
                  </a:cubicBezTo>
                  <a:cubicBezTo>
                    <a:pt x="1204" y="2376"/>
                    <a:pt x="729" y="1173"/>
                    <a:pt x="982" y="64"/>
                  </a:cubicBezTo>
                  <a:cubicBezTo>
                    <a:pt x="729" y="33"/>
                    <a:pt x="507" y="33"/>
                    <a:pt x="286"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34"/>
            <p:cNvSpPr/>
            <p:nvPr/>
          </p:nvSpPr>
          <p:spPr>
            <a:xfrm>
              <a:off x="1107148" y="2863007"/>
              <a:ext cx="191033" cy="255627"/>
            </a:xfrm>
            <a:custGeom>
              <a:avLst/>
              <a:gdLst/>
              <a:ahLst/>
              <a:cxnLst/>
              <a:rect l="l" t="t" r="r" b="b"/>
              <a:pathLst>
                <a:path w="6462" h="8647" extrusionOk="0">
                  <a:moveTo>
                    <a:pt x="191" y="1"/>
                  </a:moveTo>
                  <a:cubicBezTo>
                    <a:pt x="1" y="1173"/>
                    <a:pt x="191" y="2439"/>
                    <a:pt x="761" y="3453"/>
                  </a:cubicBezTo>
                  <a:cubicBezTo>
                    <a:pt x="1331" y="4498"/>
                    <a:pt x="2249" y="5321"/>
                    <a:pt x="3326" y="5765"/>
                  </a:cubicBezTo>
                  <a:cubicBezTo>
                    <a:pt x="3896" y="5986"/>
                    <a:pt x="4561" y="6113"/>
                    <a:pt x="5068" y="6525"/>
                  </a:cubicBezTo>
                  <a:cubicBezTo>
                    <a:pt x="5638" y="7031"/>
                    <a:pt x="5828" y="7918"/>
                    <a:pt x="5575" y="8647"/>
                  </a:cubicBezTo>
                  <a:cubicBezTo>
                    <a:pt x="6240" y="8425"/>
                    <a:pt x="6461" y="7443"/>
                    <a:pt x="6145" y="6778"/>
                  </a:cubicBezTo>
                  <a:cubicBezTo>
                    <a:pt x="5828" y="6113"/>
                    <a:pt x="5195" y="5701"/>
                    <a:pt x="4530" y="5416"/>
                  </a:cubicBezTo>
                  <a:cubicBezTo>
                    <a:pt x="3865" y="5131"/>
                    <a:pt x="3200" y="4910"/>
                    <a:pt x="2629" y="4435"/>
                  </a:cubicBezTo>
                  <a:cubicBezTo>
                    <a:pt x="2059" y="3928"/>
                    <a:pt x="1711" y="3199"/>
                    <a:pt x="1363" y="2471"/>
                  </a:cubicBezTo>
                  <a:cubicBezTo>
                    <a:pt x="983" y="1648"/>
                    <a:pt x="603" y="824"/>
                    <a:pt x="191"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34"/>
            <p:cNvSpPr/>
            <p:nvPr/>
          </p:nvSpPr>
          <p:spPr>
            <a:xfrm>
              <a:off x="1321556" y="2738495"/>
              <a:ext cx="180716" cy="150769"/>
            </a:xfrm>
            <a:custGeom>
              <a:avLst/>
              <a:gdLst/>
              <a:ahLst/>
              <a:cxnLst/>
              <a:rect l="l" t="t" r="r" b="b"/>
              <a:pathLst>
                <a:path w="6113" h="5100" extrusionOk="0">
                  <a:moveTo>
                    <a:pt x="5606" y="1"/>
                  </a:moveTo>
                  <a:cubicBezTo>
                    <a:pt x="5289" y="856"/>
                    <a:pt x="4497" y="1394"/>
                    <a:pt x="3705" y="1743"/>
                  </a:cubicBezTo>
                  <a:cubicBezTo>
                    <a:pt x="2914" y="2091"/>
                    <a:pt x="2027" y="2313"/>
                    <a:pt x="1330" y="2819"/>
                  </a:cubicBezTo>
                  <a:cubicBezTo>
                    <a:pt x="602" y="3326"/>
                    <a:pt x="0" y="4213"/>
                    <a:pt x="190" y="5100"/>
                  </a:cubicBezTo>
                  <a:cubicBezTo>
                    <a:pt x="444" y="5068"/>
                    <a:pt x="729" y="5036"/>
                    <a:pt x="982" y="5005"/>
                  </a:cubicBezTo>
                  <a:cubicBezTo>
                    <a:pt x="950" y="4150"/>
                    <a:pt x="1615" y="3453"/>
                    <a:pt x="2344" y="3105"/>
                  </a:cubicBezTo>
                  <a:cubicBezTo>
                    <a:pt x="3072" y="2756"/>
                    <a:pt x="3864" y="2629"/>
                    <a:pt x="4624" y="2313"/>
                  </a:cubicBezTo>
                  <a:cubicBezTo>
                    <a:pt x="5352" y="1996"/>
                    <a:pt x="6049" y="1363"/>
                    <a:pt x="6112" y="508"/>
                  </a:cubicBezTo>
                  <a:cubicBezTo>
                    <a:pt x="5922" y="349"/>
                    <a:pt x="5764" y="191"/>
                    <a:pt x="5606"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34"/>
            <p:cNvSpPr/>
            <p:nvPr/>
          </p:nvSpPr>
          <p:spPr>
            <a:xfrm>
              <a:off x="1268198" y="2751768"/>
              <a:ext cx="174153" cy="47980"/>
            </a:xfrm>
            <a:custGeom>
              <a:avLst/>
              <a:gdLst/>
              <a:ahLst/>
              <a:cxnLst/>
              <a:rect l="l" t="t" r="r" b="b"/>
              <a:pathLst>
                <a:path w="5891" h="1623" extrusionOk="0">
                  <a:moveTo>
                    <a:pt x="980" y="1"/>
                  </a:moveTo>
                  <a:cubicBezTo>
                    <a:pt x="895" y="1"/>
                    <a:pt x="812" y="8"/>
                    <a:pt x="728" y="27"/>
                  </a:cubicBezTo>
                  <a:cubicBezTo>
                    <a:pt x="412" y="59"/>
                    <a:pt x="127" y="249"/>
                    <a:pt x="0" y="534"/>
                  </a:cubicBezTo>
                  <a:cubicBezTo>
                    <a:pt x="1457" y="914"/>
                    <a:pt x="2914" y="1230"/>
                    <a:pt x="4370" y="1547"/>
                  </a:cubicBezTo>
                  <a:cubicBezTo>
                    <a:pt x="4579" y="1593"/>
                    <a:pt x="4788" y="1623"/>
                    <a:pt x="5009" y="1623"/>
                  </a:cubicBezTo>
                  <a:cubicBezTo>
                    <a:pt x="5090" y="1623"/>
                    <a:pt x="5172" y="1619"/>
                    <a:pt x="5257" y="1610"/>
                  </a:cubicBezTo>
                  <a:cubicBezTo>
                    <a:pt x="5542" y="1547"/>
                    <a:pt x="5795" y="1357"/>
                    <a:pt x="5890" y="1072"/>
                  </a:cubicBezTo>
                  <a:cubicBezTo>
                    <a:pt x="4465" y="755"/>
                    <a:pt x="3040" y="439"/>
                    <a:pt x="1615" y="90"/>
                  </a:cubicBezTo>
                  <a:cubicBezTo>
                    <a:pt x="1391" y="46"/>
                    <a:pt x="1183" y="1"/>
                    <a:pt x="980"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34"/>
            <p:cNvSpPr/>
            <p:nvPr/>
          </p:nvSpPr>
          <p:spPr>
            <a:xfrm>
              <a:off x="1453547" y="2783458"/>
              <a:ext cx="62761" cy="137643"/>
            </a:xfrm>
            <a:custGeom>
              <a:avLst/>
              <a:gdLst/>
              <a:ahLst/>
              <a:cxnLst/>
              <a:rect l="l" t="t" r="r" b="b"/>
              <a:pathLst>
                <a:path w="2123" h="4656" extrusionOk="0">
                  <a:moveTo>
                    <a:pt x="856" y="0"/>
                  </a:moveTo>
                  <a:lnTo>
                    <a:pt x="856" y="0"/>
                  </a:lnTo>
                  <a:cubicBezTo>
                    <a:pt x="539" y="63"/>
                    <a:pt x="317" y="443"/>
                    <a:pt x="286" y="792"/>
                  </a:cubicBezTo>
                  <a:cubicBezTo>
                    <a:pt x="254" y="1172"/>
                    <a:pt x="349" y="1520"/>
                    <a:pt x="507" y="1837"/>
                  </a:cubicBezTo>
                  <a:cubicBezTo>
                    <a:pt x="634" y="2185"/>
                    <a:pt x="792" y="2502"/>
                    <a:pt x="856" y="2882"/>
                  </a:cubicBezTo>
                  <a:cubicBezTo>
                    <a:pt x="982" y="3579"/>
                    <a:pt x="602" y="4339"/>
                    <a:pt x="1" y="4655"/>
                  </a:cubicBezTo>
                  <a:cubicBezTo>
                    <a:pt x="349" y="4624"/>
                    <a:pt x="666" y="4592"/>
                    <a:pt x="982" y="4560"/>
                  </a:cubicBezTo>
                  <a:cubicBezTo>
                    <a:pt x="1267" y="4307"/>
                    <a:pt x="1552" y="4022"/>
                    <a:pt x="1774" y="3674"/>
                  </a:cubicBezTo>
                  <a:cubicBezTo>
                    <a:pt x="1996" y="3325"/>
                    <a:pt x="2122" y="2914"/>
                    <a:pt x="2027" y="2502"/>
                  </a:cubicBezTo>
                  <a:cubicBezTo>
                    <a:pt x="1932" y="2027"/>
                    <a:pt x="1552" y="1679"/>
                    <a:pt x="1267" y="1330"/>
                  </a:cubicBezTo>
                  <a:cubicBezTo>
                    <a:pt x="951" y="950"/>
                    <a:pt x="697" y="443"/>
                    <a:pt x="856"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34"/>
            <p:cNvSpPr/>
            <p:nvPr/>
          </p:nvSpPr>
          <p:spPr>
            <a:xfrm>
              <a:off x="1098723" y="2734209"/>
              <a:ext cx="139535" cy="98887"/>
            </a:xfrm>
            <a:custGeom>
              <a:avLst/>
              <a:gdLst/>
              <a:ahLst/>
              <a:cxnLst/>
              <a:rect l="l" t="t" r="r" b="b"/>
              <a:pathLst>
                <a:path w="4720" h="3345" extrusionOk="0">
                  <a:moveTo>
                    <a:pt x="1191" y="0"/>
                  </a:moveTo>
                  <a:cubicBezTo>
                    <a:pt x="1042" y="0"/>
                    <a:pt x="902" y="22"/>
                    <a:pt x="761" y="83"/>
                  </a:cubicBezTo>
                  <a:cubicBezTo>
                    <a:pt x="413" y="241"/>
                    <a:pt x="159" y="684"/>
                    <a:pt x="1" y="811"/>
                  </a:cubicBezTo>
                  <a:cubicBezTo>
                    <a:pt x="331" y="652"/>
                    <a:pt x="701" y="577"/>
                    <a:pt x="1074" y="577"/>
                  </a:cubicBezTo>
                  <a:cubicBezTo>
                    <a:pt x="1595" y="577"/>
                    <a:pt x="2123" y="724"/>
                    <a:pt x="2566" y="1001"/>
                  </a:cubicBezTo>
                  <a:cubicBezTo>
                    <a:pt x="3326" y="1508"/>
                    <a:pt x="3833" y="2394"/>
                    <a:pt x="3865" y="3345"/>
                  </a:cubicBezTo>
                  <a:cubicBezTo>
                    <a:pt x="4371" y="3250"/>
                    <a:pt x="4720" y="2679"/>
                    <a:pt x="4593" y="2173"/>
                  </a:cubicBezTo>
                  <a:cubicBezTo>
                    <a:pt x="4150" y="1603"/>
                    <a:pt x="3643" y="1128"/>
                    <a:pt x="3073" y="684"/>
                  </a:cubicBezTo>
                  <a:cubicBezTo>
                    <a:pt x="2598" y="336"/>
                    <a:pt x="2028" y="51"/>
                    <a:pt x="1458" y="19"/>
                  </a:cubicBezTo>
                  <a:cubicBezTo>
                    <a:pt x="1365" y="8"/>
                    <a:pt x="1276" y="0"/>
                    <a:pt x="1191"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34"/>
            <p:cNvSpPr/>
            <p:nvPr/>
          </p:nvSpPr>
          <p:spPr>
            <a:xfrm>
              <a:off x="1168015" y="2685137"/>
              <a:ext cx="100217" cy="66516"/>
            </a:xfrm>
            <a:custGeom>
              <a:avLst/>
              <a:gdLst/>
              <a:ahLst/>
              <a:cxnLst/>
              <a:rect l="l" t="t" r="r" b="b"/>
              <a:pathLst>
                <a:path w="3390" h="2250" extrusionOk="0">
                  <a:moveTo>
                    <a:pt x="3389" y="1"/>
                  </a:moveTo>
                  <a:cubicBezTo>
                    <a:pt x="2914" y="223"/>
                    <a:pt x="2471" y="476"/>
                    <a:pt x="2027" y="761"/>
                  </a:cubicBezTo>
                  <a:cubicBezTo>
                    <a:pt x="1331" y="1173"/>
                    <a:pt x="665" y="1616"/>
                    <a:pt x="0" y="2028"/>
                  </a:cubicBezTo>
                  <a:cubicBezTo>
                    <a:pt x="127" y="2028"/>
                    <a:pt x="285" y="2123"/>
                    <a:pt x="317" y="2249"/>
                  </a:cubicBezTo>
                  <a:cubicBezTo>
                    <a:pt x="1616" y="2123"/>
                    <a:pt x="2851" y="1236"/>
                    <a:pt x="3389"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34"/>
            <p:cNvSpPr/>
            <p:nvPr/>
          </p:nvSpPr>
          <p:spPr>
            <a:xfrm>
              <a:off x="1094998" y="2746004"/>
              <a:ext cx="70241" cy="136697"/>
            </a:xfrm>
            <a:custGeom>
              <a:avLst/>
              <a:gdLst/>
              <a:ahLst/>
              <a:cxnLst/>
              <a:rect l="l" t="t" r="r" b="b"/>
              <a:pathLst>
                <a:path w="2376" h="4624" extrusionOk="0">
                  <a:moveTo>
                    <a:pt x="1774" y="0"/>
                  </a:moveTo>
                  <a:cubicBezTo>
                    <a:pt x="1584" y="0"/>
                    <a:pt x="1394" y="32"/>
                    <a:pt x="1204" y="64"/>
                  </a:cubicBezTo>
                  <a:cubicBezTo>
                    <a:pt x="1552" y="697"/>
                    <a:pt x="1552" y="1520"/>
                    <a:pt x="1204" y="2154"/>
                  </a:cubicBezTo>
                  <a:cubicBezTo>
                    <a:pt x="1014" y="2565"/>
                    <a:pt x="665" y="2914"/>
                    <a:pt x="412" y="3294"/>
                  </a:cubicBezTo>
                  <a:cubicBezTo>
                    <a:pt x="159" y="3674"/>
                    <a:pt x="0" y="4212"/>
                    <a:pt x="222" y="4624"/>
                  </a:cubicBezTo>
                  <a:cubicBezTo>
                    <a:pt x="315" y="4392"/>
                    <a:pt x="560" y="4245"/>
                    <a:pt x="809" y="4245"/>
                  </a:cubicBezTo>
                  <a:cubicBezTo>
                    <a:pt x="900" y="4245"/>
                    <a:pt x="992" y="4265"/>
                    <a:pt x="1077" y="4307"/>
                  </a:cubicBezTo>
                  <a:cubicBezTo>
                    <a:pt x="887" y="3991"/>
                    <a:pt x="1014" y="3579"/>
                    <a:pt x="1204" y="3262"/>
                  </a:cubicBezTo>
                  <a:cubicBezTo>
                    <a:pt x="1425" y="2946"/>
                    <a:pt x="1710" y="2692"/>
                    <a:pt x="1900" y="2407"/>
                  </a:cubicBezTo>
                  <a:cubicBezTo>
                    <a:pt x="2375" y="1679"/>
                    <a:pt x="2312" y="634"/>
                    <a:pt x="1774"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34"/>
            <p:cNvSpPr/>
            <p:nvPr/>
          </p:nvSpPr>
          <p:spPr>
            <a:xfrm>
              <a:off x="1223235" y="2687029"/>
              <a:ext cx="319305" cy="347359"/>
            </a:xfrm>
            <a:custGeom>
              <a:avLst/>
              <a:gdLst/>
              <a:ahLst/>
              <a:cxnLst/>
              <a:rect l="l" t="t" r="r" b="b"/>
              <a:pathLst>
                <a:path w="10801" h="11750" extrusionOk="0">
                  <a:moveTo>
                    <a:pt x="3073" y="0"/>
                  </a:moveTo>
                  <a:cubicBezTo>
                    <a:pt x="2946" y="0"/>
                    <a:pt x="2788" y="0"/>
                    <a:pt x="2661" y="32"/>
                  </a:cubicBezTo>
                  <a:cubicBezTo>
                    <a:pt x="2819" y="539"/>
                    <a:pt x="2566" y="1077"/>
                    <a:pt x="2218" y="1457"/>
                  </a:cubicBezTo>
                  <a:cubicBezTo>
                    <a:pt x="1838" y="1837"/>
                    <a:pt x="1394" y="2090"/>
                    <a:pt x="1014" y="2470"/>
                  </a:cubicBezTo>
                  <a:cubicBezTo>
                    <a:pt x="254" y="3262"/>
                    <a:pt x="1" y="4592"/>
                    <a:pt x="444" y="5606"/>
                  </a:cubicBezTo>
                  <a:cubicBezTo>
                    <a:pt x="869" y="6607"/>
                    <a:pt x="1875" y="7288"/>
                    <a:pt x="2905" y="7288"/>
                  </a:cubicBezTo>
                  <a:cubicBezTo>
                    <a:pt x="2950" y="7288"/>
                    <a:pt x="2996" y="7287"/>
                    <a:pt x="3041" y="7284"/>
                  </a:cubicBezTo>
                  <a:cubicBezTo>
                    <a:pt x="3518" y="7244"/>
                    <a:pt x="4031" y="7080"/>
                    <a:pt x="4512" y="7080"/>
                  </a:cubicBezTo>
                  <a:cubicBezTo>
                    <a:pt x="4798" y="7080"/>
                    <a:pt x="5073" y="7138"/>
                    <a:pt x="5321" y="7316"/>
                  </a:cubicBezTo>
                  <a:cubicBezTo>
                    <a:pt x="5765" y="7632"/>
                    <a:pt x="5955" y="8297"/>
                    <a:pt x="6398" y="8646"/>
                  </a:cubicBezTo>
                  <a:cubicBezTo>
                    <a:pt x="6657" y="8836"/>
                    <a:pt x="6963" y="8884"/>
                    <a:pt x="7279" y="8884"/>
                  </a:cubicBezTo>
                  <a:cubicBezTo>
                    <a:pt x="7544" y="8884"/>
                    <a:pt x="7817" y="8850"/>
                    <a:pt x="8077" y="8836"/>
                  </a:cubicBezTo>
                  <a:cubicBezTo>
                    <a:pt x="8207" y="8821"/>
                    <a:pt x="8342" y="8812"/>
                    <a:pt x="8477" y="8812"/>
                  </a:cubicBezTo>
                  <a:cubicBezTo>
                    <a:pt x="8933" y="8812"/>
                    <a:pt x="9384" y="8920"/>
                    <a:pt x="9628" y="9311"/>
                  </a:cubicBezTo>
                  <a:cubicBezTo>
                    <a:pt x="10103" y="10008"/>
                    <a:pt x="9565" y="11243"/>
                    <a:pt x="10230" y="11749"/>
                  </a:cubicBezTo>
                  <a:cubicBezTo>
                    <a:pt x="10388" y="11401"/>
                    <a:pt x="10515" y="11053"/>
                    <a:pt x="10673" y="10736"/>
                  </a:cubicBezTo>
                  <a:cubicBezTo>
                    <a:pt x="10800" y="10008"/>
                    <a:pt x="10578" y="9247"/>
                    <a:pt x="10167" y="8709"/>
                  </a:cubicBezTo>
                  <a:cubicBezTo>
                    <a:pt x="9723" y="8171"/>
                    <a:pt x="9027" y="7854"/>
                    <a:pt x="8362" y="7854"/>
                  </a:cubicBezTo>
                  <a:cubicBezTo>
                    <a:pt x="7951" y="7875"/>
                    <a:pt x="7528" y="7988"/>
                    <a:pt x="7134" y="7988"/>
                  </a:cubicBezTo>
                  <a:cubicBezTo>
                    <a:pt x="6920" y="7988"/>
                    <a:pt x="6714" y="7954"/>
                    <a:pt x="6525" y="7854"/>
                  </a:cubicBezTo>
                  <a:cubicBezTo>
                    <a:pt x="6050" y="7601"/>
                    <a:pt x="5828" y="7031"/>
                    <a:pt x="5416" y="6682"/>
                  </a:cubicBezTo>
                  <a:cubicBezTo>
                    <a:pt x="5014" y="6356"/>
                    <a:pt x="4506" y="6274"/>
                    <a:pt x="3979" y="6274"/>
                  </a:cubicBezTo>
                  <a:cubicBezTo>
                    <a:pt x="3635" y="6274"/>
                    <a:pt x="3283" y="6309"/>
                    <a:pt x="2946" y="6334"/>
                  </a:cubicBezTo>
                  <a:cubicBezTo>
                    <a:pt x="2798" y="6351"/>
                    <a:pt x="2643" y="6361"/>
                    <a:pt x="2486" y="6361"/>
                  </a:cubicBezTo>
                  <a:cubicBezTo>
                    <a:pt x="1769" y="6361"/>
                    <a:pt x="1009" y="6154"/>
                    <a:pt x="698" y="5479"/>
                  </a:cubicBezTo>
                  <a:cubicBezTo>
                    <a:pt x="413" y="4846"/>
                    <a:pt x="698" y="4054"/>
                    <a:pt x="1141" y="3484"/>
                  </a:cubicBezTo>
                  <a:cubicBezTo>
                    <a:pt x="1584" y="2945"/>
                    <a:pt x="2186" y="2534"/>
                    <a:pt x="2661" y="1995"/>
                  </a:cubicBezTo>
                  <a:cubicBezTo>
                    <a:pt x="3104" y="1425"/>
                    <a:pt x="3390" y="634"/>
                    <a:pt x="3073" y="0"/>
                  </a:cubicBez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34"/>
            <p:cNvSpPr/>
            <p:nvPr/>
          </p:nvSpPr>
          <p:spPr>
            <a:xfrm>
              <a:off x="1033215" y="2822065"/>
              <a:ext cx="207854" cy="119639"/>
            </a:xfrm>
            <a:custGeom>
              <a:avLst/>
              <a:gdLst/>
              <a:ahLst/>
              <a:cxnLst/>
              <a:rect l="l" t="t" r="r" b="b"/>
              <a:pathLst>
                <a:path w="7031" h="4047" extrusionOk="0">
                  <a:moveTo>
                    <a:pt x="5962" y="0"/>
                  </a:moveTo>
                  <a:cubicBezTo>
                    <a:pt x="5495" y="0"/>
                    <a:pt x="5023" y="162"/>
                    <a:pt x="4655" y="468"/>
                  </a:cubicBezTo>
                  <a:cubicBezTo>
                    <a:pt x="4244" y="816"/>
                    <a:pt x="3990" y="1323"/>
                    <a:pt x="3515" y="1544"/>
                  </a:cubicBezTo>
                  <a:cubicBezTo>
                    <a:pt x="3277" y="1650"/>
                    <a:pt x="3027" y="1673"/>
                    <a:pt x="2774" y="1673"/>
                  </a:cubicBezTo>
                  <a:cubicBezTo>
                    <a:pt x="2581" y="1673"/>
                    <a:pt x="2387" y="1660"/>
                    <a:pt x="2193" y="1660"/>
                  </a:cubicBezTo>
                  <a:cubicBezTo>
                    <a:pt x="2031" y="1660"/>
                    <a:pt x="1869" y="1669"/>
                    <a:pt x="1710" y="1703"/>
                  </a:cubicBezTo>
                  <a:cubicBezTo>
                    <a:pt x="728" y="1861"/>
                    <a:pt x="0" y="3001"/>
                    <a:pt x="253" y="4046"/>
                  </a:cubicBezTo>
                  <a:cubicBezTo>
                    <a:pt x="475" y="3191"/>
                    <a:pt x="1235" y="2494"/>
                    <a:pt x="2059" y="2399"/>
                  </a:cubicBezTo>
                  <a:cubicBezTo>
                    <a:pt x="2175" y="2387"/>
                    <a:pt x="2292" y="2383"/>
                    <a:pt x="2408" y="2383"/>
                  </a:cubicBezTo>
                  <a:cubicBezTo>
                    <a:pt x="2617" y="2383"/>
                    <a:pt x="2825" y="2396"/>
                    <a:pt x="3029" y="2396"/>
                  </a:cubicBezTo>
                  <a:cubicBezTo>
                    <a:pt x="3295" y="2396"/>
                    <a:pt x="3554" y="2374"/>
                    <a:pt x="3800" y="2273"/>
                  </a:cubicBezTo>
                  <a:cubicBezTo>
                    <a:pt x="4180" y="2146"/>
                    <a:pt x="4465" y="1829"/>
                    <a:pt x="4750" y="1544"/>
                  </a:cubicBezTo>
                  <a:cubicBezTo>
                    <a:pt x="5035" y="1259"/>
                    <a:pt x="5320" y="974"/>
                    <a:pt x="5701" y="816"/>
                  </a:cubicBezTo>
                  <a:cubicBezTo>
                    <a:pt x="5821" y="776"/>
                    <a:pt x="5976" y="755"/>
                    <a:pt x="6139" y="755"/>
                  </a:cubicBezTo>
                  <a:cubicBezTo>
                    <a:pt x="6491" y="755"/>
                    <a:pt x="6879" y="853"/>
                    <a:pt x="7031" y="1069"/>
                  </a:cubicBezTo>
                  <a:cubicBezTo>
                    <a:pt x="6999" y="784"/>
                    <a:pt x="6746" y="468"/>
                    <a:pt x="6714" y="151"/>
                  </a:cubicBezTo>
                  <a:cubicBezTo>
                    <a:pt x="6477" y="49"/>
                    <a:pt x="6220" y="0"/>
                    <a:pt x="5962" y="0"/>
                  </a:cubicBez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34"/>
            <p:cNvSpPr/>
            <p:nvPr/>
          </p:nvSpPr>
          <p:spPr>
            <a:xfrm>
              <a:off x="1329981" y="3042415"/>
              <a:ext cx="251873" cy="196502"/>
            </a:xfrm>
            <a:custGeom>
              <a:avLst/>
              <a:gdLst/>
              <a:ahLst/>
              <a:cxnLst/>
              <a:rect l="l" t="t" r="r" b="b"/>
              <a:pathLst>
                <a:path w="8520" h="6647" extrusionOk="0">
                  <a:moveTo>
                    <a:pt x="4650" y="1"/>
                  </a:moveTo>
                  <a:cubicBezTo>
                    <a:pt x="4536" y="1"/>
                    <a:pt x="4421" y="4"/>
                    <a:pt x="4307" y="12"/>
                  </a:cubicBezTo>
                  <a:cubicBezTo>
                    <a:pt x="3420" y="44"/>
                    <a:pt x="2502" y="297"/>
                    <a:pt x="1774" y="804"/>
                  </a:cubicBezTo>
                  <a:cubicBezTo>
                    <a:pt x="1014" y="1311"/>
                    <a:pt x="444" y="2039"/>
                    <a:pt x="222" y="2926"/>
                  </a:cubicBezTo>
                  <a:cubicBezTo>
                    <a:pt x="0" y="3781"/>
                    <a:pt x="159" y="4763"/>
                    <a:pt x="729" y="5459"/>
                  </a:cubicBezTo>
                  <a:cubicBezTo>
                    <a:pt x="1140" y="5966"/>
                    <a:pt x="1710" y="6314"/>
                    <a:pt x="2344" y="6473"/>
                  </a:cubicBezTo>
                  <a:cubicBezTo>
                    <a:pt x="2793" y="6608"/>
                    <a:pt x="3259" y="6647"/>
                    <a:pt x="3730" y="6647"/>
                  </a:cubicBezTo>
                  <a:cubicBezTo>
                    <a:pt x="3922" y="6647"/>
                    <a:pt x="4114" y="6640"/>
                    <a:pt x="4307" y="6631"/>
                  </a:cubicBezTo>
                  <a:cubicBezTo>
                    <a:pt x="5321" y="6536"/>
                    <a:pt x="6366" y="6219"/>
                    <a:pt x="7157" y="5554"/>
                  </a:cubicBezTo>
                  <a:cubicBezTo>
                    <a:pt x="7981" y="4921"/>
                    <a:pt x="8519" y="3908"/>
                    <a:pt x="8424" y="2863"/>
                  </a:cubicBezTo>
                  <a:cubicBezTo>
                    <a:pt x="8329" y="1944"/>
                    <a:pt x="7727" y="1121"/>
                    <a:pt x="6967" y="614"/>
                  </a:cubicBezTo>
                  <a:cubicBezTo>
                    <a:pt x="6274" y="198"/>
                    <a:pt x="5459" y="1"/>
                    <a:pt x="4650"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34"/>
            <p:cNvSpPr/>
            <p:nvPr/>
          </p:nvSpPr>
          <p:spPr>
            <a:xfrm>
              <a:off x="1376776" y="3046524"/>
              <a:ext cx="142343" cy="66250"/>
            </a:xfrm>
            <a:custGeom>
              <a:avLst/>
              <a:gdLst/>
              <a:ahLst/>
              <a:cxnLst/>
              <a:rect l="l" t="t" r="r" b="b"/>
              <a:pathLst>
                <a:path w="4815" h="2241" extrusionOk="0">
                  <a:moveTo>
                    <a:pt x="3068" y="0"/>
                  </a:moveTo>
                  <a:cubicBezTo>
                    <a:pt x="2893" y="0"/>
                    <a:pt x="2714" y="11"/>
                    <a:pt x="2534" y="32"/>
                  </a:cubicBezTo>
                  <a:cubicBezTo>
                    <a:pt x="2027" y="63"/>
                    <a:pt x="1521" y="158"/>
                    <a:pt x="1077" y="348"/>
                  </a:cubicBezTo>
                  <a:cubicBezTo>
                    <a:pt x="634" y="538"/>
                    <a:pt x="286" y="823"/>
                    <a:pt x="127" y="1108"/>
                  </a:cubicBezTo>
                  <a:cubicBezTo>
                    <a:pt x="1" y="1393"/>
                    <a:pt x="64" y="1710"/>
                    <a:pt x="349" y="1932"/>
                  </a:cubicBezTo>
                  <a:cubicBezTo>
                    <a:pt x="571" y="2090"/>
                    <a:pt x="887" y="2185"/>
                    <a:pt x="1236" y="2217"/>
                  </a:cubicBezTo>
                  <a:cubicBezTo>
                    <a:pt x="1410" y="2233"/>
                    <a:pt x="1592" y="2241"/>
                    <a:pt x="1778" y="2241"/>
                  </a:cubicBezTo>
                  <a:cubicBezTo>
                    <a:pt x="1964" y="2241"/>
                    <a:pt x="2154" y="2233"/>
                    <a:pt x="2344" y="2217"/>
                  </a:cubicBezTo>
                  <a:cubicBezTo>
                    <a:pt x="2914" y="2154"/>
                    <a:pt x="3516" y="2027"/>
                    <a:pt x="3991" y="1773"/>
                  </a:cubicBezTo>
                  <a:cubicBezTo>
                    <a:pt x="4498" y="1520"/>
                    <a:pt x="4814" y="1172"/>
                    <a:pt x="4783" y="823"/>
                  </a:cubicBezTo>
                  <a:cubicBezTo>
                    <a:pt x="4783" y="538"/>
                    <a:pt x="4466" y="285"/>
                    <a:pt x="4023" y="127"/>
                  </a:cubicBezTo>
                  <a:cubicBezTo>
                    <a:pt x="3748" y="42"/>
                    <a:pt x="3417" y="0"/>
                    <a:pt x="3068"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34"/>
            <p:cNvSpPr/>
            <p:nvPr/>
          </p:nvSpPr>
          <p:spPr>
            <a:xfrm>
              <a:off x="1353364" y="3140115"/>
              <a:ext cx="217255" cy="87978"/>
            </a:xfrm>
            <a:custGeom>
              <a:avLst/>
              <a:gdLst/>
              <a:ahLst/>
              <a:cxnLst/>
              <a:rect l="l" t="t" r="r" b="b"/>
              <a:pathLst>
                <a:path w="7349" h="2976" extrusionOk="0">
                  <a:moveTo>
                    <a:pt x="7348" y="1"/>
                  </a:moveTo>
                  <a:cubicBezTo>
                    <a:pt x="6715" y="761"/>
                    <a:pt x="5828" y="1299"/>
                    <a:pt x="4846" y="1489"/>
                  </a:cubicBezTo>
                  <a:cubicBezTo>
                    <a:pt x="4574" y="1538"/>
                    <a:pt x="4288" y="1563"/>
                    <a:pt x="3995" y="1563"/>
                  </a:cubicBezTo>
                  <a:cubicBezTo>
                    <a:pt x="3334" y="1563"/>
                    <a:pt x="2643" y="1436"/>
                    <a:pt x="2028" y="1173"/>
                  </a:cubicBezTo>
                  <a:cubicBezTo>
                    <a:pt x="1869" y="1141"/>
                    <a:pt x="1711" y="1046"/>
                    <a:pt x="1584" y="951"/>
                  </a:cubicBezTo>
                  <a:cubicBezTo>
                    <a:pt x="1553" y="919"/>
                    <a:pt x="1521" y="888"/>
                    <a:pt x="1489" y="888"/>
                  </a:cubicBezTo>
                  <a:cubicBezTo>
                    <a:pt x="1331" y="761"/>
                    <a:pt x="1173" y="634"/>
                    <a:pt x="1046" y="508"/>
                  </a:cubicBezTo>
                  <a:lnTo>
                    <a:pt x="1014" y="508"/>
                  </a:lnTo>
                  <a:cubicBezTo>
                    <a:pt x="878" y="417"/>
                    <a:pt x="710" y="342"/>
                    <a:pt x="555" y="342"/>
                  </a:cubicBezTo>
                  <a:cubicBezTo>
                    <a:pt x="494" y="342"/>
                    <a:pt x="435" y="354"/>
                    <a:pt x="381" y="381"/>
                  </a:cubicBezTo>
                  <a:cubicBezTo>
                    <a:pt x="33" y="539"/>
                    <a:pt x="1" y="983"/>
                    <a:pt x="96" y="1331"/>
                  </a:cubicBezTo>
                  <a:cubicBezTo>
                    <a:pt x="318" y="1964"/>
                    <a:pt x="951" y="2439"/>
                    <a:pt x="1616" y="2693"/>
                  </a:cubicBezTo>
                  <a:cubicBezTo>
                    <a:pt x="2107" y="2884"/>
                    <a:pt x="2635" y="2975"/>
                    <a:pt x="3166" y="2975"/>
                  </a:cubicBezTo>
                  <a:cubicBezTo>
                    <a:pt x="4485" y="2975"/>
                    <a:pt x="5825" y="2410"/>
                    <a:pt x="6683" y="1394"/>
                  </a:cubicBezTo>
                  <a:cubicBezTo>
                    <a:pt x="7000" y="983"/>
                    <a:pt x="7253" y="508"/>
                    <a:pt x="7348"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34"/>
            <p:cNvSpPr/>
            <p:nvPr/>
          </p:nvSpPr>
          <p:spPr>
            <a:xfrm>
              <a:off x="1366548" y="2993136"/>
              <a:ext cx="22438" cy="14072"/>
            </a:xfrm>
            <a:custGeom>
              <a:avLst/>
              <a:gdLst/>
              <a:ahLst/>
              <a:cxnLst/>
              <a:rect l="l" t="t" r="r" b="b"/>
              <a:pathLst>
                <a:path w="759" h="476" extrusionOk="0">
                  <a:moveTo>
                    <a:pt x="537" y="1"/>
                  </a:moveTo>
                  <a:cubicBezTo>
                    <a:pt x="0" y="32"/>
                    <a:pt x="218" y="473"/>
                    <a:pt x="189" y="476"/>
                  </a:cubicBezTo>
                  <a:lnTo>
                    <a:pt x="189" y="476"/>
                  </a:lnTo>
                  <a:cubicBezTo>
                    <a:pt x="758" y="444"/>
                    <a:pt x="537" y="1"/>
                    <a:pt x="537" y="1"/>
                  </a:cubicBezTo>
                  <a:close/>
                  <a:moveTo>
                    <a:pt x="189" y="476"/>
                  </a:moveTo>
                  <a:cubicBezTo>
                    <a:pt x="189" y="476"/>
                    <a:pt x="188" y="476"/>
                    <a:pt x="188" y="476"/>
                  </a:cubicBezTo>
                  <a:cubicBezTo>
                    <a:pt x="188" y="476"/>
                    <a:pt x="189" y="476"/>
                    <a:pt x="189" y="476"/>
                  </a:cubicBezTo>
                  <a:close/>
                </a:path>
              </a:pathLst>
            </a:custGeom>
            <a:solidFill>
              <a:srgbClr val="8EB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34"/>
            <p:cNvSpPr/>
            <p:nvPr/>
          </p:nvSpPr>
          <p:spPr>
            <a:xfrm>
              <a:off x="1363681" y="2993136"/>
              <a:ext cx="150739" cy="117747"/>
            </a:xfrm>
            <a:custGeom>
              <a:avLst/>
              <a:gdLst/>
              <a:ahLst/>
              <a:cxnLst/>
              <a:rect l="l" t="t" r="r" b="b"/>
              <a:pathLst>
                <a:path w="5099" h="3983" extrusionOk="0">
                  <a:moveTo>
                    <a:pt x="634" y="1"/>
                  </a:moveTo>
                  <a:cubicBezTo>
                    <a:pt x="634" y="286"/>
                    <a:pt x="570" y="381"/>
                    <a:pt x="317" y="476"/>
                  </a:cubicBezTo>
                  <a:cubicBezTo>
                    <a:pt x="327" y="475"/>
                    <a:pt x="338" y="475"/>
                    <a:pt x="348" y="475"/>
                  </a:cubicBezTo>
                  <a:cubicBezTo>
                    <a:pt x="736" y="475"/>
                    <a:pt x="1433" y="1023"/>
                    <a:pt x="1710" y="1331"/>
                  </a:cubicBezTo>
                  <a:cubicBezTo>
                    <a:pt x="1869" y="1521"/>
                    <a:pt x="2185" y="1933"/>
                    <a:pt x="2375" y="2313"/>
                  </a:cubicBezTo>
                  <a:cubicBezTo>
                    <a:pt x="2089" y="2373"/>
                    <a:pt x="1843" y="2401"/>
                    <a:pt x="1624" y="2401"/>
                  </a:cubicBezTo>
                  <a:cubicBezTo>
                    <a:pt x="1045" y="2401"/>
                    <a:pt x="659" y="2209"/>
                    <a:pt x="222" y="1933"/>
                  </a:cubicBezTo>
                  <a:lnTo>
                    <a:pt x="222" y="1933"/>
                  </a:lnTo>
                  <a:cubicBezTo>
                    <a:pt x="466" y="2544"/>
                    <a:pt x="908" y="2736"/>
                    <a:pt x="1360" y="2736"/>
                  </a:cubicBezTo>
                  <a:cubicBezTo>
                    <a:pt x="1610" y="2736"/>
                    <a:pt x="1865" y="2677"/>
                    <a:pt x="2090" y="2598"/>
                  </a:cubicBezTo>
                  <a:lnTo>
                    <a:pt x="2090" y="2598"/>
                  </a:lnTo>
                  <a:cubicBezTo>
                    <a:pt x="1489" y="2978"/>
                    <a:pt x="729" y="3104"/>
                    <a:pt x="0" y="3104"/>
                  </a:cubicBezTo>
                  <a:cubicBezTo>
                    <a:pt x="380" y="3301"/>
                    <a:pt x="728" y="3411"/>
                    <a:pt x="1062" y="3411"/>
                  </a:cubicBezTo>
                  <a:cubicBezTo>
                    <a:pt x="1480" y="3411"/>
                    <a:pt x="1875" y="3239"/>
                    <a:pt x="2280" y="2851"/>
                  </a:cubicBezTo>
                  <a:lnTo>
                    <a:pt x="2280" y="2851"/>
                  </a:lnTo>
                  <a:cubicBezTo>
                    <a:pt x="2154" y="3326"/>
                    <a:pt x="1742" y="3706"/>
                    <a:pt x="1330" y="3960"/>
                  </a:cubicBezTo>
                  <a:cubicBezTo>
                    <a:pt x="1415" y="3975"/>
                    <a:pt x="1499" y="3983"/>
                    <a:pt x="1583" y="3983"/>
                  </a:cubicBezTo>
                  <a:cubicBezTo>
                    <a:pt x="1844" y="3983"/>
                    <a:pt x="2096" y="3906"/>
                    <a:pt x="2312" y="3738"/>
                  </a:cubicBezTo>
                  <a:cubicBezTo>
                    <a:pt x="2565" y="3516"/>
                    <a:pt x="2755" y="3168"/>
                    <a:pt x="2724" y="2819"/>
                  </a:cubicBezTo>
                  <a:lnTo>
                    <a:pt x="2724" y="2819"/>
                  </a:lnTo>
                  <a:cubicBezTo>
                    <a:pt x="2834" y="3397"/>
                    <a:pt x="3374" y="3832"/>
                    <a:pt x="3930" y="3832"/>
                  </a:cubicBezTo>
                  <a:cubicBezTo>
                    <a:pt x="4014" y="3832"/>
                    <a:pt x="4098" y="3822"/>
                    <a:pt x="4181" y="3801"/>
                  </a:cubicBezTo>
                  <a:cubicBezTo>
                    <a:pt x="3706" y="3611"/>
                    <a:pt x="3389" y="3263"/>
                    <a:pt x="3167" y="2788"/>
                  </a:cubicBezTo>
                  <a:lnTo>
                    <a:pt x="3167" y="2788"/>
                  </a:lnTo>
                  <a:cubicBezTo>
                    <a:pt x="3432" y="2911"/>
                    <a:pt x="3657" y="2976"/>
                    <a:pt x="3887" y="2976"/>
                  </a:cubicBezTo>
                  <a:cubicBezTo>
                    <a:pt x="4070" y="2976"/>
                    <a:pt x="4255" y="2935"/>
                    <a:pt x="4466" y="2851"/>
                  </a:cubicBezTo>
                  <a:cubicBezTo>
                    <a:pt x="4941" y="2661"/>
                    <a:pt x="5099" y="2281"/>
                    <a:pt x="5099" y="1774"/>
                  </a:cubicBezTo>
                  <a:lnTo>
                    <a:pt x="5099" y="1774"/>
                  </a:lnTo>
                  <a:cubicBezTo>
                    <a:pt x="4466" y="2313"/>
                    <a:pt x="4244" y="2376"/>
                    <a:pt x="3452" y="2471"/>
                  </a:cubicBezTo>
                  <a:cubicBezTo>
                    <a:pt x="3927" y="2028"/>
                    <a:pt x="4117" y="1394"/>
                    <a:pt x="3864" y="793"/>
                  </a:cubicBezTo>
                  <a:lnTo>
                    <a:pt x="3864" y="793"/>
                  </a:lnTo>
                  <a:cubicBezTo>
                    <a:pt x="3896" y="1299"/>
                    <a:pt x="3611" y="1806"/>
                    <a:pt x="3167" y="2091"/>
                  </a:cubicBezTo>
                  <a:cubicBezTo>
                    <a:pt x="3104" y="2123"/>
                    <a:pt x="3041" y="2123"/>
                    <a:pt x="2977" y="2154"/>
                  </a:cubicBezTo>
                  <a:cubicBezTo>
                    <a:pt x="2660" y="983"/>
                    <a:pt x="1362" y="191"/>
                    <a:pt x="634"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34"/>
            <p:cNvSpPr/>
            <p:nvPr/>
          </p:nvSpPr>
          <p:spPr>
            <a:xfrm>
              <a:off x="1385201" y="2999699"/>
              <a:ext cx="62761" cy="61283"/>
            </a:xfrm>
            <a:custGeom>
              <a:avLst/>
              <a:gdLst/>
              <a:ahLst/>
              <a:cxnLst/>
              <a:rect l="l" t="t" r="r" b="b"/>
              <a:pathLst>
                <a:path w="2123" h="2073" extrusionOk="0">
                  <a:moveTo>
                    <a:pt x="127" y="1"/>
                  </a:moveTo>
                  <a:cubicBezTo>
                    <a:pt x="64" y="32"/>
                    <a:pt x="1" y="96"/>
                    <a:pt x="32" y="159"/>
                  </a:cubicBezTo>
                  <a:cubicBezTo>
                    <a:pt x="254" y="191"/>
                    <a:pt x="887" y="381"/>
                    <a:pt x="1521" y="1172"/>
                  </a:cubicBezTo>
                  <a:cubicBezTo>
                    <a:pt x="1647" y="1362"/>
                    <a:pt x="1806" y="1679"/>
                    <a:pt x="1837" y="1932"/>
                  </a:cubicBezTo>
                  <a:cubicBezTo>
                    <a:pt x="1869" y="1964"/>
                    <a:pt x="1901" y="1996"/>
                    <a:pt x="1932" y="2027"/>
                  </a:cubicBezTo>
                  <a:cubicBezTo>
                    <a:pt x="1955" y="2050"/>
                    <a:pt x="1993" y="2072"/>
                    <a:pt x="2025" y="2072"/>
                  </a:cubicBezTo>
                  <a:cubicBezTo>
                    <a:pt x="2038" y="2072"/>
                    <a:pt x="2050" y="2068"/>
                    <a:pt x="2059" y="2059"/>
                  </a:cubicBezTo>
                  <a:cubicBezTo>
                    <a:pt x="2122" y="2027"/>
                    <a:pt x="2091" y="1901"/>
                    <a:pt x="2059" y="1837"/>
                  </a:cubicBezTo>
                  <a:cubicBezTo>
                    <a:pt x="1774" y="887"/>
                    <a:pt x="761" y="191"/>
                    <a:pt x="317" y="32"/>
                  </a:cubicBezTo>
                  <a:cubicBezTo>
                    <a:pt x="254" y="1"/>
                    <a:pt x="191" y="1"/>
                    <a:pt x="127" y="1"/>
                  </a:cubicBezTo>
                  <a:close/>
                </a:path>
              </a:pathLst>
            </a:custGeom>
            <a:solidFill>
              <a:srgbClr val="8EB5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34"/>
            <p:cNvSpPr/>
            <p:nvPr/>
          </p:nvSpPr>
          <p:spPr>
            <a:xfrm>
              <a:off x="875476" y="2963959"/>
              <a:ext cx="277592" cy="242797"/>
            </a:xfrm>
            <a:custGeom>
              <a:avLst/>
              <a:gdLst/>
              <a:ahLst/>
              <a:cxnLst/>
              <a:rect l="l" t="t" r="r" b="b"/>
              <a:pathLst>
                <a:path w="9390" h="8213" extrusionOk="0">
                  <a:moveTo>
                    <a:pt x="6260" y="1"/>
                  </a:moveTo>
                  <a:cubicBezTo>
                    <a:pt x="5492" y="1"/>
                    <a:pt x="5028" y="419"/>
                    <a:pt x="4674" y="419"/>
                  </a:cubicBezTo>
                  <a:cubicBezTo>
                    <a:pt x="4663" y="419"/>
                    <a:pt x="4651" y="419"/>
                    <a:pt x="4639" y="418"/>
                  </a:cubicBezTo>
                  <a:cubicBezTo>
                    <a:pt x="4132" y="392"/>
                    <a:pt x="3909" y="62"/>
                    <a:pt x="3319" y="62"/>
                  </a:cubicBezTo>
                  <a:cubicBezTo>
                    <a:pt x="3173" y="62"/>
                    <a:pt x="3004" y="82"/>
                    <a:pt x="2803" y="133"/>
                  </a:cubicBezTo>
                  <a:cubicBezTo>
                    <a:pt x="2366" y="220"/>
                    <a:pt x="2250" y="682"/>
                    <a:pt x="1865" y="682"/>
                  </a:cubicBezTo>
                  <a:cubicBezTo>
                    <a:pt x="1832" y="682"/>
                    <a:pt x="1796" y="679"/>
                    <a:pt x="1757" y="671"/>
                  </a:cubicBezTo>
                  <a:cubicBezTo>
                    <a:pt x="1581" y="635"/>
                    <a:pt x="1422" y="619"/>
                    <a:pt x="1279" y="619"/>
                  </a:cubicBezTo>
                  <a:cubicBezTo>
                    <a:pt x="37" y="619"/>
                    <a:pt x="0" y="1881"/>
                    <a:pt x="142" y="2761"/>
                  </a:cubicBezTo>
                  <a:cubicBezTo>
                    <a:pt x="237" y="3300"/>
                    <a:pt x="491" y="4155"/>
                    <a:pt x="681" y="4630"/>
                  </a:cubicBezTo>
                  <a:cubicBezTo>
                    <a:pt x="1029" y="5485"/>
                    <a:pt x="1346" y="6340"/>
                    <a:pt x="1694" y="7163"/>
                  </a:cubicBezTo>
                  <a:cubicBezTo>
                    <a:pt x="1852" y="7575"/>
                    <a:pt x="2011" y="7987"/>
                    <a:pt x="2391" y="8145"/>
                  </a:cubicBezTo>
                  <a:cubicBezTo>
                    <a:pt x="2486" y="8193"/>
                    <a:pt x="2587" y="8212"/>
                    <a:pt x="2691" y="8212"/>
                  </a:cubicBezTo>
                  <a:cubicBezTo>
                    <a:pt x="3004" y="8212"/>
                    <a:pt x="3349" y="8034"/>
                    <a:pt x="3658" y="7892"/>
                  </a:cubicBezTo>
                  <a:cubicBezTo>
                    <a:pt x="4222" y="7670"/>
                    <a:pt x="4826" y="7551"/>
                    <a:pt x="5418" y="7551"/>
                  </a:cubicBezTo>
                  <a:cubicBezTo>
                    <a:pt x="5756" y="7551"/>
                    <a:pt x="6091" y="7590"/>
                    <a:pt x="6413" y="7670"/>
                  </a:cubicBezTo>
                  <a:cubicBezTo>
                    <a:pt x="6706" y="7748"/>
                    <a:pt x="7011" y="7850"/>
                    <a:pt x="7291" y="7850"/>
                  </a:cubicBezTo>
                  <a:cubicBezTo>
                    <a:pt x="7465" y="7850"/>
                    <a:pt x="7629" y="7811"/>
                    <a:pt x="7775" y="7702"/>
                  </a:cubicBezTo>
                  <a:cubicBezTo>
                    <a:pt x="8155" y="7448"/>
                    <a:pt x="8281" y="6942"/>
                    <a:pt x="8376" y="6498"/>
                  </a:cubicBezTo>
                  <a:cubicBezTo>
                    <a:pt x="8503" y="5738"/>
                    <a:pt x="8661" y="4978"/>
                    <a:pt x="8820" y="4186"/>
                  </a:cubicBezTo>
                  <a:cubicBezTo>
                    <a:pt x="9010" y="3300"/>
                    <a:pt x="9390" y="2065"/>
                    <a:pt x="9073" y="1210"/>
                  </a:cubicBezTo>
                  <a:cubicBezTo>
                    <a:pt x="8903" y="727"/>
                    <a:pt x="8758" y="372"/>
                    <a:pt x="7772" y="372"/>
                  </a:cubicBezTo>
                  <a:cubicBezTo>
                    <a:pt x="7658" y="372"/>
                    <a:pt x="7532" y="376"/>
                    <a:pt x="7395" y="386"/>
                  </a:cubicBezTo>
                  <a:cubicBezTo>
                    <a:pt x="7381" y="388"/>
                    <a:pt x="7368" y="388"/>
                    <a:pt x="7355" y="388"/>
                  </a:cubicBezTo>
                  <a:cubicBezTo>
                    <a:pt x="7071" y="388"/>
                    <a:pt x="6988" y="67"/>
                    <a:pt x="6413" y="6"/>
                  </a:cubicBezTo>
                  <a:cubicBezTo>
                    <a:pt x="6361" y="2"/>
                    <a:pt x="6310" y="1"/>
                    <a:pt x="6260"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34"/>
            <p:cNvSpPr/>
            <p:nvPr/>
          </p:nvSpPr>
          <p:spPr>
            <a:xfrm>
              <a:off x="876866" y="2989411"/>
              <a:ext cx="276202" cy="217344"/>
            </a:xfrm>
            <a:custGeom>
              <a:avLst/>
              <a:gdLst/>
              <a:ahLst/>
              <a:cxnLst/>
              <a:rect l="l" t="t" r="r" b="b"/>
              <a:pathLst>
                <a:path w="9343" h="7352" extrusionOk="0">
                  <a:moveTo>
                    <a:pt x="8899" y="0"/>
                  </a:moveTo>
                  <a:cubicBezTo>
                    <a:pt x="8709" y="950"/>
                    <a:pt x="8393" y="1742"/>
                    <a:pt x="7791" y="2027"/>
                  </a:cubicBezTo>
                  <a:cubicBezTo>
                    <a:pt x="7701" y="2054"/>
                    <a:pt x="7615" y="2066"/>
                    <a:pt x="7533" y="2066"/>
                  </a:cubicBezTo>
                  <a:cubicBezTo>
                    <a:pt x="6831" y="2066"/>
                    <a:pt x="6393" y="1147"/>
                    <a:pt x="6081" y="127"/>
                  </a:cubicBezTo>
                  <a:cubicBezTo>
                    <a:pt x="5922" y="412"/>
                    <a:pt x="5701" y="634"/>
                    <a:pt x="5447" y="824"/>
                  </a:cubicBezTo>
                  <a:cubicBezTo>
                    <a:pt x="5151" y="972"/>
                    <a:pt x="4807" y="1048"/>
                    <a:pt x="4455" y="1048"/>
                  </a:cubicBezTo>
                  <a:cubicBezTo>
                    <a:pt x="3906" y="1048"/>
                    <a:pt x="3339" y="862"/>
                    <a:pt x="2914" y="475"/>
                  </a:cubicBezTo>
                  <a:cubicBezTo>
                    <a:pt x="2819" y="1299"/>
                    <a:pt x="2566" y="2059"/>
                    <a:pt x="1996" y="2534"/>
                  </a:cubicBezTo>
                  <a:cubicBezTo>
                    <a:pt x="1758" y="2764"/>
                    <a:pt x="1549" y="2863"/>
                    <a:pt x="1363" y="2863"/>
                  </a:cubicBezTo>
                  <a:cubicBezTo>
                    <a:pt x="730" y="2863"/>
                    <a:pt x="372" y="1711"/>
                    <a:pt x="127" y="634"/>
                  </a:cubicBezTo>
                  <a:cubicBezTo>
                    <a:pt x="0" y="1014"/>
                    <a:pt x="32" y="1520"/>
                    <a:pt x="95" y="1900"/>
                  </a:cubicBezTo>
                  <a:cubicBezTo>
                    <a:pt x="190" y="2439"/>
                    <a:pt x="444" y="3294"/>
                    <a:pt x="634" y="3769"/>
                  </a:cubicBezTo>
                  <a:cubicBezTo>
                    <a:pt x="982" y="4624"/>
                    <a:pt x="1299" y="5479"/>
                    <a:pt x="1647" y="6302"/>
                  </a:cubicBezTo>
                  <a:cubicBezTo>
                    <a:pt x="1805" y="6714"/>
                    <a:pt x="1964" y="7126"/>
                    <a:pt x="2344" y="7284"/>
                  </a:cubicBezTo>
                  <a:cubicBezTo>
                    <a:pt x="2439" y="7332"/>
                    <a:pt x="2540" y="7351"/>
                    <a:pt x="2644" y="7351"/>
                  </a:cubicBezTo>
                  <a:cubicBezTo>
                    <a:pt x="2957" y="7351"/>
                    <a:pt x="3302" y="7173"/>
                    <a:pt x="3611" y="7031"/>
                  </a:cubicBezTo>
                  <a:cubicBezTo>
                    <a:pt x="4175" y="6809"/>
                    <a:pt x="4779" y="6690"/>
                    <a:pt x="5371" y="6690"/>
                  </a:cubicBezTo>
                  <a:cubicBezTo>
                    <a:pt x="5709" y="6690"/>
                    <a:pt x="6044" y="6729"/>
                    <a:pt x="6366" y="6809"/>
                  </a:cubicBezTo>
                  <a:cubicBezTo>
                    <a:pt x="6659" y="6887"/>
                    <a:pt x="6964" y="6989"/>
                    <a:pt x="7244" y="6989"/>
                  </a:cubicBezTo>
                  <a:cubicBezTo>
                    <a:pt x="7418" y="6989"/>
                    <a:pt x="7582" y="6950"/>
                    <a:pt x="7728" y="6841"/>
                  </a:cubicBezTo>
                  <a:cubicBezTo>
                    <a:pt x="8108" y="6587"/>
                    <a:pt x="8234" y="6081"/>
                    <a:pt x="8329" y="5637"/>
                  </a:cubicBezTo>
                  <a:cubicBezTo>
                    <a:pt x="8488" y="4877"/>
                    <a:pt x="8646" y="4117"/>
                    <a:pt x="8773" y="3357"/>
                  </a:cubicBezTo>
                  <a:cubicBezTo>
                    <a:pt x="8963" y="2439"/>
                    <a:pt x="9343" y="1204"/>
                    <a:pt x="9026" y="349"/>
                  </a:cubicBezTo>
                  <a:cubicBezTo>
                    <a:pt x="8994" y="222"/>
                    <a:pt x="8963" y="95"/>
                    <a:pt x="8899"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34"/>
            <p:cNvSpPr/>
            <p:nvPr/>
          </p:nvSpPr>
          <p:spPr>
            <a:xfrm>
              <a:off x="952690" y="2981371"/>
              <a:ext cx="120792" cy="46975"/>
            </a:xfrm>
            <a:custGeom>
              <a:avLst/>
              <a:gdLst/>
              <a:ahLst/>
              <a:cxnLst/>
              <a:rect l="l" t="t" r="r" b="b"/>
              <a:pathLst>
                <a:path w="4086" h="1589" extrusionOk="0">
                  <a:moveTo>
                    <a:pt x="2419" y="1"/>
                  </a:moveTo>
                  <a:cubicBezTo>
                    <a:pt x="2282" y="1"/>
                    <a:pt x="2141" y="6"/>
                    <a:pt x="1996" y="19"/>
                  </a:cubicBezTo>
                  <a:cubicBezTo>
                    <a:pt x="887" y="114"/>
                    <a:pt x="1" y="526"/>
                    <a:pt x="32" y="969"/>
                  </a:cubicBezTo>
                  <a:cubicBezTo>
                    <a:pt x="60" y="1327"/>
                    <a:pt x="757" y="1589"/>
                    <a:pt x="1667" y="1589"/>
                  </a:cubicBezTo>
                  <a:cubicBezTo>
                    <a:pt x="1804" y="1589"/>
                    <a:pt x="1946" y="1583"/>
                    <a:pt x="2091" y="1571"/>
                  </a:cubicBezTo>
                  <a:cubicBezTo>
                    <a:pt x="3199" y="1476"/>
                    <a:pt x="4086" y="1032"/>
                    <a:pt x="4054" y="621"/>
                  </a:cubicBezTo>
                  <a:cubicBezTo>
                    <a:pt x="4027" y="263"/>
                    <a:pt x="3329" y="1"/>
                    <a:pt x="2419"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34"/>
            <p:cNvSpPr/>
            <p:nvPr/>
          </p:nvSpPr>
          <p:spPr>
            <a:xfrm>
              <a:off x="1086485" y="3041321"/>
              <a:ext cx="48808" cy="136460"/>
            </a:xfrm>
            <a:custGeom>
              <a:avLst/>
              <a:gdLst/>
              <a:ahLst/>
              <a:cxnLst/>
              <a:rect l="l" t="t" r="r" b="b"/>
              <a:pathLst>
                <a:path w="1651" h="4616" extrusionOk="0">
                  <a:moveTo>
                    <a:pt x="1200" y="1"/>
                  </a:moveTo>
                  <a:cubicBezTo>
                    <a:pt x="849" y="1"/>
                    <a:pt x="811" y="1812"/>
                    <a:pt x="700" y="2646"/>
                  </a:cubicBezTo>
                  <a:cubicBezTo>
                    <a:pt x="638" y="3235"/>
                    <a:pt x="0" y="4612"/>
                    <a:pt x="299" y="4612"/>
                  </a:cubicBezTo>
                  <a:cubicBezTo>
                    <a:pt x="305" y="4612"/>
                    <a:pt x="312" y="4611"/>
                    <a:pt x="320" y="4610"/>
                  </a:cubicBezTo>
                  <a:cubicBezTo>
                    <a:pt x="341" y="4614"/>
                    <a:pt x="361" y="4616"/>
                    <a:pt x="381" y="4616"/>
                  </a:cubicBezTo>
                  <a:cubicBezTo>
                    <a:pt x="511" y="4616"/>
                    <a:pt x="617" y="4530"/>
                    <a:pt x="700" y="4420"/>
                  </a:cubicBezTo>
                  <a:cubicBezTo>
                    <a:pt x="763" y="4293"/>
                    <a:pt x="795" y="4135"/>
                    <a:pt x="858" y="4008"/>
                  </a:cubicBezTo>
                  <a:cubicBezTo>
                    <a:pt x="1048" y="3121"/>
                    <a:pt x="1270" y="2266"/>
                    <a:pt x="1460" y="1379"/>
                  </a:cubicBezTo>
                  <a:cubicBezTo>
                    <a:pt x="1555" y="936"/>
                    <a:pt x="1650" y="398"/>
                    <a:pt x="1365" y="113"/>
                  </a:cubicBezTo>
                  <a:cubicBezTo>
                    <a:pt x="1303" y="36"/>
                    <a:pt x="1249" y="1"/>
                    <a:pt x="1200"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34"/>
            <p:cNvSpPr/>
            <p:nvPr/>
          </p:nvSpPr>
          <p:spPr>
            <a:xfrm>
              <a:off x="888099" y="3060329"/>
              <a:ext cx="67432" cy="125966"/>
            </a:xfrm>
            <a:custGeom>
              <a:avLst/>
              <a:gdLst/>
              <a:ahLst/>
              <a:cxnLst/>
              <a:rect l="l" t="t" r="r" b="b"/>
              <a:pathLst>
                <a:path w="2281" h="4261" extrusionOk="0">
                  <a:moveTo>
                    <a:pt x="484" y="0"/>
                  </a:moveTo>
                  <a:cubicBezTo>
                    <a:pt x="446" y="0"/>
                    <a:pt x="411" y="3"/>
                    <a:pt x="380" y="8"/>
                  </a:cubicBezTo>
                  <a:cubicBezTo>
                    <a:pt x="0" y="103"/>
                    <a:pt x="1140" y="2732"/>
                    <a:pt x="1520" y="3777"/>
                  </a:cubicBezTo>
                  <a:cubicBezTo>
                    <a:pt x="1584" y="3998"/>
                    <a:pt x="1711" y="4252"/>
                    <a:pt x="1932" y="4252"/>
                  </a:cubicBezTo>
                  <a:cubicBezTo>
                    <a:pt x="1950" y="4258"/>
                    <a:pt x="1967" y="4260"/>
                    <a:pt x="1983" y="4260"/>
                  </a:cubicBezTo>
                  <a:cubicBezTo>
                    <a:pt x="2051" y="4260"/>
                    <a:pt x="2103" y="4214"/>
                    <a:pt x="2154" y="4188"/>
                  </a:cubicBezTo>
                  <a:cubicBezTo>
                    <a:pt x="2281" y="4062"/>
                    <a:pt x="2281" y="3840"/>
                    <a:pt x="2217" y="3682"/>
                  </a:cubicBezTo>
                  <a:cubicBezTo>
                    <a:pt x="2122" y="3492"/>
                    <a:pt x="2027" y="3365"/>
                    <a:pt x="1901" y="3238"/>
                  </a:cubicBezTo>
                  <a:cubicBezTo>
                    <a:pt x="1520" y="2795"/>
                    <a:pt x="1394" y="2067"/>
                    <a:pt x="1267" y="1433"/>
                  </a:cubicBezTo>
                  <a:cubicBezTo>
                    <a:pt x="1235" y="1211"/>
                    <a:pt x="1077" y="451"/>
                    <a:pt x="1014" y="230"/>
                  </a:cubicBezTo>
                  <a:cubicBezTo>
                    <a:pt x="934" y="71"/>
                    <a:pt x="677" y="0"/>
                    <a:pt x="484"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34"/>
            <p:cNvSpPr/>
            <p:nvPr/>
          </p:nvSpPr>
          <p:spPr>
            <a:xfrm>
              <a:off x="975157" y="2905753"/>
              <a:ext cx="59007" cy="116713"/>
            </a:xfrm>
            <a:custGeom>
              <a:avLst/>
              <a:gdLst/>
              <a:ahLst/>
              <a:cxnLst/>
              <a:rect l="l" t="t" r="r" b="b"/>
              <a:pathLst>
                <a:path w="1996" h="3948" extrusionOk="0">
                  <a:moveTo>
                    <a:pt x="447" y="1"/>
                  </a:moveTo>
                  <a:cubicBezTo>
                    <a:pt x="393" y="1"/>
                    <a:pt x="339" y="5"/>
                    <a:pt x="286" y="12"/>
                  </a:cubicBezTo>
                  <a:cubicBezTo>
                    <a:pt x="191" y="392"/>
                    <a:pt x="96" y="645"/>
                    <a:pt x="1" y="993"/>
                  </a:cubicBezTo>
                  <a:cubicBezTo>
                    <a:pt x="32" y="1025"/>
                    <a:pt x="444" y="993"/>
                    <a:pt x="634" y="1152"/>
                  </a:cubicBezTo>
                  <a:cubicBezTo>
                    <a:pt x="824" y="1278"/>
                    <a:pt x="982" y="1532"/>
                    <a:pt x="982" y="1785"/>
                  </a:cubicBezTo>
                  <a:cubicBezTo>
                    <a:pt x="1014" y="2134"/>
                    <a:pt x="824" y="2450"/>
                    <a:pt x="666" y="2799"/>
                  </a:cubicBezTo>
                  <a:cubicBezTo>
                    <a:pt x="539" y="3115"/>
                    <a:pt x="476" y="3527"/>
                    <a:pt x="697" y="3780"/>
                  </a:cubicBezTo>
                  <a:cubicBezTo>
                    <a:pt x="786" y="3898"/>
                    <a:pt x="915" y="3947"/>
                    <a:pt x="1050" y="3947"/>
                  </a:cubicBezTo>
                  <a:cubicBezTo>
                    <a:pt x="1206" y="3947"/>
                    <a:pt x="1370" y="3882"/>
                    <a:pt x="1489" y="3780"/>
                  </a:cubicBezTo>
                  <a:cubicBezTo>
                    <a:pt x="1742" y="3590"/>
                    <a:pt x="1869" y="3274"/>
                    <a:pt x="1996" y="2989"/>
                  </a:cubicBezTo>
                  <a:lnTo>
                    <a:pt x="1996" y="2989"/>
                  </a:lnTo>
                  <a:cubicBezTo>
                    <a:pt x="1984" y="2991"/>
                    <a:pt x="1972" y="2992"/>
                    <a:pt x="1961" y="2992"/>
                  </a:cubicBezTo>
                  <a:cubicBezTo>
                    <a:pt x="1815" y="2992"/>
                    <a:pt x="1679" y="2816"/>
                    <a:pt x="1679" y="2640"/>
                  </a:cubicBezTo>
                  <a:cubicBezTo>
                    <a:pt x="1679" y="2419"/>
                    <a:pt x="1742" y="2260"/>
                    <a:pt x="1806" y="2070"/>
                  </a:cubicBezTo>
                  <a:cubicBezTo>
                    <a:pt x="1932" y="1563"/>
                    <a:pt x="1806" y="993"/>
                    <a:pt x="1521" y="582"/>
                  </a:cubicBezTo>
                  <a:cubicBezTo>
                    <a:pt x="1268" y="217"/>
                    <a:pt x="866" y="1"/>
                    <a:pt x="447" y="1"/>
                  </a:cubicBez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34"/>
            <p:cNvSpPr/>
            <p:nvPr/>
          </p:nvSpPr>
          <p:spPr>
            <a:xfrm>
              <a:off x="989199" y="2952903"/>
              <a:ext cx="44965" cy="69561"/>
            </a:xfrm>
            <a:custGeom>
              <a:avLst/>
              <a:gdLst/>
              <a:ahLst/>
              <a:cxnLst/>
              <a:rect l="l" t="t" r="r" b="b"/>
              <a:pathLst>
                <a:path w="1521" h="2353" extrusionOk="0">
                  <a:moveTo>
                    <a:pt x="1394" y="0"/>
                  </a:moveTo>
                  <a:cubicBezTo>
                    <a:pt x="1331" y="158"/>
                    <a:pt x="1014" y="1204"/>
                    <a:pt x="919" y="1330"/>
                  </a:cubicBezTo>
                  <a:cubicBezTo>
                    <a:pt x="875" y="1404"/>
                    <a:pt x="816" y="1431"/>
                    <a:pt x="750" y="1431"/>
                  </a:cubicBezTo>
                  <a:cubicBezTo>
                    <a:pt x="556" y="1431"/>
                    <a:pt x="308" y="1192"/>
                    <a:pt x="239" y="1192"/>
                  </a:cubicBezTo>
                  <a:cubicBezTo>
                    <a:pt x="231" y="1192"/>
                    <a:pt x="225" y="1196"/>
                    <a:pt x="222" y="1204"/>
                  </a:cubicBezTo>
                  <a:cubicBezTo>
                    <a:pt x="64" y="1520"/>
                    <a:pt x="1" y="1932"/>
                    <a:pt x="222" y="2185"/>
                  </a:cubicBezTo>
                  <a:cubicBezTo>
                    <a:pt x="325" y="2303"/>
                    <a:pt x="456" y="2352"/>
                    <a:pt x="588" y="2352"/>
                  </a:cubicBezTo>
                  <a:cubicBezTo>
                    <a:pt x="740" y="2352"/>
                    <a:pt x="895" y="2287"/>
                    <a:pt x="1014" y="2185"/>
                  </a:cubicBezTo>
                  <a:cubicBezTo>
                    <a:pt x="1267" y="1995"/>
                    <a:pt x="1394" y="1710"/>
                    <a:pt x="1521" y="1394"/>
                  </a:cubicBezTo>
                  <a:lnTo>
                    <a:pt x="1521" y="1394"/>
                  </a:lnTo>
                  <a:cubicBezTo>
                    <a:pt x="1509" y="1396"/>
                    <a:pt x="1497" y="1397"/>
                    <a:pt x="1486" y="1397"/>
                  </a:cubicBezTo>
                  <a:cubicBezTo>
                    <a:pt x="1344" y="1397"/>
                    <a:pt x="1233" y="1221"/>
                    <a:pt x="1204" y="1045"/>
                  </a:cubicBezTo>
                  <a:cubicBezTo>
                    <a:pt x="1204" y="824"/>
                    <a:pt x="1299" y="665"/>
                    <a:pt x="1331" y="475"/>
                  </a:cubicBezTo>
                  <a:cubicBezTo>
                    <a:pt x="1362" y="317"/>
                    <a:pt x="1394" y="158"/>
                    <a:pt x="1394" y="0"/>
                  </a:cubicBez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34"/>
            <p:cNvSpPr/>
            <p:nvPr/>
          </p:nvSpPr>
          <p:spPr>
            <a:xfrm>
              <a:off x="975157" y="2906078"/>
              <a:ext cx="26251" cy="29622"/>
            </a:xfrm>
            <a:custGeom>
              <a:avLst/>
              <a:gdLst/>
              <a:ahLst/>
              <a:cxnLst/>
              <a:rect l="l" t="t" r="r" b="b"/>
              <a:pathLst>
                <a:path w="888" h="1002" extrusionOk="0">
                  <a:moveTo>
                    <a:pt x="286" y="1"/>
                  </a:moveTo>
                  <a:lnTo>
                    <a:pt x="1" y="982"/>
                  </a:lnTo>
                  <a:cubicBezTo>
                    <a:pt x="58" y="995"/>
                    <a:pt x="116" y="1001"/>
                    <a:pt x="174" y="1001"/>
                  </a:cubicBezTo>
                  <a:cubicBezTo>
                    <a:pt x="406" y="1001"/>
                    <a:pt x="634" y="900"/>
                    <a:pt x="761" y="697"/>
                  </a:cubicBezTo>
                  <a:cubicBezTo>
                    <a:pt x="887" y="412"/>
                    <a:pt x="539" y="96"/>
                    <a:pt x="286" y="1"/>
                  </a:cubicBezTo>
                  <a:close/>
                </a:path>
              </a:pathLst>
            </a:custGeom>
            <a:solidFill>
              <a:srgbClr val="6FA1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34"/>
            <p:cNvSpPr/>
            <p:nvPr/>
          </p:nvSpPr>
          <p:spPr>
            <a:xfrm>
              <a:off x="923661" y="2987431"/>
              <a:ext cx="184470" cy="223788"/>
            </a:xfrm>
            <a:custGeom>
              <a:avLst/>
              <a:gdLst/>
              <a:ahLst/>
              <a:cxnLst/>
              <a:rect l="l" t="t" r="r" b="b"/>
              <a:pathLst>
                <a:path w="6240" h="7570" extrusionOk="0">
                  <a:moveTo>
                    <a:pt x="4502" y="1"/>
                  </a:moveTo>
                  <a:cubicBezTo>
                    <a:pt x="4479" y="1"/>
                    <a:pt x="4457" y="2"/>
                    <a:pt x="4434" y="4"/>
                  </a:cubicBezTo>
                  <a:cubicBezTo>
                    <a:pt x="3844" y="31"/>
                    <a:pt x="3344" y="604"/>
                    <a:pt x="2878" y="604"/>
                  </a:cubicBezTo>
                  <a:cubicBezTo>
                    <a:pt x="2794" y="604"/>
                    <a:pt x="2711" y="586"/>
                    <a:pt x="2629" y="542"/>
                  </a:cubicBezTo>
                  <a:cubicBezTo>
                    <a:pt x="2260" y="340"/>
                    <a:pt x="1909" y="254"/>
                    <a:pt x="1591" y="254"/>
                  </a:cubicBezTo>
                  <a:cubicBezTo>
                    <a:pt x="1063" y="254"/>
                    <a:pt x="626" y="491"/>
                    <a:pt x="349" y="827"/>
                  </a:cubicBezTo>
                  <a:cubicBezTo>
                    <a:pt x="32" y="1239"/>
                    <a:pt x="1" y="2157"/>
                    <a:pt x="32" y="2727"/>
                  </a:cubicBezTo>
                  <a:cubicBezTo>
                    <a:pt x="96" y="3266"/>
                    <a:pt x="286" y="3772"/>
                    <a:pt x="476" y="4279"/>
                  </a:cubicBezTo>
                  <a:cubicBezTo>
                    <a:pt x="824" y="5103"/>
                    <a:pt x="1204" y="5894"/>
                    <a:pt x="1616" y="6654"/>
                  </a:cubicBezTo>
                  <a:cubicBezTo>
                    <a:pt x="1866" y="7100"/>
                    <a:pt x="2239" y="7569"/>
                    <a:pt x="2670" y="7569"/>
                  </a:cubicBezTo>
                  <a:cubicBezTo>
                    <a:pt x="2729" y="7569"/>
                    <a:pt x="2790" y="7560"/>
                    <a:pt x="2851" y="7541"/>
                  </a:cubicBezTo>
                  <a:cubicBezTo>
                    <a:pt x="3168" y="7446"/>
                    <a:pt x="3421" y="7066"/>
                    <a:pt x="3738" y="7034"/>
                  </a:cubicBezTo>
                  <a:cubicBezTo>
                    <a:pt x="3753" y="7033"/>
                    <a:pt x="3768" y="7032"/>
                    <a:pt x="3782" y="7032"/>
                  </a:cubicBezTo>
                  <a:cubicBezTo>
                    <a:pt x="4050" y="7032"/>
                    <a:pt x="4293" y="7289"/>
                    <a:pt x="4593" y="7319"/>
                  </a:cubicBezTo>
                  <a:cubicBezTo>
                    <a:pt x="4614" y="7322"/>
                    <a:pt x="4636" y="7323"/>
                    <a:pt x="4657" y="7323"/>
                  </a:cubicBezTo>
                  <a:cubicBezTo>
                    <a:pt x="4889" y="7323"/>
                    <a:pt x="5113" y="7171"/>
                    <a:pt x="5258" y="6939"/>
                  </a:cubicBezTo>
                  <a:cubicBezTo>
                    <a:pt x="5416" y="6718"/>
                    <a:pt x="5511" y="6433"/>
                    <a:pt x="5606" y="6148"/>
                  </a:cubicBezTo>
                  <a:cubicBezTo>
                    <a:pt x="5955" y="4818"/>
                    <a:pt x="6240" y="3266"/>
                    <a:pt x="6050" y="1872"/>
                  </a:cubicBezTo>
                  <a:cubicBezTo>
                    <a:pt x="5986" y="1366"/>
                    <a:pt x="5765" y="701"/>
                    <a:pt x="5416" y="416"/>
                  </a:cubicBezTo>
                  <a:cubicBezTo>
                    <a:pt x="5120" y="208"/>
                    <a:pt x="4824" y="1"/>
                    <a:pt x="4502"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34"/>
            <p:cNvSpPr/>
            <p:nvPr/>
          </p:nvSpPr>
          <p:spPr>
            <a:xfrm>
              <a:off x="923661" y="3017494"/>
              <a:ext cx="184470" cy="193723"/>
            </a:xfrm>
            <a:custGeom>
              <a:avLst/>
              <a:gdLst/>
              <a:ahLst/>
              <a:cxnLst/>
              <a:rect l="l" t="t" r="r" b="b"/>
              <a:pathLst>
                <a:path w="6240" h="6553" extrusionOk="0">
                  <a:moveTo>
                    <a:pt x="5828" y="0"/>
                  </a:moveTo>
                  <a:cubicBezTo>
                    <a:pt x="5410" y="1922"/>
                    <a:pt x="4576" y="3648"/>
                    <a:pt x="2937" y="3648"/>
                  </a:cubicBezTo>
                  <a:cubicBezTo>
                    <a:pt x="2713" y="3648"/>
                    <a:pt x="2473" y="3616"/>
                    <a:pt x="2218" y="3547"/>
                  </a:cubicBezTo>
                  <a:cubicBezTo>
                    <a:pt x="1173" y="3262"/>
                    <a:pt x="603" y="2090"/>
                    <a:pt x="32" y="919"/>
                  </a:cubicBezTo>
                  <a:cubicBezTo>
                    <a:pt x="1" y="1204"/>
                    <a:pt x="32" y="1489"/>
                    <a:pt x="32" y="1710"/>
                  </a:cubicBezTo>
                  <a:cubicBezTo>
                    <a:pt x="96" y="2249"/>
                    <a:pt x="286" y="2755"/>
                    <a:pt x="476" y="3262"/>
                  </a:cubicBezTo>
                  <a:cubicBezTo>
                    <a:pt x="824" y="4086"/>
                    <a:pt x="1204" y="4877"/>
                    <a:pt x="1616" y="5637"/>
                  </a:cubicBezTo>
                  <a:cubicBezTo>
                    <a:pt x="1866" y="6083"/>
                    <a:pt x="2239" y="6552"/>
                    <a:pt x="2670" y="6552"/>
                  </a:cubicBezTo>
                  <a:cubicBezTo>
                    <a:pt x="2729" y="6552"/>
                    <a:pt x="2790" y="6543"/>
                    <a:pt x="2851" y="6524"/>
                  </a:cubicBezTo>
                  <a:cubicBezTo>
                    <a:pt x="3168" y="6429"/>
                    <a:pt x="3421" y="6049"/>
                    <a:pt x="3738" y="6017"/>
                  </a:cubicBezTo>
                  <a:cubicBezTo>
                    <a:pt x="4023" y="6017"/>
                    <a:pt x="4308" y="6271"/>
                    <a:pt x="4593" y="6302"/>
                  </a:cubicBezTo>
                  <a:cubicBezTo>
                    <a:pt x="4614" y="6305"/>
                    <a:pt x="4636" y="6306"/>
                    <a:pt x="4657" y="6306"/>
                  </a:cubicBezTo>
                  <a:cubicBezTo>
                    <a:pt x="4889" y="6306"/>
                    <a:pt x="5113" y="6154"/>
                    <a:pt x="5258" y="5922"/>
                  </a:cubicBezTo>
                  <a:cubicBezTo>
                    <a:pt x="5416" y="5701"/>
                    <a:pt x="5511" y="5416"/>
                    <a:pt x="5606" y="5131"/>
                  </a:cubicBezTo>
                  <a:cubicBezTo>
                    <a:pt x="5955" y="3801"/>
                    <a:pt x="6240" y="2249"/>
                    <a:pt x="6050" y="855"/>
                  </a:cubicBezTo>
                  <a:cubicBezTo>
                    <a:pt x="6018" y="602"/>
                    <a:pt x="5955" y="285"/>
                    <a:pt x="5828"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34"/>
            <p:cNvSpPr/>
            <p:nvPr/>
          </p:nvSpPr>
          <p:spPr>
            <a:xfrm>
              <a:off x="945211" y="3058673"/>
              <a:ext cx="148877" cy="119344"/>
            </a:xfrm>
            <a:custGeom>
              <a:avLst/>
              <a:gdLst/>
              <a:ahLst/>
              <a:cxnLst/>
              <a:rect l="l" t="t" r="r" b="b"/>
              <a:pathLst>
                <a:path w="5036" h="4037" extrusionOk="0">
                  <a:moveTo>
                    <a:pt x="3959" y="1"/>
                  </a:moveTo>
                  <a:cubicBezTo>
                    <a:pt x="3573" y="1"/>
                    <a:pt x="2964" y="418"/>
                    <a:pt x="2524" y="418"/>
                  </a:cubicBezTo>
                  <a:cubicBezTo>
                    <a:pt x="2495" y="418"/>
                    <a:pt x="2466" y="416"/>
                    <a:pt x="2439" y="412"/>
                  </a:cubicBezTo>
                  <a:cubicBezTo>
                    <a:pt x="1995" y="353"/>
                    <a:pt x="1579" y="156"/>
                    <a:pt x="1165" y="156"/>
                  </a:cubicBezTo>
                  <a:cubicBezTo>
                    <a:pt x="1136" y="156"/>
                    <a:pt x="1106" y="157"/>
                    <a:pt x="1077" y="159"/>
                  </a:cubicBezTo>
                  <a:cubicBezTo>
                    <a:pt x="792" y="159"/>
                    <a:pt x="444" y="191"/>
                    <a:pt x="222" y="476"/>
                  </a:cubicBezTo>
                  <a:cubicBezTo>
                    <a:pt x="95" y="666"/>
                    <a:pt x="0" y="1172"/>
                    <a:pt x="32" y="1457"/>
                  </a:cubicBezTo>
                  <a:cubicBezTo>
                    <a:pt x="159" y="2851"/>
                    <a:pt x="950" y="3896"/>
                    <a:pt x="1932" y="4023"/>
                  </a:cubicBezTo>
                  <a:cubicBezTo>
                    <a:pt x="1985" y="4033"/>
                    <a:pt x="2041" y="4037"/>
                    <a:pt x="2100" y="4037"/>
                  </a:cubicBezTo>
                  <a:cubicBezTo>
                    <a:pt x="2217" y="4037"/>
                    <a:pt x="2344" y="4023"/>
                    <a:pt x="2470" y="4023"/>
                  </a:cubicBezTo>
                  <a:cubicBezTo>
                    <a:pt x="2724" y="3991"/>
                    <a:pt x="2977" y="3991"/>
                    <a:pt x="3199" y="3959"/>
                  </a:cubicBezTo>
                  <a:cubicBezTo>
                    <a:pt x="3484" y="3959"/>
                    <a:pt x="3769" y="3928"/>
                    <a:pt x="4022" y="3801"/>
                  </a:cubicBezTo>
                  <a:cubicBezTo>
                    <a:pt x="4529" y="3484"/>
                    <a:pt x="4751" y="2756"/>
                    <a:pt x="4877" y="2091"/>
                  </a:cubicBezTo>
                  <a:cubicBezTo>
                    <a:pt x="4941" y="1521"/>
                    <a:pt x="5036" y="571"/>
                    <a:pt x="4656" y="254"/>
                  </a:cubicBezTo>
                  <a:cubicBezTo>
                    <a:pt x="4434" y="64"/>
                    <a:pt x="4244" y="1"/>
                    <a:pt x="3959"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34"/>
            <p:cNvSpPr/>
            <p:nvPr/>
          </p:nvSpPr>
          <p:spPr>
            <a:xfrm>
              <a:off x="1021775" y="3069552"/>
              <a:ext cx="370980" cy="272034"/>
            </a:xfrm>
            <a:custGeom>
              <a:avLst/>
              <a:gdLst/>
              <a:ahLst/>
              <a:cxnLst/>
              <a:rect l="l" t="t" r="r" b="b"/>
              <a:pathLst>
                <a:path w="12549" h="9202" extrusionOk="0">
                  <a:moveTo>
                    <a:pt x="8088" y="0"/>
                  </a:moveTo>
                  <a:cubicBezTo>
                    <a:pt x="7049" y="0"/>
                    <a:pt x="6486" y="935"/>
                    <a:pt x="6214" y="1660"/>
                  </a:cubicBezTo>
                  <a:cubicBezTo>
                    <a:pt x="6214" y="1660"/>
                    <a:pt x="5156" y="511"/>
                    <a:pt x="3823" y="511"/>
                  </a:cubicBezTo>
                  <a:cubicBezTo>
                    <a:pt x="3227" y="511"/>
                    <a:pt x="2575" y="741"/>
                    <a:pt x="1939" y="1406"/>
                  </a:cubicBezTo>
                  <a:cubicBezTo>
                    <a:pt x="0" y="3436"/>
                    <a:pt x="3131" y="9202"/>
                    <a:pt x="6622" y="9202"/>
                  </a:cubicBezTo>
                  <a:cubicBezTo>
                    <a:pt x="6781" y="9202"/>
                    <a:pt x="6941" y="9190"/>
                    <a:pt x="7101" y="9165"/>
                  </a:cubicBezTo>
                  <a:cubicBezTo>
                    <a:pt x="10806" y="8595"/>
                    <a:pt x="12548" y="2356"/>
                    <a:pt x="9571" y="519"/>
                  </a:cubicBezTo>
                  <a:cubicBezTo>
                    <a:pt x="8993" y="149"/>
                    <a:pt x="8503" y="0"/>
                    <a:pt x="8088"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34"/>
            <p:cNvSpPr/>
            <p:nvPr/>
          </p:nvSpPr>
          <p:spPr>
            <a:xfrm>
              <a:off x="1051425" y="3128881"/>
              <a:ext cx="282322" cy="208770"/>
            </a:xfrm>
            <a:custGeom>
              <a:avLst/>
              <a:gdLst/>
              <a:ahLst/>
              <a:cxnLst/>
              <a:rect l="l" t="t" r="r" b="b"/>
              <a:pathLst>
                <a:path w="9550" h="7062" extrusionOk="0">
                  <a:moveTo>
                    <a:pt x="1031" y="1"/>
                  </a:moveTo>
                  <a:lnTo>
                    <a:pt x="1031" y="1"/>
                  </a:lnTo>
                  <a:cubicBezTo>
                    <a:pt x="0" y="2153"/>
                    <a:pt x="2683" y="7062"/>
                    <a:pt x="5637" y="7062"/>
                  </a:cubicBezTo>
                  <a:cubicBezTo>
                    <a:pt x="5769" y="7062"/>
                    <a:pt x="5902" y="7052"/>
                    <a:pt x="6035" y="7031"/>
                  </a:cubicBezTo>
                  <a:cubicBezTo>
                    <a:pt x="7903" y="6746"/>
                    <a:pt x="9233" y="4846"/>
                    <a:pt x="9550" y="2914"/>
                  </a:cubicBezTo>
                  <a:lnTo>
                    <a:pt x="9550" y="2914"/>
                  </a:lnTo>
                  <a:cubicBezTo>
                    <a:pt x="8231" y="3677"/>
                    <a:pt x="7142" y="3916"/>
                    <a:pt x="6256" y="3916"/>
                  </a:cubicBezTo>
                  <a:cubicBezTo>
                    <a:pt x="5227" y="3916"/>
                    <a:pt x="4472" y="3594"/>
                    <a:pt x="3944" y="3389"/>
                  </a:cubicBezTo>
                  <a:cubicBezTo>
                    <a:pt x="2646" y="2883"/>
                    <a:pt x="2393" y="824"/>
                    <a:pt x="1031" y="1"/>
                  </a:cubicBezTo>
                  <a:close/>
                </a:path>
              </a:pathLst>
            </a:custGeom>
            <a:solidFill>
              <a:srgbClr val="D197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34"/>
            <p:cNvSpPr/>
            <p:nvPr/>
          </p:nvSpPr>
          <p:spPr>
            <a:xfrm>
              <a:off x="1126806" y="3103547"/>
              <a:ext cx="135810" cy="71985"/>
            </a:xfrm>
            <a:custGeom>
              <a:avLst/>
              <a:gdLst/>
              <a:ahLst/>
              <a:cxnLst/>
              <a:rect l="l" t="t" r="r" b="b"/>
              <a:pathLst>
                <a:path w="4594" h="2435" extrusionOk="0">
                  <a:moveTo>
                    <a:pt x="4071" y="0"/>
                  </a:moveTo>
                  <a:cubicBezTo>
                    <a:pt x="3604" y="0"/>
                    <a:pt x="2886" y="607"/>
                    <a:pt x="2480" y="607"/>
                  </a:cubicBezTo>
                  <a:cubicBezTo>
                    <a:pt x="2466" y="607"/>
                    <a:pt x="2453" y="606"/>
                    <a:pt x="2440" y="605"/>
                  </a:cubicBezTo>
                  <a:cubicBezTo>
                    <a:pt x="1938" y="561"/>
                    <a:pt x="1452" y="158"/>
                    <a:pt x="971" y="158"/>
                  </a:cubicBezTo>
                  <a:cubicBezTo>
                    <a:pt x="753" y="158"/>
                    <a:pt x="535" y="241"/>
                    <a:pt x="318" y="478"/>
                  </a:cubicBezTo>
                  <a:cubicBezTo>
                    <a:pt x="1" y="826"/>
                    <a:pt x="1046" y="1460"/>
                    <a:pt x="1299" y="1650"/>
                  </a:cubicBezTo>
                  <a:cubicBezTo>
                    <a:pt x="1744" y="2042"/>
                    <a:pt x="2383" y="2434"/>
                    <a:pt x="3056" y="2434"/>
                  </a:cubicBezTo>
                  <a:cubicBezTo>
                    <a:pt x="3198" y="2434"/>
                    <a:pt x="3341" y="2417"/>
                    <a:pt x="3485" y="2378"/>
                  </a:cubicBezTo>
                  <a:cubicBezTo>
                    <a:pt x="4371" y="2093"/>
                    <a:pt x="4593" y="1301"/>
                    <a:pt x="4498" y="478"/>
                  </a:cubicBezTo>
                  <a:cubicBezTo>
                    <a:pt x="4440" y="123"/>
                    <a:pt x="4281" y="0"/>
                    <a:pt x="4071"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34"/>
            <p:cNvSpPr/>
            <p:nvPr/>
          </p:nvSpPr>
          <p:spPr>
            <a:xfrm>
              <a:off x="1183002" y="3018854"/>
              <a:ext cx="64003" cy="133475"/>
            </a:xfrm>
            <a:custGeom>
              <a:avLst/>
              <a:gdLst/>
              <a:ahLst/>
              <a:cxnLst/>
              <a:rect l="l" t="t" r="r" b="b"/>
              <a:pathLst>
                <a:path w="2165" h="4515" extrusionOk="0">
                  <a:moveTo>
                    <a:pt x="1648" y="0"/>
                  </a:moveTo>
                  <a:cubicBezTo>
                    <a:pt x="1548" y="0"/>
                    <a:pt x="1404" y="53"/>
                    <a:pt x="1204" y="176"/>
                  </a:cubicBezTo>
                  <a:cubicBezTo>
                    <a:pt x="0" y="936"/>
                    <a:pt x="824" y="4515"/>
                    <a:pt x="824" y="4515"/>
                  </a:cubicBezTo>
                  <a:cubicBezTo>
                    <a:pt x="1140" y="3786"/>
                    <a:pt x="792" y="2013"/>
                    <a:pt x="1172" y="1696"/>
                  </a:cubicBezTo>
                  <a:cubicBezTo>
                    <a:pt x="1490" y="1404"/>
                    <a:pt x="2165" y="0"/>
                    <a:pt x="1648"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0" name="Google Shape;4170;p34"/>
          <p:cNvGrpSpPr/>
          <p:nvPr/>
        </p:nvGrpSpPr>
        <p:grpSpPr>
          <a:xfrm>
            <a:off x="466545" y="3819491"/>
            <a:ext cx="1017719" cy="917147"/>
            <a:chOff x="719570" y="3819491"/>
            <a:chExt cx="1017719" cy="917147"/>
          </a:xfrm>
        </p:grpSpPr>
        <p:sp>
          <p:nvSpPr>
            <p:cNvPr id="4171" name="Google Shape;4171;p34"/>
            <p:cNvSpPr/>
            <p:nvPr/>
          </p:nvSpPr>
          <p:spPr>
            <a:xfrm>
              <a:off x="719570" y="3819491"/>
              <a:ext cx="1017719" cy="917147"/>
            </a:xfrm>
            <a:custGeom>
              <a:avLst/>
              <a:gdLst/>
              <a:ahLst/>
              <a:cxnLst/>
              <a:rect l="l" t="t" r="r" b="b"/>
              <a:pathLst>
                <a:path w="34426" h="31024" extrusionOk="0">
                  <a:moveTo>
                    <a:pt x="17232" y="1"/>
                  </a:moveTo>
                  <a:cubicBezTo>
                    <a:pt x="10408" y="1"/>
                    <a:pt x="4159" y="4536"/>
                    <a:pt x="2281" y="11411"/>
                  </a:cubicBezTo>
                  <a:cubicBezTo>
                    <a:pt x="1" y="19677"/>
                    <a:pt x="4878" y="28196"/>
                    <a:pt x="13144" y="30476"/>
                  </a:cubicBezTo>
                  <a:cubicBezTo>
                    <a:pt x="14507" y="30847"/>
                    <a:pt x="15877" y="31024"/>
                    <a:pt x="17224" y="31024"/>
                  </a:cubicBezTo>
                  <a:cubicBezTo>
                    <a:pt x="24048" y="31024"/>
                    <a:pt x="30299" y="26484"/>
                    <a:pt x="32177" y="19582"/>
                  </a:cubicBezTo>
                  <a:cubicBezTo>
                    <a:pt x="34425" y="11316"/>
                    <a:pt x="29548" y="2797"/>
                    <a:pt x="21314" y="549"/>
                  </a:cubicBezTo>
                  <a:cubicBezTo>
                    <a:pt x="19951" y="178"/>
                    <a:pt x="18580" y="1"/>
                    <a:pt x="1723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34"/>
            <p:cNvSpPr/>
            <p:nvPr/>
          </p:nvSpPr>
          <p:spPr>
            <a:xfrm>
              <a:off x="917128" y="3991095"/>
              <a:ext cx="336126" cy="443792"/>
            </a:xfrm>
            <a:custGeom>
              <a:avLst/>
              <a:gdLst/>
              <a:ahLst/>
              <a:cxnLst/>
              <a:rect l="l" t="t" r="r" b="b"/>
              <a:pathLst>
                <a:path w="11370" h="15012" extrusionOk="0">
                  <a:moveTo>
                    <a:pt x="5685" y="2107"/>
                  </a:moveTo>
                  <a:cubicBezTo>
                    <a:pt x="7031" y="2107"/>
                    <a:pt x="8377" y="2376"/>
                    <a:pt x="8709" y="2914"/>
                  </a:cubicBezTo>
                  <a:cubicBezTo>
                    <a:pt x="9184" y="3643"/>
                    <a:pt x="8709" y="4815"/>
                    <a:pt x="8297" y="5543"/>
                  </a:cubicBezTo>
                  <a:cubicBezTo>
                    <a:pt x="7474" y="5258"/>
                    <a:pt x="6619" y="5068"/>
                    <a:pt x="5669" y="5068"/>
                  </a:cubicBezTo>
                  <a:cubicBezTo>
                    <a:pt x="4750" y="5068"/>
                    <a:pt x="3864" y="5258"/>
                    <a:pt x="3072" y="5543"/>
                  </a:cubicBezTo>
                  <a:cubicBezTo>
                    <a:pt x="2660" y="4815"/>
                    <a:pt x="2185" y="3643"/>
                    <a:pt x="2660" y="2914"/>
                  </a:cubicBezTo>
                  <a:cubicBezTo>
                    <a:pt x="2993" y="2376"/>
                    <a:pt x="4339" y="2107"/>
                    <a:pt x="5685" y="2107"/>
                  </a:cubicBezTo>
                  <a:close/>
                  <a:moveTo>
                    <a:pt x="5669" y="1"/>
                  </a:moveTo>
                  <a:cubicBezTo>
                    <a:pt x="3705" y="1"/>
                    <a:pt x="1710" y="413"/>
                    <a:pt x="1172" y="1236"/>
                  </a:cubicBezTo>
                  <a:cubicBezTo>
                    <a:pt x="475" y="2376"/>
                    <a:pt x="855" y="3643"/>
                    <a:pt x="950" y="5860"/>
                  </a:cubicBezTo>
                  <a:cubicBezTo>
                    <a:pt x="950" y="6081"/>
                    <a:pt x="824" y="6683"/>
                    <a:pt x="729" y="7126"/>
                  </a:cubicBezTo>
                  <a:cubicBezTo>
                    <a:pt x="665" y="7380"/>
                    <a:pt x="602" y="7665"/>
                    <a:pt x="475" y="7918"/>
                  </a:cubicBezTo>
                  <a:cubicBezTo>
                    <a:pt x="158" y="8520"/>
                    <a:pt x="0" y="9217"/>
                    <a:pt x="0" y="9945"/>
                  </a:cubicBezTo>
                  <a:cubicBezTo>
                    <a:pt x="0" y="12732"/>
                    <a:pt x="2534" y="15012"/>
                    <a:pt x="5669" y="15012"/>
                  </a:cubicBezTo>
                  <a:cubicBezTo>
                    <a:pt x="8804" y="15012"/>
                    <a:pt x="11338" y="12732"/>
                    <a:pt x="11338" y="9945"/>
                  </a:cubicBezTo>
                  <a:cubicBezTo>
                    <a:pt x="11369" y="9217"/>
                    <a:pt x="11179" y="8520"/>
                    <a:pt x="10894" y="7918"/>
                  </a:cubicBezTo>
                  <a:cubicBezTo>
                    <a:pt x="10768" y="7665"/>
                    <a:pt x="10673" y="7380"/>
                    <a:pt x="10609" y="7126"/>
                  </a:cubicBezTo>
                  <a:cubicBezTo>
                    <a:pt x="10546" y="6683"/>
                    <a:pt x="10419" y="6081"/>
                    <a:pt x="10419" y="5860"/>
                  </a:cubicBezTo>
                  <a:cubicBezTo>
                    <a:pt x="10514" y="3643"/>
                    <a:pt x="10894" y="2376"/>
                    <a:pt x="10166" y="1236"/>
                  </a:cubicBezTo>
                  <a:cubicBezTo>
                    <a:pt x="9659" y="413"/>
                    <a:pt x="7664" y="1"/>
                    <a:pt x="5669"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34"/>
            <p:cNvSpPr/>
            <p:nvPr/>
          </p:nvSpPr>
          <p:spPr>
            <a:xfrm>
              <a:off x="917128" y="4237310"/>
              <a:ext cx="335180" cy="197566"/>
            </a:xfrm>
            <a:custGeom>
              <a:avLst/>
              <a:gdLst/>
              <a:ahLst/>
              <a:cxnLst/>
              <a:rect l="l" t="t" r="r" b="b"/>
              <a:pathLst>
                <a:path w="11338" h="6683" extrusionOk="0">
                  <a:moveTo>
                    <a:pt x="285" y="1"/>
                  </a:moveTo>
                  <a:cubicBezTo>
                    <a:pt x="95" y="508"/>
                    <a:pt x="0" y="1046"/>
                    <a:pt x="0" y="1616"/>
                  </a:cubicBezTo>
                  <a:cubicBezTo>
                    <a:pt x="0" y="4403"/>
                    <a:pt x="2534" y="6683"/>
                    <a:pt x="5669" y="6683"/>
                  </a:cubicBezTo>
                  <a:cubicBezTo>
                    <a:pt x="8709" y="6683"/>
                    <a:pt x="11148" y="4593"/>
                    <a:pt x="11338" y="1933"/>
                  </a:cubicBezTo>
                  <a:lnTo>
                    <a:pt x="11338" y="1933"/>
                  </a:lnTo>
                  <a:cubicBezTo>
                    <a:pt x="10578" y="3959"/>
                    <a:pt x="8456" y="5416"/>
                    <a:pt x="5954" y="5416"/>
                  </a:cubicBezTo>
                  <a:cubicBezTo>
                    <a:pt x="2819" y="5416"/>
                    <a:pt x="285" y="3136"/>
                    <a:pt x="285" y="318"/>
                  </a:cubicBezTo>
                  <a:cubicBezTo>
                    <a:pt x="285" y="223"/>
                    <a:pt x="285" y="96"/>
                    <a:pt x="285"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34"/>
            <p:cNvSpPr/>
            <p:nvPr/>
          </p:nvSpPr>
          <p:spPr>
            <a:xfrm>
              <a:off x="951744" y="4210084"/>
              <a:ext cx="108642" cy="110179"/>
            </a:xfrm>
            <a:custGeom>
              <a:avLst/>
              <a:gdLst/>
              <a:ahLst/>
              <a:cxnLst/>
              <a:rect l="l" t="t" r="r" b="b"/>
              <a:pathLst>
                <a:path w="3675" h="3727" extrusionOk="0">
                  <a:moveTo>
                    <a:pt x="2249" y="0"/>
                  </a:moveTo>
                  <a:cubicBezTo>
                    <a:pt x="1779" y="0"/>
                    <a:pt x="1345" y="219"/>
                    <a:pt x="1078" y="605"/>
                  </a:cubicBezTo>
                  <a:cubicBezTo>
                    <a:pt x="634" y="1207"/>
                    <a:pt x="1" y="2315"/>
                    <a:pt x="634" y="3170"/>
                  </a:cubicBezTo>
                  <a:cubicBezTo>
                    <a:pt x="971" y="3592"/>
                    <a:pt x="1515" y="3726"/>
                    <a:pt x="2002" y="3726"/>
                  </a:cubicBezTo>
                  <a:cubicBezTo>
                    <a:pt x="2430" y="3726"/>
                    <a:pt x="2815" y="3622"/>
                    <a:pt x="2978" y="3519"/>
                  </a:cubicBezTo>
                  <a:cubicBezTo>
                    <a:pt x="2978" y="3519"/>
                    <a:pt x="2978" y="3487"/>
                    <a:pt x="2946" y="3487"/>
                  </a:cubicBezTo>
                  <a:cubicBezTo>
                    <a:pt x="2693" y="3075"/>
                    <a:pt x="2439" y="2569"/>
                    <a:pt x="2598" y="2062"/>
                  </a:cubicBezTo>
                  <a:cubicBezTo>
                    <a:pt x="2693" y="1745"/>
                    <a:pt x="2914" y="1587"/>
                    <a:pt x="3168" y="1460"/>
                  </a:cubicBezTo>
                  <a:cubicBezTo>
                    <a:pt x="3231" y="1365"/>
                    <a:pt x="3326" y="1302"/>
                    <a:pt x="3421" y="1239"/>
                  </a:cubicBezTo>
                  <a:cubicBezTo>
                    <a:pt x="3484" y="1049"/>
                    <a:pt x="3516" y="922"/>
                    <a:pt x="3548" y="795"/>
                  </a:cubicBezTo>
                  <a:cubicBezTo>
                    <a:pt x="3674" y="383"/>
                    <a:pt x="3009" y="67"/>
                    <a:pt x="2344" y="3"/>
                  </a:cubicBezTo>
                  <a:cubicBezTo>
                    <a:pt x="2312" y="1"/>
                    <a:pt x="2281" y="0"/>
                    <a:pt x="2249"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34"/>
            <p:cNvSpPr/>
            <p:nvPr/>
          </p:nvSpPr>
          <p:spPr>
            <a:xfrm>
              <a:off x="1133369" y="4213159"/>
              <a:ext cx="90846" cy="92678"/>
            </a:xfrm>
            <a:custGeom>
              <a:avLst/>
              <a:gdLst/>
              <a:ahLst/>
              <a:cxnLst/>
              <a:rect l="l" t="t" r="r" b="b"/>
              <a:pathLst>
                <a:path w="3073" h="3135" extrusionOk="0">
                  <a:moveTo>
                    <a:pt x="1222" y="0"/>
                  </a:moveTo>
                  <a:cubicBezTo>
                    <a:pt x="1062" y="0"/>
                    <a:pt x="895" y="20"/>
                    <a:pt x="729" y="58"/>
                  </a:cubicBezTo>
                  <a:cubicBezTo>
                    <a:pt x="317" y="184"/>
                    <a:pt x="1" y="374"/>
                    <a:pt x="32" y="691"/>
                  </a:cubicBezTo>
                  <a:cubicBezTo>
                    <a:pt x="64" y="913"/>
                    <a:pt x="64" y="1198"/>
                    <a:pt x="96" y="1515"/>
                  </a:cubicBezTo>
                  <a:cubicBezTo>
                    <a:pt x="412" y="1895"/>
                    <a:pt x="507" y="2433"/>
                    <a:pt x="381" y="2971"/>
                  </a:cubicBezTo>
                  <a:cubicBezTo>
                    <a:pt x="530" y="3046"/>
                    <a:pt x="890" y="3135"/>
                    <a:pt x="1299" y="3135"/>
                  </a:cubicBezTo>
                  <a:cubicBezTo>
                    <a:pt x="1758" y="3135"/>
                    <a:pt x="2278" y="3023"/>
                    <a:pt x="2629" y="2655"/>
                  </a:cubicBezTo>
                  <a:cubicBezTo>
                    <a:pt x="3073" y="2243"/>
                    <a:pt x="2629" y="1071"/>
                    <a:pt x="2408" y="660"/>
                  </a:cubicBezTo>
                  <a:cubicBezTo>
                    <a:pt x="2191" y="201"/>
                    <a:pt x="1735" y="0"/>
                    <a:pt x="1222"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34"/>
            <p:cNvSpPr/>
            <p:nvPr/>
          </p:nvSpPr>
          <p:spPr>
            <a:xfrm>
              <a:off x="1011665" y="4227023"/>
              <a:ext cx="146098" cy="108642"/>
            </a:xfrm>
            <a:custGeom>
              <a:avLst/>
              <a:gdLst/>
              <a:ahLst/>
              <a:cxnLst/>
              <a:rect l="l" t="t" r="r" b="b"/>
              <a:pathLst>
                <a:path w="4942" h="3675" extrusionOk="0">
                  <a:moveTo>
                    <a:pt x="2471" y="476"/>
                  </a:moveTo>
                  <a:cubicBezTo>
                    <a:pt x="3516" y="476"/>
                    <a:pt x="4339" y="1077"/>
                    <a:pt x="4339" y="1837"/>
                  </a:cubicBezTo>
                  <a:cubicBezTo>
                    <a:pt x="4339" y="2597"/>
                    <a:pt x="3516" y="3231"/>
                    <a:pt x="2471" y="3231"/>
                  </a:cubicBezTo>
                  <a:cubicBezTo>
                    <a:pt x="1457" y="3231"/>
                    <a:pt x="634" y="2597"/>
                    <a:pt x="634" y="1837"/>
                  </a:cubicBezTo>
                  <a:cubicBezTo>
                    <a:pt x="634" y="1077"/>
                    <a:pt x="1457" y="476"/>
                    <a:pt x="2471" y="476"/>
                  </a:cubicBezTo>
                  <a:close/>
                  <a:moveTo>
                    <a:pt x="2471" y="0"/>
                  </a:moveTo>
                  <a:cubicBezTo>
                    <a:pt x="1109" y="0"/>
                    <a:pt x="1" y="824"/>
                    <a:pt x="1" y="1837"/>
                  </a:cubicBezTo>
                  <a:cubicBezTo>
                    <a:pt x="1" y="2851"/>
                    <a:pt x="1109" y="3674"/>
                    <a:pt x="2471" y="3674"/>
                  </a:cubicBezTo>
                  <a:cubicBezTo>
                    <a:pt x="3833" y="3674"/>
                    <a:pt x="4941" y="2851"/>
                    <a:pt x="4941" y="1837"/>
                  </a:cubicBezTo>
                  <a:cubicBezTo>
                    <a:pt x="4941" y="824"/>
                    <a:pt x="3833" y="0"/>
                    <a:pt x="2471"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34"/>
            <p:cNvSpPr/>
            <p:nvPr/>
          </p:nvSpPr>
          <p:spPr>
            <a:xfrm>
              <a:off x="1051928" y="4262585"/>
              <a:ext cx="30922" cy="37485"/>
            </a:xfrm>
            <a:custGeom>
              <a:avLst/>
              <a:gdLst/>
              <a:ahLst/>
              <a:cxnLst/>
              <a:rect l="l" t="t" r="r" b="b"/>
              <a:pathLst>
                <a:path w="1046" h="1268" extrusionOk="0">
                  <a:moveTo>
                    <a:pt x="539" y="1"/>
                  </a:moveTo>
                  <a:cubicBezTo>
                    <a:pt x="222" y="1"/>
                    <a:pt x="32" y="128"/>
                    <a:pt x="32" y="318"/>
                  </a:cubicBezTo>
                  <a:lnTo>
                    <a:pt x="32" y="381"/>
                  </a:lnTo>
                  <a:lnTo>
                    <a:pt x="349" y="381"/>
                  </a:lnTo>
                  <a:cubicBezTo>
                    <a:pt x="349" y="286"/>
                    <a:pt x="381" y="223"/>
                    <a:pt x="507" y="223"/>
                  </a:cubicBezTo>
                  <a:cubicBezTo>
                    <a:pt x="602" y="223"/>
                    <a:pt x="666" y="286"/>
                    <a:pt x="666" y="381"/>
                  </a:cubicBezTo>
                  <a:cubicBezTo>
                    <a:pt x="666" y="476"/>
                    <a:pt x="602" y="508"/>
                    <a:pt x="539" y="508"/>
                  </a:cubicBezTo>
                  <a:lnTo>
                    <a:pt x="444" y="508"/>
                  </a:lnTo>
                  <a:lnTo>
                    <a:pt x="444" y="729"/>
                  </a:lnTo>
                  <a:lnTo>
                    <a:pt x="571" y="729"/>
                  </a:lnTo>
                  <a:cubicBezTo>
                    <a:pt x="634" y="729"/>
                    <a:pt x="697" y="761"/>
                    <a:pt x="697" y="856"/>
                  </a:cubicBezTo>
                  <a:cubicBezTo>
                    <a:pt x="697" y="951"/>
                    <a:pt x="634" y="1014"/>
                    <a:pt x="507" y="1014"/>
                  </a:cubicBezTo>
                  <a:cubicBezTo>
                    <a:pt x="349" y="1014"/>
                    <a:pt x="317" y="951"/>
                    <a:pt x="317" y="888"/>
                  </a:cubicBezTo>
                  <a:lnTo>
                    <a:pt x="0" y="888"/>
                  </a:lnTo>
                  <a:lnTo>
                    <a:pt x="0" y="919"/>
                  </a:lnTo>
                  <a:cubicBezTo>
                    <a:pt x="0" y="1109"/>
                    <a:pt x="159" y="1268"/>
                    <a:pt x="539" y="1268"/>
                  </a:cubicBezTo>
                  <a:cubicBezTo>
                    <a:pt x="887" y="1268"/>
                    <a:pt x="1046" y="1109"/>
                    <a:pt x="1046" y="919"/>
                  </a:cubicBezTo>
                  <a:cubicBezTo>
                    <a:pt x="1046" y="761"/>
                    <a:pt x="982" y="666"/>
                    <a:pt x="824" y="603"/>
                  </a:cubicBezTo>
                  <a:cubicBezTo>
                    <a:pt x="951" y="571"/>
                    <a:pt x="1014" y="444"/>
                    <a:pt x="1014" y="318"/>
                  </a:cubicBezTo>
                  <a:cubicBezTo>
                    <a:pt x="1014" y="159"/>
                    <a:pt x="856" y="1"/>
                    <a:pt x="5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34"/>
            <p:cNvSpPr/>
            <p:nvPr/>
          </p:nvSpPr>
          <p:spPr>
            <a:xfrm>
              <a:off x="1087490" y="4262585"/>
              <a:ext cx="30922" cy="37485"/>
            </a:xfrm>
            <a:custGeom>
              <a:avLst/>
              <a:gdLst/>
              <a:ahLst/>
              <a:cxnLst/>
              <a:rect l="l" t="t" r="r" b="b"/>
              <a:pathLst>
                <a:path w="1046" h="1268" extrusionOk="0">
                  <a:moveTo>
                    <a:pt x="571" y="1"/>
                  </a:moveTo>
                  <a:cubicBezTo>
                    <a:pt x="191" y="1"/>
                    <a:pt x="33" y="159"/>
                    <a:pt x="33" y="413"/>
                  </a:cubicBezTo>
                  <a:lnTo>
                    <a:pt x="33" y="444"/>
                  </a:lnTo>
                  <a:lnTo>
                    <a:pt x="349" y="444"/>
                  </a:lnTo>
                  <a:lnTo>
                    <a:pt x="349" y="413"/>
                  </a:lnTo>
                  <a:cubicBezTo>
                    <a:pt x="349" y="318"/>
                    <a:pt x="413" y="254"/>
                    <a:pt x="508" y="254"/>
                  </a:cubicBezTo>
                  <a:cubicBezTo>
                    <a:pt x="634" y="254"/>
                    <a:pt x="666" y="318"/>
                    <a:pt x="666" y="381"/>
                  </a:cubicBezTo>
                  <a:cubicBezTo>
                    <a:pt x="666" y="508"/>
                    <a:pt x="476" y="603"/>
                    <a:pt x="191" y="856"/>
                  </a:cubicBezTo>
                  <a:cubicBezTo>
                    <a:pt x="96" y="951"/>
                    <a:pt x="1" y="1046"/>
                    <a:pt x="1" y="1173"/>
                  </a:cubicBezTo>
                  <a:lnTo>
                    <a:pt x="1" y="1268"/>
                  </a:lnTo>
                  <a:lnTo>
                    <a:pt x="1046" y="1268"/>
                  </a:lnTo>
                  <a:lnTo>
                    <a:pt x="1046" y="951"/>
                  </a:lnTo>
                  <a:lnTo>
                    <a:pt x="508" y="951"/>
                  </a:lnTo>
                  <a:cubicBezTo>
                    <a:pt x="761" y="761"/>
                    <a:pt x="1046" y="634"/>
                    <a:pt x="1046" y="381"/>
                  </a:cubicBezTo>
                  <a:cubicBezTo>
                    <a:pt x="1046" y="128"/>
                    <a:pt x="856" y="1"/>
                    <a:pt x="5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34"/>
            <p:cNvSpPr/>
            <p:nvPr/>
          </p:nvSpPr>
          <p:spPr>
            <a:xfrm>
              <a:off x="1432026" y="4084715"/>
              <a:ext cx="88037" cy="69324"/>
            </a:xfrm>
            <a:custGeom>
              <a:avLst/>
              <a:gdLst/>
              <a:ahLst/>
              <a:cxnLst/>
              <a:rect l="l" t="t" r="r" b="b"/>
              <a:pathLst>
                <a:path w="2978" h="2345" extrusionOk="0">
                  <a:moveTo>
                    <a:pt x="0" y="1"/>
                  </a:moveTo>
                  <a:lnTo>
                    <a:pt x="0" y="1"/>
                  </a:lnTo>
                  <a:cubicBezTo>
                    <a:pt x="665" y="824"/>
                    <a:pt x="2977" y="2344"/>
                    <a:pt x="2977" y="2344"/>
                  </a:cubicBezTo>
                  <a:cubicBezTo>
                    <a:pt x="1964" y="1363"/>
                    <a:pt x="0" y="1"/>
                    <a:pt x="0"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34"/>
            <p:cNvSpPr/>
            <p:nvPr/>
          </p:nvSpPr>
          <p:spPr>
            <a:xfrm>
              <a:off x="1463834" y="4072565"/>
              <a:ext cx="75887" cy="59007"/>
            </a:xfrm>
            <a:custGeom>
              <a:avLst/>
              <a:gdLst/>
              <a:ahLst/>
              <a:cxnLst/>
              <a:rect l="l" t="t" r="r" b="b"/>
              <a:pathLst>
                <a:path w="2567" h="1996" extrusionOk="0">
                  <a:moveTo>
                    <a:pt x="1" y="0"/>
                  </a:moveTo>
                  <a:lnTo>
                    <a:pt x="1" y="0"/>
                  </a:lnTo>
                  <a:cubicBezTo>
                    <a:pt x="571" y="729"/>
                    <a:pt x="2566" y="1995"/>
                    <a:pt x="2566" y="1995"/>
                  </a:cubicBezTo>
                  <a:cubicBezTo>
                    <a:pt x="1679" y="1172"/>
                    <a:pt x="1" y="0"/>
                    <a:pt x="1"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34"/>
            <p:cNvSpPr/>
            <p:nvPr/>
          </p:nvSpPr>
          <p:spPr>
            <a:xfrm>
              <a:off x="1397380" y="4095948"/>
              <a:ext cx="101133" cy="83366"/>
            </a:xfrm>
            <a:custGeom>
              <a:avLst/>
              <a:gdLst/>
              <a:ahLst/>
              <a:cxnLst/>
              <a:rect l="l" t="t" r="r" b="b"/>
              <a:pathLst>
                <a:path w="3421" h="2820" extrusionOk="0">
                  <a:moveTo>
                    <a:pt x="0" y="1"/>
                  </a:moveTo>
                  <a:lnTo>
                    <a:pt x="0" y="1"/>
                  </a:lnTo>
                  <a:cubicBezTo>
                    <a:pt x="887" y="888"/>
                    <a:pt x="3421" y="2819"/>
                    <a:pt x="3421" y="2819"/>
                  </a:cubicBezTo>
                  <a:cubicBezTo>
                    <a:pt x="2281" y="1648"/>
                    <a:pt x="1" y="1"/>
                    <a:pt x="0"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34"/>
            <p:cNvSpPr/>
            <p:nvPr/>
          </p:nvSpPr>
          <p:spPr>
            <a:xfrm>
              <a:off x="1366489" y="4112798"/>
              <a:ext cx="100187" cy="83366"/>
            </a:xfrm>
            <a:custGeom>
              <a:avLst/>
              <a:gdLst/>
              <a:ahLst/>
              <a:cxnLst/>
              <a:rect l="l" t="t" r="r" b="b"/>
              <a:pathLst>
                <a:path w="3389" h="2820" extrusionOk="0">
                  <a:moveTo>
                    <a:pt x="0" y="1"/>
                  </a:moveTo>
                  <a:cubicBezTo>
                    <a:pt x="855" y="888"/>
                    <a:pt x="3389" y="2819"/>
                    <a:pt x="3389" y="2819"/>
                  </a:cubicBezTo>
                  <a:cubicBezTo>
                    <a:pt x="2249" y="1648"/>
                    <a:pt x="0" y="1"/>
                    <a:pt x="0"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34"/>
            <p:cNvSpPr/>
            <p:nvPr/>
          </p:nvSpPr>
          <p:spPr>
            <a:xfrm>
              <a:off x="1334651" y="4129648"/>
              <a:ext cx="103025" cy="88983"/>
            </a:xfrm>
            <a:custGeom>
              <a:avLst/>
              <a:gdLst/>
              <a:ahLst/>
              <a:cxnLst/>
              <a:rect l="l" t="t" r="r" b="b"/>
              <a:pathLst>
                <a:path w="3485" h="3010" extrusionOk="0">
                  <a:moveTo>
                    <a:pt x="1" y="1"/>
                  </a:moveTo>
                  <a:lnTo>
                    <a:pt x="1" y="1"/>
                  </a:lnTo>
                  <a:cubicBezTo>
                    <a:pt x="254" y="539"/>
                    <a:pt x="3484" y="3009"/>
                    <a:pt x="3484" y="3009"/>
                  </a:cubicBezTo>
                  <a:cubicBezTo>
                    <a:pt x="2692" y="2091"/>
                    <a:pt x="1" y="1"/>
                    <a:pt x="1"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34"/>
            <p:cNvSpPr/>
            <p:nvPr/>
          </p:nvSpPr>
          <p:spPr>
            <a:xfrm>
              <a:off x="1306568" y="4148390"/>
              <a:ext cx="103025" cy="88954"/>
            </a:xfrm>
            <a:custGeom>
              <a:avLst/>
              <a:gdLst/>
              <a:ahLst/>
              <a:cxnLst/>
              <a:rect l="l" t="t" r="r" b="b"/>
              <a:pathLst>
                <a:path w="3485" h="3009" extrusionOk="0">
                  <a:moveTo>
                    <a:pt x="0" y="0"/>
                  </a:moveTo>
                  <a:cubicBezTo>
                    <a:pt x="247" y="493"/>
                    <a:pt x="3343" y="2876"/>
                    <a:pt x="3480" y="3004"/>
                  </a:cubicBezTo>
                  <a:lnTo>
                    <a:pt x="3480" y="3004"/>
                  </a:lnTo>
                  <a:cubicBezTo>
                    <a:pt x="2682" y="2051"/>
                    <a:pt x="1" y="0"/>
                    <a:pt x="0" y="0"/>
                  </a:cubicBezTo>
                  <a:close/>
                  <a:moveTo>
                    <a:pt x="3480" y="3004"/>
                  </a:moveTo>
                  <a:cubicBezTo>
                    <a:pt x="3481" y="3005"/>
                    <a:pt x="3483" y="3007"/>
                    <a:pt x="3484" y="3009"/>
                  </a:cubicBezTo>
                  <a:cubicBezTo>
                    <a:pt x="3485" y="3009"/>
                    <a:pt x="3483" y="3007"/>
                    <a:pt x="3480" y="3004"/>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34"/>
            <p:cNvSpPr/>
            <p:nvPr/>
          </p:nvSpPr>
          <p:spPr>
            <a:xfrm>
              <a:off x="1279431" y="4168048"/>
              <a:ext cx="99241" cy="85229"/>
            </a:xfrm>
            <a:custGeom>
              <a:avLst/>
              <a:gdLst/>
              <a:ahLst/>
              <a:cxnLst/>
              <a:rect l="l" t="t" r="r" b="b"/>
              <a:pathLst>
                <a:path w="3357" h="2883" extrusionOk="0">
                  <a:moveTo>
                    <a:pt x="0" y="0"/>
                  </a:moveTo>
                  <a:cubicBezTo>
                    <a:pt x="348" y="602"/>
                    <a:pt x="3357" y="2882"/>
                    <a:pt x="3357" y="2882"/>
                  </a:cubicBezTo>
                  <a:cubicBezTo>
                    <a:pt x="2565" y="2027"/>
                    <a:pt x="0" y="0"/>
                    <a:pt x="0"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34"/>
            <p:cNvSpPr/>
            <p:nvPr/>
          </p:nvSpPr>
          <p:spPr>
            <a:xfrm>
              <a:off x="1250402" y="4193323"/>
              <a:ext cx="96462" cy="78666"/>
            </a:xfrm>
            <a:custGeom>
              <a:avLst/>
              <a:gdLst/>
              <a:ahLst/>
              <a:cxnLst/>
              <a:rect l="l" t="t" r="r" b="b"/>
              <a:pathLst>
                <a:path w="3263" h="2661" extrusionOk="0">
                  <a:moveTo>
                    <a:pt x="0" y="0"/>
                  </a:moveTo>
                  <a:cubicBezTo>
                    <a:pt x="602" y="602"/>
                    <a:pt x="3262" y="2661"/>
                    <a:pt x="3262" y="2661"/>
                  </a:cubicBezTo>
                  <a:cubicBezTo>
                    <a:pt x="2059" y="1457"/>
                    <a:pt x="1" y="1"/>
                    <a:pt x="0"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34"/>
            <p:cNvSpPr/>
            <p:nvPr/>
          </p:nvSpPr>
          <p:spPr>
            <a:xfrm>
              <a:off x="1228852" y="4219544"/>
              <a:ext cx="80558" cy="66486"/>
            </a:xfrm>
            <a:custGeom>
              <a:avLst/>
              <a:gdLst/>
              <a:ahLst/>
              <a:cxnLst/>
              <a:rect l="l" t="t" r="r" b="b"/>
              <a:pathLst>
                <a:path w="2725" h="2249" extrusionOk="0">
                  <a:moveTo>
                    <a:pt x="1" y="0"/>
                  </a:moveTo>
                  <a:lnTo>
                    <a:pt x="1" y="0"/>
                  </a:lnTo>
                  <a:cubicBezTo>
                    <a:pt x="1014" y="1014"/>
                    <a:pt x="2724" y="2249"/>
                    <a:pt x="2724" y="2249"/>
                  </a:cubicBezTo>
                  <a:cubicBezTo>
                    <a:pt x="1679" y="1172"/>
                    <a:pt x="1" y="0"/>
                    <a:pt x="1"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34"/>
            <p:cNvSpPr/>
            <p:nvPr/>
          </p:nvSpPr>
          <p:spPr>
            <a:xfrm>
              <a:off x="1209193" y="4248544"/>
              <a:ext cx="61845" cy="55282"/>
            </a:xfrm>
            <a:custGeom>
              <a:avLst/>
              <a:gdLst/>
              <a:ahLst/>
              <a:cxnLst/>
              <a:rect l="l" t="t" r="r" b="b"/>
              <a:pathLst>
                <a:path w="2092" h="1870" extrusionOk="0">
                  <a:moveTo>
                    <a:pt x="1" y="1"/>
                  </a:moveTo>
                  <a:cubicBezTo>
                    <a:pt x="223" y="444"/>
                    <a:pt x="2091" y="1869"/>
                    <a:pt x="2091" y="1869"/>
                  </a:cubicBezTo>
                  <a:cubicBezTo>
                    <a:pt x="1078" y="761"/>
                    <a:pt x="1" y="1"/>
                    <a:pt x="1"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34"/>
            <p:cNvSpPr/>
            <p:nvPr/>
          </p:nvSpPr>
          <p:spPr>
            <a:xfrm>
              <a:off x="1237277" y="4079098"/>
              <a:ext cx="205075" cy="132972"/>
            </a:xfrm>
            <a:custGeom>
              <a:avLst/>
              <a:gdLst/>
              <a:ahLst/>
              <a:cxnLst/>
              <a:rect l="l" t="t" r="r" b="b"/>
              <a:pathLst>
                <a:path w="6937" h="4498" extrusionOk="0">
                  <a:moveTo>
                    <a:pt x="6936" y="1"/>
                  </a:moveTo>
                  <a:cubicBezTo>
                    <a:pt x="6936" y="1"/>
                    <a:pt x="1711" y="3294"/>
                    <a:pt x="1" y="4498"/>
                  </a:cubicBezTo>
                  <a:cubicBezTo>
                    <a:pt x="1" y="4498"/>
                    <a:pt x="3041" y="2851"/>
                    <a:pt x="6936"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34"/>
            <p:cNvSpPr/>
            <p:nvPr/>
          </p:nvSpPr>
          <p:spPr>
            <a:xfrm>
              <a:off x="1204523" y="4073482"/>
              <a:ext cx="291191" cy="185416"/>
            </a:xfrm>
            <a:custGeom>
              <a:avLst/>
              <a:gdLst/>
              <a:ahLst/>
              <a:cxnLst/>
              <a:rect l="l" t="t" r="r" b="b"/>
              <a:pathLst>
                <a:path w="9850" h="6272" extrusionOk="0">
                  <a:moveTo>
                    <a:pt x="9850" y="1"/>
                  </a:moveTo>
                  <a:lnTo>
                    <a:pt x="9850" y="1"/>
                  </a:lnTo>
                  <a:cubicBezTo>
                    <a:pt x="7506" y="1078"/>
                    <a:pt x="1" y="6271"/>
                    <a:pt x="1" y="6271"/>
                  </a:cubicBezTo>
                  <a:cubicBezTo>
                    <a:pt x="2914" y="4466"/>
                    <a:pt x="9849" y="1"/>
                    <a:pt x="9850"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34"/>
            <p:cNvSpPr/>
            <p:nvPr/>
          </p:nvSpPr>
          <p:spPr>
            <a:xfrm>
              <a:off x="1195152" y="4076290"/>
              <a:ext cx="327730" cy="209746"/>
            </a:xfrm>
            <a:custGeom>
              <a:avLst/>
              <a:gdLst/>
              <a:ahLst/>
              <a:cxnLst/>
              <a:rect l="l" t="t" r="r" b="b"/>
              <a:pathLst>
                <a:path w="11086" h="7095" extrusionOk="0">
                  <a:moveTo>
                    <a:pt x="11085" y="1"/>
                  </a:moveTo>
                  <a:lnTo>
                    <a:pt x="11085" y="1"/>
                  </a:lnTo>
                  <a:cubicBezTo>
                    <a:pt x="8773" y="1109"/>
                    <a:pt x="1" y="7095"/>
                    <a:pt x="1" y="7095"/>
                  </a:cubicBezTo>
                  <a:cubicBezTo>
                    <a:pt x="1806" y="6240"/>
                    <a:pt x="11085" y="1"/>
                    <a:pt x="11085"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34"/>
            <p:cNvSpPr/>
            <p:nvPr/>
          </p:nvSpPr>
          <p:spPr>
            <a:xfrm>
              <a:off x="1210139" y="4092224"/>
              <a:ext cx="327700" cy="209716"/>
            </a:xfrm>
            <a:custGeom>
              <a:avLst/>
              <a:gdLst/>
              <a:ahLst/>
              <a:cxnLst/>
              <a:rect l="l" t="t" r="r" b="b"/>
              <a:pathLst>
                <a:path w="11085" h="7094" extrusionOk="0">
                  <a:moveTo>
                    <a:pt x="11085" y="0"/>
                  </a:moveTo>
                  <a:lnTo>
                    <a:pt x="11085" y="0"/>
                  </a:lnTo>
                  <a:cubicBezTo>
                    <a:pt x="8773" y="1077"/>
                    <a:pt x="1" y="7094"/>
                    <a:pt x="1" y="7094"/>
                  </a:cubicBezTo>
                  <a:cubicBezTo>
                    <a:pt x="1806" y="6239"/>
                    <a:pt x="11084" y="0"/>
                    <a:pt x="11085"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34"/>
            <p:cNvSpPr/>
            <p:nvPr/>
          </p:nvSpPr>
          <p:spPr>
            <a:xfrm>
              <a:off x="1231660" y="4114690"/>
              <a:ext cx="307125" cy="194758"/>
            </a:xfrm>
            <a:custGeom>
              <a:avLst/>
              <a:gdLst/>
              <a:ahLst/>
              <a:cxnLst/>
              <a:rect l="l" t="t" r="r" b="b"/>
              <a:pathLst>
                <a:path w="10389" h="6588" extrusionOk="0">
                  <a:moveTo>
                    <a:pt x="10388" y="0"/>
                  </a:moveTo>
                  <a:lnTo>
                    <a:pt x="10388" y="0"/>
                  </a:lnTo>
                  <a:cubicBezTo>
                    <a:pt x="10388" y="1"/>
                    <a:pt x="3579" y="4276"/>
                    <a:pt x="1" y="6587"/>
                  </a:cubicBezTo>
                  <a:cubicBezTo>
                    <a:pt x="1" y="6587"/>
                    <a:pt x="6113" y="3199"/>
                    <a:pt x="10388"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34"/>
            <p:cNvSpPr/>
            <p:nvPr/>
          </p:nvSpPr>
          <p:spPr>
            <a:xfrm>
              <a:off x="1297197" y="4157731"/>
              <a:ext cx="218171" cy="132972"/>
            </a:xfrm>
            <a:custGeom>
              <a:avLst/>
              <a:gdLst/>
              <a:ahLst/>
              <a:cxnLst/>
              <a:rect l="l" t="t" r="r" b="b"/>
              <a:pathLst>
                <a:path w="7380" h="4498" extrusionOk="0">
                  <a:moveTo>
                    <a:pt x="7380" y="1"/>
                  </a:moveTo>
                  <a:lnTo>
                    <a:pt x="7380" y="1"/>
                  </a:lnTo>
                  <a:cubicBezTo>
                    <a:pt x="4624" y="1521"/>
                    <a:pt x="1" y="4498"/>
                    <a:pt x="1" y="4498"/>
                  </a:cubicBezTo>
                  <a:cubicBezTo>
                    <a:pt x="2186" y="3358"/>
                    <a:pt x="7379" y="1"/>
                    <a:pt x="7380"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34"/>
            <p:cNvSpPr/>
            <p:nvPr/>
          </p:nvSpPr>
          <p:spPr>
            <a:xfrm>
              <a:off x="1098723" y="4089415"/>
              <a:ext cx="458780" cy="293999"/>
            </a:xfrm>
            <a:custGeom>
              <a:avLst/>
              <a:gdLst/>
              <a:ahLst/>
              <a:cxnLst/>
              <a:rect l="l" t="t" r="r" b="b"/>
              <a:pathLst>
                <a:path w="15519" h="9945" extrusionOk="0">
                  <a:moveTo>
                    <a:pt x="15265" y="0"/>
                  </a:moveTo>
                  <a:lnTo>
                    <a:pt x="15265" y="0"/>
                  </a:lnTo>
                  <a:cubicBezTo>
                    <a:pt x="15075" y="2280"/>
                    <a:pt x="12859" y="3674"/>
                    <a:pt x="11117" y="4782"/>
                  </a:cubicBezTo>
                  <a:cubicBezTo>
                    <a:pt x="9407" y="5891"/>
                    <a:pt x="7380" y="6682"/>
                    <a:pt x="5448" y="7442"/>
                  </a:cubicBezTo>
                  <a:cubicBezTo>
                    <a:pt x="5416" y="7379"/>
                    <a:pt x="5385" y="7379"/>
                    <a:pt x="5353" y="7316"/>
                  </a:cubicBezTo>
                  <a:cubicBezTo>
                    <a:pt x="3485" y="7822"/>
                    <a:pt x="1679" y="8582"/>
                    <a:pt x="1" y="9564"/>
                  </a:cubicBezTo>
                  <a:cubicBezTo>
                    <a:pt x="128" y="9691"/>
                    <a:pt x="159" y="9786"/>
                    <a:pt x="286" y="9944"/>
                  </a:cubicBezTo>
                  <a:cubicBezTo>
                    <a:pt x="1869" y="8962"/>
                    <a:pt x="3611" y="8234"/>
                    <a:pt x="5448" y="7822"/>
                  </a:cubicBezTo>
                  <a:cubicBezTo>
                    <a:pt x="7633" y="7411"/>
                    <a:pt x="9502" y="6461"/>
                    <a:pt x="11370" y="5352"/>
                  </a:cubicBezTo>
                  <a:cubicBezTo>
                    <a:pt x="12764" y="4560"/>
                    <a:pt x="14125" y="3547"/>
                    <a:pt x="15012" y="2154"/>
                  </a:cubicBezTo>
                  <a:cubicBezTo>
                    <a:pt x="15392" y="1520"/>
                    <a:pt x="15519" y="729"/>
                    <a:pt x="15265" y="0"/>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34"/>
            <p:cNvSpPr/>
            <p:nvPr/>
          </p:nvSpPr>
          <p:spPr>
            <a:xfrm>
              <a:off x="1084681" y="4271956"/>
              <a:ext cx="172290" cy="102079"/>
            </a:xfrm>
            <a:custGeom>
              <a:avLst/>
              <a:gdLst/>
              <a:ahLst/>
              <a:cxnLst/>
              <a:rect l="l" t="t" r="r" b="b"/>
              <a:pathLst>
                <a:path w="5828" h="3453" extrusionOk="0">
                  <a:moveTo>
                    <a:pt x="3358" y="856"/>
                  </a:moveTo>
                  <a:cubicBezTo>
                    <a:pt x="3453" y="1299"/>
                    <a:pt x="3865" y="1489"/>
                    <a:pt x="3865" y="1489"/>
                  </a:cubicBezTo>
                  <a:cubicBezTo>
                    <a:pt x="3073" y="1647"/>
                    <a:pt x="2313" y="1996"/>
                    <a:pt x="1584" y="2376"/>
                  </a:cubicBezTo>
                  <a:cubicBezTo>
                    <a:pt x="2186" y="1901"/>
                    <a:pt x="2788" y="1362"/>
                    <a:pt x="3358" y="856"/>
                  </a:cubicBezTo>
                  <a:close/>
                  <a:moveTo>
                    <a:pt x="3675" y="1"/>
                  </a:moveTo>
                  <a:cubicBezTo>
                    <a:pt x="2566" y="1109"/>
                    <a:pt x="1363" y="2091"/>
                    <a:pt x="1" y="2882"/>
                  </a:cubicBezTo>
                  <a:cubicBezTo>
                    <a:pt x="159" y="3136"/>
                    <a:pt x="223" y="3199"/>
                    <a:pt x="381" y="3453"/>
                  </a:cubicBezTo>
                  <a:cubicBezTo>
                    <a:pt x="1648" y="2597"/>
                    <a:pt x="4181" y="1774"/>
                    <a:pt x="5828" y="1331"/>
                  </a:cubicBezTo>
                  <a:cubicBezTo>
                    <a:pt x="5036" y="1331"/>
                    <a:pt x="3421" y="1267"/>
                    <a:pt x="3706" y="32"/>
                  </a:cubicBezTo>
                  <a:cubicBezTo>
                    <a:pt x="3706" y="32"/>
                    <a:pt x="3675" y="1"/>
                    <a:pt x="3675"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34"/>
            <p:cNvSpPr/>
            <p:nvPr/>
          </p:nvSpPr>
          <p:spPr>
            <a:xfrm>
              <a:off x="1187673" y="4064554"/>
              <a:ext cx="374527" cy="249567"/>
            </a:xfrm>
            <a:custGeom>
              <a:avLst/>
              <a:gdLst/>
              <a:ahLst/>
              <a:cxnLst/>
              <a:rect l="l" t="t" r="r" b="b"/>
              <a:pathLst>
                <a:path w="12669" h="8442" extrusionOk="0">
                  <a:moveTo>
                    <a:pt x="10328" y="450"/>
                  </a:moveTo>
                  <a:cubicBezTo>
                    <a:pt x="10958" y="450"/>
                    <a:pt x="11496" y="612"/>
                    <a:pt x="11686" y="1095"/>
                  </a:cubicBezTo>
                  <a:cubicBezTo>
                    <a:pt x="12130" y="2235"/>
                    <a:pt x="10325" y="3755"/>
                    <a:pt x="9438" y="4356"/>
                  </a:cubicBezTo>
                  <a:cubicBezTo>
                    <a:pt x="8560" y="4950"/>
                    <a:pt x="3702" y="8029"/>
                    <a:pt x="1526" y="8029"/>
                  </a:cubicBezTo>
                  <a:cubicBezTo>
                    <a:pt x="1034" y="8029"/>
                    <a:pt x="679" y="7872"/>
                    <a:pt x="539" y="7492"/>
                  </a:cubicBezTo>
                  <a:cubicBezTo>
                    <a:pt x="476" y="7333"/>
                    <a:pt x="507" y="7112"/>
                    <a:pt x="602" y="6953"/>
                  </a:cubicBezTo>
                  <a:cubicBezTo>
                    <a:pt x="1964" y="4040"/>
                    <a:pt x="4909" y="2076"/>
                    <a:pt x="7728" y="1000"/>
                  </a:cubicBezTo>
                  <a:cubicBezTo>
                    <a:pt x="8240" y="810"/>
                    <a:pt x="9387" y="450"/>
                    <a:pt x="10328" y="450"/>
                  </a:cubicBezTo>
                  <a:close/>
                  <a:moveTo>
                    <a:pt x="10550" y="1"/>
                  </a:moveTo>
                  <a:cubicBezTo>
                    <a:pt x="9536" y="1"/>
                    <a:pt x="8365" y="346"/>
                    <a:pt x="7823" y="556"/>
                  </a:cubicBezTo>
                  <a:cubicBezTo>
                    <a:pt x="5669" y="1348"/>
                    <a:pt x="3547" y="2583"/>
                    <a:pt x="1901" y="4293"/>
                  </a:cubicBezTo>
                  <a:cubicBezTo>
                    <a:pt x="1141" y="5085"/>
                    <a:pt x="286" y="6257"/>
                    <a:pt x="64" y="7238"/>
                  </a:cubicBezTo>
                  <a:cubicBezTo>
                    <a:pt x="0" y="7555"/>
                    <a:pt x="95" y="7650"/>
                    <a:pt x="222" y="7872"/>
                  </a:cubicBezTo>
                  <a:cubicBezTo>
                    <a:pt x="446" y="8289"/>
                    <a:pt x="915" y="8441"/>
                    <a:pt x="1481" y="8441"/>
                  </a:cubicBezTo>
                  <a:cubicBezTo>
                    <a:pt x="2677" y="8441"/>
                    <a:pt x="4306" y="7761"/>
                    <a:pt x="4973" y="7460"/>
                  </a:cubicBezTo>
                  <a:cubicBezTo>
                    <a:pt x="6556" y="6700"/>
                    <a:pt x="7728" y="6193"/>
                    <a:pt x="9881" y="4578"/>
                  </a:cubicBezTo>
                  <a:cubicBezTo>
                    <a:pt x="10895" y="3850"/>
                    <a:pt x="12668" y="2298"/>
                    <a:pt x="12288" y="936"/>
                  </a:cubicBezTo>
                  <a:cubicBezTo>
                    <a:pt x="12090" y="228"/>
                    <a:pt x="11371" y="1"/>
                    <a:pt x="10550"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34"/>
            <p:cNvSpPr/>
            <p:nvPr/>
          </p:nvSpPr>
          <p:spPr>
            <a:xfrm>
              <a:off x="1090298" y="4362768"/>
              <a:ext cx="30922" cy="26251"/>
            </a:xfrm>
            <a:custGeom>
              <a:avLst/>
              <a:gdLst/>
              <a:ahLst/>
              <a:cxnLst/>
              <a:rect l="l" t="t" r="r" b="b"/>
              <a:pathLst>
                <a:path w="1046" h="888" extrusionOk="0">
                  <a:moveTo>
                    <a:pt x="856" y="0"/>
                  </a:moveTo>
                  <a:cubicBezTo>
                    <a:pt x="951" y="159"/>
                    <a:pt x="983" y="254"/>
                    <a:pt x="1046" y="412"/>
                  </a:cubicBezTo>
                  <a:cubicBezTo>
                    <a:pt x="761" y="602"/>
                    <a:pt x="603" y="697"/>
                    <a:pt x="286" y="887"/>
                  </a:cubicBezTo>
                  <a:cubicBezTo>
                    <a:pt x="191" y="729"/>
                    <a:pt x="96" y="602"/>
                    <a:pt x="1" y="444"/>
                  </a:cubicBezTo>
                  <a:cubicBezTo>
                    <a:pt x="349" y="254"/>
                    <a:pt x="539" y="159"/>
                    <a:pt x="856" y="0"/>
                  </a:cubicBezTo>
                  <a:close/>
                </a:path>
              </a:pathLst>
            </a:custGeom>
            <a:solidFill>
              <a:srgbClr val="FFCF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34"/>
            <p:cNvSpPr/>
            <p:nvPr/>
          </p:nvSpPr>
          <p:spPr>
            <a:xfrm>
              <a:off x="1090298" y="4362768"/>
              <a:ext cx="30922" cy="26251"/>
            </a:xfrm>
            <a:custGeom>
              <a:avLst/>
              <a:gdLst/>
              <a:ahLst/>
              <a:cxnLst/>
              <a:rect l="l" t="t" r="r" b="b"/>
              <a:pathLst>
                <a:path w="1046" h="888" extrusionOk="0">
                  <a:moveTo>
                    <a:pt x="856" y="0"/>
                  </a:moveTo>
                  <a:cubicBezTo>
                    <a:pt x="539" y="159"/>
                    <a:pt x="349" y="254"/>
                    <a:pt x="1" y="444"/>
                  </a:cubicBezTo>
                  <a:cubicBezTo>
                    <a:pt x="96" y="602"/>
                    <a:pt x="191" y="729"/>
                    <a:pt x="286" y="887"/>
                  </a:cubicBezTo>
                  <a:cubicBezTo>
                    <a:pt x="603" y="697"/>
                    <a:pt x="761" y="602"/>
                    <a:pt x="1046" y="412"/>
                  </a:cubicBezTo>
                  <a:cubicBezTo>
                    <a:pt x="983" y="254"/>
                    <a:pt x="951" y="159"/>
                    <a:pt x="856"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34"/>
            <p:cNvSpPr/>
            <p:nvPr/>
          </p:nvSpPr>
          <p:spPr>
            <a:xfrm>
              <a:off x="1065023" y="4353397"/>
              <a:ext cx="50581" cy="23443"/>
            </a:xfrm>
            <a:custGeom>
              <a:avLst/>
              <a:gdLst/>
              <a:ahLst/>
              <a:cxnLst/>
              <a:rect l="l" t="t" r="r" b="b"/>
              <a:pathLst>
                <a:path w="1711" h="793" extrusionOk="0">
                  <a:moveTo>
                    <a:pt x="856" y="1"/>
                  </a:moveTo>
                  <a:cubicBezTo>
                    <a:pt x="508" y="191"/>
                    <a:pt x="318" y="254"/>
                    <a:pt x="1" y="412"/>
                  </a:cubicBezTo>
                  <a:cubicBezTo>
                    <a:pt x="349" y="602"/>
                    <a:pt x="508" y="634"/>
                    <a:pt x="888" y="793"/>
                  </a:cubicBezTo>
                  <a:cubicBezTo>
                    <a:pt x="1299" y="507"/>
                    <a:pt x="1711" y="317"/>
                    <a:pt x="1711" y="317"/>
                  </a:cubicBezTo>
                  <a:cubicBezTo>
                    <a:pt x="1331" y="191"/>
                    <a:pt x="1204" y="127"/>
                    <a:pt x="856"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34"/>
            <p:cNvSpPr/>
            <p:nvPr/>
          </p:nvSpPr>
          <p:spPr>
            <a:xfrm>
              <a:off x="904003" y="4451718"/>
              <a:ext cx="41240" cy="30922"/>
            </a:xfrm>
            <a:custGeom>
              <a:avLst/>
              <a:gdLst/>
              <a:ahLst/>
              <a:cxnLst/>
              <a:rect l="l" t="t" r="r" b="b"/>
              <a:pathLst>
                <a:path w="1395" h="1046" extrusionOk="0">
                  <a:moveTo>
                    <a:pt x="1" y="0"/>
                  </a:moveTo>
                  <a:lnTo>
                    <a:pt x="1" y="0"/>
                  </a:lnTo>
                  <a:cubicBezTo>
                    <a:pt x="127" y="285"/>
                    <a:pt x="222" y="412"/>
                    <a:pt x="381" y="697"/>
                  </a:cubicBezTo>
                  <a:cubicBezTo>
                    <a:pt x="792" y="855"/>
                    <a:pt x="982" y="918"/>
                    <a:pt x="1394" y="1045"/>
                  </a:cubicBezTo>
                  <a:cubicBezTo>
                    <a:pt x="1236" y="792"/>
                    <a:pt x="1173" y="633"/>
                    <a:pt x="1014" y="380"/>
                  </a:cubicBezTo>
                  <a:lnTo>
                    <a:pt x="1"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34"/>
            <p:cNvSpPr/>
            <p:nvPr/>
          </p:nvSpPr>
          <p:spPr>
            <a:xfrm>
              <a:off x="933978" y="4373056"/>
              <a:ext cx="168536" cy="109588"/>
            </a:xfrm>
            <a:custGeom>
              <a:avLst/>
              <a:gdLst/>
              <a:ahLst/>
              <a:cxnLst/>
              <a:rect l="l" t="t" r="r" b="b"/>
              <a:pathLst>
                <a:path w="5701" h="3707" extrusionOk="0">
                  <a:moveTo>
                    <a:pt x="5479" y="1"/>
                  </a:moveTo>
                  <a:cubicBezTo>
                    <a:pt x="3642" y="1014"/>
                    <a:pt x="1837" y="2028"/>
                    <a:pt x="0" y="3041"/>
                  </a:cubicBezTo>
                  <a:cubicBezTo>
                    <a:pt x="159" y="3294"/>
                    <a:pt x="222" y="3453"/>
                    <a:pt x="380" y="3706"/>
                  </a:cubicBezTo>
                  <a:cubicBezTo>
                    <a:pt x="1299" y="3231"/>
                    <a:pt x="2249" y="2724"/>
                    <a:pt x="3167" y="2186"/>
                  </a:cubicBezTo>
                  <a:cubicBezTo>
                    <a:pt x="4022" y="1648"/>
                    <a:pt x="4877" y="1078"/>
                    <a:pt x="5701" y="476"/>
                  </a:cubicBezTo>
                  <a:cubicBezTo>
                    <a:pt x="5606" y="286"/>
                    <a:pt x="5574" y="191"/>
                    <a:pt x="5479"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34"/>
            <p:cNvSpPr/>
            <p:nvPr/>
          </p:nvSpPr>
          <p:spPr>
            <a:xfrm>
              <a:off x="904003" y="4364631"/>
              <a:ext cx="191949" cy="100217"/>
            </a:xfrm>
            <a:custGeom>
              <a:avLst/>
              <a:gdLst/>
              <a:ahLst/>
              <a:cxnLst/>
              <a:rect l="l" t="t" r="r" b="b"/>
              <a:pathLst>
                <a:path w="6493" h="3390" extrusionOk="0">
                  <a:moveTo>
                    <a:pt x="5511" y="1"/>
                  </a:moveTo>
                  <a:cubicBezTo>
                    <a:pt x="3611" y="824"/>
                    <a:pt x="1743" y="1806"/>
                    <a:pt x="1" y="2946"/>
                  </a:cubicBezTo>
                  <a:cubicBezTo>
                    <a:pt x="412" y="3136"/>
                    <a:pt x="634" y="3199"/>
                    <a:pt x="1046" y="3389"/>
                  </a:cubicBezTo>
                  <a:cubicBezTo>
                    <a:pt x="2851" y="2344"/>
                    <a:pt x="4688" y="1331"/>
                    <a:pt x="6493" y="286"/>
                  </a:cubicBezTo>
                  <a:cubicBezTo>
                    <a:pt x="6113" y="159"/>
                    <a:pt x="5923" y="127"/>
                    <a:pt x="5511"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34"/>
            <p:cNvSpPr/>
            <p:nvPr/>
          </p:nvSpPr>
          <p:spPr>
            <a:xfrm>
              <a:off x="1134315" y="4305922"/>
              <a:ext cx="383869" cy="304050"/>
            </a:xfrm>
            <a:custGeom>
              <a:avLst/>
              <a:gdLst/>
              <a:ahLst/>
              <a:cxnLst/>
              <a:rect l="l" t="t" r="r" b="b"/>
              <a:pathLst>
                <a:path w="12985" h="10285" extrusionOk="0">
                  <a:moveTo>
                    <a:pt x="6186" y="1"/>
                  </a:moveTo>
                  <a:cubicBezTo>
                    <a:pt x="5223" y="1"/>
                    <a:pt x="4126" y="249"/>
                    <a:pt x="2914" y="910"/>
                  </a:cubicBezTo>
                  <a:cubicBezTo>
                    <a:pt x="539" y="2208"/>
                    <a:pt x="0" y="6579"/>
                    <a:pt x="2217" y="8827"/>
                  </a:cubicBezTo>
                  <a:cubicBezTo>
                    <a:pt x="3110" y="9720"/>
                    <a:pt x="4686" y="10284"/>
                    <a:pt x="6289" y="10284"/>
                  </a:cubicBezTo>
                  <a:cubicBezTo>
                    <a:pt x="7869" y="10284"/>
                    <a:pt x="9477" y="9736"/>
                    <a:pt x="10483" y="8416"/>
                  </a:cubicBezTo>
                  <a:cubicBezTo>
                    <a:pt x="12985" y="5122"/>
                    <a:pt x="11021" y="2525"/>
                    <a:pt x="10800" y="2272"/>
                  </a:cubicBezTo>
                  <a:cubicBezTo>
                    <a:pt x="10800" y="2272"/>
                    <a:pt x="9101" y="1"/>
                    <a:pt x="61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34"/>
            <p:cNvSpPr/>
            <p:nvPr/>
          </p:nvSpPr>
          <p:spPr>
            <a:xfrm>
              <a:off x="1143686" y="4354343"/>
              <a:ext cx="332371" cy="255627"/>
            </a:xfrm>
            <a:custGeom>
              <a:avLst/>
              <a:gdLst/>
              <a:ahLst/>
              <a:cxnLst/>
              <a:rect l="l" t="t" r="r" b="b"/>
              <a:pathLst>
                <a:path w="11243" h="8647" extrusionOk="0">
                  <a:moveTo>
                    <a:pt x="1710" y="0"/>
                  </a:moveTo>
                  <a:lnTo>
                    <a:pt x="1710" y="0"/>
                  </a:lnTo>
                  <a:cubicBezTo>
                    <a:pt x="127" y="1774"/>
                    <a:pt x="0" y="5257"/>
                    <a:pt x="1900" y="7189"/>
                  </a:cubicBezTo>
                  <a:cubicBezTo>
                    <a:pt x="2793" y="8082"/>
                    <a:pt x="4369" y="8646"/>
                    <a:pt x="5972" y="8646"/>
                  </a:cubicBezTo>
                  <a:cubicBezTo>
                    <a:pt x="7552" y="8646"/>
                    <a:pt x="9160" y="8098"/>
                    <a:pt x="10166" y="6778"/>
                  </a:cubicBezTo>
                  <a:cubicBezTo>
                    <a:pt x="10736" y="6018"/>
                    <a:pt x="11053" y="5321"/>
                    <a:pt x="11243" y="4656"/>
                  </a:cubicBezTo>
                  <a:lnTo>
                    <a:pt x="11243" y="4656"/>
                  </a:lnTo>
                  <a:cubicBezTo>
                    <a:pt x="10609" y="5099"/>
                    <a:pt x="9976" y="5416"/>
                    <a:pt x="8804" y="5606"/>
                  </a:cubicBezTo>
                  <a:cubicBezTo>
                    <a:pt x="8074" y="5743"/>
                    <a:pt x="7380" y="5836"/>
                    <a:pt x="6698" y="5836"/>
                  </a:cubicBezTo>
                  <a:cubicBezTo>
                    <a:pt x="5960" y="5836"/>
                    <a:pt x="5237" y="5727"/>
                    <a:pt x="4497" y="5448"/>
                  </a:cubicBezTo>
                  <a:cubicBezTo>
                    <a:pt x="2185" y="4529"/>
                    <a:pt x="1615" y="2249"/>
                    <a:pt x="1710"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34"/>
            <p:cNvSpPr/>
            <p:nvPr/>
          </p:nvSpPr>
          <p:spPr>
            <a:xfrm>
              <a:off x="1158644" y="4305538"/>
              <a:ext cx="323029" cy="302543"/>
            </a:xfrm>
            <a:custGeom>
              <a:avLst/>
              <a:gdLst/>
              <a:ahLst/>
              <a:cxnLst/>
              <a:rect l="l" t="t" r="r" b="b"/>
              <a:pathLst>
                <a:path w="10927" h="10234" extrusionOk="0">
                  <a:moveTo>
                    <a:pt x="6493" y="3330"/>
                  </a:moveTo>
                  <a:lnTo>
                    <a:pt x="8646" y="3647"/>
                  </a:lnTo>
                  <a:lnTo>
                    <a:pt x="9596" y="5610"/>
                  </a:lnTo>
                  <a:lnTo>
                    <a:pt x="8615" y="7447"/>
                  </a:lnTo>
                  <a:lnTo>
                    <a:pt x="6240" y="7194"/>
                  </a:lnTo>
                  <a:lnTo>
                    <a:pt x="5131" y="5167"/>
                  </a:lnTo>
                  <a:lnTo>
                    <a:pt x="6493" y="3330"/>
                  </a:lnTo>
                  <a:close/>
                  <a:moveTo>
                    <a:pt x="2629" y="4565"/>
                  </a:moveTo>
                  <a:lnTo>
                    <a:pt x="5036" y="5262"/>
                  </a:lnTo>
                  <a:lnTo>
                    <a:pt x="5068" y="5230"/>
                  </a:lnTo>
                  <a:lnTo>
                    <a:pt x="6145" y="7289"/>
                  </a:lnTo>
                  <a:lnTo>
                    <a:pt x="4846" y="9125"/>
                  </a:lnTo>
                  <a:lnTo>
                    <a:pt x="2471" y="8429"/>
                  </a:lnTo>
                  <a:lnTo>
                    <a:pt x="1458" y="6180"/>
                  </a:lnTo>
                  <a:lnTo>
                    <a:pt x="2629" y="4565"/>
                  </a:lnTo>
                  <a:close/>
                  <a:moveTo>
                    <a:pt x="5370" y="0"/>
                  </a:moveTo>
                  <a:cubicBezTo>
                    <a:pt x="5048" y="0"/>
                    <a:pt x="4725" y="32"/>
                    <a:pt x="4403" y="100"/>
                  </a:cubicBezTo>
                  <a:lnTo>
                    <a:pt x="5670" y="670"/>
                  </a:lnTo>
                  <a:lnTo>
                    <a:pt x="4814" y="1588"/>
                  </a:lnTo>
                  <a:lnTo>
                    <a:pt x="2598" y="2317"/>
                  </a:lnTo>
                  <a:lnTo>
                    <a:pt x="1553" y="2095"/>
                  </a:lnTo>
                  <a:lnTo>
                    <a:pt x="2249" y="828"/>
                  </a:lnTo>
                  <a:lnTo>
                    <a:pt x="2249" y="828"/>
                  </a:lnTo>
                  <a:cubicBezTo>
                    <a:pt x="1774" y="1081"/>
                    <a:pt x="1363" y="1398"/>
                    <a:pt x="1014" y="1841"/>
                  </a:cubicBezTo>
                  <a:cubicBezTo>
                    <a:pt x="697" y="2285"/>
                    <a:pt x="444" y="2792"/>
                    <a:pt x="254" y="3298"/>
                  </a:cubicBezTo>
                  <a:lnTo>
                    <a:pt x="1521" y="2158"/>
                  </a:lnTo>
                  <a:lnTo>
                    <a:pt x="2566" y="2380"/>
                  </a:lnTo>
                  <a:lnTo>
                    <a:pt x="2566" y="4438"/>
                  </a:lnTo>
                  <a:lnTo>
                    <a:pt x="1363" y="6053"/>
                  </a:lnTo>
                  <a:lnTo>
                    <a:pt x="222" y="5515"/>
                  </a:lnTo>
                  <a:lnTo>
                    <a:pt x="1" y="4755"/>
                  </a:lnTo>
                  <a:cubicBezTo>
                    <a:pt x="1" y="4818"/>
                    <a:pt x="1" y="4913"/>
                    <a:pt x="1" y="5008"/>
                  </a:cubicBezTo>
                  <a:lnTo>
                    <a:pt x="159" y="5547"/>
                  </a:lnTo>
                  <a:lnTo>
                    <a:pt x="96" y="6275"/>
                  </a:lnTo>
                  <a:cubicBezTo>
                    <a:pt x="286" y="7352"/>
                    <a:pt x="824" y="8365"/>
                    <a:pt x="1648" y="9062"/>
                  </a:cubicBezTo>
                  <a:lnTo>
                    <a:pt x="2471" y="8524"/>
                  </a:lnTo>
                  <a:lnTo>
                    <a:pt x="4814" y="9220"/>
                  </a:lnTo>
                  <a:lnTo>
                    <a:pt x="6208" y="10234"/>
                  </a:lnTo>
                  <a:cubicBezTo>
                    <a:pt x="7095" y="10139"/>
                    <a:pt x="8045" y="9854"/>
                    <a:pt x="8773" y="9284"/>
                  </a:cubicBezTo>
                  <a:lnTo>
                    <a:pt x="8710" y="7542"/>
                  </a:lnTo>
                  <a:lnTo>
                    <a:pt x="9660" y="5673"/>
                  </a:lnTo>
                  <a:lnTo>
                    <a:pt x="10863" y="5673"/>
                  </a:lnTo>
                  <a:cubicBezTo>
                    <a:pt x="10895" y="5388"/>
                    <a:pt x="10927" y="5135"/>
                    <a:pt x="10927" y="4913"/>
                  </a:cubicBezTo>
                  <a:cubicBezTo>
                    <a:pt x="10895" y="4280"/>
                    <a:pt x="10737" y="3710"/>
                    <a:pt x="10515" y="3140"/>
                  </a:cubicBezTo>
                  <a:lnTo>
                    <a:pt x="9375" y="2253"/>
                  </a:lnTo>
                  <a:lnTo>
                    <a:pt x="8900" y="1240"/>
                  </a:lnTo>
                  <a:cubicBezTo>
                    <a:pt x="8868" y="1208"/>
                    <a:pt x="8805" y="1176"/>
                    <a:pt x="8773" y="1145"/>
                  </a:cubicBezTo>
                  <a:lnTo>
                    <a:pt x="8773" y="1145"/>
                  </a:lnTo>
                  <a:lnTo>
                    <a:pt x="9343" y="2348"/>
                  </a:lnTo>
                  <a:lnTo>
                    <a:pt x="8678" y="3520"/>
                  </a:lnTo>
                  <a:lnTo>
                    <a:pt x="6461" y="3172"/>
                  </a:lnTo>
                  <a:lnTo>
                    <a:pt x="4846" y="1651"/>
                  </a:lnTo>
                  <a:lnTo>
                    <a:pt x="5796" y="701"/>
                  </a:lnTo>
                  <a:lnTo>
                    <a:pt x="7601" y="1018"/>
                  </a:lnTo>
                  <a:lnTo>
                    <a:pt x="7886" y="606"/>
                  </a:lnTo>
                  <a:cubicBezTo>
                    <a:pt x="7823" y="606"/>
                    <a:pt x="7760" y="543"/>
                    <a:pt x="7728" y="511"/>
                  </a:cubicBezTo>
                  <a:lnTo>
                    <a:pt x="7506" y="416"/>
                  </a:lnTo>
                  <a:cubicBezTo>
                    <a:pt x="7348" y="385"/>
                    <a:pt x="7221" y="321"/>
                    <a:pt x="7095" y="290"/>
                  </a:cubicBezTo>
                  <a:cubicBezTo>
                    <a:pt x="6778" y="195"/>
                    <a:pt x="6493" y="100"/>
                    <a:pt x="6208" y="68"/>
                  </a:cubicBezTo>
                  <a:cubicBezTo>
                    <a:pt x="5929" y="24"/>
                    <a:pt x="5649" y="0"/>
                    <a:pt x="5370"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7" name="Google Shape;4207;p34"/>
          <p:cNvGrpSpPr/>
          <p:nvPr/>
        </p:nvGrpSpPr>
        <p:grpSpPr>
          <a:xfrm>
            <a:off x="7595103" y="2550101"/>
            <a:ext cx="1006455" cy="916822"/>
            <a:chOff x="7390778" y="2550101"/>
            <a:chExt cx="1006455" cy="916822"/>
          </a:xfrm>
        </p:grpSpPr>
        <p:sp>
          <p:nvSpPr>
            <p:cNvPr id="4208" name="Google Shape;4208;p34"/>
            <p:cNvSpPr/>
            <p:nvPr/>
          </p:nvSpPr>
          <p:spPr>
            <a:xfrm>
              <a:off x="7390778" y="2550101"/>
              <a:ext cx="1006455" cy="916822"/>
            </a:xfrm>
            <a:custGeom>
              <a:avLst/>
              <a:gdLst/>
              <a:ahLst/>
              <a:cxnLst/>
              <a:rect l="l" t="t" r="r" b="b"/>
              <a:pathLst>
                <a:path w="34045" h="31013" extrusionOk="0">
                  <a:moveTo>
                    <a:pt x="17039" y="1"/>
                  </a:moveTo>
                  <a:cubicBezTo>
                    <a:pt x="13072" y="1"/>
                    <a:pt x="9106" y="1513"/>
                    <a:pt x="6081" y="4537"/>
                  </a:cubicBezTo>
                  <a:cubicBezTo>
                    <a:pt x="1" y="10586"/>
                    <a:pt x="1" y="20403"/>
                    <a:pt x="6081" y="26452"/>
                  </a:cubicBezTo>
                  <a:cubicBezTo>
                    <a:pt x="9106" y="29492"/>
                    <a:pt x="13072" y="31012"/>
                    <a:pt x="17039" y="31012"/>
                  </a:cubicBezTo>
                  <a:cubicBezTo>
                    <a:pt x="21005" y="31012"/>
                    <a:pt x="24972" y="29492"/>
                    <a:pt x="27996" y="26452"/>
                  </a:cubicBezTo>
                  <a:cubicBezTo>
                    <a:pt x="34045" y="20403"/>
                    <a:pt x="34045" y="10586"/>
                    <a:pt x="27996" y="4537"/>
                  </a:cubicBezTo>
                  <a:cubicBezTo>
                    <a:pt x="24972" y="1513"/>
                    <a:pt x="21005" y="1"/>
                    <a:pt x="1703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34"/>
            <p:cNvSpPr/>
            <p:nvPr/>
          </p:nvSpPr>
          <p:spPr>
            <a:xfrm>
              <a:off x="7666969" y="2726346"/>
              <a:ext cx="444709" cy="594502"/>
            </a:xfrm>
            <a:custGeom>
              <a:avLst/>
              <a:gdLst/>
              <a:ahLst/>
              <a:cxnLst/>
              <a:rect l="l" t="t" r="r" b="b"/>
              <a:pathLst>
                <a:path w="15043" h="20110" extrusionOk="0">
                  <a:moveTo>
                    <a:pt x="412" y="0"/>
                  </a:moveTo>
                  <a:cubicBezTo>
                    <a:pt x="190" y="0"/>
                    <a:pt x="0" y="222"/>
                    <a:pt x="0" y="444"/>
                  </a:cubicBezTo>
                  <a:lnTo>
                    <a:pt x="0" y="19698"/>
                  </a:lnTo>
                  <a:cubicBezTo>
                    <a:pt x="0" y="19920"/>
                    <a:pt x="190" y="20110"/>
                    <a:pt x="412" y="20110"/>
                  </a:cubicBezTo>
                  <a:lnTo>
                    <a:pt x="14600" y="20110"/>
                  </a:lnTo>
                  <a:cubicBezTo>
                    <a:pt x="14821" y="20110"/>
                    <a:pt x="15043" y="19920"/>
                    <a:pt x="15043" y="19698"/>
                  </a:cubicBezTo>
                  <a:lnTo>
                    <a:pt x="15043" y="444"/>
                  </a:lnTo>
                  <a:cubicBezTo>
                    <a:pt x="15043" y="222"/>
                    <a:pt x="14821" y="0"/>
                    <a:pt x="14600"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34"/>
            <p:cNvSpPr/>
            <p:nvPr/>
          </p:nvSpPr>
          <p:spPr>
            <a:xfrm>
              <a:off x="7704394" y="2778758"/>
              <a:ext cx="368910" cy="503715"/>
            </a:xfrm>
            <a:custGeom>
              <a:avLst/>
              <a:gdLst/>
              <a:ahLst/>
              <a:cxnLst/>
              <a:rect l="l" t="t" r="r" b="b"/>
              <a:pathLst>
                <a:path w="12479" h="17039" extrusionOk="0">
                  <a:moveTo>
                    <a:pt x="1" y="1"/>
                  </a:moveTo>
                  <a:lnTo>
                    <a:pt x="1" y="17039"/>
                  </a:lnTo>
                  <a:lnTo>
                    <a:pt x="12478" y="17039"/>
                  </a:lnTo>
                  <a:lnTo>
                    <a:pt x="12478"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34"/>
            <p:cNvSpPr/>
            <p:nvPr/>
          </p:nvSpPr>
          <p:spPr>
            <a:xfrm>
              <a:off x="7724998" y="2790937"/>
              <a:ext cx="327700" cy="96462"/>
            </a:xfrm>
            <a:custGeom>
              <a:avLst/>
              <a:gdLst/>
              <a:ahLst/>
              <a:cxnLst/>
              <a:rect l="l" t="t" r="r" b="b"/>
              <a:pathLst>
                <a:path w="11085" h="3263" extrusionOk="0">
                  <a:moveTo>
                    <a:pt x="1" y="0"/>
                  </a:moveTo>
                  <a:lnTo>
                    <a:pt x="1" y="3262"/>
                  </a:lnTo>
                  <a:lnTo>
                    <a:pt x="11085" y="3262"/>
                  </a:lnTo>
                  <a:lnTo>
                    <a:pt x="11085" y="0"/>
                  </a:ln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34"/>
            <p:cNvSpPr/>
            <p:nvPr/>
          </p:nvSpPr>
          <p:spPr>
            <a:xfrm>
              <a:off x="7738093" y="3116732"/>
              <a:ext cx="294029" cy="14988"/>
            </a:xfrm>
            <a:custGeom>
              <a:avLst/>
              <a:gdLst/>
              <a:ahLst/>
              <a:cxnLst/>
              <a:rect l="l" t="t" r="r" b="b"/>
              <a:pathLst>
                <a:path w="9946" h="507" extrusionOk="0">
                  <a:moveTo>
                    <a:pt x="1" y="0"/>
                  </a:moveTo>
                  <a:lnTo>
                    <a:pt x="1" y="507"/>
                  </a:lnTo>
                  <a:lnTo>
                    <a:pt x="9945" y="507"/>
                  </a:lnTo>
                  <a:lnTo>
                    <a:pt x="9945"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34"/>
            <p:cNvSpPr/>
            <p:nvPr/>
          </p:nvSpPr>
          <p:spPr>
            <a:xfrm>
              <a:off x="7738093" y="3145731"/>
              <a:ext cx="294029" cy="15018"/>
            </a:xfrm>
            <a:custGeom>
              <a:avLst/>
              <a:gdLst/>
              <a:ahLst/>
              <a:cxnLst/>
              <a:rect l="l" t="t" r="r" b="b"/>
              <a:pathLst>
                <a:path w="9946" h="508" extrusionOk="0">
                  <a:moveTo>
                    <a:pt x="1" y="1"/>
                  </a:moveTo>
                  <a:lnTo>
                    <a:pt x="1" y="508"/>
                  </a:lnTo>
                  <a:lnTo>
                    <a:pt x="9945" y="508"/>
                  </a:lnTo>
                  <a:lnTo>
                    <a:pt x="9945"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34"/>
            <p:cNvSpPr/>
            <p:nvPr/>
          </p:nvSpPr>
          <p:spPr>
            <a:xfrm>
              <a:off x="7738093" y="3173814"/>
              <a:ext cx="294029" cy="15018"/>
            </a:xfrm>
            <a:custGeom>
              <a:avLst/>
              <a:gdLst/>
              <a:ahLst/>
              <a:cxnLst/>
              <a:rect l="l" t="t" r="r" b="b"/>
              <a:pathLst>
                <a:path w="9946" h="508" extrusionOk="0">
                  <a:moveTo>
                    <a:pt x="1" y="1"/>
                  </a:moveTo>
                  <a:lnTo>
                    <a:pt x="1" y="508"/>
                  </a:lnTo>
                  <a:lnTo>
                    <a:pt x="9945" y="508"/>
                  </a:lnTo>
                  <a:lnTo>
                    <a:pt x="9945" y="1"/>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34"/>
            <p:cNvSpPr/>
            <p:nvPr/>
          </p:nvSpPr>
          <p:spPr>
            <a:xfrm>
              <a:off x="7738093" y="3201927"/>
              <a:ext cx="294029" cy="15934"/>
            </a:xfrm>
            <a:custGeom>
              <a:avLst/>
              <a:gdLst/>
              <a:ahLst/>
              <a:cxnLst/>
              <a:rect l="l" t="t" r="r" b="b"/>
              <a:pathLst>
                <a:path w="9946" h="539" extrusionOk="0">
                  <a:moveTo>
                    <a:pt x="1" y="0"/>
                  </a:moveTo>
                  <a:lnTo>
                    <a:pt x="1" y="538"/>
                  </a:lnTo>
                  <a:lnTo>
                    <a:pt x="9945" y="538"/>
                  </a:lnTo>
                  <a:lnTo>
                    <a:pt x="9945"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34"/>
            <p:cNvSpPr/>
            <p:nvPr/>
          </p:nvSpPr>
          <p:spPr>
            <a:xfrm>
              <a:off x="7738093" y="3230010"/>
              <a:ext cx="231297" cy="15934"/>
            </a:xfrm>
            <a:custGeom>
              <a:avLst/>
              <a:gdLst/>
              <a:ahLst/>
              <a:cxnLst/>
              <a:rect l="l" t="t" r="r" b="b"/>
              <a:pathLst>
                <a:path w="7824" h="539" extrusionOk="0">
                  <a:moveTo>
                    <a:pt x="1" y="0"/>
                  </a:moveTo>
                  <a:lnTo>
                    <a:pt x="1" y="538"/>
                  </a:lnTo>
                  <a:lnTo>
                    <a:pt x="7823" y="538"/>
                  </a:lnTo>
                  <a:lnTo>
                    <a:pt x="7823" y="0"/>
                  </a:ln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34"/>
            <p:cNvSpPr/>
            <p:nvPr/>
          </p:nvSpPr>
          <p:spPr>
            <a:xfrm>
              <a:off x="7801768" y="2664563"/>
              <a:ext cx="174153" cy="80528"/>
            </a:xfrm>
            <a:custGeom>
              <a:avLst/>
              <a:gdLst/>
              <a:ahLst/>
              <a:cxnLst/>
              <a:rect l="l" t="t" r="r" b="b"/>
              <a:pathLst>
                <a:path w="5891" h="2724" extrusionOk="0">
                  <a:moveTo>
                    <a:pt x="2946" y="728"/>
                  </a:moveTo>
                  <a:cubicBezTo>
                    <a:pt x="3136" y="728"/>
                    <a:pt x="3294" y="887"/>
                    <a:pt x="3294" y="1077"/>
                  </a:cubicBezTo>
                  <a:cubicBezTo>
                    <a:pt x="3294" y="1267"/>
                    <a:pt x="3136" y="1394"/>
                    <a:pt x="2946" y="1394"/>
                  </a:cubicBezTo>
                  <a:cubicBezTo>
                    <a:pt x="2756" y="1394"/>
                    <a:pt x="2597" y="1267"/>
                    <a:pt x="2597" y="1077"/>
                  </a:cubicBezTo>
                  <a:cubicBezTo>
                    <a:pt x="2597" y="887"/>
                    <a:pt x="2756" y="728"/>
                    <a:pt x="2946" y="728"/>
                  </a:cubicBezTo>
                  <a:close/>
                  <a:moveTo>
                    <a:pt x="2946" y="0"/>
                  </a:moveTo>
                  <a:cubicBezTo>
                    <a:pt x="2407" y="0"/>
                    <a:pt x="1964" y="443"/>
                    <a:pt x="1964" y="982"/>
                  </a:cubicBezTo>
                  <a:lnTo>
                    <a:pt x="1964" y="1014"/>
                  </a:lnTo>
                  <a:lnTo>
                    <a:pt x="1679" y="1014"/>
                  </a:lnTo>
                  <a:cubicBezTo>
                    <a:pt x="761" y="1014"/>
                    <a:pt x="0" y="1774"/>
                    <a:pt x="0" y="2692"/>
                  </a:cubicBezTo>
                  <a:lnTo>
                    <a:pt x="0" y="2724"/>
                  </a:lnTo>
                  <a:lnTo>
                    <a:pt x="5891" y="2724"/>
                  </a:lnTo>
                  <a:lnTo>
                    <a:pt x="5891" y="2692"/>
                  </a:lnTo>
                  <a:cubicBezTo>
                    <a:pt x="5891" y="1774"/>
                    <a:pt x="5131" y="1014"/>
                    <a:pt x="4212" y="1014"/>
                  </a:cubicBezTo>
                  <a:lnTo>
                    <a:pt x="3959" y="1014"/>
                  </a:lnTo>
                  <a:lnTo>
                    <a:pt x="3959" y="982"/>
                  </a:lnTo>
                  <a:cubicBezTo>
                    <a:pt x="3959" y="443"/>
                    <a:pt x="3516" y="0"/>
                    <a:pt x="2946"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34"/>
            <p:cNvSpPr/>
            <p:nvPr/>
          </p:nvSpPr>
          <p:spPr>
            <a:xfrm>
              <a:off x="7737177" y="2808733"/>
              <a:ext cx="61815" cy="61815"/>
            </a:xfrm>
            <a:custGeom>
              <a:avLst/>
              <a:gdLst/>
              <a:ahLst/>
              <a:cxnLst/>
              <a:rect l="l" t="t" r="r" b="b"/>
              <a:pathLst>
                <a:path w="2091" h="2091" extrusionOk="0">
                  <a:moveTo>
                    <a:pt x="697" y="0"/>
                  </a:moveTo>
                  <a:lnTo>
                    <a:pt x="697" y="697"/>
                  </a:lnTo>
                  <a:lnTo>
                    <a:pt x="0" y="697"/>
                  </a:lnTo>
                  <a:lnTo>
                    <a:pt x="0" y="1394"/>
                  </a:lnTo>
                  <a:lnTo>
                    <a:pt x="697" y="1394"/>
                  </a:lnTo>
                  <a:lnTo>
                    <a:pt x="697" y="2090"/>
                  </a:lnTo>
                  <a:lnTo>
                    <a:pt x="1394" y="2090"/>
                  </a:lnTo>
                  <a:lnTo>
                    <a:pt x="1394" y="1394"/>
                  </a:lnTo>
                  <a:lnTo>
                    <a:pt x="2090" y="1394"/>
                  </a:lnTo>
                  <a:lnTo>
                    <a:pt x="2090" y="697"/>
                  </a:lnTo>
                  <a:lnTo>
                    <a:pt x="1394" y="697"/>
                  </a:lnTo>
                  <a:lnTo>
                    <a:pt x="1394"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34"/>
            <p:cNvSpPr/>
            <p:nvPr/>
          </p:nvSpPr>
          <p:spPr>
            <a:xfrm>
              <a:off x="7966543" y="2933245"/>
              <a:ext cx="94570" cy="72103"/>
            </a:xfrm>
            <a:custGeom>
              <a:avLst/>
              <a:gdLst/>
              <a:ahLst/>
              <a:cxnLst/>
              <a:rect l="l" t="t" r="r" b="b"/>
              <a:pathLst>
                <a:path w="3199" h="2439" extrusionOk="0">
                  <a:moveTo>
                    <a:pt x="1584" y="0"/>
                  </a:moveTo>
                  <a:lnTo>
                    <a:pt x="1584" y="0"/>
                  </a:lnTo>
                  <a:cubicBezTo>
                    <a:pt x="1584" y="0"/>
                    <a:pt x="0" y="2439"/>
                    <a:pt x="1615" y="2439"/>
                  </a:cubicBezTo>
                  <a:cubicBezTo>
                    <a:pt x="3199" y="2407"/>
                    <a:pt x="1584" y="0"/>
                    <a:pt x="1584"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34"/>
            <p:cNvSpPr/>
            <p:nvPr/>
          </p:nvSpPr>
          <p:spPr>
            <a:xfrm>
              <a:off x="8013338" y="2975370"/>
              <a:ext cx="17826" cy="17797"/>
            </a:xfrm>
            <a:custGeom>
              <a:avLst/>
              <a:gdLst/>
              <a:ahLst/>
              <a:cxnLst/>
              <a:rect l="l" t="t" r="r" b="b"/>
              <a:pathLst>
                <a:path w="603" h="602" extrusionOk="0">
                  <a:moveTo>
                    <a:pt x="317" y="0"/>
                  </a:moveTo>
                  <a:cubicBezTo>
                    <a:pt x="159" y="0"/>
                    <a:pt x="1" y="127"/>
                    <a:pt x="1" y="285"/>
                  </a:cubicBezTo>
                  <a:cubicBezTo>
                    <a:pt x="1" y="475"/>
                    <a:pt x="159" y="602"/>
                    <a:pt x="317" y="602"/>
                  </a:cubicBezTo>
                  <a:cubicBezTo>
                    <a:pt x="476" y="602"/>
                    <a:pt x="602" y="475"/>
                    <a:pt x="602" y="285"/>
                  </a:cubicBezTo>
                  <a:cubicBezTo>
                    <a:pt x="602" y="127"/>
                    <a:pt x="476" y="0"/>
                    <a:pt x="317" y="0"/>
                  </a:cubicBezTo>
                  <a:close/>
                </a:path>
              </a:pathLst>
            </a:custGeom>
            <a:solidFill>
              <a:srgbClr val="FEE6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34"/>
            <p:cNvSpPr/>
            <p:nvPr/>
          </p:nvSpPr>
          <p:spPr>
            <a:xfrm>
              <a:off x="7727806" y="2922012"/>
              <a:ext cx="310850" cy="176015"/>
            </a:xfrm>
            <a:custGeom>
              <a:avLst/>
              <a:gdLst/>
              <a:ahLst/>
              <a:cxnLst/>
              <a:rect l="l" t="t" r="r" b="b"/>
              <a:pathLst>
                <a:path w="10515" h="5954" extrusionOk="0">
                  <a:moveTo>
                    <a:pt x="317" y="0"/>
                  </a:moveTo>
                  <a:lnTo>
                    <a:pt x="1" y="760"/>
                  </a:lnTo>
                  <a:lnTo>
                    <a:pt x="1" y="760"/>
                  </a:lnTo>
                  <a:lnTo>
                    <a:pt x="254" y="633"/>
                  </a:lnTo>
                  <a:lnTo>
                    <a:pt x="254" y="5669"/>
                  </a:lnTo>
                  <a:lnTo>
                    <a:pt x="9976" y="5669"/>
                  </a:lnTo>
                  <a:lnTo>
                    <a:pt x="9881" y="5954"/>
                  </a:lnTo>
                  <a:cubicBezTo>
                    <a:pt x="10040" y="5827"/>
                    <a:pt x="10325" y="5669"/>
                    <a:pt x="10515" y="5605"/>
                  </a:cubicBezTo>
                  <a:cubicBezTo>
                    <a:pt x="10293" y="5510"/>
                    <a:pt x="10040" y="5384"/>
                    <a:pt x="9881" y="5225"/>
                  </a:cubicBezTo>
                  <a:lnTo>
                    <a:pt x="9881" y="5225"/>
                  </a:lnTo>
                  <a:lnTo>
                    <a:pt x="9976" y="5510"/>
                  </a:lnTo>
                  <a:lnTo>
                    <a:pt x="381" y="5510"/>
                  </a:lnTo>
                  <a:lnTo>
                    <a:pt x="381" y="633"/>
                  </a:lnTo>
                  <a:lnTo>
                    <a:pt x="634" y="760"/>
                  </a:lnTo>
                  <a:lnTo>
                    <a:pt x="634" y="760"/>
                  </a:lnTo>
                  <a:lnTo>
                    <a:pt x="317" y="0"/>
                  </a:lnTo>
                  <a:close/>
                </a:path>
              </a:pathLst>
            </a:custGeom>
            <a:solidFill>
              <a:srgbClr val="9898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34"/>
            <p:cNvSpPr/>
            <p:nvPr/>
          </p:nvSpPr>
          <p:spPr>
            <a:xfrm>
              <a:off x="7774631" y="2993136"/>
              <a:ext cx="17797" cy="91792"/>
            </a:xfrm>
            <a:custGeom>
              <a:avLst/>
              <a:gdLst/>
              <a:ahLst/>
              <a:cxnLst/>
              <a:rect l="l" t="t" r="r" b="b"/>
              <a:pathLst>
                <a:path w="602" h="3105" extrusionOk="0">
                  <a:moveTo>
                    <a:pt x="0" y="1"/>
                  </a:moveTo>
                  <a:lnTo>
                    <a:pt x="0" y="3104"/>
                  </a:lnTo>
                  <a:lnTo>
                    <a:pt x="602" y="3104"/>
                  </a:lnTo>
                  <a:lnTo>
                    <a:pt x="602" y="1"/>
                  </a:ln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34"/>
            <p:cNvSpPr/>
            <p:nvPr/>
          </p:nvSpPr>
          <p:spPr>
            <a:xfrm>
              <a:off x="7815810" y="2968807"/>
              <a:ext cx="17826" cy="116122"/>
            </a:xfrm>
            <a:custGeom>
              <a:avLst/>
              <a:gdLst/>
              <a:ahLst/>
              <a:cxnLst/>
              <a:rect l="l" t="t" r="r" b="b"/>
              <a:pathLst>
                <a:path w="603" h="3928" extrusionOk="0">
                  <a:moveTo>
                    <a:pt x="0" y="1"/>
                  </a:moveTo>
                  <a:lnTo>
                    <a:pt x="0" y="3927"/>
                  </a:lnTo>
                  <a:lnTo>
                    <a:pt x="602" y="3927"/>
                  </a:lnTo>
                  <a:lnTo>
                    <a:pt x="602" y="1"/>
                  </a:ln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34"/>
            <p:cNvSpPr/>
            <p:nvPr/>
          </p:nvSpPr>
          <p:spPr>
            <a:xfrm>
              <a:off x="7856989" y="2951957"/>
              <a:ext cx="17826" cy="132972"/>
            </a:xfrm>
            <a:custGeom>
              <a:avLst/>
              <a:gdLst/>
              <a:ahLst/>
              <a:cxnLst/>
              <a:rect l="l" t="t" r="r" b="b"/>
              <a:pathLst>
                <a:path w="603" h="4498" extrusionOk="0">
                  <a:moveTo>
                    <a:pt x="1" y="0"/>
                  </a:moveTo>
                  <a:lnTo>
                    <a:pt x="1" y="4497"/>
                  </a:lnTo>
                  <a:lnTo>
                    <a:pt x="603" y="4497"/>
                  </a:lnTo>
                  <a:lnTo>
                    <a:pt x="603" y="0"/>
                  </a:ln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34"/>
            <p:cNvSpPr/>
            <p:nvPr/>
          </p:nvSpPr>
          <p:spPr>
            <a:xfrm>
              <a:off x="7898197" y="2980040"/>
              <a:ext cx="18743" cy="104888"/>
            </a:xfrm>
            <a:custGeom>
              <a:avLst/>
              <a:gdLst/>
              <a:ahLst/>
              <a:cxnLst/>
              <a:rect l="l" t="t" r="r" b="b"/>
              <a:pathLst>
                <a:path w="634" h="3548" extrusionOk="0">
                  <a:moveTo>
                    <a:pt x="0" y="1"/>
                  </a:moveTo>
                  <a:lnTo>
                    <a:pt x="0" y="3547"/>
                  </a:lnTo>
                  <a:lnTo>
                    <a:pt x="634" y="3547"/>
                  </a:lnTo>
                  <a:lnTo>
                    <a:pt x="634" y="1"/>
                  </a:ln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34"/>
            <p:cNvSpPr/>
            <p:nvPr/>
          </p:nvSpPr>
          <p:spPr>
            <a:xfrm>
              <a:off x="7939376" y="3024028"/>
              <a:ext cx="18772" cy="60899"/>
            </a:xfrm>
            <a:custGeom>
              <a:avLst/>
              <a:gdLst/>
              <a:ahLst/>
              <a:cxnLst/>
              <a:rect l="l" t="t" r="r" b="b"/>
              <a:pathLst>
                <a:path w="635" h="2060" extrusionOk="0">
                  <a:moveTo>
                    <a:pt x="1" y="1"/>
                  </a:moveTo>
                  <a:lnTo>
                    <a:pt x="1" y="2059"/>
                  </a:lnTo>
                  <a:lnTo>
                    <a:pt x="634" y="2059"/>
                  </a:lnTo>
                  <a:lnTo>
                    <a:pt x="634" y="1"/>
                  </a:ln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7" name="Google Shape;4227;p34"/>
          <p:cNvGrpSpPr/>
          <p:nvPr/>
        </p:nvGrpSpPr>
        <p:grpSpPr>
          <a:xfrm>
            <a:off x="7632557" y="3819551"/>
            <a:ext cx="1005539" cy="917058"/>
            <a:chOff x="7428232" y="3819551"/>
            <a:chExt cx="1005539" cy="917058"/>
          </a:xfrm>
        </p:grpSpPr>
        <p:sp>
          <p:nvSpPr>
            <p:cNvPr id="4228" name="Google Shape;4228;p34"/>
            <p:cNvSpPr/>
            <p:nvPr/>
          </p:nvSpPr>
          <p:spPr>
            <a:xfrm>
              <a:off x="7428232" y="3819551"/>
              <a:ext cx="1005539" cy="917058"/>
            </a:xfrm>
            <a:custGeom>
              <a:avLst/>
              <a:gdLst/>
              <a:ahLst/>
              <a:cxnLst/>
              <a:rect l="l" t="t" r="r" b="b"/>
              <a:pathLst>
                <a:path w="34014" h="31021" extrusionOk="0">
                  <a:moveTo>
                    <a:pt x="17007" y="1"/>
                  </a:moveTo>
                  <a:cubicBezTo>
                    <a:pt x="13040" y="1"/>
                    <a:pt x="9074" y="1513"/>
                    <a:pt x="6049" y="4537"/>
                  </a:cubicBezTo>
                  <a:cubicBezTo>
                    <a:pt x="0" y="10586"/>
                    <a:pt x="0" y="20403"/>
                    <a:pt x="6049" y="26484"/>
                  </a:cubicBezTo>
                  <a:cubicBezTo>
                    <a:pt x="9074" y="29508"/>
                    <a:pt x="13040" y="31020"/>
                    <a:pt x="17007" y="31020"/>
                  </a:cubicBezTo>
                  <a:cubicBezTo>
                    <a:pt x="20973" y="31020"/>
                    <a:pt x="24940" y="29508"/>
                    <a:pt x="27964" y="26484"/>
                  </a:cubicBezTo>
                  <a:cubicBezTo>
                    <a:pt x="34013" y="20403"/>
                    <a:pt x="34013" y="10586"/>
                    <a:pt x="27964" y="4537"/>
                  </a:cubicBezTo>
                  <a:cubicBezTo>
                    <a:pt x="24940" y="1513"/>
                    <a:pt x="20973" y="1"/>
                    <a:pt x="17007"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34"/>
            <p:cNvSpPr/>
            <p:nvPr/>
          </p:nvSpPr>
          <p:spPr>
            <a:xfrm>
              <a:off x="7689436" y="4268202"/>
              <a:ext cx="420379" cy="57144"/>
            </a:xfrm>
            <a:custGeom>
              <a:avLst/>
              <a:gdLst/>
              <a:ahLst/>
              <a:cxnLst/>
              <a:rect l="l" t="t" r="r" b="b"/>
              <a:pathLst>
                <a:path w="14220" h="1933" extrusionOk="0">
                  <a:moveTo>
                    <a:pt x="0" y="1"/>
                  </a:moveTo>
                  <a:lnTo>
                    <a:pt x="0" y="1933"/>
                  </a:lnTo>
                  <a:lnTo>
                    <a:pt x="14220" y="1933"/>
                  </a:lnTo>
                  <a:lnTo>
                    <a:pt x="14220" y="1"/>
                  </a:lnTo>
                  <a:close/>
                </a:path>
              </a:pathLst>
            </a:custGeom>
            <a:solidFill>
              <a:srgbClr val="F7F1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34"/>
            <p:cNvSpPr/>
            <p:nvPr/>
          </p:nvSpPr>
          <p:spPr>
            <a:xfrm>
              <a:off x="8087301" y="4268202"/>
              <a:ext cx="22497" cy="57144"/>
            </a:xfrm>
            <a:custGeom>
              <a:avLst/>
              <a:gdLst/>
              <a:ahLst/>
              <a:cxnLst/>
              <a:rect l="l" t="t" r="r" b="b"/>
              <a:pathLst>
                <a:path w="761" h="1933" extrusionOk="0">
                  <a:moveTo>
                    <a:pt x="1" y="1"/>
                  </a:moveTo>
                  <a:lnTo>
                    <a:pt x="1" y="1933"/>
                  </a:lnTo>
                  <a:lnTo>
                    <a:pt x="761" y="1933"/>
                  </a:lnTo>
                  <a:lnTo>
                    <a:pt x="761" y="1"/>
                  </a:ln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34"/>
            <p:cNvSpPr/>
            <p:nvPr/>
          </p:nvSpPr>
          <p:spPr>
            <a:xfrm>
              <a:off x="7689436" y="4268202"/>
              <a:ext cx="196620" cy="57144"/>
            </a:xfrm>
            <a:custGeom>
              <a:avLst/>
              <a:gdLst/>
              <a:ahLst/>
              <a:cxnLst/>
              <a:rect l="l" t="t" r="r" b="b"/>
              <a:pathLst>
                <a:path w="6651" h="1933" extrusionOk="0">
                  <a:moveTo>
                    <a:pt x="0" y="1"/>
                  </a:moveTo>
                  <a:lnTo>
                    <a:pt x="0" y="1933"/>
                  </a:lnTo>
                  <a:lnTo>
                    <a:pt x="6651" y="1933"/>
                  </a:lnTo>
                  <a:lnTo>
                    <a:pt x="6651" y="1"/>
                  </a:ln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34"/>
            <p:cNvSpPr/>
            <p:nvPr/>
          </p:nvSpPr>
          <p:spPr>
            <a:xfrm>
              <a:off x="7689436" y="4294423"/>
              <a:ext cx="420379" cy="30922"/>
            </a:xfrm>
            <a:custGeom>
              <a:avLst/>
              <a:gdLst/>
              <a:ahLst/>
              <a:cxnLst/>
              <a:rect l="l" t="t" r="r" b="b"/>
              <a:pathLst>
                <a:path w="14220" h="1046" extrusionOk="0">
                  <a:moveTo>
                    <a:pt x="0" y="1"/>
                  </a:moveTo>
                  <a:lnTo>
                    <a:pt x="0" y="1046"/>
                  </a:lnTo>
                  <a:lnTo>
                    <a:pt x="14220" y="1046"/>
                  </a:lnTo>
                  <a:lnTo>
                    <a:pt x="14220" y="1"/>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34"/>
            <p:cNvSpPr/>
            <p:nvPr/>
          </p:nvSpPr>
          <p:spPr>
            <a:xfrm>
              <a:off x="8047984" y="3981842"/>
              <a:ext cx="206938" cy="312623"/>
            </a:xfrm>
            <a:custGeom>
              <a:avLst/>
              <a:gdLst/>
              <a:ahLst/>
              <a:cxnLst/>
              <a:rect l="l" t="t" r="r" b="b"/>
              <a:pathLst>
                <a:path w="7000" h="10575" extrusionOk="0">
                  <a:moveTo>
                    <a:pt x="4471" y="0"/>
                  </a:moveTo>
                  <a:cubicBezTo>
                    <a:pt x="4184" y="0"/>
                    <a:pt x="3886" y="23"/>
                    <a:pt x="3547" y="61"/>
                  </a:cubicBezTo>
                  <a:cubicBezTo>
                    <a:pt x="1204" y="377"/>
                    <a:pt x="0" y="3449"/>
                    <a:pt x="760" y="5476"/>
                  </a:cubicBezTo>
                  <a:cubicBezTo>
                    <a:pt x="1299" y="6996"/>
                    <a:pt x="4719" y="8928"/>
                    <a:pt x="2756" y="10575"/>
                  </a:cubicBezTo>
                  <a:cubicBezTo>
                    <a:pt x="3737" y="10131"/>
                    <a:pt x="4402" y="9181"/>
                    <a:pt x="3769" y="7914"/>
                  </a:cubicBezTo>
                  <a:cubicBezTo>
                    <a:pt x="3357" y="7028"/>
                    <a:pt x="2439" y="6553"/>
                    <a:pt x="2154" y="5539"/>
                  </a:cubicBezTo>
                  <a:cubicBezTo>
                    <a:pt x="1869" y="4431"/>
                    <a:pt x="2407" y="3512"/>
                    <a:pt x="3389" y="3006"/>
                  </a:cubicBezTo>
                  <a:cubicBezTo>
                    <a:pt x="4466" y="2436"/>
                    <a:pt x="5036" y="2721"/>
                    <a:pt x="6049" y="2151"/>
                  </a:cubicBezTo>
                  <a:cubicBezTo>
                    <a:pt x="6999" y="1644"/>
                    <a:pt x="6651" y="441"/>
                    <a:pt x="5796" y="187"/>
                  </a:cubicBezTo>
                  <a:cubicBezTo>
                    <a:pt x="5317" y="53"/>
                    <a:pt x="4908" y="0"/>
                    <a:pt x="4471"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34"/>
            <p:cNvSpPr/>
            <p:nvPr/>
          </p:nvSpPr>
          <p:spPr>
            <a:xfrm>
              <a:off x="8086355" y="4002830"/>
              <a:ext cx="132972" cy="217669"/>
            </a:xfrm>
            <a:custGeom>
              <a:avLst/>
              <a:gdLst/>
              <a:ahLst/>
              <a:cxnLst/>
              <a:rect l="l" t="t" r="r" b="b"/>
              <a:pathLst>
                <a:path w="4498" h="7363" extrusionOk="0">
                  <a:moveTo>
                    <a:pt x="3416" y="0"/>
                  </a:moveTo>
                  <a:cubicBezTo>
                    <a:pt x="3071" y="0"/>
                    <a:pt x="2718" y="92"/>
                    <a:pt x="2376" y="206"/>
                  </a:cubicBezTo>
                  <a:cubicBezTo>
                    <a:pt x="2249" y="269"/>
                    <a:pt x="2123" y="332"/>
                    <a:pt x="1964" y="396"/>
                  </a:cubicBezTo>
                  <a:cubicBezTo>
                    <a:pt x="1616" y="522"/>
                    <a:pt x="1363" y="807"/>
                    <a:pt x="1109" y="1092"/>
                  </a:cubicBezTo>
                  <a:cubicBezTo>
                    <a:pt x="856" y="1409"/>
                    <a:pt x="603" y="1726"/>
                    <a:pt x="413" y="2106"/>
                  </a:cubicBezTo>
                  <a:cubicBezTo>
                    <a:pt x="128" y="2739"/>
                    <a:pt x="1" y="3436"/>
                    <a:pt x="1" y="4101"/>
                  </a:cubicBezTo>
                  <a:cubicBezTo>
                    <a:pt x="33" y="4798"/>
                    <a:pt x="223" y="5399"/>
                    <a:pt x="634" y="5938"/>
                  </a:cubicBezTo>
                  <a:cubicBezTo>
                    <a:pt x="983" y="6444"/>
                    <a:pt x="1553" y="6793"/>
                    <a:pt x="2123" y="7363"/>
                  </a:cubicBezTo>
                  <a:cubicBezTo>
                    <a:pt x="1394" y="6159"/>
                    <a:pt x="128" y="5779"/>
                    <a:pt x="444" y="3689"/>
                  </a:cubicBezTo>
                  <a:cubicBezTo>
                    <a:pt x="539" y="3056"/>
                    <a:pt x="824" y="2327"/>
                    <a:pt x="1331" y="1884"/>
                  </a:cubicBezTo>
                  <a:cubicBezTo>
                    <a:pt x="1806" y="1441"/>
                    <a:pt x="2503" y="1282"/>
                    <a:pt x="3136" y="1219"/>
                  </a:cubicBezTo>
                  <a:cubicBezTo>
                    <a:pt x="3326" y="1187"/>
                    <a:pt x="3548" y="1124"/>
                    <a:pt x="3738" y="1092"/>
                  </a:cubicBezTo>
                  <a:cubicBezTo>
                    <a:pt x="3896" y="1061"/>
                    <a:pt x="4086" y="1029"/>
                    <a:pt x="4245" y="902"/>
                  </a:cubicBezTo>
                  <a:cubicBezTo>
                    <a:pt x="4498" y="681"/>
                    <a:pt x="4371" y="269"/>
                    <a:pt x="4086" y="142"/>
                  </a:cubicBezTo>
                  <a:cubicBezTo>
                    <a:pt x="3871" y="41"/>
                    <a:pt x="3645" y="0"/>
                    <a:pt x="3416" y="0"/>
                  </a:cubicBezTo>
                  <a:close/>
                </a:path>
              </a:pathLst>
            </a:custGeom>
            <a:solidFill>
              <a:srgbClr val="CAC9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34"/>
            <p:cNvSpPr/>
            <p:nvPr/>
          </p:nvSpPr>
          <p:spPr>
            <a:xfrm>
              <a:off x="7618282" y="3979861"/>
              <a:ext cx="623532" cy="621699"/>
            </a:xfrm>
            <a:custGeom>
              <a:avLst/>
              <a:gdLst/>
              <a:ahLst/>
              <a:cxnLst/>
              <a:rect l="l" t="t" r="r" b="b"/>
              <a:pathLst>
                <a:path w="21092" h="21030" extrusionOk="0">
                  <a:moveTo>
                    <a:pt x="10514" y="1109"/>
                  </a:moveTo>
                  <a:cubicBezTo>
                    <a:pt x="15708" y="1109"/>
                    <a:pt x="19920" y="5321"/>
                    <a:pt x="19920" y="10515"/>
                  </a:cubicBezTo>
                  <a:cubicBezTo>
                    <a:pt x="19920" y="12193"/>
                    <a:pt x="19477" y="13777"/>
                    <a:pt x="18717" y="15139"/>
                  </a:cubicBezTo>
                  <a:lnTo>
                    <a:pt x="3927" y="3833"/>
                  </a:lnTo>
                  <a:cubicBezTo>
                    <a:pt x="5606" y="2154"/>
                    <a:pt x="7949" y="1109"/>
                    <a:pt x="10514" y="1109"/>
                  </a:cubicBezTo>
                  <a:close/>
                  <a:moveTo>
                    <a:pt x="2344" y="5891"/>
                  </a:moveTo>
                  <a:lnTo>
                    <a:pt x="17133" y="17197"/>
                  </a:lnTo>
                  <a:cubicBezTo>
                    <a:pt x="15455" y="18876"/>
                    <a:pt x="13111" y="19921"/>
                    <a:pt x="10514" y="19921"/>
                  </a:cubicBezTo>
                  <a:cubicBezTo>
                    <a:pt x="5321" y="19921"/>
                    <a:pt x="1140" y="15709"/>
                    <a:pt x="1140" y="10515"/>
                  </a:cubicBezTo>
                  <a:cubicBezTo>
                    <a:pt x="1140" y="8837"/>
                    <a:pt x="1584" y="7253"/>
                    <a:pt x="2344" y="5891"/>
                  </a:cubicBezTo>
                  <a:close/>
                  <a:moveTo>
                    <a:pt x="10514" y="1"/>
                  </a:moveTo>
                  <a:cubicBezTo>
                    <a:pt x="4719" y="1"/>
                    <a:pt x="0" y="4720"/>
                    <a:pt x="0" y="10515"/>
                  </a:cubicBezTo>
                  <a:cubicBezTo>
                    <a:pt x="0" y="16304"/>
                    <a:pt x="4657" y="21030"/>
                    <a:pt x="10400" y="21030"/>
                  </a:cubicBezTo>
                  <a:cubicBezTo>
                    <a:pt x="10438" y="21030"/>
                    <a:pt x="10476" y="21029"/>
                    <a:pt x="10514" y="21029"/>
                  </a:cubicBezTo>
                  <a:cubicBezTo>
                    <a:pt x="16342" y="20997"/>
                    <a:pt x="21092" y="16152"/>
                    <a:pt x="21060" y="10515"/>
                  </a:cubicBezTo>
                  <a:cubicBezTo>
                    <a:pt x="20997" y="4720"/>
                    <a:pt x="16342" y="1"/>
                    <a:pt x="10514"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6" name="Google Shape;4236;p34"/>
          <p:cNvGrpSpPr/>
          <p:nvPr/>
        </p:nvGrpSpPr>
        <p:grpSpPr>
          <a:xfrm>
            <a:off x="472162" y="1280209"/>
            <a:ext cx="1007401" cy="916999"/>
            <a:chOff x="725187" y="1280209"/>
            <a:chExt cx="1007401" cy="916999"/>
          </a:xfrm>
        </p:grpSpPr>
        <p:sp>
          <p:nvSpPr>
            <p:cNvPr id="4237" name="Google Shape;4237;p34"/>
            <p:cNvSpPr/>
            <p:nvPr/>
          </p:nvSpPr>
          <p:spPr>
            <a:xfrm>
              <a:off x="725187" y="1280209"/>
              <a:ext cx="1007401" cy="916999"/>
            </a:xfrm>
            <a:custGeom>
              <a:avLst/>
              <a:gdLst/>
              <a:ahLst/>
              <a:cxnLst/>
              <a:rect l="l" t="t" r="r" b="b"/>
              <a:pathLst>
                <a:path w="34077" h="31019" extrusionOk="0">
                  <a:moveTo>
                    <a:pt x="17035" y="0"/>
                  </a:moveTo>
                  <a:cubicBezTo>
                    <a:pt x="9971" y="0"/>
                    <a:pt x="3592" y="4845"/>
                    <a:pt x="1933" y="12026"/>
                  </a:cubicBezTo>
                  <a:cubicBezTo>
                    <a:pt x="1" y="20355"/>
                    <a:pt x="5195" y="28684"/>
                    <a:pt x="13524" y="30616"/>
                  </a:cubicBezTo>
                  <a:cubicBezTo>
                    <a:pt x="14704" y="30888"/>
                    <a:pt x="15883" y="31019"/>
                    <a:pt x="17044" y="31019"/>
                  </a:cubicBezTo>
                  <a:cubicBezTo>
                    <a:pt x="24108" y="31019"/>
                    <a:pt x="30486" y="26178"/>
                    <a:pt x="32145" y="19025"/>
                  </a:cubicBezTo>
                  <a:cubicBezTo>
                    <a:pt x="34077" y="10664"/>
                    <a:pt x="28883" y="2335"/>
                    <a:pt x="20554" y="404"/>
                  </a:cubicBezTo>
                  <a:cubicBezTo>
                    <a:pt x="19375" y="131"/>
                    <a:pt x="18196" y="0"/>
                    <a:pt x="17035"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34"/>
            <p:cNvSpPr/>
            <p:nvPr/>
          </p:nvSpPr>
          <p:spPr>
            <a:xfrm>
              <a:off x="917128" y="1489650"/>
              <a:ext cx="622616" cy="592669"/>
            </a:xfrm>
            <a:custGeom>
              <a:avLst/>
              <a:gdLst/>
              <a:ahLst/>
              <a:cxnLst/>
              <a:rect l="l" t="t" r="r" b="b"/>
              <a:pathLst>
                <a:path w="21061" h="20048" extrusionOk="0">
                  <a:moveTo>
                    <a:pt x="1520" y="1"/>
                  </a:moveTo>
                  <a:cubicBezTo>
                    <a:pt x="697" y="1"/>
                    <a:pt x="0" y="697"/>
                    <a:pt x="0" y="1521"/>
                  </a:cubicBezTo>
                  <a:lnTo>
                    <a:pt x="0" y="18527"/>
                  </a:lnTo>
                  <a:cubicBezTo>
                    <a:pt x="0" y="19350"/>
                    <a:pt x="697" y="20047"/>
                    <a:pt x="1520" y="20047"/>
                  </a:cubicBezTo>
                  <a:lnTo>
                    <a:pt x="19572" y="20047"/>
                  </a:lnTo>
                  <a:cubicBezTo>
                    <a:pt x="20395" y="20047"/>
                    <a:pt x="21060" y="19350"/>
                    <a:pt x="21060" y="18527"/>
                  </a:cubicBezTo>
                  <a:lnTo>
                    <a:pt x="21060" y="1521"/>
                  </a:lnTo>
                  <a:cubicBezTo>
                    <a:pt x="21060" y="697"/>
                    <a:pt x="20395" y="1"/>
                    <a:pt x="19572" y="1"/>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34"/>
            <p:cNvSpPr/>
            <p:nvPr/>
          </p:nvSpPr>
          <p:spPr>
            <a:xfrm>
              <a:off x="945211" y="1516817"/>
              <a:ext cx="566417" cy="538333"/>
            </a:xfrm>
            <a:custGeom>
              <a:avLst/>
              <a:gdLst/>
              <a:ahLst/>
              <a:cxnLst/>
              <a:rect l="l" t="t" r="r" b="b"/>
              <a:pathLst>
                <a:path w="19160" h="18210" extrusionOk="0">
                  <a:moveTo>
                    <a:pt x="1394" y="0"/>
                  </a:moveTo>
                  <a:cubicBezTo>
                    <a:pt x="634" y="0"/>
                    <a:pt x="0" y="602"/>
                    <a:pt x="0" y="1362"/>
                  </a:cubicBezTo>
                  <a:lnTo>
                    <a:pt x="0" y="16848"/>
                  </a:lnTo>
                  <a:cubicBezTo>
                    <a:pt x="0" y="17608"/>
                    <a:pt x="634" y="18210"/>
                    <a:pt x="1394" y="18210"/>
                  </a:cubicBezTo>
                  <a:lnTo>
                    <a:pt x="17798" y="18210"/>
                  </a:lnTo>
                  <a:cubicBezTo>
                    <a:pt x="18558" y="18210"/>
                    <a:pt x="19160" y="17608"/>
                    <a:pt x="19160" y="16848"/>
                  </a:cubicBezTo>
                  <a:lnTo>
                    <a:pt x="19160" y="1362"/>
                  </a:lnTo>
                  <a:cubicBezTo>
                    <a:pt x="19160" y="602"/>
                    <a:pt x="18558" y="0"/>
                    <a:pt x="17798"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34"/>
            <p:cNvSpPr/>
            <p:nvPr/>
          </p:nvSpPr>
          <p:spPr>
            <a:xfrm>
              <a:off x="1219510" y="1666604"/>
              <a:ext cx="18743" cy="394157"/>
            </a:xfrm>
            <a:custGeom>
              <a:avLst/>
              <a:gdLst/>
              <a:ahLst/>
              <a:cxnLst/>
              <a:rect l="l" t="t" r="r" b="b"/>
              <a:pathLst>
                <a:path w="634" h="13333" extrusionOk="0">
                  <a:moveTo>
                    <a:pt x="0" y="0"/>
                  </a:moveTo>
                  <a:lnTo>
                    <a:pt x="0" y="13333"/>
                  </a:lnTo>
                  <a:lnTo>
                    <a:pt x="634" y="13333"/>
                  </a:lnTo>
                  <a:lnTo>
                    <a:pt x="634" y="0"/>
                  </a:ln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34"/>
            <p:cNvSpPr/>
            <p:nvPr/>
          </p:nvSpPr>
          <p:spPr>
            <a:xfrm>
              <a:off x="1133369" y="1536475"/>
              <a:ext cx="191033" cy="88008"/>
            </a:xfrm>
            <a:custGeom>
              <a:avLst/>
              <a:gdLst/>
              <a:ahLst/>
              <a:cxnLst/>
              <a:rect l="l" t="t" r="r" b="b"/>
              <a:pathLst>
                <a:path w="6462" h="2977" extrusionOk="0">
                  <a:moveTo>
                    <a:pt x="286" y="0"/>
                  </a:moveTo>
                  <a:cubicBezTo>
                    <a:pt x="127" y="0"/>
                    <a:pt x="1" y="127"/>
                    <a:pt x="1" y="253"/>
                  </a:cubicBezTo>
                  <a:lnTo>
                    <a:pt x="1" y="2724"/>
                  </a:lnTo>
                  <a:cubicBezTo>
                    <a:pt x="1" y="2850"/>
                    <a:pt x="127" y="2977"/>
                    <a:pt x="286" y="2977"/>
                  </a:cubicBezTo>
                  <a:lnTo>
                    <a:pt x="6176" y="2977"/>
                  </a:lnTo>
                  <a:cubicBezTo>
                    <a:pt x="6334" y="2977"/>
                    <a:pt x="6430" y="2850"/>
                    <a:pt x="6461" y="2724"/>
                  </a:cubicBezTo>
                  <a:lnTo>
                    <a:pt x="6461" y="253"/>
                  </a:lnTo>
                  <a:cubicBezTo>
                    <a:pt x="6461" y="127"/>
                    <a:pt x="6334" y="0"/>
                    <a:pt x="6176" y="0"/>
                  </a:cubicBezTo>
                  <a:close/>
                </a:path>
              </a:pathLst>
            </a:custGeom>
            <a:solidFill>
              <a:srgbClr val="F7EA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34"/>
            <p:cNvSpPr/>
            <p:nvPr/>
          </p:nvSpPr>
          <p:spPr>
            <a:xfrm>
              <a:off x="1146494" y="1549571"/>
              <a:ext cx="164781" cy="61815"/>
            </a:xfrm>
            <a:custGeom>
              <a:avLst/>
              <a:gdLst/>
              <a:ahLst/>
              <a:cxnLst/>
              <a:rect l="l" t="t" r="r" b="b"/>
              <a:pathLst>
                <a:path w="5574" h="2091" extrusionOk="0">
                  <a:moveTo>
                    <a:pt x="253" y="0"/>
                  </a:moveTo>
                  <a:cubicBezTo>
                    <a:pt x="127" y="0"/>
                    <a:pt x="0" y="95"/>
                    <a:pt x="0" y="254"/>
                  </a:cubicBezTo>
                  <a:lnTo>
                    <a:pt x="0" y="1837"/>
                  </a:lnTo>
                  <a:cubicBezTo>
                    <a:pt x="0" y="1996"/>
                    <a:pt x="127" y="2091"/>
                    <a:pt x="253" y="2091"/>
                  </a:cubicBezTo>
                  <a:lnTo>
                    <a:pt x="5320" y="2091"/>
                  </a:lnTo>
                  <a:cubicBezTo>
                    <a:pt x="5447" y="2091"/>
                    <a:pt x="5574" y="1996"/>
                    <a:pt x="5574" y="1837"/>
                  </a:cubicBezTo>
                  <a:lnTo>
                    <a:pt x="5574" y="254"/>
                  </a:lnTo>
                  <a:cubicBezTo>
                    <a:pt x="5574" y="95"/>
                    <a:pt x="5447" y="0"/>
                    <a:pt x="5320" y="0"/>
                  </a:cubicBezTo>
                  <a:close/>
                </a:path>
              </a:pathLst>
            </a:custGeom>
            <a:solidFill>
              <a:srgbClr val="ABC0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34"/>
            <p:cNvSpPr/>
            <p:nvPr/>
          </p:nvSpPr>
          <p:spPr>
            <a:xfrm>
              <a:off x="1197044" y="1558942"/>
              <a:ext cx="6563" cy="25306"/>
            </a:xfrm>
            <a:custGeom>
              <a:avLst/>
              <a:gdLst/>
              <a:ahLst/>
              <a:cxnLst/>
              <a:rect l="l" t="t" r="r" b="b"/>
              <a:pathLst>
                <a:path w="222" h="856" extrusionOk="0">
                  <a:moveTo>
                    <a:pt x="32" y="0"/>
                  </a:moveTo>
                  <a:cubicBezTo>
                    <a:pt x="0" y="0"/>
                    <a:pt x="0" y="0"/>
                    <a:pt x="0" y="32"/>
                  </a:cubicBezTo>
                  <a:lnTo>
                    <a:pt x="0" y="824"/>
                  </a:lnTo>
                  <a:cubicBezTo>
                    <a:pt x="0" y="824"/>
                    <a:pt x="0" y="855"/>
                    <a:pt x="32" y="855"/>
                  </a:cubicBezTo>
                  <a:lnTo>
                    <a:pt x="222" y="665"/>
                  </a:lnTo>
                  <a:cubicBezTo>
                    <a:pt x="222" y="665"/>
                    <a:pt x="222" y="665"/>
                    <a:pt x="222" y="634"/>
                  </a:cubicBezTo>
                  <a:lnTo>
                    <a:pt x="222" y="127"/>
                  </a:lnTo>
                  <a:lnTo>
                    <a:pt x="32" y="0"/>
                  </a:lnTo>
                  <a:close/>
                </a:path>
              </a:pathLst>
            </a:custGeom>
            <a:solidFill>
              <a:srgbClr val="1E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34"/>
            <p:cNvSpPr/>
            <p:nvPr/>
          </p:nvSpPr>
          <p:spPr>
            <a:xfrm>
              <a:off x="1214810" y="1582857"/>
              <a:ext cx="7538" cy="21462"/>
            </a:xfrm>
            <a:custGeom>
              <a:avLst/>
              <a:gdLst/>
              <a:ahLst/>
              <a:cxnLst/>
              <a:rect l="l" t="t" r="r" b="b"/>
              <a:pathLst>
                <a:path w="255" h="726" extrusionOk="0">
                  <a:moveTo>
                    <a:pt x="221" y="0"/>
                  </a:moveTo>
                  <a:cubicBezTo>
                    <a:pt x="212" y="0"/>
                    <a:pt x="201" y="4"/>
                    <a:pt x="191" y="15"/>
                  </a:cubicBezTo>
                  <a:lnTo>
                    <a:pt x="33" y="141"/>
                  </a:lnTo>
                  <a:cubicBezTo>
                    <a:pt x="1" y="141"/>
                    <a:pt x="1" y="173"/>
                    <a:pt x="1" y="173"/>
                  </a:cubicBezTo>
                  <a:lnTo>
                    <a:pt x="1" y="553"/>
                  </a:lnTo>
                  <a:cubicBezTo>
                    <a:pt x="1" y="585"/>
                    <a:pt x="1" y="585"/>
                    <a:pt x="33" y="585"/>
                  </a:cubicBezTo>
                  <a:lnTo>
                    <a:pt x="191" y="711"/>
                  </a:lnTo>
                  <a:cubicBezTo>
                    <a:pt x="201" y="722"/>
                    <a:pt x="212" y="725"/>
                    <a:pt x="221" y="725"/>
                  </a:cubicBezTo>
                  <a:cubicBezTo>
                    <a:pt x="240" y="725"/>
                    <a:pt x="254" y="711"/>
                    <a:pt x="254" y="711"/>
                  </a:cubicBezTo>
                  <a:lnTo>
                    <a:pt x="254" y="15"/>
                  </a:lnTo>
                  <a:cubicBezTo>
                    <a:pt x="254" y="15"/>
                    <a:pt x="240" y="0"/>
                    <a:pt x="221" y="0"/>
                  </a:cubicBezTo>
                  <a:close/>
                </a:path>
              </a:pathLst>
            </a:custGeom>
            <a:solidFill>
              <a:srgbClr val="1E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34"/>
            <p:cNvSpPr/>
            <p:nvPr/>
          </p:nvSpPr>
          <p:spPr>
            <a:xfrm>
              <a:off x="1197044" y="1555188"/>
              <a:ext cx="26222" cy="7509"/>
            </a:xfrm>
            <a:custGeom>
              <a:avLst/>
              <a:gdLst/>
              <a:ahLst/>
              <a:cxnLst/>
              <a:rect l="l" t="t" r="r" b="b"/>
              <a:pathLst>
                <a:path w="887" h="254" extrusionOk="0">
                  <a:moveTo>
                    <a:pt x="32" y="0"/>
                  </a:moveTo>
                  <a:cubicBezTo>
                    <a:pt x="0" y="0"/>
                    <a:pt x="0" y="32"/>
                    <a:pt x="0" y="64"/>
                  </a:cubicBezTo>
                  <a:lnTo>
                    <a:pt x="254" y="222"/>
                  </a:lnTo>
                  <a:cubicBezTo>
                    <a:pt x="254" y="254"/>
                    <a:pt x="254" y="254"/>
                    <a:pt x="285" y="254"/>
                  </a:cubicBezTo>
                  <a:lnTo>
                    <a:pt x="792" y="254"/>
                  </a:lnTo>
                  <a:cubicBezTo>
                    <a:pt x="792" y="254"/>
                    <a:pt x="792" y="254"/>
                    <a:pt x="792" y="222"/>
                  </a:cubicBezTo>
                  <a:lnTo>
                    <a:pt x="887" y="64"/>
                  </a:lnTo>
                  <a:cubicBezTo>
                    <a:pt x="887" y="32"/>
                    <a:pt x="855" y="0"/>
                    <a:pt x="855" y="0"/>
                  </a:cubicBezTo>
                  <a:close/>
                </a:path>
              </a:pathLst>
            </a:custGeom>
            <a:solidFill>
              <a:srgbClr val="1E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34"/>
            <p:cNvSpPr/>
            <p:nvPr/>
          </p:nvSpPr>
          <p:spPr>
            <a:xfrm>
              <a:off x="1198906" y="1578600"/>
              <a:ext cx="23443" cy="7509"/>
            </a:xfrm>
            <a:custGeom>
              <a:avLst/>
              <a:gdLst/>
              <a:ahLst/>
              <a:cxnLst/>
              <a:rect l="l" t="t" r="r" b="b"/>
              <a:pathLst>
                <a:path w="793" h="254" extrusionOk="0">
                  <a:moveTo>
                    <a:pt x="222" y="0"/>
                  </a:moveTo>
                  <a:cubicBezTo>
                    <a:pt x="191" y="0"/>
                    <a:pt x="1" y="222"/>
                    <a:pt x="1" y="222"/>
                  </a:cubicBezTo>
                  <a:cubicBezTo>
                    <a:pt x="32" y="254"/>
                    <a:pt x="32" y="254"/>
                    <a:pt x="32" y="254"/>
                  </a:cubicBezTo>
                  <a:lnTo>
                    <a:pt x="507" y="254"/>
                  </a:lnTo>
                  <a:cubicBezTo>
                    <a:pt x="539" y="254"/>
                    <a:pt x="539" y="254"/>
                    <a:pt x="539" y="222"/>
                  </a:cubicBezTo>
                  <a:lnTo>
                    <a:pt x="761" y="64"/>
                  </a:lnTo>
                  <a:cubicBezTo>
                    <a:pt x="792" y="32"/>
                    <a:pt x="761" y="0"/>
                    <a:pt x="761" y="0"/>
                  </a:cubicBezTo>
                  <a:close/>
                </a:path>
              </a:pathLst>
            </a:custGeom>
            <a:solidFill>
              <a:srgbClr val="1E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34"/>
            <p:cNvSpPr/>
            <p:nvPr/>
          </p:nvSpPr>
          <p:spPr>
            <a:xfrm>
              <a:off x="1195152" y="1600121"/>
              <a:ext cx="25306" cy="7509"/>
            </a:xfrm>
            <a:custGeom>
              <a:avLst/>
              <a:gdLst/>
              <a:ahLst/>
              <a:cxnLst/>
              <a:rect l="l" t="t" r="r" b="b"/>
              <a:pathLst>
                <a:path w="856" h="254" extrusionOk="0">
                  <a:moveTo>
                    <a:pt x="96" y="1"/>
                  </a:moveTo>
                  <a:cubicBezTo>
                    <a:pt x="96" y="1"/>
                    <a:pt x="96" y="1"/>
                    <a:pt x="96" y="32"/>
                  </a:cubicBezTo>
                  <a:lnTo>
                    <a:pt x="1" y="191"/>
                  </a:lnTo>
                  <a:cubicBezTo>
                    <a:pt x="1" y="222"/>
                    <a:pt x="1" y="254"/>
                    <a:pt x="33" y="254"/>
                  </a:cubicBezTo>
                  <a:lnTo>
                    <a:pt x="824" y="254"/>
                  </a:lnTo>
                  <a:cubicBezTo>
                    <a:pt x="856" y="254"/>
                    <a:pt x="856" y="222"/>
                    <a:pt x="856" y="191"/>
                  </a:cubicBezTo>
                  <a:lnTo>
                    <a:pt x="634" y="32"/>
                  </a:lnTo>
                  <a:cubicBezTo>
                    <a:pt x="634" y="1"/>
                    <a:pt x="603" y="1"/>
                    <a:pt x="603" y="1"/>
                  </a:cubicBezTo>
                  <a:close/>
                </a:path>
              </a:pathLst>
            </a:custGeom>
            <a:solidFill>
              <a:srgbClr val="1E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34"/>
            <p:cNvSpPr/>
            <p:nvPr/>
          </p:nvSpPr>
          <p:spPr>
            <a:xfrm>
              <a:off x="1230744" y="1558942"/>
              <a:ext cx="6563" cy="25306"/>
            </a:xfrm>
            <a:custGeom>
              <a:avLst/>
              <a:gdLst/>
              <a:ahLst/>
              <a:cxnLst/>
              <a:rect l="l" t="t" r="r" b="b"/>
              <a:pathLst>
                <a:path w="222" h="856" extrusionOk="0">
                  <a:moveTo>
                    <a:pt x="32" y="0"/>
                  </a:moveTo>
                  <a:cubicBezTo>
                    <a:pt x="32" y="0"/>
                    <a:pt x="0" y="0"/>
                    <a:pt x="0" y="32"/>
                  </a:cubicBezTo>
                  <a:lnTo>
                    <a:pt x="0" y="824"/>
                  </a:lnTo>
                  <a:cubicBezTo>
                    <a:pt x="0" y="824"/>
                    <a:pt x="32" y="855"/>
                    <a:pt x="32" y="855"/>
                  </a:cubicBezTo>
                  <a:lnTo>
                    <a:pt x="222" y="665"/>
                  </a:lnTo>
                  <a:cubicBezTo>
                    <a:pt x="222" y="665"/>
                    <a:pt x="222" y="665"/>
                    <a:pt x="222" y="634"/>
                  </a:cubicBezTo>
                  <a:lnTo>
                    <a:pt x="222" y="127"/>
                  </a:lnTo>
                  <a:lnTo>
                    <a:pt x="32" y="0"/>
                  </a:lnTo>
                  <a:close/>
                </a:path>
              </a:pathLst>
            </a:custGeom>
            <a:solidFill>
              <a:srgbClr val="1E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34"/>
            <p:cNvSpPr/>
            <p:nvPr/>
          </p:nvSpPr>
          <p:spPr>
            <a:xfrm>
              <a:off x="1248510" y="1582857"/>
              <a:ext cx="7538" cy="21462"/>
            </a:xfrm>
            <a:custGeom>
              <a:avLst/>
              <a:gdLst/>
              <a:ahLst/>
              <a:cxnLst/>
              <a:rect l="l" t="t" r="r" b="b"/>
              <a:pathLst>
                <a:path w="255" h="726" extrusionOk="0">
                  <a:moveTo>
                    <a:pt x="231" y="0"/>
                  </a:moveTo>
                  <a:cubicBezTo>
                    <a:pt x="226" y="0"/>
                    <a:pt x="223" y="4"/>
                    <a:pt x="223" y="15"/>
                  </a:cubicBezTo>
                  <a:lnTo>
                    <a:pt x="33" y="141"/>
                  </a:lnTo>
                  <a:cubicBezTo>
                    <a:pt x="33" y="141"/>
                    <a:pt x="1" y="173"/>
                    <a:pt x="1" y="173"/>
                  </a:cubicBezTo>
                  <a:lnTo>
                    <a:pt x="1" y="553"/>
                  </a:lnTo>
                  <a:cubicBezTo>
                    <a:pt x="1" y="585"/>
                    <a:pt x="33" y="585"/>
                    <a:pt x="33" y="585"/>
                  </a:cubicBezTo>
                  <a:lnTo>
                    <a:pt x="223" y="711"/>
                  </a:lnTo>
                  <a:cubicBezTo>
                    <a:pt x="223" y="722"/>
                    <a:pt x="226" y="725"/>
                    <a:pt x="231" y="725"/>
                  </a:cubicBezTo>
                  <a:cubicBezTo>
                    <a:pt x="240" y="725"/>
                    <a:pt x="254" y="711"/>
                    <a:pt x="254" y="711"/>
                  </a:cubicBezTo>
                  <a:lnTo>
                    <a:pt x="254" y="15"/>
                  </a:lnTo>
                  <a:cubicBezTo>
                    <a:pt x="254" y="15"/>
                    <a:pt x="240" y="0"/>
                    <a:pt x="231" y="0"/>
                  </a:cubicBezTo>
                  <a:close/>
                </a:path>
              </a:pathLst>
            </a:custGeom>
            <a:solidFill>
              <a:srgbClr val="1E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34"/>
            <p:cNvSpPr/>
            <p:nvPr/>
          </p:nvSpPr>
          <p:spPr>
            <a:xfrm>
              <a:off x="1229798" y="1581408"/>
              <a:ext cx="7509" cy="22911"/>
            </a:xfrm>
            <a:custGeom>
              <a:avLst/>
              <a:gdLst/>
              <a:ahLst/>
              <a:cxnLst/>
              <a:rect l="l" t="t" r="r" b="b"/>
              <a:pathLst>
                <a:path w="254" h="775" extrusionOk="0">
                  <a:moveTo>
                    <a:pt x="222" y="0"/>
                  </a:moveTo>
                  <a:cubicBezTo>
                    <a:pt x="222" y="0"/>
                    <a:pt x="1" y="222"/>
                    <a:pt x="1" y="222"/>
                  </a:cubicBezTo>
                  <a:lnTo>
                    <a:pt x="1" y="760"/>
                  </a:lnTo>
                  <a:cubicBezTo>
                    <a:pt x="1" y="760"/>
                    <a:pt x="15" y="774"/>
                    <a:pt x="33" y="774"/>
                  </a:cubicBezTo>
                  <a:cubicBezTo>
                    <a:pt x="43" y="774"/>
                    <a:pt x="53" y="771"/>
                    <a:pt x="64" y="760"/>
                  </a:cubicBezTo>
                  <a:lnTo>
                    <a:pt x="222" y="634"/>
                  </a:lnTo>
                  <a:cubicBezTo>
                    <a:pt x="254" y="634"/>
                    <a:pt x="254" y="634"/>
                    <a:pt x="254" y="602"/>
                  </a:cubicBezTo>
                  <a:lnTo>
                    <a:pt x="254" y="32"/>
                  </a:lnTo>
                  <a:cubicBezTo>
                    <a:pt x="254" y="32"/>
                    <a:pt x="254" y="0"/>
                    <a:pt x="222" y="0"/>
                  </a:cubicBezTo>
                  <a:close/>
                </a:path>
              </a:pathLst>
            </a:custGeom>
            <a:solidFill>
              <a:srgbClr val="1E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34"/>
            <p:cNvSpPr/>
            <p:nvPr/>
          </p:nvSpPr>
          <p:spPr>
            <a:xfrm>
              <a:off x="1230744" y="1555188"/>
              <a:ext cx="26222" cy="7509"/>
            </a:xfrm>
            <a:custGeom>
              <a:avLst/>
              <a:gdLst/>
              <a:ahLst/>
              <a:cxnLst/>
              <a:rect l="l" t="t" r="r" b="b"/>
              <a:pathLst>
                <a:path w="887" h="254" extrusionOk="0">
                  <a:moveTo>
                    <a:pt x="32" y="0"/>
                  </a:moveTo>
                  <a:cubicBezTo>
                    <a:pt x="0" y="0"/>
                    <a:pt x="0" y="32"/>
                    <a:pt x="0" y="64"/>
                  </a:cubicBezTo>
                  <a:lnTo>
                    <a:pt x="254" y="222"/>
                  </a:lnTo>
                  <a:cubicBezTo>
                    <a:pt x="254" y="254"/>
                    <a:pt x="285" y="254"/>
                    <a:pt x="285" y="254"/>
                  </a:cubicBezTo>
                  <a:lnTo>
                    <a:pt x="792" y="254"/>
                  </a:lnTo>
                  <a:cubicBezTo>
                    <a:pt x="792" y="254"/>
                    <a:pt x="792" y="254"/>
                    <a:pt x="824" y="222"/>
                  </a:cubicBezTo>
                  <a:lnTo>
                    <a:pt x="887" y="64"/>
                  </a:lnTo>
                  <a:cubicBezTo>
                    <a:pt x="887" y="32"/>
                    <a:pt x="887" y="0"/>
                    <a:pt x="855" y="0"/>
                  </a:cubicBezTo>
                  <a:close/>
                </a:path>
              </a:pathLst>
            </a:custGeom>
            <a:solidFill>
              <a:srgbClr val="1E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34"/>
            <p:cNvSpPr/>
            <p:nvPr/>
          </p:nvSpPr>
          <p:spPr>
            <a:xfrm>
              <a:off x="1238223" y="1578600"/>
              <a:ext cx="17826" cy="7509"/>
            </a:xfrm>
            <a:custGeom>
              <a:avLst/>
              <a:gdLst/>
              <a:ahLst/>
              <a:cxnLst/>
              <a:rect l="l" t="t" r="r" b="b"/>
              <a:pathLst>
                <a:path w="603" h="254" extrusionOk="0">
                  <a:moveTo>
                    <a:pt x="32" y="0"/>
                  </a:moveTo>
                  <a:cubicBezTo>
                    <a:pt x="1" y="0"/>
                    <a:pt x="1" y="222"/>
                    <a:pt x="1" y="222"/>
                  </a:cubicBezTo>
                  <a:cubicBezTo>
                    <a:pt x="1" y="254"/>
                    <a:pt x="32" y="254"/>
                    <a:pt x="32" y="254"/>
                  </a:cubicBezTo>
                  <a:lnTo>
                    <a:pt x="349" y="254"/>
                  </a:lnTo>
                  <a:cubicBezTo>
                    <a:pt x="349" y="254"/>
                    <a:pt x="349" y="254"/>
                    <a:pt x="349" y="222"/>
                  </a:cubicBezTo>
                  <a:lnTo>
                    <a:pt x="602" y="64"/>
                  </a:lnTo>
                  <a:cubicBezTo>
                    <a:pt x="602" y="32"/>
                    <a:pt x="602" y="0"/>
                    <a:pt x="571" y="0"/>
                  </a:cubicBezTo>
                  <a:close/>
                </a:path>
              </a:pathLst>
            </a:custGeom>
            <a:solidFill>
              <a:srgbClr val="1E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34"/>
            <p:cNvSpPr/>
            <p:nvPr/>
          </p:nvSpPr>
          <p:spPr>
            <a:xfrm>
              <a:off x="1230744" y="1600121"/>
              <a:ext cx="23414" cy="6592"/>
            </a:xfrm>
            <a:custGeom>
              <a:avLst/>
              <a:gdLst/>
              <a:ahLst/>
              <a:cxnLst/>
              <a:rect l="l" t="t" r="r" b="b"/>
              <a:pathLst>
                <a:path w="792" h="223" extrusionOk="0">
                  <a:moveTo>
                    <a:pt x="254" y="1"/>
                  </a:moveTo>
                  <a:cubicBezTo>
                    <a:pt x="254" y="1"/>
                    <a:pt x="222" y="1"/>
                    <a:pt x="222" y="32"/>
                  </a:cubicBezTo>
                  <a:lnTo>
                    <a:pt x="0" y="191"/>
                  </a:lnTo>
                  <a:cubicBezTo>
                    <a:pt x="0" y="222"/>
                    <a:pt x="0" y="222"/>
                    <a:pt x="32" y="222"/>
                  </a:cubicBezTo>
                  <a:lnTo>
                    <a:pt x="760" y="222"/>
                  </a:lnTo>
                  <a:cubicBezTo>
                    <a:pt x="792" y="222"/>
                    <a:pt x="792" y="222"/>
                    <a:pt x="792" y="191"/>
                  </a:cubicBezTo>
                  <a:lnTo>
                    <a:pt x="570" y="32"/>
                  </a:lnTo>
                  <a:cubicBezTo>
                    <a:pt x="570" y="1"/>
                    <a:pt x="539" y="1"/>
                    <a:pt x="539" y="1"/>
                  </a:cubicBezTo>
                  <a:close/>
                </a:path>
              </a:pathLst>
            </a:custGeom>
            <a:solidFill>
              <a:srgbClr val="1E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34"/>
            <p:cNvSpPr/>
            <p:nvPr/>
          </p:nvSpPr>
          <p:spPr>
            <a:xfrm>
              <a:off x="1273814" y="1558942"/>
              <a:ext cx="6563" cy="25306"/>
            </a:xfrm>
            <a:custGeom>
              <a:avLst/>
              <a:gdLst/>
              <a:ahLst/>
              <a:cxnLst/>
              <a:rect l="l" t="t" r="r" b="b"/>
              <a:pathLst>
                <a:path w="222" h="856" extrusionOk="0">
                  <a:moveTo>
                    <a:pt x="32" y="0"/>
                  </a:moveTo>
                  <a:cubicBezTo>
                    <a:pt x="0" y="0"/>
                    <a:pt x="0" y="0"/>
                    <a:pt x="0" y="32"/>
                  </a:cubicBezTo>
                  <a:lnTo>
                    <a:pt x="0" y="824"/>
                  </a:lnTo>
                  <a:cubicBezTo>
                    <a:pt x="0" y="824"/>
                    <a:pt x="0" y="855"/>
                    <a:pt x="32" y="855"/>
                  </a:cubicBezTo>
                  <a:lnTo>
                    <a:pt x="190" y="665"/>
                  </a:lnTo>
                  <a:cubicBezTo>
                    <a:pt x="222" y="665"/>
                    <a:pt x="222" y="665"/>
                    <a:pt x="222" y="634"/>
                  </a:cubicBezTo>
                  <a:lnTo>
                    <a:pt x="222" y="127"/>
                  </a:lnTo>
                  <a:lnTo>
                    <a:pt x="190" y="127"/>
                  </a:lnTo>
                  <a:lnTo>
                    <a:pt x="32" y="0"/>
                  </a:lnTo>
                  <a:close/>
                </a:path>
              </a:pathLst>
            </a:custGeom>
            <a:solidFill>
              <a:srgbClr val="1E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34"/>
            <p:cNvSpPr/>
            <p:nvPr/>
          </p:nvSpPr>
          <p:spPr>
            <a:xfrm>
              <a:off x="1272868" y="1581408"/>
              <a:ext cx="7509" cy="22911"/>
            </a:xfrm>
            <a:custGeom>
              <a:avLst/>
              <a:gdLst/>
              <a:ahLst/>
              <a:cxnLst/>
              <a:rect l="l" t="t" r="r" b="b"/>
              <a:pathLst>
                <a:path w="254" h="775" extrusionOk="0">
                  <a:moveTo>
                    <a:pt x="222" y="0"/>
                  </a:moveTo>
                  <a:cubicBezTo>
                    <a:pt x="222" y="0"/>
                    <a:pt x="0" y="222"/>
                    <a:pt x="0" y="222"/>
                  </a:cubicBezTo>
                  <a:lnTo>
                    <a:pt x="0" y="760"/>
                  </a:lnTo>
                  <a:cubicBezTo>
                    <a:pt x="0" y="760"/>
                    <a:pt x="14" y="774"/>
                    <a:pt x="24" y="774"/>
                  </a:cubicBezTo>
                  <a:cubicBezTo>
                    <a:pt x="29" y="774"/>
                    <a:pt x="32" y="771"/>
                    <a:pt x="32" y="760"/>
                  </a:cubicBezTo>
                  <a:lnTo>
                    <a:pt x="222" y="634"/>
                  </a:lnTo>
                  <a:cubicBezTo>
                    <a:pt x="222" y="634"/>
                    <a:pt x="254" y="634"/>
                    <a:pt x="254" y="602"/>
                  </a:cubicBezTo>
                  <a:lnTo>
                    <a:pt x="254" y="32"/>
                  </a:lnTo>
                  <a:cubicBezTo>
                    <a:pt x="254" y="32"/>
                    <a:pt x="222" y="0"/>
                    <a:pt x="222" y="0"/>
                  </a:cubicBezTo>
                  <a:close/>
                </a:path>
              </a:pathLst>
            </a:custGeom>
            <a:solidFill>
              <a:srgbClr val="1E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34"/>
            <p:cNvSpPr/>
            <p:nvPr/>
          </p:nvSpPr>
          <p:spPr>
            <a:xfrm>
              <a:off x="1292527" y="1558942"/>
              <a:ext cx="6592" cy="25306"/>
            </a:xfrm>
            <a:custGeom>
              <a:avLst/>
              <a:gdLst/>
              <a:ahLst/>
              <a:cxnLst/>
              <a:rect l="l" t="t" r="r" b="b"/>
              <a:pathLst>
                <a:path w="223" h="856" extrusionOk="0">
                  <a:moveTo>
                    <a:pt x="190" y="0"/>
                  </a:moveTo>
                  <a:lnTo>
                    <a:pt x="0" y="127"/>
                  </a:lnTo>
                  <a:lnTo>
                    <a:pt x="0" y="634"/>
                  </a:lnTo>
                  <a:cubicBezTo>
                    <a:pt x="0" y="665"/>
                    <a:pt x="0" y="665"/>
                    <a:pt x="0" y="665"/>
                  </a:cubicBezTo>
                  <a:lnTo>
                    <a:pt x="190" y="855"/>
                  </a:lnTo>
                  <a:cubicBezTo>
                    <a:pt x="222" y="855"/>
                    <a:pt x="222" y="824"/>
                    <a:pt x="222" y="824"/>
                  </a:cubicBezTo>
                  <a:lnTo>
                    <a:pt x="222" y="32"/>
                  </a:lnTo>
                  <a:cubicBezTo>
                    <a:pt x="222" y="0"/>
                    <a:pt x="222" y="0"/>
                    <a:pt x="190" y="0"/>
                  </a:cubicBezTo>
                  <a:close/>
                </a:path>
              </a:pathLst>
            </a:custGeom>
            <a:solidFill>
              <a:srgbClr val="1E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34"/>
            <p:cNvSpPr/>
            <p:nvPr/>
          </p:nvSpPr>
          <p:spPr>
            <a:xfrm>
              <a:off x="1292527" y="1581408"/>
              <a:ext cx="7509" cy="22911"/>
            </a:xfrm>
            <a:custGeom>
              <a:avLst/>
              <a:gdLst/>
              <a:ahLst/>
              <a:cxnLst/>
              <a:rect l="l" t="t" r="r" b="b"/>
              <a:pathLst>
                <a:path w="254" h="775" extrusionOk="0">
                  <a:moveTo>
                    <a:pt x="32" y="0"/>
                  </a:moveTo>
                  <a:cubicBezTo>
                    <a:pt x="0" y="0"/>
                    <a:pt x="0" y="32"/>
                    <a:pt x="0" y="32"/>
                  </a:cubicBezTo>
                  <a:lnTo>
                    <a:pt x="0" y="602"/>
                  </a:lnTo>
                  <a:cubicBezTo>
                    <a:pt x="0" y="634"/>
                    <a:pt x="0" y="634"/>
                    <a:pt x="32" y="634"/>
                  </a:cubicBezTo>
                  <a:lnTo>
                    <a:pt x="190" y="760"/>
                  </a:lnTo>
                  <a:cubicBezTo>
                    <a:pt x="201" y="771"/>
                    <a:pt x="212" y="774"/>
                    <a:pt x="221" y="774"/>
                  </a:cubicBezTo>
                  <a:cubicBezTo>
                    <a:pt x="240" y="774"/>
                    <a:pt x="254" y="760"/>
                    <a:pt x="254" y="760"/>
                  </a:cubicBezTo>
                  <a:lnTo>
                    <a:pt x="254" y="222"/>
                  </a:lnTo>
                  <a:cubicBezTo>
                    <a:pt x="254" y="222"/>
                    <a:pt x="32" y="0"/>
                    <a:pt x="32" y="0"/>
                  </a:cubicBezTo>
                  <a:close/>
                </a:path>
              </a:pathLst>
            </a:custGeom>
            <a:solidFill>
              <a:srgbClr val="1E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34"/>
            <p:cNvSpPr/>
            <p:nvPr/>
          </p:nvSpPr>
          <p:spPr>
            <a:xfrm>
              <a:off x="1273814" y="1555188"/>
              <a:ext cx="25306" cy="7509"/>
            </a:xfrm>
            <a:custGeom>
              <a:avLst/>
              <a:gdLst/>
              <a:ahLst/>
              <a:cxnLst/>
              <a:rect l="l" t="t" r="r" b="b"/>
              <a:pathLst>
                <a:path w="856" h="254" extrusionOk="0">
                  <a:moveTo>
                    <a:pt x="32" y="0"/>
                  </a:moveTo>
                  <a:cubicBezTo>
                    <a:pt x="32" y="0"/>
                    <a:pt x="0" y="32"/>
                    <a:pt x="0" y="64"/>
                  </a:cubicBezTo>
                  <a:cubicBezTo>
                    <a:pt x="0" y="64"/>
                    <a:pt x="285" y="254"/>
                    <a:pt x="317" y="254"/>
                  </a:cubicBezTo>
                  <a:lnTo>
                    <a:pt x="538" y="254"/>
                  </a:lnTo>
                  <a:cubicBezTo>
                    <a:pt x="538" y="254"/>
                    <a:pt x="855" y="64"/>
                    <a:pt x="855" y="64"/>
                  </a:cubicBezTo>
                  <a:cubicBezTo>
                    <a:pt x="855" y="32"/>
                    <a:pt x="823" y="0"/>
                    <a:pt x="823" y="0"/>
                  </a:cubicBezTo>
                  <a:close/>
                </a:path>
              </a:pathLst>
            </a:custGeom>
            <a:solidFill>
              <a:srgbClr val="1E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34"/>
            <p:cNvSpPr/>
            <p:nvPr/>
          </p:nvSpPr>
          <p:spPr>
            <a:xfrm>
              <a:off x="1273814" y="1600121"/>
              <a:ext cx="25306" cy="6592"/>
            </a:xfrm>
            <a:custGeom>
              <a:avLst/>
              <a:gdLst/>
              <a:ahLst/>
              <a:cxnLst/>
              <a:rect l="l" t="t" r="r" b="b"/>
              <a:pathLst>
                <a:path w="856" h="223" extrusionOk="0">
                  <a:moveTo>
                    <a:pt x="285" y="1"/>
                  </a:moveTo>
                  <a:cubicBezTo>
                    <a:pt x="253" y="1"/>
                    <a:pt x="253" y="1"/>
                    <a:pt x="253" y="32"/>
                  </a:cubicBezTo>
                  <a:lnTo>
                    <a:pt x="0" y="191"/>
                  </a:lnTo>
                  <a:cubicBezTo>
                    <a:pt x="0" y="222"/>
                    <a:pt x="32" y="222"/>
                    <a:pt x="32" y="222"/>
                  </a:cubicBezTo>
                  <a:lnTo>
                    <a:pt x="823" y="222"/>
                  </a:lnTo>
                  <a:cubicBezTo>
                    <a:pt x="855" y="222"/>
                    <a:pt x="855" y="222"/>
                    <a:pt x="855" y="191"/>
                  </a:cubicBezTo>
                  <a:lnTo>
                    <a:pt x="602" y="32"/>
                  </a:lnTo>
                  <a:cubicBezTo>
                    <a:pt x="602" y="1"/>
                    <a:pt x="602" y="1"/>
                    <a:pt x="570" y="1"/>
                  </a:cubicBezTo>
                  <a:close/>
                </a:path>
              </a:pathLst>
            </a:custGeom>
            <a:solidFill>
              <a:srgbClr val="1E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34"/>
            <p:cNvSpPr/>
            <p:nvPr/>
          </p:nvSpPr>
          <p:spPr>
            <a:xfrm>
              <a:off x="1260689" y="1600121"/>
              <a:ext cx="7538" cy="7509"/>
            </a:xfrm>
            <a:custGeom>
              <a:avLst/>
              <a:gdLst/>
              <a:ahLst/>
              <a:cxnLst/>
              <a:rect l="l" t="t" r="r" b="b"/>
              <a:pathLst>
                <a:path w="255" h="254" extrusionOk="0">
                  <a:moveTo>
                    <a:pt x="1" y="1"/>
                  </a:moveTo>
                  <a:lnTo>
                    <a:pt x="1" y="254"/>
                  </a:lnTo>
                  <a:lnTo>
                    <a:pt x="254" y="254"/>
                  </a:lnTo>
                  <a:lnTo>
                    <a:pt x="254" y="1"/>
                  </a:lnTo>
                  <a:close/>
                </a:path>
              </a:pathLst>
            </a:custGeom>
            <a:solidFill>
              <a:srgbClr val="1E2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34"/>
            <p:cNvSpPr/>
            <p:nvPr/>
          </p:nvSpPr>
          <p:spPr>
            <a:xfrm>
              <a:off x="1121190" y="1668407"/>
              <a:ext cx="353006" cy="413905"/>
            </a:xfrm>
            <a:custGeom>
              <a:avLst/>
              <a:gdLst/>
              <a:ahLst/>
              <a:cxnLst/>
              <a:rect l="l" t="t" r="r" b="b"/>
              <a:pathLst>
                <a:path w="11941" h="14001" extrusionOk="0">
                  <a:moveTo>
                    <a:pt x="8191" y="715"/>
                  </a:moveTo>
                  <a:lnTo>
                    <a:pt x="8191" y="715"/>
                  </a:lnTo>
                  <a:cubicBezTo>
                    <a:pt x="8205" y="721"/>
                    <a:pt x="8220" y="726"/>
                    <a:pt x="8235" y="731"/>
                  </a:cubicBezTo>
                  <a:cubicBezTo>
                    <a:pt x="8219" y="725"/>
                    <a:pt x="8204" y="719"/>
                    <a:pt x="8191" y="715"/>
                  </a:cubicBezTo>
                  <a:close/>
                  <a:moveTo>
                    <a:pt x="6914" y="0"/>
                  </a:moveTo>
                  <a:cubicBezTo>
                    <a:pt x="6536" y="0"/>
                    <a:pt x="5914" y="202"/>
                    <a:pt x="5733" y="382"/>
                  </a:cubicBezTo>
                  <a:cubicBezTo>
                    <a:pt x="4435" y="1681"/>
                    <a:pt x="1933" y="9946"/>
                    <a:pt x="1" y="11277"/>
                  </a:cubicBezTo>
                  <a:lnTo>
                    <a:pt x="1" y="14000"/>
                  </a:lnTo>
                  <a:lnTo>
                    <a:pt x="8583" y="14000"/>
                  </a:lnTo>
                  <a:cubicBezTo>
                    <a:pt x="8488" y="11340"/>
                    <a:pt x="9533" y="8585"/>
                    <a:pt x="11022" y="6526"/>
                  </a:cubicBezTo>
                  <a:cubicBezTo>
                    <a:pt x="11244" y="6210"/>
                    <a:pt x="11529" y="5861"/>
                    <a:pt x="11687" y="5481"/>
                  </a:cubicBezTo>
                  <a:lnTo>
                    <a:pt x="11687" y="5481"/>
                  </a:lnTo>
                  <a:cubicBezTo>
                    <a:pt x="11590" y="5675"/>
                    <a:pt x="11529" y="5772"/>
                    <a:pt x="11508" y="5772"/>
                  </a:cubicBezTo>
                  <a:cubicBezTo>
                    <a:pt x="11480" y="5772"/>
                    <a:pt x="11517" y="5612"/>
                    <a:pt x="11624" y="5291"/>
                  </a:cubicBezTo>
                  <a:cubicBezTo>
                    <a:pt x="11719" y="4974"/>
                    <a:pt x="11845" y="4626"/>
                    <a:pt x="11940" y="4309"/>
                  </a:cubicBezTo>
                  <a:cubicBezTo>
                    <a:pt x="11719" y="3993"/>
                    <a:pt x="11465" y="3644"/>
                    <a:pt x="11244" y="3328"/>
                  </a:cubicBezTo>
                  <a:cubicBezTo>
                    <a:pt x="11022" y="3011"/>
                    <a:pt x="10800" y="2694"/>
                    <a:pt x="10578" y="2409"/>
                  </a:cubicBezTo>
                  <a:cubicBezTo>
                    <a:pt x="10578" y="2409"/>
                    <a:pt x="10452" y="2283"/>
                    <a:pt x="10262" y="2029"/>
                  </a:cubicBezTo>
                  <a:cubicBezTo>
                    <a:pt x="10103" y="1871"/>
                    <a:pt x="9977" y="1713"/>
                    <a:pt x="9818" y="1586"/>
                  </a:cubicBezTo>
                  <a:cubicBezTo>
                    <a:pt x="9787" y="1554"/>
                    <a:pt x="9628" y="1491"/>
                    <a:pt x="9375" y="1301"/>
                  </a:cubicBezTo>
                  <a:cubicBezTo>
                    <a:pt x="9238" y="1219"/>
                    <a:pt x="8038" y="687"/>
                    <a:pt x="8102" y="687"/>
                  </a:cubicBezTo>
                  <a:cubicBezTo>
                    <a:pt x="8110" y="687"/>
                    <a:pt x="8138" y="696"/>
                    <a:pt x="8191" y="715"/>
                  </a:cubicBezTo>
                  <a:lnTo>
                    <a:pt x="8191" y="715"/>
                  </a:lnTo>
                  <a:cubicBezTo>
                    <a:pt x="7828" y="573"/>
                    <a:pt x="7492" y="186"/>
                    <a:pt x="7127" y="34"/>
                  </a:cubicBezTo>
                  <a:cubicBezTo>
                    <a:pt x="7074" y="11"/>
                    <a:pt x="7000" y="0"/>
                    <a:pt x="6914" y="0"/>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34"/>
            <p:cNvSpPr/>
            <p:nvPr/>
          </p:nvSpPr>
          <p:spPr>
            <a:xfrm>
              <a:off x="918045" y="1671363"/>
              <a:ext cx="211638" cy="410948"/>
            </a:xfrm>
            <a:custGeom>
              <a:avLst/>
              <a:gdLst/>
              <a:ahLst/>
              <a:cxnLst/>
              <a:rect l="l" t="t" r="r" b="b"/>
              <a:pathLst>
                <a:path w="7159" h="13901" extrusionOk="0">
                  <a:moveTo>
                    <a:pt x="6569" y="0"/>
                  </a:moveTo>
                  <a:cubicBezTo>
                    <a:pt x="6082" y="0"/>
                    <a:pt x="5064" y="254"/>
                    <a:pt x="4878" y="441"/>
                  </a:cubicBezTo>
                  <a:cubicBezTo>
                    <a:pt x="4529" y="757"/>
                    <a:pt x="4054" y="1518"/>
                    <a:pt x="3421" y="2119"/>
                  </a:cubicBezTo>
                  <a:cubicBezTo>
                    <a:pt x="2914" y="2594"/>
                    <a:pt x="2249" y="2784"/>
                    <a:pt x="1964" y="3861"/>
                  </a:cubicBezTo>
                  <a:cubicBezTo>
                    <a:pt x="1489" y="5571"/>
                    <a:pt x="698" y="8611"/>
                    <a:pt x="1" y="9466"/>
                  </a:cubicBezTo>
                  <a:lnTo>
                    <a:pt x="1" y="12380"/>
                  </a:lnTo>
                  <a:cubicBezTo>
                    <a:pt x="1" y="13203"/>
                    <a:pt x="666" y="13900"/>
                    <a:pt x="1489" y="13900"/>
                  </a:cubicBezTo>
                  <a:lnTo>
                    <a:pt x="6556" y="13900"/>
                  </a:lnTo>
                  <a:lnTo>
                    <a:pt x="6556" y="662"/>
                  </a:lnTo>
                  <a:cubicBezTo>
                    <a:pt x="6469" y="610"/>
                    <a:pt x="6420" y="587"/>
                    <a:pt x="6426" y="587"/>
                  </a:cubicBezTo>
                  <a:cubicBezTo>
                    <a:pt x="6430" y="587"/>
                    <a:pt x="6471" y="602"/>
                    <a:pt x="6556" y="631"/>
                  </a:cubicBezTo>
                  <a:cubicBezTo>
                    <a:pt x="6176" y="472"/>
                    <a:pt x="7158" y="219"/>
                    <a:pt x="6778" y="29"/>
                  </a:cubicBezTo>
                  <a:cubicBezTo>
                    <a:pt x="6733" y="9"/>
                    <a:pt x="6660" y="0"/>
                    <a:pt x="6569" y="0"/>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34"/>
            <p:cNvSpPr/>
            <p:nvPr/>
          </p:nvSpPr>
          <p:spPr>
            <a:xfrm>
              <a:off x="1273814" y="1759279"/>
              <a:ext cx="34647" cy="200375"/>
            </a:xfrm>
            <a:custGeom>
              <a:avLst/>
              <a:gdLst/>
              <a:ahLst/>
              <a:cxnLst/>
              <a:rect l="l" t="t" r="r" b="b"/>
              <a:pathLst>
                <a:path w="1172" h="6778" extrusionOk="0">
                  <a:moveTo>
                    <a:pt x="697" y="0"/>
                  </a:moveTo>
                  <a:cubicBezTo>
                    <a:pt x="697" y="507"/>
                    <a:pt x="602" y="760"/>
                    <a:pt x="475" y="1679"/>
                  </a:cubicBezTo>
                  <a:cubicBezTo>
                    <a:pt x="222" y="3484"/>
                    <a:pt x="697" y="4307"/>
                    <a:pt x="0" y="6777"/>
                  </a:cubicBezTo>
                  <a:cubicBezTo>
                    <a:pt x="697" y="5859"/>
                    <a:pt x="1172" y="4846"/>
                    <a:pt x="1172" y="3611"/>
                  </a:cubicBezTo>
                  <a:cubicBezTo>
                    <a:pt x="1172" y="2502"/>
                    <a:pt x="1172" y="1109"/>
                    <a:pt x="697" y="0"/>
                  </a:cubicBezTo>
                  <a:close/>
                </a:path>
              </a:pathLst>
            </a:custGeom>
            <a:solidFill>
              <a:srgbClr val="F38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34"/>
            <p:cNvSpPr/>
            <p:nvPr/>
          </p:nvSpPr>
          <p:spPr>
            <a:xfrm>
              <a:off x="1311239" y="1655252"/>
              <a:ext cx="65570" cy="62850"/>
            </a:xfrm>
            <a:custGeom>
              <a:avLst/>
              <a:gdLst/>
              <a:ahLst/>
              <a:cxnLst/>
              <a:rect l="l" t="t" r="r" b="b"/>
              <a:pathLst>
                <a:path w="2218" h="2126" extrusionOk="0">
                  <a:moveTo>
                    <a:pt x="831" y="0"/>
                  </a:moveTo>
                  <a:cubicBezTo>
                    <a:pt x="517" y="0"/>
                    <a:pt x="233" y="152"/>
                    <a:pt x="1" y="384"/>
                  </a:cubicBezTo>
                  <a:cubicBezTo>
                    <a:pt x="634" y="859"/>
                    <a:pt x="1078" y="1461"/>
                    <a:pt x="1426" y="2126"/>
                  </a:cubicBezTo>
                  <a:cubicBezTo>
                    <a:pt x="1743" y="1176"/>
                    <a:pt x="2218" y="194"/>
                    <a:pt x="919" y="4"/>
                  </a:cubicBezTo>
                  <a:cubicBezTo>
                    <a:pt x="890" y="1"/>
                    <a:pt x="860" y="0"/>
                    <a:pt x="831" y="0"/>
                  </a:cubicBezTo>
                  <a:close/>
                </a:path>
              </a:pathLst>
            </a:custGeom>
            <a:solidFill>
              <a:srgbClr val="FBA4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34"/>
            <p:cNvSpPr/>
            <p:nvPr/>
          </p:nvSpPr>
          <p:spPr>
            <a:xfrm>
              <a:off x="1351501" y="1700304"/>
              <a:ext cx="20635" cy="49635"/>
            </a:xfrm>
            <a:custGeom>
              <a:avLst/>
              <a:gdLst/>
              <a:ahLst/>
              <a:cxnLst/>
              <a:rect l="l" t="t" r="r" b="b"/>
              <a:pathLst>
                <a:path w="698" h="1679" extrusionOk="0">
                  <a:moveTo>
                    <a:pt x="349" y="0"/>
                  </a:moveTo>
                  <a:lnTo>
                    <a:pt x="349" y="0"/>
                  </a:lnTo>
                  <a:cubicBezTo>
                    <a:pt x="317" y="159"/>
                    <a:pt x="286" y="317"/>
                    <a:pt x="286" y="507"/>
                  </a:cubicBezTo>
                  <a:cubicBezTo>
                    <a:pt x="254" y="855"/>
                    <a:pt x="222" y="1362"/>
                    <a:pt x="1" y="1679"/>
                  </a:cubicBezTo>
                  <a:cubicBezTo>
                    <a:pt x="697" y="1330"/>
                    <a:pt x="444" y="159"/>
                    <a:pt x="349" y="0"/>
                  </a:cubicBezTo>
                  <a:close/>
                </a:path>
              </a:pathLst>
            </a:custGeom>
            <a:solidFill>
              <a:srgbClr val="F38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34"/>
            <p:cNvSpPr/>
            <p:nvPr/>
          </p:nvSpPr>
          <p:spPr>
            <a:xfrm>
              <a:off x="1386147" y="1719016"/>
              <a:ext cx="21551" cy="47773"/>
            </a:xfrm>
            <a:custGeom>
              <a:avLst/>
              <a:gdLst/>
              <a:ahLst/>
              <a:cxnLst/>
              <a:rect l="l" t="t" r="r" b="b"/>
              <a:pathLst>
                <a:path w="729" h="1616" extrusionOk="0">
                  <a:moveTo>
                    <a:pt x="444" y="1"/>
                  </a:moveTo>
                  <a:lnTo>
                    <a:pt x="444" y="1"/>
                  </a:lnTo>
                  <a:cubicBezTo>
                    <a:pt x="349" y="286"/>
                    <a:pt x="349" y="381"/>
                    <a:pt x="317" y="571"/>
                  </a:cubicBezTo>
                  <a:cubicBezTo>
                    <a:pt x="254" y="887"/>
                    <a:pt x="190" y="1394"/>
                    <a:pt x="0" y="1616"/>
                  </a:cubicBezTo>
                  <a:cubicBezTo>
                    <a:pt x="729" y="1299"/>
                    <a:pt x="507" y="191"/>
                    <a:pt x="444" y="1"/>
                  </a:cubicBezTo>
                  <a:close/>
                </a:path>
              </a:pathLst>
            </a:custGeom>
            <a:solidFill>
              <a:srgbClr val="F38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34"/>
            <p:cNvSpPr/>
            <p:nvPr/>
          </p:nvSpPr>
          <p:spPr>
            <a:xfrm>
              <a:off x="1417985" y="1756470"/>
              <a:ext cx="22497" cy="40294"/>
            </a:xfrm>
            <a:custGeom>
              <a:avLst/>
              <a:gdLst/>
              <a:ahLst/>
              <a:cxnLst/>
              <a:rect l="l" t="t" r="r" b="b"/>
              <a:pathLst>
                <a:path w="761" h="1363" extrusionOk="0">
                  <a:moveTo>
                    <a:pt x="412" y="0"/>
                  </a:moveTo>
                  <a:lnTo>
                    <a:pt x="412" y="0"/>
                  </a:lnTo>
                  <a:cubicBezTo>
                    <a:pt x="348" y="190"/>
                    <a:pt x="317" y="380"/>
                    <a:pt x="285" y="539"/>
                  </a:cubicBezTo>
                  <a:cubicBezTo>
                    <a:pt x="253" y="887"/>
                    <a:pt x="190" y="1204"/>
                    <a:pt x="0" y="1362"/>
                  </a:cubicBezTo>
                  <a:cubicBezTo>
                    <a:pt x="760" y="1140"/>
                    <a:pt x="507" y="159"/>
                    <a:pt x="412" y="0"/>
                  </a:cubicBezTo>
                  <a:close/>
                </a:path>
              </a:pathLst>
            </a:custGeom>
            <a:solidFill>
              <a:srgbClr val="F38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34"/>
            <p:cNvSpPr/>
            <p:nvPr/>
          </p:nvSpPr>
          <p:spPr>
            <a:xfrm>
              <a:off x="1447930" y="1792032"/>
              <a:ext cx="16880" cy="32814"/>
            </a:xfrm>
            <a:custGeom>
              <a:avLst/>
              <a:gdLst/>
              <a:ahLst/>
              <a:cxnLst/>
              <a:rect l="l" t="t" r="r" b="b"/>
              <a:pathLst>
                <a:path w="571" h="1110" extrusionOk="0">
                  <a:moveTo>
                    <a:pt x="317" y="1"/>
                  </a:moveTo>
                  <a:cubicBezTo>
                    <a:pt x="286" y="191"/>
                    <a:pt x="222" y="412"/>
                    <a:pt x="191" y="571"/>
                  </a:cubicBezTo>
                  <a:cubicBezTo>
                    <a:pt x="159" y="856"/>
                    <a:pt x="127" y="1046"/>
                    <a:pt x="0" y="1109"/>
                  </a:cubicBezTo>
                  <a:cubicBezTo>
                    <a:pt x="571" y="919"/>
                    <a:pt x="444" y="159"/>
                    <a:pt x="317" y="1"/>
                  </a:cubicBezTo>
                  <a:close/>
                </a:path>
              </a:pathLst>
            </a:custGeom>
            <a:solidFill>
              <a:srgbClr val="F38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34"/>
            <p:cNvSpPr/>
            <p:nvPr/>
          </p:nvSpPr>
          <p:spPr>
            <a:xfrm>
              <a:off x="1338406" y="1699358"/>
              <a:ext cx="21551" cy="49635"/>
            </a:xfrm>
            <a:custGeom>
              <a:avLst/>
              <a:gdLst/>
              <a:ahLst/>
              <a:cxnLst/>
              <a:rect l="l" t="t" r="r" b="b"/>
              <a:pathLst>
                <a:path w="729" h="1679" extrusionOk="0">
                  <a:moveTo>
                    <a:pt x="729" y="0"/>
                  </a:moveTo>
                  <a:lnTo>
                    <a:pt x="729" y="0"/>
                  </a:lnTo>
                  <a:cubicBezTo>
                    <a:pt x="0" y="317"/>
                    <a:pt x="127" y="1426"/>
                    <a:pt x="380" y="1679"/>
                  </a:cubicBezTo>
                  <a:cubicBezTo>
                    <a:pt x="349" y="1489"/>
                    <a:pt x="349" y="1362"/>
                    <a:pt x="380" y="1141"/>
                  </a:cubicBezTo>
                  <a:cubicBezTo>
                    <a:pt x="444" y="824"/>
                    <a:pt x="475" y="697"/>
                    <a:pt x="729" y="0"/>
                  </a:cubicBezTo>
                  <a:close/>
                </a:path>
              </a:pathLst>
            </a:custGeom>
            <a:solidFill>
              <a:srgbClr val="F38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34"/>
            <p:cNvSpPr/>
            <p:nvPr/>
          </p:nvSpPr>
          <p:spPr>
            <a:xfrm>
              <a:off x="1154919" y="1759279"/>
              <a:ext cx="33731" cy="200375"/>
            </a:xfrm>
            <a:custGeom>
              <a:avLst/>
              <a:gdLst/>
              <a:ahLst/>
              <a:cxnLst/>
              <a:rect l="l" t="t" r="r" b="b"/>
              <a:pathLst>
                <a:path w="1141" h="6778" extrusionOk="0">
                  <a:moveTo>
                    <a:pt x="443" y="0"/>
                  </a:moveTo>
                  <a:cubicBezTo>
                    <a:pt x="0" y="1109"/>
                    <a:pt x="0" y="2502"/>
                    <a:pt x="0" y="3611"/>
                  </a:cubicBezTo>
                  <a:cubicBezTo>
                    <a:pt x="0" y="4846"/>
                    <a:pt x="475" y="5859"/>
                    <a:pt x="1140" y="6777"/>
                  </a:cubicBezTo>
                  <a:cubicBezTo>
                    <a:pt x="443" y="4307"/>
                    <a:pt x="950" y="3484"/>
                    <a:pt x="665" y="1679"/>
                  </a:cubicBezTo>
                  <a:cubicBezTo>
                    <a:pt x="538" y="760"/>
                    <a:pt x="443" y="507"/>
                    <a:pt x="443" y="0"/>
                  </a:cubicBezTo>
                  <a:close/>
                </a:path>
              </a:pathLst>
            </a:custGeom>
            <a:solidFill>
              <a:srgbClr val="F38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34"/>
            <p:cNvSpPr/>
            <p:nvPr/>
          </p:nvSpPr>
          <p:spPr>
            <a:xfrm>
              <a:off x="1086573" y="1655252"/>
              <a:ext cx="65570" cy="62850"/>
            </a:xfrm>
            <a:custGeom>
              <a:avLst/>
              <a:gdLst/>
              <a:ahLst/>
              <a:cxnLst/>
              <a:rect l="l" t="t" r="r" b="b"/>
              <a:pathLst>
                <a:path w="2218" h="2126" extrusionOk="0">
                  <a:moveTo>
                    <a:pt x="1380" y="0"/>
                  </a:moveTo>
                  <a:cubicBezTo>
                    <a:pt x="1353" y="0"/>
                    <a:pt x="1326" y="1"/>
                    <a:pt x="1299" y="4"/>
                  </a:cubicBezTo>
                  <a:cubicBezTo>
                    <a:pt x="0" y="194"/>
                    <a:pt x="475" y="1176"/>
                    <a:pt x="760" y="2126"/>
                  </a:cubicBezTo>
                  <a:cubicBezTo>
                    <a:pt x="1109" y="1461"/>
                    <a:pt x="1584" y="859"/>
                    <a:pt x="2217" y="384"/>
                  </a:cubicBezTo>
                  <a:cubicBezTo>
                    <a:pt x="1956" y="152"/>
                    <a:pt x="1669" y="0"/>
                    <a:pt x="1380" y="0"/>
                  </a:cubicBezTo>
                  <a:close/>
                </a:path>
              </a:pathLst>
            </a:custGeom>
            <a:solidFill>
              <a:srgbClr val="FBA4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34"/>
            <p:cNvSpPr/>
            <p:nvPr/>
          </p:nvSpPr>
          <p:spPr>
            <a:xfrm>
              <a:off x="1262877" y="1656051"/>
              <a:ext cx="228163" cy="532982"/>
            </a:xfrm>
            <a:custGeom>
              <a:avLst/>
              <a:gdLst/>
              <a:ahLst/>
              <a:cxnLst/>
              <a:rect l="l" t="t" r="r" b="b"/>
              <a:pathLst>
                <a:path w="7718" h="18029" extrusionOk="0">
                  <a:moveTo>
                    <a:pt x="536" y="12695"/>
                  </a:moveTo>
                  <a:lnTo>
                    <a:pt x="536" y="12695"/>
                  </a:lnTo>
                  <a:cubicBezTo>
                    <a:pt x="568" y="12774"/>
                    <a:pt x="598" y="12840"/>
                    <a:pt x="625" y="12902"/>
                  </a:cubicBezTo>
                  <a:lnTo>
                    <a:pt x="625" y="12902"/>
                  </a:lnTo>
                  <a:cubicBezTo>
                    <a:pt x="597" y="12834"/>
                    <a:pt x="566" y="12765"/>
                    <a:pt x="536" y="12695"/>
                  </a:cubicBezTo>
                  <a:close/>
                  <a:moveTo>
                    <a:pt x="625" y="12902"/>
                  </a:moveTo>
                  <a:lnTo>
                    <a:pt x="625" y="12902"/>
                  </a:lnTo>
                  <a:cubicBezTo>
                    <a:pt x="703" y="13084"/>
                    <a:pt x="771" y="13261"/>
                    <a:pt x="813" y="13436"/>
                  </a:cubicBezTo>
                  <a:cubicBezTo>
                    <a:pt x="767" y="13206"/>
                    <a:pt x="705" y="13077"/>
                    <a:pt x="625" y="12902"/>
                  </a:cubicBezTo>
                  <a:close/>
                  <a:moveTo>
                    <a:pt x="2432" y="1"/>
                  </a:moveTo>
                  <a:cubicBezTo>
                    <a:pt x="1756" y="1"/>
                    <a:pt x="1186" y="726"/>
                    <a:pt x="1067" y="1592"/>
                  </a:cubicBezTo>
                  <a:cubicBezTo>
                    <a:pt x="1003" y="2194"/>
                    <a:pt x="1035" y="2796"/>
                    <a:pt x="1067" y="3207"/>
                  </a:cubicBezTo>
                  <a:cubicBezTo>
                    <a:pt x="1067" y="3967"/>
                    <a:pt x="1003" y="4094"/>
                    <a:pt x="845" y="5171"/>
                  </a:cubicBezTo>
                  <a:cubicBezTo>
                    <a:pt x="560" y="7071"/>
                    <a:pt x="1130" y="7863"/>
                    <a:pt x="243" y="10618"/>
                  </a:cubicBezTo>
                  <a:cubicBezTo>
                    <a:pt x="1" y="11455"/>
                    <a:pt x="280" y="12109"/>
                    <a:pt x="536" y="12695"/>
                  </a:cubicBezTo>
                  <a:lnTo>
                    <a:pt x="536" y="12695"/>
                  </a:lnTo>
                  <a:cubicBezTo>
                    <a:pt x="534" y="12689"/>
                    <a:pt x="531" y="12683"/>
                    <a:pt x="528" y="12676"/>
                  </a:cubicBezTo>
                  <a:cubicBezTo>
                    <a:pt x="877" y="12676"/>
                    <a:pt x="1288" y="13025"/>
                    <a:pt x="1510" y="13595"/>
                  </a:cubicBezTo>
                  <a:cubicBezTo>
                    <a:pt x="1605" y="13785"/>
                    <a:pt x="1668" y="16255"/>
                    <a:pt x="1732" y="18028"/>
                  </a:cubicBezTo>
                  <a:cubicBezTo>
                    <a:pt x="2904" y="17807"/>
                    <a:pt x="4075" y="17458"/>
                    <a:pt x="5152" y="16983"/>
                  </a:cubicBezTo>
                  <a:cubicBezTo>
                    <a:pt x="4867" y="14576"/>
                    <a:pt x="4550" y="11663"/>
                    <a:pt x="4709" y="11315"/>
                  </a:cubicBezTo>
                  <a:cubicBezTo>
                    <a:pt x="5184" y="10048"/>
                    <a:pt x="7369" y="7071"/>
                    <a:pt x="7717" y="4442"/>
                  </a:cubicBezTo>
                  <a:cubicBezTo>
                    <a:pt x="7717" y="4284"/>
                    <a:pt x="7686" y="4094"/>
                    <a:pt x="7527" y="3999"/>
                  </a:cubicBezTo>
                  <a:cubicBezTo>
                    <a:pt x="7496" y="3967"/>
                    <a:pt x="7432" y="3936"/>
                    <a:pt x="7369" y="3904"/>
                  </a:cubicBezTo>
                  <a:cubicBezTo>
                    <a:pt x="7316" y="3893"/>
                    <a:pt x="7249" y="3879"/>
                    <a:pt x="7177" y="3879"/>
                  </a:cubicBezTo>
                  <a:cubicBezTo>
                    <a:pt x="7031" y="3879"/>
                    <a:pt x="6862" y="3936"/>
                    <a:pt x="6736" y="4189"/>
                  </a:cubicBezTo>
                  <a:cubicBezTo>
                    <a:pt x="6641" y="4379"/>
                    <a:pt x="6514" y="4759"/>
                    <a:pt x="6451" y="5266"/>
                  </a:cubicBezTo>
                  <a:cubicBezTo>
                    <a:pt x="6451" y="5361"/>
                    <a:pt x="6419" y="5424"/>
                    <a:pt x="6387" y="5487"/>
                  </a:cubicBezTo>
                  <a:cubicBezTo>
                    <a:pt x="6359" y="5601"/>
                    <a:pt x="6305" y="5714"/>
                    <a:pt x="6249" y="5714"/>
                  </a:cubicBezTo>
                  <a:cubicBezTo>
                    <a:pt x="6242" y="5714"/>
                    <a:pt x="6236" y="5712"/>
                    <a:pt x="6229" y="5709"/>
                  </a:cubicBezTo>
                  <a:cubicBezTo>
                    <a:pt x="6039" y="5614"/>
                    <a:pt x="6514" y="4632"/>
                    <a:pt x="6767" y="3904"/>
                  </a:cubicBezTo>
                  <a:cubicBezTo>
                    <a:pt x="6926" y="3524"/>
                    <a:pt x="6957" y="3207"/>
                    <a:pt x="6831" y="3049"/>
                  </a:cubicBezTo>
                  <a:cubicBezTo>
                    <a:pt x="6635" y="2811"/>
                    <a:pt x="6427" y="2728"/>
                    <a:pt x="6247" y="2728"/>
                  </a:cubicBezTo>
                  <a:cubicBezTo>
                    <a:pt x="6020" y="2728"/>
                    <a:pt x="5839" y="2862"/>
                    <a:pt x="5785" y="2986"/>
                  </a:cubicBezTo>
                  <a:cubicBezTo>
                    <a:pt x="5659" y="3271"/>
                    <a:pt x="5564" y="3682"/>
                    <a:pt x="5500" y="4062"/>
                  </a:cubicBezTo>
                  <a:cubicBezTo>
                    <a:pt x="5437" y="4537"/>
                    <a:pt x="5310" y="4791"/>
                    <a:pt x="5247" y="4791"/>
                  </a:cubicBezTo>
                  <a:cubicBezTo>
                    <a:pt x="5057" y="4727"/>
                    <a:pt x="5785" y="2922"/>
                    <a:pt x="5912" y="2416"/>
                  </a:cubicBezTo>
                  <a:cubicBezTo>
                    <a:pt x="6007" y="1877"/>
                    <a:pt x="5912" y="1529"/>
                    <a:pt x="5279" y="1434"/>
                  </a:cubicBezTo>
                  <a:cubicBezTo>
                    <a:pt x="5252" y="1428"/>
                    <a:pt x="5225" y="1426"/>
                    <a:pt x="5197" y="1426"/>
                  </a:cubicBezTo>
                  <a:cubicBezTo>
                    <a:pt x="4900" y="1426"/>
                    <a:pt x="4571" y="1762"/>
                    <a:pt x="4455" y="2922"/>
                  </a:cubicBezTo>
                  <a:cubicBezTo>
                    <a:pt x="4397" y="3300"/>
                    <a:pt x="4206" y="3757"/>
                    <a:pt x="4150" y="3757"/>
                  </a:cubicBezTo>
                  <a:cubicBezTo>
                    <a:pt x="4145" y="3757"/>
                    <a:pt x="4141" y="3754"/>
                    <a:pt x="4139" y="3746"/>
                  </a:cubicBezTo>
                  <a:cubicBezTo>
                    <a:pt x="4044" y="3492"/>
                    <a:pt x="4550" y="2131"/>
                    <a:pt x="4772" y="1402"/>
                  </a:cubicBezTo>
                  <a:cubicBezTo>
                    <a:pt x="4962" y="705"/>
                    <a:pt x="4297" y="515"/>
                    <a:pt x="3980" y="515"/>
                  </a:cubicBezTo>
                  <a:cubicBezTo>
                    <a:pt x="3965" y="514"/>
                    <a:pt x="3950" y="513"/>
                    <a:pt x="3935" y="513"/>
                  </a:cubicBezTo>
                  <a:cubicBezTo>
                    <a:pt x="3582" y="513"/>
                    <a:pt x="3375" y="880"/>
                    <a:pt x="3284" y="2004"/>
                  </a:cubicBezTo>
                  <a:cubicBezTo>
                    <a:pt x="3221" y="2779"/>
                    <a:pt x="3061" y="3193"/>
                    <a:pt x="2969" y="3193"/>
                  </a:cubicBezTo>
                  <a:cubicBezTo>
                    <a:pt x="2922" y="3193"/>
                    <a:pt x="2893" y="3084"/>
                    <a:pt x="2904" y="2859"/>
                  </a:cubicBezTo>
                  <a:cubicBezTo>
                    <a:pt x="2935" y="1782"/>
                    <a:pt x="4202" y="199"/>
                    <a:pt x="2555" y="9"/>
                  </a:cubicBezTo>
                  <a:cubicBezTo>
                    <a:pt x="2514" y="3"/>
                    <a:pt x="2473" y="1"/>
                    <a:pt x="2432" y="1"/>
                  </a:cubicBezTo>
                  <a:close/>
                </a:path>
              </a:pathLst>
            </a:custGeom>
            <a:solidFill>
              <a:srgbClr val="FBA4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34"/>
            <p:cNvSpPr/>
            <p:nvPr/>
          </p:nvSpPr>
          <p:spPr>
            <a:xfrm>
              <a:off x="1278485" y="2029823"/>
              <a:ext cx="35593" cy="162919"/>
            </a:xfrm>
            <a:custGeom>
              <a:avLst/>
              <a:gdLst/>
              <a:ahLst/>
              <a:cxnLst/>
              <a:rect l="l" t="t" r="r" b="b"/>
              <a:pathLst>
                <a:path w="1204" h="5511" extrusionOk="0">
                  <a:moveTo>
                    <a:pt x="0" y="1"/>
                  </a:moveTo>
                  <a:cubicBezTo>
                    <a:pt x="159" y="349"/>
                    <a:pt x="222" y="476"/>
                    <a:pt x="285" y="792"/>
                  </a:cubicBezTo>
                  <a:cubicBezTo>
                    <a:pt x="349" y="982"/>
                    <a:pt x="380" y="3643"/>
                    <a:pt x="444" y="5511"/>
                  </a:cubicBezTo>
                  <a:cubicBezTo>
                    <a:pt x="697" y="5479"/>
                    <a:pt x="950" y="5448"/>
                    <a:pt x="1204" y="5384"/>
                  </a:cubicBezTo>
                  <a:cubicBezTo>
                    <a:pt x="1140" y="3611"/>
                    <a:pt x="1077" y="1141"/>
                    <a:pt x="982" y="919"/>
                  </a:cubicBezTo>
                  <a:cubicBezTo>
                    <a:pt x="760" y="381"/>
                    <a:pt x="380" y="1"/>
                    <a:pt x="0" y="1"/>
                  </a:cubicBezTo>
                  <a:close/>
                </a:path>
              </a:pathLst>
            </a:custGeom>
            <a:solidFill>
              <a:srgbClr val="F38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34"/>
            <p:cNvSpPr/>
            <p:nvPr/>
          </p:nvSpPr>
          <p:spPr>
            <a:xfrm>
              <a:off x="971403" y="1655134"/>
              <a:ext cx="232213" cy="534815"/>
            </a:xfrm>
            <a:custGeom>
              <a:avLst/>
              <a:gdLst/>
              <a:ahLst/>
              <a:cxnLst/>
              <a:rect l="l" t="t" r="r" b="b"/>
              <a:pathLst>
                <a:path w="7855" h="18091" extrusionOk="0">
                  <a:moveTo>
                    <a:pt x="5318" y="0"/>
                  </a:moveTo>
                  <a:cubicBezTo>
                    <a:pt x="5277" y="0"/>
                    <a:pt x="5236" y="3"/>
                    <a:pt x="5195" y="8"/>
                  </a:cubicBezTo>
                  <a:cubicBezTo>
                    <a:pt x="3516" y="230"/>
                    <a:pt x="4783" y="1813"/>
                    <a:pt x="4846" y="2890"/>
                  </a:cubicBezTo>
                  <a:cubicBezTo>
                    <a:pt x="4857" y="3105"/>
                    <a:pt x="4828" y="3210"/>
                    <a:pt x="4781" y="3210"/>
                  </a:cubicBezTo>
                  <a:cubicBezTo>
                    <a:pt x="4689" y="3210"/>
                    <a:pt x="4529" y="2809"/>
                    <a:pt x="4466" y="2035"/>
                  </a:cubicBezTo>
                  <a:cubicBezTo>
                    <a:pt x="4375" y="911"/>
                    <a:pt x="4167" y="544"/>
                    <a:pt x="3787" y="544"/>
                  </a:cubicBezTo>
                  <a:cubicBezTo>
                    <a:pt x="3771" y="544"/>
                    <a:pt x="3755" y="545"/>
                    <a:pt x="3738" y="546"/>
                  </a:cubicBezTo>
                  <a:cubicBezTo>
                    <a:pt x="3421" y="546"/>
                    <a:pt x="2756" y="705"/>
                    <a:pt x="2978" y="1433"/>
                  </a:cubicBezTo>
                  <a:cubicBezTo>
                    <a:pt x="3168" y="2162"/>
                    <a:pt x="3706" y="3523"/>
                    <a:pt x="3580" y="3745"/>
                  </a:cubicBezTo>
                  <a:cubicBezTo>
                    <a:pt x="3576" y="3758"/>
                    <a:pt x="3571" y="3765"/>
                    <a:pt x="3563" y="3765"/>
                  </a:cubicBezTo>
                  <a:cubicBezTo>
                    <a:pt x="3503" y="3765"/>
                    <a:pt x="3323" y="3321"/>
                    <a:pt x="3295" y="2953"/>
                  </a:cubicBezTo>
                  <a:cubicBezTo>
                    <a:pt x="3150" y="1793"/>
                    <a:pt x="2819" y="1457"/>
                    <a:pt x="2545" y="1457"/>
                  </a:cubicBezTo>
                  <a:cubicBezTo>
                    <a:pt x="2520" y="1457"/>
                    <a:pt x="2495" y="1459"/>
                    <a:pt x="2471" y="1465"/>
                  </a:cubicBezTo>
                  <a:cubicBezTo>
                    <a:pt x="1806" y="1560"/>
                    <a:pt x="1711" y="1908"/>
                    <a:pt x="1838" y="2415"/>
                  </a:cubicBezTo>
                  <a:cubicBezTo>
                    <a:pt x="1933" y="2953"/>
                    <a:pt x="2661" y="4758"/>
                    <a:pt x="2503" y="4790"/>
                  </a:cubicBezTo>
                  <a:cubicBezTo>
                    <a:pt x="2497" y="4792"/>
                    <a:pt x="2492" y="4793"/>
                    <a:pt x="2487" y="4793"/>
                  </a:cubicBezTo>
                  <a:cubicBezTo>
                    <a:pt x="2394" y="4793"/>
                    <a:pt x="2278" y="4542"/>
                    <a:pt x="2218" y="4093"/>
                  </a:cubicBezTo>
                  <a:cubicBezTo>
                    <a:pt x="2154" y="3713"/>
                    <a:pt x="2091" y="3302"/>
                    <a:pt x="1933" y="3017"/>
                  </a:cubicBezTo>
                  <a:cubicBezTo>
                    <a:pt x="1879" y="2890"/>
                    <a:pt x="1690" y="2753"/>
                    <a:pt x="1462" y="2753"/>
                  </a:cubicBezTo>
                  <a:cubicBezTo>
                    <a:pt x="1290" y="2753"/>
                    <a:pt x="1096" y="2831"/>
                    <a:pt x="919" y="3048"/>
                  </a:cubicBezTo>
                  <a:cubicBezTo>
                    <a:pt x="793" y="3207"/>
                    <a:pt x="793" y="3555"/>
                    <a:pt x="951" y="3935"/>
                  </a:cubicBezTo>
                  <a:cubicBezTo>
                    <a:pt x="1236" y="4632"/>
                    <a:pt x="1711" y="5645"/>
                    <a:pt x="1521" y="5740"/>
                  </a:cubicBezTo>
                  <a:cubicBezTo>
                    <a:pt x="1511" y="5743"/>
                    <a:pt x="1501" y="5745"/>
                    <a:pt x="1492" y="5745"/>
                  </a:cubicBezTo>
                  <a:cubicBezTo>
                    <a:pt x="1413" y="5745"/>
                    <a:pt x="1359" y="5632"/>
                    <a:pt x="1331" y="5518"/>
                  </a:cubicBezTo>
                  <a:cubicBezTo>
                    <a:pt x="1299" y="5455"/>
                    <a:pt x="1299" y="5360"/>
                    <a:pt x="1268" y="5297"/>
                  </a:cubicBezTo>
                  <a:cubicBezTo>
                    <a:pt x="1204" y="4790"/>
                    <a:pt x="1109" y="4410"/>
                    <a:pt x="983" y="4188"/>
                  </a:cubicBezTo>
                  <a:cubicBezTo>
                    <a:pt x="858" y="3960"/>
                    <a:pt x="707" y="3895"/>
                    <a:pt x="563" y="3895"/>
                  </a:cubicBezTo>
                  <a:cubicBezTo>
                    <a:pt x="488" y="3895"/>
                    <a:pt x="415" y="3913"/>
                    <a:pt x="349" y="3935"/>
                  </a:cubicBezTo>
                  <a:cubicBezTo>
                    <a:pt x="286" y="3967"/>
                    <a:pt x="254" y="3998"/>
                    <a:pt x="191" y="4030"/>
                  </a:cubicBezTo>
                  <a:cubicBezTo>
                    <a:pt x="64" y="4125"/>
                    <a:pt x="1" y="4315"/>
                    <a:pt x="33" y="4473"/>
                  </a:cubicBezTo>
                  <a:cubicBezTo>
                    <a:pt x="349" y="7102"/>
                    <a:pt x="2534" y="10079"/>
                    <a:pt x="3041" y="11314"/>
                  </a:cubicBezTo>
                  <a:cubicBezTo>
                    <a:pt x="3168" y="11694"/>
                    <a:pt x="2883" y="14671"/>
                    <a:pt x="2566" y="17078"/>
                  </a:cubicBezTo>
                  <a:cubicBezTo>
                    <a:pt x="3675" y="17553"/>
                    <a:pt x="4815" y="17869"/>
                    <a:pt x="5986" y="18091"/>
                  </a:cubicBezTo>
                  <a:cubicBezTo>
                    <a:pt x="6050" y="16286"/>
                    <a:pt x="6145" y="13816"/>
                    <a:pt x="6208" y="13594"/>
                  </a:cubicBezTo>
                  <a:cubicBezTo>
                    <a:pt x="6430" y="13056"/>
                    <a:pt x="6841" y="12676"/>
                    <a:pt x="7190" y="12676"/>
                  </a:cubicBezTo>
                  <a:cubicBezTo>
                    <a:pt x="7063" y="13024"/>
                    <a:pt x="6968" y="13151"/>
                    <a:pt x="6905" y="13467"/>
                  </a:cubicBezTo>
                  <a:cubicBezTo>
                    <a:pt x="7095" y="12676"/>
                    <a:pt x="7855" y="11821"/>
                    <a:pt x="7475" y="10649"/>
                  </a:cubicBezTo>
                  <a:cubicBezTo>
                    <a:pt x="6588" y="7894"/>
                    <a:pt x="7158" y="7070"/>
                    <a:pt x="6873" y="5202"/>
                  </a:cubicBezTo>
                  <a:cubicBezTo>
                    <a:pt x="6715" y="4125"/>
                    <a:pt x="6651" y="3998"/>
                    <a:pt x="6683" y="3238"/>
                  </a:cubicBezTo>
                  <a:cubicBezTo>
                    <a:pt x="6683" y="2827"/>
                    <a:pt x="6715" y="2225"/>
                    <a:pt x="6651" y="1623"/>
                  </a:cubicBezTo>
                  <a:cubicBezTo>
                    <a:pt x="6562" y="727"/>
                    <a:pt x="5993" y="0"/>
                    <a:pt x="5318" y="0"/>
                  </a:cubicBezTo>
                  <a:close/>
                </a:path>
              </a:pathLst>
            </a:custGeom>
            <a:solidFill>
              <a:srgbClr val="FBA4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34"/>
            <p:cNvSpPr/>
            <p:nvPr/>
          </p:nvSpPr>
          <p:spPr>
            <a:xfrm>
              <a:off x="1148356" y="2029823"/>
              <a:ext cx="35593" cy="163865"/>
            </a:xfrm>
            <a:custGeom>
              <a:avLst/>
              <a:gdLst/>
              <a:ahLst/>
              <a:cxnLst/>
              <a:rect l="l" t="t" r="r" b="b"/>
              <a:pathLst>
                <a:path w="1204" h="5543" extrusionOk="0">
                  <a:moveTo>
                    <a:pt x="1204" y="1"/>
                  </a:moveTo>
                  <a:cubicBezTo>
                    <a:pt x="855" y="1"/>
                    <a:pt x="444" y="381"/>
                    <a:pt x="222" y="919"/>
                  </a:cubicBezTo>
                  <a:cubicBezTo>
                    <a:pt x="159" y="1141"/>
                    <a:pt x="64" y="3611"/>
                    <a:pt x="0" y="5416"/>
                  </a:cubicBezTo>
                  <a:cubicBezTo>
                    <a:pt x="285" y="5448"/>
                    <a:pt x="539" y="5511"/>
                    <a:pt x="792" y="5543"/>
                  </a:cubicBezTo>
                  <a:cubicBezTo>
                    <a:pt x="824" y="3674"/>
                    <a:pt x="887" y="982"/>
                    <a:pt x="919" y="792"/>
                  </a:cubicBezTo>
                  <a:cubicBezTo>
                    <a:pt x="982" y="476"/>
                    <a:pt x="1077" y="349"/>
                    <a:pt x="1204" y="1"/>
                  </a:cubicBezTo>
                  <a:close/>
                </a:path>
              </a:pathLst>
            </a:custGeom>
            <a:solidFill>
              <a:srgbClr val="F38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34"/>
            <p:cNvSpPr/>
            <p:nvPr/>
          </p:nvSpPr>
          <p:spPr>
            <a:xfrm>
              <a:off x="1105286" y="1661549"/>
              <a:ext cx="53390" cy="37190"/>
            </a:xfrm>
            <a:custGeom>
              <a:avLst/>
              <a:gdLst/>
              <a:ahLst/>
              <a:cxnLst/>
              <a:rect l="l" t="t" r="r" b="b"/>
              <a:pathLst>
                <a:path w="1806" h="1258" extrusionOk="0">
                  <a:moveTo>
                    <a:pt x="899" y="0"/>
                  </a:moveTo>
                  <a:cubicBezTo>
                    <a:pt x="786" y="0"/>
                    <a:pt x="620" y="20"/>
                    <a:pt x="444" y="108"/>
                  </a:cubicBezTo>
                  <a:cubicBezTo>
                    <a:pt x="64" y="329"/>
                    <a:pt x="1" y="519"/>
                    <a:pt x="1" y="519"/>
                  </a:cubicBezTo>
                  <a:cubicBezTo>
                    <a:pt x="1" y="519"/>
                    <a:pt x="208" y="1257"/>
                    <a:pt x="741" y="1257"/>
                  </a:cubicBezTo>
                  <a:cubicBezTo>
                    <a:pt x="833" y="1257"/>
                    <a:pt x="934" y="1236"/>
                    <a:pt x="1046" y="1184"/>
                  </a:cubicBezTo>
                  <a:cubicBezTo>
                    <a:pt x="1806" y="804"/>
                    <a:pt x="1046" y="13"/>
                    <a:pt x="1046" y="13"/>
                  </a:cubicBezTo>
                  <a:cubicBezTo>
                    <a:pt x="1046" y="13"/>
                    <a:pt x="989" y="0"/>
                    <a:pt x="899" y="0"/>
                  </a:cubicBezTo>
                  <a:close/>
                </a:path>
              </a:pathLst>
            </a:custGeom>
            <a:solidFill>
              <a:srgbClr val="FFD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34"/>
            <p:cNvSpPr/>
            <p:nvPr/>
          </p:nvSpPr>
          <p:spPr>
            <a:xfrm>
              <a:off x="1062215" y="1677423"/>
              <a:ext cx="33731" cy="22881"/>
            </a:xfrm>
            <a:custGeom>
              <a:avLst/>
              <a:gdLst/>
              <a:ahLst/>
              <a:cxnLst/>
              <a:rect l="l" t="t" r="r" b="b"/>
              <a:pathLst>
                <a:path w="1141" h="774" extrusionOk="0">
                  <a:moveTo>
                    <a:pt x="633" y="1"/>
                  </a:moveTo>
                  <a:cubicBezTo>
                    <a:pt x="434" y="1"/>
                    <a:pt x="175" y="67"/>
                    <a:pt x="1" y="362"/>
                  </a:cubicBezTo>
                  <a:cubicBezTo>
                    <a:pt x="1" y="362"/>
                    <a:pt x="152" y="773"/>
                    <a:pt x="490" y="773"/>
                  </a:cubicBezTo>
                  <a:cubicBezTo>
                    <a:pt x="562" y="773"/>
                    <a:pt x="641" y="755"/>
                    <a:pt x="729" y="711"/>
                  </a:cubicBezTo>
                  <a:cubicBezTo>
                    <a:pt x="1141" y="489"/>
                    <a:pt x="919" y="46"/>
                    <a:pt x="919" y="46"/>
                  </a:cubicBezTo>
                  <a:cubicBezTo>
                    <a:pt x="919" y="46"/>
                    <a:pt x="797" y="1"/>
                    <a:pt x="633" y="1"/>
                  </a:cubicBezTo>
                  <a:close/>
                </a:path>
              </a:pathLst>
            </a:custGeom>
            <a:solidFill>
              <a:srgbClr val="FFD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34"/>
            <p:cNvSpPr/>
            <p:nvPr/>
          </p:nvSpPr>
          <p:spPr>
            <a:xfrm>
              <a:off x="1028515" y="1705270"/>
              <a:ext cx="31868" cy="21847"/>
            </a:xfrm>
            <a:custGeom>
              <a:avLst/>
              <a:gdLst/>
              <a:ahLst/>
              <a:cxnLst/>
              <a:rect l="l" t="t" r="r" b="b"/>
              <a:pathLst>
                <a:path w="1078" h="739" extrusionOk="0">
                  <a:moveTo>
                    <a:pt x="635" y="0"/>
                  </a:moveTo>
                  <a:cubicBezTo>
                    <a:pt x="445" y="0"/>
                    <a:pt x="160" y="63"/>
                    <a:pt x="1" y="402"/>
                  </a:cubicBezTo>
                  <a:cubicBezTo>
                    <a:pt x="1" y="402"/>
                    <a:pt x="179" y="739"/>
                    <a:pt x="473" y="739"/>
                  </a:cubicBezTo>
                  <a:cubicBezTo>
                    <a:pt x="550" y="739"/>
                    <a:pt x="636" y="715"/>
                    <a:pt x="729" y="656"/>
                  </a:cubicBezTo>
                  <a:cubicBezTo>
                    <a:pt x="1077" y="434"/>
                    <a:pt x="824" y="22"/>
                    <a:pt x="824" y="22"/>
                  </a:cubicBezTo>
                  <a:cubicBezTo>
                    <a:pt x="824" y="22"/>
                    <a:pt x="746" y="0"/>
                    <a:pt x="635" y="0"/>
                  </a:cubicBezTo>
                  <a:close/>
                </a:path>
              </a:pathLst>
            </a:custGeom>
            <a:solidFill>
              <a:srgbClr val="FFD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34"/>
            <p:cNvSpPr/>
            <p:nvPr/>
          </p:nvSpPr>
          <p:spPr>
            <a:xfrm>
              <a:off x="1000432" y="1742931"/>
              <a:ext cx="28114" cy="19629"/>
            </a:xfrm>
            <a:custGeom>
              <a:avLst/>
              <a:gdLst/>
              <a:ahLst/>
              <a:cxnLst/>
              <a:rect l="l" t="t" r="r" b="b"/>
              <a:pathLst>
                <a:path w="951" h="664" extrusionOk="0">
                  <a:moveTo>
                    <a:pt x="589" y="1"/>
                  </a:moveTo>
                  <a:cubicBezTo>
                    <a:pt x="423" y="1"/>
                    <a:pt x="148" y="57"/>
                    <a:pt x="1" y="395"/>
                  </a:cubicBezTo>
                  <a:cubicBezTo>
                    <a:pt x="1" y="395"/>
                    <a:pt x="135" y="663"/>
                    <a:pt x="388" y="663"/>
                  </a:cubicBezTo>
                  <a:cubicBezTo>
                    <a:pt x="460" y="663"/>
                    <a:pt x="543" y="641"/>
                    <a:pt x="634" y="585"/>
                  </a:cubicBezTo>
                  <a:cubicBezTo>
                    <a:pt x="951" y="363"/>
                    <a:pt x="729" y="15"/>
                    <a:pt x="729" y="15"/>
                  </a:cubicBezTo>
                  <a:cubicBezTo>
                    <a:pt x="729" y="15"/>
                    <a:pt x="673" y="1"/>
                    <a:pt x="589" y="1"/>
                  </a:cubicBezTo>
                  <a:close/>
                </a:path>
              </a:pathLst>
            </a:custGeom>
            <a:solidFill>
              <a:srgbClr val="FFD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34"/>
            <p:cNvSpPr/>
            <p:nvPr/>
          </p:nvSpPr>
          <p:spPr>
            <a:xfrm>
              <a:off x="976103" y="1776247"/>
              <a:ext cx="23443" cy="16821"/>
            </a:xfrm>
            <a:custGeom>
              <a:avLst/>
              <a:gdLst/>
              <a:ahLst/>
              <a:cxnLst/>
              <a:rect l="l" t="t" r="r" b="b"/>
              <a:pathLst>
                <a:path w="793" h="569" extrusionOk="0">
                  <a:moveTo>
                    <a:pt x="414" y="1"/>
                  </a:moveTo>
                  <a:cubicBezTo>
                    <a:pt x="287" y="1"/>
                    <a:pt x="111" y="54"/>
                    <a:pt x="0" y="313"/>
                  </a:cubicBezTo>
                  <a:cubicBezTo>
                    <a:pt x="0" y="313"/>
                    <a:pt x="99" y="569"/>
                    <a:pt x="326" y="569"/>
                  </a:cubicBezTo>
                  <a:cubicBezTo>
                    <a:pt x="387" y="569"/>
                    <a:pt x="458" y="550"/>
                    <a:pt x="539" y="503"/>
                  </a:cubicBezTo>
                  <a:cubicBezTo>
                    <a:pt x="792" y="313"/>
                    <a:pt x="570" y="28"/>
                    <a:pt x="570" y="28"/>
                  </a:cubicBezTo>
                  <a:cubicBezTo>
                    <a:pt x="570" y="28"/>
                    <a:pt x="504" y="1"/>
                    <a:pt x="414" y="1"/>
                  </a:cubicBezTo>
                  <a:close/>
                </a:path>
              </a:pathLst>
            </a:custGeom>
            <a:solidFill>
              <a:srgbClr val="FFD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34"/>
            <p:cNvSpPr/>
            <p:nvPr/>
          </p:nvSpPr>
          <p:spPr>
            <a:xfrm>
              <a:off x="1091244" y="1700304"/>
              <a:ext cx="20635" cy="49635"/>
            </a:xfrm>
            <a:custGeom>
              <a:avLst/>
              <a:gdLst/>
              <a:ahLst/>
              <a:cxnLst/>
              <a:rect l="l" t="t" r="r" b="b"/>
              <a:pathLst>
                <a:path w="698" h="1679" extrusionOk="0">
                  <a:moveTo>
                    <a:pt x="349" y="0"/>
                  </a:moveTo>
                  <a:lnTo>
                    <a:pt x="349" y="0"/>
                  </a:lnTo>
                  <a:cubicBezTo>
                    <a:pt x="254" y="159"/>
                    <a:pt x="1" y="1330"/>
                    <a:pt x="697" y="1679"/>
                  </a:cubicBezTo>
                  <a:cubicBezTo>
                    <a:pt x="476" y="1362"/>
                    <a:pt x="412" y="855"/>
                    <a:pt x="412" y="507"/>
                  </a:cubicBezTo>
                  <a:cubicBezTo>
                    <a:pt x="381" y="317"/>
                    <a:pt x="349" y="159"/>
                    <a:pt x="349" y="0"/>
                  </a:cubicBezTo>
                  <a:close/>
                </a:path>
              </a:pathLst>
            </a:custGeom>
            <a:solidFill>
              <a:srgbClr val="F38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34"/>
            <p:cNvSpPr/>
            <p:nvPr/>
          </p:nvSpPr>
          <p:spPr>
            <a:xfrm>
              <a:off x="1055682" y="1719016"/>
              <a:ext cx="20605" cy="47773"/>
            </a:xfrm>
            <a:custGeom>
              <a:avLst/>
              <a:gdLst/>
              <a:ahLst/>
              <a:cxnLst/>
              <a:rect l="l" t="t" r="r" b="b"/>
              <a:pathLst>
                <a:path w="697" h="1616" extrusionOk="0">
                  <a:moveTo>
                    <a:pt x="285" y="1"/>
                  </a:moveTo>
                  <a:cubicBezTo>
                    <a:pt x="190" y="191"/>
                    <a:pt x="0" y="1299"/>
                    <a:pt x="697" y="1616"/>
                  </a:cubicBezTo>
                  <a:cubicBezTo>
                    <a:pt x="539" y="1394"/>
                    <a:pt x="444" y="887"/>
                    <a:pt x="412" y="571"/>
                  </a:cubicBezTo>
                  <a:cubicBezTo>
                    <a:pt x="380" y="381"/>
                    <a:pt x="349" y="286"/>
                    <a:pt x="285" y="1"/>
                  </a:cubicBezTo>
                  <a:close/>
                </a:path>
              </a:pathLst>
            </a:custGeom>
            <a:solidFill>
              <a:srgbClr val="F38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34"/>
            <p:cNvSpPr/>
            <p:nvPr/>
          </p:nvSpPr>
          <p:spPr>
            <a:xfrm>
              <a:off x="1022898" y="1756470"/>
              <a:ext cx="22497" cy="40294"/>
            </a:xfrm>
            <a:custGeom>
              <a:avLst/>
              <a:gdLst/>
              <a:ahLst/>
              <a:cxnLst/>
              <a:rect l="l" t="t" r="r" b="b"/>
              <a:pathLst>
                <a:path w="761" h="1363" extrusionOk="0">
                  <a:moveTo>
                    <a:pt x="349" y="0"/>
                  </a:moveTo>
                  <a:cubicBezTo>
                    <a:pt x="222" y="159"/>
                    <a:pt x="1" y="1140"/>
                    <a:pt x="761" y="1362"/>
                  </a:cubicBezTo>
                  <a:cubicBezTo>
                    <a:pt x="571" y="1204"/>
                    <a:pt x="507" y="887"/>
                    <a:pt x="444" y="539"/>
                  </a:cubicBezTo>
                  <a:cubicBezTo>
                    <a:pt x="412" y="380"/>
                    <a:pt x="381" y="190"/>
                    <a:pt x="349" y="0"/>
                  </a:cubicBezTo>
                  <a:close/>
                </a:path>
              </a:pathLst>
            </a:custGeom>
            <a:solidFill>
              <a:srgbClr val="F38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34"/>
            <p:cNvSpPr/>
            <p:nvPr/>
          </p:nvSpPr>
          <p:spPr>
            <a:xfrm>
              <a:off x="997623" y="1792032"/>
              <a:ext cx="17826" cy="32814"/>
            </a:xfrm>
            <a:custGeom>
              <a:avLst/>
              <a:gdLst/>
              <a:ahLst/>
              <a:cxnLst/>
              <a:rect l="l" t="t" r="r" b="b"/>
              <a:pathLst>
                <a:path w="603" h="1110" extrusionOk="0">
                  <a:moveTo>
                    <a:pt x="254" y="1"/>
                  </a:moveTo>
                  <a:lnTo>
                    <a:pt x="254" y="1"/>
                  </a:lnTo>
                  <a:cubicBezTo>
                    <a:pt x="159" y="159"/>
                    <a:pt x="1" y="919"/>
                    <a:pt x="602" y="1109"/>
                  </a:cubicBezTo>
                  <a:cubicBezTo>
                    <a:pt x="476" y="1046"/>
                    <a:pt x="412" y="856"/>
                    <a:pt x="381" y="571"/>
                  </a:cubicBezTo>
                  <a:cubicBezTo>
                    <a:pt x="349" y="412"/>
                    <a:pt x="317" y="191"/>
                    <a:pt x="254" y="1"/>
                  </a:cubicBezTo>
                  <a:close/>
                </a:path>
              </a:pathLst>
            </a:custGeom>
            <a:solidFill>
              <a:srgbClr val="F38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34"/>
            <p:cNvSpPr/>
            <p:nvPr/>
          </p:nvSpPr>
          <p:spPr>
            <a:xfrm>
              <a:off x="1103423" y="1699358"/>
              <a:ext cx="20605" cy="49635"/>
            </a:xfrm>
            <a:custGeom>
              <a:avLst/>
              <a:gdLst/>
              <a:ahLst/>
              <a:cxnLst/>
              <a:rect l="l" t="t" r="r" b="b"/>
              <a:pathLst>
                <a:path w="697" h="1679" extrusionOk="0">
                  <a:moveTo>
                    <a:pt x="0" y="0"/>
                  </a:moveTo>
                  <a:lnTo>
                    <a:pt x="0" y="0"/>
                  </a:lnTo>
                  <a:cubicBezTo>
                    <a:pt x="222" y="697"/>
                    <a:pt x="285" y="824"/>
                    <a:pt x="317" y="1141"/>
                  </a:cubicBezTo>
                  <a:cubicBezTo>
                    <a:pt x="349" y="1362"/>
                    <a:pt x="349" y="1489"/>
                    <a:pt x="349" y="1679"/>
                  </a:cubicBezTo>
                  <a:cubicBezTo>
                    <a:pt x="570" y="1426"/>
                    <a:pt x="697" y="317"/>
                    <a:pt x="0" y="0"/>
                  </a:cubicBezTo>
                  <a:close/>
                </a:path>
              </a:pathLst>
            </a:custGeom>
            <a:solidFill>
              <a:srgbClr val="F38C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34"/>
            <p:cNvSpPr/>
            <p:nvPr/>
          </p:nvSpPr>
          <p:spPr>
            <a:xfrm>
              <a:off x="1303760" y="1661549"/>
              <a:ext cx="53390" cy="37190"/>
            </a:xfrm>
            <a:custGeom>
              <a:avLst/>
              <a:gdLst/>
              <a:ahLst/>
              <a:cxnLst/>
              <a:rect l="l" t="t" r="r" b="b"/>
              <a:pathLst>
                <a:path w="1806" h="1258" extrusionOk="0">
                  <a:moveTo>
                    <a:pt x="907" y="0"/>
                  </a:moveTo>
                  <a:cubicBezTo>
                    <a:pt x="817" y="0"/>
                    <a:pt x="761" y="13"/>
                    <a:pt x="761" y="13"/>
                  </a:cubicBezTo>
                  <a:cubicBezTo>
                    <a:pt x="761" y="13"/>
                    <a:pt x="0" y="804"/>
                    <a:pt x="761" y="1184"/>
                  </a:cubicBezTo>
                  <a:cubicBezTo>
                    <a:pt x="877" y="1236"/>
                    <a:pt x="981" y="1257"/>
                    <a:pt x="1075" y="1257"/>
                  </a:cubicBezTo>
                  <a:cubicBezTo>
                    <a:pt x="1621" y="1257"/>
                    <a:pt x="1806" y="519"/>
                    <a:pt x="1806" y="519"/>
                  </a:cubicBezTo>
                  <a:cubicBezTo>
                    <a:pt x="1806" y="519"/>
                    <a:pt x="1774" y="329"/>
                    <a:pt x="1362" y="108"/>
                  </a:cubicBezTo>
                  <a:cubicBezTo>
                    <a:pt x="1186" y="20"/>
                    <a:pt x="1020" y="0"/>
                    <a:pt x="907" y="0"/>
                  </a:cubicBezTo>
                  <a:close/>
                </a:path>
              </a:pathLst>
            </a:custGeom>
            <a:solidFill>
              <a:srgbClr val="FFD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34"/>
            <p:cNvSpPr/>
            <p:nvPr/>
          </p:nvSpPr>
          <p:spPr>
            <a:xfrm>
              <a:off x="1367405" y="1677423"/>
              <a:ext cx="33760" cy="22881"/>
            </a:xfrm>
            <a:custGeom>
              <a:avLst/>
              <a:gdLst/>
              <a:ahLst/>
              <a:cxnLst/>
              <a:rect l="l" t="t" r="r" b="b"/>
              <a:pathLst>
                <a:path w="1142" h="774" extrusionOk="0">
                  <a:moveTo>
                    <a:pt x="498" y="1"/>
                  </a:moveTo>
                  <a:cubicBezTo>
                    <a:pt x="339" y="1"/>
                    <a:pt x="223" y="46"/>
                    <a:pt x="223" y="46"/>
                  </a:cubicBezTo>
                  <a:cubicBezTo>
                    <a:pt x="223" y="46"/>
                    <a:pt x="1" y="489"/>
                    <a:pt x="381" y="711"/>
                  </a:cubicBezTo>
                  <a:cubicBezTo>
                    <a:pt x="469" y="755"/>
                    <a:pt x="550" y="773"/>
                    <a:pt x="622" y="773"/>
                  </a:cubicBezTo>
                  <a:cubicBezTo>
                    <a:pt x="968" y="773"/>
                    <a:pt x="1141" y="362"/>
                    <a:pt x="1141" y="362"/>
                  </a:cubicBezTo>
                  <a:cubicBezTo>
                    <a:pt x="950" y="67"/>
                    <a:pt x="692" y="1"/>
                    <a:pt x="498" y="1"/>
                  </a:cubicBezTo>
                  <a:close/>
                </a:path>
              </a:pathLst>
            </a:custGeom>
            <a:solidFill>
              <a:srgbClr val="FFD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34"/>
            <p:cNvSpPr/>
            <p:nvPr/>
          </p:nvSpPr>
          <p:spPr>
            <a:xfrm>
              <a:off x="1402051" y="1705270"/>
              <a:ext cx="31868" cy="21847"/>
            </a:xfrm>
            <a:custGeom>
              <a:avLst/>
              <a:gdLst/>
              <a:ahLst/>
              <a:cxnLst/>
              <a:rect l="l" t="t" r="r" b="b"/>
              <a:pathLst>
                <a:path w="1078" h="739" extrusionOk="0">
                  <a:moveTo>
                    <a:pt x="444" y="0"/>
                  </a:moveTo>
                  <a:cubicBezTo>
                    <a:pt x="332" y="0"/>
                    <a:pt x="254" y="22"/>
                    <a:pt x="254" y="22"/>
                  </a:cubicBezTo>
                  <a:cubicBezTo>
                    <a:pt x="254" y="22"/>
                    <a:pt x="1" y="434"/>
                    <a:pt x="349" y="656"/>
                  </a:cubicBezTo>
                  <a:cubicBezTo>
                    <a:pt x="442" y="715"/>
                    <a:pt x="528" y="739"/>
                    <a:pt x="605" y="739"/>
                  </a:cubicBezTo>
                  <a:cubicBezTo>
                    <a:pt x="899" y="739"/>
                    <a:pt x="1077" y="402"/>
                    <a:pt x="1077" y="402"/>
                  </a:cubicBezTo>
                  <a:cubicBezTo>
                    <a:pt x="918" y="63"/>
                    <a:pt x="633" y="0"/>
                    <a:pt x="444" y="0"/>
                  </a:cubicBezTo>
                  <a:close/>
                </a:path>
              </a:pathLst>
            </a:custGeom>
            <a:solidFill>
              <a:srgbClr val="FFD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34"/>
            <p:cNvSpPr/>
            <p:nvPr/>
          </p:nvSpPr>
          <p:spPr>
            <a:xfrm>
              <a:off x="1434835" y="1742931"/>
              <a:ext cx="28114" cy="19629"/>
            </a:xfrm>
            <a:custGeom>
              <a:avLst/>
              <a:gdLst/>
              <a:ahLst/>
              <a:cxnLst/>
              <a:rect l="l" t="t" r="r" b="b"/>
              <a:pathLst>
                <a:path w="951" h="664" extrusionOk="0">
                  <a:moveTo>
                    <a:pt x="338" y="1"/>
                  </a:moveTo>
                  <a:cubicBezTo>
                    <a:pt x="250" y="1"/>
                    <a:pt x="190" y="15"/>
                    <a:pt x="190" y="15"/>
                  </a:cubicBezTo>
                  <a:cubicBezTo>
                    <a:pt x="190" y="15"/>
                    <a:pt x="0" y="363"/>
                    <a:pt x="317" y="585"/>
                  </a:cubicBezTo>
                  <a:cubicBezTo>
                    <a:pt x="408" y="641"/>
                    <a:pt x="490" y="663"/>
                    <a:pt x="563" y="663"/>
                  </a:cubicBezTo>
                  <a:cubicBezTo>
                    <a:pt x="816" y="663"/>
                    <a:pt x="950" y="395"/>
                    <a:pt x="950" y="395"/>
                  </a:cubicBezTo>
                  <a:cubicBezTo>
                    <a:pt x="802" y="57"/>
                    <a:pt x="514" y="1"/>
                    <a:pt x="338" y="1"/>
                  </a:cubicBezTo>
                  <a:close/>
                </a:path>
              </a:pathLst>
            </a:custGeom>
            <a:solidFill>
              <a:srgbClr val="FFD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34"/>
            <p:cNvSpPr/>
            <p:nvPr/>
          </p:nvSpPr>
          <p:spPr>
            <a:xfrm>
              <a:off x="1462918" y="1776247"/>
              <a:ext cx="24359" cy="16821"/>
            </a:xfrm>
            <a:custGeom>
              <a:avLst/>
              <a:gdLst/>
              <a:ahLst/>
              <a:cxnLst/>
              <a:rect l="l" t="t" r="r" b="b"/>
              <a:pathLst>
                <a:path w="824" h="569" extrusionOk="0">
                  <a:moveTo>
                    <a:pt x="381" y="1"/>
                  </a:moveTo>
                  <a:cubicBezTo>
                    <a:pt x="288" y="1"/>
                    <a:pt x="222" y="28"/>
                    <a:pt x="222" y="28"/>
                  </a:cubicBezTo>
                  <a:cubicBezTo>
                    <a:pt x="222" y="28"/>
                    <a:pt x="0" y="313"/>
                    <a:pt x="285" y="503"/>
                  </a:cubicBezTo>
                  <a:cubicBezTo>
                    <a:pt x="359" y="550"/>
                    <a:pt x="426" y="569"/>
                    <a:pt x="485" y="569"/>
                  </a:cubicBezTo>
                  <a:cubicBezTo>
                    <a:pt x="706" y="569"/>
                    <a:pt x="824" y="313"/>
                    <a:pt x="824" y="313"/>
                  </a:cubicBezTo>
                  <a:cubicBezTo>
                    <a:pt x="694" y="54"/>
                    <a:pt x="511" y="1"/>
                    <a:pt x="381" y="1"/>
                  </a:cubicBezTo>
                  <a:close/>
                </a:path>
              </a:pathLst>
            </a:custGeom>
            <a:solidFill>
              <a:srgbClr val="FFDA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84DD2F53-1BB0-C60E-DB46-4197748D9640}"/>
              </a:ext>
            </a:extLst>
          </p:cNvPr>
          <p:cNvPicPr>
            <a:picLocks noChangeAspect="1"/>
          </p:cNvPicPr>
          <p:nvPr/>
        </p:nvPicPr>
        <p:blipFill>
          <a:blip r:embed="rId3"/>
          <a:stretch>
            <a:fillRect/>
          </a:stretch>
        </p:blipFill>
        <p:spPr>
          <a:xfrm>
            <a:off x="2338742" y="768624"/>
            <a:ext cx="4214515" cy="4014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60"/>
        <p:cNvGrpSpPr/>
        <p:nvPr/>
      </p:nvGrpSpPr>
      <p:grpSpPr>
        <a:xfrm>
          <a:off x="0" y="0"/>
          <a:ext cx="0" cy="0"/>
          <a:chOff x="0" y="0"/>
          <a:chExt cx="0" cy="0"/>
        </a:xfrm>
      </p:grpSpPr>
      <p:sp>
        <p:nvSpPr>
          <p:cNvPr id="4361" name="Google Shape;4361;p35"/>
          <p:cNvSpPr txBox="1"/>
          <p:nvPr/>
        </p:nvSpPr>
        <p:spPr>
          <a:xfrm>
            <a:off x="716012" y="30210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500" dirty="0">
                <a:latin typeface="Fira Sans Extra Condensed Medium"/>
                <a:ea typeface="Fira Sans Extra Condensed Medium"/>
                <a:cs typeface="Fira Sans Extra Condensed Medium"/>
                <a:sym typeface="Fira Sans Extra Condensed Medium"/>
              </a:rPr>
              <a:t>EDA</a:t>
            </a:r>
            <a:endParaRPr sz="2500" dirty="0">
              <a:latin typeface="Fira Sans Extra Condensed Medium"/>
              <a:ea typeface="Fira Sans Extra Condensed Medium"/>
              <a:cs typeface="Fira Sans Extra Condensed Medium"/>
              <a:sym typeface="Fira Sans Extra Condensed Medium"/>
            </a:endParaRPr>
          </a:p>
        </p:txBody>
      </p:sp>
      <p:grpSp>
        <p:nvGrpSpPr>
          <p:cNvPr id="4363" name="Google Shape;4363;p35"/>
          <p:cNvGrpSpPr/>
          <p:nvPr/>
        </p:nvGrpSpPr>
        <p:grpSpPr>
          <a:xfrm>
            <a:off x="303196" y="374292"/>
            <a:ext cx="802584" cy="1420777"/>
            <a:chOff x="4867640" y="3315612"/>
            <a:chExt cx="802584" cy="1420777"/>
          </a:xfrm>
        </p:grpSpPr>
        <p:sp>
          <p:nvSpPr>
            <p:cNvPr id="4364" name="Google Shape;4364;p35"/>
            <p:cNvSpPr/>
            <p:nvPr/>
          </p:nvSpPr>
          <p:spPr>
            <a:xfrm>
              <a:off x="5184436" y="4309165"/>
              <a:ext cx="187240" cy="427224"/>
            </a:xfrm>
            <a:custGeom>
              <a:avLst/>
              <a:gdLst/>
              <a:ahLst/>
              <a:cxnLst/>
              <a:rect l="l" t="t" r="r" b="b"/>
              <a:pathLst>
                <a:path w="6177" h="14094" extrusionOk="0">
                  <a:moveTo>
                    <a:pt x="1" y="1"/>
                  </a:moveTo>
                  <a:lnTo>
                    <a:pt x="1" y="10990"/>
                  </a:lnTo>
                  <a:cubicBezTo>
                    <a:pt x="1" y="12700"/>
                    <a:pt x="1362" y="14093"/>
                    <a:pt x="3073" y="14093"/>
                  </a:cubicBezTo>
                  <a:cubicBezTo>
                    <a:pt x="4783" y="14093"/>
                    <a:pt x="6176" y="12700"/>
                    <a:pt x="6176" y="10990"/>
                  </a:cubicBezTo>
                  <a:lnTo>
                    <a:pt x="6176"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35"/>
            <p:cNvSpPr/>
            <p:nvPr/>
          </p:nvSpPr>
          <p:spPr>
            <a:xfrm>
              <a:off x="5183496" y="4495405"/>
              <a:ext cx="187240" cy="240984"/>
            </a:xfrm>
            <a:custGeom>
              <a:avLst/>
              <a:gdLst/>
              <a:ahLst/>
              <a:cxnLst/>
              <a:rect l="l" t="t" r="r" b="b"/>
              <a:pathLst>
                <a:path w="6177" h="7950" extrusionOk="0">
                  <a:moveTo>
                    <a:pt x="6175" y="0"/>
                  </a:moveTo>
                  <a:lnTo>
                    <a:pt x="6175" y="115"/>
                  </a:lnTo>
                  <a:lnTo>
                    <a:pt x="6175" y="115"/>
                  </a:lnTo>
                  <a:cubicBezTo>
                    <a:pt x="6176" y="77"/>
                    <a:pt x="6176" y="39"/>
                    <a:pt x="6175" y="0"/>
                  </a:cubicBezTo>
                  <a:close/>
                  <a:moveTo>
                    <a:pt x="0" y="0"/>
                  </a:moveTo>
                  <a:lnTo>
                    <a:pt x="0" y="4846"/>
                  </a:lnTo>
                  <a:cubicBezTo>
                    <a:pt x="0" y="6556"/>
                    <a:pt x="1393" y="7949"/>
                    <a:pt x="3104" y="7949"/>
                  </a:cubicBezTo>
                  <a:cubicBezTo>
                    <a:pt x="4814" y="7949"/>
                    <a:pt x="6175" y="6556"/>
                    <a:pt x="6175" y="4846"/>
                  </a:cubicBezTo>
                  <a:lnTo>
                    <a:pt x="6175" y="115"/>
                  </a:lnTo>
                  <a:lnTo>
                    <a:pt x="6175" y="115"/>
                  </a:lnTo>
                  <a:cubicBezTo>
                    <a:pt x="6145" y="1772"/>
                    <a:pt x="4775" y="3104"/>
                    <a:pt x="3104" y="3104"/>
                  </a:cubicBezTo>
                  <a:cubicBezTo>
                    <a:pt x="1393" y="3104"/>
                    <a:pt x="0" y="1711"/>
                    <a:pt x="0" y="0"/>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35"/>
            <p:cNvSpPr/>
            <p:nvPr/>
          </p:nvSpPr>
          <p:spPr>
            <a:xfrm>
              <a:off x="4867640" y="3315612"/>
              <a:ext cx="802584" cy="944628"/>
            </a:xfrm>
            <a:custGeom>
              <a:avLst/>
              <a:gdLst/>
              <a:ahLst/>
              <a:cxnLst/>
              <a:rect l="l" t="t" r="r" b="b"/>
              <a:pathLst>
                <a:path w="26477" h="31163" extrusionOk="0">
                  <a:moveTo>
                    <a:pt x="6430" y="0"/>
                  </a:moveTo>
                  <a:cubicBezTo>
                    <a:pt x="2883" y="0"/>
                    <a:pt x="1" y="2882"/>
                    <a:pt x="1" y="6429"/>
                  </a:cubicBezTo>
                  <a:lnTo>
                    <a:pt x="1743" y="24734"/>
                  </a:lnTo>
                  <a:cubicBezTo>
                    <a:pt x="1743" y="28281"/>
                    <a:pt x="4625" y="31163"/>
                    <a:pt x="8203" y="31163"/>
                  </a:cubicBezTo>
                  <a:lnTo>
                    <a:pt x="18274" y="31163"/>
                  </a:lnTo>
                  <a:cubicBezTo>
                    <a:pt x="21821" y="31163"/>
                    <a:pt x="24703" y="28281"/>
                    <a:pt x="24703" y="24734"/>
                  </a:cubicBezTo>
                  <a:lnTo>
                    <a:pt x="26476" y="6429"/>
                  </a:lnTo>
                  <a:cubicBezTo>
                    <a:pt x="26476" y="2882"/>
                    <a:pt x="23594" y="0"/>
                    <a:pt x="20016"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35"/>
            <p:cNvSpPr/>
            <p:nvPr/>
          </p:nvSpPr>
          <p:spPr>
            <a:xfrm>
              <a:off x="4982858" y="3445198"/>
              <a:ext cx="589427" cy="302428"/>
            </a:xfrm>
            <a:custGeom>
              <a:avLst/>
              <a:gdLst/>
              <a:ahLst/>
              <a:cxnLst/>
              <a:rect l="l" t="t" r="r" b="b"/>
              <a:pathLst>
                <a:path w="19445" h="9977" extrusionOk="0">
                  <a:moveTo>
                    <a:pt x="5004" y="1"/>
                  </a:moveTo>
                  <a:cubicBezTo>
                    <a:pt x="2280" y="1"/>
                    <a:pt x="0" y="2249"/>
                    <a:pt x="0" y="4973"/>
                  </a:cubicBezTo>
                  <a:cubicBezTo>
                    <a:pt x="0" y="7728"/>
                    <a:pt x="2249" y="9976"/>
                    <a:pt x="5004" y="9976"/>
                  </a:cubicBezTo>
                  <a:lnTo>
                    <a:pt x="14441" y="9976"/>
                  </a:lnTo>
                  <a:cubicBezTo>
                    <a:pt x="17165" y="9976"/>
                    <a:pt x="19445" y="7728"/>
                    <a:pt x="19413" y="4973"/>
                  </a:cubicBezTo>
                  <a:cubicBezTo>
                    <a:pt x="19413" y="2249"/>
                    <a:pt x="17165" y="1"/>
                    <a:pt x="14410"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35"/>
            <p:cNvSpPr/>
            <p:nvPr/>
          </p:nvSpPr>
          <p:spPr>
            <a:xfrm>
              <a:off x="5221872" y="3518160"/>
              <a:ext cx="111398" cy="155533"/>
            </a:xfrm>
            <a:custGeom>
              <a:avLst/>
              <a:gdLst/>
              <a:ahLst/>
              <a:cxnLst/>
              <a:rect l="l" t="t" r="r" b="b"/>
              <a:pathLst>
                <a:path w="3675" h="5131" extrusionOk="0">
                  <a:moveTo>
                    <a:pt x="1838" y="1"/>
                  </a:moveTo>
                  <a:cubicBezTo>
                    <a:pt x="1838" y="1"/>
                    <a:pt x="1" y="2281"/>
                    <a:pt x="1" y="3294"/>
                  </a:cubicBezTo>
                  <a:cubicBezTo>
                    <a:pt x="1" y="4308"/>
                    <a:pt x="824" y="5131"/>
                    <a:pt x="1838" y="5131"/>
                  </a:cubicBezTo>
                  <a:cubicBezTo>
                    <a:pt x="2851" y="5131"/>
                    <a:pt x="3674" y="4308"/>
                    <a:pt x="3674" y="3294"/>
                  </a:cubicBezTo>
                  <a:cubicBezTo>
                    <a:pt x="3674" y="2281"/>
                    <a:pt x="1838" y="1"/>
                    <a:pt x="1838" y="1"/>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35"/>
            <p:cNvSpPr/>
            <p:nvPr/>
          </p:nvSpPr>
          <p:spPr>
            <a:xfrm>
              <a:off x="5125872" y="3850294"/>
              <a:ext cx="285150" cy="142105"/>
            </a:xfrm>
            <a:custGeom>
              <a:avLst/>
              <a:gdLst/>
              <a:ahLst/>
              <a:cxnLst/>
              <a:rect l="l" t="t" r="r" b="b"/>
              <a:pathLst>
                <a:path w="9407" h="4688" extrusionOk="0">
                  <a:moveTo>
                    <a:pt x="4720" y="1"/>
                  </a:moveTo>
                  <a:lnTo>
                    <a:pt x="1" y="4688"/>
                  </a:lnTo>
                  <a:lnTo>
                    <a:pt x="9407" y="4688"/>
                  </a:lnTo>
                  <a:lnTo>
                    <a:pt x="4720" y="1"/>
                  </a:ln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35"/>
            <p:cNvSpPr/>
            <p:nvPr/>
          </p:nvSpPr>
          <p:spPr>
            <a:xfrm>
              <a:off x="5125872" y="4032715"/>
              <a:ext cx="285150" cy="143045"/>
            </a:xfrm>
            <a:custGeom>
              <a:avLst/>
              <a:gdLst/>
              <a:ahLst/>
              <a:cxnLst/>
              <a:rect l="l" t="t" r="r" b="b"/>
              <a:pathLst>
                <a:path w="9407" h="4719" extrusionOk="0">
                  <a:moveTo>
                    <a:pt x="1" y="0"/>
                  </a:moveTo>
                  <a:lnTo>
                    <a:pt x="4720" y="4719"/>
                  </a:lnTo>
                  <a:lnTo>
                    <a:pt x="9407" y="0"/>
                  </a:ln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52183865-6513-792F-07A2-CF6F0F4489ED}"/>
              </a:ext>
            </a:extLst>
          </p:cNvPr>
          <p:cNvPicPr>
            <a:picLocks noChangeAspect="1"/>
          </p:cNvPicPr>
          <p:nvPr/>
        </p:nvPicPr>
        <p:blipFill>
          <a:blip r:embed="rId3"/>
          <a:stretch>
            <a:fillRect/>
          </a:stretch>
        </p:blipFill>
        <p:spPr>
          <a:xfrm>
            <a:off x="1220998" y="806306"/>
            <a:ext cx="3918698" cy="2434982"/>
          </a:xfrm>
          <a:prstGeom prst="rect">
            <a:avLst/>
          </a:prstGeom>
        </p:spPr>
      </p:pic>
      <p:pic>
        <p:nvPicPr>
          <p:cNvPr id="5" name="Picture 4">
            <a:extLst>
              <a:ext uri="{FF2B5EF4-FFF2-40B4-BE49-F238E27FC236}">
                <a16:creationId xmlns:a16="http://schemas.microsoft.com/office/drawing/2014/main" id="{E30A73CC-52D5-BCC6-311C-71D47A3DFB8D}"/>
              </a:ext>
            </a:extLst>
          </p:cNvPr>
          <p:cNvPicPr>
            <a:picLocks noChangeAspect="1"/>
          </p:cNvPicPr>
          <p:nvPr/>
        </p:nvPicPr>
        <p:blipFill>
          <a:blip r:embed="rId4"/>
          <a:stretch>
            <a:fillRect/>
          </a:stretch>
        </p:blipFill>
        <p:spPr>
          <a:xfrm>
            <a:off x="4861998" y="2553707"/>
            <a:ext cx="4139128" cy="2571750"/>
          </a:xfrm>
          <a:prstGeom prst="rect">
            <a:avLst/>
          </a:prstGeom>
        </p:spPr>
      </p:pic>
      <p:sp>
        <p:nvSpPr>
          <p:cNvPr id="6" name="TextBox 5">
            <a:extLst>
              <a:ext uri="{FF2B5EF4-FFF2-40B4-BE49-F238E27FC236}">
                <a16:creationId xmlns:a16="http://schemas.microsoft.com/office/drawing/2014/main" id="{C15B0BBD-BA2A-A451-489D-12825B4E43AB}"/>
              </a:ext>
            </a:extLst>
          </p:cNvPr>
          <p:cNvSpPr txBox="1"/>
          <p:nvPr/>
        </p:nvSpPr>
        <p:spPr>
          <a:xfrm>
            <a:off x="1007841" y="3657600"/>
            <a:ext cx="3274162" cy="646331"/>
          </a:xfrm>
          <a:prstGeom prst="rect">
            <a:avLst/>
          </a:prstGeom>
          <a:noFill/>
        </p:spPr>
        <p:txBody>
          <a:bodyPr wrap="square" rtlCol="0">
            <a:spAutoFit/>
          </a:bodyPr>
          <a:lstStyle/>
          <a:p>
            <a:r>
              <a:rPr lang="en-IN" sz="3600" b="1" dirty="0"/>
              <a:t>BAR PLOT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33"/>
        <p:cNvGrpSpPr/>
        <p:nvPr/>
      </p:nvGrpSpPr>
      <p:grpSpPr>
        <a:xfrm>
          <a:off x="0" y="0"/>
          <a:ext cx="0" cy="0"/>
          <a:chOff x="0" y="0"/>
          <a:chExt cx="0" cy="0"/>
        </a:xfrm>
      </p:grpSpPr>
      <p:sp>
        <p:nvSpPr>
          <p:cNvPr id="4434" name="Google Shape;4434;p36"/>
          <p:cNvSpPr txBox="1"/>
          <p:nvPr/>
        </p:nvSpPr>
        <p:spPr>
          <a:xfrm>
            <a:off x="710250" y="45720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500" dirty="0">
              <a:latin typeface="Fira Sans Extra Condensed Medium"/>
              <a:ea typeface="Fira Sans Extra Condensed Medium"/>
              <a:cs typeface="Fira Sans Extra Condensed Medium"/>
              <a:sym typeface="Fira Sans Extra Condensed Medium"/>
            </a:endParaRPr>
          </a:p>
        </p:txBody>
      </p:sp>
      <p:grpSp>
        <p:nvGrpSpPr>
          <p:cNvPr id="4435" name="Google Shape;4435;p36"/>
          <p:cNvGrpSpPr/>
          <p:nvPr/>
        </p:nvGrpSpPr>
        <p:grpSpPr>
          <a:xfrm>
            <a:off x="155607" y="57079"/>
            <a:ext cx="1402724" cy="3664876"/>
            <a:chOff x="3856069" y="1478685"/>
            <a:chExt cx="1402724" cy="3664876"/>
          </a:xfrm>
        </p:grpSpPr>
        <p:sp>
          <p:nvSpPr>
            <p:cNvPr id="4436" name="Google Shape;4436;p36"/>
            <p:cNvSpPr/>
            <p:nvPr/>
          </p:nvSpPr>
          <p:spPr>
            <a:xfrm>
              <a:off x="4449492" y="3325152"/>
              <a:ext cx="708892" cy="1818409"/>
            </a:xfrm>
            <a:custGeom>
              <a:avLst/>
              <a:gdLst/>
              <a:ahLst/>
              <a:cxnLst/>
              <a:rect l="l" t="t" r="r" b="b"/>
              <a:pathLst>
                <a:path w="22359" h="57354" extrusionOk="0">
                  <a:moveTo>
                    <a:pt x="0" y="1"/>
                  </a:moveTo>
                  <a:lnTo>
                    <a:pt x="0" y="57353"/>
                  </a:lnTo>
                  <a:lnTo>
                    <a:pt x="22359" y="57353"/>
                  </a:lnTo>
                  <a:lnTo>
                    <a:pt x="22359" y="1"/>
                  </a:ln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36"/>
            <p:cNvSpPr/>
            <p:nvPr/>
          </p:nvSpPr>
          <p:spPr>
            <a:xfrm>
              <a:off x="3976580" y="2504849"/>
              <a:ext cx="1282214" cy="1330405"/>
            </a:xfrm>
            <a:custGeom>
              <a:avLst/>
              <a:gdLst/>
              <a:ahLst/>
              <a:cxnLst/>
              <a:rect l="l" t="t" r="r" b="b"/>
              <a:pathLst>
                <a:path w="40442" h="41962" extrusionOk="0">
                  <a:moveTo>
                    <a:pt x="0" y="0"/>
                  </a:moveTo>
                  <a:lnTo>
                    <a:pt x="0" y="21757"/>
                  </a:lnTo>
                  <a:cubicBezTo>
                    <a:pt x="0" y="32904"/>
                    <a:pt x="9057" y="41962"/>
                    <a:pt x="20237" y="41962"/>
                  </a:cubicBezTo>
                  <a:cubicBezTo>
                    <a:pt x="31384" y="41962"/>
                    <a:pt x="40441" y="32904"/>
                    <a:pt x="40441" y="21757"/>
                  </a:cubicBezTo>
                  <a:lnTo>
                    <a:pt x="40441" y="0"/>
                  </a:ln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36"/>
            <p:cNvSpPr/>
            <p:nvPr/>
          </p:nvSpPr>
          <p:spPr>
            <a:xfrm>
              <a:off x="4613153" y="2116272"/>
              <a:ext cx="338387" cy="1029208"/>
            </a:xfrm>
            <a:custGeom>
              <a:avLst/>
              <a:gdLst/>
              <a:ahLst/>
              <a:cxnLst/>
              <a:rect l="l" t="t" r="r" b="b"/>
              <a:pathLst>
                <a:path w="10673" h="32462" extrusionOk="0">
                  <a:moveTo>
                    <a:pt x="5352" y="1"/>
                  </a:moveTo>
                  <a:cubicBezTo>
                    <a:pt x="2407" y="1"/>
                    <a:pt x="0" y="2407"/>
                    <a:pt x="0" y="5321"/>
                  </a:cubicBezTo>
                  <a:lnTo>
                    <a:pt x="0" y="27141"/>
                  </a:lnTo>
                  <a:cubicBezTo>
                    <a:pt x="0" y="30086"/>
                    <a:pt x="2407" y="32461"/>
                    <a:pt x="5352" y="32461"/>
                  </a:cubicBezTo>
                  <a:cubicBezTo>
                    <a:pt x="8298" y="32461"/>
                    <a:pt x="10673" y="30086"/>
                    <a:pt x="10673" y="27141"/>
                  </a:cubicBezTo>
                  <a:lnTo>
                    <a:pt x="10673" y="5321"/>
                  </a:lnTo>
                  <a:cubicBezTo>
                    <a:pt x="10673" y="2407"/>
                    <a:pt x="8298" y="1"/>
                    <a:pt x="5352"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36"/>
            <p:cNvSpPr/>
            <p:nvPr/>
          </p:nvSpPr>
          <p:spPr>
            <a:xfrm>
              <a:off x="4954521" y="2145377"/>
              <a:ext cx="304273" cy="834412"/>
            </a:xfrm>
            <a:custGeom>
              <a:avLst/>
              <a:gdLst/>
              <a:ahLst/>
              <a:cxnLst/>
              <a:rect l="l" t="t" r="r" b="b"/>
              <a:pathLst>
                <a:path w="9597" h="26318" extrusionOk="0">
                  <a:moveTo>
                    <a:pt x="4783" y="1"/>
                  </a:moveTo>
                  <a:cubicBezTo>
                    <a:pt x="2154" y="1"/>
                    <a:pt x="1" y="2154"/>
                    <a:pt x="1" y="4815"/>
                  </a:cubicBezTo>
                  <a:lnTo>
                    <a:pt x="1" y="21504"/>
                  </a:lnTo>
                  <a:cubicBezTo>
                    <a:pt x="1" y="24133"/>
                    <a:pt x="2154" y="26318"/>
                    <a:pt x="4783" y="26318"/>
                  </a:cubicBezTo>
                  <a:cubicBezTo>
                    <a:pt x="7443" y="26318"/>
                    <a:pt x="9596" y="24133"/>
                    <a:pt x="9596" y="21504"/>
                  </a:cubicBezTo>
                  <a:lnTo>
                    <a:pt x="9596" y="4815"/>
                  </a:lnTo>
                  <a:cubicBezTo>
                    <a:pt x="9596" y="2154"/>
                    <a:pt x="7443" y="1"/>
                    <a:pt x="4783"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36"/>
            <p:cNvSpPr/>
            <p:nvPr/>
          </p:nvSpPr>
          <p:spPr>
            <a:xfrm>
              <a:off x="3946429" y="1478685"/>
              <a:ext cx="343429" cy="1764193"/>
            </a:xfrm>
            <a:custGeom>
              <a:avLst/>
              <a:gdLst/>
              <a:ahLst/>
              <a:cxnLst/>
              <a:rect l="l" t="t" r="r" b="b"/>
              <a:pathLst>
                <a:path w="10832" h="55644" extrusionOk="0">
                  <a:moveTo>
                    <a:pt x="5463" y="1"/>
                  </a:moveTo>
                  <a:cubicBezTo>
                    <a:pt x="2540" y="1"/>
                    <a:pt x="159" y="2839"/>
                    <a:pt x="159" y="6335"/>
                  </a:cubicBezTo>
                  <a:lnTo>
                    <a:pt x="1" y="49278"/>
                  </a:lnTo>
                  <a:cubicBezTo>
                    <a:pt x="1" y="52761"/>
                    <a:pt x="2376" y="55643"/>
                    <a:pt x="5321" y="55643"/>
                  </a:cubicBezTo>
                  <a:cubicBezTo>
                    <a:pt x="8235" y="55643"/>
                    <a:pt x="10642" y="52793"/>
                    <a:pt x="10673" y="49309"/>
                  </a:cubicBezTo>
                  <a:lnTo>
                    <a:pt x="10800" y="6366"/>
                  </a:lnTo>
                  <a:cubicBezTo>
                    <a:pt x="10832" y="2883"/>
                    <a:pt x="8425" y="1"/>
                    <a:pt x="5511" y="1"/>
                  </a:cubicBezTo>
                  <a:cubicBezTo>
                    <a:pt x="5495" y="1"/>
                    <a:pt x="5479" y="1"/>
                    <a:pt x="5463" y="1"/>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36"/>
            <p:cNvSpPr/>
            <p:nvPr/>
          </p:nvSpPr>
          <p:spPr>
            <a:xfrm>
              <a:off x="3962503" y="1593171"/>
              <a:ext cx="214896" cy="666724"/>
            </a:xfrm>
            <a:custGeom>
              <a:avLst/>
              <a:gdLst/>
              <a:ahLst/>
              <a:cxnLst/>
              <a:rect l="l" t="t" r="r" b="b"/>
              <a:pathLst>
                <a:path w="6778" h="21029" extrusionOk="0">
                  <a:moveTo>
                    <a:pt x="3421" y="0"/>
                  </a:moveTo>
                  <a:cubicBezTo>
                    <a:pt x="1584" y="0"/>
                    <a:pt x="96" y="1520"/>
                    <a:pt x="64" y="3357"/>
                  </a:cubicBezTo>
                  <a:lnTo>
                    <a:pt x="32" y="17671"/>
                  </a:lnTo>
                  <a:cubicBezTo>
                    <a:pt x="1" y="19508"/>
                    <a:pt x="1521" y="20997"/>
                    <a:pt x="3358" y="21028"/>
                  </a:cubicBezTo>
                  <a:cubicBezTo>
                    <a:pt x="5194" y="21028"/>
                    <a:pt x="6715" y="19540"/>
                    <a:pt x="6715" y="17671"/>
                  </a:cubicBezTo>
                  <a:lnTo>
                    <a:pt x="6778" y="3389"/>
                  </a:lnTo>
                  <a:cubicBezTo>
                    <a:pt x="6778" y="1520"/>
                    <a:pt x="5289" y="32"/>
                    <a:pt x="3421" y="0"/>
                  </a:cubicBezTo>
                  <a:close/>
                </a:path>
              </a:pathLst>
            </a:custGeom>
            <a:solidFill>
              <a:srgbClr val="F9C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36"/>
            <p:cNvSpPr/>
            <p:nvPr/>
          </p:nvSpPr>
          <p:spPr>
            <a:xfrm>
              <a:off x="4616165" y="2157425"/>
              <a:ext cx="212899" cy="666756"/>
            </a:xfrm>
            <a:custGeom>
              <a:avLst/>
              <a:gdLst/>
              <a:ahLst/>
              <a:cxnLst/>
              <a:rect l="l" t="t" r="r" b="b"/>
              <a:pathLst>
                <a:path w="6715" h="21030" extrusionOk="0">
                  <a:moveTo>
                    <a:pt x="3357" y="1"/>
                  </a:moveTo>
                  <a:cubicBezTo>
                    <a:pt x="1520" y="1"/>
                    <a:pt x="0" y="1521"/>
                    <a:pt x="0" y="3358"/>
                  </a:cubicBezTo>
                  <a:lnTo>
                    <a:pt x="0" y="17672"/>
                  </a:lnTo>
                  <a:cubicBezTo>
                    <a:pt x="0" y="19509"/>
                    <a:pt x="1520" y="21029"/>
                    <a:pt x="3357" y="21029"/>
                  </a:cubicBezTo>
                  <a:cubicBezTo>
                    <a:pt x="5194" y="21029"/>
                    <a:pt x="6714" y="19509"/>
                    <a:pt x="6714" y="17672"/>
                  </a:cubicBezTo>
                  <a:lnTo>
                    <a:pt x="6714" y="3358"/>
                  </a:lnTo>
                  <a:cubicBezTo>
                    <a:pt x="6714" y="1521"/>
                    <a:pt x="5194" y="1"/>
                    <a:pt x="3357" y="1"/>
                  </a:cubicBezTo>
                  <a:close/>
                </a:path>
              </a:pathLst>
            </a:custGeom>
            <a:solidFill>
              <a:srgbClr val="F9C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36"/>
            <p:cNvSpPr/>
            <p:nvPr/>
          </p:nvSpPr>
          <p:spPr>
            <a:xfrm>
              <a:off x="4280790" y="2116272"/>
              <a:ext cx="338419" cy="1029208"/>
            </a:xfrm>
            <a:custGeom>
              <a:avLst/>
              <a:gdLst/>
              <a:ahLst/>
              <a:cxnLst/>
              <a:rect l="l" t="t" r="r" b="b"/>
              <a:pathLst>
                <a:path w="10674" h="32462" extrusionOk="0">
                  <a:moveTo>
                    <a:pt x="5321" y="1"/>
                  </a:moveTo>
                  <a:cubicBezTo>
                    <a:pt x="2408" y="1"/>
                    <a:pt x="1" y="2407"/>
                    <a:pt x="1" y="5321"/>
                  </a:cubicBezTo>
                  <a:lnTo>
                    <a:pt x="1" y="27141"/>
                  </a:lnTo>
                  <a:cubicBezTo>
                    <a:pt x="1" y="30086"/>
                    <a:pt x="2408" y="32461"/>
                    <a:pt x="5321" y="32461"/>
                  </a:cubicBezTo>
                  <a:cubicBezTo>
                    <a:pt x="8266" y="32461"/>
                    <a:pt x="10673" y="30086"/>
                    <a:pt x="10673" y="27141"/>
                  </a:cubicBezTo>
                  <a:lnTo>
                    <a:pt x="10673" y="5321"/>
                  </a:lnTo>
                  <a:cubicBezTo>
                    <a:pt x="10673" y="2407"/>
                    <a:pt x="8266" y="1"/>
                    <a:pt x="5321"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36"/>
            <p:cNvSpPr/>
            <p:nvPr/>
          </p:nvSpPr>
          <p:spPr>
            <a:xfrm>
              <a:off x="4283802" y="2157425"/>
              <a:ext cx="212899" cy="666756"/>
            </a:xfrm>
            <a:custGeom>
              <a:avLst/>
              <a:gdLst/>
              <a:ahLst/>
              <a:cxnLst/>
              <a:rect l="l" t="t" r="r" b="b"/>
              <a:pathLst>
                <a:path w="6715" h="21030" extrusionOk="0">
                  <a:moveTo>
                    <a:pt x="3358" y="1"/>
                  </a:moveTo>
                  <a:cubicBezTo>
                    <a:pt x="1489" y="1"/>
                    <a:pt x="1" y="1521"/>
                    <a:pt x="1" y="3358"/>
                  </a:cubicBezTo>
                  <a:lnTo>
                    <a:pt x="1" y="17672"/>
                  </a:lnTo>
                  <a:cubicBezTo>
                    <a:pt x="1" y="19509"/>
                    <a:pt x="1489" y="21029"/>
                    <a:pt x="3358" y="21029"/>
                  </a:cubicBezTo>
                  <a:cubicBezTo>
                    <a:pt x="5195" y="21029"/>
                    <a:pt x="6715" y="19509"/>
                    <a:pt x="6715" y="17672"/>
                  </a:cubicBezTo>
                  <a:lnTo>
                    <a:pt x="6715" y="3358"/>
                  </a:lnTo>
                  <a:cubicBezTo>
                    <a:pt x="6715" y="1521"/>
                    <a:pt x="5195" y="1"/>
                    <a:pt x="3358" y="1"/>
                  </a:cubicBezTo>
                  <a:close/>
                </a:path>
              </a:pathLst>
            </a:custGeom>
            <a:solidFill>
              <a:srgbClr val="F9C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36"/>
            <p:cNvSpPr/>
            <p:nvPr/>
          </p:nvSpPr>
          <p:spPr>
            <a:xfrm>
              <a:off x="5039871" y="2188559"/>
              <a:ext cx="211885" cy="467934"/>
            </a:xfrm>
            <a:custGeom>
              <a:avLst/>
              <a:gdLst/>
              <a:ahLst/>
              <a:cxnLst/>
              <a:rect l="l" t="t" r="r" b="b"/>
              <a:pathLst>
                <a:path w="6683" h="14759" extrusionOk="0">
                  <a:moveTo>
                    <a:pt x="3358" y="1"/>
                  </a:moveTo>
                  <a:cubicBezTo>
                    <a:pt x="1489" y="1"/>
                    <a:pt x="1" y="1521"/>
                    <a:pt x="1" y="3358"/>
                  </a:cubicBezTo>
                  <a:lnTo>
                    <a:pt x="1" y="11402"/>
                  </a:lnTo>
                  <a:cubicBezTo>
                    <a:pt x="1" y="13238"/>
                    <a:pt x="1489" y="14758"/>
                    <a:pt x="3358" y="14758"/>
                  </a:cubicBezTo>
                  <a:cubicBezTo>
                    <a:pt x="5194" y="14758"/>
                    <a:pt x="6683" y="13238"/>
                    <a:pt x="6683" y="11402"/>
                  </a:cubicBezTo>
                  <a:lnTo>
                    <a:pt x="6683" y="3358"/>
                  </a:lnTo>
                  <a:cubicBezTo>
                    <a:pt x="6683" y="1521"/>
                    <a:pt x="5194" y="1"/>
                    <a:pt x="3358" y="1"/>
                  </a:cubicBezTo>
                  <a:close/>
                </a:path>
              </a:pathLst>
            </a:custGeom>
            <a:solidFill>
              <a:srgbClr val="F9C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36"/>
            <p:cNvSpPr/>
            <p:nvPr/>
          </p:nvSpPr>
          <p:spPr>
            <a:xfrm>
              <a:off x="5007754" y="2725737"/>
              <a:ext cx="210870" cy="187820"/>
            </a:xfrm>
            <a:custGeom>
              <a:avLst/>
              <a:gdLst/>
              <a:ahLst/>
              <a:cxnLst/>
              <a:rect l="l" t="t" r="r" b="b"/>
              <a:pathLst>
                <a:path w="6651" h="5924" extrusionOk="0">
                  <a:moveTo>
                    <a:pt x="32" y="1"/>
                  </a:moveTo>
                  <a:lnTo>
                    <a:pt x="0" y="2597"/>
                  </a:lnTo>
                  <a:cubicBezTo>
                    <a:pt x="0" y="4403"/>
                    <a:pt x="1457" y="5923"/>
                    <a:pt x="3294" y="5923"/>
                  </a:cubicBezTo>
                  <a:cubicBezTo>
                    <a:pt x="3313" y="5923"/>
                    <a:pt x="3332" y="5923"/>
                    <a:pt x="3350" y="5923"/>
                  </a:cubicBezTo>
                  <a:cubicBezTo>
                    <a:pt x="5131" y="5923"/>
                    <a:pt x="6619" y="4447"/>
                    <a:pt x="6651" y="2661"/>
                  </a:cubicBezTo>
                  <a:lnTo>
                    <a:pt x="6651" y="64"/>
                  </a:lnTo>
                  <a:lnTo>
                    <a:pt x="32" y="1"/>
                  </a:lnTo>
                  <a:close/>
                </a:path>
              </a:pathLst>
            </a:custGeom>
            <a:solidFill>
              <a:srgbClr val="F9C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36"/>
            <p:cNvSpPr/>
            <p:nvPr/>
          </p:nvSpPr>
          <p:spPr>
            <a:xfrm>
              <a:off x="4676405" y="2885372"/>
              <a:ext cx="211885" cy="187820"/>
            </a:xfrm>
            <a:custGeom>
              <a:avLst/>
              <a:gdLst/>
              <a:ahLst/>
              <a:cxnLst/>
              <a:rect l="l" t="t" r="r" b="b"/>
              <a:pathLst>
                <a:path w="6683" h="5924" extrusionOk="0">
                  <a:moveTo>
                    <a:pt x="64" y="1"/>
                  </a:moveTo>
                  <a:lnTo>
                    <a:pt x="32" y="2598"/>
                  </a:lnTo>
                  <a:cubicBezTo>
                    <a:pt x="0" y="4403"/>
                    <a:pt x="1489" y="5923"/>
                    <a:pt x="3294" y="5923"/>
                  </a:cubicBezTo>
                  <a:cubicBezTo>
                    <a:pt x="3313" y="5923"/>
                    <a:pt x="3332" y="5924"/>
                    <a:pt x="3352" y="5924"/>
                  </a:cubicBezTo>
                  <a:cubicBezTo>
                    <a:pt x="5162" y="5924"/>
                    <a:pt x="6620" y="4447"/>
                    <a:pt x="6651" y="2661"/>
                  </a:cubicBezTo>
                  <a:lnTo>
                    <a:pt x="6683" y="64"/>
                  </a:lnTo>
                  <a:lnTo>
                    <a:pt x="64" y="1"/>
                  </a:lnTo>
                  <a:close/>
                </a:path>
              </a:pathLst>
            </a:custGeom>
            <a:solidFill>
              <a:srgbClr val="F9C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36"/>
            <p:cNvSpPr/>
            <p:nvPr/>
          </p:nvSpPr>
          <p:spPr>
            <a:xfrm>
              <a:off x="4344041" y="2885372"/>
              <a:ext cx="210902" cy="187820"/>
            </a:xfrm>
            <a:custGeom>
              <a:avLst/>
              <a:gdLst/>
              <a:ahLst/>
              <a:cxnLst/>
              <a:rect l="l" t="t" r="r" b="b"/>
              <a:pathLst>
                <a:path w="6652" h="5924" extrusionOk="0">
                  <a:moveTo>
                    <a:pt x="33" y="1"/>
                  </a:moveTo>
                  <a:lnTo>
                    <a:pt x="1" y="2598"/>
                  </a:lnTo>
                  <a:cubicBezTo>
                    <a:pt x="1" y="4403"/>
                    <a:pt x="1458" y="5923"/>
                    <a:pt x="3295" y="5923"/>
                  </a:cubicBezTo>
                  <a:cubicBezTo>
                    <a:pt x="3313" y="5923"/>
                    <a:pt x="3332" y="5924"/>
                    <a:pt x="3351" y="5924"/>
                  </a:cubicBezTo>
                  <a:cubicBezTo>
                    <a:pt x="5131" y="5924"/>
                    <a:pt x="6620" y="4447"/>
                    <a:pt x="6651" y="2661"/>
                  </a:cubicBezTo>
                  <a:lnTo>
                    <a:pt x="6651" y="64"/>
                  </a:lnTo>
                  <a:lnTo>
                    <a:pt x="33" y="1"/>
                  </a:lnTo>
                  <a:close/>
                </a:path>
              </a:pathLst>
            </a:custGeom>
            <a:solidFill>
              <a:srgbClr val="F9C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36"/>
            <p:cNvSpPr/>
            <p:nvPr/>
          </p:nvSpPr>
          <p:spPr>
            <a:xfrm>
              <a:off x="4547872" y="3999898"/>
              <a:ext cx="254084" cy="589428"/>
            </a:xfrm>
            <a:custGeom>
              <a:avLst/>
              <a:gdLst/>
              <a:ahLst/>
              <a:cxnLst/>
              <a:rect l="l" t="t" r="r" b="b"/>
              <a:pathLst>
                <a:path w="8014" h="18591" extrusionOk="0">
                  <a:moveTo>
                    <a:pt x="4023" y="0"/>
                  </a:moveTo>
                  <a:cubicBezTo>
                    <a:pt x="1806" y="0"/>
                    <a:pt x="1" y="1806"/>
                    <a:pt x="1" y="3991"/>
                  </a:cubicBezTo>
                  <a:lnTo>
                    <a:pt x="1" y="14568"/>
                  </a:lnTo>
                  <a:cubicBezTo>
                    <a:pt x="1" y="16785"/>
                    <a:pt x="1806" y="18590"/>
                    <a:pt x="4023" y="18590"/>
                  </a:cubicBezTo>
                  <a:cubicBezTo>
                    <a:pt x="6208" y="18590"/>
                    <a:pt x="8013" y="16785"/>
                    <a:pt x="8013" y="14568"/>
                  </a:cubicBezTo>
                  <a:lnTo>
                    <a:pt x="8013" y="3991"/>
                  </a:lnTo>
                  <a:cubicBezTo>
                    <a:pt x="8013" y="1806"/>
                    <a:pt x="6208" y="0"/>
                    <a:pt x="4023" y="0"/>
                  </a:cubicBezTo>
                  <a:close/>
                </a:path>
              </a:pathLst>
            </a:custGeom>
            <a:solidFill>
              <a:srgbClr val="F9C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36"/>
            <p:cNvSpPr/>
            <p:nvPr/>
          </p:nvSpPr>
          <p:spPr>
            <a:xfrm>
              <a:off x="3856069" y="2655955"/>
              <a:ext cx="669768" cy="747540"/>
            </a:xfrm>
            <a:custGeom>
              <a:avLst/>
              <a:gdLst/>
              <a:ahLst/>
              <a:cxnLst/>
              <a:rect l="l" t="t" r="r" b="b"/>
              <a:pathLst>
                <a:path w="21125" h="23578" extrusionOk="0">
                  <a:moveTo>
                    <a:pt x="13780" y="1"/>
                  </a:moveTo>
                  <a:cubicBezTo>
                    <a:pt x="11578" y="1"/>
                    <a:pt x="9419" y="1119"/>
                    <a:pt x="8203" y="3152"/>
                  </a:cubicBezTo>
                  <a:lnTo>
                    <a:pt x="1838" y="13792"/>
                  </a:lnTo>
                  <a:cubicBezTo>
                    <a:pt x="1" y="16833"/>
                    <a:pt x="1014" y="20823"/>
                    <a:pt x="4054" y="22660"/>
                  </a:cubicBezTo>
                  <a:cubicBezTo>
                    <a:pt x="5084" y="23282"/>
                    <a:pt x="6224" y="23577"/>
                    <a:pt x="7351" y="23577"/>
                  </a:cubicBezTo>
                  <a:cubicBezTo>
                    <a:pt x="9551" y="23577"/>
                    <a:pt x="11707" y="22453"/>
                    <a:pt x="12922" y="20443"/>
                  </a:cubicBezTo>
                  <a:lnTo>
                    <a:pt x="19287" y="9770"/>
                  </a:lnTo>
                  <a:cubicBezTo>
                    <a:pt x="21124" y="6730"/>
                    <a:pt x="20111" y="2740"/>
                    <a:pt x="17070" y="903"/>
                  </a:cubicBezTo>
                  <a:cubicBezTo>
                    <a:pt x="16042" y="293"/>
                    <a:pt x="14906" y="1"/>
                    <a:pt x="13780"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36"/>
            <p:cNvSpPr/>
            <p:nvPr/>
          </p:nvSpPr>
          <p:spPr>
            <a:xfrm>
              <a:off x="4052862" y="2686804"/>
              <a:ext cx="354494" cy="322123"/>
            </a:xfrm>
            <a:custGeom>
              <a:avLst/>
              <a:gdLst/>
              <a:ahLst/>
              <a:cxnLst/>
              <a:rect l="l" t="t" r="r" b="b"/>
              <a:pathLst>
                <a:path w="11181" h="10160" extrusionOk="0">
                  <a:moveTo>
                    <a:pt x="5868" y="0"/>
                  </a:moveTo>
                  <a:cubicBezTo>
                    <a:pt x="4277" y="0"/>
                    <a:pt x="2731" y="823"/>
                    <a:pt x="1869" y="2274"/>
                  </a:cubicBezTo>
                  <a:lnTo>
                    <a:pt x="1" y="5409"/>
                  </a:lnTo>
                  <a:lnTo>
                    <a:pt x="8013" y="10159"/>
                  </a:lnTo>
                  <a:lnTo>
                    <a:pt x="9882" y="7024"/>
                  </a:lnTo>
                  <a:cubicBezTo>
                    <a:pt x="11180" y="4807"/>
                    <a:pt x="10452" y="1957"/>
                    <a:pt x="8235" y="659"/>
                  </a:cubicBezTo>
                  <a:cubicBezTo>
                    <a:pt x="7490" y="211"/>
                    <a:pt x="6673" y="0"/>
                    <a:pt x="5868" y="0"/>
                  </a:cubicBezTo>
                  <a:close/>
                </a:path>
              </a:pathLst>
            </a:custGeom>
            <a:solidFill>
              <a:srgbClr val="F9C4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36"/>
            <p:cNvSpPr/>
            <p:nvPr/>
          </p:nvSpPr>
          <p:spPr>
            <a:xfrm>
              <a:off x="3996649" y="1593171"/>
              <a:ext cx="123523" cy="258047"/>
            </a:xfrm>
            <a:custGeom>
              <a:avLst/>
              <a:gdLst/>
              <a:ahLst/>
              <a:cxnLst/>
              <a:rect l="l" t="t" r="r" b="b"/>
              <a:pathLst>
                <a:path w="3896" h="8139" extrusionOk="0">
                  <a:moveTo>
                    <a:pt x="1806" y="0"/>
                  </a:moveTo>
                  <a:cubicBezTo>
                    <a:pt x="1806" y="0"/>
                    <a:pt x="0" y="3199"/>
                    <a:pt x="1806" y="8139"/>
                  </a:cubicBezTo>
                  <a:cubicBezTo>
                    <a:pt x="1806" y="8139"/>
                    <a:pt x="3896" y="5067"/>
                    <a:pt x="1806"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36"/>
            <p:cNvSpPr/>
            <p:nvPr/>
          </p:nvSpPr>
          <p:spPr>
            <a:xfrm>
              <a:off x="3999661" y="1894369"/>
              <a:ext cx="99427" cy="162710"/>
            </a:xfrm>
            <a:custGeom>
              <a:avLst/>
              <a:gdLst/>
              <a:ahLst/>
              <a:cxnLst/>
              <a:rect l="l" t="t" r="r" b="b"/>
              <a:pathLst>
                <a:path w="3136" h="5132" extrusionOk="0">
                  <a:moveTo>
                    <a:pt x="1584" y="1"/>
                  </a:moveTo>
                  <a:lnTo>
                    <a:pt x="159" y="2883"/>
                  </a:lnTo>
                  <a:cubicBezTo>
                    <a:pt x="64" y="3073"/>
                    <a:pt x="0" y="3326"/>
                    <a:pt x="0" y="3548"/>
                  </a:cubicBezTo>
                  <a:cubicBezTo>
                    <a:pt x="0" y="4434"/>
                    <a:pt x="697" y="5131"/>
                    <a:pt x="1584" y="5131"/>
                  </a:cubicBezTo>
                  <a:cubicBezTo>
                    <a:pt x="2439" y="5131"/>
                    <a:pt x="3136" y="4434"/>
                    <a:pt x="3136" y="3548"/>
                  </a:cubicBezTo>
                  <a:cubicBezTo>
                    <a:pt x="3136" y="3326"/>
                    <a:pt x="3104" y="3104"/>
                    <a:pt x="2977" y="2914"/>
                  </a:cubicBezTo>
                  <a:lnTo>
                    <a:pt x="3009" y="2914"/>
                  </a:lnTo>
                  <a:lnTo>
                    <a:pt x="1584" y="1"/>
                  </a:ln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36"/>
            <p:cNvSpPr/>
            <p:nvPr/>
          </p:nvSpPr>
          <p:spPr>
            <a:xfrm>
              <a:off x="3999661" y="2116272"/>
              <a:ext cx="99427" cy="162678"/>
            </a:xfrm>
            <a:custGeom>
              <a:avLst/>
              <a:gdLst/>
              <a:ahLst/>
              <a:cxnLst/>
              <a:rect l="l" t="t" r="r" b="b"/>
              <a:pathLst>
                <a:path w="3136" h="5131" extrusionOk="0">
                  <a:moveTo>
                    <a:pt x="1584" y="1"/>
                  </a:moveTo>
                  <a:lnTo>
                    <a:pt x="159" y="2882"/>
                  </a:lnTo>
                  <a:cubicBezTo>
                    <a:pt x="64" y="3072"/>
                    <a:pt x="0" y="3326"/>
                    <a:pt x="0" y="3579"/>
                  </a:cubicBezTo>
                  <a:cubicBezTo>
                    <a:pt x="0" y="4434"/>
                    <a:pt x="697" y="5131"/>
                    <a:pt x="1584" y="5131"/>
                  </a:cubicBezTo>
                  <a:cubicBezTo>
                    <a:pt x="2439" y="5131"/>
                    <a:pt x="3136" y="4434"/>
                    <a:pt x="3136" y="3579"/>
                  </a:cubicBezTo>
                  <a:cubicBezTo>
                    <a:pt x="3136" y="3326"/>
                    <a:pt x="3104" y="3104"/>
                    <a:pt x="2977" y="2914"/>
                  </a:cubicBezTo>
                  <a:lnTo>
                    <a:pt x="3009" y="2914"/>
                  </a:lnTo>
                  <a:lnTo>
                    <a:pt x="1584" y="1"/>
                  </a:ln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36"/>
            <p:cNvSpPr/>
            <p:nvPr/>
          </p:nvSpPr>
          <p:spPr>
            <a:xfrm>
              <a:off x="3999661" y="2338175"/>
              <a:ext cx="99427" cy="163693"/>
            </a:xfrm>
            <a:custGeom>
              <a:avLst/>
              <a:gdLst/>
              <a:ahLst/>
              <a:cxnLst/>
              <a:rect l="l" t="t" r="r" b="b"/>
              <a:pathLst>
                <a:path w="3136" h="5163" extrusionOk="0">
                  <a:moveTo>
                    <a:pt x="1584" y="0"/>
                  </a:moveTo>
                  <a:lnTo>
                    <a:pt x="159" y="2882"/>
                  </a:lnTo>
                  <a:cubicBezTo>
                    <a:pt x="64" y="3104"/>
                    <a:pt x="0" y="3326"/>
                    <a:pt x="0" y="3579"/>
                  </a:cubicBezTo>
                  <a:cubicBezTo>
                    <a:pt x="0" y="4434"/>
                    <a:pt x="697" y="5162"/>
                    <a:pt x="1584" y="5162"/>
                  </a:cubicBezTo>
                  <a:cubicBezTo>
                    <a:pt x="2439" y="5162"/>
                    <a:pt x="3136" y="4434"/>
                    <a:pt x="3136" y="3579"/>
                  </a:cubicBezTo>
                  <a:cubicBezTo>
                    <a:pt x="3136" y="3357"/>
                    <a:pt x="3104" y="3136"/>
                    <a:pt x="2977" y="2914"/>
                  </a:cubicBezTo>
                  <a:lnTo>
                    <a:pt x="3009" y="2914"/>
                  </a:lnTo>
                  <a:lnTo>
                    <a:pt x="1584" y="0"/>
                  </a:ln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25" name="Google Shape;5225;p36"/>
          <p:cNvCxnSpPr/>
          <p:nvPr/>
        </p:nvCxnSpPr>
        <p:spPr>
          <a:xfrm>
            <a:off x="9368400" y="3460238"/>
            <a:ext cx="0" cy="1577400"/>
          </a:xfrm>
          <a:prstGeom prst="straightConnector1">
            <a:avLst/>
          </a:prstGeom>
          <a:noFill/>
          <a:ln w="19050" cap="flat" cmpd="sng">
            <a:solidFill>
              <a:srgbClr val="E3E7EA"/>
            </a:solidFill>
            <a:prstDash val="solid"/>
            <a:round/>
            <a:headEnd type="none" w="med" len="med"/>
            <a:tailEnd type="none" w="med" len="med"/>
          </a:ln>
        </p:spPr>
      </p:cxnSp>
      <p:cxnSp>
        <p:nvCxnSpPr>
          <p:cNvPr id="5226" name="Google Shape;5226;p36"/>
          <p:cNvCxnSpPr/>
          <p:nvPr/>
        </p:nvCxnSpPr>
        <p:spPr>
          <a:xfrm rot="10800000">
            <a:off x="9360174" y="5037638"/>
            <a:ext cx="1571100" cy="0"/>
          </a:xfrm>
          <a:prstGeom prst="straightConnector1">
            <a:avLst/>
          </a:prstGeom>
          <a:noFill/>
          <a:ln w="19050" cap="flat" cmpd="sng">
            <a:solidFill>
              <a:srgbClr val="E3E7EA"/>
            </a:solidFill>
            <a:prstDash val="solid"/>
            <a:round/>
            <a:headEnd type="none" w="med" len="med"/>
            <a:tailEnd type="none" w="med" len="med"/>
          </a:ln>
        </p:spPr>
      </p:cxnSp>
      <p:pic>
        <p:nvPicPr>
          <p:cNvPr id="3" name="Picture 2">
            <a:extLst>
              <a:ext uri="{FF2B5EF4-FFF2-40B4-BE49-F238E27FC236}">
                <a16:creationId xmlns:a16="http://schemas.microsoft.com/office/drawing/2014/main" id="{5F36AE22-2680-5EF0-FCD7-CA9399D4BE5B}"/>
              </a:ext>
            </a:extLst>
          </p:cNvPr>
          <p:cNvPicPr>
            <a:picLocks noChangeAspect="1"/>
          </p:cNvPicPr>
          <p:nvPr/>
        </p:nvPicPr>
        <p:blipFill>
          <a:blip r:embed="rId3"/>
          <a:stretch>
            <a:fillRect/>
          </a:stretch>
        </p:blipFill>
        <p:spPr>
          <a:xfrm>
            <a:off x="1800701" y="318844"/>
            <a:ext cx="3407304" cy="2150269"/>
          </a:xfrm>
          <a:prstGeom prst="rect">
            <a:avLst/>
          </a:prstGeom>
        </p:spPr>
      </p:pic>
      <p:pic>
        <p:nvPicPr>
          <p:cNvPr id="5" name="Picture 4">
            <a:extLst>
              <a:ext uri="{FF2B5EF4-FFF2-40B4-BE49-F238E27FC236}">
                <a16:creationId xmlns:a16="http://schemas.microsoft.com/office/drawing/2014/main" id="{A64147D0-FB84-FF42-C70F-0D87FAAD60A5}"/>
              </a:ext>
            </a:extLst>
          </p:cNvPr>
          <p:cNvPicPr>
            <a:picLocks noChangeAspect="1"/>
          </p:cNvPicPr>
          <p:nvPr/>
        </p:nvPicPr>
        <p:blipFill>
          <a:blip r:embed="rId4"/>
          <a:stretch>
            <a:fillRect/>
          </a:stretch>
        </p:blipFill>
        <p:spPr>
          <a:xfrm>
            <a:off x="4682045" y="2469113"/>
            <a:ext cx="4048204" cy="2510100"/>
          </a:xfrm>
          <a:prstGeom prst="rect">
            <a:avLst/>
          </a:prstGeom>
        </p:spPr>
      </p:pic>
      <p:sp>
        <p:nvSpPr>
          <p:cNvPr id="6" name="TextBox 5">
            <a:extLst>
              <a:ext uri="{FF2B5EF4-FFF2-40B4-BE49-F238E27FC236}">
                <a16:creationId xmlns:a16="http://schemas.microsoft.com/office/drawing/2014/main" id="{382D3C2B-3446-B6BC-2EA8-E6F7F9FC02C1}"/>
              </a:ext>
            </a:extLst>
          </p:cNvPr>
          <p:cNvSpPr txBox="1"/>
          <p:nvPr/>
        </p:nvSpPr>
        <p:spPr>
          <a:xfrm>
            <a:off x="6086475" y="457200"/>
            <a:ext cx="2264569" cy="461665"/>
          </a:xfrm>
          <a:prstGeom prst="rect">
            <a:avLst/>
          </a:prstGeom>
          <a:noFill/>
        </p:spPr>
        <p:txBody>
          <a:bodyPr wrap="square" rtlCol="0">
            <a:spAutoFit/>
          </a:bodyPr>
          <a:lstStyle/>
          <a:p>
            <a:r>
              <a:rPr lang="en-IN" sz="2400" b="1" dirty="0"/>
              <a:t>PIE CHART</a:t>
            </a:r>
          </a:p>
        </p:txBody>
      </p:sp>
      <p:sp>
        <p:nvSpPr>
          <p:cNvPr id="7" name="TextBox 6">
            <a:extLst>
              <a:ext uri="{FF2B5EF4-FFF2-40B4-BE49-F238E27FC236}">
                <a16:creationId xmlns:a16="http://schemas.microsoft.com/office/drawing/2014/main" id="{76D53453-7AA9-0C4C-642A-CCBC44685BCD}"/>
              </a:ext>
            </a:extLst>
          </p:cNvPr>
          <p:cNvSpPr txBox="1"/>
          <p:nvPr/>
        </p:nvSpPr>
        <p:spPr>
          <a:xfrm>
            <a:off x="2264569" y="3167720"/>
            <a:ext cx="2061048" cy="461665"/>
          </a:xfrm>
          <a:prstGeom prst="rect">
            <a:avLst/>
          </a:prstGeom>
          <a:noFill/>
        </p:spPr>
        <p:txBody>
          <a:bodyPr wrap="square" rtlCol="0">
            <a:spAutoFit/>
          </a:bodyPr>
          <a:lstStyle/>
          <a:p>
            <a:r>
              <a:rPr lang="en-IN" sz="2400" b="1" dirty="0"/>
              <a:t>HISTOGRAM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45"/>
        <p:cNvGrpSpPr/>
        <p:nvPr/>
      </p:nvGrpSpPr>
      <p:grpSpPr>
        <a:xfrm>
          <a:off x="0" y="0"/>
          <a:ext cx="0" cy="0"/>
          <a:chOff x="0" y="0"/>
          <a:chExt cx="0" cy="0"/>
        </a:xfrm>
      </p:grpSpPr>
      <p:sp>
        <p:nvSpPr>
          <p:cNvPr id="5246" name="Google Shape;5246;p37"/>
          <p:cNvSpPr/>
          <p:nvPr/>
        </p:nvSpPr>
        <p:spPr>
          <a:xfrm>
            <a:off x="524863" y="1061675"/>
            <a:ext cx="1536300" cy="1536300"/>
          </a:xfrm>
          <a:prstGeom prst="blockArc">
            <a:avLst>
              <a:gd name="adj1" fmla="val 8907092"/>
              <a:gd name="adj2" fmla="val 15139168"/>
              <a:gd name="adj3" fmla="val 21840"/>
            </a:avLst>
          </a:prstGeom>
          <a:solidFill>
            <a:srgbClr val="F2856D"/>
          </a:solidFill>
          <a:ln w="9525" cap="flat" cmpd="sng">
            <a:solidFill>
              <a:srgbClr val="F285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7" name="Google Shape;5247;p37"/>
          <p:cNvSpPr/>
          <p:nvPr/>
        </p:nvSpPr>
        <p:spPr>
          <a:xfrm>
            <a:off x="524875" y="1065887"/>
            <a:ext cx="1536300" cy="1536300"/>
          </a:xfrm>
          <a:prstGeom prst="blockArc">
            <a:avLst>
              <a:gd name="adj1" fmla="val 2198658"/>
              <a:gd name="adj2" fmla="val 8948395"/>
              <a:gd name="adj3" fmla="val 22160"/>
            </a:avLst>
          </a:prstGeom>
          <a:solidFill>
            <a:srgbClr val="F2B9AC"/>
          </a:solidFill>
          <a:ln w="9525" cap="flat" cmpd="sng">
            <a:solidFill>
              <a:srgbClr val="F2B9A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8" name="Google Shape;5248;p37"/>
          <p:cNvSpPr/>
          <p:nvPr/>
        </p:nvSpPr>
        <p:spPr>
          <a:xfrm>
            <a:off x="524863" y="1061675"/>
            <a:ext cx="1536300" cy="1536300"/>
          </a:xfrm>
          <a:prstGeom prst="blockArc">
            <a:avLst>
              <a:gd name="adj1" fmla="val 18685546"/>
              <a:gd name="adj2" fmla="val 2235070"/>
              <a:gd name="adj3" fmla="val 21901"/>
            </a:avLst>
          </a:prstGeom>
          <a:solidFill>
            <a:srgbClr val="43AED9"/>
          </a:solidFill>
          <a:ln w="9525" cap="flat" cmpd="sng">
            <a:solidFill>
              <a:srgbClr val="43AE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9" name="Google Shape;5249;p37"/>
          <p:cNvSpPr/>
          <p:nvPr/>
        </p:nvSpPr>
        <p:spPr>
          <a:xfrm>
            <a:off x="524863" y="1065650"/>
            <a:ext cx="1536300" cy="1536300"/>
          </a:xfrm>
          <a:prstGeom prst="blockArc">
            <a:avLst>
              <a:gd name="adj1" fmla="val 15164895"/>
              <a:gd name="adj2" fmla="val 18736998"/>
              <a:gd name="adj3" fmla="val 21608"/>
            </a:avLst>
          </a:prstGeom>
          <a:solidFill>
            <a:srgbClr val="F2B872"/>
          </a:solidFill>
          <a:ln w="9525" cap="flat" cmpd="sng">
            <a:solidFill>
              <a:srgbClr val="F2B87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6" name="Google Shape;5306;p37"/>
          <p:cNvGrpSpPr/>
          <p:nvPr/>
        </p:nvGrpSpPr>
        <p:grpSpPr>
          <a:xfrm>
            <a:off x="8107274" y="4047048"/>
            <a:ext cx="845752" cy="850784"/>
            <a:chOff x="1354375" y="2997547"/>
            <a:chExt cx="845752" cy="850784"/>
          </a:xfrm>
        </p:grpSpPr>
        <p:sp>
          <p:nvSpPr>
            <p:cNvPr id="5307" name="Google Shape;5307;p37"/>
            <p:cNvSpPr/>
            <p:nvPr/>
          </p:nvSpPr>
          <p:spPr>
            <a:xfrm>
              <a:off x="2012361" y="3597060"/>
              <a:ext cx="17628" cy="83109"/>
            </a:xfrm>
            <a:custGeom>
              <a:avLst/>
              <a:gdLst/>
              <a:ahLst/>
              <a:cxnLst/>
              <a:rect l="l" t="t" r="r" b="b"/>
              <a:pathLst>
                <a:path w="571" h="2692" extrusionOk="0">
                  <a:moveTo>
                    <a:pt x="571" y="0"/>
                  </a:moveTo>
                  <a:lnTo>
                    <a:pt x="286" y="158"/>
                  </a:lnTo>
                  <a:lnTo>
                    <a:pt x="1" y="2692"/>
                  </a:lnTo>
                  <a:lnTo>
                    <a:pt x="286" y="2597"/>
                  </a:lnTo>
                  <a:lnTo>
                    <a:pt x="571" y="0"/>
                  </a:lnTo>
                  <a:close/>
                </a:path>
              </a:pathLst>
            </a:custGeom>
            <a:solidFill>
              <a:srgbClr val="D69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8" name="Google Shape;5308;p37"/>
            <p:cNvSpPr/>
            <p:nvPr/>
          </p:nvSpPr>
          <p:spPr>
            <a:xfrm>
              <a:off x="1996709" y="3592151"/>
              <a:ext cx="24482" cy="88017"/>
            </a:xfrm>
            <a:custGeom>
              <a:avLst/>
              <a:gdLst/>
              <a:ahLst/>
              <a:cxnLst/>
              <a:rect l="l" t="t" r="r" b="b"/>
              <a:pathLst>
                <a:path w="793" h="2851" extrusionOk="0">
                  <a:moveTo>
                    <a:pt x="318" y="1"/>
                  </a:moveTo>
                  <a:lnTo>
                    <a:pt x="1" y="2661"/>
                  </a:lnTo>
                  <a:lnTo>
                    <a:pt x="508" y="2851"/>
                  </a:lnTo>
                  <a:lnTo>
                    <a:pt x="793" y="317"/>
                  </a:lnTo>
                  <a:lnTo>
                    <a:pt x="318"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9" name="Google Shape;5309;p37"/>
            <p:cNvSpPr/>
            <p:nvPr/>
          </p:nvSpPr>
          <p:spPr>
            <a:xfrm>
              <a:off x="2006495" y="3591194"/>
              <a:ext cx="23494" cy="10775"/>
            </a:xfrm>
            <a:custGeom>
              <a:avLst/>
              <a:gdLst/>
              <a:ahLst/>
              <a:cxnLst/>
              <a:rect l="l" t="t" r="r" b="b"/>
              <a:pathLst>
                <a:path w="761" h="349" extrusionOk="0">
                  <a:moveTo>
                    <a:pt x="476" y="0"/>
                  </a:moveTo>
                  <a:lnTo>
                    <a:pt x="1" y="32"/>
                  </a:lnTo>
                  <a:lnTo>
                    <a:pt x="476" y="348"/>
                  </a:lnTo>
                  <a:lnTo>
                    <a:pt x="761" y="190"/>
                  </a:lnTo>
                  <a:lnTo>
                    <a:pt x="476" y="0"/>
                  </a:lnTo>
                  <a:close/>
                </a:path>
              </a:pathLst>
            </a:custGeom>
            <a:solidFill>
              <a:srgbClr val="FFBC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0" name="Google Shape;5310;p37"/>
            <p:cNvSpPr/>
            <p:nvPr/>
          </p:nvSpPr>
          <p:spPr>
            <a:xfrm>
              <a:off x="2033879" y="3628334"/>
              <a:ext cx="37170" cy="76286"/>
            </a:xfrm>
            <a:custGeom>
              <a:avLst/>
              <a:gdLst/>
              <a:ahLst/>
              <a:cxnLst/>
              <a:rect l="l" t="t" r="r" b="b"/>
              <a:pathLst>
                <a:path w="1204" h="2471" extrusionOk="0">
                  <a:moveTo>
                    <a:pt x="1204" y="1"/>
                  </a:moveTo>
                  <a:lnTo>
                    <a:pt x="887" y="96"/>
                  </a:lnTo>
                  <a:lnTo>
                    <a:pt x="0" y="2471"/>
                  </a:lnTo>
                  <a:lnTo>
                    <a:pt x="317" y="2471"/>
                  </a:lnTo>
                  <a:lnTo>
                    <a:pt x="1204" y="1"/>
                  </a:lnTo>
                  <a:close/>
                </a:path>
              </a:pathLst>
            </a:custGeom>
            <a:solidFill>
              <a:srgbClr val="D69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1" name="Google Shape;5311;p37"/>
            <p:cNvSpPr/>
            <p:nvPr/>
          </p:nvSpPr>
          <p:spPr>
            <a:xfrm>
              <a:off x="2020172" y="3617590"/>
              <a:ext cx="41122" cy="87030"/>
            </a:xfrm>
            <a:custGeom>
              <a:avLst/>
              <a:gdLst/>
              <a:ahLst/>
              <a:cxnLst/>
              <a:rect l="l" t="t" r="r" b="b"/>
              <a:pathLst>
                <a:path w="1332" h="2819" extrusionOk="0">
                  <a:moveTo>
                    <a:pt x="983" y="0"/>
                  </a:moveTo>
                  <a:lnTo>
                    <a:pt x="1" y="2534"/>
                  </a:lnTo>
                  <a:lnTo>
                    <a:pt x="444" y="2819"/>
                  </a:lnTo>
                  <a:lnTo>
                    <a:pt x="1331" y="444"/>
                  </a:lnTo>
                  <a:lnTo>
                    <a:pt x="983"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2" name="Google Shape;5312;p37"/>
            <p:cNvSpPr/>
            <p:nvPr/>
          </p:nvSpPr>
          <p:spPr>
            <a:xfrm>
              <a:off x="2050489" y="3617590"/>
              <a:ext cx="20561" cy="13707"/>
            </a:xfrm>
            <a:custGeom>
              <a:avLst/>
              <a:gdLst/>
              <a:ahLst/>
              <a:cxnLst/>
              <a:rect l="l" t="t" r="r" b="b"/>
              <a:pathLst>
                <a:path w="666" h="444" extrusionOk="0">
                  <a:moveTo>
                    <a:pt x="1" y="0"/>
                  </a:moveTo>
                  <a:lnTo>
                    <a:pt x="349" y="444"/>
                  </a:lnTo>
                  <a:lnTo>
                    <a:pt x="666" y="349"/>
                  </a:lnTo>
                  <a:lnTo>
                    <a:pt x="444" y="95"/>
                  </a:lnTo>
                  <a:lnTo>
                    <a:pt x="1" y="0"/>
                  </a:lnTo>
                  <a:close/>
                </a:path>
              </a:pathLst>
            </a:custGeom>
            <a:solidFill>
              <a:srgbClr val="FFBC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3" name="Google Shape;5313;p37"/>
            <p:cNvSpPr/>
            <p:nvPr/>
          </p:nvSpPr>
          <p:spPr>
            <a:xfrm>
              <a:off x="2015294" y="3621480"/>
              <a:ext cx="35226" cy="82183"/>
            </a:xfrm>
            <a:custGeom>
              <a:avLst/>
              <a:gdLst/>
              <a:ahLst/>
              <a:cxnLst/>
              <a:rect l="l" t="t" r="r" b="b"/>
              <a:pathLst>
                <a:path w="1141" h="2662" extrusionOk="0">
                  <a:moveTo>
                    <a:pt x="951" y="1"/>
                  </a:moveTo>
                  <a:lnTo>
                    <a:pt x="1" y="2661"/>
                  </a:lnTo>
                  <a:lnTo>
                    <a:pt x="1" y="2661"/>
                  </a:lnTo>
                  <a:lnTo>
                    <a:pt x="317" y="2629"/>
                  </a:lnTo>
                  <a:lnTo>
                    <a:pt x="1141" y="128"/>
                  </a:lnTo>
                  <a:lnTo>
                    <a:pt x="951" y="1"/>
                  </a:lnTo>
                  <a:close/>
                </a:path>
              </a:pathLst>
            </a:custGeom>
            <a:solidFill>
              <a:srgbClr val="D69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4" name="Google Shape;5314;p37"/>
            <p:cNvSpPr/>
            <p:nvPr/>
          </p:nvSpPr>
          <p:spPr>
            <a:xfrm>
              <a:off x="2006495" y="3615615"/>
              <a:ext cx="38158" cy="88048"/>
            </a:xfrm>
            <a:custGeom>
              <a:avLst/>
              <a:gdLst/>
              <a:ahLst/>
              <a:cxnLst/>
              <a:rect l="l" t="t" r="r" b="b"/>
              <a:pathLst>
                <a:path w="1236" h="2852" extrusionOk="0">
                  <a:moveTo>
                    <a:pt x="729" y="1"/>
                  </a:moveTo>
                  <a:lnTo>
                    <a:pt x="1" y="2724"/>
                  </a:lnTo>
                  <a:lnTo>
                    <a:pt x="286" y="2851"/>
                  </a:lnTo>
                  <a:lnTo>
                    <a:pt x="1236" y="191"/>
                  </a:lnTo>
                  <a:lnTo>
                    <a:pt x="729"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5" name="Google Shape;5315;p37"/>
            <p:cNvSpPr/>
            <p:nvPr/>
          </p:nvSpPr>
          <p:spPr>
            <a:xfrm>
              <a:off x="2002574" y="3629322"/>
              <a:ext cx="19604" cy="83140"/>
            </a:xfrm>
            <a:custGeom>
              <a:avLst/>
              <a:gdLst/>
              <a:ahLst/>
              <a:cxnLst/>
              <a:rect l="l" t="t" r="r" b="b"/>
              <a:pathLst>
                <a:path w="635" h="2693" extrusionOk="0">
                  <a:moveTo>
                    <a:pt x="634" y="0"/>
                  </a:moveTo>
                  <a:lnTo>
                    <a:pt x="349" y="159"/>
                  </a:lnTo>
                  <a:lnTo>
                    <a:pt x="1" y="2692"/>
                  </a:lnTo>
                  <a:lnTo>
                    <a:pt x="1" y="2692"/>
                  </a:lnTo>
                  <a:lnTo>
                    <a:pt x="286" y="2629"/>
                  </a:lnTo>
                  <a:lnTo>
                    <a:pt x="634" y="0"/>
                  </a:lnTo>
                  <a:close/>
                </a:path>
              </a:pathLst>
            </a:custGeom>
            <a:solidFill>
              <a:srgbClr val="D69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6" name="Google Shape;5316;p37"/>
            <p:cNvSpPr/>
            <p:nvPr/>
          </p:nvSpPr>
          <p:spPr>
            <a:xfrm>
              <a:off x="1986953" y="3624413"/>
              <a:ext cx="26427" cy="88048"/>
            </a:xfrm>
            <a:custGeom>
              <a:avLst/>
              <a:gdLst/>
              <a:ahLst/>
              <a:cxnLst/>
              <a:rect l="l" t="t" r="r" b="b"/>
              <a:pathLst>
                <a:path w="856" h="2852" extrusionOk="0">
                  <a:moveTo>
                    <a:pt x="412" y="1"/>
                  </a:moveTo>
                  <a:lnTo>
                    <a:pt x="0" y="2661"/>
                  </a:lnTo>
                  <a:lnTo>
                    <a:pt x="507" y="2851"/>
                  </a:lnTo>
                  <a:lnTo>
                    <a:pt x="855" y="318"/>
                  </a:lnTo>
                  <a:lnTo>
                    <a:pt x="412"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7" name="Google Shape;5317;p37"/>
            <p:cNvSpPr/>
            <p:nvPr/>
          </p:nvSpPr>
          <p:spPr>
            <a:xfrm>
              <a:off x="1999642" y="3623456"/>
              <a:ext cx="22537" cy="10775"/>
            </a:xfrm>
            <a:custGeom>
              <a:avLst/>
              <a:gdLst/>
              <a:ahLst/>
              <a:cxnLst/>
              <a:rect l="l" t="t" r="r" b="b"/>
              <a:pathLst>
                <a:path w="730" h="349" extrusionOk="0">
                  <a:moveTo>
                    <a:pt x="444" y="0"/>
                  </a:moveTo>
                  <a:lnTo>
                    <a:pt x="1" y="32"/>
                  </a:lnTo>
                  <a:lnTo>
                    <a:pt x="444" y="349"/>
                  </a:lnTo>
                  <a:lnTo>
                    <a:pt x="729" y="190"/>
                  </a:lnTo>
                  <a:lnTo>
                    <a:pt x="444" y="0"/>
                  </a:lnTo>
                  <a:close/>
                </a:path>
              </a:pathLst>
            </a:custGeom>
            <a:solidFill>
              <a:srgbClr val="FFBC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8" name="Google Shape;5318;p37"/>
            <p:cNvSpPr/>
            <p:nvPr/>
          </p:nvSpPr>
          <p:spPr>
            <a:xfrm>
              <a:off x="1986953" y="3607804"/>
              <a:ext cx="11762" cy="78231"/>
            </a:xfrm>
            <a:custGeom>
              <a:avLst/>
              <a:gdLst/>
              <a:ahLst/>
              <a:cxnLst/>
              <a:rect l="l" t="t" r="r" b="b"/>
              <a:pathLst>
                <a:path w="381" h="2534" extrusionOk="0">
                  <a:moveTo>
                    <a:pt x="159" y="0"/>
                  </a:moveTo>
                  <a:lnTo>
                    <a:pt x="0" y="2534"/>
                  </a:lnTo>
                  <a:lnTo>
                    <a:pt x="285" y="2439"/>
                  </a:lnTo>
                  <a:lnTo>
                    <a:pt x="380" y="64"/>
                  </a:lnTo>
                  <a:lnTo>
                    <a:pt x="159" y="0"/>
                  </a:lnTo>
                  <a:close/>
                </a:path>
              </a:pathLst>
            </a:custGeom>
            <a:solidFill>
              <a:srgbClr val="D69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9" name="Google Shape;5319;p37"/>
            <p:cNvSpPr/>
            <p:nvPr/>
          </p:nvSpPr>
          <p:spPr>
            <a:xfrm>
              <a:off x="1975221" y="3605859"/>
              <a:ext cx="16640" cy="80176"/>
            </a:xfrm>
            <a:custGeom>
              <a:avLst/>
              <a:gdLst/>
              <a:ahLst/>
              <a:cxnLst/>
              <a:rect l="l" t="t" r="r" b="b"/>
              <a:pathLst>
                <a:path w="539" h="2597" extrusionOk="0">
                  <a:moveTo>
                    <a:pt x="0" y="0"/>
                  </a:moveTo>
                  <a:lnTo>
                    <a:pt x="64" y="2597"/>
                  </a:lnTo>
                  <a:lnTo>
                    <a:pt x="380" y="2597"/>
                  </a:lnTo>
                  <a:lnTo>
                    <a:pt x="539" y="63"/>
                  </a:lnTo>
                  <a:lnTo>
                    <a:pt x="0"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0" name="Google Shape;5320;p37"/>
            <p:cNvSpPr/>
            <p:nvPr/>
          </p:nvSpPr>
          <p:spPr>
            <a:xfrm>
              <a:off x="1955648" y="3592151"/>
              <a:ext cx="8830" cy="85085"/>
            </a:xfrm>
            <a:custGeom>
              <a:avLst/>
              <a:gdLst/>
              <a:ahLst/>
              <a:cxnLst/>
              <a:rect l="l" t="t" r="r" b="b"/>
              <a:pathLst>
                <a:path w="286" h="2756" extrusionOk="0">
                  <a:moveTo>
                    <a:pt x="254" y="1"/>
                  </a:moveTo>
                  <a:lnTo>
                    <a:pt x="1" y="222"/>
                  </a:lnTo>
                  <a:lnTo>
                    <a:pt x="1" y="2756"/>
                  </a:lnTo>
                  <a:lnTo>
                    <a:pt x="286" y="2629"/>
                  </a:lnTo>
                  <a:lnTo>
                    <a:pt x="254" y="1"/>
                  </a:lnTo>
                  <a:close/>
                </a:path>
              </a:pathLst>
            </a:custGeom>
            <a:solidFill>
              <a:srgbClr val="D69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1" name="Google Shape;5321;p37"/>
            <p:cNvSpPr/>
            <p:nvPr/>
          </p:nvSpPr>
          <p:spPr>
            <a:xfrm>
              <a:off x="1939039" y="3590207"/>
              <a:ext cx="16640" cy="87030"/>
            </a:xfrm>
            <a:custGeom>
              <a:avLst/>
              <a:gdLst/>
              <a:ahLst/>
              <a:cxnLst/>
              <a:rect l="l" t="t" r="r" b="b"/>
              <a:pathLst>
                <a:path w="539" h="2819" extrusionOk="0">
                  <a:moveTo>
                    <a:pt x="32" y="0"/>
                  </a:moveTo>
                  <a:lnTo>
                    <a:pt x="0" y="2692"/>
                  </a:lnTo>
                  <a:lnTo>
                    <a:pt x="539" y="2819"/>
                  </a:lnTo>
                  <a:lnTo>
                    <a:pt x="539" y="285"/>
                  </a:lnTo>
                  <a:lnTo>
                    <a:pt x="32"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2" name="Google Shape;5322;p37"/>
            <p:cNvSpPr/>
            <p:nvPr/>
          </p:nvSpPr>
          <p:spPr>
            <a:xfrm>
              <a:off x="1940027" y="3588262"/>
              <a:ext cx="23494" cy="10775"/>
            </a:xfrm>
            <a:custGeom>
              <a:avLst/>
              <a:gdLst/>
              <a:ahLst/>
              <a:cxnLst/>
              <a:rect l="l" t="t" r="r" b="b"/>
              <a:pathLst>
                <a:path w="761" h="349" extrusionOk="0">
                  <a:moveTo>
                    <a:pt x="475" y="0"/>
                  </a:moveTo>
                  <a:lnTo>
                    <a:pt x="0" y="63"/>
                  </a:lnTo>
                  <a:lnTo>
                    <a:pt x="507" y="348"/>
                  </a:lnTo>
                  <a:lnTo>
                    <a:pt x="760" y="127"/>
                  </a:lnTo>
                  <a:lnTo>
                    <a:pt x="475" y="0"/>
                  </a:lnTo>
                  <a:close/>
                </a:path>
              </a:pathLst>
            </a:custGeom>
            <a:solidFill>
              <a:srgbClr val="FFBC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3" name="Google Shape;5323;p37"/>
            <p:cNvSpPr/>
            <p:nvPr/>
          </p:nvSpPr>
          <p:spPr>
            <a:xfrm>
              <a:off x="1931228" y="3595084"/>
              <a:ext cx="9787" cy="87060"/>
            </a:xfrm>
            <a:custGeom>
              <a:avLst/>
              <a:gdLst/>
              <a:ahLst/>
              <a:cxnLst/>
              <a:rect l="l" t="t" r="r" b="b"/>
              <a:pathLst>
                <a:path w="317" h="2820" extrusionOk="0">
                  <a:moveTo>
                    <a:pt x="0" y="1"/>
                  </a:moveTo>
                  <a:lnTo>
                    <a:pt x="32" y="2819"/>
                  </a:lnTo>
                  <a:lnTo>
                    <a:pt x="317" y="2693"/>
                  </a:lnTo>
                  <a:lnTo>
                    <a:pt x="222" y="64"/>
                  </a:lnTo>
                  <a:lnTo>
                    <a:pt x="0" y="1"/>
                  </a:lnTo>
                  <a:close/>
                </a:path>
              </a:pathLst>
            </a:custGeom>
            <a:solidFill>
              <a:srgbClr val="D69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4" name="Google Shape;5324;p37"/>
            <p:cNvSpPr/>
            <p:nvPr/>
          </p:nvSpPr>
          <p:spPr>
            <a:xfrm>
              <a:off x="1914588" y="3595084"/>
              <a:ext cx="17628" cy="87060"/>
            </a:xfrm>
            <a:custGeom>
              <a:avLst/>
              <a:gdLst/>
              <a:ahLst/>
              <a:cxnLst/>
              <a:rect l="l" t="t" r="r" b="b"/>
              <a:pathLst>
                <a:path w="571" h="2820" extrusionOk="0">
                  <a:moveTo>
                    <a:pt x="1" y="1"/>
                  </a:moveTo>
                  <a:lnTo>
                    <a:pt x="254" y="2819"/>
                  </a:lnTo>
                  <a:lnTo>
                    <a:pt x="571" y="2819"/>
                  </a:lnTo>
                  <a:lnTo>
                    <a:pt x="539"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5" name="Google Shape;5325;p37"/>
            <p:cNvSpPr/>
            <p:nvPr/>
          </p:nvSpPr>
          <p:spPr>
            <a:xfrm>
              <a:off x="1964447" y="3598017"/>
              <a:ext cx="17628" cy="84128"/>
            </a:xfrm>
            <a:custGeom>
              <a:avLst/>
              <a:gdLst/>
              <a:ahLst/>
              <a:cxnLst/>
              <a:rect l="l" t="t" r="r" b="b"/>
              <a:pathLst>
                <a:path w="571" h="2725" extrusionOk="0">
                  <a:moveTo>
                    <a:pt x="191" y="1"/>
                  </a:moveTo>
                  <a:lnTo>
                    <a:pt x="1" y="2724"/>
                  </a:lnTo>
                  <a:lnTo>
                    <a:pt x="318" y="2629"/>
                  </a:lnTo>
                  <a:lnTo>
                    <a:pt x="571" y="159"/>
                  </a:lnTo>
                  <a:lnTo>
                    <a:pt x="191" y="1"/>
                  </a:lnTo>
                  <a:close/>
                </a:path>
              </a:pathLst>
            </a:custGeom>
            <a:solidFill>
              <a:srgbClr val="D69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6" name="Google Shape;5326;p37"/>
            <p:cNvSpPr/>
            <p:nvPr/>
          </p:nvSpPr>
          <p:spPr>
            <a:xfrm>
              <a:off x="1955648" y="3598017"/>
              <a:ext cx="14695" cy="84128"/>
            </a:xfrm>
            <a:custGeom>
              <a:avLst/>
              <a:gdLst/>
              <a:ahLst/>
              <a:cxnLst/>
              <a:rect l="l" t="t" r="r" b="b"/>
              <a:pathLst>
                <a:path w="476" h="2725" extrusionOk="0">
                  <a:moveTo>
                    <a:pt x="476" y="1"/>
                  </a:moveTo>
                  <a:lnTo>
                    <a:pt x="191" y="96"/>
                  </a:lnTo>
                  <a:lnTo>
                    <a:pt x="1" y="2661"/>
                  </a:lnTo>
                  <a:lnTo>
                    <a:pt x="286" y="2724"/>
                  </a:lnTo>
                  <a:lnTo>
                    <a:pt x="476"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7" name="Google Shape;5327;p37"/>
            <p:cNvSpPr/>
            <p:nvPr/>
          </p:nvSpPr>
          <p:spPr>
            <a:xfrm>
              <a:off x="1984977" y="3625401"/>
              <a:ext cx="29360" cy="77274"/>
            </a:xfrm>
            <a:custGeom>
              <a:avLst/>
              <a:gdLst/>
              <a:ahLst/>
              <a:cxnLst/>
              <a:rect l="l" t="t" r="r" b="b"/>
              <a:pathLst>
                <a:path w="951" h="2503" extrusionOk="0">
                  <a:moveTo>
                    <a:pt x="951" y="1"/>
                  </a:moveTo>
                  <a:lnTo>
                    <a:pt x="634" y="127"/>
                  </a:lnTo>
                  <a:lnTo>
                    <a:pt x="1" y="2502"/>
                  </a:lnTo>
                  <a:lnTo>
                    <a:pt x="254" y="2344"/>
                  </a:lnTo>
                  <a:lnTo>
                    <a:pt x="951" y="1"/>
                  </a:lnTo>
                  <a:close/>
                </a:path>
              </a:pathLst>
            </a:custGeom>
            <a:solidFill>
              <a:srgbClr val="D69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8" name="Google Shape;5328;p37"/>
            <p:cNvSpPr/>
            <p:nvPr/>
          </p:nvSpPr>
          <p:spPr>
            <a:xfrm>
              <a:off x="1973246" y="3623456"/>
              <a:ext cx="31336" cy="79219"/>
            </a:xfrm>
            <a:custGeom>
              <a:avLst/>
              <a:gdLst/>
              <a:ahLst/>
              <a:cxnLst/>
              <a:rect l="l" t="t" r="r" b="b"/>
              <a:pathLst>
                <a:path w="1015" h="2566" extrusionOk="0">
                  <a:moveTo>
                    <a:pt x="666" y="0"/>
                  </a:moveTo>
                  <a:lnTo>
                    <a:pt x="1" y="2439"/>
                  </a:lnTo>
                  <a:lnTo>
                    <a:pt x="381" y="2565"/>
                  </a:lnTo>
                  <a:lnTo>
                    <a:pt x="1014" y="190"/>
                  </a:lnTo>
                  <a:lnTo>
                    <a:pt x="666"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9" name="Google Shape;5329;p37"/>
            <p:cNvSpPr/>
            <p:nvPr/>
          </p:nvSpPr>
          <p:spPr>
            <a:xfrm>
              <a:off x="1993776" y="3618547"/>
              <a:ext cx="20561" cy="10805"/>
            </a:xfrm>
            <a:custGeom>
              <a:avLst/>
              <a:gdLst/>
              <a:ahLst/>
              <a:cxnLst/>
              <a:rect l="l" t="t" r="r" b="b"/>
              <a:pathLst>
                <a:path w="666" h="350" extrusionOk="0">
                  <a:moveTo>
                    <a:pt x="413" y="1"/>
                  </a:moveTo>
                  <a:lnTo>
                    <a:pt x="1" y="159"/>
                  </a:lnTo>
                  <a:lnTo>
                    <a:pt x="349" y="349"/>
                  </a:lnTo>
                  <a:lnTo>
                    <a:pt x="666" y="223"/>
                  </a:lnTo>
                  <a:lnTo>
                    <a:pt x="413" y="1"/>
                  </a:lnTo>
                  <a:close/>
                </a:path>
              </a:pathLst>
            </a:custGeom>
            <a:solidFill>
              <a:srgbClr val="FFBC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0" name="Google Shape;5330;p37"/>
            <p:cNvSpPr/>
            <p:nvPr/>
          </p:nvSpPr>
          <p:spPr>
            <a:xfrm>
              <a:off x="1911655" y="3610737"/>
              <a:ext cx="24482" cy="85085"/>
            </a:xfrm>
            <a:custGeom>
              <a:avLst/>
              <a:gdLst/>
              <a:ahLst/>
              <a:cxnLst/>
              <a:rect l="l" t="t" r="r" b="b"/>
              <a:pathLst>
                <a:path w="793" h="2756" extrusionOk="0">
                  <a:moveTo>
                    <a:pt x="222" y="0"/>
                  </a:moveTo>
                  <a:lnTo>
                    <a:pt x="1" y="254"/>
                  </a:lnTo>
                  <a:lnTo>
                    <a:pt x="539" y="2756"/>
                  </a:lnTo>
                  <a:lnTo>
                    <a:pt x="792" y="2566"/>
                  </a:lnTo>
                  <a:lnTo>
                    <a:pt x="222" y="0"/>
                  </a:lnTo>
                  <a:close/>
                </a:path>
              </a:pathLst>
            </a:custGeom>
            <a:solidFill>
              <a:srgbClr val="D69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1" name="Google Shape;5331;p37"/>
            <p:cNvSpPr/>
            <p:nvPr/>
          </p:nvSpPr>
          <p:spPr>
            <a:xfrm>
              <a:off x="1895046" y="3613670"/>
              <a:ext cx="33281" cy="82152"/>
            </a:xfrm>
            <a:custGeom>
              <a:avLst/>
              <a:gdLst/>
              <a:ahLst/>
              <a:cxnLst/>
              <a:rect l="l" t="t" r="r" b="b"/>
              <a:pathLst>
                <a:path w="1078" h="2661" extrusionOk="0">
                  <a:moveTo>
                    <a:pt x="0" y="0"/>
                  </a:moveTo>
                  <a:lnTo>
                    <a:pt x="539" y="2629"/>
                  </a:lnTo>
                  <a:lnTo>
                    <a:pt x="1077" y="2661"/>
                  </a:lnTo>
                  <a:lnTo>
                    <a:pt x="1077" y="2661"/>
                  </a:lnTo>
                  <a:lnTo>
                    <a:pt x="539" y="159"/>
                  </a:lnTo>
                  <a:lnTo>
                    <a:pt x="0"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2" name="Google Shape;5332;p37"/>
            <p:cNvSpPr/>
            <p:nvPr/>
          </p:nvSpPr>
          <p:spPr>
            <a:xfrm>
              <a:off x="1895046" y="3608792"/>
              <a:ext cx="23494" cy="9787"/>
            </a:xfrm>
            <a:custGeom>
              <a:avLst/>
              <a:gdLst/>
              <a:ahLst/>
              <a:cxnLst/>
              <a:rect l="l" t="t" r="r" b="b"/>
              <a:pathLst>
                <a:path w="761" h="317" extrusionOk="0">
                  <a:moveTo>
                    <a:pt x="412" y="0"/>
                  </a:moveTo>
                  <a:lnTo>
                    <a:pt x="0" y="158"/>
                  </a:lnTo>
                  <a:lnTo>
                    <a:pt x="539" y="317"/>
                  </a:lnTo>
                  <a:lnTo>
                    <a:pt x="760" y="63"/>
                  </a:lnTo>
                  <a:lnTo>
                    <a:pt x="412" y="0"/>
                  </a:lnTo>
                  <a:close/>
                </a:path>
              </a:pathLst>
            </a:custGeom>
            <a:solidFill>
              <a:srgbClr val="FFBC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3" name="Google Shape;5333;p37"/>
            <p:cNvSpPr/>
            <p:nvPr/>
          </p:nvSpPr>
          <p:spPr>
            <a:xfrm>
              <a:off x="1894058" y="3626389"/>
              <a:ext cx="23494" cy="86073"/>
            </a:xfrm>
            <a:custGeom>
              <a:avLst/>
              <a:gdLst/>
              <a:ahLst/>
              <a:cxnLst/>
              <a:rect l="l" t="t" r="r" b="b"/>
              <a:pathLst>
                <a:path w="761" h="2788" extrusionOk="0">
                  <a:moveTo>
                    <a:pt x="1" y="0"/>
                  </a:moveTo>
                  <a:lnTo>
                    <a:pt x="476" y="2787"/>
                  </a:lnTo>
                  <a:lnTo>
                    <a:pt x="761" y="2597"/>
                  </a:lnTo>
                  <a:lnTo>
                    <a:pt x="222" y="32"/>
                  </a:lnTo>
                  <a:lnTo>
                    <a:pt x="1" y="0"/>
                  </a:lnTo>
                  <a:close/>
                </a:path>
              </a:pathLst>
            </a:custGeom>
            <a:solidFill>
              <a:srgbClr val="D69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4" name="Google Shape;5334;p37"/>
            <p:cNvSpPr/>
            <p:nvPr/>
          </p:nvSpPr>
          <p:spPr>
            <a:xfrm>
              <a:off x="1877448" y="3626389"/>
              <a:ext cx="31305" cy="87030"/>
            </a:xfrm>
            <a:custGeom>
              <a:avLst/>
              <a:gdLst/>
              <a:ahLst/>
              <a:cxnLst/>
              <a:rect l="l" t="t" r="r" b="b"/>
              <a:pathLst>
                <a:path w="1014" h="2819" extrusionOk="0">
                  <a:moveTo>
                    <a:pt x="539" y="0"/>
                  </a:moveTo>
                  <a:lnTo>
                    <a:pt x="0" y="95"/>
                  </a:lnTo>
                  <a:lnTo>
                    <a:pt x="729" y="2819"/>
                  </a:lnTo>
                  <a:lnTo>
                    <a:pt x="1014" y="2787"/>
                  </a:lnTo>
                  <a:lnTo>
                    <a:pt x="539"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5" name="Google Shape;5335;p37"/>
            <p:cNvSpPr/>
            <p:nvPr/>
          </p:nvSpPr>
          <p:spPr>
            <a:xfrm>
              <a:off x="1933173" y="3619535"/>
              <a:ext cx="17628" cy="84128"/>
            </a:xfrm>
            <a:custGeom>
              <a:avLst/>
              <a:gdLst/>
              <a:ahLst/>
              <a:cxnLst/>
              <a:rect l="l" t="t" r="r" b="b"/>
              <a:pathLst>
                <a:path w="571" h="2725" extrusionOk="0">
                  <a:moveTo>
                    <a:pt x="190" y="0"/>
                  </a:moveTo>
                  <a:lnTo>
                    <a:pt x="0" y="2724"/>
                  </a:lnTo>
                  <a:lnTo>
                    <a:pt x="317" y="2629"/>
                  </a:lnTo>
                  <a:lnTo>
                    <a:pt x="570" y="159"/>
                  </a:lnTo>
                  <a:lnTo>
                    <a:pt x="190" y="0"/>
                  </a:lnTo>
                  <a:close/>
                </a:path>
              </a:pathLst>
            </a:custGeom>
            <a:solidFill>
              <a:srgbClr val="D69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6" name="Google Shape;5336;p37"/>
            <p:cNvSpPr/>
            <p:nvPr/>
          </p:nvSpPr>
          <p:spPr>
            <a:xfrm>
              <a:off x="1923386" y="3619535"/>
              <a:ext cx="15683" cy="84128"/>
            </a:xfrm>
            <a:custGeom>
              <a:avLst/>
              <a:gdLst/>
              <a:ahLst/>
              <a:cxnLst/>
              <a:rect l="l" t="t" r="r" b="b"/>
              <a:pathLst>
                <a:path w="508" h="2725" extrusionOk="0">
                  <a:moveTo>
                    <a:pt x="507" y="0"/>
                  </a:moveTo>
                  <a:lnTo>
                    <a:pt x="191" y="64"/>
                  </a:lnTo>
                  <a:lnTo>
                    <a:pt x="1" y="2661"/>
                  </a:lnTo>
                  <a:lnTo>
                    <a:pt x="317" y="2724"/>
                  </a:lnTo>
                  <a:lnTo>
                    <a:pt x="507"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7" name="Google Shape;5337;p37"/>
            <p:cNvSpPr/>
            <p:nvPr/>
          </p:nvSpPr>
          <p:spPr>
            <a:xfrm>
              <a:off x="1953703" y="3640066"/>
              <a:ext cx="7842" cy="82152"/>
            </a:xfrm>
            <a:custGeom>
              <a:avLst/>
              <a:gdLst/>
              <a:ahLst/>
              <a:cxnLst/>
              <a:rect l="l" t="t" r="r" b="b"/>
              <a:pathLst>
                <a:path w="254" h="2661" extrusionOk="0">
                  <a:moveTo>
                    <a:pt x="254" y="1"/>
                  </a:moveTo>
                  <a:lnTo>
                    <a:pt x="0" y="191"/>
                  </a:lnTo>
                  <a:lnTo>
                    <a:pt x="95" y="2661"/>
                  </a:lnTo>
                  <a:lnTo>
                    <a:pt x="254" y="2439"/>
                  </a:lnTo>
                  <a:lnTo>
                    <a:pt x="254" y="1"/>
                  </a:lnTo>
                  <a:close/>
                </a:path>
              </a:pathLst>
            </a:custGeom>
            <a:solidFill>
              <a:srgbClr val="D69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8" name="Google Shape;5338;p37"/>
            <p:cNvSpPr/>
            <p:nvPr/>
          </p:nvSpPr>
          <p:spPr>
            <a:xfrm>
              <a:off x="1941972" y="3643986"/>
              <a:ext cx="14695" cy="78231"/>
            </a:xfrm>
            <a:custGeom>
              <a:avLst/>
              <a:gdLst/>
              <a:ahLst/>
              <a:cxnLst/>
              <a:rect l="l" t="t" r="r" b="b"/>
              <a:pathLst>
                <a:path w="476" h="2534" extrusionOk="0">
                  <a:moveTo>
                    <a:pt x="0" y="0"/>
                  </a:moveTo>
                  <a:lnTo>
                    <a:pt x="64" y="2534"/>
                  </a:lnTo>
                  <a:lnTo>
                    <a:pt x="475" y="2534"/>
                  </a:lnTo>
                  <a:lnTo>
                    <a:pt x="380" y="64"/>
                  </a:lnTo>
                  <a:lnTo>
                    <a:pt x="0"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9" name="Google Shape;5339;p37"/>
            <p:cNvSpPr/>
            <p:nvPr/>
          </p:nvSpPr>
          <p:spPr>
            <a:xfrm>
              <a:off x="1941972" y="3635188"/>
              <a:ext cx="19573" cy="10775"/>
            </a:xfrm>
            <a:custGeom>
              <a:avLst/>
              <a:gdLst/>
              <a:ahLst/>
              <a:cxnLst/>
              <a:rect l="l" t="t" r="r" b="b"/>
              <a:pathLst>
                <a:path w="634" h="349" extrusionOk="0">
                  <a:moveTo>
                    <a:pt x="349" y="0"/>
                  </a:moveTo>
                  <a:lnTo>
                    <a:pt x="0" y="285"/>
                  </a:lnTo>
                  <a:lnTo>
                    <a:pt x="380" y="349"/>
                  </a:lnTo>
                  <a:lnTo>
                    <a:pt x="634" y="159"/>
                  </a:lnTo>
                  <a:lnTo>
                    <a:pt x="349" y="0"/>
                  </a:lnTo>
                  <a:close/>
                </a:path>
              </a:pathLst>
            </a:custGeom>
            <a:solidFill>
              <a:srgbClr val="FFBC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0" name="Google Shape;5340;p37"/>
            <p:cNvSpPr/>
            <p:nvPr/>
          </p:nvSpPr>
          <p:spPr>
            <a:xfrm>
              <a:off x="1977166" y="3631267"/>
              <a:ext cx="7842" cy="82152"/>
            </a:xfrm>
            <a:custGeom>
              <a:avLst/>
              <a:gdLst/>
              <a:ahLst/>
              <a:cxnLst/>
              <a:rect l="l" t="t" r="r" b="b"/>
              <a:pathLst>
                <a:path w="254" h="2661" extrusionOk="0">
                  <a:moveTo>
                    <a:pt x="254" y="1"/>
                  </a:moveTo>
                  <a:lnTo>
                    <a:pt x="1" y="191"/>
                  </a:lnTo>
                  <a:lnTo>
                    <a:pt x="64" y="2661"/>
                  </a:lnTo>
                  <a:lnTo>
                    <a:pt x="254" y="2439"/>
                  </a:lnTo>
                  <a:lnTo>
                    <a:pt x="254" y="1"/>
                  </a:lnTo>
                  <a:close/>
                </a:path>
              </a:pathLst>
            </a:custGeom>
            <a:solidFill>
              <a:srgbClr val="D69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1" name="Google Shape;5341;p37"/>
            <p:cNvSpPr/>
            <p:nvPr/>
          </p:nvSpPr>
          <p:spPr>
            <a:xfrm>
              <a:off x="1964447" y="3635188"/>
              <a:ext cx="14695" cy="78231"/>
            </a:xfrm>
            <a:custGeom>
              <a:avLst/>
              <a:gdLst/>
              <a:ahLst/>
              <a:cxnLst/>
              <a:rect l="l" t="t" r="r" b="b"/>
              <a:pathLst>
                <a:path w="476" h="2534" extrusionOk="0">
                  <a:moveTo>
                    <a:pt x="1" y="0"/>
                  </a:moveTo>
                  <a:lnTo>
                    <a:pt x="64" y="2534"/>
                  </a:lnTo>
                  <a:lnTo>
                    <a:pt x="476" y="2534"/>
                  </a:lnTo>
                  <a:lnTo>
                    <a:pt x="413" y="64"/>
                  </a:lnTo>
                  <a:lnTo>
                    <a:pt x="1"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2" name="Google Shape;5342;p37"/>
            <p:cNvSpPr/>
            <p:nvPr/>
          </p:nvSpPr>
          <p:spPr>
            <a:xfrm>
              <a:off x="1964447" y="3626389"/>
              <a:ext cx="20561" cy="10775"/>
            </a:xfrm>
            <a:custGeom>
              <a:avLst/>
              <a:gdLst/>
              <a:ahLst/>
              <a:cxnLst/>
              <a:rect l="l" t="t" r="r" b="b"/>
              <a:pathLst>
                <a:path w="666" h="349" extrusionOk="0">
                  <a:moveTo>
                    <a:pt x="349" y="0"/>
                  </a:moveTo>
                  <a:lnTo>
                    <a:pt x="1" y="285"/>
                  </a:lnTo>
                  <a:lnTo>
                    <a:pt x="413" y="349"/>
                  </a:lnTo>
                  <a:lnTo>
                    <a:pt x="666" y="159"/>
                  </a:lnTo>
                  <a:lnTo>
                    <a:pt x="349" y="0"/>
                  </a:lnTo>
                  <a:close/>
                </a:path>
              </a:pathLst>
            </a:custGeom>
            <a:solidFill>
              <a:srgbClr val="FFBC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3" name="Google Shape;5343;p37"/>
            <p:cNvSpPr/>
            <p:nvPr/>
          </p:nvSpPr>
          <p:spPr>
            <a:xfrm>
              <a:off x="1965435" y="3651797"/>
              <a:ext cx="16640" cy="84128"/>
            </a:xfrm>
            <a:custGeom>
              <a:avLst/>
              <a:gdLst/>
              <a:ahLst/>
              <a:cxnLst/>
              <a:rect l="l" t="t" r="r" b="b"/>
              <a:pathLst>
                <a:path w="539" h="2725" extrusionOk="0">
                  <a:moveTo>
                    <a:pt x="159" y="1"/>
                  </a:moveTo>
                  <a:lnTo>
                    <a:pt x="1" y="2724"/>
                  </a:lnTo>
                  <a:lnTo>
                    <a:pt x="317" y="2629"/>
                  </a:lnTo>
                  <a:lnTo>
                    <a:pt x="539" y="159"/>
                  </a:lnTo>
                  <a:lnTo>
                    <a:pt x="159" y="1"/>
                  </a:lnTo>
                  <a:close/>
                </a:path>
              </a:pathLst>
            </a:custGeom>
            <a:solidFill>
              <a:srgbClr val="D699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4" name="Google Shape;5344;p37"/>
            <p:cNvSpPr/>
            <p:nvPr/>
          </p:nvSpPr>
          <p:spPr>
            <a:xfrm>
              <a:off x="1955648" y="3651797"/>
              <a:ext cx="14695" cy="84128"/>
            </a:xfrm>
            <a:custGeom>
              <a:avLst/>
              <a:gdLst/>
              <a:ahLst/>
              <a:cxnLst/>
              <a:rect l="l" t="t" r="r" b="b"/>
              <a:pathLst>
                <a:path w="476" h="2725" extrusionOk="0">
                  <a:moveTo>
                    <a:pt x="476" y="1"/>
                  </a:moveTo>
                  <a:lnTo>
                    <a:pt x="191" y="96"/>
                  </a:lnTo>
                  <a:lnTo>
                    <a:pt x="1" y="2661"/>
                  </a:lnTo>
                  <a:lnTo>
                    <a:pt x="318" y="2724"/>
                  </a:lnTo>
                  <a:lnTo>
                    <a:pt x="476"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5" name="Google Shape;5345;p37"/>
            <p:cNvSpPr/>
            <p:nvPr/>
          </p:nvSpPr>
          <p:spPr>
            <a:xfrm>
              <a:off x="1925362" y="3686992"/>
              <a:ext cx="130066" cy="161340"/>
            </a:xfrm>
            <a:custGeom>
              <a:avLst/>
              <a:gdLst/>
              <a:ahLst/>
              <a:cxnLst/>
              <a:rect l="l" t="t" r="r" b="b"/>
              <a:pathLst>
                <a:path w="4213" h="5226" extrusionOk="0">
                  <a:moveTo>
                    <a:pt x="0" y="1"/>
                  </a:moveTo>
                  <a:lnTo>
                    <a:pt x="570" y="5226"/>
                  </a:lnTo>
                  <a:lnTo>
                    <a:pt x="3610" y="5226"/>
                  </a:lnTo>
                  <a:lnTo>
                    <a:pt x="4212" y="1"/>
                  </a:ln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6" name="Google Shape;5346;p37"/>
            <p:cNvSpPr/>
            <p:nvPr/>
          </p:nvSpPr>
          <p:spPr>
            <a:xfrm>
              <a:off x="1888192" y="3686992"/>
              <a:ext cx="131054" cy="161340"/>
            </a:xfrm>
            <a:custGeom>
              <a:avLst/>
              <a:gdLst/>
              <a:ahLst/>
              <a:cxnLst/>
              <a:rect l="l" t="t" r="r" b="b"/>
              <a:pathLst>
                <a:path w="4245" h="5226" extrusionOk="0">
                  <a:moveTo>
                    <a:pt x="1" y="1"/>
                  </a:moveTo>
                  <a:lnTo>
                    <a:pt x="159" y="1362"/>
                  </a:lnTo>
                  <a:lnTo>
                    <a:pt x="222" y="1711"/>
                  </a:lnTo>
                  <a:lnTo>
                    <a:pt x="381" y="3358"/>
                  </a:lnTo>
                  <a:lnTo>
                    <a:pt x="444" y="3738"/>
                  </a:lnTo>
                  <a:lnTo>
                    <a:pt x="602" y="5226"/>
                  </a:lnTo>
                  <a:lnTo>
                    <a:pt x="3643" y="5226"/>
                  </a:lnTo>
                  <a:lnTo>
                    <a:pt x="3801" y="3738"/>
                  </a:lnTo>
                  <a:lnTo>
                    <a:pt x="3864" y="3358"/>
                  </a:lnTo>
                  <a:lnTo>
                    <a:pt x="4023" y="1711"/>
                  </a:lnTo>
                  <a:lnTo>
                    <a:pt x="4086" y="1362"/>
                  </a:lnTo>
                  <a:lnTo>
                    <a:pt x="4244" y="1"/>
                  </a:ln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7" name="Google Shape;5347;p37"/>
            <p:cNvSpPr/>
            <p:nvPr/>
          </p:nvSpPr>
          <p:spPr>
            <a:xfrm>
              <a:off x="1893070" y="3729040"/>
              <a:ext cx="121267" cy="73353"/>
            </a:xfrm>
            <a:custGeom>
              <a:avLst/>
              <a:gdLst/>
              <a:ahLst/>
              <a:cxnLst/>
              <a:rect l="l" t="t" r="r" b="b"/>
              <a:pathLst>
                <a:path w="3928" h="2376" extrusionOk="0">
                  <a:moveTo>
                    <a:pt x="1" y="0"/>
                  </a:moveTo>
                  <a:lnTo>
                    <a:pt x="64" y="349"/>
                  </a:lnTo>
                  <a:lnTo>
                    <a:pt x="223" y="1996"/>
                  </a:lnTo>
                  <a:lnTo>
                    <a:pt x="286" y="2376"/>
                  </a:lnTo>
                  <a:lnTo>
                    <a:pt x="3643" y="2376"/>
                  </a:lnTo>
                  <a:lnTo>
                    <a:pt x="3706" y="1996"/>
                  </a:lnTo>
                  <a:lnTo>
                    <a:pt x="3865" y="349"/>
                  </a:lnTo>
                  <a:lnTo>
                    <a:pt x="39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8" name="Google Shape;5348;p37"/>
            <p:cNvSpPr/>
            <p:nvPr/>
          </p:nvSpPr>
          <p:spPr>
            <a:xfrm>
              <a:off x="1895046" y="3739784"/>
              <a:ext cx="117346" cy="50878"/>
            </a:xfrm>
            <a:custGeom>
              <a:avLst/>
              <a:gdLst/>
              <a:ahLst/>
              <a:cxnLst/>
              <a:rect l="l" t="t" r="r" b="b"/>
              <a:pathLst>
                <a:path w="3801" h="1648" extrusionOk="0">
                  <a:moveTo>
                    <a:pt x="0" y="1"/>
                  </a:moveTo>
                  <a:lnTo>
                    <a:pt x="159" y="1648"/>
                  </a:lnTo>
                  <a:lnTo>
                    <a:pt x="3642" y="1648"/>
                  </a:lnTo>
                  <a:lnTo>
                    <a:pt x="3801"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9" name="Google Shape;5349;p37"/>
            <p:cNvSpPr/>
            <p:nvPr/>
          </p:nvSpPr>
          <p:spPr>
            <a:xfrm>
              <a:off x="1825613" y="3279290"/>
              <a:ext cx="57732" cy="54058"/>
            </a:xfrm>
            <a:custGeom>
              <a:avLst/>
              <a:gdLst/>
              <a:ahLst/>
              <a:cxnLst/>
              <a:rect l="l" t="t" r="r" b="b"/>
              <a:pathLst>
                <a:path w="1870" h="1751" extrusionOk="0">
                  <a:moveTo>
                    <a:pt x="1648" y="1"/>
                  </a:moveTo>
                  <a:cubicBezTo>
                    <a:pt x="1553" y="1"/>
                    <a:pt x="1489" y="96"/>
                    <a:pt x="1426" y="159"/>
                  </a:cubicBezTo>
                  <a:cubicBezTo>
                    <a:pt x="1331" y="286"/>
                    <a:pt x="1204" y="381"/>
                    <a:pt x="1109" y="444"/>
                  </a:cubicBezTo>
                  <a:cubicBezTo>
                    <a:pt x="983" y="539"/>
                    <a:pt x="856" y="634"/>
                    <a:pt x="698" y="666"/>
                  </a:cubicBezTo>
                  <a:cubicBezTo>
                    <a:pt x="603" y="729"/>
                    <a:pt x="476" y="729"/>
                    <a:pt x="381" y="792"/>
                  </a:cubicBezTo>
                  <a:cubicBezTo>
                    <a:pt x="286" y="824"/>
                    <a:pt x="223" y="919"/>
                    <a:pt x="128" y="1014"/>
                  </a:cubicBezTo>
                  <a:cubicBezTo>
                    <a:pt x="64" y="1077"/>
                    <a:pt x="1" y="1172"/>
                    <a:pt x="1" y="1267"/>
                  </a:cubicBezTo>
                  <a:cubicBezTo>
                    <a:pt x="1" y="1426"/>
                    <a:pt x="159" y="1521"/>
                    <a:pt x="318" y="1616"/>
                  </a:cubicBezTo>
                  <a:cubicBezTo>
                    <a:pt x="452" y="1683"/>
                    <a:pt x="602" y="1750"/>
                    <a:pt x="746" y="1750"/>
                  </a:cubicBezTo>
                  <a:cubicBezTo>
                    <a:pt x="805" y="1750"/>
                    <a:pt x="864" y="1739"/>
                    <a:pt x="919" y="1711"/>
                  </a:cubicBezTo>
                  <a:cubicBezTo>
                    <a:pt x="1046" y="1648"/>
                    <a:pt x="1109" y="1552"/>
                    <a:pt x="1173" y="1426"/>
                  </a:cubicBezTo>
                  <a:lnTo>
                    <a:pt x="1869" y="349"/>
                  </a:lnTo>
                  <a:cubicBezTo>
                    <a:pt x="1869" y="286"/>
                    <a:pt x="1869" y="191"/>
                    <a:pt x="1838" y="127"/>
                  </a:cubicBezTo>
                  <a:cubicBezTo>
                    <a:pt x="1806" y="64"/>
                    <a:pt x="1711" y="1"/>
                    <a:pt x="1648"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0" name="Google Shape;5350;p37"/>
            <p:cNvSpPr/>
            <p:nvPr/>
          </p:nvSpPr>
          <p:spPr>
            <a:xfrm>
              <a:off x="1808016" y="3379008"/>
              <a:ext cx="122255" cy="134975"/>
            </a:xfrm>
            <a:custGeom>
              <a:avLst/>
              <a:gdLst/>
              <a:ahLst/>
              <a:cxnLst/>
              <a:rect l="l" t="t" r="r" b="b"/>
              <a:pathLst>
                <a:path w="3960" h="4372" extrusionOk="0">
                  <a:moveTo>
                    <a:pt x="2218" y="1"/>
                  </a:moveTo>
                  <a:cubicBezTo>
                    <a:pt x="1869" y="286"/>
                    <a:pt x="1553" y="476"/>
                    <a:pt x="1394" y="698"/>
                  </a:cubicBezTo>
                  <a:cubicBezTo>
                    <a:pt x="1394" y="698"/>
                    <a:pt x="603" y="2186"/>
                    <a:pt x="824" y="2471"/>
                  </a:cubicBezTo>
                  <a:lnTo>
                    <a:pt x="1" y="3390"/>
                  </a:lnTo>
                  <a:lnTo>
                    <a:pt x="1299" y="4371"/>
                  </a:lnTo>
                  <a:lnTo>
                    <a:pt x="2218" y="3295"/>
                  </a:lnTo>
                  <a:cubicBezTo>
                    <a:pt x="2503" y="3263"/>
                    <a:pt x="2883" y="3136"/>
                    <a:pt x="3421" y="2534"/>
                  </a:cubicBezTo>
                  <a:cubicBezTo>
                    <a:pt x="3579" y="2376"/>
                    <a:pt x="3959" y="1838"/>
                    <a:pt x="3959" y="1838"/>
                  </a:cubicBezTo>
                  <a:cubicBezTo>
                    <a:pt x="3611" y="1204"/>
                    <a:pt x="3041" y="476"/>
                    <a:pt x="2218" y="1"/>
                  </a:cubicBezTo>
                  <a:close/>
                </a:path>
              </a:pathLst>
            </a:custGeom>
            <a:solidFill>
              <a:srgbClr val="F2C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1" name="Google Shape;5351;p37"/>
            <p:cNvSpPr/>
            <p:nvPr/>
          </p:nvSpPr>
          <p:spPr>
            <a:xfrm>
              <a:off x="1825613" y="3281265"/>
              <a:ext cx="106603" cy="190669"/>
            </a:xfrm>
            <a:custGeom>
              <a:avLst/>
              <a:gdLst/>
              <a:ahLst/>
              <a:cxnLst/>
              <a:rect l="l" t="t" r="r" b="b"/>
              <a:pathLst>
                <a:path w="3453" h="6176" extrusionOk="0">
                  <a:moveTo>
                    <a:pt x="1743" y="0"/>
                  </a:moveTo>
                  <a:cubicBezTo>
                    <a:pt x="1711" y="63"/>
                    <a:pt x="1679" y="127"/>
                    <a:pt x="1648" y="158"/>
                  </a:cubicBezTo>
                  <a:cubicBezTo>
                    <a:pt x="1553" y="317"/>
                    <a:pt x="1458" y="412"/>
                    <a:pt x="1331" y="507"/>
                  </a:cubicBezTo>
                  <a:lnTo>
                    <a:pt x="1299" y="507"/>
                  </a:lnTo>
                  <a:cubicBezTo>
                    <a:pt x="1268" y="538"/>
                    <a:pt x="1236" y="570"/>
                    <a:pt x="1173" y="602"/>
                  </a:cubicBezTo>
                  <a:cubicBezTo>
                    <a:pt x="1109" y="633"/>
                    <a:pt x="1046" y="697"/>
                    <a:pt x="1014" y="760"/>
                  </a:cubicBezTo>
                  <a:cubicBezTo>
                    <a:pt x="983" y="855"/>
                    <a:pt x="983" y="982"/>
                    <a:pt x="888" y="1045"/>
                  </a:cubicBezTo>
                  <a:cubicBezTo>
                    <a:pt x="869" y="1054"/>
                    <a:pt x="850" y="1058"/>
                    <a:pt x="832" y="1058"/>
                  </a:cubicBezTo>
                  <a:cubicBezTo>
                    <a:pt x="742" y="1058"/>
                    <a:pt x="649" y="969"/>
                    <a:pt x="543" y="969"/>
                  </a:cubicBezTo>
                  <a:cubicBezTo>
                    <a:pt x="522" y="969"/>
                    <a:pt x="499" y="973"/>
                    <a:pt x="476" y="982"/>
                  </a:cubicBezTo>
                  <a:cubicBezTo>
                    <a:pt x="413" y="1013"/>
                    <a:pt x="381" y="1077"/>
                    <a:pt x="381" y="1140"/>
                  </a:cubicBezTo>
                  <a:cubicBezTo>
                    <a:pt x="381" y="1140"/>
                    <a:pt x="381" y="1172"/>
                    <a:pt x="381" y="1172"/>
                  </a:cubicBezTo>
                  <a:cubicBezTo>
                    <a:pt x="381" y="1235"/>
                    <a:pt x="381" y="1267"/>
                    <a:pt x="381" y="1298"/>
                  </a:cubicBezTo>
                  <a:cubicBezTo>
                    <a:pt x="254" y="1298"/>
                    <a:pt x="128" y="1267"/>
                    <a:pt x="1" y="1235"/>
                  </a:cubicBezTo>
                  <a:lnTo>
                    <a:pt x="1" y="1235"/>
                  </a:lnTo>
                  <a:cubicBezTo>
                    <a:pt x="33" y="1362"/>
                    <a:pt x="64" y="1457"/>
                    <a:pt x="128" y="1710"/>
                  </a:cubicBezTo>
                  <a:cubicBezTo>
                    <a:pt x="254" y="2059"/>
                    <a:pt x="508" y="2724"/>
                    <a:pt x="634" y="3104"/>
                  </a:cubicBezTo>
                  <a:cubicBezTo>
                    <a:pt x="729" y="3452"/>
                    <a:pt x="698" y="3452"/>
                    <a:pt x="824" y="3800"/>
                  </a:cubicBezTo>
                  <a:cubicBezTo>
                    <a:pt x="919" y="4149"/>
                    <a:pt x="919" y="4149"/>
                    <a:pt x="1046" y="4497"/>
                  </a:cubicBezTo>
                  <a:cubicBezTo>
                    <a:pt x="1141" y="4845"/>
                    <a:pt x="1141" y="4845"/>
                    <a:pt x="1268" y="5194"/>
                  </a:cubicBezTo>
                  <a:cubicBezTo>
                    <a:pt x="1363" y="5542"/>
                    <a:pt x="1363" y="5542"/>
                    <a:pt x="1458" y="5827"/>
                  </a:cubicBezTo>
                  <a:cubicBezTo>
                    <a:pt x="1458" y="5859"/>
                    <a:pt x="1458" y="5890"/>
                    <a:pt x="1458" y="5890"/>
                  </a:cubicBezTo>
                  <a:cubicBezTo>
                    <a:pt x="1489" y="5954"/>
                    <a:pt x="1521" y="5985"/>
                    <a:pt x="1521" y="6017"/>
                  </a:cubicBezTo>
                  <a:cubicBezTo>
                    <a:pt x="1616" y="6080"/>
                    <a:pt x="1806" y="6144"/>
                    <a:pt x="1964" y="6144"/>
                  </a:cubicBezTo>
                  <a:cubicBezTo>
                    <a:pt x="2028" y="6144"/>
                    <a:pt x="1996" y="6175"/>
                    <a:pt x="2059" y="6175"/>
                  </a:cubicBezTo>
                  <a:cubicBezTo>
                    <a:pt x="2218" y="6175"/>
                    <a:pt x="2344" y="6144"/>
                    <a:pt x="2503" y="6112"/>
                  </a:cubicBezTo>
                  <a:cubicBezTo>
                    <a:pt x="2566" y="6080"/>
                    <a:pt x="2629" y="6080"/>
                    <a:pt x="2661" y="6049"/>
                  </a:cubicBezTo>
                  <a:cubicBezTo>
                    <a:pt x="3358" y="5669"/>
                    <a:pt x="3453" y="4497"/>
                    <a:pt x="3389" y="3452"/>
                  </a:cubicBezTo>
                  <a:lnTo>
                    <a:pt x="3358" y="3420"/>
                  </a:lnTo>
                  <a:cubicBezTo>
                    <a:pt x="3326" y="3389"/>
                    <a:pt x="3294" y="3357"/>
                    <a:pt x="3263" y="3325"/>
                  </a:cubicBezTo>
                  <a:lnTo>
                    <a:pt x="3231" y="3325"/>
                  </a:lnTo>
                  <a:cubicBezTo>
                    <a:pt x="3231" y="3294"/>
                    <a:pt x="3199" y="3262"/>
                    <a:pt x="3199" y="3262"/>
                  </a:cubicBezTo>
                  <a:cubicBezTo>
                    <a:pt x="3199" y="3230"/>
                    <a:pt x="3199" y="3199"/>
                    <a:pt x="3231" y="3135"/>
                  </a:cubicBezTo>
                  <a:cubicBezTo>
                    <a:pt x="3231" y="3135"/>
                    <a:pt x="3231" y="3104"/>
                    <a:pt x="3263" y="3072"/>
                  </a:cubicBezTo>
                  <a:cubicBezTo>
                    <a:pt x="3263" y="3040"/>
                    <a:pt x="3263" y="3009"/>
                    <a:pt x="3263" y="2977"/>
                  </a:cubicBezTo>
                  <a:cubicBezTo>
                    <a:pt x="3168" y="2534"/>
                    <a:pt x="3009" y="1932"/>
                    <a:pt x="2851" y="1584"/>
                  </a:cubicBezTo>
                  <a:lnTo>
                    <a:pt x="2724" y="1457"/>
                  </a:lnTo>
                  <a:cubicBezTo>
                    <a:pt x="2693" y="1425"/>
                    <a:pt x="2661" y="1393"/>
                    <a:pt x="2661" y="1362"/>
                  </a:cubicBezTo>
                  <a:cubicBezTo>
                    <a:pt x="2661" y="1330"/>
                    <a:pt x="2661" y="1298"/>
                    <a:pt x="2661" y="1267"/>
                  </a:cubicBezTo>
                  <a:cubicBezTo>
                    <a:pt x="2661" y="1267"/>
                    <a:pt x="2661" y="1235"/>
                    <a:pt x="2661" y="1235"/>
                  </a:cubicBezTo>
                  <a:cubicBezTo>
                    <a:pt x="2661" y="1172"/>
                    <a:pt x="2661" y="1140"/>
                    <a:pt x="2661" y="1108"/>
                  </a:cubicBezTo>
                  <a:cubicBezTo>
                    <a:pt x="2471" y="760"/>
                    <a:pt x="2154" y="348"/>
                    <a:pt x="1743"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2" name="Google Shape;5352;p37"/>
            <p:cNvSpPr/>
            <p:nvPr/>
          </p:nvSpPr>
          <p:spPr>
            <a:xfrm>
              <a:off x="1825613" y="3319393"/>
              <a:ext cx="77274" cy="152541"/>
            </a:xfrm>
            <a:custGeom>
              <a:avLst/>
              <a:gdLst/>
              <a:ahLst/>
              <a:cxnLst/>
              <a:rect l="l" t="t" r="r" b="b"/>
              <a:pathLst>
                <a:path w="2503" h="4941" extrusionOk="0">
                  <a:moveTo>
                    <a:pt x="1" y="0"/>
                  </a:moveTo>
                  <a:cubicBezTo>
                    <a:pt x="33" y="127"/>
                    <a:pt x="64" y="222"/>
                    <a:pt x="128" y="475"/>
                  </a:cubicBezTo>
                  <a:cubicBezTo>
                    <a:pt x="254" y="824"/>
                    <a:pt x="508" y="1489"/>
                    <a:pt x="634" y="1869"/>
                  </a:cubicBezTo>
                  <a:cubicBezTo>
                    <a:pt x="729" y="2217"/>
                    <a:pt x="698" y="2217"/>
                    <a:pt x="824" y="2565"/>
                  </a:cubicBezTo>
                  <a:cubicBezTo>
                    <a:pt x="919" y="2914"/>
                    <a:pt x="919" y="2914"/>
                    <a:pt x="1046" y="3262"/>
                  </a:cubicBezTo>
                  <a:cubicBezTo>
                    <a:pt x="1141" y="3610"/>
                    <a:pt x="1141" y="3610"/>
                    <a:pt x="1268" y="3959"/>
                  </a:cubicBezTo>
                  <a:cubicBezTo>
                    <a:pt x="1363" y="4307"/>
                    <a:pt x="1363" y="4307"/>
                    <a:pt x="1458" y="4592"/>
                  </a:cubicBezTo>
                  <a:cubicBezTo>
                    <a:pt x="1458" y="4624"/>
                    <a:pt x="1458" y="4655"/>
                    <a:pt x="1458" y="4655"/>
                  </a:cubicBezTo>
                  <a:cubicBezTo>
                    <a:pt x="1489" y="4719"/>
                    <a:pt x="1489" y="4750"/>
                    <a:pt x="1521" y="4782"/>
                  </a:cubicBezTo>
                  <a:cubicBezTo>
                    <a:pt x="1616" y="4845"/>
                    <a:pt x="1806" y="4909"/>
                    <a:pt x="1964" y="4909"/>
                  </a:cubicBezTo>
                  <a:cubicBezTo>
                    <a:pt x="2028" y="4909"/>
                    <a:pt x="1996" y="4940"/>
                    <a:pt x="2059" y="4940"/>
                  </a:cubicBezTo>
                  <a:cubicBezTo>
                    <a:pt x="2218" y="4940"/>
                    <a:pt x="2344" y="4909"/>
                    <a:pt x="2503" y="4877"/>
                  </a:cubicBezTo>
                  <a:cubicBezTo>
                    <a:pt x="2313" y="4814"/>
                    <a:pt x="2154" y="4782"/>
                    <a:pt x="2028" y="4687"/>
                  </a:cubicBezTo>
                  <a:cubicBezTo>
                    <a:pt x="1838" y="4529"/>
                    <a:pt x="1838" y="4244"/>
                    <a:pt x="1774" y="4022"/>
                  </a:cubicBezTo>
                  <a:cubicBezTo>
                    <a:pt x="1711" y="3769"/>
                    <a:pt x="1616" y="3547"/>
                    <a:pt x="1521" y="3325"/>
                  </a:cubicBezTo>
                  <a:cubicBezTo>
                    <a:pt x="1363" y="2914"/>
                    <a:pt x="1268" y="2470"/>
                    <a:pt x="1236" y="2027"/>
                  </a:cubicBezTo>
                  <a:cubicBezTo>
                    <a:pt x="1236" y="1932"/>
                    <a:pt x="1204" y="1869"/>
                    <a:pt x="1173" y="1774"/>
                  </a:cubicBezTo>
                  <a:cubicBezTo>
                    <a:pt x="1109" y="1679"/>
                    <a:pt x="951" y="1615"/>
                    <a:pt x="856" y="1520"/>
                  </a:cubicBezTo>
                  <a:cubicBezTo>
                    <a:pt x="761" y="1362"/>
                    <a:pt x="856" y="1172"/>
                    <a:pt x="824" y="1014"/>
                  </a:cubicBezTo>
                  <a:cubicBezTo>
                    <a:pt x="793" y="665"/>
                    <a:pt x="413" y="412"/>
                    <a:pt x="381" y="63"/>
                  </a:cubicBezTo>
                  <a:cubicBezTo>
                    <a:pt x="254" y="63"/>
                    <a:pt x="128" y="32"/>
                    <a:pt x="1"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3" name="Google Shape;5353;p37"/>
            <p:cNvSpPr/>
            <p:nvPr/>
          </p:nvSpPr>
          <p:spPr>
            <a:xfrm>
              <a:off x="1861796" y="3296887"/>
              <a:ext cx="69463" cy="141797"/>
            </a:xfrm>
            <a:custGeom>
              <a:avLst/>
              <a:gdLst/>
              <a:ahLst/>
              <a:cxnLst/>
              <a:rect l="l" t="t" r="r" b="b"/>
              <a:pathLst>
                <a:path w="2250" h="4593" extrusionOk="0">
                  <a:moveTo>
                    <a:pt x="64" y="1584"/>
                  </a:moveTo>
                  <a:cubicBezTo>
                    <a:pt x="67" y="1584"/>
                    <a:pt x="69" y="1585"/>
                    <a:pt x="72" y="1585"/>
                  </a:cubicBezTo>
                  <a:lnTo>
                    <a:pt x="72" y="1585"/>
                  </a:lnTo>
                  <a:cubicBezTo>
                    <a:pt x="69" y="1584"/>
                    <a:pt x="67" y="1584"/>
                    <a:pt x="64" y="1584"/>
                  </a:cubicBezTo>
                  <a:close/>
                  <a:moveTo>
                    <a:pt x="159" y="1"/>
                  </a:moveTo>
                  <a:cubicBezTo>
                    <a:pt x="96" y="32"/>
                    <a:pt x="64" y="32"/>
                    <a:pt x="32" y="64"/>
                  </a:cubicBezTo>
                  <a:cubicBezTo>
                    <a:pt x="32" y="64"/>
                    <a:pt x="1" y="96"/>
                    <a:pt x="1" y="96"/>
                  </a:cubicBezTo>
                  <a:cubicBezTo>
                    <a:pt x="412" y="286"/>
                    <a:pt x="792" y="507"/>
                    <a:pt x="1204" y="761"/>
                  </a:cubicBezTo>
                  <a:lnTo>
                    <a:pt x="1394" y="887"/>
                  </a:lnTo>
                  <a:cubicBezTo>
                    <a:pt x="1394" y="919"/>
                    <a:pt x="1394" y="951"/>
                    <a:pt x="1362" y="982"/>
                  </a:cubicBezTo>
                  <a:cubicBezTo>
                    <a:pt x="1362" y="1014"/>
                    <a:pt x="1362" y="1046"/>
                    <a:pt x="1331" y="1078"/>
                  </a:cubicBezTo>
                  <a:cubicBezTo>
                    <a:pt x="1267" y="1331"/>
                    <a:pt x="1172" y="1584"/>
                    <a:pt x="1046" y="1838"/>
                  </a:cubicBezTo>
                  <a:cubicBezTo>
                    <a:pt x="731" y="1712"/>
                    <a:pt x="417" y="1617"/>
                    <a:pt x="72" y="1585"/>
                  </a:cubicBezTo>
                  <a:lnTo>
                    <a:pt x="72" y="1585"/>
                  </a:lnTo>
                  <a:cubicBezTo>
                    <a:pt x="96" y="1590"/>
                    <a:pt x="96" y="1616"/>
                    <a:pt x="96" y="1616"/>
                  </a:cubicBezTo>
                  <a:cubicBezTo>
                    <a:pt x="159" y="1648"/>
                    <a:pt x="254" y="1679"/>
                    <a:pt x="317" y="1711"/>
                  </a:cubicBezTo>
                  <a:cubicBezTo>
                    <a:pt x="539" y="1806"/>
                    <a:pt x="729" y="1933"/>
                    <a:pt x="951" y="2059"/>
                  </a:cubicBezTo>
                  <a:cubicBezTo>
                    <a:pt x="856" y="2249"/>
                    <a:pt x="792" y="2408"/>
                    <a:pt x="697" y="2566"/>
                  </a:cubicBezTo>
                  <a:cubicBezTo>
                    <a:pt x="666" y="2629"/>
                    <a:pt x="634" y="2693"/>
                    <a:pt x="571" y="2788"/>
                  </a:cubicBezTo>
                  <a:cubicBezTo>
                    <a:pt x="539" y="2819"/>
                    <a:pt x="507" y="2883"/>
                    <a:pt x="476" y="2946"/>
                  </a:cubicBezTo>
                  <a:lnTo>
                    <a:pt x="571" y="2883"/>
                  </a:lnTo>
                  <a:cubicBezTo>
                    <a:pt x="666" y="2788"/>
                    <a:pt x="792" y="2661"/>
                    <a:pt x="887" y="2566"/>
                  </a:cubicBezTo>
                  <a:cubicBezTo>
                    <a:pt x="919" y="2503"/>
                    <a:pt x="951" y="2471"/>
                    <a:pt x="982" y="2439"/>
                  </a:cubicBezTo>
                  <a:cubicBezTo>
                    <a:pt x="982" y="2439"/>
                    <a:pt x="982" y="2408"/>
                    <a:pt x="1014" y="2408"/>
                  </a:cubicBezTo>
                  <a:cubicBezTo>
                    <a:pt x="1014" y="2408"/>
                    <a:pt x="1014" y="2376"/>
                    <a:pt x="1014" y="2376"/>
                  </a:cubicBezTo>
                  <a:cubicBezTo>
                    <a:pt x="1046" y="2344"/>
                    <a:pt x="1046" y="2344"/>
                    <a:pt x="1077" y="2313"/>
                  </a:cubicBezTo>
                  <a:cubicBezTo>
                    <a:pt x="1077" y="2281"/>
                    <a:pt x="1109" y="2249"/>
                    <a:pt x="1141" y="2218"/>
                  </a:cubicBezTo>
                  <a:cubicBezTo>
                    <a:pt x="1141" y="2218"/>
                    <a:pt x="1141" y="2186"/>
                    <a:pt x="1141" y="2186"/>
                  </a:cubicBezTo>
                  <a:cubicBezTo>
                    <a:pt x="1362" y="2344"/>
                    <a:pt x="1584" y="2471"/>
                    <a:pt x="1806" y="2629"/>
                  </a:cubicBezTo>
                  <a:cubicBezTo>
                    <a:pt x="1869" y="2693"/>
                    <a:pt x="1932" y="2724"/>
                    <a:pt x="1996" y="2756"/>
                  </a:cubicBezTo>
                  <a:cubicBezTo>
                    <a:pt x="1964" y="2851"/>
                    <a:pt x="1901" y="2946"/>
                    <a:pt x="1869" y="3009"/>
                  </a:cubicBezTo>
                  <a:cubicBezTo>
                    <a:pt x="1774" y="3263"/>
                    <a:pt x="1647" y="3516"/>
                    <a:pt x="1521" y="3738"/>
                  </a:cubicBezTo>
                  <a:cubicBezTo>
                    <a:pt x="1457" y="3928"/>
                    <a:pt x="1362" y="4086"/>
                    <a:pt x="1267" y="4276"/>
                  </a:cubicBezTo>
                  <a:cubicBezTo>
                    <a:pt x="1204" y="4371"/>
                    <a:pt x="1141" y="4466"/>
                    <a:pt x="1077" y="4593"/>
                  </a:cubicBezTo>
                  <a:lnTo>
                    <a:pt x="1267" y="4434"/>
                  </a:lnTo>
                  <a:cubicBezTo>
                    <a:pt x="1331" y="4339"/>
                    <a:pt x="1426" y="4244"/>
                    <a:pt x="1489" y="4149"/>
                  </a:cubicBezTo>
                  <a:cubicBezTo>
                    <a:pt x="1521" y="4118"/>
                    <a:pt x="1552" y="4086"/>
                    <a:pt x="1584" y="4054"/>
                  </a:cubicBezTo>
                  <a:cubicBezTo>
                    <a:pt x="1616" y="4023"/>
                    <a:pt x="1616" y="4023"/>
                    <a:pt x="1616" y="3991"/>
                  </a:cubicBezTo>
                  <a:cubicBezTo>
                    <a:pt x="1647" y="3959"/>
                    <a:pt x="1647" y="3959"/>
                    <a:pt x="1679" y="3928"/>
                  </a:cubicBezTo>
                  <a:cubicBezTo>
                    <a:pt x="1679" y="3896"/>
                    <a:pt x="1711" y="3896"/>
                    <a:pt x="1711" y="3864"/>
                  </a:cubicBezTo>
                  <a:cubicBezTo>
                    <a:pt x="1711" y="3864"/>
                    <a:pt x="1742" y="3864"/>
                    <a:pt x="1742" y="3833"/>
                  </a:cubicBezTo>
                  <a:cubicBezTo>
                    <a:pt x="1806" y="3738"/>
                    <a:pt x="1869" y="3643"/>
                    <a:pt x="1932" y="3548"/>
                  </a:cubicBezTo>
                  <a:lnTo>
                    <a:pt x="1932" y="3516"/>
                  </a:lnTo>
                  <a:cubicBezTo>
                    <a:pt x="2059" y="3326"/>
                    <a:pt x="2154" y="3136"/>
                    <a:pt x="2249" y="2978"/>
                  </a:cubicBezTo>
                  <a:cubicBezTo>
                    <a:pt x="2217" y="2946"/>
                    <a:pt x="2217" y="2914"/>
                    <a:pt x="2217" y="2914"/>
                  </a:cubicBezTo>
                  <a:cubicBezTo>
                    <a:pt x="2154" y="2851"/>
                    <a:pt x="2154" y="2851"/>
                    <a:pt x="2122" y="2819"/>
                  </a:cubicBezTo>
                  <a:lnTo>
                    <a:pt x="2091" y="2788"/>
                  </a:lnTo>
                  <a:cubicBezTo>
                    <a:pt x="2091" y="2788"/>
                    <a:pt x="2059" y="2756"/>
                    <a:pt x="2059" y="2756"/>
                  </a:cubicBezTo>
                  <a:cubicBezTo>
                    <a:pt x="2059" y="2724"/>
                    <a:pt x="2059" y="2693"/>
                    <a:pt x="2091" y="2629"/>
                  </a:cubicBezTo>
                  <a:cubicBezTo>
                    <a:pt x="2091" y="2598"/>
                    <a:pt x="2091" y="2598"/>
                    <a:pt x="2091" y="2566"/>
                  </a:cubicBezTo>
                  <a:cubicBezTo>
                    <a:pt x="2091" y="2566"/>
                    <a:pt x="2091" y="2534"/>
                    <a:pt x="2091" y="2534"/>
                  </a:cubicBezTo>
                  <a:cubicBezTo>
                    <a:pt x="2122" y="2534"/>
                    <a:pt x="2122" y="2503"/>
                    <a:pt x="2122" y="2471"/>
                  </a:cubicBezTo>
                  <a:cubicBezTo>
                    <a:pt x="2091" y="2439"/>
                    <a:pt x="2059" y="2408"/>
                    <a:pt x="2059" y="2408"/>
                  </a:cubicBezTo>
                  <a:cubicBezTo>
                    <a:pt x="1996" y="2344"/>
                    <a:pt x="1932" y="2313"/>
                    <a:pt x="1869" y="2281"/>
                  </a:cubicBezTo>
                  <a:cubicBezTo>
                    <a:pt x="1806" y="2249"/>
                    <a:pt x="1774" y="2186"/>
                    <a:pt x="1711" y="2154"/>
                  </a:cubicBezTo>
                  <a:cubicBezTo>
                    <a:pt x="1584" y="2091"/>
                    <a:pt x="1457" y="1996"/>
                    <a:pt x="1299" y="1933"/>
                  </a:cubicBezTo>
                  <a:cubicBezTo>
                    <a:pt x="1331" y="1901"/>
                    <a:pt x="1331" y="1869"/>
                    <a:pt x="1362" y="1838"/>
                  </a:cubicBezTo>
                  <a:cubicBezTo>
                    <a:pt x="1362" y="1806"/>
                    <a:pt x="1394" y="1774"/>
                    <a:pt x="1426" y="1743"/>
                  </a:cubicBezTo>
                  <a:cubicBezTo>
                    <a:pt x="1457" y="1679"/>
                    <a:pt x="1489" y="1584"/>
                    <a:pt x="1521" y="1521"/>
                  </a:cubicBezTo>
                  <a:cubicBezTo>
                    <a:pt x="1552" y="1458"/>
                    <a:pt x="1584" y="1363"/>
                    <a:pt x="1616" y="1268"/>
                  </a:cubicBezTo>
                  <a:cubicBezTo>
                    <a:pt x="1616" y="1236"/>
                    <a:pt x="1647" y="1204"/>
                    <a:pt x="1647" y="1173"/>
                  </a:cubicBezTo>
                  <a:cubicBezTo>
                    <a:pt x="1647" y="1141"/>
                    <a:pt x="1679" y="1109"/>
                    <a:pt x="1679" y="1046"/>
                  </a:cubicBezTo>
                  <a:lnTo>
                    <a:pt x="1584" y="951"/>
                  </a:lnTo>
                  <a:cubicBezTo>
                    <a:pt x="1552" y="919"/>
                    <a:pt x="1521" y="887"/>
                    <a:pt x="1521" y="856"/>
                  </a:cubicBezTo>
                  <a:cubicBezTo>
                    <a:pt x="1521" y="824"/>
                    <a:pt x="1489" y="824"/>
                    <a:pt x="1489" y="824"/>
                  </a:cubicBezTo>
                  <a:cubicBezTo>
                    <a:pt x="1489" y="792"/>
                    <a:pt x="1489" y="792"/>
                    <a:pt x="1489" y="761"/>
                  </a:cubicBezTo>
                  <a:cubicBezTo>
                    <a:pt x="1489" y="729"/>
                    <a:pt x="1489" y="729"/>
                    <a:pt x="1489" y="697"/>
                  </a:cubicBezTo>
                  <a:cubicBezTo>
                    <a:pt x="1489" y="666"/>
                    <a:pt x="1489" y="634"/>
                    <a:pt x="1521" y="571"/>
                  </a:cubicBezTo>
                  <a:cubicBezTo>
                    <a:pt x="1331" y="476"/>
                    <a:pt x="1141" y="381"/>
                    <a:pt x="951" y="286"/>
                  </a:cubicBezTo>
                  <a:cubicBezTo>
                    <a:pt x="697" y="159"/>
                    <a:pt x="412" y="64"/>
                    <a:pt x="159" y="1"/>
                  </a:cubicBezTo>
                  <a:close/>
                </a:path>
              </a:pathLst>
            </a:custGeom>
            <a:solidFill>
              <a:srgbClr val="AB5B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4" name="Google Shape;5354;p37"/>
            <p:cNvSpPr/>
            <p:nvPr/>
          </p:nvSpPr>
          <p:spPr>
            <a:xfrm>
              <a:off x="1897978" y="3326216"/>
              <a:ext cx="28372" cy="49890"/>
            </a:xfrm>
            <a:custGeom>
              <a:avLst/>
              <a:gdLst/>
              <a:ahLst/>
              <a:cxnLst/>
              <a:rect l="l" t="t" r="r" b="b"/>
              <a:pathLst>
                <a:path w="919" h="1616" extrusionOk="0">
                  <a:moveTo>
                    <a:pt x="380" y="1"/>
                  </a:moveTo>
                  <a:cubicBezTo>
                    <a:pt x="317" y="349"/>
                    <a:pt x="190" y="698"/>
                    <a:pt x="0" y="1046"/>
                  </a:cubicBezTo>
                  <a:cubicBezTo>
                    <a:pt x="0" y="1046"/>
                    <a:pt x="0" y="1046"/>
                    <a:pt x="0" y="1078"/>
                  </a:cubicBezTo>
                  <a:lnTo>
                    <a:pt x="32" y="1078"/>
                  </a:lnTo>
                  <a:cubicBezTo>
                    <a:pt x="127" y="1141"/>
                    <a:pt x="222" y="1204"/>
                    <a:pt x="317" y="1236"/>
                  </a:cubicBezTo>
                  <a:cubicBezTo>
                    <a:pt x="380" y="1268"/>
                    <a:pt x="444" y="1299"/>
                    <a:pt x="475" y="1331"/>
                  </a:cubicBezTo>
                  <a:cubicBezTo>
                    <a:pt x="634" y="1426"/>
                    <a:pt x="760" y="1489"/>
                    <a:pt x="919" y="1616"/>
                  </a:cubicBezTo>
                  <a:cubicBezTo>
                    <a:pt x="919" y="1584"/>
                    <a:pt x="919" y="1553"/>
                    <a:pt x="919" y="1521"/>
                  </a:cubicBezTo>
                  <a:cubicBezTo>
                    <a:pt x="919" y="1489"/>
                    <a:pt x="887" y="1489"/>
                    <a:pt x="855" y="1458"/>
                  </a:cubicBezTo>
                  <a:cubicBezTo>
                    <a:pt x="634" y="1299"/>
                    <a:pt x="380" y="1141"/>
                    <a:pt x="127" y="1014"/>
                  </a:cubicBezTo>
                  <a:cubicBezTo>
                    <a:pt x="285" y="729"/>
                    <a:pt x="380" y="413"/>
                    <a:pt x="507" y="128"/>
                  </a:cubicBezTo>
                  <a:cubicBezTo>
                    <a:pt x="444" y="64"/>
                    <a:pt x="412" y="32"/>
                    <a:pt x="380"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5" name="Google Shape;5355;p37"/>
            <p:cNvSpPr/>
            <p:nvPr/>
          </p:nvSpPr>
          <p:spPr>
            <a:xfrm>
              <a:off x="1876460" y="3364343"/>
              <a:ext cx="20561" cy="23494"/>
            </a:xfrm>
            <a:custGeom>
              <a:avLst/>
              <a:gdLst/>
              <a:ahLst/>
              <a:cxnLst/>
              <a:rect l="l" t="t" r="r" b="b"/>
              <a:pathLst>
                <a:path w="666" h="761" extrusionOk="0">
                  <a:moveTo>
                    <a:pt x="666" y="1"/>
                  </a:moveTo>
                  <a:cubicBezTo>
                    <a:pt x="602" y="1"/>
                    <a:pt x="571" y="1"/>
                    <a:pt x="539" y="64"/>
                  </a:cubicBezTo>
                  <a:cubicBezTo>
                    <a:pt x="444" y="159"/>
                    <a:pt x="381" y="286"/>
                    <a:pt x="317" y="381"/>
                  </a:cubicBezTo>
                  <a:cubicBezTo>
                    <a:pt x="254" y="444"/>
                    <a:pt x="222" y="508"/>
                    <a:pt x="159" y="539"/>
                  </a:cubicBezTo>
                  <a:cubicBezTo>
                    <a:pt x="127" y="571"/>
                    <a:pt x="127" y="571"/>
                    <a:pt x="96" y="603"/>
                  </a:cubicBezTo>
                  <a:lnTo>
                    <a:pt x="1" y="761"/>
                  </a:lnTo>
                  <a:cubicBezTo>
                    <a:pt x="32" y="729"/>
                    <a:pt x="64" y="729"/>
                    <a:pt x="64" y="698"/>
                  </a:cubicBezTo>
                  <a:cubicBezTo>
                    <a:pt x="317" y="508"/>
                    <a:pt x="507" y="254"/>
                    <a:pt x="666"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6" name="Google Shape;5356;p37"/>
            <p:cNvSpPr/>
            <p:nvPr/>
          </p:nvSpPr>
          <p:spPr>
            <a:xfrm>
              <a:off x="1863741" y="3345789"/>
              <a:ext cx="30348" cy="9787"/>
            </a:xfrm>
            <a:custGeom>
              <a:avLst/>
              <a:gdLst/>
              <a:ahLst/>
              <a:cxnLst/>
              <a:rect l="l" t="t" r="r" b="b"/>
              <a:pathLst>
                <a:path w="983" h="317" extrusionOk="0">
                  <a:moveTo>
                    <a:pt x="1" y="0"/>
                  </a:moveTo>
                  <a:cubicBezTo>
                    <a:pt x="1" y="32"/>
                    <a:pt x="33" y="32"/>
                    <a:pt x="33" y="32"/>
                  </a:cubicBezTo>
                  <a:cubicBezTo>
                    <a:pt x="96" y="64"/>
                    <a:pt x="159" y="95"/>
                    <a:pt x="223" y="127"/>
                  </a:cubicBezTo>
                  <a:lnTo>
                    <a:pt x="318" y="127"/>
                  </a:lnTo>
                  <a:cubicBezTo>
                    <a:pt x="508" y="190"/>
                    <a:pt x="603" y="254"/>
                    <a:pt x="793" y="285"/>
                  </a:cubicBezTo>
                  <a:cubicBezTo>
                    <a:pt x="824" y="285"/>
                    <a:pt x="951" y="317"/>
                    <a:pt x="951" y="317"/>
                  </a:cubicBezTo>
                  <a:cubicBezTo>
                    <a:pt x="951" y="285"/>
                    <a:pt x="951" y="285"/>
                    <a:pt x="983" y="254"/>
                  </a:cubicBezTo>
                  <a:cubicBezTo>
                    <a:pt x="666" y="127"/>
                    <a:pt x="349" y="32"/>
                    <a:pt x="1"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7" name="Google Shape;5357;p37"/>
            <p:cNvSpPr/>
            <p:nvPr/>
          </p:nvSpPr>
          <p:spPr>
            <a:xfrm>
              <a:off x="1895046" y="3386849"/>
              <a:ext cx="36213" cy="51835"/>
            </a:xfrm>
            <a:custGeom>
              <a:avLst/>
              <a:gdLst/>
              <a:ahLst/>
              <a:cxnLst/>
              <a:rect l="l" t="t" r="r" b="b"/>
              <a:pathLst>
                <a:path w="1173" h="1679" extrusionOk="0">
                  <a:moveTo>
                    <a:pt x="1109" y="0"/>
                  </a:moveTo>
                  <a:cubicBezTo>
                    <a:pt x="1077" y="32"/>
                    <a:pt x="1045" y="64"/>
                    <a:pt x="1014" y="95"/>
                  </a:cubicBezTo>
                  <a:cubicBezTo>
                    <a:pt x="950" y="190"/>
                    <a:pt x="919" y="285"/>
                    <a:pt x="887" y="412"/>
                  </a:cubicBezTo>
                  <a:cubicBezTo>
                    <a:pt x="855" y="444"/>
                    <a:pt x="824" y="507"/>
                    <a:pt x="792" y="570"/>
                  </a:cubicBezTo>
                  <a:cubicBezTo>
                    <a:pt x="729" y="634"/>
                    <a:pt x="665" y="729"/>
                    <a:pt x="634" y="824"/>
                  </a:cubicBezTo>
                  <a:cubicBezTo>
                    <a:pt x="539" y="950"/>
                    <a:pt x="444" y="1109"/>
                    <a:pt x="349" y="1235"/>
                  </a:cubicBezTo>
                  <a:cubicBezTo>
                    <a:pt x="285" y="1267"/>
                    <a:pt x="222" y="1299"/>
                    <a:pt x="190" y="1362"/>
                  </a:cubicBezTo>
                  <a:cubicBezTo>
                    <a:pt x="127" y="1457"/>
                    <a:pt x="64" y="1552"/>
                    <a:pt x="0" y="1679"/>
                  </a:cubicBezTo>
                  <a:cubicBezTo>
                    <a:pt x="64" y="1615"/>
                    <a:pt x="127" y="1552"/>
                    <a:pt x="190" y="1520"/>
                  </a:cubicBezTo>
                  <a:cubicBezTo>
                    <a:pt x="444" y="1235"/>
                    <a:pt x="697" y="919"/>
                    <a:pt x="887" y="602"/>
                  </a:cubicBezTo>
                  <a:cubicBezTo>
                    <a:pt x="982" y="412"/>
                    <a:pt x="1077" y="222"/>
                    <a:pt x="1172" y="64"/>
                  </a:cubicBezTo>
                  <a:cubicBezTo>
                    <a:pt x="1140" y="32"/>
                    <a:pt x="1140" y="0"/>
                    <a:pt x="1109" y="0"/>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8" name="Google Shape;5358;p37"/>
            <p:cNvSpPr/>
            <p:nvPr/>
          </p:nvSpPr>
          <p:spPr>
            <a:xfrm>
              <a:off x="1861796" y="3296887"/>
              <a:ext cx="46000" cy="22537"/>
            </a:xfrm>
            <a:custGeom>
              <a:avLst/>
              <a:gdLst/>
              <a:ahLst/>
              <a:cxnLst/>
              <a:rect l="l" t="t" r="r" b="b"/>
              <a:pathLst>
                <a:path w="1490" h="730" extrusionOk="0">
                  <a:moveTo>
                    <a:pt x="127" y="1"/>
                  </a:moveTo>
                  <a:cubicBezTo>
                    <a:pt x="96" y="32"/>
                    <a:pt x="64" y="64"/>
                    <a:pt x="1" y="64"/>
                  </a:cubicBezTo>
                  <a:cubicBezTo>
                    <a:pt x="317" y="159"/>
                    <a:pt x="634" y="286"/>
                    <a:pt x="919" y="412"/>
                  </a:cubicBezTo>
                  <a:cubicBezTo>
                    <a:pt x="951" y="444"/>
                    <a:pt x="1014" y="476"/>
                    <a:pt x="1046" y="507"/>
                  </a:cubicBezTo>
                  <a:cubicBezTo>
                    <a:pt x="1172" y="571"/>
                    <a:pt x="1299" y="634"/>
                    <a:pt x="1426" y="697"/>
                  </a:cubicBezTo>
                  <a:cubicBezTo>
                    <a:pt x="1457" y="697"/>
                    <a:pt x="1457" y="697"/>
                    <a:pt x="1489" y="729"/>
                  </a:cubicBezTo>
                  <a:cubicBezTo>
                    <a:pt x="1489" y="666"/>
                    <a:pt x="1489" y="634"/>
                    <a:pt x="1489" y="602"/>
                  </a:cubicBezTo>
                  <a:cubicBezTo>
                    <a:pt x="1331" y="476"/>
                    <a:pt x="1141" y="381"/>
                    <a:pt x="951" y="286"/>
                  </a:cubicBezTo>
                  <a:cubicBezTo>
                    <a:pt x="697" y="191"/>
                    <a:pt x="412" y="64"/>
                    <a:pt x="127" y="1"/>
                  </a:cubicBez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9" name="Google Shape;5359;p37"/>
            <p:cNvSpPr/>
            <p:nvPr/>
          </p:nvSpPr>
          <p:spPr>
            <a:xfrm>
              <a:off x="1876460" y="3281265"/>
              <a:ext cx="55756" cy="186748"/>
            </a:xfrm>
            <a:custGeom>
              <a:avLst/>
              <a:gdLst/>
              <a:ahLst/>
              <a:cxnLst/>
              <a:rect l="l" t="t" r="r" b="b"/>
              <a:pathLst>
                <a:path w="1806" h="6049" extrusionOk="0">
                  <a:moveTo>
                    <a:pt x="96" y="0"/>
                  </a:moveTo>
                  <a:cubicBezTo>
                    <a:pt x="64" y="63"/>
                    <a:pt x="32" y="127"/>
                    <a:pt x="1" y="190"/>
                  </a:cubicBezTo>
                  <a:cubicBezTo>
                    <a:pt x="96" y="285"/>
                    <a:pt x="191" y="380"/>
                    <a:pt x="254" y="507"/>
                  </a:cubicBezTo>
                  <a:cubicBezTo>
                    <a:pt x="349" y="602"/>
                    <a:pt x="412" y="697"/>
                    <a:pt x="476" y="823"/>
                  </a:cubicBezTo>
                  <a:cubicBezTo>
                    <a:pt x="507" y="887"/>
                    <a:pt x="539" y="950"/>
                    <a:pt x="571" y="1013"/>
                  </a:cubicBezTo>
                  <a:cubicBezTo>
                    <a:pt x="602" y="1077"/>
                    <a:pt x="634" y="1172"/>
                    <a:pt x="697" y="1235"/>
                  </a:cubicBezTo>
                  <a:cubicBezTo>
                    <a:pt x="697" y="1267"/>
                    <a:pt x="697" y="1267"/>
                    <a:pt x="697" y="1267"/>
                  </a:cubicBezTo>
                  <a:cubicBezTo>
                    <a:pt x="761" y="1393"/>
                    <a:pt x="792" y="1488"/>
                    <a:pt x="856" y="1615"/>
                  </a:cubicBezTo>
                  <a:cubicBezTo>
                    <a:pt x="887" y="1710"/>
                    <a:pt x="919" y="1805"/>
                    <a:pt x="951" y="1900"/>
                  </a:cubicBezTo>
                  <a:cubicBezTo>
                    <a:pt x="982" y="1964"/>
                    <a:pt x="982" y="1995"/>
                    <a:pt x="1014" y="2059"/>
                  </a:cubicBezTo>
                  <a:cubicBezTo>
                    <a:pt x="1077" y="2249"/>
                    <a:pt x="1141" y="2470"/>
                    <a:pt x="1204" y="2692"/>
                  </a:cubicBezTo>
                  <a:cubicBezTo>
                    <a:pt x="1204" y="2724"/>
                    <a:pt x="1236" y="2787"/>
                    <a:pt x="1236" y="2850"/>
                  </a:cubicBezTo>
                  <a:cubicBezTo>
                    <a:pt x="1267" y="2945"/>
                    <a:pt x="1299" y="3040"/>
                    <a:pt x="1331" y="3135"/>
                  </a:cubicBezTo>
                  <a:cubicBezTo>
                    <a:pt x="1331" y="3262"/>
                    <a:pt x="1362" y="3389"/>
                    <a:pt x="1394" y="3547"/>
                  </a:cubicBezTo>
                  <a:cubicBezTo>
                    <a:pt x="1394" y="3642"/>
                    <a:pt x="1426" y="3769"/>
                    <a:pt x="1426" y="3895"/>
                  </a:cubicBezTo>
                  <a:cubicBezTo>
                    <a:pt x="1457" y="3927"/>
                    <a:pt x="1457" y="3990"/>
                    <a:pt x="1457" y="4054"/>
                  </a:cubicBezTo>
                  <a:cubicBezTo>
                    <a:pt x="1457" y="4117"/>
                    <a:pt x="1457" y="4180"/>
                    <a:pt x="1489" y="4275"/>
                  </a:cubicBezTo>
                  <a:cubicBezTo>
                    <a:pt x="1489" y="4465"/>
                    <a:pt x="1489" y="4687"/>
                    <a:pt x="1457" y="4909"/>
                  </a:cubicBezTo>
                  <a:cubicBezTo>
                    <a:pt x="1394" y="5289"/>
                    <a:pt x="1172" y="5669"/>
                    <a:pt x="1014" y="6049"/>
                  </a:cubicBezTo>
                  <a:cubicBezTo>
                    <a:pt x="1711" y="5669"/>
                    <a:pt x="1806" y="4497"/>
                    <a:pt x="1742" y="3484"/>
                  </a:cubicBezTo>
                  <a:lnTo>
                    <a:pt x="1711" y="3420"/>
                  </a:lnTo>
                  <a:cubicBezTo>
                    <a:pt x="1679" y="3389"/>
                    <a:pt x="1647" y="3357"/>
                    <a:pt x="1616" y="3325"/>
                  </a:cubicBezTo>
                  <a:lnTo>
                    <a:pt x="1584" y="3325"/>
                  </a:lnTo>
                  <a:cubicBezTo>
                    <a:pt x="1584" y="3294"/>
                    <a:pt x="1552" y="3294"/>
                    <a:pt x="1552" y="3262"/>
                  </a:cubicBezTo>
                  <a:cubicBezTo>
                    <a:pt x="1552" y="3230"/>
                    <a:pt x="1552" y="3199"/>
                    <a:pt x="1584" y="3135"/>
                  </a:cubicBezTo>
                  <a:cubicBezTo>
                    <a:pt x="1584" y="3135"/>
                    <a:pt x="1584" y="3104"/>
                    <a:pt x="1616" y="3072"/>
                  </a:cubicBezTo>
                  <a:cubicBezTo>
                    <a:pt x="1616" y="3040"/>
                    <a:pt x="1616" y="3009"/>
                    <a:pt x="1616" y="2977"/>
                  </a:cubicBezTo>
                  <a:cubicBezTo>
                    <a:pt x="1521" y="2534"/>
                    <a:pt x="1362" y="1932"/>
                    <a:pt x="1204" y="1584"/>
                  </a:cubicBezTo>
                  <a:lnTo>
                    <a:pt x="1077" y="1488"/>
                  </a:lnTo>
                  <a:cubicBezTo>
                    <a:pt x="1046" y="1425"/>
                    <a:pt x="1014" y="1393"/>
                    <a:pt x="1014" y="1362"/>
                  </a:cubicBezTo>
                  <a:cubicBezTo>
                    <a:pt x="1014" y="1330"/>
                    <a:pt x="1014" y="1298"/>
                    <a:pt x="1014" y="1267"/>
                  </a:cubicBezTo>
                  <a:cubicBezTo>
                    <a:pt x="1014" y="1267"/>
                    <a:pt x="1014" y="1267"/>
                    <a:pt x="1014" y="1235"/>
                  </a:cubicBezTo>
                  <a:cubicBezTo>
                    <a:pt x="1014" y="1203"/>
                    <a:pt x="1014" y="1140"/>
                    <a:pt x="1014" y="1108"/>
                  </a:cubicBezTo>
                  <a:cubicBezTo>
                    <a:pt x="824" y="792"/>
                    <a:pt x="507" y="348"/>
                    <a:pt x="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0" name="Google Shape;5360;p37"/>
            <p:cNvSpPr/>
            <p:nvPr/>
          </p:nvSpPr>
          <p:spPr>
            <a:xfrm>
              <a:off x="1708298" y="3351469"/>
              <a:ext cx="173071" cy="273963"/>
            </a:xfrm>
            <a:custGeom>
              <a:avLst/>
              <a:gdLst/>
              <a:ahLst/>
              <a:cxnLst/>
              <a:rect l="l" t="t" r="r" b="b"/>
              <a:pathLst>
                <a:path w="5606" h="8874" extrusionOk="0">
                  <a:moveTo>
                    <a:pt x="4719" y="0"/>
                  </a:moveTo>
                  <a:cubicBezTo>
                    <a:pt x="4606" y="0"/>
                    <a:pt x="4499" y="76"/>
                    <a:pt x="4434" y="355"/>
                  </a:cubicBezTo>
                  <a:cubicBezTo>
                    <a:pt x="4276" y="925"/>
                    <a:pt x="3928" y="1400"/>
                    <a:pt x="3833" y="1685"/>
                  </a:cubicBezTo>
                  <a:cubicBezTo>
                    <a:pt x="3769" y="1811"/>
                    <a:pt x="3579" y="2635"/>
                    <a:pt x="3928" y="3078"/>
                  </a:cubicBezTo>
                  <a:lnTo>
                    <a:pt x="1" y="5928"/>
                  </a:lnTo>
                  <a:lnTo>
                    <a:pt x="2439" y="8874"/>
                  </a:lnTo>
                  <a:lnTo>
                    <a:pt x="5448" y="4187"/>
                  </a:lnTo>
                  <a:lnTo>
                    <a:pt x="4751" y="3553"/>
                  </a:lnTo>
                  <a:cubicBezTo>
                    <a:pt x="5606" y="2381"/>
                    <a:pt x="4656" y="1526"/>
                    <a:pt x="4656" y="1526"/>
                  </a:cubicBezTo>
                  <a:cubicBezTo>
                    <a:pt x="4783" y="1241"/>
                    <a:pt x="5004" y="735"/>
                    <a:pt x="5068" y="481"/>
                  </a:cubicBezTo>
                  <a:cubicBezTo>
                    <a:pt x="5131" y="291"/>
                    <a:pt x="5068" y="101"/>
                    <a:pt x="4909" y="38"/>
                  </a:cubicBezTo>
                  <a:lnTo>
                    <a:pt x="4878" y="38"/>
                  </a:lnTo>
                  <a:cubicBezTo>
                    <a:pt x="4826" y="17"/>
                    <a:pt x="4772" y="0"/>
                    <a:pt x="4719" y="0"/>
                  </a:cubicBezTo>
                  <a:close/>
                </a:path>
              </a:pathLst>
            </a:custGeom>
            <a:solidFill>
              <a:srgbClr val="FF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1" name="Google Shape;5361;p37"/>
            <p:cNvSpPr/>
            <p:nvPr/>
          </p:nvSpPr>
          <p:spPr>
            <a:xfrm>
              <a:off x="1912643" y="3417166"/>
              <a:ext cx="33281" cy="21518"/>
            </a:xfrm>
            <a:custGeom>
              <a:avLst/>
              <a:gdLst/>
              <a:ahLst/>
              <a:cxnLst/>
              <a:rect l="l" t="t" r="r" b="b"/>
              <a:pathLst>
                <a:path w="1078" h="697" extrusionOk="0">
                  <a:moveTo>
                    <a:pt x="349" y="0"/>
                  </a:moveTo>
                  <a:cubicBezTo>
                    <a:pt x="159" y="0"/>
                    <a:pt x="0" y="158"/>
                    <a:pt x="0" y="348"/>
                  </a:cubicBezTo>
                  <a:cubicBezTo>
                    <a:pt x="0" y="538"/>
                    <a:pt x="159" y="697"/>
                    <a:pt x="349" y="697"/>
                  </a:cubicBezTo>
                  <a:lnTo>
                    <a:pt x="729" y="697"/>
                  </a:lnTo>
                  <a:cubicBezTo>
                    <a:pt x="919" y="697"/>
                    <a:pt x="1077" y="538"/>
                    <a:pt x="1077" y="348"/>
                  </a:cubicBezTo>
                  <a:cubicBezTo>
                    <a:pt x="1077" y="158"/>
                    <a:pt x="919" y="0"/>
                    <a:pt x="729" y="0"/>
                  </a:cubicBezTo>
                  <a:close/>
                </a:path>
              </a:pathLst>
            </a:custGeom>
            <a:solidFill>
              <a:srgbClr val="FF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2" name="Google Shape;5362;p37"/>
            <p:cNvSpPr/>
            <p:nvPr/>
          </p:nvSpPr>
          <p:spPr>
            <a:xfrm>
              <a:off x="1906777" y="3348104"/>
              <a:ext cx="35226" cy="24698"/>
            </a:xfrm>
            <a:custGeom>
              <a:avLst/>
              <a:gdLst/>
              <a:ahLst/>
              <a:cxnLst/>
              <a:rect l="l" t="t" r="r" b="b"/>
              <a:pathLst>
                <a:path w="1141" h="800" extrusionOk="0">
                  <a:moveTo>
                    <a:pt x="752" y="1"/>
                  </a:moveTo>
                  <a:cubicBezTo>
                    <a:pt x="713" y="1"/>
                    <a:pt x="673" y="7"/>
                    <a:pt x="634" y="20"/>
                  </a:cubicBezTo>
                  <a:lnTo>
                    <a:pt x="285" y="147"/>
                  </a:lnTo>
                  <a:cubicBezTo>
                    <a:pt x="95" y="210"/>
                    <a:pt x="0" y="400"/>
                    <a:pt x="64" y="559"/>
                  </a:cubicBezTo>
                  <a:cubicBezTo>
                    <a:pt x="114" y="709"/>
                    <a:pt x="243" y="800"/>
                    <a:pt x="389" y="800"/>
                  </a:cubicBezTo>
                  <a:cubicBezTo>
                    <a:pt x="428" y="800"/>
                    <a:pt x="467" y="793"/>
                    <a:pt x="507" y="780"/>
                  </a:cubicBezTo>
                  <a:lnTo>
                    <a:pt x="855" y="685"/>
                  </a:lnTo>
                  <a:cubicBezTo>
                    <a:pt x="1045" y="622"/>
                    <a:pt x="1140" y="432"/>
                    <a:pt x="1077" y="242"/>
                  </a:cubicBezTo>
                  <a:cubicBezTo>
                    <a:pt x="1027" y="92"/>
                    <a:pt x="898" y="1"/>
                    <a:pt x="752" y="1"/>
                  </a:cubicBezTo>
                  <a:close/>
                </a:path>
              </a:pathLst>
            </a:custGeom>
            <a:solidFill>
              <a:srgbClr val="FF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3" name="Google Shape;5363;p37"/>
            <p:cNvSpPr/>
            <p:nvPr/>
          </p:nvSpPr>
          <p:spPr>
            <a:xfrm>
              <a:off x="1909710" y="3392530"/>
              <a:ext cx="42079" cy="24791"/>
            </a:xfrm>
            <a:custGeom>
              <a:avLst/>
              <a:gdLst/>
              <a:ahLst/>
              <a:cxnLst/>
              <a:rect l="l" t="t" r="r" b="b"/>
              <a:pathLst>
                <a:path w="1363" h="803" extrusionOk="0">
                  <a:moveTo>
                    <a:pt x="991" y="0"/>
                  </a:moveTo>
                  <a:cubicBezTo>
                    <a:pt x="967" y="0"/>
                    <a:pt x="943" y="2"/>
                    <a:pt x="919" y="6"/>
                  </a:cubicBezTo>
                  <a:lnTo>
                    <a:pt x="285" y="133"/>
                  </a:lnTo>
                  <a:cubicBezTo>
                    <a:pt x="127" y="165"/>
                    <a:pt x="0" y="355"/>
                    <a:pt x="32" y="545"/>
                  </a:cubicBezTo>
                  <a:cubicBezTo>
                    <a:pt x="60" y="687"/>
                    <a:pt x="216" y="803"/>
                    <a:pt x="384" y="803"/>
                  </a:cubicBezTo>
                  <a:cubicBezTo>
                    <a:pt x="404" y="803"/>
                    <a:pt x="424" y="801"/>
                    <a:pt x="444" y="798"/>
                  </a:cubicBezTo>
                  <a:lnTo>
                    <a:pt x="1077" y="671"/>
                  </a:lnTo>
                  <a:cubicBezTo>
                    <a:pt x="1267" y="640"/>
                    <a:pt x="1362" y="450"/>
                    <a:pt x="1330" y="260"/>
                  </a:cubicBezTo>
                  <a:cubicBezTo>
                    <a:pt x="1303" y="94"/>
                    <a:pt x="1155" y="0"/>
                    <a:pt x="991" y="0"/>
                  </a:cubicBezTo>
                  <a:close/>
                </a:path>
              </a:pathLst>
            </a:custGeom>
            <a:solidFill>
              <a:srgbClr val="FF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4" name="Google Shape;5364;p37"/>
            <p:cNvSpPr/>
            <p:nvPr/>
          </p:nvSpPr>
          <p:spPr>
            <a:xfrm>
              <a:off x="1905789" y="3369067"/>
              <a:ext cx="43067" cy="27199"/>
            </a:xfrm>
            <a:custGeom>
              <a:avLst/>
              <a:gdLst/>
              <a:ahLst/>
              <a:cxnLst/>
              <a:rect l="l" t="t" r="r" b="b"/>
              <a:pathLst>
                <a:path w="1395" h="881" extrusionOk="0">
                  <a:moveTo>
                    <a:pt x="961" y="0"/>
                  </a:moveTo>
                  <a:cubicBezTo>
                    <a:pt x="937" y="0"/>
                    <a:pt x="912" y="2"/>
                    <a:pt x="887" y="6"/>
                  </a:cubicBezTo>
                  <a:lnTo>
                    <a:pt x="286" y="228"/>
                  </a:lnTo>
                  <a:cubicBezTo>
                    <a:pt x="96" y="291"/>
                    <a:pt x="1" y="481"/>
                    <a:pt x="64" y="640"/>
                  </a:cubicBezTo>
                  <a:cubicBezTo>
                    <a:pt x="114" y="790"/>
                    <a:pt x="244" y="881"/>
                    <a:pt x="390" y="881"/>
                  </a:cubicBezTo>
                  <a:cubicBezTo>
                    <a:pt x="428" y="881"/>
                    <a:pt x="468" y="875"/>
                    <a:pt x="507" y="861"/>
                  </a:cubicBezTo>
                  <a:lnTo>
                    <a:pt x="1109" y="671"/>
                  </a:lnTo>
                  <a:cubicBezTo>
                    <a:pt x="1299" y="608"/>
                    <a:pt x="1394" y="418"/>
                    <a:pt x="1331" y="228"/>
                  </a:cubicBezTo>
                  <a:cubicBezTo>
                    <a:pt x="1276" y="90"/>
                    <a:pt x="1124" y="0"/>
                    <a:pt x="961" y="0"/>
                  </a:cubicBezTo>
                  <a:close/>
                </a:path>
              </a:pathLst>
            </a:custGeom>
            <a:solidFill>
              <a:srgbClr val="FF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5" name="Google Shape;5365;p37"/>
            <p:cNvSpPr/>
            <p:nvPr/>
          </p:nvSpPr>
          <p:spPr>
            <a:xfrm>
              <a:off x="1354375" y="3283180"/>
              <a:ext cx="464446" cy="561262"/>
            </a:xfrm>
            <a:custGeom>
              <a:avLst/>
              <a:gdLst/>
              <a:ahLst/>
              <a:cxnLst/>
              <a:rect l="l" t="t" r="r" b="b"/>
              <a:pathLst>
                <a:path w="15044" h="18180" extrusionOk="0">
                  <a:moveTo>
                    <a:pt x="4434" y="0"/>
                  </a:moveTo>
                  <a:cubicBezTo>
                    <a:pt x="3637" y="0"/>
                    <a:pt x="2246" y="2323"/>
                    <a:pt x="1995" y="3073"/>
                  </a:cubicBezTo>
                  <a:cubicBezTo>
                    <a:pt x="507" y="7254"/>
                    <a:pt x="0" y="12764"/>
                    <a:pt x="380" y="18179"/>
                  </a:cubicBezTo>
                  <a:lnTo>
                    <a:pt x="14948" y="18179"/>
                  </a:lnTo>
                  <a:cubicBezTo>
                    <a:pt x="15043" y="14822"/>
                    <a:pt x="14631" y="12289"/>
                    <a:pt x="13840" y="10072"/>
                  </a:cubicBezTo>
                  <a:cubicBezTo>
                    <a:pt x="12668" y="6779"/>
                    <a:pt x="10704" y="4182"/>
                    <a:pt x="8234" y="445"/>
                  </a:cubicBezTo>
                  <a:lnTo>
                    <a:pt x="4466" y="1"/>
                  </a:lnTo>
                  <a:cubicBezTo>
                    <a:pt x="4455" y="1"/>
                    <a:pt x="4445" y="0"/>
                    <a:pt x="4434"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6" name="Google Shape;5366;p37"/>
            <p:cNvSpPr/>
            <p:nvPr/>
          </p:nvSpPr>
          <p:spPr>
            <a:xfrm>
              <a:off x="1487343" y="3178491"/>
              <a:ext cx="206321" cy="232840"/>
            </a:xfrm>
            <a:custGeom>
              <a:avLst/>
              <a:gdLst/>
              <a:ahLst/>
              <a:cxnLst/>
              <a:rect l="l" t="t" r="r" b="b"/>
              <a:pathLst>
                <a:path w="6683" h="7542" extrusionOk="0">
                  <a:moveTo>
                    <a:pt x="598" y="0"/>
                  </a:moveTo>
                  <a:cubicBezTo>
                    <a:pt x="567" y="0"/>
                    <a:pt x="536" y="1"/>
                    <a:pt x="507" y="4"/>
                  </a:cubicBezTo>
                  <a:lnTo>
                    <a:pt x="0" y="3266"/>
                  </a:lnTo>
                  <a:cubicBezTo>
                    <a:pt x="285" y="4184"/>
                    <a:pt x="3421" y="4913"/>
                    <a:pt x="4434" y="5229"/>
                  </a:cubicBezTo>
                  <a:cubicBezTo>
                    <a:pt x="4656" y="5419"/>
                    <a:pt x="6429" y="7541"/>
                    <a:pt x="6429" y="7541"/>
                  </a:cubicBezTo>
                  <a:cubicBezTo>
                    <a:pt x="5511" y="6211"/>
                    <a:pt x="4877" y="5261"/>
                    <a:pt x="5067" y="4913"/>
                  </a:cubicBezTo>
                  <a:cubicBezTo>
                    <a:pt x="5384" y="4247"/>
                    <a:pt x="5764" y="3677"/>
                    <a:pt x="6683" y="3012"/>
                  </a:cubicBezTo>
                  <a:lnTo>
                    <a:pt x="6683" y="3012"/>
                  </a:lnTo>
                  <a:cubicBezTo>
                    <a:pt x="6677" y="3014"/>
                    <a:pt x="6672" y="3014"/>
                    <a:pt x="6665" y="3014"/>
                  </a:cubicBezTo>
                  <a:cubicBezTo>
                    <a:pt x="6219" y="3014"/>
                    <a:pt x="2168" y="0"/>
                    <a:pt x="598" y="0"/>
                  </a:cubicBezTo>
                  <a:close/>
                </a:path>
              </a:pathLst>
            </a:custGeom>
            <a:solidFill>
              <a:srgbClr val="F2C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7" name="Google Shape;5367;p37"/>
            <p:cNvSpPr/>
            <p:nvPr/>
          </p:nvSpPr>
          <p:spPr>
            <a:xfrm>
              <a:off x="1470703" y="3011378"/>
              <a:ext cx="243491" cy="281125"/>
            </a:xfrm>
            <a:custGeom>
              <a:avLst/>
              <a:gdLst/>
              <a:ahLst/>
              <a:cxnLst/>
              <a:rect l="l" t="t" r="r" b="b"/>
              <a:pathLst>
                <a:path w="7887" h="9106" extrusionOk="0">
                  <a:moveTo>
                    <a:pt x="3709" y="0"/>
                  </a:moveTo>
                  <a:cubicBezTo>
                    <a:pt x="2301" y="0"/>
                    <a:pt x="118" y="135"/>
                    <a:pt x="1" y="3517"/>
                  </a:cubicBezTo>
                  <a:cubicBezTo>
                    <a:pt x="33" y="4308"/>
                    <a:pt x="191" y="5163"/>
                    <a:pt x="508" y="5924"/>
                  </a:cubicBezTo>
                  <a:cubicBezTo>
                    <a:pt x="563" y="6081"/>
                    <a:pt x="721" y="6135"/>
                    <a:pt x="932" y="6135"/>
                  </a:cubicBezTo>
                  <a:cubicBezTo>
                    <a:pt x="1408" y="6135"/>
                    <a:pt x="2152" y="5856"/>
                    <a:pt x="2577" y="5856"/>
                  </a:cubicBezTo>
                  <a:cubicBezTo>
                    <a:pt x="2607" y="5856"/>
                    <a:pt x="2635" y="5857"/>
                    <a:pt x="2661" y="5860"/>
                  </a:cubicBezTo>
                  <a:cubicBezTo>
                    <a:pt x="2218" y="7760"/>
                    <a:pt x="3865" y="8964"/>
                    <a:pt x="4815" y="9090"/>
                  </a:cubicBezTo>
                  <a:cubicBezTo>
                    <a:pt x="4815" y="9090"/>
                    <a:pt x="4951" y="9105"/>
                    <a:pt x="5164" y="9105"/>
                  </a:cubicBezTo>
                  <a:cubicBezTo>
                    <a:pt x="5886" y="9105"/>
                    <a:pt x="7486" y="8935"/>
                    <a:pt x="7633" y="7444"/>
                  </a:cubicBezTo>
                  <a:lnTo>
                    <a:pt x="7507" y="5734"/>
                  </a:lnTo>
                  <a:cubicBezTo>
                    <a:pt x="7728" y="5670"/>
                    <a:pt x="7887" y="5417"/>
                    <a:pt x="7792" y="5195"/>
                  </a:cubicBezTo>
                  <a:lnTo>
                    <a:pt x="7063" y="4023"/>
                  </a:lnTo>
                  <a:cubicBezTo>
                    <a:pt x="7063" y="4023"/>
                    <a:pt x="7158" y="3833"/>
                    <a:pt x="7253" y="3580"/>
                  </a:cubicBezTo>
                  <a:cubicBezTo>
                    <a:pt x="7158" y="1142"/>
                    <a:pt x="5638" y="65"/>
                    <a:pt x="4055" y="1"/>
                  </a:cubicBezTo>
                  <a:cubicBezTo>
                    <a:pt x="3947" y="1"/>
                    <a:pt x="3831" y="0"/>
                    <a:pt x="3709" y="0"/>
                  </a:cubicBezTo>
                  <a:close/>
                </a:path>
              </a:pathLst>
            </a:custGeom>
            <a:solidFill>
              <a:srgbClr val="FF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8" name="Google Shape;5368;p37"/>
            <p:cNvSpPr/>
            <p:nvPr/>
          </p:nvSpPr>
          <p:spPr>
            <a:xfrm>
              <a:off x="1463880" y="2997547"/>
              <a:ext cx="248647" cy="223239"/>
            </a:xfrm>
            <a:custGeom>
              <a:avLst/>
              <a:gdLst/>
              <a:ahLst/>
              <a:cxnLst/>
              <a:rect l="l" t="t" r="r" b="b"/>
              <a:pathLst>
                <a:path w="8054" h="7231" extrusionOk="0">
                  <a:moveTo>
                    <a:pt x="4243" y="1"/>
                  </a:moveTo>
                  <a:cubicBezTo>
                    <a:pt x="4131" y="1"/>
                    <a:pt x="4015" y="2"/>
                    <a:pt x="3896" y="6"/>
                  </a:cubicBezTo>
                  <a:cubicBezTo>
                    <a:pt x="2059" y="69"/>
                    <a:pt x="634" y="1083"/>
                    <a:pt x="317" y="2888"/>
                  </a:cubicBezTo>
                  <a:cubicBezTo>
                    <a:pt x="0" y="4661"/>
                    <a:pt x="0" y="6688"/>
                    <a:pt x="1425" y="7163"/>
                  </a:cubicBezTo>
                  <a:cubicBezTo>
                    <a:pt x="1639" y="7210"/>
                    <a:pt x="1823" y="7231"/>
                    <a:pt x="1982" y="7231"/>
                  </a:cubicBezTo>
                  <a:cubicBezTo>
                    <a:pt x="3665" y="7231"/>
                    <a:pt x="2502" y="4852"/>
                    <a:pt x="2502" y="4851"/>
                  </a:cubicBezTo>
                  <a:lnTo>
                    <a:pt x="2502" y="4851"/>
                  </a:lnTo>
                  <a:cubicBezTo>
                    <a:pt x="2502" y="4852"/>
                    <a:pt x="3072" y="5738"/>
                    <a:pt x="3262" y="5991"/>
                  </a:cubicBezTo>
                  <a:cubicBezTo>
                    <a:pt x="3674" y="5991"/>
                    <a:pt x="3674" y="5991"/>
                    <a:pt x="4022" y="5960"/>
                  </a:cubicBezTo>
                  <a:cubicBezTo>
                    <a:pt x="4153" y="3371"/>
                    <a:pt x="3766" y="1970"/>
                    <a:pt x="5552" y="1970"/>
                  </a:cubicBezTo>
                  <a:cubicBezTo>
                    <a:pt x="5929" y="1970"/>
                    <a:pt x="6403" y="2033"/>
                    <a:pt x="6999" y="2160"/>
                  </a:cubicBezTo>
                  <a:cubicBezTo>
                    <a:pt x="7676" y="2037"/>
                    <a:pt x="8054" y="1"/>
                    <a:pt x="4243"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9" name="Google Shape;5369;p37"/>
            <p:cNvSpPr/>
            <p:nvPr/>
          </p:nvSpPr>
          <p:spPr>
            <a:xfrm>
              <a:off x="1528404" y="3127829"/>
              <a:ext cx="40103" cy="65450"/>
            </a:xfrm>
            <a:custGeom>
              <a:avLst/>
              <a:gdLst/>
              <a:ahLst/>
              <a:cxnLst/>
              <a:rect l="l" t="t" r="r" b="b"/>
              <a:pathLst>
                <a:path w="1299" h="2120" extrusionOk="0">
                  <a:moveTo>
                    <a:pt x="669" y="0"/>
                  </a:moveTo>
                  <a:cubicBezTo>
                    <a:pt x="350" y="0"/>
                    <a:pt x="0" y="195"/>
                    <a:pt x="0" y="885"/>
                  </a:cubicBezTo>
                  <a:cubicBezTo>
                    <a:pt x="0" y="1455"/>
                    <a:pt x="475" y="2120"/>
                    <a:pt x="856" y="2120"/>
                  </a:cubicBezTo>
                  <a:cubicBezTo>
                    <a:pt x="1236" y="2120"/>
                    <a:pt x="1204" y="1645"/>
                    <a:pt x="1204" y="1075"/>
                  </a:cubicBezTo>
                  <a:cubicBezTo>
                    <a:pt x="1204" y="695"/>
                    <a:pt x="1299" y="156"/>
                    <a:pt x="887" y="30"/>
                  </a:cubicBezTo>
                  <a:cubicBezTo>
                    <a:pt x="820" y="11"/>
                    <a:pt x="745" y="0"/>
                    <a:pt x="669" y="0"/>
                  </a:cubicBezTo>
                  <a:close/>
                </a:path>
              </a:pathLst>
            </a:custGeom>
            <a:solidFill>
              <a:srgbClr val="FF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0" name="Google Shape;5370;p37"/>
            <p:cNvSpPr/>
            <p:nvPr/>
          </p:nvSpPr>
          <p:spPr>
            <a:xfrm>
              <a:off x="1450173" y="3268546"/>
              <a:ext cx="174090" cy="121267"/>
            </a:xfrm>
            <a:custGeom>
              <a:avLst/>
              <a:gdLst/>
              <a:ahLst/>
              <a:cxnLst/>
              <a:rect l="l" t="t" r="r" b="b"/>
              <a:pathLst>
                <a:path w="5639" h="3928" extrusionOk="0">
                  <a:moveTo>
                    <a:pt x="1268" y="0"/>
                  </a:moveTo>
                  <a:cubicBezTo>
                    <a:pt x="888" y="349"/>
                    <a:pt x="508" y="760"/>
                    <a:pt x="1" y="1520"/>
                  </a:cubicBezTo>
                  <a:lnTo>
                    <a:pt x="4973" y="3927"/>
                  </a:lnTo>
                  <a:lnTo>
                    <a:pt x="5638" y="2312"/>
                  </a:lnTo>
                  <a:lnTo>
                    <a:pt x="1268"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1" name="Google Shape;5371;p37"/>
            <p:cNvSpPr/>
            <p:nvPr/>
          </p:nvSpPr>
          <p:spPr>
            <a:xfrm>
              <a:off x="1366107" y="3416610"/>
              <a:ext cx="452714" cy="427831"/>
            </a:xfrm>
            <a:custGeom>
              <a:avLst/>
              <a:gdLst/>
              <a:ahLst/>
              <a:cxnLst/>
              <a:rect l="l" t="t" r="r" b="b"/>
              <a:pathLst>
                <a:path w="14664" h="13858" extrusionOk="0">
                  <a:moveTo>
                    <a:pt x="5109" y="1"/>
                  </a:moveTo>
                  <a:cubicBezTo>
                    <a:pt x="4435" y="1"/>
                    <a:pt x="3778" y="265"/>
                    <a:pt x="3421" y="841"/>
                  </a:cubicBezTo>
                  <a:cubicBezTo>
                    <a:pt x="2882" y="1728"/>
                    <a:pt x="2882" y="1918"/>
                    <a:pt x="3326" y="2868"/>
                  </a:cubicBezTo>
                  <a:cubicBezTo>
                    <a:pt x="3896" y="4167"/>
                    <a:pt x="4466" y="6193"/>
                    <a:pt x="5099" y="7840"/>
                  </a:cubicBezTo>
                  <a:cubicBezTo>
                    <a:pt x="5416" y="8695"/>
                    <a:pt x="5859" y="10184"/>
                    <a:pt x="5859" y="11070"/>
                  </a:cubicBezTo>
                  <a:cubicBezTo>
                    <a:pt x="5891" y="12559"/>
                    <a:pt x="3041" y="13477"/>
                    <a:pt x="0" y="13857"/>
                  </a:cubicBezTo>
                  <a:lnTo>
                    <a:pt x="14568" y="13857"/>
                  </a:lnTo>
                  <a:cubicBezTo>
                    <a:pt x="14663" y="10500"/>
                    <a:pt x="14251" y="7967"/>
                    <a:pt x="13460" y="5750"/>
                  </a:cubicBezTo>
                  <a:cubicBezTo>
                    <a:pt x="13396" y="5750"/>
                    <a:pt x="13365" y="5750"/>
                    <a:pt x="13333" y="5782"/>
                  </a:cubicBezTo>
                  <a:cubicBezTo>
                    <a:pt x="12866" y="5875"/>
                    <a:pt x="12345" y="5992"/>
                    <a:pt x="11853" y="5992"/>
                  </a:cubicBezTo>
                  <a:cubicBezTo>
                    <a:pt x="11345" y="5992"/>
                    <a:pt x="10869" y="5867"/>
                    <a:pt x="10515" y="5465"/>
                  </a:cubicBezTo>
                  <a:cubicBezTo>
                    <a:pt x="9754" y="4610"/>
                    <a:pt x="8329" y="2077"/>
                    <a:pt x="7791" y="1158"/>
                  </a:cubicBezTo>
                  <a:cubicBezTo>
                    <a:pt x="7221" y="271"/>
                    <a:pt x="7189" y="746"/>
                    <a:pt x="6271" y="271"/>
                  </a:cubicBezTo>
                  <a:cubicBezTo>
                    <a:pt x="5917" y="94"/>
                    <a:pt x="5510" y="1"/>
                    <a:pt x="5109"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2" name="Google Shape;5372;p37"/>
            <p:cNvSpPr/>
            <p:nvPr/>
          </p:nvSpPr>
          <p:spPr>
            <a:xfrm>
              <a:off x="1441374" y="3402440"/>
              <a:ext cx="266955" cy="329564"/>
            </a:xfrm>
            <a:custGeom>
              <a:avLst/>
              <a:gdLst/>
              <a:ahLst/>
              <a:cxnLst/>
              <a:rect l="l" t="t" r="r" b="b"/>
              <a:pathLst>
                <a:path w="8647" h="10675" extrusionOk="0">
                  <a:moveTo>
                    <a:pt x="3262" y="1"/>
                  </a:moveTo>
                  <a:cubicBezTo>
                    <a:pt x="2936" y="1"/>
                    <a:pt x="2584" y="86"/>
                    <a:pt x="2218" y="287"/>
                  </a:cubicBezTo>
                  <a:cubicBezTo>
                    <a:pt x="2218" y="287"/>
                    <a:pt x="1" y="1427"/>
                    <a:pt x="793" y="2916"/>
                  </a:cubicBezTo>
                  <a:lnTo>
                    <a:pt x="5163" y="10674"/>
                  </a:lnTo>
                  <a:lnTo>
                    <a:pt x="8647" y="8838"/>
                  </a:lnTo>
                  <a:lnTo>
                    <a:pt x="4973" y="1079"/>
                  </a:lnTo>
                  <a:cubicBezTo>
                    <a:pt x="4703" y="516"/>
                    <a:pt x="4064" y="1"/>
                    <a:pt x="3262" y="1"/>
                  </a:cubicBezTo>
                  <a:close/>
                </a:path>
              </a:pathLst>
            </a:custGeom>
            <a:solidFill>
              <a:srgbClr val="FF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3" name="Google Shape;5373;p37"/>
            <p:cNvSpPr/>
            <p:nvPr/>
          </p:nvSpPr>
          <p:spPr>
            <a:xfrm>
              <a:off x="1428284" y="3379255"/>
              <a:ext cx="217466" cy="227592"/>
            </a:xfrm>
            <a:custGeom>
              <a:avLst/>
              <a:gdLst/>
              <a:ahLst/>
              <a:cxnLst/>
              <a:rect l="l" t="t" r="r" b="b"/>
              <a:pathLst>
                <a:path w="7044" h="7372" extrusionOk="0">
                  <a:moveTo>
                    <a:pt x="3132" y="1"/>
                  </a:moveTo>
                  <a:cubicBezTo>
                    <a:pt x="1516" y="1"/>
                    <a:pt x="0" y="1634"/>
                    <a:pt x="1027" y="3667"/>
                  </a:cubicBezTo>
                  <a:lnTo>
                    <a:pt x="3307" y="7372"/>
                  </a:lnTo>
                  <a:lnTo>
                    <a:pt x="7044" y="5345"/>
                  </a:lnTo>
                  <a:lnTo>
                    <a:pt x="5460" y="1640"/>
                  </a:lnTo>
                  <a:cubicBezTo>
                    <a:pt x="4915" y="481"/>
                    <a:pt x="4008" y="1"/>
                    <a:pt x="3132"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4" name="Google Shape;5374;p37"/>
            <p:cNvSpPr/>
            <p:nvPr/>
          </p:nvSpPr>
          <p:spPr>
            <a:xfrm>
              <a:off x="1583141" y="3638121"/>
              <a:ext cx="273808" cy="116142"/>
            </a:xfrm>
            <a:custGeom>
              <a:avLst/>
              <a:gdLst/>
              <a:ahLst/>
              <a:cxnLst/>
              <a:rect l="l" t="t" r="r" b="b"/>
              <a:pathLst>
                <a:path w="8869" h="3762" extrusionOk="0">
                  <a:moveTo>
                    <a:pt x="1553" y="0"/>
                  </a:moveTo>
                  <a:cubicBezTo>
                    <a:pt x="634" y="0"/>
                    <a:pt x="1" y="855"/>
                    <a:pt x="128" y="1900"/>
                  </a:cubicBezTo>
                  <a:lnTo>
                    <a:pt x="318" y="2755"/>
                  </a:lnTo>
                  <a:cubicBezTo>
                    <a:pt x="601" y="3557"/>
                    <a:pt x="1445" y="3762"/>
                    <a:pt x="2028" y="3762"/>
                  </a:cubicBezTo>
                  <a:cubicBezTo>
                    <a:pt x="2228" y="3762"/>
                    <a:pt x="2398" y="3738"/>
                    <a:pt x="2503" y="3705"/>
                  </a:cubicBezTo>
                  <a:cubicBezTo>
                    <a:pt x="4086" y="3325"/>
                    <a:pt x="8837" y="2249"/>
                    <a:pt x="8837" y="2249"/>
                  </a:cubicBezTo>
                  <a:lnTo>
                    <a:pt x="8868" y="254"/>
                  </a:lnTo>
                  <a:lnTo>
                    <a:pt x="1553" y="0"/>
                  </a:lnTo>
                  <a:close/>
                </a:path>
              </a:pathLst>
            </a:custGeom>
            <a:solidFill>
              <a:srgbClr val="FF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5" name="Google Shape;5375;p37"/>
            <p:cNvSpPr/>
            <p:nvPr/>
          </p:nvSpPr>
          <p:spPr>
            <a:xfrm>
              <a:off x="1877448" y="3641054"/>
              <a:ext cx="85085" cy="31305"/>
            </a:xfrm>
            <a:custGeom>
              <a:avLst/>
              <a:gdLst/>
              <a:ahLst/>
              <a:cxnLst/>
              <a:rect l="l" t="t" r="r" b="b"/>
              <a:pathLst>
                <a:path w="2756" h="1014" extrusionOk="0">
                  <a:moveTo>
                    <a:pt x="222" y="0"/>
                  </a:moveTo>
                  <a:lnTo>
                    <a:pt x="0" y="792"/>
                  </a:lnTo>
                  <a:cubicBezTo>
                    <a:pt x="824" y="919"/>
                    <a:pt x="1615" y="1014"/>
                    <a:pt x="2375" y="1014"/>
                  </a:cubicBezTo>
                  <a:cubicBezTo>
                    <a:pt x="2597" y="1014"/>
                    <a:pt x="2756" y="824"/>
                    <a:pt x="2756" y="602"/>
                  </a:cubicBezTo>
                  <a:cubicBezTo>
                    <a:pt x="2756" y="380"/>
                    <a:pt x="2565" y="222"/>
                    <a:pt x="2375" y="222"/>
                  </a:cubicBezTo>
                  <a:cubicBezTo>
                    <a:pt x="1679" y="222"/>
                    <a:pt x="950" y="127"/>
                    <a:pt x="222" y="0"/>
                  </a:cubicBezTo>
                  <a:close/>
                </a:path>
              </a:pathLst>
            </a:custGeom>
            <a:solidFill>
              <a:srgbClr val="F2C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6" name="Google Shape;5376;p37"/>
            <p:cNvSpPr/>
            <p:nvPr/>
          </p:nvSpPr>
          <p:spPr>
            <a:xfrm>
              <a:off x="1890137" y="3646765"/>
              <a:ext cx="88048" cy="37850"/>
            </a:xfrm>
            <a:custGeom>
              <a:avLst/>
              <a:gdLst/>
              <a:ahLst/>
              <a:cxnLst/>
              <a:rect l="l" t="t" r="r" b="b"/>
              <a:pathLst>
                <a:path w="2852" h="1226" extrusionOk="0">
                  <a:moveTo>
                    <a:pt x="364" y="0"/>
                  </a:moveTo>
                  <a:cubicBezTo>
                    <a:pt x="223" y="0"/>
                    <a:pt x="89" y="120"/>
                    <a:pt x="33" y="290"/>
                  </a:cubicBezTo>
                  <a:cubicBezTo>
                    <a:pt x="1" y="512"/>
                    <a:pt x="64" y="670"/>
                    <a:pt x="254" y="702"/>
                  </a:cubicBezTo>
                  <a:lnTo>
                    <a:pt x="2440" y="1209"/>
                  </a:lnTo>
                  <a:cubicBezTo>
                    <a:pt x="2468" y="1220"/>
                    <a:pt x="2496" y="1225"/>
                    <a:pt x="2523" y="1225"/>
                  </a:cubicBezTo>
                  <a:cubicBezTo>
                    <a:pt x="2651" y="1225"/>
                    <a:pt x="2767" y="1112"/>
                    <a:pt x="2820" y="955"/>
                  </a:cubicBezTo>
                  <a:lnTo>
                    <a:pt x="2820" y="924"/>
                  </a:lnTo>
                  <a:cubicBezTo>
                    <a:pt x="2851" y="734"/>
                    <a:pt x="2756" y="544"/>
                    <a:pt x="2598" y="512"/>
                  </a:cubicBezTo>
                  <a:lnTo>
                    <a:pt x="413" y="5"/>
                  </a:lnTo>
                  <a:cubicBezTo>
                    <a:pt x="396" y="2"/>
                    <a:pt x="380" y="0"/>
                    <a:pt x="364" y="0"/>
                  </a:cubicBezTo>
                  <a:close/>
                </a:path>
              </a:pathLst>
            </a:custGeom>
            <a:solidFill>
              <a:srgbClr val="F2C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7" name="Google Shape;5377;p37"/>
            <p:cNvSpPr/>
            <p:nvPr/>
          </p:nvSpPr>
          <p:spPr>
            <a:xfrm>
              <a:off x="1908722" y="3674149"/>
              <a:ext cx="55756" cy="29638"/>
            </a:xfrm>
            <a:custGeom>
              <a:avLst/>
              <a:gdLst/>
              <a:ahLst/>
              <a:cxnLst/>
              <a:rect l="l" t="t" r="r" b="b"/>
              <a:pathLst>
                <a:path w="1806" h="960" extrusionOk="0">
                  <a:moveTo>
                    <a:pt x="395" y="0"/>
                  </a:moveTo>
                  <a:cubicBezTo>
                    <a:pt x="254" y="0"/>
                    <a:pt x="121" y="120"/>
                    <a:pt x="64" y="290"/>
                  </a:cubicBezTo>
                  <a:cubicBezTo>
                    <a:pt x="1" y="480"/>
                    <a:pt x="96" y="670"/>
                    <a:pt x="254" y="702"/>
                  </a:cubicBezTo>
                  <a:lnTo>
                    <a:pt x="1362" y="955"/>
                  </a:lnTo>
                  <a:cubicBezTo>
                    <a:pt x="1379" y="958"/>
                    <a:pt x="1395" y="960"/>
                    <a:pt x="1412" y="960"/>
                  </a:cubicBezTo>
                  <a:cubicBezTo>
                    <a:pt x="1558" y="960"/>
                    <a:pt x="1714" y="840"/>
                    <a:pt x="1743" y="670"/>
                  </a:cubicBezTo>
                  <a:cubicBezTo>
                    <a:pt x="1806" y="480"/>
                    <a:pt x="1711" y="290"/>
                    <a:pt x="1552" y="258"/>
                  </a:cubicBezTo>
                  <a:lnTo>
                    <a:pt x="444" y="5"/>
                  </a:lnTo>
                  <a:cubicBezTo>
                    <a:pt x="428" y="2"/>
                    <a:pt x="411" y="0"/>
                    <a:pt x="395" y="0"/>
                  </a:cubicBezTo>
                  <a:close/>
                </a:path>
              </a:pathLst>
            </a:custGeom>
            <a:solidFill>
              <a:srgbClr val="F2C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8" name="Google Shape;5378;p37"/>
            <p:cNvSpPr/>
            <p:nvPr/>
          </p:nvSpPr>
          <p:spPr>
            <a:xfrm>
              <a:off x="1894058" y="3692703"/>
              <a:ext cx="49890" cy="28681"/>
            </a:xfrm>
            <a:custGeom>
              <a:avLst/>
              <a:gdLst/>
              <a:ahLst/>
              <a:cxnLst/>
              <a:rect l="l" t="t" r="r" b="b"/>
              <a:pathLst>
                <a:path w="1616" h="929" extrusionOk="0">
                  <a:moveTo>
                    <a:pt x="386" y="1"/>
                  </a:moveTo>
                  <a:cubicBezTo>
                    <a:pt x="222" y="1"/>
                    <a:pt x="89" y="120"/>
                    <a:pt x="32" y="291"/>
                  </a:cubicBezTo>
                  <a:lnTo>
                    <a:pt x="32" y="322"/>
                  </a:lnTo>
                  <a:cubicBezTo>
                    <a:pt x="1" y="512"/>
                    <a:pt x="64" y="702"/>
                    <a:pt x="254" y="734"/>
                  </a:cubicBezTo>
                  <a:lnTo>
                    <a:pt x="1172" y="924"/>
                  </a:lnTo>
                  <a:cubicBezTo>
                    <a:pt x="1189" y="927"/>
                    <a:pt x="1205" y="929"/>
                    <a:pt x="1221" y="929"/>
                  </a:cubicBezTo>
                  <a:cubicBezTo>
                    <a:pt x="1362" y="929"/>
                    <a:pt x="1496" y="809"/>
                    <a:pt x="1552" y="639"/>
                  </a:cubicBezTo>
                  <a:cubicBezTo>
                    <a:pt x="1616" y="449"/>
                    <a:pt x="1521" y="259"/>
                    <a:pt x="1362" y="227"/>
                  </a:cubicBezTo>
                  <a:lnTo>
                    <a:pt x="444" y="6"/>
                  </a:lnTo>
                  <a:cubicBezTo>
                    <a:pt x="424" y="2"/>
                    <a:pt x="405" y="1"/>
                    <a:pt x="386" y="1"/>
                  </a:cubicBezTo>
                  <a:close/>
                </a:path>
              </a:pathLst>
            </a:custGeom>
            <a:solidFill>
              <a:srgbClr val="F2C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9" name="Google Shape;5379;p37"/>
            <p:cNvSpPr/>
            <p:nvPr/>
          </p:nvSpPr>
          <p:spPr>
            <a:xfrm>
              <a:off x="1888192" y="3714221"/>
              <a:ext cx="44024" cy="25779"/>
            </a:xfrm>
            <a:custGeom>
              <a:avLst/>
              <a:gdLst/>
              <a:ahLst/>
              <a:cxnLst/>
              <a:rect l="l" t="t" r="r" b="b"/>
              <a:pathLst>
                <a:path w="1426" h="835" extrusionOk="0">
                  <a:moveTo>
                    <a:pt x="340" y="0"/>
                  </a:moveTo>
                  <a:cubicBezTo>
                    <a:pt x="222" y="0"/>
                    <a:pt x="92" y="117"/>
                    <a:pt x="64" y="259"/>
                  </a:cubicBezTo>
                  <a:lnTo>
                    <a:pt x="64" y="290"/>
                  </a:lnTo>
                  <a:cubicBezTo>
                    <a:pt x="1" y="449"/>
                    <a:pt x="96" y="607"/>
                    <a:pt x="222" y="639"/>
                  </a:cubicBezTo>
                  <a:lnTo>
                    <a:pt x="1046" y="829"/>
                  </a:lnTo>
                  <a:cubicBezTo>
                    <a:pt x="1062" y="833"/>
                    <a:pt x="1078" y="835"/>
                    <a:pt x="1095" y="835"/>
                  </a:cubicBezTo>
                  <a:cubicBezTo>
                    <a:pt x="1211" y="835"/>
                    <a:pt x="1339" y="741"/>
                    <a:pt x="1394" y="575"/>
                  </a:cubicBezTo>
                  <a:cubicBezTo>
                    <a:pt x="1426" y="417"/>
                    <a:pt x="1362" y="227"/>
                    <a:pt x="1204" y="195"/>
                  </a:cubicBezTo>
                  <a:lnTo>
                    <a:pt x="381" y="5"/>
                  </a:lnTo>
                  <a:cubicBezTo>
                    <a:pt x="367" y="2"/>
                    <a:pt x="354" y="0"/>
                    <a:pt x="340" y="0"/>
                  </a:cubicBezTo>
                  <a:close/>
                </a:path>
              </a:pathLst>
            </a:custGeom>
            <a:solidFill>
              <a:srgbClr val="F2C1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0" name="Google Shape;5380;p37"/>
            <p:cNvSpPr/>
            <p:nvPr/>
          </p:nvSpPr>
          <p:spPr>
            <a:xfrm>
              <a:off x="1831479" y="3639263"/>
              <a:ext cx="108579" cy="97156"/>
            </a:xfrm>
            <a:custGeom>
              <a:avLst/>
              <a:gdLst/>
              <a:ahLst/>
              <a:cxnLst/>
              <a:rect l="l" t="t" r="r" b="b"/>
              <a:pathLst>
                <a:path w="3517" h="3147" extrusionOk="0">
                  <a:moveTo>
                    <a:pt x="1380" y="1"/>
                  </a:moveTo>
                  <a:cubicBezTo>
                    <a:pt x="896" y="1"/>
                    <a:pt x="454" y="327"/>
                    <a:pt x="318" y="818"/>
                  </a:cubicBezTo>
                  <a:lnTo>
                    <a:pt x="159" y="1515"/>
                  </a:lnTo>
                  <a:cubicBezTo>
                    <a:pt x="1" y="2085"/>
                    <a:pt x="349" y="2655"/>
                    <a:pt x="919" y="2813"/>
                  </a:cubicBezTo>
                  <a:lnTo>
                    <a:pt x="1774" y="3035"/>
                  </a:lnTo>
                  <a:lnTo>
                    <a:pt x="1774" y="3003"/>
                  </a:lnTo>
                  <a:lnTo>
                    <a:pt x="2313" y="3130"/>
                  </a:lnTo>
                  <a:cubicBezTo>
                    <a:pt x="2341" y="3142"/>
                    <a:pt x="2371" y="3147"/>
                    <a:pt x="2400" y="3147"/>
                  </a:cubicBezTo>
                  <a:cubicBezTo>
                    <a:pt x="2534" y="3147"/>
                    <a:pt x="2667" y="3038"/>
                    <a:pt x="2693" y="2908"/>
                  </a:cubicBezTo>
                  <a:cubicBezTo>
                    <a:pt x="2724" y="2718"/>
                    <a:pt x="2629" y="2560"/>
                    <a:pt x="2471" y="2528"/>
                  </a:cubicBezTo>
                  <a:lnTo>
                    <a:pt x="2566" y="2528"/>
                  </a:lnTo>
                  <a:cubicBezTo>
                    <a:pt x="2600" y="2540"/>
                    <a:pt x="2634" y="2545"/>
                    <a:pt x="2669" y="2545"/>
                  </a:cubicBezTo>
                  <a:cubicBezTo>
                    <a:pt x="2829" y="2545"/>
                    <a:pt x="2983" y="2431"/>
                    <a:pt x="3009" y="2275"/>
                  </a:cubicBezTo>
                  <a:cubicBezTo>
                    <a:pt x="3073" y="2085"/>
                    <a:pt x="2946" y="1895"/>
                    <a:pt x="2756" y="1832"/>
                  </a:cubicBezTo>
                  <a:lnTo>
                    <a:pt x="2756" y="1832"/>
                  </a:lnTo>
                  <a:lnTo>
                    <a:pt x="2851" y="1863"/>
                  </a:lnTo>
                  <a:cubicBezTo>
                    <a:pt x="2885" y="1875"/>
                    <a:pt x="2918" y="1880"/>
                    <a:pt x="2951" y="1880"/>
                  </a:cubicBezTo>
                  <a:cubicBezTo>
                    <a:pt x="3104" y="1880"/>
                    <a:pt x="3242" y="1766"/>
                    <a:pt x="3294" y="1610"/>
                  </a:cubicBezTo>
                  <a:cubicBezTo>
                    <a:pt x="3326" y="1420"/>
                    <a:pt x="3231" y="1198"/>
                    <a:pt x="3041" y="1167"/>
                  </a:cubicBezTo>
                  <a:lnTo>
                    <a:pt x="3041" y="1167"/>
                  </a:lnTo>
                  <a:cubicBezTo>
                    <a:pt x="3065" y="1171"/>
                    <a:pt x="3089" y="1173"/>
                    <a:pt x="3113" y="1173"/>
                  </a:cubicBezTo>
                  <a:cubicBezTo>
                    <a:pt x="3277" y="1173"/>
                    <a:pt x="3429" y="1079"/>
                    <a:pt x="3484" y="913"/>
                  </a:cubicBezTo>
                  <a:cubicBezTo>
                    <a:pt x="3516" y="723"/>
                    <a:pt x="3389" y="502"/>
                    <a:pt x="3199" y="470"/>
                  </a:cubicBezTo>
                  <a:lnTo>
                    <a:pt x="2471" y="280"/>
                  </a:lnTo>
                  <a:lnTo>
                    <a:pt x="2471" y="248"/>
                  </a:lnTo>
                  <a:lnTo>
                    <a:pt x="1616" y="27"/>
                  </a:lnTo>
                  <a:cubicBezTo>
                    <a:pt x="1537" y="9"/>
                    <a:pt x="1458" y="1"/>
                    <a:pt x="1380" y="1"/>
                  </a:cubicBezTo>
                  <a:close/>
                </a:path>
              </a:pathLst>
            </a:custGeom>
            <a:solidFill>
              <a:srgbClr val="FFCF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1" name="Google Shape;5381;p37"/>
            <p:cNvSpPr/>
            <p:nvPr/>
          </p:nvSpPr>
          <p:spPr>
            <a:xfrm>
              <a:off x="2005507" y="3819960"/>
              <a:ext cx="190699" cy="28372"/>
            </a:xfrm>
            <a:custGeom>
              <a:avLst/>
              <a:gdLst/>
              <a:ahLst/>
              <a:cxnLst/>
              <a:rect l="l" t="t" r="r" b="b"/>
              <a:pathLst>
                <a:path w="6177" h="919" extrusionOk="0">
                  <a:moveTo>
                    <a:pt x="191" y="1"/>
                  </a:moveTo>
                  <a:cubicBezTo>
                    <a:pt x="96" y="1"/>
                    <a:pt x="1" y="64"/>
                    <a:pt x="1" y="191"/>
                  </a:cubicBezTo>
                  <a:lnTo>
                    <a:pt x="1" y="761"/>
                  </a:lnTo>
                  <a:cubicBezTo>
                    <a:pt x="1" y="856"/>
                    <a:pt x="96" y="919"/>
                    <a:pt x="191" y="919"/>
                  </a:cubicBezTo>
                  <a:lnTo>
                    <a:pt x="6018" y="919"/>
                  </a:lnTo>
                  <a:cubicBezTo>
                    <a:pt x="6113" y="919"/>
                    <a:pt x="6176" y="856"/>
                    <a:pt x="6176" y="761"/>
                  </a:cubicBezTo>
                  <a:lnTo>
                    <a:pt x="6176" y="191"/>
                  </a:lnTo>
                  <a:cubicBezTo>
                    <a:pt x="6176" y="64"/>
                    <a:pt x="6113" y="1"/>
                    <a:pt x="6018"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2" name="Google Shape;5382;p37"/>
            <p:cNvSpPr/>
            <p:nvPr/>
          </p:nvSpPr>
          <p:spPr>
            <a:xfrm>
              <a:off x="2014306" y="3763247"/>
              <a:ext cx="174090" cy="20561"/>
            </a:xfrm>
            <a:custGeom>
              <a:avLst/>
              <a:gdLst/>
              <a:ahLst/>
              <a:cxnLst/>
              <a:rect l="l" t="t" r="r" b="b"/>
              <a:pathLst>
                <a:path w="5639" h="666" extrusionOk="0">
                  <a:moveTo>
                    <a:pt x="318" y="1"/>
                  </a:moveTo>
                  <a:cubicBezTo>
                    <a:pt x="128" y="1"/>
                    <a:pt x="1" y="127"/>
                    <a:pt x="1" y="318"/>
                  </a:cubicBezTo>
                  <a:cubicBezTo>
                    <a:pt x="1" y="508"/>
                    <a:pt x="128" y="666"/>
                    <a:pt x="318" y="666"/>
                  </a:cubicBezTo>
                  <a:lnTo>
                    <a:pt x="5290" y="666"/>
                  </a:lnTo>
                  <a:cubicBezTo>
                    <a:pt x="5480" y="666"/>
                    <a:pt x="5638" y="508"/>
                    <a:pt x="5606" y="318"/>
                  </a:cubicBezTo>
                  <a:cubicBezTo>
                    <a:pt x="5606" y="127"/>
                    <a:pt x="5480" y="1"/>
                    <a:pt x="5290" y="1"/>
                  </a:cubicBezTo>
                  <a:close/>
                </a:path>
              </a:pathLst>
            </a:custGeom>
            <a:solidFill>
              <a:srgbClr val="683C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3" name="Google Shape;5383;p37"/>
            <p:cNvSpPr/>
            <p:nvPr/>
          </p:nvSpPr>
          <p:spPr>
            <a:xfrm>
              <a:off x="2005507" y="3779887"/>
              <a:ext cx="190699" cy="23494"/>
            </a:xfrm>
            <a:custGeom>
              <a:avLst/>
              <a:gdLst/>
              <a:ahLst/>
              <a:cxnLst/>
              <a:rect l="l" t="t" r="r" b="b"/>
              <a:pathLst>
                <a:path w="6177" h="761" extrusionOk="0">
                  <a:moveTo>
                    <a:pt x="191" y="0"/>
                  </a:moveTo>
                  <a:cubicBezTo>
                    <a:pt x="96" y="0"/>
                    <a:pt x="1" y="95"/>
                    <a:pt x="1" y="190"/>
                  </a:cubicBezTo>
                  <a:lnTo>
                    <a:pt x="1" y="570"/>
                  </a:lnTo>
                  <a:cubicBezTo>
                    <a:pt x="1" y="665"/>
                    <a:pt x="96" y="760"/>
                    <a:pt x="191" y="760"/>
                  </a:cubicBezTo>
                  <a:lnTo>
                    <a:pt x="5986" y="760"/>
                  </a:lnTo>
                  <a:cubicBezTo>
                    <a:pt x="6113" y="760"/>
                    <a:pt x="6176" y="665"/>
                    <a:pt x="6176" y="570"/>
                  </a:cubicBezTo>
                  <a:lnTo>
                    <a:pt x="6176" y="190"/>
                  </a:lnTo>
                  <a:cubicBezTo>
                    <a:pt x="6176" y="95"/>
                    <a:pt x="6113" y="0"/>
                    <a:pt x="5986"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4" name="Google Shape;5384;p37"/>
            <p:cNvSpPr/>
            <p:nvPr/>
          </p:nvSpPr>
          <p:spPr>
            <a:xfrm>
              <a:off x="2002574" y="3714376"/>
              <a:ext cx="197553" cy="50878"/>
            </a:xfrm>
            <a:custGeom>
              <a:avLst/>
              <a:gdLst/>
              <a:ahLst/>
              <a:cxnLst/>
              <a:rect l="l" t="t" r="r" b="b"/>
              <a:pathLst>
                <a:path w="6399" h="1648" extrusionOk="0">
                  <a:moveTo>
                    <a:pt x="3200" y="0"/>
                  </a:moveTo>
                  <a:cubicBezTo>
                    <a:pt x="2091" y="0"/>
                    <a:pt x="1141" y="285"/>
                    <a:pt x="539" y="697"/>
                  </a:cubicBezTo>
                  <a:cubicBezTo>
                    <a:pt x="286" y="887"/>
                    <a:pt x="128" y="1109"/>
                    <a:pt x="33" y="1330"/>
                  </a:cubicBezTo>
                  <a:cubicBezTo>
                    <a:pt x="1" y="1489"/>
                    <a:pt x="128" y="1647"/>
                    <a:pt x="286" y="1647"/>
                  </a:cubicBezTo>
                  <a:lnTo>
                    <a:pt x="6113" y="1647"/>
                  </a:lnTo>
                  <a:cubicBezTo>
                    <a:pt x="6271" y="1647"/>
                    <a:pt x="6398" y="1457"/>
                    <a:pt x="6335" y="1330"/>
                  </a:cubicBezTo>
                  <a:cubicBezTo>
                    <a:pt x="6240" y="1045"/>
                    <a:pt x="6018" y="824"/>
                    <a:pt x="5733" y="634"/>
                  </a:cubicBezTo>
                  <a:cubicBezTo>
                    <a:pt x="5163" y="254"/>
                    <a:pt x="4245" y="0"/>
                    <a:pt x="3200"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5" name="Google Shape;5385;p37"/>
            <p:cNvSpPr/>
            <p:nvPr/>
          </p:nvSpPr>
          <p:spPr>
            <a:xfrm>
              <a:off x="2019215" y="3714376"/>
              <a:ext cx="160383" cy="33095"/>
            </a:xfrm>
            <a:custGeom>
              <a:avLst/>
              <a:gdLst/>
              <a:ahLst/>
              <a:cxnLst/>
              <a:rect l="l" t="t" r="r" b="b"/>
              <a:pathLst>
                <a:path w="5195" h="1072" extrusionOk="0">
                  <a:moveTo>
                    <a:pt x="2629" y="0"/>
                  </a:moveTo>
                  <a:cubicBezTo>
                    <a:pt x="1552" y="0"/>
                    <a:pt x="570" y="285"/>
                    <a:pt x="0" y="697"/>
                  </a:cubicBezTo>
                  <a:cubicBezTo>
                    <a:pt x="0" y="729"/>
                    <a:pt x="32" y="760"/>
                    <a:pt x="64" y="792"/>
                  </a:cubicBezTo>
                  <a:cubicBezTo>
                    <a:pt x="111" y="840"/>
                    <a:pt x="174" y="855"/>
                    <a:pt x="242" y="855"/>
                  </a:cubicBezTo>
                  <a:cubicBezTo>
                    <a:pt x="309" y="855"/>
                    <a:pt x="380" y="840"/>
                    <a:pt x="444" y="824"/>
                  </a:cubicBezTo>
                  <a:cubicBezTo>
                    <a:pt x="665" y="760"/>
                    <a:pt x="887" y="697"/>
                    <a:pt x="1077" y="634"/>
                  </a:cubicBezTo>
                  <a:lnTo>
                    <a:pt x="1077" y="634"/>
                  </a:lnTo>
                  <a:cubicBezTo>
                    <a:pt x="1014" y="792"/>
                    <a:pt x="1140" y="982"/>
                    <a:pt x="1299" y="1045"/>
                  </a:cubicBezTo>
                  <a:cubicBezTo>
                    <a:pt x="1345" y="1064"/>
                    <a:pt x="1394" y="1072"/>
                    <a:pt x="1444" y="1072"/>
                  </a:cubicBezTo>
                  <a:cubicBezTo>
                    <a:pt x="1566" y="1072"/>
                    <a:pt x="1693" y="1027"/>
                    <a:pt x="1805" y="982"/>
                  </a:cubicBezTo>
                  <a:cubicBezTo>
                    <a:pt x="1964" y="919"/>
                    <a:pt x="2122" y="855"/>
                    <a:pt x="2312" y="855"/>
                  </a:cubicBezTo>
                  <a:cubicBezTo>
                    <a:pt x="2338" y="851"/>
                    <a:pt x="2364" y="849"/>
                    <a:pt x="2390" y="849"/>
                  </a:cubicBezTo>
                  <a:cubicBezTo>
                    <a:pt x="2554" y="849"/>
                    <a:pt x="2718" y="927"/>
                    <a:pt x="2882" y="982"/>
                  </a:cubicBezTo>
                  <a:cubicBezTo>
                    <a:pt x="2986" y="1017"/>
                    <a:pt x="3100" y="1042"/>
                    <a:pt x="3208" y="1042"/>
                  </a:cubicBezTo>
                  <a:cubicBezTo>
                    <a:pt x="3296" y="1042"/>
                    <a:pt x="3381" y="1025"/>
                    <a:pt x="3452" y="982"/>
                  </a:cubicBezTo>
                  <a:cubicBezTo>
                    <a:pt x="3642" y="887"/>
                    <a:pt x="3769" y="665"/>
                    <a:pt x="3959" y="634"/>
                  </a:cubicBezTo>
                  <a:cubicBezTo>
                    <a:pt x="3974" y="632"/>
                    <a:pt x="3988" y="631"/>
                    <a:pt x="4002" y="631"/>
                  </a:cubicBezTo>
                  <a:cubicBezTo>
                    <a:pt x="4206" y="631"/>
                    <a:pt x="4383" y="828"/>
                    <a:pt x="4561" y="887"/>
                  </a:cubicBezTo>
                  <a:cubicBezTo>
                    <a:pt x="4584" y="890"/>
                    <a:pt x="4607" y="892"/>
                    <a:pt x="4630" y="892"/>
                  </a:cubicBezTo>
                  <a:cubicBezTo>
                    <a:pt x="4828" y="892"/>
                    <a:pt x="5024" y="776"/>
                    <a:pt x="5194" y="634"/>
                  </a:cubicBezTo>
                  <a:cubicBezTo>
                    <a:pt x="4624" y="254"/>
                    <a:pt x="3706" y="0"/>
                    <a:pt x="2629" y="0"/>
                  </a:cubicBezTo>
                  <a:close/>
                </a:path>
              </a:pathLst>
            </a:custGeom>
            <a:solidFill>
              <a:srgbClr val="FFE0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6" name="Google Shape;5386;p37"/>
            <p:cNvSpPr/>
            <p:nvPr/>
          </p:nvSpPr>
          <p:spPr>
            <a:xfrm>
              <a:off x="2086671" y="3716321"/>
              <a:ext cx="9817" cy="6885"/>
            </a:xfrm>
            <a:custGeom>
              <a:avLst/>
              <a:gdLst/>
              <a:ahLst/>
              <a:cxnLst/>
              <a:rect l="l" t="t" r="r" b="b"/>
              <a:pathLst>
                <a:path w="318" h="223" extrusionOk="0">
                  <a:moveTo>
                    <a:pt x="159" y="1"/>
                  </a:moveTo>
                  <a:cubicBezTo>
                    <a:pt x="127" y="1"/>
                    <a:pt x="127" y="32"/>
                    <a:pt x="95" y="32"/>
                  </a:cubicBezTo>
                  <a:cubicBezTo>
                    <a:pt x="64" y="64"/>
                    <a:pt x="32" y="96"/>
                    <a:pt x="0" y="127"/>
                  </a:cubicBezTo>
                  <a:lnTo>
                    <a:pt x="64" y="127"/>
                  </a:lnTo>
                  <a:cubicBezTo>
                    <a:pt x="64" y="159"/>
                    <a:pt x="64" y="191"/>
                    <a:pt x="64" y="191"/>
                  </a:cubicBezTo>
                  <a:cubicBezTo>
                    <a:pt x="127" y="191"/>
                    <a:pt x="190" y="191"/>
                    <a:pt x="222" y="222"/>
                  </a:cubicBezTo>
                  <a:cubicBezTo>
                    <a:pt x="222" y="222"/>
                    <a:pt x="222" y="191"/>
                    <a:pt x="254" y="191"/>
                  </a:cubicBezTo>
                  <a:cubicBezTo>
                    <a:pt x="254" y="207"/>
                    <a:pt x="262" y="214"/>
                    <a:pt x="270" y="214"/>
                  </a:cubicBezTo>
                  <a:cubicBezTo>
                    <a:pt x="278" y="214"/>
                    <a:pt x="285" y="207"/>
                    <a:pt x="285" y="191"/>
                  </a:cubicBezTo>
                  <a:cubicBezTo>
                    <a:pt x="317" y="159"/>
                    <a:pt x="317" y="127"/>
                    <a:pt x="285" y="127"/>
                  </a:cubicBezTo>
                  <a:cubicBezTo>
                    <a:pt x="285" y="96"/>
                    <a:pt x="254" y="96"/>
                    <a:pt x="222" y="64"/>
                  </a:cubicBezTo>
                  <a:cubicBezTo>
                    <a:pt x="222" y="64"/>
                    <a:pt x="190" y="1"/>
                    <a:pt x="159" y="1"/>
                  </a:cubicBezTo>
                  <a:close/>
                </a:path>
              </a:pathLst>
            </a:custGeom>
            <a:solidFill>
              <a:srgbClr val="AD7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7" name="Google Shape;5387;p37"/>
            <p:cNvSpPr/>
            <p:nvPr/>
          </p:nvSpPr>
          <p:spPr>
            <a:xfrm>
              <a:off x="2103281" y="3716321"/>
              <a:ext cx="5897" cy="7872"/>
            </a:xfrm>
            <a:custGeom>
              <a:avLst/>
              <a:gdLst/>
              <a:ahLst/>
              <a:cxnLst/>
              <a:rect l="l" t="t" r="r" b="b"/>
              <a:pathLst>
                <a:path w="191" h="255" extrusionOk="0">
                  <a:moveTo>
                    <a:pt x="1" y="1"/>
                  </a:moveTo>
                  <a:cubicBezTo>
                    <a:pt x="1" y="1"/>
                    <a:pt x="1" y="32"/>
                    <a:pt x="33" y="64"/>
                  </a:cubicBezTo>
                  <a:cubicBezTo>
                    <a:pt x="1" y="64"/>
                    <a:pt x="1" y="96"/>
                    <a:pt x="1" y="96"/>
                  </a:cubicBezTo>
                  <a:cubicBezTo>
                    <a:pt x="33" y="127"/>
                    <a:pt x="64" y="159"/>
                    <a:pt x="64" y="222"/>
                  </a:cubicBezTo>
                  <a:cubicBezTo>
                    <a:pt x="64" y="222"/>
                    <a:pt x="96" y="222"/>
                    <a:pt x="96" y="191"/>
                  </a:cubicBezTo>
                  <a:cubicBezTo>
                    <a:pt x="96" y="222"/>
                    <a:pt x="128" y="254"/>
                    <a:pt x="159" y="254"/>
                  </a:cubicBezTo>
                  <a:cubicBezTo>
                    <a:pt x="159" y="254"/>
                    <a:pt x="191" y="222"/>
                    <a:pt x="191" y="191"/>
                  </a:cubicBezTo>
                  <a:cubicBezTo>
                    <a:pt x="191" y="159"/>
                    <a:pt x="191" y="159"/>
                    <a:pt x="159" y="127"/>
                  </a:cubicBezTo>
                  <a:cubicBezTo>
                    <a:pt x="191" y="96"/>
                    <a:pt x="191" y="64"/>
                    <a:pt x="159" y="32"/>
                  </a:cubicBezTo>
                  <a:cubicBezTo>
                    <a:pt x="159" y="32"/>
                    <a:pt x="128" y="1"/>
                    <a:pt x="96" y="1"/>
                  </a:cubicBezTo>
                  <a:close/>
                </a:path>
              </a:pathLst>
            </a:custGeom>
            <a:solidFill>
              <a:srgbClr val="AD7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8" name="Google Shape;5388;p37"/>
            <p:cNvSpPr/>
            <p:nvPr/>
          </p:nvSpPr>
          <p:spPr>
            <a:xfrm>
              <a:off x="2096458" y="3711443"/>
              <a:ext cx="5897" cy="6885"/>
            </a:xfrm>
            <a:custGeom>
              <a:avLst/>
              <a:gdLst/>
              <a:ahLst/>
              <a:cxnLst/>
              <a:rect l="l" t="t" r="r" b="b"/>
              <a:pathLst>
                <a:path w="191" h="223" extrusionOk="0">
                  <a:moveTo>
                    <a:pt x="159" y="0"/>
                  </a:moveTo>
                  <a:cubicBezTo>
                    <a:pt x="127" y="0"/>
                    <a:pt x="127" y="0"/>
                    <a:pt x="127" y="32"/>
                  </a:cubicBezTo>
                  <a:lnTo>
                    <a:pt x="64" y="32"/>
                  </a:lnTo>
                  <a:cubicBezTo>
                    <a:pt x="64" y="64"/>
                    <a:pt x="32" y="127"/>
                    <a:pt x="0" y="127"/>
                  </a:cubicBezTo>
                  <a:cubicBezTo>
                    <a:pt x="32" y="127"/>
                    <a:pt x="32" y="159"/>
                    <a:pt x="32" y="159"/>
                  </a:cubicBezTo>
                  <a:cubicBezTo>
                    <a:pt x="32" y="159"/>
                    <a:pt x="0" y="190"/>
                    <a:pt x="32" y="190"/>
                  </a:cubicBezTo>
                  <a:cubicBezTo>
                    <a:pt x="32" y="222"/>
                    <a:pt x="64" y="222"/>
                    <a:pt x="64" y="222"/>
                  </a:cubicBezTo>
                  <a:cubicBezTo>
                    <a:pt x="95" y="190"/>
                    <a:pt x="95" y="190"/>
                    <a:pt x="127" y="190"/>
                  </a:cubicBezTo>
                  <a:cubicBezTo>
                    <a:pt x="159" y="159"/>
                    <a:pt x="190" y="159"/>
                    <a:pt x="190" y="127"/>
                  </a:cubicBezTo>
                  <a:cubicBezTo>
                    <a:pt x="190" y="95"/>
                    <a:pt x="190" y="95"/>
                    <a:pt x="190" y="95"/>
                  </a:cubicBezTo>
                  <a:cubicBezTo>
                    <a:pt x="190" y="64"/>
                    <a:pt x="159" y="0"/>
                    <a:pt x="159" y="0"/>
                  </a:cubicBezTo>
                  <a:close/>
                </a:path>
              </a:pathLst>
            </a:custGeom>
            <a:solidFill>
              <a:srgbClr val="AD7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9" name="Google Shape;5389;p37"/>
            <p:cNvSpPr/>
            <p:nvPr/>
          </p:nvSpPr>
          <p:spPr>
            <a:xfrm>
              <a:off x="2068086" y="3715364"/>
              <a:ext cx="9817" cy="5897"/>
            </a:xfrm>
            <a:custGeom>
              <a:avLst/>
              <a:gdLst/>
              <a:ahLst/>
              <a:cxnLst/>
              <a:rect l="l" t="t" r="r" b="b"/>
              <a:pathLst>
                <a:path w="318" h="191" extrusionOk="0">
                  <a:moveTo>
                    <a:pt x="64" y="0"/>
                  </a:moveTo>
                  <a:cubicBezTo>
                    <a:pt x="64" y="32"/>
                    <a:pt x="64" y="32"/>
                    <a:pt x="64" y="63"/>
                  </a:cubicBezTo>
                  <a:cubicBezTo>
                    <a:pt x="54" y="53"/>
                    <a:pt x="43" y="49"/>
                    <a:pt x="34" y="49"/>
                  </a:cubicBezTo>
                  <a:cubicBezTo>
                    <a:pt x="15" y="49"/>
                    <a:pt x="1" y="63"/>
                    <a:pt x="1" y="63"/>
                  </a:cubicBezTo>
                  <a:cubicBezTo>
                    <a:pt x="1" y="95"/>
                    <a:pt x="1" y="127"/>
                    <a:pt x="32" y="127"/>
                  </a:cubicBezTo>
                  <a:cubicBezTo>
                    <a:pt x="32" y="127"/>
                    <a:pt x="64" y="158"/>
                    <a:pt x="96" y="158"/>
                  </a:cubicBezTo>
                  <a:cubicBezTo>
                    <a:pt x="127" y="190"/>
                    <a:pt x="159" y="190"/>
                    <a:pt x="191" y="190"/>
                  </a:cubicBezTo>
                  <a:cubicBezTo>
                    <a:pt x="191" y="190"/>
                    <a:pt x="222" y="158"/>
                    <a:pt x="222" y="158"/>
                  </a:cubicBezTo>
                  <a:cubicBezTo>
                    <a:pt x="286" y="127"/>
                    <a:pt x="286" y="95"/>
                    <a:pt x="317" y="63"/>
                  </a:cubicBezTo>
                  <a:lnTo>
                    <a:pt x="254" y="63"/>
                  </a:lnTo>
                  <a:cubicBezTo>
                    <a:pt x="222" y="32"/>
                    <a:pt x="222" y="0"/>
                    <a:pt x="191" y="0"/>
                  </a:cubicBezTo>
                  <a:cubicBezTo>
                    <a:pt x="175" y="16"/>
                    <a:pt x="151" y="24"/>
                    <a:pt x="127" y="24"/>
                  </a:cubicBezTo>
                  <a:cubicBezTo>
                    <a:pt x="104" y="24"/>
                    <a:pt x="80" y="16"/>
                    <a:pt x="64" y="0"/>
                  </a:cubicBezTo>
                  <a:close/>
                </a:path>
              </a:pathLst>
            </a:custGeom>
            <a:solidFill>
              <a:srgbClr val="AD7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0" name="Google Shape;5390;p37"/>
            <p:cNvSpPr/>
            <p:nvPr/>
          </p:nvSpPr>
          <p:spPr>
            <a:xfrm>
              <a:off x="2078860" y="3712431"/>
              <a:ext cx="5897" cy="5341"/>
            </a:xfrm>
            <a:custGeom>
              <a:avLst/>
              <a:gdLst/>
              <a:ahLst/>
              <a:cxnLst/>
              <a:rect l="l" t="t" r="r" b="b"/>
              <a:pathLst>
                <a:path w="191" h="173" extrusionOk="0">
                  <a:moveTo>
                    <a:pt x="95" y="0"/>
                  </a:moveTo>
                  <a:cubicBezTo>
                    <a:pt x="63" y="0"/>
                    <a:pt x="32" y="0"/>
                    <a:pt x="0" y="32"/>
                  </a:cubicBezTo>
                  <a:lnTo>
                    <a:pt x="32" y="63"/>
                  </a:lnTo>
                  <a:cubicBezTo>
                    <a:pt x="32" y="63"/>
                    <a:pt x="32" y="95"/>
                    <a:pt x="32" y="95"/>
                  </a:cubicBezTo>
                  <a:cubicBezTo>
                    <a:pt x="63" y="95"/>
                    <a:pt x="95" y="127"/>
                    <a:pt x="127" y="158"/>
                  </a:cubicBezTo>
                  <a:cubicBezTo>
                    <a:pt x="127" y="158"/>
                    <a:pt x="141" y="172"/>
                    <a:pt x="160" y="172"/>
                  </a:cubicBezTo>
                  <a:cubicBezTo>
                    <a:pt x="169" y="172"/>
                    <a:pt x="180" y="169"/>
                    <a:pt x="190" y="158"/>
                  </a:cubicBezTo>
                  <a:cubicBezTo>
                    <a:pt x="190" y="158"/>
                    <a:pt x="190" y="158"/>
                    <a:pt x="190" y="127"/>
                  </a:cubicBezTo>
                  <a:cubicBezTo>
                    <a:pt x="190" y="95"/>
                    <a:pt x="190" y="95"/>
                    <a:pt x="158" y="95"/>
                  </a:cubicBezTo>
                  <a:cubicBezTo>
                    <a:pt x="158" y="63"/>
                    <a:pt x="158" y="32"/>
                    <a:pt x="127" y="0"/>
                  </a:cubicBezTo>
                  <a:close/>
                </a:path>
              </a:pathLst>
            </a:custGeom>
            <a:solidFill>
              <a:srgbClr val="AD7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1" name="Google Shape;5391;p37"/>
            <p:cNvSpPr/>
            <p:nvPr/>
          </p:nvSpPr>
          <p:spPr>
            <a:xfrm>
              <a:off x="2076885" y="3725119"/>
              <a:ext cx="6885" cy="6885"/>
            </a:xfrm>
            <a:custGeom>
              <a:avLst/>
              <a:gdLst/>
              <a:ahLst/>
              <a:cxnLst/>
              <a:rect l="l" t="t" r="r" b="b"/>
              <a:pathLst>
                <a:path w="223" h="223" extrusionOk="0">
                  <a:moveTo>
                    <a:pt x="1" y="1"/>
                  </a:moveTo>
                  <a:cubicBezTo>
                    <a:pt x="1" y="32"/>
                    <a:pt x="32" y="32"/>
                    <a:pt x="32" y="64"/>
                  </a:cubicBezTo>
                  <a:cubicBezTo>
                    <a:pt x="32" y="64"/>
                    <a:pt x="32" y="96"/>
                    <a:pt x="32" y="127"/>
                  </a:cubicBezTo>
                  <a:cubicBezTo>
                    <a:pt x="64" y="127"/>
                    <a:pt x="96" y="159"/>
                    <a:pt x="127" y="222"/>
                  </a:cubicBezTo>
                  <a:cubicBezTo>
                    <a:pt x="127" y="222"/>
                    <a:pt x="127" y="191"/>
                    <a:pt x="159" y="191"/>
                  </a:cubicBezTo>
                  <a:cubicBezTo>
                    <a:pt x="159" y="222"/>
                    <a:pt x="191" y="222"/>
                    <a:pt x="191" y="222"/>
                  </a:cubicBezTo>
                  <a:cubicBezTo>
                    <a:pt x="222" y="222"/>
                    <a:pt x="222" y="191"/>
                    <a:pt x="222" y="159"/>
                  </a:cubicBezTo>
                  <a:cubicBezTo>
                    <a:pt x="222" y="159"/>
                    <a:pt x="222" y="127"/>
                    <a:pt x="191" y="96"/>
                  </a:cubicBezTo>
                  <a:cubicBezTo>
                    <a:pt x="191" y="64"/>
                    <a:pt x="191" y="32"/>
                    <a:pt x="159" y="1"/>
                  </a:cubicBezTo>
                  <a:close/>
                </a:path>
              </a:pathLst>
            </a:custGeom>
            <a:solidFill>
              <a:srgbClr val="AD7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2" name="Google Shape;5392;p37"/>
            <p:cNvSpPr/>
            <p:nvPr/>
          </p:nvSpPr>
          <p:spPr>
            <a:xfrm>
              <a:off x="2107201" y="3728052"/>
              <a:ext cx="4909" cy="6638"/>
            </a:xfrm>
            <a:custGeom>
              <a:avLst/>
              <a:gdLst/>
              <a:ahLst/>
              <a:cxnLst/>
              <a:rect l="l" t="t" r="r" b="b"/>
              <a:pathLst>
                <a:path w="159" h="215" extrusionOk="0">
                  <a:moveTo>
                    <a:pt x="64" y="1"/>
                  </a:moveTo>
                  <a:lnTo>
                    <a:pt x="64" y="32"/>
                  </a:lnTo>
                  <a:cubicBezTo>
                    <a:pt x="32" y="32"/>
                    <a:pt x="32" y="32"/>
                    <a:pt x="32" y="64"/>
                  </a:cubicBezTo>
                  <a:cubicBezTo>
                    <a:pt x="32" y="96"/>
                    <a:pt x="32" y="127"/>
                    <a:pt x="1" y="159"/>
                  </a:cubicBezTo>
                  <a:lnTo>
                    <a:pt x="32" y="159"/>
                  </a:lnTo>
                  <a:cubicBezTo>
                    <a:pt x="1" y="159"/>
                    <a:pt x="32" y="191"/>
                    <a:pt x="32" y="191"/>
                  </a:cubicBezTo>
                  <a:cubicBezTo>
                    <a:pt x="48" y="207"/>
                    <a:pt x="56" y="215"/>
                    <a:pt x="64" y="215"/>
                  </a:cubicBezTo>
                  <a:cubicBezTo>
                    <a:pt x="72" y="215"/>
                    <a:pt x="80" y="207"/>
                    <a:pt x="96" y="191"/>
                  </a:cubicBezTo>
                  <a:cubicBezTo>
                    <a:pt x="96" y="191"/>
                    <a:pt x="96" y="159"/>
                    <a:pt x="96" y="159"/>
                  </a:cubicBezTo>
                  <a:cubicBezTo>
                    <a:pt x="127" y="127"/>
                    <a:pt x="159" y="127"/>
                    <a:pt x="159" y="96"/>
                  </a:cubicBezTo>
                  <a:cubicBezTo>
                    <a:pt x="159" y="96"/>
                    <a:pt x="127" y="64"/>
                    <a:pt x="127" y="64"/>
                  </a:cubicBezTo>
                  <a:cubicBezTo>
                    <a:pt x="127" y="32"/>
                    <a:pt x="96" y="1"/>
                    <a:pt x="64" y="1"/>
                  </a:cubicBezTo>
                  <a:close/>
                </a:path>
              </a:pathLst>
            </a:custGeom>
            <a:solidFill>
              <a:srgbClr val="AD7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3" name="Google Shape;5393;p37"/>
            <p:cNvSpPr/>
            <p:nvPr/>
          </p:nvSpPr>
          <p:spPr>
            <a:xfrm>
              <a:off x="2095470" y="3726107"/>
              <a:ext cx="5897" cy="8274"/>
            </a:xfrm>
            <a:custGeom>
              <a:avLst/>
              <a:gdLst/>
              <a:ahLst/>
              <a:cxnLst/>
              <a:rect l="l" t="t" r="r" b="b"/>
              <a:pathLst>
                <a:path w="191" h="268" extrusionOk="0">
                  <a:moveTo>
                    <a:pt x="64" y="0"/>
                  </a:moveTo>
                  <a:cubicBezTo>
                    <a:pt x="64" y="0"/>
                    <a:pt x="64" y="32"/>
                    <a:pt x="64" y="64"/>
                  </a:cubicBezTo>
                  <a:cubicBezTo>
                    <a:pt x="64" y="64"/>
                    <a:pt x="32" y="64"/>
                    <a:pt x="32" y="95"/>
                  </a:cubicBezTo>
                  <a:cubicBezTo>
                    <a:pt x="32" y="127"/>
                    <a:pt x="32" y="159"/>
                    <a:pt x="0" y="190"/>
                  </a:cubicBezTo>
                  <a:cubicBezTo>
                    <a:pt x="32" y="190"/>
                    <a:pt x="32" y="222"/>
                    <a:pt x="64" y="222"/>
                  </a:cubicBezTo>
                  <a:cubicBezTo>
                    <a:pt x="32" y="222"/>
                    <a:pt x="32" y="254"/>
                    <a:pt x="64" y="254"/>
                  </a:cubicBezTo>
                  <a:cubicBezTo>
                    <a:pt x="64" y="264"/>
                    <a:pt x="67" y="268"/>
                    <a:pt x="73" y="268"/>
                  </a:cubicBezTo>
                  <a:cubicBezTo>
                    <a:pt x="85" y="268"/>
                    <a:pt x="106" y="254"/>
                    <a:pt x="127" y="254"/>
                  </a:cubicBezTo>
                  <a:cubicBezTo>
                    <a:pt x="127" y="222"/>
                    <a:pt x="127" y="222"/>
                    <a:pt x="127" y="190"/>
                  </a:cubicBezTo>
                  <a:cubicBezTo>
                    <a:pt x="159" y="159"/>
                    <a:pt x="191" y="159"/>
                    <a:pt x="191" y="127"/>
                  </a:cubicBezTo>
                  <a:cubicBezTo>
                    <a:pt x="191" y="95"/>
                    <a:pt x="159" y="95"/>
                    <a:pt x="159" y="64"/>
                  </a:cubicBezTo>
                  <a:cubicBezTo>
                    <a:pt x="127" y="32"/>
                    <a:pt x="127" y="0"/>
                    <a:pt x="64" y="0"/>
                  </a:cubicBezTo>
                  <a:close/>
                </a:path>
              </a:pathLst>
            </a:custGeom>
            <a:solidFill>
              <a:srgbClr val="AD7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4" name="Google Shape;5394;p37"/>
            <p:cNvSpPr/>
            <p:nvPr/>
          </p:nvSpPr>
          <p:spPr>
            <a:xfrm>
              <a:off x="2118933" y="3723174"/>
              <a:ext cx="7842" cy="4909"/>
            </a:xfrm>
            <a:custGeom>
              <a:avLst/>
              <a:gdLst/>
              <a:ahLst/>
              <a:cxnLst/>
              <a:rect l="l" t="t" r="r" b="b"/>
              <a:pathLst>
                <a:path w="254" h="159" extrusionOk="0">
                  <a:moveTo>
                    <a:pt x="96" y="0"/>
                  </a:moveTo>
                  <a:cubicBezTo>
                    <a:pt x="96" y="0"/>
                    <a:pt x="64" y="0"/>
                    <a:pt x="64" y="32"/>
                  </a:cubicBezTo>
                  <a:cubicBezTo>
                    <a:pt x="32" y="32"/>
                    <a:pt x="1" y="64"/>
                    <a:pt x="1" y="95"/>
                  </a:cubicBezTo>
                  <a:lnTo>
                    <a:pt x="32" y="95"/>
                  </a:lnTo>
                  <a:lnTo>
                    <a:pt x="64" y="159"/>
                  </a:lnTo>
                  <a:cubicBezTo>
                    <a:pt x="80" y="143"/>
                    <a:pt x="103" y="135"/>
                    <a:pt x="127" y="135"/>
                  </a:cubicBezTo>
                  <a:cubicBezTo>
                    <a:pt x="151" y="135"/>
                    <a:pt x="175" y="143"/>
                    <a:pt x="191" y="159"/>
                  </a:cubicBezTo>
                  <a:lnTo>
                    <a:pt x="191" y="127"/>
                  </a:lnTo>
                  <a:lnTo>
                    <a:pt x="222" y="127"/>
                  </a:lnTo>
                  <a:cubicBezTo>
                    <a:pt x="254" y="95"/>
                    <a:pt x="222" y="64"/>
                    <a:pt x="222" y="64"/>
                  </a:cubicBezTo>
                  <a:cubicBezTo>
                    <a:pt x="222" y="64"/>
                    <a:pt x="191" y="32"/>
                    <a:pt x="191" y="32"/>
                  </a:cubicBezTo>
                  <a:cubicBezTo>
                    <a:pt x="159" y="32"/>
                    <a:pt x="127" y="0"/>
                    <a:pt x="96" y="0"/>
                  </a:cubicBezTo>
                  <a:close/>
                </a:path>
              </a:pathLst>
            </a:custGeom>
            <a:solidFill>
              <a:srgbClr val="AD7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5" name="Google Shape;5395;p37"/>
            <p:cNvSpPr/>
            <p:nvPr/>
          </p:nvSpPr>
          <p:spPr>
            <a:xfrm>
              <a:off x="2112079" y="3714376"/>
              <a:ext cx="9817" cy="6885"/>
            </a:xfrm>
            <a:custGeom>
              <a:avLst/>
              <a:gdLst/>
              <a:ahLst/>
              <a:cxnLst/>
              <a:rect l="l" t="t" r="r" b="b"/>
              <a:pathLst>
                <a:path w="318" h="223" extrusionOk="0">
                  <a:moveTo>
                    <a:pt x="128" y="0"/>
                  </a:moveTo>
                  <a:cubicBezTo>
                    <a:pt x="128" y="32"/>
                    <a:pt x="96" y="32"/>
                    <a:pt x="96" y="32"/>
                  </a:cubicBezTo>
                  <a:cubicBezTo>
                    <a:pt x="64" y="64"/>
                    <a:pt x="1" y="95"/>
                    <a:pt x="1" y="127"/>
                  </a:cubicBezTo>
                  <a:cubicBezTo>
                    <a:pt x="33" y="127"/>
                    <a:pt x="33" y="127"/>
                    <a:pt x="64" y="159"/>
                  </a:cubicBezTo>
                  <a:cubicBezTo>
                    <a:pt x="64" y="159"/>
                    <a:pt x="96" y="190"/>
                    <a:pt x="96" y="190"/>
                  </a:cubicBezTo>
                  <a:cubicBezTo>
                    <a:pt x="128" y="190"/>
                    <a:pt x="191" y="190"/>
                    <a:pt x="223" y="222"/>
                  </a:cubicBezTo>
                  <a:cubicBezTo>
                    <a:pt x="254" y="190"/>
                    <a:pt x="254" y="190"/>
                    <a:pt x="254" y="159"/>
                  </a:cubicBezTo>
                  <a:cubicBezTo>
                    <a:pt x="254" y="175"/>
                    <a:pt x="262" y="182"/>
                    <a:pt x="274" y="182"/>
                  </a:cubicBezTo>
                  <a:cubicBezTo>
                    <a:pt x="286" y="182"/>
                    <a:pt x="302" y="175"/>
                    <a:pt x="318" y="159"/>
                  </a:cubicBezTo>
                  <a:cubicBezTo>
                    <a:pt x="318" y="159"/>
                    <a:pt x="318" y="127"/>
                    <a:pt x="286" y="95"/>
                  </a:cubicBezTo>
                  <a:cubicBezTo>
                    <a:pt x="286" y="95"/>
                    <a:pt x="254" y="64"/>
                    <a:pt x="223" y="64"/>
                  </a:cubicBezTo>
                  <a:cubicBezTo>
                    <a:pt x="191" y="32"/>
                    <a:pt x="159" y="0"/>
                    <a:pt x="128" y="0"/>
                  </a:cubicBezTo>
                  <a:close/>
                </a:path>
              </a:pathLst>
            </a:custGeom>
            <a:solidFill>
              <a:srgbClr val="AD7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6" name="Google Shape;5396;p37"/>
            <p:cNvSpPr/>
            <p:nvPr/>
          </p:nvSpPr>
          <p:spPr>
            <a:xfrm>
              <a:off x="2125787" y="3710455"/>
              <a:ext cx="6854" cy="10805"/>
            </a:xfrm>
            <a:custGeom>
              <a:avLst/>
              <a:gdLst/>
              <a:ahLst/>
              <a:cxnLst/>
              <a:rect l="l" t="t" r="r" b="b"/>
              <a:pathLst>
                <a:path w="222" h="350" extrusionOk="0">
                  <a:moveTo>
                    <a:pt x="95" y="1"/>
                  </a:moveTo>
                  <a:cubicBezTo>
                    <a:pt x="64" y="32"/>
                    <a:pt x="64" y="64"/>
                    <a:pt x="64" y="64"/>
                  </a:cubicBezTo>
                  <a:cubicBezTo>
                    <a:pt x="64" y="96"/>
                    <a:pt x="32" y="96"/>
                    <a:pt x="0" y="127"/>
                  </a:cubicBezTo>
                  <a:cubicBezTo>
                    <a:pt x="32" y="159"/>
                    <a:pt x="32" y="222"/>
                    <a:pt x="0" y="254"/>
                  </a:cubicBezTo>
                  <a:cubicBezTo>
                    <a:pt x="32" y="286"/>
                    <a:pt x="32" y="286"/>
                    <a:pt x="64" y="286"/>
                  </a:cubicBezTo>
                  <a:cubicBezTo>
                    <a:pt x="32" y="317"/>
                    <a:pt x="32" y="349"/>
                    <a:pt x="64" y="349"/>
                  </a:cubicBezTo>
                  <a:cubicBezTo>
                    <a:pt x="95" y="349"/>
                    <a:pt x="127" y="349"/>
                    <a:pt x="127" y="317"/>
                  </a:cubicBezTo>
                  <a:cubicBezTo>
                    <a:pt x="159" y="317"/>
                    <a:pt x="159" y="286"/>
                    <a:pt x="159" y="254"/>
                  </a:cubicBezTo>
                  <a:cubicBezTo>
                    <a:pt x="190" y="222"/>
                    <a:pt x="222" y="191"/>
                    <a:pt x="222" y="159"/>
                  </a:cubicBezTo>
                  <a:cubicBezTo>
                    <a:pt x="222" y="127"/>
                    <a:pt x="222" y="127"/>
                    <a:pt x="190" y="96"/>
                  </a:cubicBezTo>
                  <a:cubicBezTo>
                    <a:pt x="159" y="64"/>
                    <a:pt x="127" y="32"/>
                    <a:pt x="95" y="1"/>
                  </a:cubicBezTo>
                  <a:close/>
                </a:path>
              </a:pathLst>
            </a:custGeom>
            <a:solidFill>
              <a:srgbClr val="AD7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7" name="Google Shape;5397;p37"/>
            <p:cNvSpPr/>
            <p:nvPr/>
          </p:nvSpPr>
          <p:spPr>
            <a:xfrm>
              <a:off x="2134585" y="3722186"/>
              <a:ext cx="8830" cy="6885"/>
            </a:xfrm>
            <a:custGeom>
              <a:avLst/>
              <a:gdLst/>
              <a:ahLst/>
              <a:cxnLst/>
              <a:rect l="l" t="t" r="r" b="b"/>
              <a:pathLst>
                <a:path w="286" h="223" extrusionOk="0">
                  <a:moveTo>
                    <a:pt x="127" y="1"/>
                  </a:moveTo>
                  <a:cubicBezTo>
                    <a:pt x="95" y="32"/>
                    <a:pt x="64" y="32"/>
                    <a:pt x="0" y="64"/>
                  </a:cubicBezTo>
                  <a:cubicBezTo>
                    <a:pt x="32" y="64"/>
                    <a:pt x="64" y="96"/>
                    <a:pt x="64" y="96"/>
                  </a:cubicBezTo>
                  <a:cubicBezTo>
                    <a:pt x="64" y="127"/>
                    <a:pt x="64" y="127"/>
                    <a:pt x="64" y="159"/>
                  </a:cubicBezTo>
                  <a:cubicBezTo>
                    <a:pt x="127" y="159"/>
                    <a:pt x="159" y="191"/>
                    <a:pt x="190" y="222"/>
                  </a:cubicBezTo>
                  <a:cubicBezTo>
                    <a:pt x="190" y="222"/>
                    <a:pt x="222" y="191"/>
                    <a:pt x="222" y="191"/>
                  </a:cubicBezTo>
                  <a:cubicBezTo>
                    <a:pt x="222" y="222"/>
                    <a:pt x="254" y="222"/>
                    <a:pt x="285" y="222"/>
                  </a:cubicBezTo>
                  <a:cubicBezTo>
                    <a:pt x="285" y="191"/>
                    <a:pt x="285" y="159"/>
                    <a:pt x="285" y="159"/>
                  </a:cubicBezTo>
                  <a:cubicBezTo>
                    <a:pt x="285" y="127"/>
                    <a:pt x="254" y="127"/>
                    <a:pt x="254" y="96"/>
                  </a:cubicBezTo>
                  <a:cubicBezTo>
                    <a:pt x="254" y="64"/>
                    <a:pt x="222" y="32"/>
                    <a:pt x="190" y="1"/>
                  </a:cubicBezTo>
                  <a:close/>
                </a:path>
              </a:pathLst>
            </a:custGeom>
            <a:solidFill>
              <a:srgbClr val="AD7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8" name="Google Shape;5398;p37"/>
            <p:cNvSpPr/>
            <p:nvPr/>
          </p:nvSpPr>
          <p:spPr>
            <a:xfrm>
              <a:off x="2142396" y="3715364"/>
              <a:ext cx="5897" cy="7595"/>
            </a:xfrm>
            <a:custGeom>
              <a:avLst/>
              <a:gdLst/>
              <a:ahLst/>
              <a:cxnLst/>
              <a:rect l="l" t="t" r="r" b="b"/>
              <a:pathLst>
                <a:path w="191" h="246" extrusionOk="0">
                  <a:moveTo>
                    <a:pt x="159" y="0"/>
                  </a:moveTo>
                  <a:lnTo>
                    <a:pt x="96" y="32"/>
                  </a:lnTo>
                  <a:lnTo>
                    <a:pt x="64" y="32"/>
                  </a:lnTo>
                  <a:cubicBezTo>
                    <a:pt x="64" y="95"/>
                    <a:pt x="32" y="127"/>
                    <a:pt x="1" y="158"/>
                  </a:cubicBezTo>
                  <a:lnTo>
                    <a:pt x="32" y="190"/>
                  </a:lnTo>
                  <a:cubicBezTo>
                    <a:pt x="1" y="190"/>
                    <a:pt x="1" y="222"/>
                    <a:pt x="1" y="222"/>
                  </a:cubicBezTo>
                  <a:cubicBezTo>
                    <a:pt x="1" y="238"/>
                    <a:pt x="9" y="245"/>
                    <a:pt x="20" y="245"/>
                  </a:cubicBezTo>
                  <a:cubicBezTo>
                    <a:pt x="32" y="245"/>
                    <a:pt x="48" y="238"/>
                    <a:pt x="64" y="222"/>
                  </a:cubicBezTo>
                  <a:cubicBezTo>
                    <a:pt x="64" y="222"/>
                    <a:pt x="96" y="222"/>
                    <a:pt x="96" y="190"/>
                  </a:cubicBezTo>
                  <a:cubicBezTo>
                    <a:pt x="127" y="190"/>
                    <a:pt x="159" y="190"/>
                    <a:pt x="191" y="158"/>
                  </a:cubicBezTo>
                  <a:cubicBezTo>
                    <a:pt x="191" y="127"/>
                    <a:pt x="191" y="127"/>
                    <a:pt x="191" y="95"/>
                  </a:cubicBezTo>
                  <a:cubicBezTo>
                    <a:pt x="159" y="63"/>
                    <a:pt x="159" y="32"/>
                    <a:pt x="159" y="0"/>
                  </a:cubicBezTo>
                  <a:close/>
                </a:path>
              </a:pathLst>
            </a:custGeom>
            <a:solidFill>
              <a:srgbClr val="AD7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9" name="Google Shape;5399;p37"/>
            <p:cNvSpPr/>
            <p:nvPr/>
          </p:nvSpPr>
          <p:spPr>
            <a:xfrm>
              <a:off x="2058330" y="3720241"/>
              <a:ext cx="3921" cy="4909"/>
            </a:xfrm>
            <a:custGeom>
              <a:avLst/>
              <a:gdLst/>
              <a:ahLst/>
              <a:cxnLst/>
              <a:rect l="l" t="t" r="r" b="b"/>
              <a:pathLst>
                <a:path w="127" h="159" extrusionOk="0">
                  <a:moveTo>
                    <a:pt x="0" y="0"/>
                  </a:moveTo>
                  <a:cubicBezTo>
                    <a:pt x="0" y="0"/>
                    <a:pt x="32" y="32"/>
                    <a:pt x="32" y="32"/>
                  </a:cubicBezTo>
                  <a:cubicBezTo>
                    <a:pt x="32" y="32"/>
                    <a:pt x="0" y="64"/>
                    <a:pt x="0" y="64"/>
                  </a:cubicBezTo>
                  <a:cubicBezTo>
                    <a:pt x="32" y="95"/>
                    <a:pt x="63" y="127"/>
                    <a:pt x="32" y="159"/>
                  </a:cubicBezTo>
                  <a:cubicBezTo>
                    <a:pt x="63" y="159"/>
                    <a:pt x="63" y="159"/>
                    <a:pt x="63" y="127"/>
                  </a:cubicBezTo>
                  <a:cubicBezTo>
                    <a:pt x="63" y="159"/>
                    <a:pt x="95" y="159"/>
                    <a:pt x="95" y="159"/>
                  </a:cubicBezTo>
                  <a:cubicBezTo>
                    <a:pt x="127" y="159"/>
                    <a:pt x="127" y="159"/>
                    <a:pt x="127" y="127"/>
                  </a:cubicBezTo>
                  <a:cubicBezTo>
                    <a:pt x="127" y="127"/>
                    <a:pt x="127" y="127"/>
                    <a:pt x="127" y="95"/>
                  </a:cubicBezTo>
                  <a:cubicBezTo>
                    <a:pt x="127" y="64"/>
                    <a:pt x="127" y="32"/>
                    <a:pt x="127" y="32"/>
                  </a:cubicBezTo>
                  <a:cubicBezTo>
                    <a:pt x="127" y="32"/>
                    <a:pt x="95" y="0"/>
                    <a:pt x="95" y="0"/>
                  </a:cubicBezTo>
                  <a:close/>
                </a:path>
              </a:pathLst>
            </a:custGeom>
            <a:solidFill>
              <a:srgbClr val="AD7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0" name="Google Shape;5400;p37"/>
            <p:cNvSpPr/>
            <p:nvPr/>
          </p:nvSpPr>
          <p:spPr>
            <a:xfrm>
              <a:off x="2061263" y="3715364"/>
              <a:ext cx="3921" cy="4909"/>
            </a:xfrm>
            <a:custGeom>
              <a:avLst/>
              <a:gdLst/>
              <a:ahLst/>
              <a:cxnLst/>
              <a:rect l="l" t="t" r="r" b="b"/>
              <a:pathLst>
                <a:path w="127" h="159" extrusionOk="0">
                  <a:moveTo>
                    <a:pt x="0" y="0"/>
                  </a:moveTo>
                  <a:cubicBezTo>
                    <a:pt x="0" y="0"/>
                    <a:pt x="0" y="32"/>
                    <a:pt x="32" y="32"/>
                  </a:cubicBezTo>
                  <a:cubicBezTo>
                    <a:pt x="0" y="63"/>
                    <a:pt x="0" y="63"/>
                    <a:pt x="0" y="95"/>
                  </a:cubicBezTo>
                  <a:cubicBezTo>
                    <a:pt x="32" y="95"/>
                    <a:pt x="63" y="127"/>
                    <a:pt x="63" y="158"/>
                  </a:cubicBezTo>
                  <a:lnTo>
                    <a:pt x="95" y="158"/>
                  </a:lnTo>
                  <a:cubicBezTo>
                    <a:pt x="127" y="158"/>
                    <a:pt x="127" y="158"/>
                    <a:pt x="127" y="127"/>
                  </a:cubicBezTo>
                  <a:cubicBezTo>
                    <a:pt x="127" y="127"/>
                    <a:pt x="127" y="95"/>
                    <a:pt x="127" y="95"/>
                  </a:cubicBezTo>
                  <a:cubicBezTo>
                    <a:pt x="127" y="63"/>
                    <a:pt x="127" y="32"/>
                    <a:pt x="95" y="32"/>
                  </a:cubicBezTo>
                  <a:cubicBezTo>
                    <a:pt x="95" y="0"/>
                    <a:pt x="95" y="0"/>
                    <a:pt x="63" y="0"/>
                  </a:cubicBezTo>
                  <a:close/>
                </a:path>
              </a:pathLst>
            </a:custGeom>
            <a:solidFill>
              <a:srgbClr val="AD7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1" name="Google Shape;5401;p37"/>
            <p:cNvSpPr/>
            <p:nvPr/>
          </p:nvSpPr>
          <p:spPr>
            <a:xfrm>
              <a:off x="2064196" y="3726107"/>
              <a:ext cx="9787" cy="5897"/>
            </a:xfrm>
            <a:custGeom>
              <a:avLst/>
              <a:gdLst/>
              <a:ahLst/>
              <a:cxnLst/>
              <a:rect l="l" t="t" r="r" b="b"/>
              <a:pathLst>
                <a:path w="317" h="191" extrusionOk="0">
                  <a:moveTo>
                    <a:pt x="190" y="0"/>
                  </a:moveTo>
                  <a:cubicBezTo>
                    <a:pt x="168" y="23"/>
                    <a:pt x="129" y="45"/>
                    <a:pt x="98" y="45"/>
                  </a:cubicBezTo>
                  <a:cubicBezTo>
                    <a:pt x="85" y="45"/>
                    <a:pt x="73" y="41"/>
                    <a:pt x="63" y="32"/>
                  </a:cubicBezTo>
                  <a:cubicBezTo>
                    <a:pt x="63" y="64"/>
                    <a:pt x="63" y="64"/>
                    <a:pt x="63" y="95"/>
                  </a:cubicBezTo>
                  <a:cubicBezTo>
                    <a:pt x="54" y="86"/>
                    <a:pt x="45" y="82"/>
                    <a:pt x="36" y="82"/>
                  </a:cubicBezTo>
                  <a:cubicBezTo>
                    <a:pt x="16" y="82"/>
                    <a:pt x="0" y="105"/>
                    <a:pt x="0" y="127"/>
                  </a:cubicBezTo>
                  <a:cubicBezTo>
                    <a:pt x="0" y="127"/>
                    <a:pt x="32" y="159"/>
                    <a:pt x="63" y="159"/>
                  </a:cubicBezTo>
                  <a:cubicBezTo>
                    <a:pt x="74" y="169"/>
                    <a:pt x="81" y="173"/>
                    <a:pt x="87" y="173"/>
                  </a:cubicBezTo>
                  <a:cubicBezTo>
                    <a:pt x="99" y="173"/>
                    <a:pt x="106" y="159"/>
                    <a:pt x="127" y="159"/>
                  </a:cubicBezTo>
                  <a:cubicBezTo>
                    <a:pt x="158" y="190"/>
                    <a:pt x="190" y="190"/>
                    <a:pt x="222" y="190"/>
                  </a:cubicBezTo>
                  <a:cubicBezTo>
                    <a:pt x="253" y="159"/>
                    <a:pt x="253" y="159"/>
                    <a:pt x="285" y="127"/>
                  </a:cubicBezTo>
                  <a:cubicBezTo>
                    <a:pt x="285" y="95"/>
                    <a:pt x="317" y="64"/>
                    <a:pt x="317" y="0"/>
                  </a:cubicBezTo>
                  <a:cubicBezTo>
                    <a:pt x="285" y="0"/>
                    <a:pt x="285" y="32"/>
                    <a:pt x="253" y="32"/>
                  </a:cubicBezTo>
                  <a:cubicBezTo>
                    <a:pt x="222" y="32"/>
                    <a:pt x="222" y="0"/>
                    <a:pt x="190" y="0"/>
                  </a:cubicBezTo>
                  <a:close/>
                </a:path>
              </a:pathLst>
            </a:custGeom>
            <a:solidFill>
              <a:srgbClr val="AD72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2" name="Google Shape;5402;p37"/>
            <p:cNvSpPr/>
            <p:nvPr/>
          </p:nvSpPr>
          <p:spPr>
            <a:xfrm>
              <a:off x="2014306" y="3811161"/>
              <a:ext cx="174090" cy="8830"/>
            </a:xfrm>
            <a:custGeom>
              <a:avLst/>
              <a:gdLst/>
              <a:ahLst/>
              <a:cxnLst/>
              <a:rect l="l" t="t" r="r" b="b"/>
              <a:pathLst>
                <a:path w="5639" h="286" extrusionOk="0">
                  <a:moveTo>
                    <a:pt x="128" y="1"/>
                  </a:moveTo>
                  <a:cubicBezTo>
                    <a:pt x="64" y="1"/>
                    <a:pt x="1" y="64"/>
                    <a:pt x="1" y="127"/>
                  </a:cubicBezTo>
                  <a:lnTo>
                    <a:pt x="1" y="159"/>
                  </a:lnTo>
                  <a:cubicBezTo>
                    <a:pt x="1" y="222"/>
                    <a:pt x="64" y="286"/>
                    <a:pt x="128" y="286"/>
                  </a:cubicBezTo>
                  <a:lnTo>
                    <a:pt x="5480" y="286"/>
                  </a:lnTo>
                  <a:cubicBezTo>
                    <a:pt x="5575" y="286"/>
                    <a:pt x="5638" y="222"/>
                    <a:pt x="5606" y="159"/>
                  </a:cubicBezTo>
                  <a:lnTo>
                    <a:pt x="5606" y="127"/>
                  </a:lnTo>
                  <a:cubicBezTo>
                    <a:pt x="5606" y="64"/>
                    <a:pt x="5575" y="1"/>
                    <a:pt x="5480"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3" name="Google Shape;5403;p37"/>
            <p:cNvSpPr/>
            <p:nvPr/>
          </p:nvSpPr>
          <p:spPr>
            <a:xfrm>
              <a:off x="2016282" y="3803350"/>
              <a:ext cx="170138" cy="36183"/>
            </a:xfrm>
            <a:custGeom>
              <a:avLst/>
              <a:gdLst/>
              <a:ahLst/>
              <a:cxnLst/>
              <a:rect l="l" t="t" r="r" b="b"/>
              <a:pathLst>
                <a:path w="5511" h="1172" extrusionOk="0">
                  <a:moveTo>
                    <a:pt x="127" y="0"/>
                  </a:moveTo>
                  <a:cubicBezTo>
                    <a:pt x="64" y="0"/>
                    <a:pt x="0" y="32"/>
                    <a:pt x="0" y="127"/>
                  </a:cubicBezTo>
                  <a:cubicBezTo>
                    <a:pt x="0" y="190"/>
                    <a:pt x="64" y="254"/>
                    <a:pt x="127" y="254"/>
                  </a:cubicBezTo>
                  <a:cubicBezTo>
                    <a:pt x="1014" y="349"/>
                    <a:pt x="1805" y="634"/>
                    <a:pt x="2470" y="1077"/>
                  </a:cubicBezTo>
                  <a:cubicBezTo>
                    <a:pt x="2550" y="1140"/>
                    <a:pt x="2645" y="1172"/>
                    <a:pt x="2740" y="1172"/>
                  </a:cubicBezTo>
                  <a:cubicBezTo>
                    <a:pt x="2835" y="1172"/>
                    <a:pt x="2930" y="1140"/>
                    <a:pt x="3009" y="1077"/>
                  </a:cubicBezTo>
                  <a:cubicBezTo>
                    <a:pt x="3706" y="602"/>
                    <a:pt x="4497" y="349"/>
                    <a:pt x="5384" y="254"/>
                  </a:cubicBezTo>
                  <a:cubicBezTo>
                    <a:pt x="5447" y="254"/>
                    <a:pt x="5511" y="190"/>
                    <a:pt x="5511" y="127"/>
                  </a:cubicBezTo>
                  <a:cubicBezTo>
                    <a:pt x="5511" y="32"/>
                    <a:pt x="5447" y="0"/>
                    <a:pt x="5384" y="0"/>
                  </a:cubicBezTo>
                  <a:close/>
                </a:path>
              </a:pathLst>
            </a:custGeom>
            <a:solidFill>
              <a:srgbClr val="FFE6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4" name="Google Shape;5404;p37"/>
            <p:cNvSpPr/>
            <p:nvPr/>
          </p:nvSpPr>
          <p:spPr>
            <a:xfrm>
              <a:off x="2088616" y="3817027"/>
              <a:ext cx="12750" cy="12750"/>
            </a:xfrm>
            <a:custGeom>
              <a:avLst/>
              <a:gdLst/>
              <a:ahLst/>
              <a:cxnLst/>
              <a:rect l="l" t="t" r="r" b="b"/>
              <a:pathLst>
                <a:path w="413" h="413" extrusionOk="0">
                  <a:moveTo>
                    <a:pt x="191" y="1"/>
                  </a:moveTo>
                  <a:cubicBezTo>
                    <a:pt x="96" y="1"/>
                    <a:pt x="1" y="96"/>
                    <a:pt x="1" y="191"/>
                  </a:cubicBezTo>
                  <a:cubicBezTo>
                    <a:pt x="1" y="317"/>
                    <a:pt x="96" y="412"/>
                    <a:pt x="191" y="412"/>
                  </a:cubicBezTo>
                  <a:cubicBezTo>
                    <a:pt x="222" y="412"/>
                    <a:pt x="254" y="412"/>
                    <a:pt x="254" y="381"/>
                  </a:cubicBezTo>
                  <a:lnTo>
                    <a:pt x="222" y="381"/>
                  </a:lnTo>
                  <a:cubicBezTo>
                    <a:pt x="159" y="381"/>
                    <a:pt x="96" y="317"/>
                    <a:pt x="96" y="222"/>
                  </a:cubicBezTo>
                  <a:cubicBezTo>
                    <a:pt x="96" y="159"/>
                    <a:pt x="159" y="96"/>
                    <a:pt x="222" y="96"/>
                  </a:cubicBezTo>
                  <a:cubicBezTo>
                    <a:pt x="318" y="96"/>
                    <a:pt x="381" y="159"/>
                    <a:pt x="381" y="222"/>
                  </a:cubicBezTo>
                  <a:cubicBezTo>
                    <a:pt x="381" y="254"/>
                    <a:pt x="381" y="254"/>
                    <a:pt x="381" y="286"/>
                  </a:cubicBezTo>
                  <a:cubicBezTo>
                    <a:pt x="381" y="254"/>
                    <a:pt x="413" y="222"/>
                    <a:pt x="413" y="191"/>
                  </a:cubicBezTo>
                  <a:cubicBezTo>
                    <a:pt x="413" y="96"/>
                    <a:pt x="318" y="1"/>
                    <a:pt x="191" y="1"/>
                  </a:cubicBezTo>
                  <a:close/>
                </a:path>
              </a:pathLst>
            </a:custGeom>
            <a:solidFill>
              <a:srgbClr val="FFA4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5" name="Google Shape;5405;p37"/>
            <p:cNvSpPr/>
            <p:nvPr/>
          </p:nvSpPr>
          <p:spPr>
            <a:xfrm>
              <a:off x="2116988" y="3805295"/>
              <a:ext cx="14695" cy="14695"/>
            </a:xfrm>
            <a:custGeom>
              <a:avLst/>
              <a:gdLst/>
              <a:ahLst/>
              <a:cxnLst/>
              <a:rect l="l" t="t" r="r" b="b"/>
              <a:pathLst>
                <a:path w="476" h="476" extrusionOk="0">
                  <a:moveTo>
                    <a:pt x="190" y="1"/>
                  </a:moveTo>
                  <a:cubicBezTo>
                    <a:pt x="285" y="1"/>
                    <a:pt x="380" y="96"/>
                    <a:pt x="380" y="191"/>
                  </a:cubicBezTo>
                  <a:cubicBezTo>
                    <a:pt x="380" y="286"/>
                    <a:pt x="285" y="381"/>
                    <a:pt x="190" y="381"/>
                  </a:cubicBezTo>
                  <a:cubicBezTo>
                    <a:pt x="95" y="381"/>
                    <a:pt x="0" y="286"/>
                    <a:pt x="0" y="191"/>
                  </a:cubicBezTo>
                  <a:cubicBezTo>
                    <a:pt x="0" y="211"/>
                    <a:pt x="0" y="237"/>
                    <a:pt x="0" y="254"/>
                  </a:cubicBezTo>
                  <a:cubicBezTo>
                    <a:pt x="0" y="381"/>
                    <a:pt x="95" y="476"/>
                    <a:pt x="222" y="476"/>
                  </a:cubicBezTo>
                  <a:cubicBezTo>
                    <a:pt x="349" y="476"/>
                    <a:pt x="475" y="381"/>
                    <a:pt x="475" y="254"/>
                  </a:cubicBezTo>
                  <a:cubicBezTo>
                    <a:pt x="475" y="96"/>
                    <a:pt x="349" y="1"/>
                    <a:pt x="222" y="1"/>
                  </a:cubicBezTo>
                  <a:close/>
                </a:path>
              </a:pathLst>
            </a:custGeom>
            <a:solidFill>
              <a:srgbClr val="FFA4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6" name="Google Shape;5406;p37"/>
            <p:cNvSpPr/>
            <p:nvPr/>
          </p:nvSpPr>
          <p:spPr>
            <a:xfrm>
              <a:off x="2057342" y="3805295"/>
              <a:ext cx="11762" cy="11762"/>
            </a:xfrm>
            <a:custGeom>
              <a:avLst/>
              <a:gdLst/>
              <a:ahLst/>
              <a:cxnLst/>
              <a:rect l="l" t="t" r="r" b="b"/>
              <a:pathLst>
                <a:path w="381" h="381" extrusionOk="0">
                  <a:moveTo>
                    <a:pt x="190" y="1"/>
                  </a:moveTo>
                  <a:cubicBezTo>
                    <a:pt x="95" y="1"/>
                    <a:pt x="0" y="96"/>
                    <a:pt x="0" y="191"/>
                  </a:cubicBezTo>
                  <a:cubicBezTo>
                    <a:pt x="0" y="286"/>
                    <a:pt x="95" y="381"/>
                    <a:pt x="190" y="381"/>
                  </a:cubicBezTo>
                  <a:lnTo>
                    <a:pt x="222" y="381"/>
                  </a:lnTo>
                  <a:cubicBezTo>
                    <a:pt x="159" y="381"/>
                    <a:pt x="95" y="317"/>
                    <a:pt x="95" y="222"/>
                  </a:cubicBezTo>
                  <a:cubicBezTo>
                    <a:pt x="95" y="159"/>
                    <a:pt x="159" y="96"/>
                    <a:pt x="222" y="96"/>
                  </a:cubicBezTo>
                  <a:cubicBezTo>
                    <a:pt x="317" y="96"/>
                    <a:pt x="380" y="159"/>
                    <a:pt x="380" y="222"/>
                  </a:cubicBezTo>
                  <a:cubicBezTo>
                    <a:pt x="380" y="213"/>
                    <a:pt x="380" y="202"/>
                    <a:pt x="380" y="191"/>
                  </a:cubicBezTo>
                  <a:cubicBezTo>
                    <a:pt x="380" y="96"/>
                    <a:pt x="285" y="1"/>
                    <a:pt x="190" y="1"/>
                  </a:cubicBezTo>
                  <a:close/>
                </a:path>
              </a:pathLst>
            </a:custGeom>
            <a:solidFill>
              <a:srgbClr val="FFA4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7" name="Google Shape;5407;p37"/>
            <p:cNvSpPr/>
            <p:nvPr/>
          </p:nvSpPr>
          <p:spPr>
            <a:xfrm>
              <a:off x="2151195" y="3804307"/>
              <a:ext cx="8830" cy="7872"/>
            </a:xfrm>
            <a:custGeom>
              <a:avLst/>
              <a:gdLst/>
              <a:ahLst/>
              <a:cxnLst/>
              <a:rect l="l" t="t" r="r" b="b"/>
              <a:pathLst>
                <a:path w="286" h="255" extrusionOk="0">
                  <a:moveTo>
                    <a:pt x="159" y="1"/>
                  </a:moveTo>
                  <a:cubicBezTo>
                    <a:pt x="64" y="1"/>
                    <a:pt x="1" y="33"/>
                    <a:pt x="1" y="128"/>
                  </a:cubicBezTo>
                  <a:cubicBezTo>
                    <a:pt x="1" y="191"/>
                    <a:pt x="64" y="254"/>
                    <a:pt x="159" y="254"/>
                  </a:cubicBezTo>
                  <a:cubicBezTo>
                    <a:pt x="222" y="254"/>
                    <a:pt x="286" y="191"/>
                    <a:pt x="286" y="128"/>
                  </a:cubicBezTo>
                  <a:cubicBezTo>
                    <a:pt x="286" y="112"/>
                    <a:pt x="286" y="104"/>
                    <a:pt x="286" y="96"/>
                  </a:cubicBezTo>
                  <a:cubicBezTo>
                    <a:pt x="286" y="159"/>
                    <a:pt x="222" y="191"/>
                    <a:pt x="191" y="191"/>
                  </a:cubicBezTo>
                  <a:cubicBezTo>
                    <a:pt x="127" y="191"/>
                    <a:pt x="64" y="159"/>
                    <a:pt x="64" y="96"/>
                  </a:cubicBezTo>
                  <a:cubicBezTo>
                    <a:pt x="64" y="33"/>
                    <a:pt x="127" y="1"/>
                    <a:pt x="191" y="1"/>
                  </a:cubicBezTo>
                  <a:close/>
                </a:path>
              </a:pathLst>
            </a:custGeom>
            <a:solidFill>
              <a:srgbClr val="FFA4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8" name="Google Shape;5408;p37"/>
            <p:cNvSpPr/>
            <p:nvPr/>
          </p:nvSpPr>
          <p:spPr>
            <a:xfrm>
              <a:off x="2016282" y="3779887"/>
              <a:ext cx="73353" cy="30317"/>
            </a:xfrm>
            <a:custGeom>
              <a:avLst/>
              <a:gdLst/>
              <a:ahLst/>
              <a:cxnLst/>
              <a:rect l="l" t="t" r="r" b="b"/>
              <a:pathLst>
                <a:path w="2376" h="982" extrusionOk="0">
                  <a:moveTo>
                    <a:pt x="887" y="0"/>
                  </a:moveTo>
                  <a:cubicBezTo>
                    <a:pt x="919" y="32"/>
                    <a:pt x="950" y="32"/>
                    <a:pt x="982" y="32"/>
                  </a:cubicBezTo>
                  <a:lnTo>
                    <a:pt x="0" y="475"/>
                  </a:lnTo>
                  <a:cubicBezTo>
                    <a:pt x="317" y="475"/>
                    <a:pt x="602" y="444"/>
                    <a:pt x="887" y="444"/>
                  </a:cubicBezTo>
                  <a:cubicBezTo>
                    <a:pt x="792" y="570"/>
                    <a:pt x="665" y="697"/>
                    <a:pt x="539" y="824"/>
                  </a:cubicBezTo>
                  <a:cubicBezTo>
                    <a:pt x="507" y="855"/>
                    <a:pt x="444" y="919"/>
                    <a:pt x="412" y="950"/>
                  </a:cubicBezTo>
                  <a:cubicBezTo>
                    <a:pt x="570" y="919"/>
                    <a:pt x="729" y="855"/>
                    <a:pt x="887" y="824"/>
                  </a:cubicBezTo>
                  <a:cubicBezTo>
                    <a:pt x="1077" y="760"/>
                    <a:pt x="1267" y="729"/>
                    <a:pt x="1457" y="665"/>
                  </a:cubicBezTo>
                  <a:lnTo>
                    <a:pt x="1457" y="665"/>
                  </a:lnTo>
                  <a:cubicBezTo>
                    <a:pt x="1425" y="729"/>
                    <a:pt x="1394" y="760"/>
                    <a:pt x="1362" y="824"/>
                  </a:cubicBezTo>
                  <a:cubicBezTo>
                    <a:pt x="1330" y="887"/>
                    <a:pt x="1299" y="919"/>
                    <a:pt x="1267" y="982"/>
                  </a:cubicBezTo>
                  <a:cubicBezTo>
                    <a:pt x="1362" y="919"/>
                    <a:pt x="1425" y="887"/>
                    <a:pt x="1520" y="824"/>
                  </a:cubicBezTo>
                  <a:cubicBezTo>
                    <a:pt x="1679" y="697"/>
                    <a:pt x="1869" y="570"/>
                    <a:pt x="2027" y="475"/>
                  </a:cubicBezTo>
                  <a:cubicBezTo>
                    <a:pt x="2059" y="444"/>
                    <a:pt x="2090" y="444"/>
                    <a:pt x="2090" y="412"/>
                  </a:cubicBezTo>
                  <a:cubicBezTo>
                    <a:pt x="2185" y="349"/>
                    <a:pt x="2249" y="317"/>
                    <a:pt x="2280" y="222"/>
                  </a:cubicBezTo>
                  <a:cubicBezTo>
                    <a:pt x="2344" y="159"/>
                    <a:pt x="2375" y="95"/>
                    <a:pt x="2375"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9" name="Google Shape;5409;p37"/>
            <p:cNvSpPr/>
            <p:nvPr/>
          </p:nvSpPr>
          <p:spPr>
            <a:xfrm>
              <a:off x="2079817" y="3779887"/>
              <a:ext cx="49890" cy="45969"/>
            </a:xfrm>
            <a:custGeom>
              <a:avLst/>
              <a:gdLst/>
              <a:ahLst/>
              <a:cxnLst/>
              <a:rect l="l" t="t" r="r" b="b"/>
              <a:pathLst>
                <a:path w="1616" h="1489" extrusionOk="0">
                  <a:moveTo>
                    <a:pt x="159" y="0"/>
                  </a:moveTo>
                  <a:cubicBezTo>
                    <a:pt x="96" y="127"/>
                    <a:pt x="64" y="285"/>
                    <a:pt x="32" y="412"/>
                  </a:cubicBezTo>
                  <a:cubicBezTo>
                    <a:pt x="32" y="507"/>
                    <a:pt x="1" y="602"/>
                    <a:pt x="1" y="697"/>
                  </a:cubicBezTo>
                  <a:cubicBezTo>
                    <a:pt x="96" y="602"/>
                    <a:pt x="191" y="507"/>
                    <a:pt x="317" y="412"/>
                  </a:cubicBezTo>
                  <a:cubicBezTo>
                    <a:pt x="317" y="570"/>
                    <a:pt x="349" y="697"/>
                    <a:pt x="381" y="824"/>
                  </a:cubicBezTo>
                  <a:cubicBezTo>
                    <a:pt x="412" y="950"/>
                    <a:pt x="412" y="1077"/>
                    <a:pt x="444" y="1172"/>
                  </a:cubicBezTo>
                  <a:cubicBezTo>
                    <a:pt x="476" y="1077"/>
                    <a:pt x="539" y="950"/>
                    <a:pt x="571" y="824"/>
                  </a:cubicBezTo>
                  <a:cubicBezTo>
                    <a:pt x="603" y="760"/>
                    <a:pt x="634" y="697"/>
                    <a:pt x="666" y="634"/>
                  </a:cubicBezTo>
                  <a:lnTo>
                    <a:pt x="761" y="824"/>
                  </a:lnTo>
                  <a:cubicBezTo>
                    <a:pt x="888" y="1045"/>
                    <a:pt x="1014" y="1267"/>
                    <a:pt x="1109" y="1489"/>
                  </a:cubicBezTo>
                  <a:lnTo>
                    <a:pt x="1109" y="824"/>
                  </a:lnTo>
                  <a:lnTo>
                    <a:pt x="1109" y="570"/>
                  </a:lnTo>
                  <a:cubicBezTo>
                    <a:pt x="1173" y="570"/>
                    <a:pt x="1268" y="570"/>
                    <a:pt x="1331" y="602"/>
                  </a:cubicBezTo>
                  <a:cubicBezTo>
                    <a:pt x="1394" y="602"/>
                    <a:pt x="1458" y="602"/>
                    <a:pt x="1521" y="634"/>
                  </a:cubicBezTo>
                  <a:cubicBezTo>
                    <a:pt x="1426" y="444"/>
                    <a:pt x="1331" y="285"/>
                    <a:pt x="1236" y="127"/>
                  </a:cubicBezTo>
                  <a:lnTo>
                    <a:pt x="1616" y="127"/>
                  </a:lnTo>
                  <a:cubicBezTo>
                    <a:pt x="1584" y="95"/>
                    <a:pt x="1553" y="32"/>
                    <a:pt x="1489" y="0"/>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0" name="Google Shape;5410;p37"/>
            <p:cNvSpPr/>
            <p:nvPr/>
          </p:nvSpPr>
          <p:spPr>
            <a:xfrm>
              <a:off x="2115012" y="3779887"/>
              <a:ext cx="60664" cy="43036"/>
            </a:xfrm>
            <a:custGeom>
              <a:avLst/>
              <a:gdLst/>
              <a:ahLst/>
              <a:cxnLst/>
              <a:rect l="l" t="t" r="r" b="b"/>
              <a:pathLst>
                <a:path w="1965" h="1394" extrusionOk="0">
                  <a:moveTo>
                    <a:pt x="1" y="0"/>
                  </a:moveTo>
                  <a:cubicBezTo>
                    <a:pt x="1" y="95"/>
                    <a:pt x="33" y="159"/>
                    <a:pt x="64" y="254"/>
                  </a:cubicBezTo>
                  <a:cubicBezTo>
                    <a:pt x="96" y="380"/>
                    <a:pt x="159" y="475"/>
                    <a:pt x="191" y="602"/>
                  </a:cubicBezTo>
                  <a:cubicBezTo>
                    <a:pt x="223" y="665"/>
                    <a:pt x="254" y="760"/>
                    <a:pt x="286" y="824"/>
                  </a:cubicBezTo>
                  <a:lnTo>
                    <a:pt x="381" y="1077"/>
                  </a:lnTo>
                  <a:lnTo>
                    <a:pt x="381" y="824"/>
                  </a:lnTo>
                  <a:lnTo>
                    <a:pt x="381" y="697"/>
                  </a:lnTo>
                  <a:cubicBezTo>
                    <a:pt x="413" y="729"/>
                    <a:pt x="444" y="792"/>
                    <a:pt x="508" y="824"/>
                  </a:cubicBezTo>
                  <a:cubicBezTo>
                    <a:pt x="698" y="1014"/>
                    <a:pt x="856" y="1204"/>
                    <a:pt x="1046" y="1394"/>
                  </a:cubicBezTo>
                  <a:cubicBezTo>
                    <a:pt x="1014" y="1204"/>
                    <a:pt x="983" y="1045"/>
                    <a:pt x="919" y="855"/>
                  </a:cubicBezTo>
                  <a:lnTo>
                    <a:pt x="919" y="855"/>
                  </a:lnTo>
                  <a:cubicBezTo>
                    <a:pt x="1236" y="1014"/>
                    <a:pt x="1521" y="1204"/>
                    <a:pt x="1838" y="1362"/>
                  </a:cubicBezTo>
                  <a:cubicBezTo>
                    <a:pt x="1679" y="1204"/>
                    <a:pt x="1553" y="1014"/>
                    <a:pt x="1394" y="824"/>
                  </a:cubicBezTo>
                  <a:cubicBezTo>
                    <a:pt x="1363" y="792"/>
                    <a:pt x="1299" y="729"/>
                    <a:pt x="1268" y="697"/>
                  </a:cubicBezTo>
                  <a:lnTo>
                    <a:pt x="1268" y="697"/>
                  </a:lnTo>
                  <a:cubicBezTo>
                    <a:pt x="1521" y="729"/>
                    <a:pt x="1743" y="760"/>
                    <a:pt x="1964" y="792"/>
                  </a:cubicBezTo>
                  <a:cubicBezTo>
                    <a:pt x="1711" y="570"/>
                    <a:pt x="1426" y="349"/>
                    <a:pt x="1141" y="127"/>
                  </a:cubicBezTo>
                  <a:cubicBezTo>
                    <a:pt x="1268" y="95"/>
                    <a:pt x="1363" y="95"/>
                    <a:pt x="1489" y="64"/>
                  </a:cubicBezTo>
                  <a:cubicBezTo>
                    <a:pt x="1426" y="32"/>
                    <a:pt x="1363" y="32"/>
                    <a:pt x="1331"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3" name="Google Shape;5453;p37"/>
          <p:cNvGrpSpPr/>
          <p:nvPr/>
        </p:nvGrpSpPr>
        <p:grpSpPr>
          <a:xfrm>
            <a:off x="840322" y="1413645"/>
            <a:ext cx="925928" cy="840782"/>
            <a:chOff x="950597" y="1413645"/>
            <a:chExt cx="925928" cy="840782"/>
          </a:xfrm>
        </p:grpSpPr>
        <p:sp>
          <p:nvSpPr>
            <p:cNvPr id="5454" name="Google Shape;5454;p37"/>
            <p:cNvSpPr/>
            <p:nvPr/>
          </p:nvSpPr>
          <p:spPr>
            <a:xfrm>
              <a:off x="950597" y="1413645"/>
              <a:ext cx="925928" cy="840782"/>
            </a:xfrm>
            <a:custGeom>
              <a:avLst/>
              <a:gdLst/>
              <a:ahLst/>
              <a:cxnLst/>
              <a:rect l="l" t="t" r="r" b="b"/>
              <a:pathLst>
                <a:path w="29992" h="27234" extrusionOk="0">
                  <a:moveTo>
                    <a:pt x="14955" y="1"/>
                  </a:moveTo>
                  <a:cubicBezTo>
                    <a:pt x="8828" y="1"/>
                    <a:pt x="3260" y="4214"/>
                    <a:pt x="1774" y="10456"/>
                  </a:cubicBezTo>
                  <a:cubicBezTo>
                    <a:pt x="1" y="17772"/>
                    <a:pt x="4529" y="25087"/>
                    <a:pt x="11845" y="26861"/>
                  </a:cubicBezTo>
                  <a:cubicBezTo>
                    <a:pt x="12899" y="27113"/>
                    <a:pt x="13954" y="27233"/>
                    <a:pt x="14994" y="27233"/>
                  </a:cubicBezTo>
                  <a:cubicBezTo>
                    <a:pt x="21138" y="27233"/>
                    <a:pt x="26728" y="23015"/>
                    <a:pt x="28218" y="16758"/>
                  </a:cubicBezTo>
                  <a:cubicBezTo>
                    <a:pt x="29991" y="9474"/>
                    <a:pt x="25462" y="2127"/>
                    <a:pt x="18147" y="386"/>
                  </a:cubicBezTo>
                  <a:cubicBezTo>
                    <a:pt x="17078" y="125"/>
                    <a:pt x="16008" y="1"/>
                    <a:pt x="149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5" name="Google Shape;5455;p37"/>
            <p:cNvSpPr/>
            <p:nvPr/>
          </p:nvSpPr>
          <p:spPr>
            <a:xfrm>
              <a:off x="1118760" y="1615212"/>
              <a:ext cx="195577" cy="289430"/>
            </a:xfrm>
            <a:custGeom>
              <a:avLst/>
              <a:gdLst/>
              <a:ahLst/>
              <a:cxnLst/>
              <a:rect l="l" t="t" r="r" b="b"/>
              <a:pathLst>
                <a:path w="6335" h="9375" extrusionOk="0">
                  <a:moveTo>
                    <a:pt x="1077" y="0"/>
                  </a:moveTo>
                  <a:cubicBezTo>
                    <a:pt x="476" y="0"/>
                    <a:pt x="1" y="475"/>
                    <a:pt x="1" y="1077"/>
                  </a:cubicBezTo>
                  <a:lnTo>
                    <a:pt x="1" y="8298"/>
                  </a:lnTo>
                  <a:cubicBezTo>
                    <a:pt x="1" y="8868"/>
                    <a:pt x="476" y="9374"/>
                    <a:pt x="1077" y="9374"/>
                  </a:cubicBezTo>
                  <a:lnTo>
                    <a:pt x="5258" y="9374"/>
                  </a:lnTo>
                  <a:cubicBezTo>
                    <a:pt x="5859" y="9374"/>
                    <a:pt x="6334" y="8868"/>
                    <a:pt x="6334" y="8298"/>
                  </a:cubicBezTo>
                  <a:lnTo>
                    <a:pt x="6334" y="1077"/>
                  </a:lnTo>
                  <a:cubicBezTo>
                    <a:pt x="6334" y="475"/>
                    <a:pt x="5859" y="0"/>
                    <a:pt x="5258"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6" name="Google Shape;5456;p37"/>
            <p:cNvSpPr/>
            <p:nvPr/>
          </p:nvSpPr>
          <p:spPr>
            <a:xfrm>
              <a:off x="1210667" y="1835580"/>
              <a:ext cx="52823" cy="49519"/>
            </a:xfrm>
            <a:custGeom>
              <a:avLst/>
              <a:gdLst/>
              <a:ahLst/>
              <a:cxnLst/>
              <a:rect l="l" t="t" r="r" b="b"/>
              <a:pathLst>
                <a:path w="1711" h="1604" extrusionOk="0">
                  <a:moveTo>
                    <a:pt x="845" y="1"/>
                  </a:moveTo>
                  <a:cubicBezTo>
                    <a:pt x="682" y="1"/>
                    <a:pt x="519" y="49"/>
                    <a:pt x="381" y="146"/>
                  </a:cubicBezTo>
                  <a:cubicBezTo>
                    <a:pt x="349" y="178"/>
                    <a:pt x="317" y="209"/>
                    <a:pt x="286" y="241"/>
                  </a:cubicBezTo>
                  <a:cubicBezTo>
                    <a:pt x="254" y="273"/>
                    <a:pt x="222" y="304"/>
                    <a:pt x="191" y="336"/>
                  </a:cubicBezTo>
                  <a:cubicBezTo>
                    <a:pt x="1" y="653"/>
                    <a:pt x="1" y="1096"/>
                    <a:pt x="286" y="1381"/>
                  </a:cubicBezTo>
                  <a:cubicBezTo>
                    <a:pt x="437" y="1533"/>
                    <a:pt x="633" y="1604"/>
                    <a:pt x="827" y="1604"/>
                  </a:cubicBezTo>
                  <a:cubicBezTo>
                    <a:pt x="997" y="1604"/>
                    <a:pt x="1165" y="1548"/>
                    <a:pt x="1299" y="1445"/>
                  </a:cubicBezTo>
                  <a:cubicBezTo>
                    <a:pt x="1362" y="1445"/>
                    <a:pt x="1394" y="1413"/>
                    <a:pt x="1426" y="1381"/>
                  </a:cubicBezTo>
                  <a:cubicBezTo>
                    <a:pt x="1457" y="1350"/>
                    <a:pt x="1489" y="1318"/>
                    <a:pt x="1489" y="1255"/>
                  </a:cubicBezTo>
                  <a:cubicBezTo>
                    <a:pt x="1711" y="970"/>
                    <a:pt x="1679" y="526"/>
                    <a:pt x="1426" y="241"/>
                  </a:cubicBezTo>
                  <a:cubicBezTo>
                    <a:pt x="1265" y="81"/>
                    <a:pt x="1055" y="1"/>
                    <a:pt x="845" y="1"/>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7" name="Google Shape;5457;p37"/>
            <p:cNvSpPr/>
            <p:nvPr/>
          </p:nvSpPr>
          <p:spPr>
            <a:xfrm>
              <a:off x="1209679" y="1835580"/>
              <a:ext cx="46957" cy="44611"/>
            </a:xfrm>
            <a:custGeom>
              <a:avLst/>
              <a:gdLst/>
              <a:ahLst/>
              <a:cxnLst/>
              <a:rect l="l" t="t" r="r" b="b"/>
              <a:pathLst>
                <a:path w="1521" h="1445" extrusionOk="0">
                  <a:moveTo>
                    <a:pt x="877" y="1"/>
                  </a:moveTo>
                  <a:cubicBezTo>
                    <a:pt x="714" y="1"/>
                    <a:pt x="551" y="49"/>
                    <a:pt x="413" y="146"/>
                  </a:cubicBezTo>
                  <a:cubicBezTo>
                    <a:pt x="381" y="178"/>
                    <a:pt x="349" y="209"/>
                    <a:pt x="318" y="241"/>
                  </a:cubicBezTo>
                  <a:cubicBezTo>
                    <a:pt x="286" y="273"/>
                    <a:pt x="254" y="304"/>
                    <a:pt x="223" y="336"/>
                  </a:cubicBezTo>
                  <a:cubicBezTo>
                    <a:pt x="1" y="653"/>
                    <a:pt x="33" y="1096"/>
                    <a:pt x="318" y="1381"/>
                  </a:cubicBezTo>
                  <a:cubicBezTo>
                    <a:pt x="349" y="1413"/>
                    <a:pt x="381" y="1413"/>
                    <a:pt x="413" y="1445"/>
                  </a:cubicBezTo>
                  <a:cubicBezTo>
                    <a:pt x="223" y="1191"/>
                    <a:pt x="223" y="811"/>
                    <a:pt x="413" y="526"/>
                  </a:cubicBezTo>
                  <a:cubicBezTo>
                    <a:pt x="444" y="494"/>
                    <a:pt x="476" y="463"/>
                    <a:pt x="508" y="431"/>
                  </a:cubicBezTo>
                  <a:cubicBezTo>
                    <a:pt x="539" y="399"/>
                    <a:pt x="571" y="368"/>
                    <a:pt x="603" y="336"/>
                  </a:cubicBezTo>
                  <a:cubicBezTo>
                    <a:pt x="745" y="241"/>
                    <a:pt x="911" y="194"/>
                    <a:pt x="1074" y="194"/>
                  </a:cubicBezTo>
                  <a:cubicBezTo>
                    <a:pt x="1236" y="194"/>
                    <a:pt x="1394" y="241"/>
                    <a:pt x="1521" y="336"/>
                  </a:cubicBezTo>
                  <a:cubicBezTo>
                    <a:pt x="1489" y="304"/>
                    <a:pt x="1489" y="273"/>
                    <a:pt x="1458" y="241"/>
                  </a:cubicBezTo>
                  <a:cubicBezTo>
                    <a:pt x="1297" y="81"/>
                    <a:pt x="1087" y="1"/>
                    <a:pt x="877" y="1"/>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8" name="Google Shape;5458;p37"/>
            <p:cNvSpPr/>
            <p:nvPr/>
          </p:nvSpPr>
          <p:spPr>
            <a:xfrm>
              <a:off x="1136357" y="1835580"/>
              <a:ext cx="53811" cy="49519"/>
            </a:xfrm>
            <a:custGeom>
              <a:avLst/>
              <a:gdLst/>
              <a:ahLst/>
              <a:cxnLst/>
              <a:rect l="l" t="t" r="r" b="b"/>
              <a:pathLst>
                <a:path w="1743" h="1604" extrusionOk="0">
                  <a:moveTo>
                    <a:pt x="864" y="1"/>
                  </a:moveTo>
                  <a:cubicBezTo>
                    <a:pt x="708" y="1"/>
                    <a:pt x="551" y="49"/>
                    <a:pt x="412" y="146"/>
                  </a:cubicBezTo>
                  <a:cubicBezTo>
                    <a:pt x="381" y="178"/>
                    <a:pt x="349" y="209"/>
                    <a:pt x="317" y="241"/>
                  </a:cubicBezTo>
                  <a:cubicBezTo>
                    <a:pt x="286" y="273"/>
                    <a:pt x="254" y="304"/>
                    <a:pt x="222" y="336"/>
                  </a:cubicBezTo>
                  <a:cubicBezTo>
                    <a:pt x="1" y="653"/>
                    <a:pt x="32" y="1096"/>
                    <a:pt x="317" y="1381"/>
                  </a:cubicBezTo>
                  <a:cubicBezTo>
                    <a:pt x="469" y="1533"/>
                    <a:pt x="656" y="1604"/>
                    <a:pt x="846" y="1604"/>
                  </a:cubicBezTo>
                  <a:cubicBezTo>
                    <a:pt x="1013" y="1604"/>
                    <a:pt x="1182" y="1548"/>
                    <a:pt x="1331" y="1445"/>
                  </a:cubicBezTo>
                  <a:cubicBezTo>
                    <a:pt x="1362" y="1445"/>
                    <a:pt x="1394" y="1413"/>
                    <a:pt x="1426" y="1381"/>
                  </a:cubicBezTo>
                  <a:cubicBezTo>
                    <a:pt x="1457" y="1350"/>
                    <a:pt x="1489" y="1318"/>
                    <a:pt x="1521" y="1255"/>
                  </a:cubicBezTo>
                  <a:cubicBezTo>
                    <a:pt x="1742" y="970"/>
                    <a:pt x="1711" y="526"/>
                    <a:pt x="1426" y="241"/>
                  </a:cubicBezTo>
                  <a:cubicBezTo>
                    <a:pt x="1265" y="81"/>
                    <a:pt x="1065" y="1"/>
                    <a:pt x="864" y="1"/>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9" name="Google Shape;5459;p37"/>
            <p:cNvSpPr/>
            <p:nvPr/>
          </p:nvSpPr>
          <p:spPr>
            <a:xfrm>
              <a:off x="1136357" y="1835580"/>
              <a:ext cx="46957" cy="44611"/>
            </a:xfrm>
            <a:custGeom>
              <a:avLst/>
              <a:gdLst/>
              <a:ahLst/>
              <a:cxnLst/>
              <a:rect l="l" t="t" r="r" b="b"/>
              <a:pathLst>
                <a:path w="1521" h="1445" extrusionOk="0">
                  <a:moveTo>
                    <a:pt x="864" y="1"/>
                  </a:moveTo>
                  <a:cubicBezTo>
                    <a:pt x="708" y="1"/>
                    <a:pt x="551" y="49"/>
                    <a:pt x="412" y="146"/>
                  </a:cubicBezTo>
                  <a:cubicBezTo>
                    <a:pt x="381" y="178"/>
                    <a:pt x="349" y="209"/>
                    <a:pt x="317" y="241"/>
                  </a:cubicBezTo>
                  <a:cubicBezTo>
                    <a:pt x="286" y="273"/>
                    <a:pt x="254" y="304"/>
                    <a:pt x="222" y="336"/>
                  </a:cubicBezTo>
                  <a:cubicBezTo>
                    <a:pt x="1" y="653"/>
                    <a:pt x="32" y="1096"/>
                    <a:pt x="317" y="1381"/>
                  </a:cubicBezTo>
                  <a:cubicBezTo>
                    <a:pt x="349" y="1413"/>
                    <a:pt x="381" y="1413"/>
                    <a:pt x="412" y="1445"/>
                  </a:cubicBezTo>
                  <a:cubicBezTo>
                    <a:pt x="222" y="1191"/>
                    <a:pt x="222" y="811"/>
                    <a:pt x="412" y="526"/>
                  </a:cubicBezTo>
                  <a:cubicBezTo>
                    <a:pt x="444" y="494"/>
                    <a:pt x="476" y="463"/>
                    <a:pt x="507" y="431"/>
                  </a:cubicBezTo>
                  <a:cubicBezTo>
                    <a:pt x="539" y="399"/>
                    <a:pt x="571" y="368"/>
                    <a:pt x="602" y="336"/>
                  </a:cubicBezTo>
                  <a:cubicBezTo>
                    <a:pt x="729" y="241"/>
                    <a:pt x="887" y="194"/>
                    <a:pt x="1050" y="194"/>
                  </a:cubicBezTo>
                  <a:cubicBezTo>
                    <a:pt x="1212" y="194"/>
                    <a:pt x="1378" y="241"/>
                    <a:pt x="1521" y="336"/>
                  </a:cubicBezTo>
                  <a:cubicBezTo>
                    <a:pt x="1489" y="304"/>
                    <a:pt x="1457" y="273"/>
                    <a:pt x="1426" y="241"/>
                  </a:cubicBezTo>
                  <a:cubicBezTo>
                    <a:pt x="1265" y="81"/>
                    <a:pt x="1065" y="1"/>
                    <a:pt x="864" y="1"/>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0" name="Google Shape;5460;p37"/>
            <p:cNvSpPr/>
            <p:nvPr/>
          </p:nvSpPr>
          <p:spPr>
            <a:xfrm>
              <a:off x="1210667" y="1769019"/>
              <a:ext cx="52823" cy="49180"/>
            </a:xfrm>
            <a:custGeom>
              <a:avLst/>
              <a:gdLst/>
              <a:ahLst/>
              <a:cxnLst/>
              <a:rect l="l" t="t" r="r" b="b"/>
              <a:pathLst>
                <a:path w="1711" h="1593" extrusionOk="0">
                  <a:moveTo>
                    <a:pt x="859" y="0"/>
                  </a:moveTo>
                  <a:cubicBezTo>
                    <a:pt x="691" y="0"/>
                    <a:pt x="523" y="49"/>
                    <a:pt x="381" y="149"/>
                  </a:cubicBezTo>
                  <a:cubicBezTo>
                    <a:pt x="349" y="180"/>
                    <a:pt x="317" y="180"/>
                    <a:pt x="286" y="212"/>
                  </a:cubicBezTo>
                  <a:cubicBezTo>
                    <a:pt x="254" y="244"/>
                    <a:pt x="222" y="275"/>
                    <a:pt x="191" y="339"/>
                  </a:cubicBezTo>
                  <a:cubicBezTo>
                    <a:pt x="1" y="655"/>
                    <a:pt x="1" y="1067"/>
                    <a:pt x="286" y="1352"/>
                  </a:cubicBezTo>
                  <a:cubicBezTo>
                    <a:pt x="446" y="1512"/>
                    <a:pt x="656" y="1593"/>
                    <a:pt x="860" y="1593"/>
                  </a:cubicBezTo>
                  <a:cubicBezTo>
                    <a:pt x="1019" y="1593"/>
                    <a:pt x="1174" y="1544"/>
                    <a:pt x="1299" y="1447"/>
                  </a:cubicBezTo>
                  <a:cubicBezTo>
                    <a:pt x="1362" y="1415"/>
                    <a:pt x="1394" y="1384"/>
                    <a:pt x="1426" y="1352"/>
                  </a:cubicBezTo>
                  <a:cubicBezTo>
                    <a:pt x="1457" y="1320"/>
                    <a:pt x="1489" y="1289"/>
                    <a:pt x="1489" y="1257"/>
                  </a:cubicBezTo>
                  <a:cubicBezTo>
                    <a:pt x="1711" y="940"/>
                    <a:pt x="1679" y="497"/>
                    <a:pt x="1426" y="212"/>
                  </a:cubicBezTo>
                  <a:cubicBezTo>
                    <a:pt x="1269" y="73"/>
                    <a:pt x="1064" y="0"/>
                    <a:pt x="859" y="0"/>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1" name="Google Shape;5461;p37"/>
            <p:cNvSpPr/>
            <p:nvPr/>
          </p:nvSpPr>
          <p:spPr>
            <a:xfrm>
              <a:off x="1209679" y="1769019"/>
              <a:ext cx="46957" cy="44703"/>
            </a:xfrm>
            <a:custGeom>
              <a:avLst/>
              <a:gdLst/>
              <a:ahLst/>
              <a:cxnLst/>
              <a:rect l="l" t="t" r="r" b="b"/>
              <a:pathLst>
                <a:path w="1521" h="1448" extrusionOk="0">
                  <a:moveTo>
                    <a:pt x="891" y="0"/>
                  </a:moveTo>
                  <a:cubicBezTo>
                    <a:pt x="723" y="0"/>
                    <a:pt x="555" y="49"/>
                    <a:pt x="413" y="149"/>
                  </a:cubicBezTo>
                  <a:cubicBezTo>
                    <a:pt x="381" y="149"/>
                    <a:pt x="349" y="180"/>
                    <a:pt x="318" y="212"/>
                  </a:cubicBezTo>
                  <a:cubicBezTo>
                    <a:pt x="286" y="244"/>
                    <a:pt x="254" y="307"/>
                    <a:pt x="223" y="339"/>
                  </a:cubicBezTo>
                  <a:cubicBezTo>
                    <a:pt x="1" y="624"/>
                    <a:pt x="33" y="1067"/>
                    <a:pt x="318" y="1352"/>
                  </a:cubicBezTo>
                  <a:cubicBezTo>
                    <a:pt x="349" y="1384"/>
                    <a:pt x="381" y="1415"/>
                    <a:pt x="413" y="1447"/>
                  </a:cubicBezTo>
                  <a:cubicBezTo>
                    <a:pt x="223" y="1162"/>
                    <a:pt x="223" y="782"/>
                    <a:pt x="413" y="529"/>
                  </a:cubicBezTo>
                  <a:cubicBezTo>
                    <a:pt x="444" y="465"/>
                    <a:pt x="476" y="434"/>
                    <a:pt x="508" y="402"/>
                  </a:cubicBezTo>
                  <a:cubicBezTo>
                    <a:pt x="539" y="370"/>
                    <a:pt x="571" y="339"/>
                    <a:pt x="603" y="339"/>
                  </a:cubicBezTo>
                  <a:cubicBezTo>
                    <a:pt x="745" y="228"/>
                    <a:pt x="911" y="172"/>
                    <a:pt x="1074" y="172"/>
                  </a:cubicBezTo>
                  <a:cubicBezTo>
                    <a:pt x="1236" y="172"/>
                    <a:pt x="1394" y="228"/>
                    <a:pt x="1521" y="339"/>
                  </a:cubicBezTo>
                  <a:cubicBezTo>
                    <a:pt x="1489" y="275"/>
                    <a:pt x="1489" y="244"/>
                    <a:pt x="1458" y="212"/>
                  </a:cubicBezTo>
                  <a:cubicBezTo>
                    <a:pt x="1301" y="73"/>
                    <a:pt x="1096" y="0"/>
                    <a:pt x="891" y="0"/>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2" name="Google Shape;5462;p37"/>
            <p:cNvSpPr/>
            <p:nvPr/>
          </p:nvSpPr>
          <p:spPr>
            <a:xfrm>
              <a:off x="1136357" y="1769019"/>
              <a:ext cx="53811" cy="49180"/>
            </a:xfrm>
            <a:custGeom>
              <a:avLst/>
              <a:gdLst/>
              <a:ahLst/>
              <a:cxnLst/>
              <a:rect l="l" t="t" r="r" b="b"/>
              <a:pathLst>
                <a:path w="1743" h="1593" extrusionOk="0">
                  <a:moveTo>
                    <a:pt x="878" y="0"/>
                  </a:moveTo>
                  <a:cubicBezTo>
                    <a:pt x="717" y="0"/>
                    <a:pt x="555" y="49"/>
                    <a:pt x="412" y="149"/>
                  </a:cubicBezTo>
                  <a:cubicBezTo>
                    <a:pt x="381" y="180"/>
                    <a:pt x="349" y="180"/>
                    <a:pt x="317" y="212"/>
                  </a:cubicBezTo>
                  <a:cubicBezTo>
                    <a:pt x="286" y="244"/>
                    <a:pt x="254" y="275"/>
                    <a:pt x="222" y="339"/>
                  </a:cubicBezTo>
                  <a:cubicBezTo>
                    <a:pt x="1" y="655"/>
                    <a:pt x="32" y="1067"/>
                    <a:pt x="317" y="1352"/>
                  </a:cubicBezTo>
                  <a:cubicBezTo>
                    <a:pt x="478" y="1512"/>
                    <a:pt x="678" y="1593"/>
                    <a:pt x="879" y="1593"/>
                  </a:cubicBezTo>
                  <a:cubicBezTo>
                    <a:pt x="1035" y="1593"/>
                    <a:pt x="1192" y="1544"/>
                    <a:pt x="1331" y="1447"/>
                  </a:cubicBezTo>
                  <a:cubicBezTo>
                    <a:pt x="1362" y="1415"/>
                    <a:pt x="1394" y="1384"/>
                    <a:pt x="1426" y="1352"/>
                  </a:cubicBezTo>
                  <a:cubicBezTo>
                    <a:pt x="1457" y="1320"/>
                    <a:pt x="1489" y="1289"/>
                    <a:pt x="1521" y="1257"/>
                  </a:cubicBezTo>
                  <a:cubicBezTo>
                    <a:pt x="1742" y="940"/>
                    <a:pt x="1711" y="497"/>
                    <a:pt x="1426" y="212"/>
                  </a:cubicBezTo>
                  <a:cubicBezTo>
                    <a:pt x="1269" y="73"/>
                    <a:pt x="1074" y="0"/>
                    <a:pt x="878" y="0"/>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3" name="Google Shape;5463;p37"/>
            <p:cNvSpPr/>
            <p:nvPr/>
          </p:nvSpPr>
          <p:spPr>
            <a:xfrm>
              <a:off x="1136357" y="1769019"/>
              <a:ext cx="46957" cy="44703"/>
            </a:xfrm>
            <a:custGeom>
              <a:avLst/>
              <a:gdLst/>
              <a:ahLst/>
              <a:cxnLst/>
              <a:rect l="l" t="t" r="r" b="b"/>
              <a:pathLst>
                <a:path w="1521" h="1448" extrusionOk="0">
                  <a:moveTo>
                    <a:pt x="878" y="0"/>
                  </a:moveTo>
                  <a:cubicBezTo>
                    <a:pt x="717" y="0"/>
                    <a:pt x="555" y="49"/>
                    <a:pt x="412" y="149"/>
                  </a:cubicBezTo>
                  <a:cubicBezTo>
                    <a:pt x="381" y="149"/>
                    <a:pt x="349" y="180"/>
                    <a:pt x="317" y="212"/>
                  </a:cubicBezTo>
                  <a:cubicBezTo>
                    <a:pt x="286" y="244"/>
                    <a:pt x="254" y="307"/>
                    <a:pt x="222" y="339"/>
                  </a:cubicBezTo>
                  <a:cubicBezTo>
                    <a:pt x="1" y="624"/>
                    <a:pt x="32" y="1067"/>
                    <a:pt x="317" y="1352"/>
                  </a:cubicBezTo>
                  <a:cubicBezTo>
                    <a:pt x="349" y="1384"/>
                    <a:pt x="381" y="1415"/>
                    <a:pt x="412" y="1447"/>
                  </a:cubicBezTo>
                  <a:cubicBezTo>
                    <a:pt x="222" y="1162"/>
                    <a:pt x="222" y="782"/>
                    <a:pt x="412" y="529"/>
                  </a:cubicBezTo>
                  <a:cubicBezTo>
                    <a:pt x="444" y="465"/>
                    <a:pt x="476" y="434"/>
                    <a:pt x="507" y="402"/>
                  </a:cubicBezTo>
                  <a:cubicBezTo>
                    <a:pt x="539" y="370"/>
                    <a:pt x="571" y="339"/>
                    <a:pt x="602" y="339"/>
                  </a:cubicBezTo>
                  <a:cubicBezTo>
                    <a:pt x="729" y="228"/>
                    <a:pt x="887" y="172"/>
                    <a:pt x="1050" y="172"/>
                  </a:cubicBezTo>
                  <a:cubicBezTo>
                    <a:pt x="1212" y="172"/>
                    <a:pt x="1378" y="228"/>
                    <a:pt x="1521" y="339"/>
                  </a:cubicBezTo>
                  <a:cubicBezTo>
                    <a:pt x="1489" y="275"/>
                    <a:pt x="1457" y="244"/>
                    <a:pt x="1426" y="212"/>
                  </a:cubicBezTo>
                  <a:cubicBezTo>
                    <a:pt x="1269" y="73"/>
                    <a:pt x="1074" y="0"/>
                    <a:pt x="878" y="0"/>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4" name="Google Shape;5464;p37"/>
            <p:cNvSpPr/>
            <p:nvPr/>
          </p:nvSpPr>
          <p:spPr>
            <a:xfrm>
              <a:off x="1210667" y="1701624"/>
              <a:ext cx="52823" cy="49118"/>
            </a:xfrm>
            <a:custGeom>
              <a:avLst/>
              <a:gdLst/>
              <a:ahLst/>
              <a:cxnLst/>
              <a:rect l="l" t="t" r="r" b="b"/>
              <a:pathLst>
                <a:path w="1711" h="1591" extrusionOk="0">
                  <a:moveTo>
                    <a:pt x="845" y="1"/>
                  </a:moveTo>
                  <a:cubicBezTo>
                    <a:pt x="682" y="1"/>
                    <a:pt x="519" y="49"/>
                    <a:pt x="381" y="146"/>
                  </a:cubicBezTo>
                  <a:cubicBezTo>
                    <a:pt x="349" y="178"/>
                    <a:pt x="317" y="210"/>
                    <a:pt x="286" y="241"/>
                  </a:cubicBezTo>
                  <a:cubicBezTo>
                    <a:pt x="254" y="273"/>
                    <a:pt x="222" y="305"/>
                    <a:pt x="191" y="336"/>
                  </a:cubicBezTo>
                  <a:cubicBezTo>
                    <a:pt x="1" y="653"/>
                    <a:pt x="1" y="1097"/>
                    <a:pt x="286" y="1350"/>
                  </a:cubicBezTo>
                  <a:cubicBezTo>
                    <a:pt x="446" y="1510"/>
                    <a:pt x="656" y="1590"/>
                    <a:pt x="860" y="1590"/>
                  </a:cubicBezTo>
                  <a:cubicBezTo>
                    <a:pt x="1019" y="1590"/>
                    <a:pt x="1174" y="1542"/>
                    <a:pt x="1299" y="1445"/>
                  </a:cubicBezTo>
                  <a:cubicBezTo>
                    <a:pt x="1362" y="1413"/>
                    <a:pt x="1394" y="1382"/>
                    <a:pt x="1426" y="1350"/>
                  </a:cubicBezTo>
                  <a:cubicBezTo>
                    <a:pt x="1457" y="1318"/>
                    <a:pt x="1489" y="1287"/>
                    <a:pt x="1489" y="1255"/>
                  </a:cubicBezTo>
                  <a:cubicBezTo>
                    <a:pt x="1711" y="938"/>
                    <a:pt x="1679" y="527"/>
                    <a:pt x="1426" y="241"/>
                  </a:cubicBezTo>
                  <a:cubicBezTo>
                    <a:pt x="1265" y="81"/>
                    <a:pt x="1055" y="1"/>
                    <a:pt x="845" y="1"/>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5" name="Google Shape;5465;p37"/>
            <p:cNvSpPr/>
            <p:nvPr/>
          </p:nvSpPr>
          <p:spPr>
            <a:xfrm>
              <a:off x="1209679" y="1701624"/>
              <a:ext cx="46957" cy="44611"/>
            </a:xfrm>
            <a:custGeom>
              <a:avLst/>
              <a:gdLst/>
              <a:ahLst/>
              <a:cxnLst/>
              <a:rect l="l" t="t" r="r" b="b"/>
              <a:pathLst>
                <a:path w="1521" h="1445" extrusionOk="0">
                  <a:moveTo>
                    <a:pt x="877" y="1"/>
                  </a:moveTo>
                  <a:cubicBezTo>
                    <a:pt x="714" y="1"/>
                    <a:pt x="551" y="49"/>
                    <a:pt x="413" y="146"/>
                  </a:cubicBezTo>
                  <a:cubicBezTo>
                    <a:pt x="381" y="178"/>
                    <a:pt x="349" y="210"/>
                    <a:pt x="318" y="241"/>
                  </a:cubicBezTo>
                  <a:cubicBezTo>
                    <a:pt x="286" y="273"/>
                    <a:pt x="254" y="305"/>
                    <a:pt x="223" y="336"/>
                  </a:cubicBezTo>
                  <a:cubicBezTo>
                    <a:pt x="1" y="653"/>
                    <a:pt x="33" y="1065"/>
                    <a:pt x="318" y="1350"/>
                  </a:cubicBezTo>
                  <a:cubicBezTo>
                    <a:pt x="349" y="1382"/>
                    <a:pt x="381" y="1413"/>
                    <a:pt x="413" y="1445"/>
                  </a:cubicBezTo>
                  <a:cubicBezTo>
                    <a:pt x="223" y="1160"/>
                    <a:pt x="223" y="780"/>
                    <a:pt x="413" y="527"/>
                  </a:cubicBezTo>
                  <a:cubicBezTo>
                    <a:pt x="444" y="495"/>
                    <a:pt x="476" y="463"/>
                    <a:pt x="508" y="431"/>
                  </a:cubicBezTo>
                  <a:cubicBezTo>
                    <a:pt x="539" y="400"/>
                    <a:pt x="571" y="368"/>
                    <a:pt x="603" y="336"/>
                  </a:cubicBezTo>
                  <a:cubicBezTo>
                    <a:pt x="745" y="241"/>
                    <a:pt x="911" y="194"/>
                    <a:pt x="1074" y="194"/>
                  </a:cubicBezTo>
                  <a:cubicBezTo>
                    <a:pt x="1236" y="194"/>
                    <a:pt x="1394" y="241"/>
                    <a:pt x="1521" y="336"/>
                  </a:cubicBezTo>
                  <a:cubicBezTo>
                    <a:pt x="1489" y="305"/>
                    <a:pt x="1489" y="273"/>
                    <a:pt x="1458" y="241"/>
                  </a:cubicBezTo>
                  <a:cubicBezTo>
                    <a:pt x="1297" y="81"/>
                    <a:pt x="1087" y="1"/>
                    <a:pt x="877" y="1"/>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6" name="Google Shape;5466;p37"/>
            <p:cNvSpPr/>
            <p:nvPr/>
          </p:nvSpPr>
          <p:spPr>
            <a:xfrm>
              <a:off x="1136357" y="1701624"/>
              <a:ext cx="53811" cy="49118"/>
            </a:xfrm>
            <a:custGeom>
              <a:avLst/>
              <a:gdLst/>
              <a:ahLst/>
              <a:cxnLst/>
              <a:rect l="l" t="t" r="r" b="b"/>
              <a:pathLst>
                <a:path w="1743" h="1591" extrusionOk="0">
                  <a:moveTo>
                    <a:pt x="864" y="1"/>
                  </a:moveTo>
                  <a:cubicBezTo>
                    <a:pt x="708" y="1"/>
                    <a:pt x="551" y="49"/>
                    <a:pt x="412" y="146"/>
                  </a:cubicBezTo>
                  <a:cubicBezTo>
                    <a:pt x="381" y="178"/>
                    <a:pt x="349" y="210"/>
                    <a:pt x="317" y="241"/>
                  </a:cubicBezTo>
                  <a:cubicBezTo>
                    <a:pt x="286" y="273"/>
                    <a:pt x="254" y="305"/>
                    <a:pt x="222" y="336"/>
                  </a:cubicBezTo>
                  <a:cubicBezTo>
                    <a:pt x="1" y="653"/>
                    <a:pt x="32" y="1097"/>
                    <a:pt x="317" y="1350"/>
                  </a:cubicBezTo>
                  <a:cubicBezTo>
                    <a:pt x="478" y="1510"/>
                    <a:pt x="678" y="1590"/>
                    <a:pt x="879" y="1590"/>
                  </a:cubicBezTo>
                  <a:cubicBezTo>
                    <a:pt x="1035" y="1590"/>
                    <a:pt x="1192" y="1542"/>
                    <a:pt x="1331" y="1445"/>
                  </a:cubicBezTo>
                  <a:cubicBezTo>
                    <a:pt x="1362" y="1413"/>
                    <a:pt x="1394" y="1382"/>
                    <a:pt x="1426" y="1350"/>
                  </a:cubicBezTo>
                  <a:cubicBezTo>
                    <a:pt x="1457" y="1318"/>
                    <a:pt x="1489" y="1287"/>
                    <a:pt x="1521" y="1255"/>
                  </a:cubicBezTo>
                  <a:cubicBezTo>
                    <a:pt x="1742" y="938"/>
                    <a:pt x="1711" y="527"/>
                    <a:pt x="1426" y="241"/>
                  </a:cubicBezTo>
                  <a:cubicBezTo>
                    <a:pt x="1265" y="81"/>
                    <a:pt x="1065" y="1"/>
                    <a:pt x="864" y="1"/>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7" name="Google Shape;5467;p37"/>
            <p:cNvSpPr/>
            <p:nvPr/>
          </p:nvSpPr>
          <p:spPr>
            <a:xfrm>
              <a:off x="1136357" y="1701624"/>
              <a:ext cx="46957" cy="44611"/>
            </a:xfrm>
            <a:custGeom>
              <a:avLst/>
              <a:gdLst/>
              <a:ahLst/>
              <a:cxnLst/>
              <a:rect l="l" t="t" r="r" b="b"/>
              <a:pathLst>
                <a:path w="1521" h="1445" extrusionOk="0">
                  <a:moveTo>
                    <a:pt x="864" y="1"/>
                  </a:moveTo>
                  <a:cubicBezTo>
                    <a:pt x="708" y="1"/>
                    <a:pt x="551" y="49"/>
                    <a:pt x="412" y="146"/>
                  </a:cubicBezTo>
                  <a:cubicBezTo>
                    <a:pt x="381" y="178"/>
                    <a:pt x="349" y="210"/>
                    <a:pt x="317" y="241"/>
                  </a:cubicBezTo>
                  <a:cubicBezTo>
                    <a:pt x="286" y="273"/>
                    <a:pt x="254" y="305"/>
                    <a:pt x="222" y="336"/>
                  </a:cubicBezTo>
                  <a:cubicBezTo>
                    <a:pt x="1" y="653"/>
                    <a:pt x="32" y="1065"/>
                    <a:pt x="317" y="1350"/>
                  </a:cubicBezTo>
                  <a:cubicBezTo>
                    <a:pt x="349" y="1382"/>
                    <a:pt x="381" y="1413"/>
                    <a:pt x="412" y="1445"/>
                  </a:cubicBezTo>
                  <a:cubicBezTo>
                    <a:pt x="222" y="1160"/>
                    <a:pt x="222" y="780"/>
                    <a:pt x="412" y="527"/>
                  </a:cubicBezTo>
                  <a:cubicBezTo>
                    <a:pt x="444" y="495"/>
                    <a:pt x="476" y="463"/>
                    <a:pt x="507" y="431"/>
                  </a:cubicBezTo>
                  <a:cubicBezTo>
                    <a:pt x="539" y="400"/>
                    <a:pt x="571" y="368"/>
                    <a:pt x="602" y="336"/>
                  </a:cubicBezTo>
                  <a:cubicBezTo>
                    <a:pt x="729" y="241"/>
                    <a:pt x="887" y="194"/>
                    <a:pt x="1050" y="194"/>
                  </a:cubicBezTo>
                  <a:cubicBezTo>
                    <a:pt x="1212" y="194"/>
                    <a:pt x="1378" y="241"/>
                    <a:pt x="1521" y="336"/>
                  </a:cubicBezTo>
                  <a:cubicBezTo>
                    <a:pt x="1489" y="305"/>
                    <a:pt x="1457" y="273"/>
                    <a:pt x="1426" y="241"/>
                  </a:cubicBezTo>
                  <a:cubicBezTo>
                    <a:pt x="1265" y="81"/>
                    <a:pt x="1065" y="1"/>
                    <a:pt x="864" y="1"/>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8" name="Google Shape;5468;p37"/>
            <p:cNvSpPr/>
            <p:nvPr/>
          </p:nvSpPr>
          <p:spPr>
            <a:xfrm>
              <a:off x="1210667" y="1634168"/>
              <a:ext cx="52823" cy="49180"/>
            </a:xfrm>
            <a:custGeom>
              <a:avLst/>
              <a:gdLst/>
              <a:ahLst/>
              <a:cxnLst/>
              <a:rect l="l" t="t" r="r" b="b"/>
              <a:pathLst>
                <a:path w="1711" h="1593" extrusionOk="0">
                  <a:moveTo>
                    <a:pt x="845" y="1"/>
                  </a:moveTo>
                  <a:cubicBezTo>
                    <a:pt x="682" y="1"/>
                    <a:pt x="519" y="49"/>
                    <a:pt x="381" y="146"/>
                  </a:cubicBezTo>
                  <a:cubicBezTo>
                    <a:pt x="349" y="178"/>
                    <a:pt x="317" y="210"/>
                    <a:pt x="286" y="241"/>
                  </a:cubicBezTo>
                  <a:cubicBezTo>
                    <a:pt x="254" y="273"/>
                    <a:pt x="222" y="305"/>
                    <a:pt x="191" y="336"/>
                  </a:cubicBezTo>
                  <a:cubicBezTo>
                    <a:pt x="1" y="653"/>
                    <a:pt x="1" y="1096"/>
                    <a:pt x="286" y="1381"/>
                  </a:cubicBezTo>
                  <a:cubicBezTo>
                    <a:pt x="442" y="1521"/>
                    <a:pt x="647" y="1593"/>
                    <a:pt x="847" y="1593"/>
                  </a:cubicBezTo>
                  <a:cubicBezTo>
                    <a:pt x="1010" y="1593"/>
                    <a:pt x="1171" y="1545"/>
                    <a:pt x="1299" y="1445"/>
                  </a:cubicBezTo>
                  <a:cubicBezTo>
                    <a:pt x="1362" y="1413"/>
                    <a:pt x="1394" y="1413"/>
                    <a:pt x="1426" y="1381"/>
                  </a:cubicBezTo>
                  <a:cubicBezTo>
                    <a:pt x="1457" y="1350"/>
                    <a:pt x="1489" y="1286"/>
                    <a:pt x="1489" y="1255"/>
                  </a:cubicBezTo>
                  <a:cubicBezTo>
                    <a:pt x="1711" y="938"/>
                    <a:pt x="1679" y="526"/>
                    <a:pt x="1426" y="241"/>
                  </a:cubicBezTo>
                  <a:cubicBezTo>
                    <a:pt x="1265" y="81"/>
                    <a:pt x="1055" y="1"/>
                    <a:pt x="845" y="1"/>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9" name="Google Shape;5469;p37"/>
            <p:cNvSpPr/>
            <p:nvPr/>
          </p:nvSpPr>
          <p:spPr>
            <a:xfrm>
              <a:off x="1209679" y="1634168"/>
              <a:ext cx="46957" cy="44611"/>
            </a:xfrm>
            <a:custGeom>
              <a:avLst/>
              <a:gdLst/>
              <a:ahLst/>
              <a:cxnLst/>
              <a:rect l="l" t="t" r="r" b="b"/>
              <a:pathLst>
                <a:path w="1521" h="1445" extrusionOk="0">
                  <a:moveTo>
                    <a:pt x="877" y="1"/>
                  </a:moveTo>
                  <a:cubicBezTo>
                    <a:pt x="714" y="1"/>
                    <a:pt x="551" y="49"/>
                    <a:pt x="413" y="146"/>
                  </a:cubicBezTo>
                  <a:cubicBezTo>
                    <a:pt x="381" y="178"/>
                    <a:pt x="349" y="210"/>
                    <a:pt x="318" y="241"/>
                  </a:cubicBezTo>
                  <a:cubicBezTo>
                    <a:pt x="286" y="273"/>
                    <a:pt x="254" y="305"/>
                    <a:pt x="223" y="336"/>
                  </a:cubicBezTo>
                  <a:cubicBezTo>
                    <a:pt x="1" y="653"/>
                    <a:pt x="33" y="1096"/>
                    <a:pt x="318" y="1350"/>
                  </a:cubicBezTo>
                  <a:cubicBezTo>
                    <a:pt x="349" y="1381"/>
                    <a:pt x="381" y="1413"/>
                    <a:pt x="413" y="1445"/>
                  </a:cubicBezTo>
                  <a:cubicBezTo>
                    <a:pt x="223" y="1160"/>
                    <a:pt x="223" y="811"/>
                    <a:pt x="413" y="526"/>
                  </a:cubicBezTo>
                  <a:cubicBezTo>
                    <a:pt x="444" y="495"/>
                    <a:pt x="476" y="463"/>
                    <a:pt x="508" y="431"/>
                  </a:cubicBezTo>
                  <a:cubicBezTo>
                    <a:pt x="539" y="400"/>
                    <a:pt x="571" y="368"/>
                    <a:pt x="603" y="336"/>
                  </a:cubicBezTo>
                  <a:cubicBezTo>
                    <a:pt x="745" y="241"/>
                    <a:pt x="911" y="194"/>
                    <a:pt x="1074" y="194"/>
                  </a:cubicBezTo>
                  <a:cubicBezTo>
                    <a:pt x="1236" y="194"/>
                    <a:pt x="1394" y="241"/>
                    <a:pt x="1521" y="336"/>
                  </a:cubicBezTo>
                  <a:cubicBezTo>
                    <a:pt x="1489" y="305"/>
                    <a:pt x="1489" y="273"/>
                    <a:pt x="1458" y="241"/>
                  </a:cubicBezTo>
                  <a:cubicBezTo>
                    <a:pt x="1297" y="81"/>
                    <a:pt x="1087" y="1"/>
                    <a:pt x="877" y="1"/>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0" name="Google Shape;5470;p37"/>
            <p:cNvSpPr/>
            <p:nvPr/>
          </p:nvSpPr>
          <p:spPr>
            <a:xfrm>
              <a:off x="1136357" y="1634168"/>
              <a:ext cx="53811" cy="49180"/>
            </a:xfrm>
            <a:custGeom>
              <a:avLst/>
              <a:gdLst/>
              <a:ahLst/>
              <a:cxnLst/>
              <a:rect l="l" t="t" r="r" b="b"/>
              <a:pathLst>
                <a:path w="1743" h="1593" extrusionOk="0">
                  <a:moveTo>
                    <a:pt x="864" y="1"/>
                  </a:moveTo>
                  <a:cubicBezTo>
                    <a:pt x="708" y="1"/>
                    <a:pt x="551" y="49"/>
                    <a:pt x="412" y="146"/>
                  </a:cubicBezTo>
                  <a:cubicBezTo>
                    <a:pt x="381" y="178"/>
                    <a:pt x="349" y="210"/>
                    <a:pt x="317" y="241"/>
                  </a:cubicBezTo>
                  <a:cubicBezTo>
                    <a:pt x="286" y="273"/>
                    <a:pt x="254" y="305"/>
                    <a:pt x="222" y="336"/>
                  </a:cubicBezTo>
                  <a:cubicBezTo>
                    <a:pt x="1" y="653"/>
                    <a:pt x="32" y="1096"/>
                    <a:pt x="317" y="1381"/>
                  </a:cubicBezTo>
                  <a:cubicBezTo>
                    <a:pt x="474" y="1521"/>
                    <a:pt x="669" y="1593"/>
                    <a:pt x="866" y="1593"/>
                  </a:cubicBezTo>
                  <a:cubicBezTo>
                    <a:pt x="1026" y="1593"/>
                    <a:pt x="1188" y="1545"/>
                    <a:pt x="1331" y="1445"/>
                  </a:cubicBezTo>
                  <a:cubicBezTo>
                    <a:pt x="1362" y="1413"/>
                    <a:pt x="1394" y="1413"/>
                    <a:pt x="1426" y="1381"/>
                  </a:cubicBezTo>
                  <a:cubicBezTo>
                    <a:pt x="1457" y="1350"/>
                    <a:pt x="1489" y="1286"/>
                    <a:pt x="1521" y="1255"/>
                  </a:cubicBezTo>
                  <a:cubicBezTo>
                    <a:pt x="1742" y="938"/>
                    <a:pt x="1711" y="526"/>
                    <a:pt x="1426" y="241"/>
                  </a:cubicBezTo>
                  <a:cubicBezTo>
                    <a:pt x="1265" y="81"/>
                    <a:pt x="1065" y="1"/>
                    <a:pt x="864" y="1"/>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1" name="Google Shape;5471;p37"/>
            <p:cNvSpPr/>
            <p:nvPr/>
          </p:nvSpPr>
          <p:spPr>
            <a:xfrm>
              <a:off x="1136357" y="1634168"/>
              <a:ext cx="46957" cy="44611"/>
            </a:xfrm>
            <a:custGeom>
              <a:avLst/>
              <a:gdLst/>
              <a:ahLst/>
              <a:cxnLst/>
              <a:rect l="l" t="t" r="r" b="b"/>
              <a:pathLst>
                <a:path w="1521" h="1445" extrusionOk="0">
                  <a:moveTo>
                    <a:pt x="864" y="1"/>
                  </a:moveTo>
                  <a:cubicBezTo>
                    <a:pt x="708" y="1"/>
                    <a:pt x="551" y="49"/>
                    <a:pt x="412" y="146"/>
                  </a:cubicBezTo>
                  <a:cubicBezTo>
                    <a:pt x="381" y="178"/>
                    <a:pt x="349" y="210"/>
                    <a:pt x="317" y="241"/>
                  </a:cubicBezTo>
                  <a:cubicBezTo>
                    <a:pt x="286" y="273"/>
                    <a:pt x="254" y="305"/>
                    <a:pt x="222" y="336"/>
                  </a:cubicBezTo>
                  <a:cubicBezTo>
                    <a:pt x="1" y="653"/>
                    <a:pt x="32" y="1096"/>
                    <a:pt x="317" y="1350"/>
                  </a:cubicBezTo>
                  <a:cubicBezTo>
                    <a:pt x="349" y="1381"/>
                    <a:pt x="381" y="1413"/>
                    <a:pt x="412" y="1445"/>
                  </a:cubicBezTo>
                  <a:cubicBezTo>
                    <a:pt x="222" y="1160"/>
                    <a:pt x="222" y="811"/>
                    <a:pt x="412" y="526"/>
                  </a:cubicBezTo>
                  <a:cubicBezTo>
                    <a:pt x="444" y="495"/>
                    <a:pt x="476" y="463"/>
                    <a:pt x="507" y="431"/>
                  </a:cubicBezTo>
                  <a:cubicBezTo>
                    <a:pt x="539" y="400"/>
                    <a:pt x="571" y="368"/>
                    <a:pt x="602" y="336"/>
                  </a:cubicBezTo>
                  <a:cubicBezTo>
                    <a:pt x="729" y="241"/>
                    <a:pt x="887" y="194"/>
                    <a:pt x="1050" y="194"/>
                  </a:cubicBezTo>
                  <a:cubicBezTo>
                    <a:pt x="1212" y="194"/>
                    <a:pt x="1378" y="241"/>
                    <a:pt x="1521" y="336"/>
                  </a:cubicBezTo>
                  <a:cubicBezTo>
                    <a:pt x="1489" y="305"/>
                    <a:pt x="1457" y="273"/>
                    <a:pt x="1426" y="241"/>
                  </a:cubicBezTo>
                  <a:cubicBezTo>
                    <a:pt x="1265" y="81"/>
                    <a:pt x="1065" y="1"/>
                    <a:pt x="864" y="1"/>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2" name="Google Shape;5472;p37"/>
            <p:cNvSpPr/>
            <p:nvPr/>
          </p:nvSpPr>
          <p:spPr>
            <a:xfrm>
              <a:off x="1197947" y="1884080"/>
              <a:ext cx="4940" cy="9787"/>
            </a:xfrm>
            <a:custGeom>
              <a:avLst/>
              <a:gdLst/>
              <a:ahLst/>
              <a:cxnLst/>
              <a:rect l="l" t="t" r="r" b="b"/>
              <a:pathLst>
                <a:path w="160" h="317" extrusionOk="0">
                  <a:moveTo>
                    <a:pt x="64" y="0"/>
                  </a:moveTo>
                  <a:cubicBezTo>
                    <a:pt x="32" y="0"/>
                    <a:pt x="1" y="32"/>
                    <a:pt x="1" y="95"/>
                  </a:cubicBezTo>
                  <a:lnTo>
                    <a:pt x="1" y="254"/>
                  </a:lnTo>
                  <a:cubicBezTo>
                    <a:pt x="1" y="285"/>
                    <a:pt x="32" y="317"/>
                    <a:pt x="64" y="317"/>
                  </a:cubicBezTo>
                  <a:cubicBezTo>
                    <a:pt x="96" y="317"/>
                    <a:pt x="159" y="285"/>
                    <a:pt x="159" y="254"/>
                  </a:cubicBezTo>
                  <a:lnTo>
                    <a:pt x="159" y="95"/>
                  </a:lnTo>
                  <a:cubicBezTo>
                    <a:pt x="159" y="32"/>
                    <a:pt x="96" y="0"/>
                    <a:pt x="6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3" name="Google Shape;5473;p37"/>
            <p:cNvSpPr/>
            <p:nvPr/>
          </p:nvSpPr>
          <p:spPr>
            <a:xfrm>
              <a:off x="1197947" y="1646486"/>
              <a:ext cx="4940" cy="225894"/>
            </a:xfrm>
            <a:custGeom>
              <a:avLst/>
              <a:gdLst/>
              <a:ahLst/>
              <a:cxnLst/>
              <a:rect l="l" t="t" r="r" b="b"/>
              <a:pathLst>
                <a:path w="160" h="7317" extrusionOk="0">
                  <a:moveTo>
                    <a:pt x="64" y="1"/>
                  </a:moveTo>
                  <a:cubicBezTo>
                    <a:pt x="32" y="1"/>
                    <a:pt x="1" y="32"/>
                    <a:pt x="1" y="96"/>
                  </a:cubicBezTo>
                  <a:lnTo>
                    <a:pt x="1" y="412"/>
                  </a:lnTo>
                  <a:cubicBezTo>
                    <a:pt x="1" y="444"/>
                    <a:pt x="32" y="476"/>
                    <a:pt x="64" y="476"/>
                  </a:cubicBezTo>
                  <a:cubicBezTo>
                    <a:pt x="96" y="476"/>
                    <a:pt x="159" y="444"/>
                    <a:pt x="159" y="412"/>
                  </a:cubicBezTo>
                  <a:lnTo>
                    <a:pt x="159" y="96"/>
                  </a:lnTo>
                  <a:cubicBezTo>
                    <a:pt x="159" y="32"/>
                    <a:pt x="96" y="1"/>
                    <a:pt x="64" y="1"/>
                  </a:cubicBezTo>
                  <a:close/>
                  <a:moveTo>
                    <a:pt x="64" y="856"/>
                  </a:moveTo>
                  <a:cubicBezTo>
                    <a:pt x="32" y="856"/>
                    <a:pt x="1" y="887"/>
                    <a:pt x="1" y="951"/>
                  </a:cubicBezTo>
                  <a:lnTo>
                    <a:pt x="1" y="1267"/>
                  </a:lnTo>
                  <a:cubicBezTo>
                    <a:pt x="1" y="1299"/>
                    <a:pt x="32" y="1331"/>
                    <a:pt x="64" y="1331"/>
                  </a:cubicBezTo>
                  <a:cubicBezTo>
                    <a:pt x="96" y="1331"/>
                    <a:pt x="159" y="1299"/>
                    <a:pt x="159" y="1267"/>
                  </a:cubicBezTo>
                  <a:lnTo>
                    <a:pt x="159" y="951"/>
                  </a:lnTo>
                  <a:cubicBezTo>
                    <a:pt x="159" y="887"/>
                    <a:pt x="96" y="856"/>
                    <a:pt x="64" y="856"/>
                  </a:cubicBezTo>
                  <a:close/>
                  <a:moveTo>
                    <a:pt x="64" y="1711"/>
                  </a:moveTo>
                  <a:cubicBezTo>
                    <a:pt x="32" y="1711"/>
                    <a:pt x="1" y="1742"/>
                    <a:pt x="1" y="1806"/>
                  </a:cubicBezTo>
                  <a:lnTo>
                    <a:pt x="1" y="2122"/>
                  </a:lnTo>
                  <a:cubicBezTo>
                    <a:pt x="1" y="2154"/>
                    <a:pt x="32" y="2186"/>
                    <a:pt x="64" y="2186"/>
                  </a:cubicBezTo>
                  <a:cubicBezTo>
                    <a:pt x="96" y="2186"/>
                    <a:pt x="159" y="2154"/>
                    <a:pt x="159" y="2122"/>
                  </a:cubicBezTo>
                  <a:lnTo>
                    <a:pt x="159" y="1806"/>
                  </a:lnTo>
                  <a:cubicBezTo>
                    <a:pt x="159" y="1742"/>
                    <a:pt x="96" y="1711"/>
                    <a:pt x="64" y="1711"/>
                  </a:cubicBezTo>
                  <a:close/>
                  <a:moveTo>
                    <a:pt x="64" y="2566"/>
                  </a:moveTo>
                  <a:cubicBezTo>
                    <a:pt x="32" y="2566"/>
                    <a:pt x="1" y="2598"/>
                    <a:pt x="1" y="2661"/>
                  </a:cubicBezTo>
                  <a:lnTo>
                    <a:pt x="1" y="2978"/>
                  </a:lnTo>
                  <a:cubicBezTo>
                    <a:pt x="1" y="3009"/>
                    <a:pt x="32" y="3041"/>
                    <a:pt x="64" y="3041"/>
                  </a:cubicBezTo>
                  <a:cubicBezTo>
                    <a:pt x="96" y="3041"/>
                    <a:pt x="159" y="3009"/>
                    <a:pt x="159" y="2978"/>
                  </a:cubicBezTo>
                  <a:lnTo>
                    <a:pt x="159" y="2661"/>
                  </a:lnTo>
                  <a:cubicBezTo>
                    <a:pt x="159" y="2598"/>
                    <a:pt x="96" y="2566"/>
                    <a:pt x="64" y="2566"/>
                  </a:cubicBezTo>
                  <a:close/>
                  <a:moveTo>
                    <a:pt x="64" y="3421"/>
                  </a:moveTo>
                  <a:cubicBezTo>
                    <a:pt x="32" y="3421"/>
                    <a:pt x="1" y="3453"/>
                    <a:pt x="1" y="3516"/>
                  </a:cubicBezTo>
                  <a:lnTo>
                    <a:pt x="1" y="3833"/>
                  </a:lnTo>
                  <a:cubicBezTo>
                    <a:pt x="1" y="3864"/>
                    <a:pt x="32" y="3896"/>
                    <a:pt x="64" y="3896"/>
                  </a:cubicBezTo>
                  <a:cubicBezTo>
                    <a:pt x="96" y="3896"/>
                    <a:pt x="159" y="3864"/>
                    <a:pt x="159" y="3833"/>
                  </a:cubicBezTo>
                  <a:lnTo>
                    <a:pt x="159" y="3516"/>
                  </a:lnTo>
                  <a:cubicBezTo>
                    <a:pt x="159" y="3453"/>
                    <a:pt x="96" y="3421"/>
                    <a:pt x="64" y="3421"/>
                  </a:cubicBezTo>
                  <a:close/>
                  <a:moveTo>
                    <a:pt x="64" y="4276"/>
                  </a:moveTo>
                  <a:cubicBezTo>
                    <a:pt x="32" y="4276"/>
                    <a:pt x="1" y="4308"/>
                    <a:pt x="1" y="4371"/>
                  </a:cubicBezTo>
                  <a:lnTo>
                    <a:pt x="1" y="4688"/>
                  </a:lnTo>
                  <a:cubicBezTo>
                    <a:pt x="1" y="4719"/>
                    <a:pt x="32" y="4751"/>
                    <a:pt x="64" y="4751"/>
                  </a:cubicBezTo>
                  <a:cubicBezTo>
                    <a:pt x="96" y="4751"/>
                    <a:pt x="159" y="4719"/>
                    <a:pt x="159" y="4688"/>
                  </a:cubicBezTo>
                  <a:lnTo>
                    <a:pt x="159" y="4371"/>
                  </a:lnTo>
                  <a:cubicBezTo>
                    <a:pt x="159" y="4308"/>
                    <a:pt x="96" y="4276"/>
                    <a:pt x="64" y="4276"/>
                  </a:cubicBezTo>
                  <a:close/>
                  <a:moveTo>
                    <a:pt x="64" y="5131"/>
                  </a:moveTo>
                  <a:cubicBezTo>
                    <a:pt x="32" y="5131"/>
                    <a:pt x="1" y="5163"/>
                    <a:pt x="1" y="5226"/>
                  </a:cubicBezTo>
                  <a:lnTo>
                    <a:pt x="1" y="5543"/>
                  </a:lnTo>
                  <a:cubicBezTo>
                    <a:pt x="1" y="5574"/>
                    <a:pt x="32" y="5606"/>
                    <a:pt x="64" y="5606"/>
                  </a:cubicBezTo>
                  <a:cubicBezTo>
                    <a:pt x="96" y="5606"/>
                    <a:pt x="159" y="5574"/>
                    <a:pt x="159" y="5543"/>
                  </a:cubicBezTo>
                  <a:lnTo>
                    <a:pt x="159" y="5226"/>
                  </a:lnTo>
                  <a:cubicBezTo>
                    <a:pt x="159" y="5163"/>
                    <a:pt x="96" y="5131"/>
                    <a:pt x="64" y="5131"/>
                  </a:cubicBezTo>
                  <a:close/>
                  <a:moveTo>
                    <a:pt x="64" y="5986"/>
                  </a:moveTo>
                  <a:cubicBezTo>
                    <a:pt x="32" y="5986"/>
                    <a:pt x="1" y="6018"/>
                    <a:pt x="1" y="6081"/>
                  </a:cubicBezTo>
                  <a:lnTo>
                    <a:pt x="1" y="6398"/>
                  </a:lnTo>
                  <a:cubicBezTo>
                    <a:pt x="1" y="6429"/>
                    <a:pt x="32" y="6461"/>
                    <a:pt x="64" y="6461"/>
                  </a:cubicBezTo>
                  <a:cubicBezTo>
                    <a:pt x="96" y="6461"/>
                    <a:pt x="159" y="6429"/>
                    <a:pt x="159" y="6398"/>
                  </a:cubicBezTo>
                  <a:lnTo>
                    <a:pt x="159" y="6081"/>
                  </a:lnTo>
                  <a:cubicBezTo>
                    <a:pt x="159" y="6018"/>
                    <a:pt x="96" y="5986"/>
                    <a:pt x="64" y="5986"/>
                  </a:cubicBezTo>
                  <a:close/>
                  <a:moveTo>
                    <a:pt x="64" y="6841"/>
                  </a:moveTo>
                  <a:cubicBezTo>
                    <a:pt x="32" y="6841"/>
                    <a:pt x="1" y="6873"/>
                    <a:pt x="1" y="6936"/>
                  </a:cubicBezTo>
                  <a:lnTo>
                    <a:pt x="1" y="7253"/>
                  </a:lnTo>
                  <a:cubicBezTo>
                    <a:pt x="1" y="7285"/>
                    <a:pt x="32" y="7316"/>
                    <a:pt x="64" y="7316"/>
                  </a:cubicBezTo>
                  <a:cubicBezTo>
                    <a:pt x="96" y="7316"/>
                    <a:pt x="159" y="7285"/>
                    <a:pt x="159" y="7253"/>
                  </a:cubicBezTo>
                  <a:lnTo>
                    <a:pt x="159" y="6936"/>
                  </a:lnTo>
                  <a:cubicBezTo>
                    <a:pt x="159" y="6873"/>
                    <a:pt x="96" y="6841"/>
                    <a:pt x="64" y="684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4" name="Google Shape;5474;p37"/>
            <p:cNvSpPr/>
            <p:nvPr/>
          </p:nvSpPr>
          <p:spPr>
            <a:xfrm>
              <a:off x="1197947" y="1624968"/>
              <a:ext cx="4940" cy="9817"/>
            </a:xfrm>
            <a:custGeom>
              <a:avLst/>
              <a:gdLst/>
              <a:ahLst/>
              <a:cxnLst/>
              <a:rect l="l" t="t" r="r" b="b"/>
              <a:pathLst>
                <a:path w="160" h="318" extrusionOk="0">
                  <a:moveTo>
                    <a:pt x="64" y="1"/>
                  </a:moveTo>
                  <a:cubicBezTo>
                    <a:pt x="32" y="1"/>
                    <a:pt x="1" y="33"/>
                    <a:pt x="1" y="96"/>
                  </a:cubicBezTo>
                  <a:lnTo>
                    <a:pt x="1" y="254"/>
                  </a:lnTo>
                  <a:cubicBezTo>
                    <a:pt x="1" y="286"/>
                    <a:pt x="32" y="318"/>
                    <a:pt x="64" y="318"/>
                  </a:cubicBezTo>
                  <a:cubicBezTo>
                    <a:pt x="96" y="318"/>
                    <a:pt x="159" y="286"/>
                    <a:pt x="159" y="254"/>
                  </a:cubicBezTo>
                  <a:lnTo>
                    <a:pt x="159" y="96"/>
                  </a:lnTo>
                  <a:cubicBezTo>
                    <a:pt x="159" y="33"/>
                    <a:pt x="96" y="1"/>
                    <a:pt x="64"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5" name="Google Shape;5475;p37"/>
            <p:cNvSpPr/>
            <p:nvPr/>
          </p:nvSpPr>
          <p:spPr>
            <a:xfrm>
              <a:off x="1242929" y="1615212"/>
              <a:ext cx="255223" cy="290387"/>
            </a:xfrm>
            <a:custGeom>
              <a:avLst/>
              <a:gdLst/>
              <a:ahLst/>
              <a:cxnLst/>
              <a:rect l="l" t="t" r="r" b="b"/>
              <a:pathLst>
                <a:path w="8267" h="9406" extrusionOk="0">
                  <a:moveTo>
                    <a:pt x="1" y="0"/>
                  </a:moveTo>
                  <a:lnTo>
                    <a:pt x="1" y="9406"/>
                  </a:lnTo>
                  <a:lnTo>
                    <a:pt x="8266" y="9406"/>
                  </a:lnTo>
                  <a:lnTo>
                    <a:pt x="8266" y="0"/>
                  </a:ln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6" name="Google Shape;5476;p37"/>
            <p:cNvSpPr/>
            <p:nvPr/>
          </p:nvSpPr>
          <p:spPr>
            <a:xfrm>
              <a:off x="1283032" y="1615212"/>
              <a:ext cx="215120" cy="290387"/>
            </a:xfrm>
            <a:custGeom>
              <a:avLst/>
              <a:gdLst/>
              <a:ahLst/>
              <a:cxnLst/>
              <a:rect l="l" t="t" r="r" b="b"/>
              <a:pathLst>
                <a:path w="6968" h="9406" extrusionOk="0">
                  <a:moveTo>
                    <a:pt x="1140" y="0"/>
                  </a:moveTo>
                  <a:cubicBezTo>
                    <a:pt x="0" y="3674"/>
                    <a:pt x="2280" y="5226"/>
                    <a:pt x="1425" y="9406"/>
                  </a:cubicBezTo>
                  <a:lnTo>
                    <a:pt x="6967" y="9406"/>
                  </a:lnTo>
                  <a:lnTo>
                    <a:pt x="6967"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7" name="Google Shape;5477;p37"/>
            <p:cNvSpPr/>
            <p:nvPr/>
          </p:nvSpPr>
          <p:spPr>
            <a:xfrm>
              <a:off x="1269325" y="1615212"/>
              <a:ext cx="70420" cy="290387"/>
            </a:xfrm>
            <a:custGeom>
              <a:avLst/>
              <a:gdLst/>
              <a:ahLst/>
              <a:cxnLst/>
              <a:rect l="l" t="t" r="r" b="b"/>
              <a:pathLst>
                <a:path w="2281" h="9406" extrusionOk="0">
                  <a:moveTo>
                    <a:pt x="792" y="0"/>
                  </a:moveTo>
                  <a:cubicBezTo>
                    <a:pt x="222" y="1932"/>
                    <a:pt x="539" y="3262"/>
                    <a:pt x="887" y="4687"/>
                  </a:cubicBezTo>
                  <a:cubicBezTo>
                    <a:pt x="1172" y="6017"/>
                    <a:pt x="1489" y="7379"/>
                    <a:pt x="1109" y="9343"/>
                  </a:cubicBezTo>
                  <a:lnTo>
                    <a:pt x="1077" y="9406"/>
                  </a:lnTo>
                  <a:lnTo>
                    <a:pt x="1426" y="9406"/>
                  </a:lnTo>
                  <a:cubicBezTo>
                    <a:pt x="2281" y="5226"/>
                    <a:pt x="1" y="3674"/>
                    <a:pt x="1141"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8" name="Google Shape;5478;p37"/>
            <p:cNvSpPr/>
            <p:nvPr/>
          </p:nvSpPr>
          <p:spPr>
            <a:xfrm>
              <a:off x="1258581" y="1796094"/>
              <a:ext cx="12719" cy="86042"/>
            </a:xfrm>
            <a:custGeom>
              <a:avLst/>
              <a:gdLst/>
              <a:ahLst/>
              <a:cxnLst/>
              <a:rect l="l" t="t" r="r" b="b"/>
              <a:pathLst>
                <a:path w="412" h="2787" extrusionOk="0">
                  <a:moveTo>
                    <a:pt x="0" y="0"/>
                  </a:moveTo>
                  <a:lnTo>
                    <a:pt x="0" y="2787"/>
                  </a:lnTo>
                  <a:lnTo>
                    <a:pt x="412" y="2787"/>
                  </a:lnTo>
                  <a:lnTo>
                    <a:pt x="412"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9" name="Google Shape;5479;p37"/>
            <p:cNvSpPr/>
            <p:nvPr/>
          </p:nvSpPr>
          <p:spPr>
            <a:xfrm>
              <a:off x="1280099" y="1820514"/>
              <a:ext cx="9787" cy="61622"/>
            </a:xfrm>
            <a:custGeom>
              <a:avLst/>
              <a:gdLst/>
              <a:ahLst/>
              <a:cxnLst/>
              <a:rect l="l" t="t" r="r" b="b"/>
              <a:pathLst>
                <a:path w="317" h="1996" extrusionOk="0">
                  <a:moveTo>
                    <a:pt x="0" y="1"/>
                  </a:moveTo>
                  <a:lnTo>
                    <a:pt x="0" y="1996"/>
                  </a:lnTo>
                  <a:lnTo>
                    <a:pt x="317" y="1996"/>
                  </a:lnTo>
                  <a:lnTo>
                    <a:pt x="317"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0" name="Google Shape;5480;p37"/>
            <p:cNvSpPr/>
            <p:nvPr/>
          </p:nvSpPr>
          <p:spPr>
            <a:xfrm>
              <a:off x="1354378" y="1660193"/>
              <a:ext cx="97804" cy="97773"/>
            </a:xfrm>
            <a:custGeom>
              <a:avLst/>
              <a:gdLst/>
              <a:ahLst/>
              <a:cxnLst/>
              <a:rect l="l" t="t" r="r" b="b"/>
              <a:pathLst>
                <a:path w="3168" h="3167" extrusionOk="0">
                  <a:moveTo>
                    <a:pt x="1584" y="0"/>
                  </a:moveTo>
                  <a:cubicBezTo>
                    <a:pt x="698" y="0"/>
                    <a:pt x="1" y="697"/>
                    <a:pt x="1" y="1583"/>
                  </a:cubicBezTo>
                  <a:cubicBezTo>
                    <a:pt x="1" y="2470"/>
                    <a:pt x="698" y="3167"/>
                    <a:pt x="1584" y="3167"/>
                  </a:cubicBezTo>
                  <a:cubicBezTo>
                    <a:pt x="2471" y="3167"/>
                    <a:pt x="3168" y="2470"/>
                    <a:pt x="3168" y="1583"/>
                  </a:cubicBezTo>
                  <a:cubicBezTo>
                    <a:pt x="3168" y="697"/>
                    <a:pt x="2471" y="0"/>
                    <a:pt x="15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1" name="Google Shape;5481;p37"/>
            <p:cNvSpPr/>
            <p:nvPr/>
          </p:nvSpPr>
          <p:spPr>
            <a:xfrm>
              <a:off x="1367098" y="1672882"/>
              <a:ext cx="72396" cy="72396"/>
            </a:xfrm>
            <a:custGeom>
              <a:avLst/>
              <a:gdLst/>
              <a:ahLst/>
              <a:cxnLst/>
              <a:rect l="l" t="t" r="r" b="b"/>
              <a:pathLst>
                <a:path w="2345" h="2345" extrusionOk="0">
                  <a:moveTo>
                    <a:pt x="1172" y="1"/>
                  </a:moveTo>
                  <a:cubicBezTo>
                    <a:pt x="507" y="1"/>
                    <a:pt x="1" y="507"/>
                    <a:pt x="1" y="1172"/>
                  </a:cubicBezTo>
                  <a:cubicBezTo>
                    <a:pt x="1" y="1806"/>
                    <a:pt x="507" y="2344"/>
                    <a:pt x="1172" y="2344"/>
                  </a:cubicBezTo>
                  <a:cubicBezTo>
                    <a:pt x="1806" y="2344"/>
                    <a:pt x="2344" y="1806"/>
                    <a:pt x="2344" y="1172"/>
                  </a:cubicBezTo>
                  <a:cubicBezTo>
                    <a:pt x="2344" y="507"/>
                    <a:pt x="1806" y="1"/>
                    <a:pt x="1172"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2" name="Google Shape;5482;p37"/>
            <p:cNvSpPr/>
            <p:nvPr/>
          </p:nvSpPr>
          <p:spPr>
            <a:xfrm>
              <a:off x="1362220" y="1779454"/>
              <a:ext cx="17628" cy="100737"/>
            </a:xfrm>
            <a:custGeom>
              <a:avLst/>
              <a:gdLst/>
              <a:ahLst/>
              <a:cxnLst/>
              <a:rect l="l" t="t" r="r" b="b"/>
              <a:pathLst>
                <a:path w="571" h="3263" extrusionOk="0">
                  <a:moveTo>
                    <a:pt x="0" y="1"/>
                  </a:moveTo>
                  <a:lnTo>
                    <a:pt x="0" y="3263"/>
                  </a:lnTo>
                  <a:lnTo>
                    <a:pt x="570" y="3263"/>
                  </a:lnTo>
                  <a:lnTo>
                    <a:pt x="570"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3" name="Google Shape;5483;p37"/>
            <p:cNvSpPr/>
            <p:nvPr/>
          </p:nvSpPr>
          <p:spPr>
            <a:xfrm>
              <a:off x="1392506" y="1828356"/>
              <a:ext cx="10805" cy="51835"/>
            </a:xfrm>
            <a:custGeom>
              <a:avLst/>
              <a:gdLst/>
              <a:ahLst/>
              <a:cxnLst/>
              <a:rect l="l" t="t" r="r" b="b"/>
              <a:pathLst>
                <a:path w="350" h="1679" extrusionOk="0">
                  <a:moveTo>
                    <a:pt x="1" y="0"/>
                  </a:moveTo>
                  <a:lnTo>
                    <a:pt x="1" y="1679"/>
                  </a:lnTo>
                  <a:lnTo>
                    <a:pt x="349" y="1679"/>
                  </a:lnTo>
                  <a:lnTo>
                    <a:pt x="349"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4" name="Google Shape;5484;p37"/>
            <p:cNvSpPr/>
            <p:nvPr/>
          </p:nvSpPr>
          <p:spPr>
            <a:xfrm>
              <a:off x="1415012" y="1804892"/>
              <a:ext cx="10775" cy="75298"/>
            </a:xfrm>
            <a:custGeom>
              <a:avLst/>
              <a:gdLst/>
              <a:ahLst/>
              <a:cxnLst/>
              <a:rect l="l" t="t" r="r" b="b"/>
              <a:pathLst>
                <a:path w="349" h="2439" extrusionOk="0">
                  <a:moveTo>
                    <a:pt x="0" y="0"/>
                  </a:moveTo>
                  <a:lnTo>
                    <a:pt x="0" y="2439"/>
                  </a:lnTo>
                  <a:lnTo>
                    <a:pt x="349" y="2439"/>
                  </a:lnTo>
                  <a:lnTo>
                    <a:pt x="349"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5" name="Google Shape;5485;p37"/>
            <p:cNvSpPr/>
            <p:nvPr/>
          </p:nvSpPr>
          <p:spPr>
            <a:xfrm>
              <a:off x="1438475" y="1820514"/>
              <a:ext cx="9817" cy="59677"/>
            </a:xfrm>
            <a:custGeom>
              <a:avLst/>
              <a:gdLst/>
              <a:ahLst/>
              <a:cxnLst/>
              <a:rect l="l" t="t" r="r" b="b"/>
              <a:pathLst>
                <a:path w="318" h="1933" extrusionOk="0">
                  <a:moveTo>
                    <a:pt x="0" y="1"/>
                  </a:moveTo>
                  <a:lnTo>
                    <a:pt x="0" y="1933"/>
                  </a:lnTo>
                  <a:lnTo>
                    <a:pt x="317" y="1933"/>
                  </a:lnTo>
                  <a:lnTo>
                    <a:pt x="317"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6" name="Google Shape;5486;p37"/>
            <p:cNvSpPr/>
            <p:nvPr/>
          </p:nvSpPr>
          <p:spPr>
            <a:xfrm>
              <a:off x="1402293" y="1537969"/>
              <a:ext cx="271832" cy="571975"/>
            </a:xfrm>
            <a:custGeom>
              <a:avLst/>
              <a:gdLst/>
              <a:ahLst/>
              <a:cxnLst/>
              <a:rect l="l" t="t" r="r" b="b"/>
              <a:pathLst>
                <a:path w="8805" h="18527" extrusionOk="0">
                  <a:moveTo>
                    <a:pt x="2566" y="0"/>
                  </a:moveTo>
                  <a:lnTo>
                    <a:pt x="2566" y="792"/>
                  </a:lnTo>
                  <a:cubicBezTo>
                    <a:pt x="2566" y="1141"/>
                    <a:pt x="2471" y="1489"/>
                    <a:pt x="2281" y="1774"/>
                  </a:cubicBezTo>
                  <a:lnTo>
                    <a:pt x="729" y="4434"/>
                  </a:lnTo>
                  <a:cubicBezTo>
                    <a:pt x="254" y="5257"/>
                    <a:pt x="1" y="6176"/>
                    <a:pt x="1" y="7094"/>
                  </a:cubicBezTo>
                  <a:lnTo>
                    <a:pt x="1" y="17703"/>
                  </a:lnTo>
                  <a:cubicBezTo>
                    <a:pt x="1" y="18147"/>
                    <a:pt x="381" y="18527"/>
                    <a:pt x="824" y="18527"/>
                  </a:cubicBezTo>
                  <a:lnTo>
                    <a:pt x="7981" y="18527"/>
                  </a:lnTo>
                  <a:cubicBezTo>
                    <a:pt x="8425" y="18527"/>
                    <a:pt x="8805" y="18147"/>
                    <a:pt x="8805" y="17703"/>
                  </a:cubicBezTo>
                  <a:lnTo>
                    <a:pt x="8805" y="7094"/>
                  </a:lnTo>
                  <a:cubicBezTo>
                    <a:pt x="8805" y="6176"/>
                    <a:pt x="8551" y="5257"/>
                    <a:pt x="8076" y="4434"/>
                  </a:cubicBezTo>
                  <a:lnTo>
                    <a:pt x="6524" y="1774"/>
                  </a:lnTo>
                  <a:cubicBezTo>
                    <a:pt x="6366" y="1489"/>
                    <a:pt x="6271" y="1141"/>
                    <a:pt x="6271" y="792"/>
                  </a:cubicBezTo>
                  <a:lnTo>
                    <a:pt x="6271" y="0"/>
                  </a:ln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7" name="Google Shape;5487;p37"/>
            <p:cNvSpPr/>
            <p:nvPr/>
          </p:nvSpPr>
          <p:spPr>
            <a:xfrm>
              <a:off x="1472682" y="1476378"/>
              <a:ext cx="131054" cy="88017"/>
            </a:xfrm>
            <a:custGeom>
              <a:avLst/>
              <a:gdLst/>
              <a:ahLst/>
              <a:cxnLst/>
              <a:rect l="l" t="t" r="r" b="b"/>
              <a:pathLst>
                <a:path w="4245" h="2851" extrusionOk="0">
                  <a:moveTo>
                    <a:pt x="444" y="0"/>
                  </a:moveTo>
                  <a:cubicBezTo>
                    <a:pt x="191" y="0"/>
                    <a:pt x="1" y="222"/>
                    <a:pt x="1" y="475"/>
                  </a:cubicBezTo>
                  <a:lnTo>
                    <a:pt x="1" y="2850"/>
                  </a:lnTo>
                  <a:lnTo>
                    <a:pt x="4244" y="2850"/>
                  </a:lnTo>
                  <a:lnTo>
                    <a:pt x="4244" y="475"/>
                  </a:lnTo>
                  <a:cubicBezTo>
                    <a:pt x="4244" y="222"/>
                    <a:pt x="4054" y="0"/>
                    <a:pt x="3801" y="0"/>
                  </a:cubicBezTo>
                  <a:close/>
                </a:path>
              </a:pathLst>
            </a:custGeom>
            <a:solidFill>
              <a:srgbClr val="E75C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8" name="Google Shape;5488;p37"/>
            <p:cNvSpPr/>
            <p:nvPr/>
          </p:nvSpPr>
          <p:spPr>
            <a:xfrm>
              <a:off x="1477591" y="1495920"/>
              <a:ext cx="10775" cy="68475"/>
            </a:xfrm>
            <a:custGeom>
              <a:avLst/>
              <a:gdLst/>
              <a:ahLst/>
              <a:cxnLst/>
              <a:rect l="l" t="t" r="r" b="b"/>
              <a:pathLst>
                <a:path w="349" h="2218" extrusionOk="0">
                  <a:moveTo>
                    <a:pt x="190" y="1"/>
                  </a:moveTo>
                  <a:cubicBezTo>
                    <a:pt x="95" y="1"/>
                    <a:pt x="0" y="96"/>
                    <a:pt x="0" y="191"/>
                  </a:cubicBezTo>
                  <a:lnTo>
                    <a:pt x="0" y="2217"/>
                  </a:lnTo>
                  <a:lnTo>
                    <a:pt x="349" y="2217"/>
                  </a:lnTo>
                  <a:lnTo>
                    <a:pt x="349" y="191"/>
                  </a:lnTo>
                  <a:cubicBezTo>
                    <a:pt x="349" y="96"/>
                    <a:pt x="285" y="1"/>
                    <a:pt x="1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9" name="Google Shape;5489;p37"/>
            <p:cNvSpPr/>
            <p:nvPr/>
          </p:nvSpPr>
          <p:spPr>
            <a:xfrm>
              <a:off x="1496145" y="1495920"/>
              <a:ext cx="10805" cy="68475"/>
            </a:xfrm>
            <a:custGeom>
              <a:avLst/>
              <a:gdLst/>
              <a:ahLst/>
              <a:cxnLst/>
              <a:rect l="l" t="t" r="r" b="b"/>
              <a:pathLst>
                <a:path w="350" h="2218" extrusionOk="0">
                  <a:moveTo>
                    <a:pt x="191" y="1"/>
                  </a:moveTo>
                  <a:cubicBezTo>
                    <a:pt x="96" y="1"/>
                    <a:pt x="1" y="96"/>
                    <a:pt x="1" y="191"/>
                  </a:cubicBezTo>
                  <a:lnTo>
                    <a:pt x="1" y="2217"/>
                  </a:lnTo>
                  <a:lnTo>
                    <a:pt x="349" y="2217"/>
                  </a:lnTo>
                  <a:lnTo>
                    <a:pt x="349" y="191"/>
                  </a:lnTo>
                  <a:cubicBezTo>
                    <a:pt x="349" y="96"/>
                    <a:pt x="286" y="1"/>
                    <a:pt x="1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0" name="Google Shape;5490;p37"/>
            <p:cNvSpPr/>
            <p:nvPr/>
          </p:nvSpPr>
          <p:spPr>
            <a:xfrm>
              <a:off x="1514730" y="1495920"/>
              <a:ext cx="10775" cy="68475"/>
            </a:xfrm>
            <a:custGeom>
              <a:avLst/>
              <a:gdLst/>
              <a:ahLst/>
              <a:cxnLst/>
              <a:rect l="l" t="t" r="r" b="b"/>
              <a:pathLst>
                <a:path w="349" h="2218" extrusionOk="0">
                  <a:moveTo>
                    <a:pt x="159" y="1"/>
                  </a:moveTo>
                  <a:cubicBezTo>
                    <a:pt x="64" y="1"/>
                    <a:pt x="1" y="96"/>
                    <a:pt x="1" y="191"/>
                  </a:cubicBezTo>
                  <a:lnTo>
                    <a:pt x="1" y="2217"/>
                  </a:lnTo>
                  <a:lnTo>
                    <a:pt x="349" y="2217"/>
                  </a:lnTo>
                  <a:lnTo>
                    <a:pt x="349" y="191"/>
                  </a:lnTo>
                  <a:cubicBezTo>
                    <a:pt x="349" y="96"/>
                    <a:pt x="254" y="1"/>
                    <a:pt x="1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1" name="Google Shape;5491;p37"/>
            <p:cNvSpPr/>
            <p:nvPr/>
          </p:nvSpPr>
          <p:spPr>
            <a:xfrm>
              <a:off x="1533315" y="1495920"/>
              <a:ext cx="10775" cy="68475"/>
            </a:xfrm>
            <a:custGeom>
              <a:avLst/>
              <a:gdLst/>
              <a:ahLst/>
              <a:cxnLst/>
              <a:rect l="l" t="t" r="r" b="b"/>
              <a:pathLst>
                <a:path w="349" h="2218" extrusionOk="0">
                  <a:moveTo>
                    <a:pt x="159" y="1"/>
                  </a:moveTo>
                  <a:cubicBezTo>
                    <a:pt x="64" y="1"/>
                    <a:pt x="0" y="96"/>
                    <a:pt x="0" y="191"/>
                  </a:cubicBezTo>
                  <a:lnTo>
                    <a:pt x="0" y="2217"/>
                  </a:lnTo>
                  <a:lnTo>
                    <a:pt x="349" y="2217"/>
                  </a:lnTo>
                  <a:lnTo>
                    <a:pt x="349" y="191"/>
                  </a:lnTo>
                  <a:cubicBezTo>
                    <a:pt x="349" y="96"/>
                    <a:pt x="254" y="1"/>
                    <a:pt x="1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2" name="Google Shape;5492;p37"/>
            <p:cNvSpPr/>
            <p:nvPr/>
          </p:nvSpPr>
          <p:spPr>
            <a:xfrm>
              <a:off x="1551901" y="1495920"/>
              <a:ext cx="10775" cy="68475"/>
            </a:xfrm>
            <a:custGeom>
              <a:avLst/>
              <a:gdLst/>
              <a:ahLst/>
              <a:cxnLst/>
              <a:rect l="l" t="t" r="r" b="b"/>
              <a:pathLst>
                <a:path w="349" h="2218" extrusionOk="0">
                  <a:moveTo>
                    <a:pt x="158" y="1"/>
                  </a:moveTo>
                  <a:cubicBezTo>
                    <a:pt x="63" y="1"/>
                    <a:pt x="0" y="96"/>
                    <a:pt x="0" y="191"/>
                  </a:cubicBezTo>
                  <a:lnTo>
                    <a:pt x="0" y="2217"/>
                  </a:lnTo>
                  <a:lnTo>
                    <a:pt x="348" y="2217"/>
                  </a:lnTo>
                  <a:lnTo>
                    <a:pt x="348" y="191"/>
                  </a:lnTo>
                  <a:cubicBezTo>
                    <a:pt x="348" y="96"/>
                    <a:pt x="253" y="1"/>
                    <a:pt x="15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3" name="Google Shape;5493;p37"/>
            <p:cNvSpPr/>
            <p:nvPr/>
          </p:nvSpPr>
          <p:spPr>
            <a:xfrm>
              <a:off x="1569498" y="1495920"/>
              <a:ext cx="10775" cy="68475"/>
            </a:xfrm>
            <a:custGeom>
              <a:avLst/>
              <a:gdLst/>
              <a:ahLst/>
              <a:cxnLst/>
              <a:rect l="l" t="t" r="r" b="b"/>
              <a:pathLst>
                <a:path w="349" h="2218" extrusionOk="0">
                  <a:moveTo>
                    <a:pt x="190" y="1"/>
                  </a:moveTo>
                  <a:cubicBezTo>
                    <a:pt x="95" y="1"/>
                    <a:pt x="0" y="96"/>
                    <a:pt x="0" y="191"/>
                  </a:cubicBezTo>
                  <a:lnTo>
                    <a:pt x="0" y="2217"/>
                  </a:lnTo>
                  <a:lnTo>
                    <a:pt x="348" y="2217"/>
                  </a:lnTo>
                  <a:lnTo>
                    <a:pt x="348" y="191"/>
                  </a:lnTo>
                  <a:cubicBezTo>
                    <a:pt x="348" y="96"/>
                    <a:pt x="285" y="1"/>
                    <a:pt x="19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4" name="Google Shape;5494;p37"/>
            <p:cNvSpPr/>
            <p:nvPr/>
          </p:nvSpPr>
          <p:spPr>
            <a:xfrm>
              <a:off x="1588052" y="1495920"/>
              <a:ext cx="10805" cy="68475"/>
            </a:xfrm>
            <a:custGeom>
              <a:avLst/>
              <a:gdLst/>
              <a:ahLst/>
              <a:cxnLst/>
              <a:rect l="l" t="t" r="r" b="b"/>
              <a:pathLst>
                <a:path w="350" h="2218" extrusionOk="0">
                  <a:moveTo>
                    <a:pt x="191" y="1"/>
                  </a:moveTo>
                  <a:cubicBezTo>
                    <a:pt x="96" y="1"/>
                    <a:pt x="1" y="96"/>
                    <a:pt x="1" y="191"/>
                  </a:cubicBezTo>
                  <a:lnTo>
                    <a:pt x="1" y="2217"/>
                  </a:lnTo>
                  <a:lnTo>
                    <a:pt x="349" y="2217"/>
                  </a:lnTo>
                  <a:lnTo>
                    <a:pt x="349" y="191"/>
                  </a:lnTo>
                  <a:cubicBezTo>
                    <a:pt x="349" y="96"/>
                    <a:pt x="286" y="1"/>
                    <a:pt x="19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5" name="Google Shape;5495;p37"/>
            <p:cNvSpPr/>
            <p:nvPr/>
          </p:nvSpPr>
          <p:spPr>
            <a:xfrm>
              <a:off x="1402293" y="1782386"/>
              <a:ext cx="271832" cy="223918"/>
            </a:xfrm>
            <a:custGeom>
              <a:avLst/>
              <a:gdLst/>
              <a:ahLst/>
              <a:cxnLst/>
              <a:rect l="l" t="t" r="r" b="b"/>
              <a:pathLst>
                <a:path w="8805" h="7253" extrusionOk="0">
                  <a:moveTo>
                    <a:pt x="1" y="1"/>
                  </a:moveTo>
                  <a:lnTo>
                    <a:pt x="1" y="7253"/>
                  </a:lnTo>
                  <a:lnTo>
                    <a:pt x="8805" y="7253"/>
                  </a:lnTo>
                  <a:lnTo>
                    <a:pt x="8805"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6" name="Google Shape;5496;p37"/>
            <p:cNvSpPr/>
            <p:nvPr/>
          </p:nvSpPr>
          <p:spPr>
            <a:xfrm>
              <a:off x="1424799" y="1811715"/>
              <a:ext cx="226851" cy="36213"/>
            </a:xfrm>
            <a:custGeom>
              <a:avLst/>
              <a:gdLst/>
              <a:ahLst/>
              <a:cxnLst/>
              <a:rect l="l" t="t" r="r" b="b"/>
              <a:pathLst>
                <a:path w="7348" h="1173" extrusionOk="0">
                  <a:moveTo>
                    <a:pt x="0" y="1"/>
                  </a:moveTo>
                  <a:lnTo>
                    <a:pt x="0" y="1172"/>
                  </a:lnTo>
                  <a:lnTo>
                    <a:pt x="7347" y="1172"/>
                  </a:lnTo>
                  <a:lnTo>
                    <a:pt x="7347"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7" name="Google Shape;5497;p37"/>
            <p:cNvSpPr/>
            <p:nvPr/>
          </p:nvSpPr>
          <p:spPr>
            <a:xfrm>
              <a:off x="1424799" y="1863550"/>
              <a:ext cx="226851" cy="11762"/>
            </a:xfrm>
            <a:custGeom>
              <a:avLst/>
              <a:gdLst/>
              <a:ahLst/>
              <a:cxnLst/>
              <a:rect l="l" t="t" r="r" b="b"/>
              <a:pathLst>
                <a:path w="7348" h="381" extrusionOk="0">
                  <a:moveTo>
                    <a:pt x="0" y="0"/>
                  </a:moveTo>
                  <a:lnTo>
                    <a:pt x="0" y="380"/>
                  </a:lnTo>
                  <a:lnTo>
                    <a:pt x="7347" y="380"/>
                  </a:lnTo>
                  <a:lnTo>
                    <a:pt x="7347"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8" name="Google Shape;5498;p37"/>
            <p:cNvSpPr/>
            <p:nvPr/>
          </p:nvSpPr>
          <p:spPr>
            <a:xfrm>
              <a:off x="1424799" y="1888958"/>
              <a:ext cx="226851" cy="10775"/>
            </a:xfrm>
            <a:custGeom>
              <a:avLst/>
              <a:gdLst/>
              <a:ahLst/>
              <a:cxnLst/>
              <a:rect l="l" t="t" r="r" b="b"/>
              <a:pathLst>
                <a:path w="7348" h="349" extrusionOk="0">
                  <a:moveTo>
                    <a:pt x="0" y="1"/>
                  </a:moveTo>
                  <a:lnTo>
                    <a:pt x="0" y="349"/>
                  </a:lnTo>
                  <a:lnTo>
                    <a:pt x="7347" y="349"/>
                  </a:lnTo>
                  <a:lnTo>
                    <a:pt x="7347"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9" name="Google Shape;5499;p37"/>
            <p:cNvSpPr/>
            <p:nvPr/>
          </p:nvSpPr>
          <p:spPr>
            <a:xfrm>
              <a:off x="1424799" y="1913409"/>
              <a:ext cx="103639" cy="11762"/>
            </a:xfrm>
            <a:custGeom>
              <a:avLst/>
              <a:gdLst/>
              <a:ahLst/>
              <a:cxnLst/>
              <a:rect l="l" t="t" r="r" b="b"/>
              <a:pathLst>
                <a:path w="3357" h="381" extrusionOk="0">
                  <a:moveTo>
                    <a:pt x="0" y="0"/>
                  </a:moveTo>
                  <a:lnTo>
                    <a:pt x="0" y="380"/>
                  </a:lnTo>
                  <a:lnTo>
                    <a:pt x="3357" y="380"/>
                  </a:lnTo>
                  <a:lnTo>
                    <a:pt x="3357"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0" name="Google Shape;5500;p37"/>
            <p:cNvSpPr/>
            <p:nvPr/>
          </p:nvSpPr>
          <p:spPr>
            <a:xfrm>
              <a:off x="1424799" y="1938817"/>
              <a:ext cx="103639" cy="11762"/>
            </a:xfrm>
            <a:custGeom>
              <a:avLst/>
              <a:gdLst/>
              <a:ahLst/>
              <a:cxnLst/>
              <a:rect l="l" t="t" r="r" b="b"/>
              <a:pathLst>
                <a:path w="3357" h="381" extrusionOk="0">
                  <a:moveTo>
                    <a:pt x="0" y="1"/>
                  </a:moveTo>
                  <a:lnTo>
                    <a:pt x="0" y="381"/>
                  </a:lnTo>
                  <a:lnTo>
                    <a:pt x="3357" y="381"/>
                  </a:lnTo>
                  <a:lnTo>
                    <a:pt x="3357"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1" name="Google Shape;5501;p37"/>
            <p:cNvSpPr/>
            <p:nvPr/>
          </p:nvSpPr>
          <p:spPr>
            <a:xfrm>
              <a:off x="1424799" y="1965213"/>
              <a:ext cx="103639" cy="10805"/>
            </a:xfrm>
            <a:custGeom>
              <a:avLst/>
              <a:gdLst/>
              <a:ahLst/>
              <a:cxnLst/>
              <a:rect l="l" t="t" r="r" b="b"/>
              <a:pathLst>
                <a:path w="3357" h="350" extrusionOk="0">
                  <a:moveTo>
                    <a:pt x="0" y="1"/>
                  </a:moveTo>
                  <a:lnTo>
                    <a:pt x="0" y="349"/>
                  </a:lnTo>
                  <a:lnTo>
                    <a:pt x="3357" y="349"/>
                  </a:lnTo>
                  <a:lnTo>
                    <a:pt x="3357"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2" name="Google Shape;5502;p37"/>
            <p:cNvSpPr/>
            <p:nvPr/>
          </p:nvSpPr>
          <p:spPr>
            <a:xfrm>
              <a:off x="1546992" y="1913409"/>
              <a:ext cx="104658" cy="62609"/>
            </a:xfrm>
            <a:custGeom>
              <a:avLst/>
              <a:gdLst/>
              <a:ahLst/>
              <a:cxnLst/>
              <a:rect l="l" t="t" r="r" b="b"/>
              <a:pathLst>
                <a:path w="3390" h="2028" extrusionOk="0">
                  <a:moveTo>
                    <a:pt x="1" y="0"/>
                  </a:moveTo>
                  <a:lnTo>
                    <a:pt x="1" y="2027"/>
                  </a:lnTo>
                  <a:lnTo>
                    <a:pt x="3389" y="2027"/>
                  </a:lnTo>
                  <a:lnTo>
                    <a:pt x="3389" y="0"/>
                  </a:lnTo>
                  <a:close/>
                </a:path>
              </a:pathLst>
            </a:custGeom>
            <a:solidFill>
              <a:srgbClr val="FDFD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3" name="Google Shape;5503;p37"/>
            <p:cNvSpPr/>
            <p:nvPr/>
          </p:nvSpPr>
          <p:spPr>
            <a:xfrm>
              <a:off x="1212612" y="1949623"/>
              <a:ext cx="86073" cy="67456"/>
            </a:xfrm>
            <a:custGeom>
              <a:avLst/>
              <a:gdLst/>
              <a:ahLst/>
              <a:cxnLst/>
              <a:rect l="l" t="t" r="r" b="b"/>
              <a:pathLst>
                <a:path w="2788" h="2185" extrusionOk="0">
                  <a:moveTo>
                    <a:pt x="1783" y="1"/>
                  </a:moveTo>
                  <a:cubicBezTo>
                    <a:pt x="1706" y="1"/>
                    <a:pt x="1629" y="10"/>
                    <a:pt x="1553" y="31"/>
                  </a:cubicBezTo>
                  <a:lnTo>
                    <a:pt x="1" y="442"/>
                  </a:lnTo>
                  <a:lnTo>
                    <a:pt x="476" y="2184"/>
                  </a:lnTo>
                  <a:lnTo>
                    <a:pt x="2028" y="1804"/>
                  </a:lnTo>
                  <a:cubicBezTo>
                    <a:pt x="2503" y="1677"/>
                    <a:pt x="2788" y="1171"/>
                    <a:pt x="2661" y="664"/>
                  </a:cubicBezTo>
                  <a:cubicBezTo>
                    <a:pt x="2555" y="265"/>
                    <a:pt x="2181" y="1"/>
                    <a:pt x="1783"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4" name="Google Shape;5504;p37"/>
            <p:cNvSpPr/>
            <p:nvPr/>
          </p:nvSpPr>
          <p:spPr>
            <a:xfrm>
              <a:off x="1136357" y="1962280"/>
              <a:ext cx="90950" cy="70328"/>
            </a:xfrm>
            <a:custGeom>
              <a:avLst/>
              <a:gdLst/>
              <a:ahLst/>
              <a:cxnLst/>
              <a:rect l="l" t="t" r="r" b="b"/>
              <a:pathLst>
                <a:path w="2946" h="2278" extrusionOk="0">
                  <a:moveTo>
                    <a:pt x="2471" y="1"/>
                  </a:moveTo>
                  <a:lnTo>
                    <a:pt x="792" y="476"/>
                  </a:lnTo>
                  <a:cubicBezTo>
                    <a:pt x="286" y="602"/>
                    <a:pt x="1" y="1077"/>
                    <a:pt x="127" y="1584"/>
                  </a:cubicBezTo>
                  <a:cubicBezTo>
                    <a:pt x="235" y="1988"/>
                    <a:pt x="617" y="2277"/>
                    <a:pt x="1021" y="2277"/>
                  </a:cubicBezTo>
                  <a:cubicBezTo>
                    <a:pt x="1092" y="2277"/>
                    <a:pt x="1164" y="2268"/>
                    <a:pt x="1236" y="2249"/>
                  </a:cubicBezTo>
                  <a:lnTo>
                    <a:pt x="2946" y="1774"/>
                  </a:lnTo>
                  <a:lnTo>
                    <a:pt x="2471"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5" name="Google Shape;5505;p37"/>
            <p:cNvSpPr/>
            <p:nvPr/>
          </p:nvSpPr>
          <p:spPr>
            <a:xfrm>
              <a:off x="1183283" y="1949623"/>
              <a:ext cx="113456" cy="37140"/>
            </a:xfrm>
            <a:custGeom>
              <a:avLst/>
              <a:gdLst/>
              <a:ahLst/>
              <a:cxnLst/>
              <a:rect l="l" t="t" r="r" b="b"/>
              <a:pathLst>
                <a:path w="3675" h="1203" extrusionOk="0">
                  <a:moveTo>
                    <a:pt x="2733" y="1"/>
                  </a:moveTo>
                  <a:cubicBezTo>
                    <a:pt x="2656" y="1"/>
                    <a:pt x="2579" y="10"/>
                    <a:pt x="2503" y="31"/>
                  </a:cubicBezTo>
                  <a:lnTo>
                    <a:pt x="951" y="411"/>
                  </a:lnTo>
                  <a:lnTo>
                    <a:pt x="1" y="696"/>
                  </a:lnTo>
                  <a:lnTo>
                    <a:pt x="1" y="696"/>
                  </a:lnTo>
                  <a:lnTo>
                    <a:pt x="1046" y="601"/>
                  </a:lnTo>
                  <a:lnTo>
                    <a:pt x="2629" y="474"/>
                  </a:lnTo>
                  <a:cubicBezTo>
                    <a:pt x="2651" y="473"/>
                    <a:pt x="2673" y="472"/>
                    <a:pt x="2695" y="472"/>
                  </a:cubicBezTo>
                  <a:cubicBezTo>
                    <a:pt x="3142" y="472"/>
                    <a:pt x="3520" y="780"/>
                    <a:pt x="3611" y="1202"/>
                  </a:cubicBezTo>
                  <a:cubicBezTo>
                    <a:pt x="3674" y="1044"/>
                    <a:pt x="3674" y="854"/>
                    <a:pt x="3611" y="664"/>
                  </a:cubicBezTo>
                  <a:cubicBezTo>
                    <a:pt x="3505" y="265"/>
                    <a:pt x="3131" y="1"/>
                    <a:pt x="2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6" name="Google Shape;5506;p37"/>
            <p:cNvSpPr/>
            <p:nvPr/>
          </p:nvSpPr>
          <p:spPr>
            <a:xfrm>
              <a:off x="1174484" y="2001396"/>
              <a:ext cx="78262" cy="56775"/>
            </a:xfrm>
            <a:custGeom>
              <a:avLst/>
              <a:gdLst/>
              <a:ahLst/>
              <a:cxnLst/>
              <a:rect l="l" t="t" r="r" b="b"/>
              <a:pathLst>
                <a:path w="2535" h="1839" extrusionOk="0">
                  <a:moveTo>
                    <a:pt x="32" y="0"/>
                  </a:moveTo>
                  <a:lnTo>
                    <a:pt x="1" y="1837"/>
                  </a:lnTo>
                  <a:lnTo>
                    <a:pt x="1584" y="1837"/>
                  </a:lnTo>
                  <a:cubicBezTo>
                    <a:pt x="1604" y="1838"/>
                    <a:pt x="1623" y="1839"/>
                    <a:pt x="1642" y="1839"/>
                  </a:cubicBezTo>
                  <a:cubicBezTo>
                    <a:pt x="2152" y="1839"/>
                    <a:pt x="2534" y="1439"/>
                    <a:pt x="2534" y="951"/>
                  </a:cubicBezTo>
                  <a:cubicBezTo>
                    <a:pt x="2534" y="444"/>
                    <a:pt x="2123" y="32"/>
                    <a:pt x="1616" y="32"/>
                  </a:cubicBezTo>
                  <a:lnTo>
                    <a:pt x="32" y="0"/>
                  </a:ln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7" name="Google Shape;5507;p37"/>
            <p:cNvSpPr/>
            <p:nvPr/>
          </p:nvSpPr>
          <p:spPr>
            <a:xfrm>
              <a:off x="1092364" y="2000408"/>
              <a:ext cx="83140" cy="57732"/>
            </a:xfrm>
            <a:custGeom>
              <a:avLst/>
              <a:gdLst/>
              <a:ahLst/>
              <a:cxnLst/>
              <a:rect l="l" t="t" r="r" b="b"/>
              <a:pathLst>
                <a:path w="2693" h="1870" extrusionOk="0">
                  <a:moveTo>
                    <a:pt x="951" y="1"/>
                  </a:moveTo>
                  <a:cubicBezTo>
                    <a:pt x="444" y="1"/>
                    <a:pt x="32" y="413"/>
                    <a:pt x="1" y="919"/>
                  </a:cubicBezTo>
                  <a:cubicBezTo>
                    <a:pt x="1" y="1426"/>
                    <a:pt x="412" y="1838"/>
                    <a:pt x="919" y="1838"/>
                  </a:cubicBezTo>
                  <a:lnTo>
                    <a:pt x="2661" y="1869"/>
                  </a:lnTo>
                  <a:lnTo>
                    <a:pt x="2692" y="32"/>
                  </a:lnTo>
                  <a:lnTo>
                    <a:pt x="951"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8" name="Google Shape;5508;p37"/>
            <p:cNvSpPr/>
            <p:nvPr/>
          </p:nvSpPr>
          <p:spPr>
            <a:xfrm>
              <a:off x="1092364" y="2000408"/>
              <a:ext cx="82152" cy="46957"/>
            </a:xfrm>
            <a:custGeom>
              <a:avLst/>
              <a:gdLst/>
              <a:ahLst/>
              <a:cxnLst/>
              <a:rect l="l" t="t" r="r" b="b"/>
              <a:pathLst>
                <a:path w="2661" h="1521" extrusionOk="0">
                  <a:moveTo>
                    <a:pt x="951" y="1"/>
                  </a:moveTo>
                  <a:cubicBezTo>
                    <a:pt x="444" y="1"/>
                    <a:pt x="32" y="413"/>
                    <a:pt x="1" y="919"/>
                  </a:cubicBezTo>
                  <a:cubicBezTo>
                    <a:pt x="1" y="1141"/>
                    <a:pt x="96" y="1363"/>
                    <a:pt x="222" y="1521"/>
                  </a:cubicBezTo>
                  <a:cubicBezTo>
                    <a:pt x="222" y="1489"/>
                    <a:pt x="222" y="1489"/>
                    <a:pt x="222" y="1458"/>
                  </a:cubicBezTo>
                  <a:cubicBezTo>
                    <a:pt x="127" y="983"/>
                    <a:pt x="444" y="476"/>
                    <a:pt x="951" y="381"/>
                  </a:cubicBezTo>
                  <a:lnTo>
                    <a:pt x="2661" y="32"/>
                  </a:lnTo>
                  <a:lnTo>
                    <a:pt x="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9" name="Google Shape;5509;p37"/>
            <p:cNvSpPr/>
            <p:nvPr/>
          </p:nvSpPr>
          <p:spPr>
            <a:xfrm>
              <a:off x="1092364" y="2000408"/>
              <a:ext cx="82152" cy="46957"/>
            </a:xfrm>
            <a:custGeom>
              <a:avLst/>
              <a:gdLst/>
              <a:ahLst/>
              <a:cxnLst/>
              <a:rect l="l" t="t" r="r" b="b"/>
              <a:pathLst>
                <a:path w="2661" h="1521" extrusionOk="0">
                  <a:moveTo>
                    <a:pt x="951" y="1"/>
                  </a:moveTo>
                  <a:cubicBezTo>
                    <a:pt x="444" y="1"/>
                    <a:pt x="32" y="413"/>
                    <a:pt x="1" y="919"/>
                  </a:cubicBezTo>
                  <a:cubicBezTo>
                    <a:pt x="1" y="1141"/>
                    <a:pt x="96" y="1363"/>
                    <a:pt x="222" y="1521"/>
                  </a:cubicBezTo>
                  <a:cubicBezTo>
                    <a:pt x="222" y="1489"/>
                    <a:pt x="222" y="1489"/>
                    <a:pt x="222" y="1458"/>
                  </a:cubicBezTo>
                  <a:cubicBezTo>
                    <a:pt x="127" y="983"/>
                    <a:pt x="444" y="476"/>
                    <a:pt x="951" y="381"/>
                  </a:cubicBezTo>
                  <a:lnTo>
                    <a:pt x="2661" y="32"/>
                  </a:lnTo>
                  <a:lnTo>
                    <a:pt x="95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0" name="Google Shape;5510;p37"/>
            <p:cNvSpPr/>
            <p:nvPr/>
          </p:nvSpPr>
          <p:spPr>
            <a:xfrm>
              <a:off x="1260526" y="1980495"/>
              <a:ext cx="87060" cy="69803"/>
            </a:xfrm>
            <a:custGeom>
              <a:avLst/>
              <a:gdLst/>
              <a:ahLst/>
              <a:cxnLst/>
              <a:rect l="l" t="t" r="r" b="b"/>
              <a:pathLst>
                <a:path w="2820" h="2261" extrusionOk="0">
                  <a:moveTo>
                    <a:pt x="1805" y="0"/>
                  </a:moveTo>
                  <a:cubicBezTo>
                    <a:pt x="1712" y="0"/>
                    <a:pt x="1616" y="14"/>
                    <a:pt x="1521" y="44"/>
                  </a:cubicBezTo>
                  <a:lnTo>
                    <a:pt x="1" y="519"/>
                  </a:lnTo>
                  <a:lnTo>
                    <a:pt x="571" y="2261"/>
                  </a:lnTo>
                  <a:lnTo>
                    <a:pt x="2091" y="1786"/>
                  </a:lnTo>
                  <a:cubicBezTo>
                    <a:pt x="2566" y="1628"/>
                    <a:pt x="2819" y="1121"/>
                    <a:pt x="2693" y="646"/>
                  </a:cubicBezTo>
                  <a:cubicBezTo>
                    <a:pt x="2564" y="260"/>
                    <a:pt x="2206" y="0"/>
                    <a:pt x="1805"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1" name="Google Shape;5511;p37"/>
            <p:cNvSpPr/>
            <p:nvPr/>
          </p:nvSpPr>
          <p:spPr>
            <a:xfrm>
              <a:off x="1186216" y="1996518"/>
              <a:ext cx="91938" cy="71408"/>
            </a:xfrm>
            <a:custGeom>
              <a:avLst/>
              <a:gdLst/>
              <a:ahLst/>
              <a:cxnLst/>
              <a:rect l="l" t="t" r="r" b="b"/>
              <a:pathLst>
                <a:path w="2978" h="2313" extrusionOk="0">
                  <a:moveTo>
                    <a:pt x="2408" y="0"/>
                  </a:moveTo>
                  <a:lnTo>
                    <a:pt x="761" y="507"/>
                  </a:lnTo>
                  <a:cubicBezTo>
                    <a:pt x="254" y="665"/>
                    <a:pt x="1" y="1172"/>
                    <a:pt x="159" y="1679"/>
                  </a:cubicBezTo>
                  <a:cubicBezTo>
                    <a:pt x="264" y="2071"/>
                    <a:pt x="650" y="2313"/>
                    <a:pt x="1050" y="2313"/>
                  </a:cubicBezTo>
                  <a:cubicBezTo>
                    <a:pt x="1133" y="2313"/>
                    <a:pt x="1217" y="2302"/>
                    <a:pt x="1299" y="2280"/>
                  </a:cubicBezTo>
                  <a:lnTo>
                    <a:pt x="2978" y="1742"/>
                  </a:lnTo>
                  <a:lnTo>
                    <a:pt x="2408"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2" name="Google Shape;5512;p37"/>
            <p:cNvSpPr/>
            <p:nvPr/>
          </p:nvSpPr>
          <p:spPr>
            <a:xfrm>
              <a:off x="1186216" y="2001396"/>
              <a:ext cx="58689" cy="66499"/>
            </a:xfrm>
            <a:custGeom>
              <a:avLst/>
              <a:gdLst/>
              <a:ahLst/>
              <a:cxnLst/>
              <a:rect l="l" t="t" r="r" b="b"/>
              <a:pathLst>
                <a:path w="1901" h="2154" extrusionOk="0">
                  <a:moveTo>
                    <a:pt x="1901" y="0"/>
                  </a:moveTo>
                  <a:lnTo>
                    <a:pt x="729" y="349"/>
                  </a:lnTo>
                  <a:cubicBezTo>
                    <a:pt x="254" y="507"/>
                    <a:pt x="1" y="1014"/>
                    <a:pt x="127" y="1521"/>
                  </a:cubicBezTo>
                  <a:cubicBezTo>
                    <a:pt x="254" y="1901"/>
                    <a:pt x="603" y="2122"/>
                    <a:pt x="983" y="2154"/>
                  </a:cubicBezTo>
                  <a:cubicBezTo>
                    <a:pt x="856" y="2091"/>
                    <a:pt x="729" y="1964"/>
                    <a:pt x="666" y="1837"/>
                  </a:cubicBezTo>
                  <a:cubicBezTo>
                    <a:pt x="381" y="1426"/>
                    <a:pt x="539" y="856"/>
                    <a:pt x="951" y="571"/>
                  </a:cubicBezTo>
                  <a:lnTo>
                    <a:pt x="19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3" name="Google Shape;5513;p37"/>
            <p:cNvSpPr/>
            <p:nvPr/>
          </p:nvSpPr>
          <p:spPr>
            <a:xfrm>
              <a:off x="1132436" y="2027915"/>
              <a:ext cx="85115" cy="67364"/>
            </a:xfrm>
            <a:custGeom>
              <a:avLst/>
              <a:gdLst/>
              <a:ahLst/>
              <a:cxnLst/>
              <a:rect l="l" t="t" r="r" b="b"/>
              <a:pathLst>
                <a:path w="2757" h="2182" extrusionOk="0">
                  <a:moveTo>
                    <a:pt x="991" y="0"/>
                  </a:moveTo>
                  <a:cubicBezTo>
                    <a:pt x="587" y="0"/>
                    <a:pt x="204" y="294"/>
                    <a:pt x="96" y="725"/>
                  </a:cubicBezTo>
                  <a:cubicBezTo>
                    <a:pt x="1" y="1200"/>
                    <a:pt x="286" y="1707"/>
                    <a:pt x="793" y="1802"/>
                  </a:cubicBezTo>
                  <a:lnTo>
                    <a:pt x="2345" y="2182"/>
                  </a:lnTo>
                  <a:lnTo>
                    <a:pt x="2756" y="377"/>
                  </a:lnTo>
                  <a:lnTo>
                    <a:pt x="1204" y="28"/>
                  </a:lnTo>
                  <a:cubicBezTo>
                    <a:pt x="1134" y="9"/>
                    <a:pt x="1062" y="0"/>
                    <a:pt x="991"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4" name="Google Shape;5514;p37"/>
            <p:cNvSpPr/>
            <p:nvPr/>
          </p:nvSpPr>
          <p:spPr>
            <a:xfrm>
              <a:off x="1204801" y="2039523"/>
              <a:ext cx="89993" cy="68352"/>
            </a:xfrm>
            <a:custGeom>
              <a:avLst/>
              <a:gdLst/>
              <a:ahLst/>
              <a:cxnLst/>
              <a:rect l="l" t="t" r="r" b="b"/>
              <a:pathLst>
                <a:path w="2915" h="2214" extrusionOk="0">
                  <a:moveTo>
                    <a:pt x="412" y="1"/>
                  </a:moveTo>
                  <a:lnTo>
                    <a:pt x="1" y="1806"/>
                  </a:lnTo>
                  <a:lnTo>
                    <a:pt x="1711" y="2186"/>
                  </a:lnTo>
                  <a:cubicBezTo>
                    <a:pt x="1787" y="2205"/>
                    <a:pt x="1862" y="2214"/>
                    <a:pt x="1936" y="2214"/>
                  </a:cubicBezTo>
                  <a:cubicBezTo>
                    <a:pt x="2352" y="2214"/>
                    <a:pt x="2711" y="1924"/>
                    <a:pt x="2819" y="1521"/>
                  </a:cubicBezTo>
                  <a:cubicBezTo>
                    <a:pt x="2914" y="1014"/>
                    <a:pt x="2629" y="507"/>
                    <a:pt x="2122" y="412"/>
                  </a:cubicBezTo>
                  <a:lnTo>
                    <a:pt x="41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5" name="Google Shape;5515;p37"/>
            <p:cNvSpPr/>
            <p:nvPr/>
          </p:nvSpPr>
          <p:spPr>
            <a:xfrm>
              <a:off x="1133424" y="2027915"/>
              <a:ext cx="72396" cy="52699"/>
            </a:xfrm>
            <a:custGeom>
              <a:avLst/>
              <a:gdLst/>
              <a:ahLst/>
              <a:cxnLst/>
              <a:rect l="l" t="t" r="r" b="b"/>
              <a:pathLst>
                <a:path w="2345" h="1707" extrusionOk="0">
                  <a:moveTo>
                    <a:pt x="958" y="0"/>
                  </a:moveTo>
                  <a:cubicBezTo>
                    <a:pt x="555" y="0"/>
                    <a:pt x="176" y="290"/>
                    <a:pt x="96" y="693"/>
                  </a:cubicBezTo>
                  <a:cubicBezTo>
                    <a:pt x="1" y="1105"/>
                    <a:pt x="159" y="1485"/>
                    <a:pt x="476" y="1707"/>
                  </a:cubicBezTo>
                  <a:cubicBezTo>
                    <a:pt x="444" y="1580"/>
                    <a:pt x="381" y="1453"/>
                    <a:pt x="381" y="1327"/>
                  </a:cubicBezTo>
                  <a:cubicBezTo>
                    <a:pt x="349" y="820"/>
                    <a:pt x="729" y="377"/>
                    <a:pt x="1236" y="345"/>
                  </a:cubicBezTo>
                  <a:lnTo>
                    <a:pt x="2344" y="282"/>
                  </a:lnTo>
                  <a:lnTo>
                    <a:pt x="1172" y="28"/>
                  </a:lnTo>
                  <a:cubicBezTo>
                    <a:pt x="1101" y="9"/>
                    <a:pt x="1029" y="0"/>
                    <a:pt x="9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24" name="Google Shape;5524;p37"/>
          <p:cNvSpPr txBox="1"/>
          <p:nvPr/>
        </p:nvSpPr>
        <p:spPr>
          <a:xfrm>
            <a:off x="457201" y="1481163"/>
            <a:ext cx="5238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Fira Sans Medium"/>
                <a:ea typeface="Fira Sans Medium"/>
                <a:cs typeface="Fira Sans Medium"/>
                <a:sym typeface="Fira Sans Medium"/>
              </a:rPr>
              <a:t>33%</a:t>
            </a:r>
            <a:endParaRPr sz="1300">
              <a:solidFill>
                <a:srgbClr val="FFFFFF"/>
              </a:solidFill>
              <a:latin typeface="Fira Sans Medium"/>
              <a:ea typeface="Fira Sans Medium"/>
              <a:cs typeface="Fira Sans Medium"/>
              <a:sym typeface="Fira Sans Medium"/>
            </a:endParaRPr>
          </a:p>
        </p:txBody>
      </p:sp>
      <p:sp>
        <p:nvSpPr>
          <p:cNvPr id="5526" name="Google Shape;5526;p37"/>
          <p:cNvSpPr txBox="1"/>
          <p:nvPr/>
        </p:nvSpPr>
        <p:spPr>
          <a:xfrm>
            <a:off x="1143301" y="1067300"/>
            <a:ext cx="5238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Fira Sans Medium"/>
                <a:ea typeface="Fira Sans Medium"/>
                <a:cs typeface="Fira Sans Medium"/>
                <a:sym typeface="Fira Sans Medium"/>
              </a:rPr>
              <a:t>14%</a:t>
            </a:r>
            <a:endParaRPr sz="1300">
              <a:solidFill>
                <a:srgbClr val="FFFFFF"/>
              </a:solidFill>
              <a:latin typeface="Fira Sans Medium"/>
              <a:ea typeface="Fira Sans Medium"/>
              <a:cs typeface="Fira Sans Medium"/>
              <a:sym typeface="Fira Sans Medium"/>
            </a:endParaRPr>
          </a:p>
        </p:txBody>
      </p:sp>
      <p:sp>
        <p:nvSpPr>
          <p:cNvPr id="5527" name="Google Shape;5527;p37"/>
          <p:cNvSpPr txBox="1"/>
          <p:nvPr/>
        </p:nvSpPr>
        <p:spPr>
          <a:xfrm>
            <a:off x="1637826" y="1593975"/>
            <a:ext cx="5238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Fira Sans Medium"/>
                <a:ea typeface="Fira Sans Medium"/>
                <a:cs typeface="Fira Sans Medium"/>
                <a:sym typeface="Fira Sans Medium"/>
              </a:rPr>
              <a:t>25%</a:t>
            </a:r>
            <a:endParaRPr sz="1300">
              <a:solidFill>
                <a:srgbClr val="FFFFFF"/>
              </a:solidFill>
              <a:latin typeface="Fira Sans Medium"/>
              <a:ea typeface="Fira Sans Medium"/>
              <a:cs typeface="Fira Sans Medium"/>
              <a:sym typeface="Fira Sans Medium"/>
            </a:endParaRPr>
          </a:p>
        </p:txBody>
      </p:sp>
      <p:sp>
        <p:nvSpPr>
          <p:cNvPr id="5528" name="Google Shape;5528;p37"/>
          <p:cNvSpPr txBox="1"/>
          <p:nvPr/>
        </p:nvSpPr>
        <p:spPr>
          <a:xfrm>
            <a:off x="1014001" y="2245150"/>
            <a:ext cx="5238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Fira Sans Medium"/>
                <a:ea typeface="Fira Sans Medium"/>
                <a:cs typeface="Fira Sans Medium"/>
                <a:sym typeface="Fira Sans Medium"/>
              </a:rPr>
              <a:t>28%</a:t>
            </a:r>
            <a:endParaRPr sz="1300">
              <a:solidFill>
                <a:srgbClr val="FFFFFF"/>
              </a:solidFill>
              <a:latin typeface="Fira Sans Medium"/>
              <a:ea typeface="Fira Sans Medium"/>
              <a:cs typeface="Fira Sans Medium"/>
              <a:sym typeface="Fira Sans Medium"/>
            </a:endParaRPr>
          </a:p>
        </p:txBody>
      </p:sp>
      <p:sp>
        <p:nvSpPr>
          <p:cNvPr id="3" name="TextBox 2">
            <a:extLst>
              <a:ext uri="{FF2B5EF4-FFF2-40B4-BE49-F238E27FC236}">
                <a16:creationId xmlns:a16="http://schemas.microsoft.com/office/drawing/2014/main" id="{85FEA73C-727D-E358-F908-6B07CDF7908E}"/>
              </a:ext>
            </a:extLst>
          </p:cNvPr>
          <p:cNvSpPr txBox="1"/>
          <p:nvPr/>
        </p:nvSpPr>
        <p:spPr>
          <a:xfrm>
            <a:off x="2285999" y="1232922"/>
            <a:ext cx="5613897" cy="2246769"/>
          </a:xfrm>
          <a:prstGeom prst="rect">
            <a:avLst/>
          </a:prstGeom>
          <a:noFill/>
        </p:spPr>
        <p:txBody>
          <a:bodyPr wrap="square">
            <a:spAutoFit/>
          </a:bodyPr>
          <a:lstStyle/>
          <a:p>
            <a:r>
              <a:rPr lang="en-US" b="1" i="0" dirty="0">
                <a:solidFill>
                  <a:schemeClr val="tx1"/>
                </a:solidFill>
                <a:effectLst/>
                <a:latin typeface="Söhne"/>
              </a:rPr>
              <a:t>Exploratory Data Analysis (EDA): </a:t>
            </a:r>
          </a:p>
          <a:p>
            <a:r>
              <a:rPr lang="en-US" b="0" i="0" dirty="0">
                <a:solidFill>
                  <a:schemeClr val="tx1"/>
                </a:solidFill>
                <a:effectLst/>
                <a:latin typeface="Söhne"/>
              </a:rPr>
              <a:t>With a meticulously curated dataset, we embark on an enlightening journey through exploratory data analysis. Through visually captivating visualizations, we unravel intricate patterns, correlations, and distributions within our data. From insightful histograms and scatter plots to illuminating heatmaps and correlation matrices, each visualization tells a compelling story, shedding light on the underlying dynamics of diabetes prediction. We meticulously examine the relationships between predictor variables and the target variable, discerning key insights that guide our subsequent analysis.</a:t>
            </a:r>
            <a:endParaRPr lang="en-IN"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59"/>
        <p:cNvGrpSpPr/>
        <p:nvPr/>
      </p:nvGrpSpPr>
      <p:grpSpPr>
        <a:xfrm>
          <a:off x="0" y="0"/>
          <a:ext cx="0" cy="0"/>
          <a:chOff x="0" y="0"/>
          <a:chExt cx="0" cy="0"/>
        </a:xfrm>
      </p:grpSpPr>
      <p:pic>
        <p:nvPicPr>
          <p:cNvPr id="3" name="Picture 2">
            <a:extLst>
              <a:ext uri="{FF2B5EF4-FFF2-40B4-BE49-F238E27FC236}">
                <a16:creationId xmlns:a16="http://schemas.microsoft.com/office/drawing/2014/main" id="{5C084ED0-78D8-6A6A-3E20-10C4157F13D1}"/>
              </a:ext>
            </a:extLst>
          </p:cNvPr>
          <p:cNvPicPr>
            <a:picLocks noChangeAspect="1"/>
          </p:cNvPicPr>
          <p:nvPr/>
        </p:nvPicPr>
        <p:blipFill>
          <a:blip r:embed="rId3"/>
          <a:stretch>
            <a:fillRect/>
          </a:stretch>
        </p:blipFill>
        <p:spPr>
          <a:xfrm>
            <a:off x="2121487" y="328613"/>
            <a:ext cx="4693651" cy="415133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66"/>
        <p:cNvGrpSpPr/>
        <p:nvPr/>
      </p:nvGrpSpPr>
      <p:grpSpPr>
        <a:xfrm>
          <a:off x="0" y="0"/>
          <a:ext cx="0" cy="0"/>
          <a:chOff x="0" y="0"/>
          <a:chExt cx="0" cy="0"/>
        </a:xfrm>
      </p:grpSpPr>
      <p:grpSp>
        <p:nvGrpSpPr>
          <p:cNvPr id="5674" name="Google Shape;5674;p39"/>
          <p:cNvGrpSpPr/>
          <p:nvPr/>
        </p:nvGrpSpPr>
        <p:grpSpPr>
          <a:xfrm>
            <a:off x="4846338" y="1471373"/>
            <a:ext cx="4081346" cy="3672127"/>
            <a:chOff x="2529858" y="1063624"/>
            <a:chExt cx="4081346" cy="3672127"/>
          </a:xfrm>
        </p:grpSpPr>
        <p:sp>
          <p:nvSpPr>
            <p:cNvPr id="5675" name="Google Shape;5675;p39"/>
            <p:cNvSpPr/>
            <p:nvPr/>
          </p:nvSpPr>
          <p:spPr>
            <a:xfrm>
              <a:off x="3206317" y="2391996"/>
              <a:ext cx="757758" cy="849846"/>
            </a:xfrm>
            <a:custGeom>
              <a:avLst/>
              <a:gdLst/>
              <a:ahLst/>
              <a:cxnLst/>
              <a:rect l="l" t="t" r="r" b="b"/>
              <a:pathLst>
                <a:path w="24513" h="27492" extrusionOk="0">
                  <a:moveTo>
                    <a:pt x="644" y="0"/>
                  </a:moveTo>
                  <a:cubicBezTo>
                    <a:pt x="349" y="0"/>
                    <a:pt x="92" y="243"/>
                    <a:pt x="32" y="541"/>
                  </a:cubicBezTo>
                  <a:cubicBezTo>
                    <a:pt x="0" y="858"/>
                    <a:pt x="254" y="1175"/>
                    <a:pt x="571" y="1206"/>
                  </a:cubicBezTo>
                  <a:cubicBezTo>
                    <a:pt x="7031" y="1872"/>
                    <a:pt x="10451" y="7350"/>
                    <a:pt x="12700" y="12069"/>
                  </a:cubicBezTo>
                  <a:cubicBezTo>
                    <a:pt x="13206" y="13114"/>
                    <a:pt x="13681" y="14317"/>
                    <a:pt x="14188" y="15584"/>
                  </a:cubicBezTo>
                  <a:cubicBezTo>
                    <a:pt x="16183" y="20556"/>
                    <a:pt x="18432" y="26225"/>
                    <a:pt x="23721" y="27460"/>
                  </a:cubicBezTo>
                  <a:cubicBezTo>
                    <a:pt x="23752" y="27492"/>
                    <a:pt x="23816" y="27492"/>
                    <a:pt x="23847" y="27492"/>
                  </a:cubicBezTo>
                  <a:cubicBezTo>
                    <a:pt x="24132" y="27492"/>
                    <a:pt x="24354" y="27302"/>
                    <a:pt x="24449" y="27017"/>
                  </a:cubicBezTo>
                  <a:cubicBezTo>
                    <a:pt x="24512" y="26700"/>
                    <a:pt x="24322" y="26383"/>
                    <a:pt x="24006" y="26320"/>
                  </a:cubicBezTo>
                  <a:cubicBezTo>
                    <a:pt x="19287" y="25211"/>
                    <a:pt x="17165" y="19859"/>
                    <a:pt x="15297" y="15141"/>
                  </a:cubicBezTo>
                  <a:cubicBezTo>
                    <a:pt x="14790" y="13842"/>
                    <a:pt x="14283" y="12639"/>
                    <a:pt x="13777" y="11531"/>
                  </a:cubicBezTo>
                  <a:cubicBezTo>
                    <a:pt x="11401" y="6559"/>
                    <a:pt x="7759" y="763"/>
                    <a:pt x="697" y="3"/>
                  </a:cubicBezTo>
                  <a:cubicBezTo>
                    <a:pt x="679" y="1"/>
                    <a:pt x="661" y="0"/>
                    <a:pt x="644"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39"/>
            <p:cNvSpPr/>
            <p:nvPr/>
          </p:nvSpPr>
          <p:spPr>
            <a:xfrm>
              <a:off x="3617484" y="2810088"/>
              <a:ext cx="139044" cy="139044"/>
            </a:xfrm>
            <a:custGeom>
              <a:avLst/>
              <a:gdLst/>
              <a:ahLst/>
              <a:cxnLst/>
              <a:rect l="l" t="t" r="r" b="b"/>
              <a:pathLst>
                <a:path w="4498" h="4498" extrusionOk="0">
                  <a:moveTo>
                    <a:pt x="2249" y="1"/>
                  </a:moveTo>
                  <a:cubicBezTo>
                    <a:pt x="1014" y="1"/>
                    <a:pt x="0" y="1014"/>
                    <a:pt x="0" y="2249"/>
                  </a:cubicBezTo>
                  <a:cubicBezTo>
                    <a:pt x="0" y="3484"/>
                    <a:pt x="1014" y="4498"/>
                    <a:pt x="2249" y="4498"/>
                  </a:cubicBezTo>
                  <a:cubicBezTo>
                    <a:pt x="3484" y="4498"/>
                    <a:pt x="4497" y="3484"/>
                    <a:pt x="4497" y="2249"/>
                  </a:cubicBezTo>
                  <a:cubicBezTo>
                    <a:pt x="4497" y="1014"/>
                    <a:pt x="3484" y="1"/>
                    <a:pt x="2249"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39"/>
            <p:cNvSpPr/>
            <p:nvPr/>
          </p:nvSpPr>
          <p:spPr>
            <a:xfrm>
              <a:off x="3625305" y="4078829"/>
              <a:ext cx="139044" cy="139044"/>
            </a:xfrm>
            <a:custGeom>
              <a:avLst/>
              <a:gdLst/>
              <a:ahLst/>
              <a:cxnLst/>
              <a:rect l="l" t="t" r="r" b="b"/>
              <a:pathLst>
                <a:path w="4498" h="4498" extrusionOk="0">
                  <a:moveTo>
                    <a:pt x="2249" y="1"/>
                  </a:moveTo>
                  <a:cubicBezTo>
                    <a:pt x="1014" y="1"/>
                    <a:pt x="1" y="1014"/>
                    <a:pt x="1" y="2249"/>
                  </a:cubicBezTo>
                  <a:cubicBezTo>
                    <a:pt x="1" y="3484"/>
                    <a:pt x="1014" y="4498"/>
                    <a:pt x="2249" y="4498"/>
                  </a:cubicBezTo>
                  <a:cubicBezTo>
                    <a:pt x="3484" y="4498"/>
                    <a:pt x="4498" y="3484"/>
                    <a:pt x="4498" y="2249"/>
                  </a:cubicBezTo>
                  <a:cubicBezTo>
                    <a:pt x="4498" y="1014"/>
                    <a:pt x="3484" y="1"/>
                    <a:pt x="2249"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39"/>
            <p:cNvSpPr/>
            <p:nvPr/>
          </p:nvSpPr>
          <p:spPr>
            <a:xfrm>
              <a:off x="3141710" y="3457086"/>
              <a:ext cx="756769" cy="848888"/>
            </a:xfrm>
            <a:custGeom>
              <a:avLst/>
              <a:gdLst/>
              <a:ahLst/>
              <a:cxnLst/>
              <a:rect l="l" t="t" r="r" b="b"/>
              <a:pathLst>
                <a:path w="24481" h="27461" extrusionOk="0">
                  <a:moveTo>
                    <a:pt x="605" y="1"/>
                  </a:moveTo>
                  <a:cubicBezTo>
                    <a:pt x="313" y="1"/>
                    <a:pt x="62" y="216"/>
                    <a:pt x="32" y="542"/>
                  </a:cubicBezTo>
                  <a:cubicBezTo>
                    <a:pt x="0" y="859"/>
                    <a:pt x="222" y="1144"/>
                    <a:pt x="539" y="1176"/>
                  </a:cubicBezTo>
                  <a:cubicBezTo>
                    <a:pt x="7031" y="1872"/>
                    <a:pt x="10419" y="7351"/>
                    <a:pt x="12668" y="12038"/>
                  </a:cubicBezTo>
                  <a:cubicBezTo>
                    <a:pt x="13175" y="13083"/>
                    <a:pt x="13650" y="14286"/>
                    <a:pt x="14156" y="15553"/>
                  </a:cubicBezTo>
                  <a:cubicBezTo>
                    <a:pt x="16152" y="20557"/>
                    <a:pt x="18400" y="26194"/>
                    <a:pt x="23689" y="27461"/>
                  </a:cubicBezTo>
                  <a:lnTo>
                    <a:pt x="23847" y="27461"/>
                  </a:lnTo>
                  <a:cubicBezTo>
                    <a:pt x="24100" y="27461"/>
                    <a:pt x="24354" y="27271"/>
                    <a:pt x="24417" y="27017"/>
                  </a:cubicBezTo>
                  <a:cubicBezTo>
                    <a:pt x="24480" y="26701"/>
                    <a:pt x="24290" y="26384"/>
                    <a:pt x="23974" y="26289"/>
                  </a:cubicBezTo>
                  <a:cubicBezTo>
                    <a:pt x="19287" y="25181"/>
                    <a:pt x="17165" y="19829"/>
                    <a:pt x="15265" y="15110"/>
                  </a:cubicBezTo>
                  <a:cubicBezTo>
                    <a:pt x="14758" y="13843"/>
                    <a:pt x="14283" y="12608"/>
                    <a:pt x="13745" y="11531"/>
                  </a:cubicBezTo>
                  <a:cubicBezTo>
                    <a:pt x="11369" y="6559"/>
                    <a:pt x="7728" y="764"/>
                    <a:pt x="665" y="4"/>
                  </a:cubicBezTo>
                  <a:cubicBezTo>
                    <a:pt x="645" y="2"/>
                    <a:pt x="625" y="1"/>
                    <a:pt x="605"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39"/>
            <p:cNvSpPr/>
            <p:nvPr/>
          </p:nvSpPr>
          <p:spPr>
            <a:xfrm>
              <a:off x="5094761" y="2474223"/>
              <a:ext cx="756769" cy="848888"/>
            </a:xfrm>
            <a:custGeom>
              <a:avLst/>
              <a:gdLst/>
              <a:ahLst/>
              <a:cxnLst/>
              <a:rect l="l" t="t" r="r" b="b"/>
              <a:pathLst>
                <a:path w="24481" h="27461" extrusionOk="0">
                  <a:moveTo>
                    <a:pt x="23849" y="0"/>
                  </a:moveTo>
                  <a:cubicBezTo>
                    <a:pt x="23828" y="0"/>
                    <a:pt x="23806" y="1"/>
                    <a:pt x="23784" y="3"/>
                  </a:cubicBezTo>
                  <a:cubicBezTo>
                    <a:pt x="16753" y="732"/>
                    <a:pt x="13111" y="6559"/>
                    <a:pt x="10736" y="11531"/>
                  </a:cubicBezTo>
                  <a:cubicBezTo>
                    <a:pt x="10198" y="12607"/>
                    <a:pt x="9722" y="13811"/>
                    <a:pt x="9216" y="15109"/>
                  </a:cubicBezTo>
                  <a:cubicBezTo>
                    <a:pt x="7316" y="19828"/>
                    <a:pt x="5194" y="25180"/>
                    <a:pt x="507" y="26288"/>
                  </a:cubicBezTo>
                  <a:cubicBezTo>
                    <a:pt x="190" y="26352"/>
                    <a:pt x="0" y="26668"/>
                    <a:pt x="63" y="26985"/>
                  </a:cubicBezTo>
                  <a:cubicBezTo>
                    <a:pt x="127" y="27270"/>
                    <a:pt x="380" y="27460"/>
                    <a:pt x="633" y="27460"/>
                  </a:cubicBezTo>
                  <a:cubicBezTo>
                    <a:pt x="697" y="27460"/>
                    <a:pt x="728" y="27460"/>
                    <a:pt x="792" y="27428"/>
                  </a:cubicBezTo>
                  <a:cubicBezTo>
                    <a:pt x="6081" y="26193"/>
                    <a:pt x="8329" y="20556"/>
                    <a:pt x="10324" y="15553"/>
                  </a:cubicBezTo>
                  <a:cubicBezTo>
                    <a:pt x="10831" y="14286"/>
                    <a:pt x="11306" y="13082"/>
                    <a:pt x="11813" y="12037"/>
                  </a:cubicBezTo>
                  <a:cubicBezTo>
                    <a:pt x="14061" y="7350"/>
                    <a:pt x="17450" y="1872"/>
                    <a:pt x="23910" y="1175"/>
                  </a:cubicBezTo>
                  <a:cubicBezTo>
                    <a:pt x="24259" y="1143"/>
                    <a:pt x="24480" y="858"/>
                    <a:pt x="24449" y="510"/>
                  </a:cubicBezTo>
                  <a:cubicBezTo>
                    <a:pt x="24419" y="213"/>
                    <a:pt x="24167" y="0"/>
                    <a:pt x="23849"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39"/>
            <p:cNvSpPr/>
            <p:nvPr/>
          </p:nvSpPr>
          <p:spPr>
            <a:xfrm>
              <a:off x="5302277" y="2892315"/>
              <a:ext cx="138086" cy="138086"/>
            </a:xfrm>
            <a:custGeom>
              <a:avLst/>
              <a:gdLst/>
              <a:ahLst/>
              <a:cxnLst/>
              <a:rect l="l" t="t" r="r" b="b"/>
              <a:pathLst>
                <a:path w="4467" h="4467" extrusionOk="0">
                  <a:moveTo>
                    <a:pt x="2249" y="1"/>
                  </a:moveTo>
                  <a:cubicBezTo>
                    <a:pt x="983" y="1"/>
                    <a:pt x="1" y="983"/>
                    <a:pt x="1" y="2218"/>
                  </a:cubicBezTo>
                  <a:cubicBezTo>
                    <a:pt x="1" y="3484"/>
                    <a:pt x="983" y="4466"/>
                    <a:pt x="2249" y="4466"/>
                  </a:cubicBezTo>
                  <a:cubicBezTo>
                    <a:pt x="3485" y="4466"/>
                    <a:pt x="4466" y="3484"/>
                    <a:pt x="4466" y="2218"/>
                  </a:cubicBezTo>
                  <a:cubicBezTo>
                    <a:pt x="4466" y="983"/>
                    <a:pt x="3485" y="1"/>
                    <a:pt x="2249"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39"/>
            <p:cNvSpPr/>
            <p:nvPr/>
          </p:nvSpPr>
          <p:spPr>
            <a:xfrm>
              <a:off x="5293467" y="4161057"/>
              <a:ext cx="139044" cy="138086"/>
            </a:xfrm>
            <a:custGeom>
              <a:avLst/>
              <a:gdLst/>
              <a:ahLst/>
              <a:cxnLst/>
              <a:rect l="l" t="t" r="r" b="b"/>
              <a:pathLst>
                <a:path w="4498" h="4467" extrusionOk="0">
                  <a:moveTo>
                    <a:pt x="2249" y="1"/>
                  </a:moveTo>
                  <a:cubicBezTo>
                    <a:pt x="1014" y="1"/>
                    <a:pt x="1" y="982"/>
                    <a:pt x="1" y="2218"/>
                  </a:cubicBezTo>
                  <a:cubicBezTo>
                    <a:pt x="1" y="3484"/>
                    <a:pt x="1014" y="4466"/>
                    <a:pt x="2249" y="4466"/>
                  </a:cubicBezTo>
                  <a:cubicBezTo>
                    <a:pt x="3485" y="4466"/>
                    <a:pt x="4498" y="3484"/>
                    <a:pt x="4498" y="2218"/>
                  </a:cubicBezTo>
                  <a:cubicBezTo>
                    <a:pt x="4498" y="982"/>
                    <a:pt x="3485" y="1"/>
                    <a:pt x="2249"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39"/>
            <p:cNvSpPr/>
            <p:nvPr/>
          </p:nvSpPr>
          <p:spPr>
            <a:xfrm>
              <a:off x="5159368" y="3538355"/>
              <a:ext cx="757758" cy="849846"/>
            </a:xfrm>
            <a:custGeom>
              <a:avLst/>
              <a:gdLst/>
              <a:ahLst/>
              <a:cxnLst/>
              <a:rect l="l" t="t" r="r" b="b"/>
              <a:pathLst>
                <a:path w="24513" h="27492" extrusionOk="0">
                  <a:moveTo>
                    <a:pt x="23869" y="1"/>
                  </a:moveTo>
                  <a:cubicBezTo>
                    <a:pt x="23851" y="1"/>
                    <a:pt x="23833" y="2"/>
                    <a:pt x="23815" y="3"/>
                  </a:cubicBezTo>
                  <a:cubicBezTo>
                    <a:pt x="16753" y="763"/>
                    <a:pt x="13143" y="6559"/>
                    <a:pt x="10736" y="11531"/>
                  </a:cubicBezTo>
                  <a:cubicBezTo>
                    <a:pt x="10229" y="12608"/>
                    <a:pt x="9754" y="13843"/>
                    <a:pt x="9216" y="15141"/>
                  </a:cubicBezTo>
                  <a:cubicBezTo>
                    <a:pt x="7347" y="19860"/>
                    <a:pt x="5226" y="25212"/>
                    <a:pt x="539" y="26288"/>
                  </a:cubicBezTo>
                  <a:cubicBezTo>
                    <a:pt x="190" y="26384"/>
                    <a:pt x="0" y="26700"/>
                    <a:pt x="95" y="27017"/>
                  </a:cubicBezTo>
                  <a:cubicBezTo>
                    <a:pt x="159" y="27302"/>
                    <a:pt x="380" y="27492"/>
                    <a:pt x="665" y="27492"/>
                  </a:cubicBezTo>
                  <a:cubicBezTo>
                    <a:pt x="697" y="27492"/>
                    <a:pt x="760" y="27460"/>
                    <a:pt x="792" y="27460"/>
                  </a:cubicBezTo>
                  <a:cubicBezTo>
                    <a:pt x="6081" y="26225"/>
                    <a:pt x="8329" y="20556"/>
                    <a:pt x="10324" y="15584"/>
                  </a:cubicBezTo>
                  <a:cubicBezTo>
                    <a:pt x="10831" y="14286"/>
                    <a:pt x="11306" y="13083"/>
                    <a:pt x="11813" y="12037"/>
                  </a:cubicBezTo>
                  <a:cubicBezTo>
                    <a:pt x="14061" y="7351"/>
                    <a:pt x="17482" y="1872"/>
                    <a:pt x="23942" y="1175"/>
                  </a:cubicBezTo>
                  <a:cubicBezTo>
                    <a:pt x="24259" y="1143"/>
                    <a:pt x="24512" y="858"/>
                    <a:pt x="24480" y="542"/>
                  </a:cubicBezTo>
                  <a:cubicBezTo>
                    <a:pt x="24451" y="243"/>
                    <a:pt x="24167" y="1"/>
                    <a:pt x="23869"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39"/>
            <p:cNvSpPr/>
            <p:nvPr/>
          </p:nvSpPr>
          <p:spPr>
            <a:xfrm>
              <a:off x="4649312" y="1453431"/>
              <a:ext cx="1575208" cy="878966"/>
            </a:xfrm>
            <a:custGeom>
              <a:avLst/>
              <a:gdLst/>
              <a:ahLst/>
              <a:cxnLst/>
              <a:rect l="l" t="t" r="r" b="b"/>
              <a:pathLst>
                <a:path w="50957" h="28434" extrusionOk="0">
                  <a:moveTo>
                    <a:pt x="31679" y="1"/>
                  </a:moveTo>
                  <a:cubicBezTo>
                    <a:pt x="28455" y="1"/>
                    <a:pt x="25773" y="294"/>
                    <a:pt x="23689" y="976"/>
                  </a:cubicBezTo>
                  <a:cubicBezTo>
                    <a:pt x="17989" y="2876"/>
                    <a:pt x="13397" y="6962"/>
                    <a:pt x="10736" y="12472"/>
                  </a:cubicBezTo>
                  <a:cubicBezTo>
                    <a:pt x="10230" y="13549"/>
                    <a:pt x="9755" y="14784"/>
                    <a:pt x="9216" y="16082"/>
                  </a:cubicBezTo>
                  <a:cubicBezTo>
                    <a:pt x="7348" y="20801"/>
                    <a:pt x="5226" y="26153"/>
                    <a:pt x="539" y="27261"/>
                  </a:cubicBezTo>
                  <a:cubicBezTo>
                    <a:pt x="222" y="27325"/>
                    <a:pt x="1" y="27642"/>
                    <a:pt x="96" y="27958"/>
                  </a:cubicBezTo>
                  <a:cubicBezTo>
                    <a:pt x="159" y="28243"/>
                    <a:pt x="381" y="28433"/>
                    <a:pt x="666" y="28433"/>
                  </a:cubicBezTo>
                  <a:cubicBezTo>
                    <a:pt x="697" y="28433"/>
                    <a:pt x="761" y="28402"/>
                    <a:pt x="792" y="28402"/>
                  </a:cubicBezTo>
                  <a:cubicBezTo>
                    <a:pt x="6081" y="27166"/>
                    <a:pt x="8330" y="21498"/>
                    <a:pt x="10325" y="16526"/>
                  </a:cubicBezTo>
                  <a:cubicBezTo>
                    <a:pt x="10831" y="15227"/>
                    <a:pt x="11307" y="14056"/>
                    <a:pt x="11813" y="12979"/>
                  </a:cubicBezTo>
                  <a:cubicBezTo>
                    <a:pt x="14315" y="7753"/>
                    <a:pt x="18685" y="3890"/>
                    <a:pt x="24069" y="2116"/>
                  </a:cubicBezTo>
                  <a:cubicBezTo>
                    <a:pt x="26029" y="1467"/>
                    <a:pt x="28585" y="1188"/>
                    <a:pt x="31681" y="1188"/>
                  </a:cubicBezTo>
                  <a:cubicBezTo>
                    <a:pt x="36591" y="1188"/>
                    <a:pt x="42860" y="1891"/>
                    <a:pt x="50259" y="2940"/>
                  </a:cubicBezTo>
                  <a:cubicBezTo>
                    <a:pt x="50296" y="2947"/>
                    <a:pt x="50332" y="2951"/>
                    <a:pt x="50367" y="2951"/>
                  </a:cubicBezTo>
                  <a:cubicBezTo>
                    <a:pt x="50639" y="2951"/>
                    <a:pt x="50868" y="2741"/>
                    <a:pt x="50925" y="2433"/>
                  </a:cubicBezTo>
                  <a:cubicBezTo>
                    <a:pt x="50956" y="2116"/>
                    <a:pt x="50735" y="1831"/>
                    <a:pt x="50418" y="1768"/>
                  </a:cubicBezTo>
                  <a:cubicBezTo>
                    <a:pt x="43001" y="709"/>
                    <a:pt x="36686" y="1"/>
                    <a:pt x="31679"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39"/>
            <p:cNvSpPr/>
            <p:nvPr/>
          </p:nvSpPr>
          <p:spPr>
            <a:xfrm>
              <a:off x="2823527" y="1453431"/>
              <a:ext cx="1575208" cy="878966"/>
            </a:xfrm>
            <a:custGeom>
              <a:avLst/>
              <a:gdLst/>
              <a:ahLst/>
              <a:cxnLst/>
              <a:rect l="l" t="t" r="r" b="b"/>
              <a:pathLst>
                <a:path w="50957" h="28434" extrusionOk="0">
                  <a:moveTo>
                    <a:pt x="19301" y="1"/>
                  </a:moveTo>
                  <a:cubicBezTo>
                    <a:pt x="14298" y="1"/>
                    <a:pt x="7975" y="709"/>
                    <a:pt x="539" y="1768"/>
                  </a:cubicBezTo>
                  <a:cubicBezTo>
                    <a:pt x="223" y="1831"/>
                    <a:pt x="1" y="2116"/>
                    <a:pt x="33" y="2433"/>
                  </a:cubicBezTo>
                  <a:cubicBezTo>
                    <a:pt x="89" y="2741"/>
                    <a:pt x="318" y="2951"/>
                    <a:pt x="612" y="2951"/>
                  </a:cubicBezTo>
                  <a:cubicBezTo>
                    <a:pt x="650" y="2951"/>
                    <a:pt x="689" y="2947"/>
                    <a:pt x="729" y="2940"/>
                  </a:cubicBezTo>
                  <a:cubicBezTo>
                    <a:pt x="8110" y="1891"/>
                    <a:pt x="14370" y="1188"/>
                    <a:pt x="19278" y="1188"/>
                  </a:cubicBezTo>
                  <a:cubicBezTo>
                    <a:pt x="22372" y="1188"/>
                    <a:pt x="24928" y="1467"/>
                    <a:pt x="26888" y="2116"/>
                  </a:cubicBezTo>
                  <a:cubicBezTo>
                    <a:pt x="32303" y="3890"/>
                    <a:pt x="36642" y="7753"/>
                    <a:pt x="39144" y="12979"/>
                  </a:cubicBezTo>
                  <a:cubicBezTo>
                    <a:pt x="39651" y="14056"/>
                    <a:pt x="40126" y="15227"/>
                    <a:pt x="40632" y="16526"/>
                  </a:cubicBezTo>
                  <a:cubicBezTo>
                    <a:pt x="42627" y="21498"/>
                    <a:pt x="44876" y="27166"/>
                    <a:pt x="50165" y="28402"/>
                  </a:cubicBezTo>
                  <a:cubicBezTo>
                    <a:pt x="50228" y="28402"/>
                    <a:pt x="50260" y="28433"/>
                    <a:pt x="50291" y="28433"/>
                  </a:cubicBezTo>
                  <a:cubicBezTo>
                    <a:pt x="50576" y="28433"/>
                    <a:pt x="50830" y="28243"/>
                    <a:pt x="50893" y="27958"/>
                  </a:cubicBezTo>
                  <a:cubicBezTo>
                    <a:pt x="50956" y="27642"/>
                    <a:pt x="50766" y="27325"/>
                    <a:pt x="50450" y="27230"/>
                  </a:cubicBezTo>
                  <a:cubicBezTo>
                    <a:pt x="45763" y="26153"/>
                    <a:pt x="43609" y="20801"/>
                    <a:pt x="41741" y="16082"/>
                  </a:cubicBezTo>
                  <a:cubicBezTo>
                    <a:pt x="41234" y="14784"/>
                    <a:pt x="40727" y="13549"/>
                    <a:pt x="40221" y="12472"/>
                  </a:cubicBezTo>
                  <a:cubicBezTo>
                    <a:pt x="37560" y="6962"/>
                    <a:pt x="32968" y="2876"/>
                    <a:pt x="27268" y="976"/>
                  </a:cubicBezTo>
                  <a:cubicBezTo>
                    <a:pt x="25196" y="294"/>
                    <a:pt x="22522" y="1"/>
                    <a:pt x="19301"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39"/>
            <p:cNvSpPr/>
            <p:nvPr/>
          </p:nvSpPr>
          <p:spPr>
            <a:xfrm>
              <a:off x="4914603" y="1802742"/>
              <a:ext cx="139044" cy="139044"/>
            </a:xfrm>
            <a:custGeom>
              <a:avLst/>
              <a:gdLst/>
              <a:ahLst/>
              <a:cxnLst/>
              <a:rect l="l" t="t" r="r" b="b"/>
              <a:pathLst>
                <a:path w="4498" h="4498" extrusionOk="0">
                  <a:moveTo>
                    <a:pt x="2249" y="0"/>
                  </a:moveTo>
                  <a:cubicBezTo>
                    <a:pt x="1014" y="0"/>
                    <a:pt x="1" y="1014"/>
                    <a:pt x="1" y="2249"/>
                  </a:cubicBezTo>
                  <a:cubicBezTo>
                    <a:pt x="1" y="3484"/>
                    <a:pt x="1014" y="4497"/>
                    <a:pt x="2249" y="4497"/>
                  </a:cubicBezTo>
                  <a:cubicBezTo>
                    <a:pt x="3485" y="4497"/>
                    <a:pt x="4498" y="3484"/>
                    <a:pt x="4498" y="2249"/>
                  </a:cubicBezTo>
                  <a:cubicBezTo>
                    <a:pt x="4498" y="1014"/>
                    <a:pt x="3485" y="0"/>
                    <a:pt x="2249"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39"/>
            <p:cNvSpPr/>
            <p:nvPr/>
          </p:nvSpPr>
          <p:spPr>
            <a:xfrm>
              <a:off x="4315488" y="1105727"/>
              <a:ext cx="421956" cy="1342190"/>
            </a:xfrm>
            <a:custGeom>
              <a:avLst/>
              <a:gdLst/>
              <a:ahLst/>
              <a:cxnLst/>
              <a:rect l="l" t="t" r="r" b="b"/>
              <a:pathLst>
                <a:path w="13650" h="43419" extrusionOk="0">
                  <a:moveTo>
                    <a:pt x="6841" y="0"/>
                  </a:moveTo>
                  <a:cubicBezTo>
                    <a:pt x="3072" y="0"/>
                    <a:pt x="1" y="3072"/>
                    <a:pt x="1" y="6809"/>
                  </a:cubicBezTo>
                  <a:lnTo>
                    <a:pt x="1" y="36578"/>
                  </a:lnTo>
                  <a:cubicBezTo>
                    <a:pt x="1" y="40346"/>
                    <a:pt x="3072" y="43418"/>
                    <a:pt x="6841" y="43418"/>
                  </a:cubicBezTo>
                  <a:cubicBezTo>
                    <a:pt x="10578" y="43418"/>
                    <a:pt x="13650" y="40346"/>
                    <a:pt x="13650" y="36578"/>
                  </a:cubicBezTo>
                  <a:lnTo>
                    <a:pt x="13650" y="6809"/>
                  </a:lnTo>
                  <a:cubicBezTo>
                    <a:pt x="13650" y="3072"/>
                    <a:pt x="10578" y="0"/>
                    <a:pt x="6841"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39"/>
            <p:cNvSpPr/>
            <p:nvPr/>
          </p:nvSpPr>
          <p:spPr>
            <a:xfrm>
              <a:off x="3825030" y="2268717"/>
              <a:ext cx="1428343" cy="2467034"/>
            </a:xfrm>
            <a:custGeom>
              <a:avLst/>
              <a:gdLst/>
              <a:ahLst/>
              <a:cxnLst/>
              <a:rect l="l" t="t" r="r" b="b"/>
              <a:pathLst>
                <a:path w="46206" h="79807" extrusionOk="0">
                  <a:moveTo>
                    <a:pt x="16627" y="1"/>
                  </a:moveTo>
                  <a:cubicBezTo>
                    <a:pt x="7506" y="1"/>
                    <a:pt x="0" y="7475"/>
                    <a:pt x="0" y="16627"/>
                  </a:cubicBezTo>
                  <a:lnTo>
                    <a:pt x="0" y="71699"/>
                  </a:lnTo>
                  <a:cubicBezTo>
                    <a:pt x="0" y="76164"/>
                    <a:pt x="3674" y="79806"/>
                    <a:pt x="8139" y="79806"/>
                  </a:cubicBezTo>
                  <a:lnTo>
                    <a:pt x="38098" y="79806"/>
                  </a:lnTo>
                  <a:cubicBezTo>
                    <a:pt x="42532" y="79806"/>
                    <a:pt x="46205" y="76164"/>
                    <a:pt x="46205" y="71699"/>
                  </a:cubicBezTo>
                  <a:lnTo>
                    <a:pt x="46205" y="18274"/>
                  </a:lnTo>
                  <a:cubicBezTo>
                    <a:pt x="46205" y="8235"/>
                    <a:pt x="37972" y="1"/>
                    <a:pt x="27932"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39"/>
            <p:cNvSpPr/>
            <p:nvPr/>
          </p:nvSpPr>
          <p:spPr>
            <a:xfrm>
              <a:off x="4054092" y="2663253"/>
              <a:ext cx="970189" cy="1880624"/>
            </a:xfrm>
            <a:custGeom>
              <a:avLst/>
              <a:gdLst/>
              <a:ahLst/>
              <a:cxnLst/>
              <a:rect l="l" t="t" r="r" b="b"/>
              <a:pathLst>
                <a:path w="31385" h="60837" extrusionOk="0">
                  <a:moveTo>
                    <a:pt x="11972" y="0"/>
                  </a:moveTo>
                  <a:cubicBezTo>
                    <a:pt x="5385" y="0"/>
                    <a:pt x="1" y="5416"/>
                    <a:pt x="1" y="11971"/>
                  </a:cubicBezTo>
                  <a:lnTo>
                    <a:pt x="1" y="55009"/>
                  </a:lnTo>
                  <a:cubicBezTo>
                    <a:pt x="1" y="58208"/>
                    <a:pt x="2629" y="60836"/>
                    <a:pt x="5828" y="60836"/>
                  </a:cubicBezTo>
                  <a:lnTo>
                    <a:pt x="25558" y="60836"/>
                  </a:lnTo>
                  <a:cubicBezTo>
                    <a:pt x="28756" y="60836"/>
                    <a:pt x="31385" y="58208"/>
                    <a:pt x="31385" y="55009"/>
                  </a:cubicBezTo>
                  <a:lnTo>
                    <a:pt x="31385" y="13175"/>
                  </a:lnTo>
                  <a:cubicBezTo>
                    <a:pt x="31385" y="5922"/>
                    <a:pt x="25494" y="0"/>
                    <a:pt x="18242"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39"/>
            <p:cNvSpPr/>
            <p:nvPr/>
          </p:nvSpPr>
          <p:spPr>
            <a:xfrm>
              <a:off x="4135361" y="3047990"/>
              <a:ext cx="812566" cy="716614"/>
            </a:xfrm>
            <a:custGeom>
              <a:avLst/>
              <a:gdLst/>
              <a:ahLst/>
              <a:cxnLst/>
              <a:rect l="l" t="t" r="r" b="b"/>
              <a:pathLst>
                <a:path w="26286" h="23182" extrusionOk="0">
                  <a:moveTo>
                    <a:pt x="4244" y="0"/>
                  </a:moveTo>
                  <a:cubicBezTo>
                    <a:pt x="1901" y="0"/>
                    <a:pt x="0" y="1900"/>
                    <a:pt x="0" y="4244"/>
                  </a:cubicBezTo>
                  <a:lnTo>
                    <a:pt x="0" y="18938"/>
                  </a:lnTo>
                  <a:cubicBezTo>
                    <a:pt x="0" y="21282"/>
                    <a:pt x="1901" y="23182"/>
                    <a:pt x="4244" y="23182"/>
                  </a:cubicBezTo>
                  <a:lnTo>
                    <a:pt x="22042" y="23182"/>
                  </a:lnTo>
                  <a:cubicBezTo>
                    <a:pt x="24386" y="23182"/>
                    <a:pt x="26286" y="21282"/>
                    <a:pt x="26286" y="18938"/>
                  </a:cubicBezTo>
                  <a:lnTo>
                    <a:pt x="26286" y="4244"/>
                  </a:lnTo>
                  <a:cubicBezTo>
                    <a:pt x="26286" y="1900"/>
                    <a:pt x="24386" y="0"/>
                    <a:pt x="22042"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39"/>
            <p:cNvSpPr/>
            <p:nvPr/>
          </p:nvSpPr>
          <p:spPr>
            <a:xfrm>
              <a:off x="4469185" y="1232994"/>
              <a:ext cx="101857" cy="307425"/>
            </a:xfrm>
            <a:custGeom>
              <a:avLst/>
              <a:gdLst/>
              <a:ahLst/>
              <a:cxnLst/>
              <a:rect l="l" t="t" r="r" b="b"/>
              <a:pathLst>
                <a:path w="3295" h="9945" extrusionOk="0">
                  <a:moveTo>
                    <a:pt x="1647" y="0"/>
                  </a:moveTo>
                  <a:cubicBezTo>
                    <a:pt x="729" y="0"/>
                    <a:pt x="1" y="760"/>
                    <a:pt x="1" y="1679"/>
                  </a:cubicBezTo>
                  <a:lnTo>
                    <a:pt x="1" y="8266"/>
                  </a:lnTo>
                  <a:cubicBezTo>
                    <a:pt x="1" y="9184"/>
                    <a:pt x="729" y="9944"/>
                    <a:pt x="1647" y="9944"/>
                  </a:cubicBezTo>
                  <a:cubicBezTo>
                    <a:pt x="2566" y="9944"/>
                    <a:pt x="3294" y="9184"/>
                    <a:pt x="3294" y="8266"/>
                  </a:cubicBezTo>
                  <a:lnTo>
                    <a:pt x="3294" y="1679"/>
                  </a:lnTo>
                  <a:cubicBezTo>
                    <a:pt x="3294" y="760"/>
                    <a:pt x="2566" y="0"/>
                    <a:pt x="1647"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39"/>
            <p:cNvSpPr/>
            <p:nvPr/>
          </p:nvSpPr>
          <p:spPr>
            <a:xfrm>
              <a:off x="4309615" y="2165933"/>
              <a:ext cx="421956" cy="409251"/>
            </a:xfrm>
            <a:custGeom>
              <a:avLst/>
              <a:gdLst/>
              <a:ahLst/>
              <a:cxnLst/>
              <a:rect l="l" t="t" r="r" b="b"/>
              <a:pathLst>
                <a:path w="13650" h="13239" extrusionOk="0">
                  <a:moveTo>
                    <a:pt x="6809" y="1"/>
                  </a:moveTo>
                  <a:cubicBezTo>
                    <a:pt x="3041" y="1"/>
                    <a:pt x="1" y="2977"/>
                    <a:pt x="1" y="6619"/>
                  </a:cubicBezTo>
                  <a:cubicBezTo>
                    <a:pt x="1" y="10293"/>
                    <a:pt x="3041" y="13238"/>
                    <a:pt x="6809" y="13238"/>
                  </a:cubicBezTo>
                  <a:cubicBezTo>
                    <a:pt x="10578" y="13238"/>
                    <a:pt x="13650" y="10293"/>
                    <a:pt x="13650" y="6619"/>
                  </a:cubicBezTo>
                  <a:cubicBezTo>
                    <a:pt x="13650" y="2977"/>
                    <a:pt x="10578" y="1"/>
                    <a:pt x="6809"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39"/>
            <p:cNvSpPr/>
            <p:nvPr/>
          </p:nvSpPr>
          <p:spPr>
            <a:xfrm>
              <a:off x="4151992" y="3979940"/>
              <a:ext cx="340718" cy="329960"/>
            </a:xfrm>
            <a:custGeom>
              <a:avLst/>
              <a:gdLst/>
              <a:ahLst/>
              <a:cxnLst/>
              <a:rect l="l" t="t" r="r" b="b"/>
              <a:pathLst>
                <a:path w="11022" h="10674" extrusionOk="0">
                  <a:moveTo>
                    <a:pt x="1363" y="1"/>
                  </a:moveTo>
                  <a:cubicBezTo>
                    <a:pt x="602" y="1"/>
                    <a:pt x="1" y="634"/>
                    <a:pt x="1" y="1363"/>
                  </a:cubicBezTo>
                  <a:lnTo>
                    <a:pt x="1" y="9312"/>
                  </a:lnTo>
                  <a:cubicBezTo>
                    <a:pt x="1" y="10072"/>
                    <a:pt x="602" y="10673"/>
                    <a:pt x="1363" y="10673"/>
                  </a:cubicBezTo>
                  <a:lnTo>
                    <a:pt x="9660" y="10673"/>
                  </a:lnTo>
                  <a:cubicBezTo>
                    <a:pt x="10420" y="10673"/>
                    <a:pt x="11022" y="10040"/>
                    <a:pt x="11022" y="9312"/>
                  </a:cubicBezTo>
                  <a:lnTo>
                    <a:pt x="11022" y="1363"/>
                  </a:lnTo>
                  <a:cubicBezTo>
                    <a:pt x="11022" y="634"/>
                    <a:pt x="10420" y="1"/>
                    <a:pt x="966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39"/>
            <p:cNvSpPr/>
            <p:nvPr/>
          </p:nvSpPr>
          <p:spPr>
            <a:xfrm>
              <a:off x="4584705" y="3979940"/>
              <a:ext cx="341707" cy="328971"/>
            </a:xfrm>
            <a:custGeom>
              <a:avLst/>
              <a:gdLst/>
              <a:ahLst/>
              <a:cxnLst/>
              <a:rect l="l" t="t" r="r" b="b"/>
              <a:pathLst>
                <a:path w="11054" h="10642" extrusionOk="0">
                  <a:moveTo>
                    <a:pt x="1362" y="1"/>
                  </a:moveTo>
                  <a:cubicBezTo>
                    <a:pt x="634" y="1"/>
                    <a:pt x="1" y="603"/>
                    <a:pt x="1" y="1331"/>
                  </a:cubicBezTo>
                  <a:lnTo>
                    <a:pt x="1" y="9280"/>
                  </a:lnTo>
                  <a:cubicBezTo>
                    <a:pt x="1" y="10040"/>
                    <a:pt x="634" y="10642"/>
                    <a:pt x="1362" y="10642"/>
                  </a:cubicBezTo>
                  <a:lnTo>
                    <a:pt x="9691" y="10642"/>
                  </a:lnTo>
                  <a:cubicBezTo>
                    <a:pt x="10420" y="10642"/>
                    <a:pt x="11053" y="10040"/>
                    <a:pt x="11053" y="9280"/>
                  </a:cubicBezTo>
                  <a:lnTo>
                    <a:pt x="11053" y="1331"/>
                  </a:lnTo>
                  <a:cubicBezTo>
                    <a:pt x="11053" y="603"/>
                    <a:pt x="10420" y="1"/>
                    <a:pt x="969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39"/>
            <p:cNvSpPr/>
            <p:nvPr/>
          </p:nvSpPr>
          <p:spPr>
            <a:xfrm>
              <a:off x="4231282" y="4034841"/>
              <a:ext cx="154717" cy="218335"/>
            </a:xfrm>
            <a:custGeom>
              <a:avLst/>
              <a:gdLst/>
              <a:ahLst/>
              <a:cxnLst/>
              <a:rect l="l" t="t" r="r" b="b"/>
              <a:pathLst>
                <a:path w="5005" h="7063" extrusionOk="0">
                  <a:moveTo>
                    <a:pt x="3815" y="0"/>
                  </a:moveTo>
                  <a:cubicBezTo>
                    <a:pt x="3393" y="0"/>
                    <a:pt x="2987" y="147"/>
                    <a:pt x="2661" y="473"/>
                  </a:cubicBezTo>
                  <a:lnTo>
                    <a:pt x="508" y="2627"/>
                  </a:lnTo>
                  <a:cubicBezTo>
                    <a:pt x="1" y="3134"/>
                    <a:pt x="1" y="3925"/>
                    <a:pt x="508" y="4432"/>
                  </a:cubicBezTo>
                  <a:lnTo>
                    <a:pt x="2661" y="6586"/>
                  </a:lnTo>
                  <a:cubicBezTo>
                    <a:pt x="2983" y="6908"/>
                    <a:pt x="3389" y="7063"/>
                    <a:pt x="3793" y="7063"/>
                  </a:cubicBezTo>
                  <a:cubicBezTo>
                    <a:pt x="3945" y="7063"/>
                    <a:pt x="4097" y="7041"/>
                    <a:pt x="4245" y="6997"/>
                  </a:cubicBezTo>
                  <a:cubicBezTo>
                    <a:pt x="4688" y="6902"/>
                    <a:pt x="5005" y="6491"/>
                    <a:pt x="5005" y="6047"/>
                  </a:cubicBezTo>
                  <a:lnTo>
                    <a:pt x="5005" y="1075"/>
                  </a:lnTo>
                  <a:cubicBezTo>
                    <a:pt x="5005" y="568"/>
                    <a:pt x="4625" y="93"/>
                    <a:pt x="4150" y="30"/>
                  </a:cubicBezTo>
                  <a:cubicBezTo>
                    <a:pt x="4038" y="10"/>
                    <a:pt x="3926" y="0"/>
                    <a:pt x="3815"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39"/>
            <p:cNvSpPr/>
            <p:nvPr/>
          </p:nvSpPr>
          <p:spPr>
            <a:xfrm>
              <a:off x="4696299" y="4038859"/>
              <a:ext cx="154717" cy="219077"/>
            </a:xfrm>
            <a:custGeom>
              <a:avLst/>
              <a:gdLst/>
              <a:ahLst/>
              <a:cxnLst/>
              <a:rect l="l" t="t" r="r" b="b"/>
              <a:pathLst>
                <a:path w="5005" h="7087" extrusionOk="0">
                  <a:moveTo>
                    <a:pt x="1175" y="0"/>
                  </a:moveTo>
                  <a:cubicBezTo>
                    <a:pt x="1079" y="0"/>
                    <a:pt x="983" y="9"/>
                    <a:pt x="888" y="27"/>
                  </a:cubicBezTo>
                  <a:cubicBezTo>
                    <a:pt x="381" y="122"/>
                    <a:pt x="1" y="565"/>
                    <a:pt x="1" y="1072"/>
                  </a:cubicBezTo>
                  <a:lnTo>
                    <a:pt x="1" y="6076"/>
                  </a:lnTo>
                  <a:cubicBezTo>
                    <a:pt x="1" y="6519"/>
                    <a:pt x="317" y="6899"/>
                    <a:pt x="761" y="7026"/>
                  </a:cubicBezTo>
                  <a:cubicBezTo>
                    <a:pt x="899" y="7066"/>
                    <a:pt x="1041" y="7086"/>
                    <a:pt x="1184" y="7086"/>
                  </a:cubicBezTo>
                  <a:cubicBezTo>
                    <a:pt x="1598" y="7086"/>
                    <a:pt x="2015" y="6920"/>
                    <a:pt x="2344" y="6614"/>
                  </a:cubicBezTo>
                  <a:lnTo>
                    <a:pt x="4498" y="4460"/>
                  </a:lnTo>
                  <a:cubicBezTo>
                    <a:pt x="5004" y="3954"/>
                    <a:pt x="5004" y="3130"/>
                    <a:pt x="4498" y="2655"/>
                  </a:cubicBezTo>
                  <a:lnTo>
                    <a:pt x="2344" y="502"/>
                  </a:lnTo>
                  <a:cubicBezTo>
                    <a:pt x="2010" y="167"/>
                    <a:pt x="1592" y="0"/>
                    <a:pt x="1175"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39"/>
            <p:cNvSpPr/>
            <p:nvPr/>
          </p:nvSpPr>
          <p:spPr>
            <a:xfrm>
              <a:off x="4221490" y="3257484"/>
              <a:ext cx="158643" cy="265322"/>
            </a:xfrm>
            <a:custGeom>
              <a:avLst/>
              <a:gdLst/>
              <a:ahLst/>
              <a:cxnLst/>
              <a:rect l="l" t="t" r="r" b="b"/>
              <a:pathLst>
                <a:path w="5132" h="8583" extrusionOk="0">
                  <a:moveTo>
                    <a:pt x="2059" y="0"/>
                  </a:moveTo>
                  <a:lnTo>
                    <a:pt x="1" y="412"/>
                  </a:lnTo>
                  <a:lnTo>
                    <a:pt x="1" y="1457"/>
                  </a:lnTo>
                  <a:lnTo>
                    <a:pt x="2059" y="1045"/>
                  </a:lnTo>
                  <a:lnTo>
                    <a:pt x="2059" y="7601"/>
                  </a:lnTo>
                  <a:lnTo>
                    <a:pt x="159" y="7601"/>
                  </a:lnTo>
                  <a:lnTo>
                    <a:pt x="159" y="8583"/>
                  </a:lnTo>
                  <a:lnTo>
                    <a:pt x="5131" y="8583"/>
                  </a:lnTo>
                  <a:lnTo>
                    <a:pt x="5131" y="7601"/>
                  </a:lnTo>
                  <a:lnTo>
                    <a:pt x="3231" y="7601"/>
                  </a:lnTo>
                  <a:lnTo>
                    <a:pt x="3231" y="0"/>
                  </a:ln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39"/>
            <p:cNvSpPr/>
            <p:nvPr/>
          </p:nvSpPr>
          <p:spPr>
            <a:xfrm>
              <a:off x="4436888" y="3252600"/>
              <a:ext cx="184053" cy="275090"/>
            </a:xfrm>
            <a:custGeom>
              <a:avLst/>
              <a:gdLst/>
              <a:ahLst/>
              <a:cxnLst/>
              <a:rect l="l" t="t" r="r" b="b"/>
              <a:pathLst>
                <a:path w="5954" h="8899" extrusionOk="0">
                  <a:moveTo>
                    <a:pt x="2977" y="918"/>
                  </a:moveTo>
                  <a:cubicBezTo>
                    <a:pt x="3579" y="918"/>
                    <a:pt x="4022" y="1203"/>
                    <a:pt x="4339" y="1805"/>
                  </a:cubicBezTo>
                  <a:cubicBezTo>
                    <a:pt x="4624" y="2375"/>
                    <a:pt x="4782" y="3262"/>
                    <a:pt x="4782" y="4465"/>
                  </a:cubicBezTo>
                  <a:cubicBezTo>
                    <a:pt x="4782" y="5637"/>
                    <a:pt x="4624" y="6524"/>
                    <a:pt x="4339" y="7094"/>
                  </a:cubicBezTo>
                  <a:cubicBezTo>
                    <a:pt x="4022" y="7696"/>
                    <a:pt x="3579" y="7981"/>
                    <a:pt x="2977" y="7981"/>
                  </a:cubicBezTo>
                  <a:cubicBezTo>
                    <a:pt x="2375" y="7981"/>
                    <a:pt x="1932" y="7696"/>
                    <a:pt x="1615" y="7094"/>
                  </a:cubicBezTo>
                  <a:cubicBezTo>
                    <a:pt x="1330" y="6524"/>
                    <a:pt x="1172" y="5637"/>
                    <a:pt x="1172" y="4465"/>
                  </a:cubicBezTo>
                  <a:cubicBezTo>
                    <a:pt x="1172" y="3262"/>
                    <a:pt x="1330" y="2375"/>
                    <a:pt x="1615" y="1805"/>
                  </a:cubicBezTo>
                  <a:cubicBezTo>
                    <a:pt x="1932" y="1203"/>
                    <a:pt x="2375" y="918"/>
                    <a:pt x="2977" y="918"/>
                  </a:cubicBezTo>
                  <a:close/>
                  <a:moveTo>
                    <a:pt x="2977" y="0"/>
                  </a:moveTo>
                  <a:cubicBezTo>
                    <a:pt x="2027" y="0"/>
                    <a:pt x="1298" y="380"/>
                    <a:pt x="760" y="1140"/>
                  </a:cubicBezTo>
                  <a:cubicBezTo>
                    <a:pt x="253" y="1900"/>
                    <a:pt x="0" y="3009"/>
                    <a:pt x="0" y="4465"/>
                  </a:cubicBezTo>
                  <a:cubicBezTo>
                    <a:pt x="0" y="5890"/>
                    <a:pt x="253" y="6999"/>
                    <a:pt x="760" y="7759"/>
                  </a:cubicBezTo>
                  <a:cubicBezTo>
                    <a:pt x="1298" y="8519"/>
                    <a:pt x="2027" y="8899"/>
                    <a:pt x="2977" y="8899"/>
                  </a:cubicBezTo>
                  <a:cubicBezTo>
                    <a:pt x="3959" y="8899"/>
                    <a:pt x="4687" y="8519"/>
                    <a:pt x="5194" y="7759"/>
                  </a:cubicBezTo>
                  <a:cubicBezTo>
                    <a:pt x="5700" y="6999"/>
                    <a:pt x="5954" y="5890"/>
                    <a:pt x="5954" y="4465"/>
                  </a:cubicBezTo>
                  <a:cubicBezTo>
                    <a:pt x="5954" y="3009"/>
                    <a:pt x="5700" y="1900"/>
                    <a:pt x="5194" y="1140"/>
                  </a:cubicBezTo>
                  <a:cubicBezTo>
                    <a:pt x="4687" y="380"/>
                    <a:pt x="3959" y="0"/>
                    <a:pt x="2977" y="0"/>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39"/>
            <p:cNvSpPr/>
            <p:nvPr/>
          </p:nvSpPr>
          <p:spPr>
            <a:xfrm>
              <a:off x="4663013" y="3257484"/>
              <a:ext cx="193883" cy="265322"/>
            </a:xfrm>
            <a:custGeom>
              <a:avLst/>
              <a:gdLst/>
              <a:ahLst/>
              <a:cxnLst/>
              <a:rect l="l" t="t" r="r" b="b"/>
              <a:pathLst>
                <a:path w="6272" h="8583" extrusionOk="0">
                  <a:moveTo>
                    <a:pt x="3864" y="1014"/>
                  </a:moveTo>
                  <a:lnTo>
                    <a:pt x="3864" y="5574"/>
                  </a:lnTo>
                  <a:lnTo>
                    <a:pt x="951" y="5574"/>
                  </a:lnTo>
                  <a:lnTo>
                    <a:pt x="3864" y="1014"/>
                  </a:lnTo>
                  <a:close/>
                  <a:moveTo>
                    <a:pt x="3579" y="0"/>
                  </a:moveTo>
                  <a:lnTo>
                    <a:pt x="1" y="5416"/>
                  </a:lnTo>
                  <a:lnTo>
                    <a:pt x="1" y="6556"/>
                  </a:lnTo>
                  <a:lnTo>
                    <a:pt x="3864" y="6556"/>
                  </a:lnTo>
                  <a:lnTo>
                    <a:pt x="3864" y="8583"/>
                  </a:lnTo>
                  <a:lnTo>
                    <a:pt x="5036" y="8583"/>
                  </a:lnTo>
                  <a:lnTo>
                    <a:pt x="5036" y="6556"/>
                  </a:lnTo>
                  <a:lnTo>
                    <a:pt x="6271" y="6556"/>
                  </a:lnTo>
                  <a:lnTo>
                    <a:pt x="6271" y="5574"/>
                  </a:lnTo>
                  <a:lnTo>
                    <a:pt x="5036" y="5574"/>
                  </a:lnTo>
                  <a:lnTo>
                    <a:pt x="5036" y="0"/>
                  </a:ln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39"/>
            <p:cNvSpPr/>
            <p:nvPr/>
          </p:nvSpPr>
          <p:spPr>
            <a:xfrm>
              <a:off x="2560184" y="1122358"/>
              <a:ext cx="937885" cy="853680"/>
            </a:xfrm>
            <a:custGeom>
              <a:avLst/>
              <a:gdLst/>
              <a:ahLst/>
              <a:cxnLst/>
              <a:rect l="l" t="t" r="r" b="b"/>
              <a:pathLst>
                <a:path w="30340" h="27616" extrusionOk="0">
                  <a:moveTo>
                    <a:pt x="15174" y="0"/>
                  </a:moveTo>
                  <a:cubicBezTo>
                    <a:pt x="11628" y="0"/>
                    <a:pt x="8084" y="1354"/>
                    <a:pt x="5385" y="4054"/>
                  </a:cubicBezTo>
                  <a:cubicBezTo>
                    <a:pt x="1" y="9469"/>
                    <a:pt x="1" y="18210"/>
                    <a:pt x="5416" y="23594"/>
                  </a:cubicBezTo>
                  <a:cubicBezTo>
                    <a:pt x="8100" y="26278"/>
                    <a:pt x="11618" y="27616"/>
                    <a:pt x="15139" y="27616"/>
                  </a:cubicBezTo>
                  <a:cubicBezTo>
                    <a:pt x="18681" y="27616"/>
                    <a:pt x="22225" y="26262"/>
                    <a:pt x="24924" y="23562"/>
                  </a:cubicBezTo>
                  <a:cubicBezTo>
                    <a:pt x="30340" y="18147"/>
                    <a:pt x="30308" y="9406"/>
                    <a:pt x="24924" y="4022"/>
                  </a:cubicBezTo>
                  <a:cubicBezTo>
                    <a:pt x="22225" y="1339"/>
                    <a:pt x="18699" y="0"/>
                    <a:pt x="15174" y="0"/>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39"/>
            <p:cNvSpPr/>
            <p:nvPr/>
          </p:nvSpPr>
          <p:spPr>
            <a:xfrm>
              <a:off x="2529858" y="1063995"/>
              <a:ext cx="984872" cy="970776"/>
            </a:xfrm>
            <a:custGeom>
              <a:avLst/>
              <a:gdLst/>
              <a:ahLst/>
              <a:cxnLst/>
              <a:rect l="l" t="t" r="r" b="b"/>
              <a:pathLst>
                <a:path w="31860" h="31404" extrusionOk="0">
                  <a:moveTo>
                    <a:pt x="16150" y="1909"/>
                  </a:moveTo>
                  <a:cubicBezTo>
                    <a:pt x="23777" y="1909"/>
                    <a:pt x="29959" y="8094"/>
                    <a:pt x="29959" y="15696"/>
                  </a:cubicBezTo>
                  <a:cubicBezTo>
                    <a:pt x="29959" y="21903"/>
                    <a:pt x="25874" y="27129"/>
                    <a:pt x="20268" y="28870"/>
                  </a:cubicBezTo>
                  <a:cubicBezTo>
                    <a:pt x="19762" y="29060"/>
                    <a:pt x="19223" y="29187"/>
                    <a:pt x="18653" y="29282"/>
                  </a:cubicBezTo>
                  <a:cubicBezTo>
                    <a:pt x="18337" y="29345"/>
                    <a:pt x="18020" y="29377"/>
                    <a:pt x="17671" y="29440"/>
                  </a:cubicBezTo>
                  <a:cubicBezTo>
                    <a:pt x="17165" y="29472"/>
                    <a:pt x="16658" y="29504"/>
                    <a:pt x="16151" y="29504"/>
                  </a:cubicBezTo>
                  <a:cubicBezTo>
                    <a:pt x="14473" y="29504"/>
                    <a:pt x="12889" y="29219"/>
                    <a:pt x="11401" y="28680"/>
                  </a:cubicBezTo>
                  <a:cubicBezTo>
                    <a:pt x="5859" y="26654"/>
                    <a:pt x="1995" y="21207"/>
                    <a:pt x="2344" y="14873"/>
                  </a:cubicBezTo>
                  <a:cubicBezTo>
                    <a:pt x="2755" y="7842"/>
                    <a:pt x="8551" y="2174"/>
                    <a:pt x="15581" y="1920"/>
                  </a:cubicBezTo>
                  <a:cubicBezTo>
                    <a:pt x="15772" y="1913"/>
                    <a:pt x="15961" y="1909"/>
                    <a:pt x="16150" y="1909"/>
                  </a:cubicBezTo>
                  <a:close/>
                  <a:moveTo>
                    <a:pt x="16177" y="1"/>
                  </a:moveTo>
                  <a:cubicBezTo>
                    <a:pt x="15916" y="1"/>
                    <a:pt x="15654" y="7"/>
                    <a:pt x="15391" y="20"/>
                  </a:cubicBezTo>
                  <a:cubicBezTo>
                    <a:pt x="7442" y="368"/>
                    <a:pt x="982" y="6734"/>
                    <a:pt x="475" y="14651"/>
                  </a:cubicBezTo>
                  <a:cubicBezTo>
                    <a:pt x="0" y="22093"/>
                    <a:pt x="4719" y="28554"/>
                    <a:pt x="11369" y="30676"/>
                  </a:cubicBezTo>
                  <a:cubicBezTo>
                    <a:pt x="12889" y="31151"/>
                    <a:pt x="14473" y="31404"/>
                    <a:pt x="16151" y="31404"/>
                  </a:cubicBezTo>
                  <a:cubicBezTo>
                    <a:pt x="17545" y="31404"/>
                    <a:pt x="18938" y="31214"/>
                    <a:pt x="20237" y="30866"/>
                  </a:cubicBezTo>
                  <a:cubicBezTo>
                    <a:pt x="26919" y="29060"/>
                    <a:pt x="31859" y="22948"/>
                    <a:pt x="31859" y="15696"/>
                  </a:cubicBezTo>
                  <a:cubicBezTo>
                    <a:pt x="31859" y="7058"/>
                    <a:pt x="24816" y="1"/>
                    <a:pt x="16177"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39"/>
            <p:cNvSpPr/>
            <p:nvPr/>
          </p:nvSpPr>
          <p:spPr>
            <a:xfrm>
              <a:off x="2819632" y="1225142"/>
              <a:ext cx="381831" cy="693151"/>
            </a:xfrm>
            <a:custGeom>
              <a:avLst/>
              <a:gdLst/>
              <a:ahLst/>
              <a:cxnLst/>
              <a:rect l="l" t="t" r="r" b="b"/>
              <a:pathLst>
                <a:path w="12352" h="22423" extrusionOk="0">
                  <a:moveTo>
                    <a:pt x="3895" y="1"/>
                  </a:moveTo>
                  <a:cubicBezTo>
                    <a:pt x="3389" y="1"/>
                    <a:pt x="2977" y="349"/>
                    <a:pt x="3009" y="761"/>
                  </a:cubicBezTo>
                  <a:lnTo>
                    <a:pt x="3040" y="9185"/>
                  </a:lnTo>
                  <a:lnTo>
                    <a:pt x="3072" y="13650"/>
                  </a:lnTo>
                  <a:cubicBezTo>
                    <a:pt x="2629" y="13587"/>
                    <a:pt x="2312" y="13302"/>
                    <a:pt x="2090" y="13017"/>
                  </a:cubicBezTo>
                  <a:lnTo>
                    <a:pt x="2059" y="10166"/>
                  </a:lnTo>
                  <a:cubicBezTo>
                    <a:pt x="2059" y="9896"/>
                    <a:pt x="1828" y="9649"/>
                    <a:pt x="1523" y="9582"/>
                  </a:cubicBezTo>
                  <a:lnTo>
                    <a:pt x="1523" y="9582"/>
                  </a:lnTo>
                  <a:cubicBezTo>
                    <a:pt x="1530" y="9582"/>
                    <a:pt x="1536" y="9582"/>
                    <a:pt x="1543" y="9582"/>
                  </a:cubicBezTo>
                  <a:cubicBezTo>
                    <a:pt x="2885" y="9582"/>
                    <a:pt x="3253" y="6567"/>
                    <a:pt x="2312" y="6081"/>
                  </a:cubicBezTo>
                  <a:lnTo>
                    <a:pt x="2312" y="6081"/>
                  </a:lnTo>
                  <a:cubicBezTo>
                    <a:pt x="1837" y="6493"/>
                    <a:pt x="1584" y="7443"/>
                    <a:pt x="1045" y="7981"/>
                  </a:cubicBezTo>
                  <a:cubicBezTo>
                    <a:pt x="349" y="8678"/>
                    <a:pt x="127" y="9216"/>
                    <a:pt x="32" y="9945"/>
                  </a:cubicBezTo>
                  <a:cubicBezTo>
                    <a:pt x="0" y="10008"/>
                    <a:pt x="0" y="10103"/>
                    <a:pt x="0" y="10198"/>
                  </a:cubicBezTo>
                  <a:lnTo>
                    <a:pt x="0" y="13587"/>
                  </a:lnTo>
                  <a:lnTo>
                    <a:pt x="0" y="13618"/>
                  </a:lnTo>
                  <a:cubicBezTo>
                    <a:pt x="0" y="13713"/>
                    <a:pt x="0" y="13808"/>
                    <a:pt x="0" y="13903"/>
                  </a:cubicBezTo>
                  <a:lnTo>
                    <a:pt x="0" y="13967"/>
                  </a:lnTo>
                  <a:cubicBezTo>
                    <a:pt x="0" y="14030"/>
                    <a:pt x="32" y="14062"/>
                    <a:pt x="32" y="14093"/>
                  </a:cubicBezTo>
                  <a:cubicBezTo>
                    <a:pt x="412" y="17387"/>
                    <a:pt x="2629" y="18305"/>
                    <a:pt x="3072" y="18464"/>
                  </a:cubicBezTo>
                  <a:lnTo>
                    <a:pt x="3104" y="19794"/>
                  </a:lnTo>
                  <a:lnTo>
                    <a:pt x="3104" y="22422"/>
                  </a:lnTo>
                  <a:cubicBezTo>
                    <a:pt x="3104" y="22422"/>
                    <a:pt x="10134" y="22359"/>
                    <a:pt x="10166" y="22359"/>
                  </a:cubicBezTo>
                  <a:cubicBezTo>
                    <a:pt x="10166" y="22359"/>
                    <a:pt x="10166" y="20174"/>
                    <a:pt x="10134" y="20174"/>
                  </a:cubicBezTo>
                  <a:cubicBezTo>
                    <a:pt x="10130" y="20175"/>
                    <a:pt x="10127" y="20176"/>
                    <a:pt x="10126" y="20176"/>
                  </a:cubicBezTo>
                  <a:cubicBezTo>
                    <a:pt x="10059" y="20176"/>
                    <a:pt x="11631" y="19009"/>
                    <a:pt x="11939" y="18052"/>
                  </a:cubicBezTo>
                  <a:cubicBezTo>
                    <a:pt x="11939" y="18052"/>
                    <a:pt x="11971" y="18052"/>
                    <a:pt x="11971" y="18020"/>
                  </a:cubicBezTo>
                  <a:cubicBezTo>
                    <a:pt x="12351" y="16912"/>
                    <a:pt x="12319" y="15613"/>
                    <a:pt x="12319" y="14442"/>
                  </a:cubicBezTo>
                  <a:cubicBezTo>
                    <a:pt x="12319" y="12668"/>
                    <a:pt x="12351" y="10895"/>
                    <a:pt x="12319" y="9153"/>
                  </a:cubicBezTo>
                  <a:lnTo>
                    <a:pt x="12288" y="5891"/>
                  </a:lnTo>
                  <a:cubicBezTo>
                    <a:pt x="12288" y="5511"/>
                    <a:pt x="11939" y="5226"/>
                    <a:pt x="11496" y="5226"/>
                  </a:cubicBezTo>
                  <a:cubicBezTo>
                    <a:pt x="11053" y="5226"/>
                    <a:pt x="10704" y="5543"/>
                    <a:pt x="10704" y="5891"/>
                  </a:cubicBezTo>
                  <a:lnTo>
                    <a:pt x="10736" y="9153"/>
                  </a:lnTo>
                  <a:lnTo>
                    <a:pt x="10039" y="9153"/>
                  </a:lnTo>
                  <a:lnTo>
                    <a:pt x="10008" y="4149"/>
                  </a:lnTo>
                  <a:cubicBezTo>
                    <a:pt x="10008" y="3787"/>
                    <a:pt x="9691" y="3482"/>
                    <a:pt x="9277" y="3482"/>
                  </a:cubicBezTo>
                  <a:cubicBezTo>
                    <a:pt x="9257" y="3482"/>
                    <a:pt x="9236" y="3483"/>
                    <a:pt x="9216" y="3484"/>
                  </a:cubicBezTo>
                  <a:cubicBezTo>
                    <a:pt x="8773" y="3484"/>
                    <a:pt x="8392" y="3769"/>
                    <a:pt x="8424" y="4149"/>
                  </a:cubicBezTo>
                  <a:lnTo>
                    <a:pt x="8456" y="9153"/>
                  </a:lnTo>
                  <a:lnTo>
                    <a:pt x="7664" y="9185"/>
                  </a:lnTo>
                  <a:lnTo>
                    <a:pt x="7632" y="2819"/>
                  </a:lnTo>
                  <a:cubicBezTo>
                    <a:pt x="7632" y="2408"/>
                    <a:pt x="7252" y="2091"/>
                    <a:pt x="6777" y="2091"/>
                  </a:cubicBezTo>
                  <a:cubicBezTo>
                    <a:pt x="6302" y="2091"/>
                    <a:pt x="5922" y="2408"/>
                    <a:pt x="5922" y="2819"/>
                  </a:cubicBezTo>
                  <a:lnTo>
                    <a:pt x="5954" y="9185"/>
                  </a:lnTo>
                  <a:lnTo>
                    <a:pt x="4909" y="9185"/>
                  </a:lnTo>
                  <a:lnTo>
                    <a:pt x="4846" y="761"/>
                  </a:lnTo>
                  <a:cubicBezTo>
                    <a:pt x="4846" y="349"/>
                    <a:pt x="4434" y="1"/>
                    <a:pt x="3927" y="1"/>
                  </a:cubicBezTo>
                  <a:close/>
                </a:path>
              </a:pathLst>
            </a:custGeom>
            <a:solidFill>
              <a:srgbClr val="FFD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39"/>
            <p:cNvSpPr/>
            <p:nvPr/>
          </p:nvSpPr>
          <p:spPr>
            <a:xfrm>
              <a:off x="2881303" y="1858539"/>
              <a:ext cx="278058" cy="176232"/>
            </a:xfrm>
            <a:custGeom>
              <a:avLst/>
              <a:gdLst/>
              <a:ahLst/>
              <a:cxnLst/>
              <a:rect l="l" t="t" r="r" b="b"/>
              <a:pathLst>
                <a:path w="8995" h="5701" extrusionOk="0">
                  <a:moveTo>
                    <a:pt x="127" y="1"/>
                  </a:moveTo>
                  <a:lnTo>
                    <a:pt x="32" y="2977"/>
                  </a:lnTo>
                  <a:lnTo>
                    <a:pt x="0" y="4973"/>
                  </a:lnTo>
                  <a:cubicBezTo>
                    <a:pt x="1489" y="5448"/>
                    <a:pt x="3104" y="5701"/>
                    <a:pt x="4782" y="5701"/>
                  </a:cubicBezTo>
                  <a:cubicBezTo>
                    <a:pt x="6176" y="5701"/>
                    <a:pt x="7538" y="5511"/>
                    <a:pt x="8868" y="5163"/>
                  </a:cubicBezTo>
                  <a:lnTo>
                    <a:pt x="8899" y="3167"/>
                  </a:lnTo>
                  <a:lnTo>
                    <a:pt x="8994" y="222"/>
                  </a:lnTo>
                  <a:lnTo>
                    <a:pt x="8171" y="222"/>
                  </a:lnTo>
                  <a:lnTo>
                    <a:pt x="1109" y="32"/>
                  </a:lnTo>
                  <a:lnTo>
                    <a:pt x="127"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39"/>
            <p:cNvSpPr/>
            <p:nvPr/>
          </p:nvSpPr>
          <p:spPr>
            <a:xfrm>
              <a:off x="2965477" y="1571702"/>
              <a:ext cx="193883" cy="21577"/>
            </a:xfrm>
            <a:custGeom>
              <a:avLst/>
              <a:gdLst/>
              <a:ahLst/>
              <a:cxnLst/>
              <a:rect l="l" t="t" r="r" b="b"/>
              <a:pathLst>
                <a:path w="6272" h="698" extrusionOk="0">
                  <a:moveTo>
                    <a:pt x="349" y="1"/>
                  </a:moveTo>
                  <a:cubicBezTo>
                    <a:pt x="159" y="1"/>
                    <a:pt x="1" y="159"/>
                    <a:pt x="1" y="349"/>
                  </a:cubicBezTo>
                  <a:cubicBezTo>
                    <a:pt x="1" y="539"/>
                    <a:pt x="159" y="697"/>
                    <a:pt x="349" y="697"/>
                  </a:cubicBezTo>
                  <a:lnTo>
                    <a:pt x="5923" y="697"/>
                  </a:lnTo>
                  <a:cubicBezTo>
                    <a:pt x="6113" y="697"/>
                    <a:pt x="6271" y="539"/>
                    <a:pt x="6271" y="349"/>
                  </a:cubicBezTo>
                  <a:cubicBezTo>
                    <a:pt x="6271" y="159"/>
                    <a:pt x="6113" y="1"/>
                    <a:pt x="5923"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39"/>
            <p:cNvSpPr/>
            <p:nvPr/>
          </p:nvSpPr>
          <p:spPr>
            <a:xfrm>
              <a:off x="3076113" y="1585396"/>
              <a:ext cx="17651" cy="69553"/>
            </a:xfrm>
            <a:custGeom>
              <a:avLst/>
              <a:gdLst/>
              <a:ahLst/>
              <a:cxnLst/>
              <a:rect l="l" t="t" r="r" b="b"/>
              <a:pathLst>
                <a:path w="571" h="2250" extrusionOk="0">
                  <a:moveTo>
                    <a:pt x="285" y="1"/>
                  </a:moveTo>
                  <a:cubicBezTo>
                    <a:pt x="127" y="1"/>
                    <a:pt x="0" y="128"/>
                    <a:pt x="0" y="286"/>
                  </a:cubicBezTo>
                  <a:lnTo>
                    <a:pt x="0" y="1964"/>
                  </a:lnTo>
                  <a:cubicBezTo>
                    <a:pt x="0" y="2123"/>
                    <a:pt x="127" y="2249"/>
                    <a:pt x="285" y="2249"/>
                  </a:cubicBezTo>
                  <a:cubicBezTo>
                    <a:pt x="444" y="2249"/>
                    <a:pt x="571" y="2123"/>
                    <a:pt x="571" y="1964"/>
                  </a:cubicBezTo>
                  <a:lnTo>
                    <a:pt x="571" y="286"/>
                  </a:lnTo>
                  <a:cubicBezTo>
                    <a:pt x="571" y="128"/>
                    <a:pt x="444" y="1"/>
                    <a:pt x="285"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39"/>
            <p:cNvSpPr/>
            <p:nvPr/>
          </p:nvSpPr>
          <p:spPr>
            <a:xfrm>
              <a:off x="3102543" y="1583449"/>
              <a:ext cx="27450" cy="108688"/>
            </a:xfrm>
            <a:custGeom>
              <a:avLst/>
              <a:gdLst/>
              <a:ahLst/>
              <a:cxnLst/>
              <a:rect l="l" t="t" r="r" b="b"/>
              <a:pathLst>
                <a:path w="888" h="3516" extrusionOk="0">
                  <a:moveTo>
                    <a:pt x="444" y="1"/>
                  </a:moveTo>
                  <a:cubicBezTo>
                    <a:pt x="191" y="1"/>
                    <a:pt x="1" y="191"/>
                    <a:pt x="1" y="444"/>
                  </a:cubicBezTo>
                  <a:lnTo>
                    <a:pt x="1" y="3072"/>
                  </a:lnTo>
                  <a:cubicBezTo>
                    <a:pt x="1" y="3326"/>
                    <a:pt x="191" y="3516"/>
                    <a:pt x="444" y="3516"/>
                  </a:cubicBezTo>
                  <a:cubicBezTo>
                    <a:pt x="697" y="3516"/>
                    <a:pt x="887" y="3326"/>
                    <a:pt x="887" y="3072"/>
                  </a:cubicBezTo>
                  <a:lnTo>
                    <a:pt x="887" y="444"/>
                  </a:lnTo>
                  <a:cubicBezTo>
                    <a:pt x="887" y="191"/>
                    <a:pt x="697" y="1"/>
                    <a:pt x="444"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39"/>
            <p:cNvSpPr/>
            <p:nvPr/>
          </p:nvSpPr>
          <p:spPr>
            <a:xfrm>
              <a:off x="3102543" y="1718536"/>
              <a:ext cx="27450" cy="27450"/>
            </a:xfrm>
            <a:custGeom>
              <a:avLst/>
              <a:gdLst/>
              <a:ahLst/>
              <a:cxnLst/>
              <a:rect l="l" t="t" r="r" b="b"/>
              <a:pathLst>
                <a:path w="888" h="888" extrusionOk="0">
                  <a:moveTo>
                    <a:pt x="444" y="1"/>
                  </a:moveTo>
                  <a:cubicBezTo>
                    <a:pt x="191" y="1"/>
                    <a:pt x="1" y="191"/>
                    <a:pt x="1" y="444"/>
                  </a:cubicBezTo>
                  <a:cubicBezTo>
                    <a:pt x="1" y="698"/>
                    <a:pt x="191" y="888"/>
                    <a:pt x="444" y="888"/>
                  </a:cubicBezTo>
                  <a:cubicBezTo>
                    <a:pt x="697" y="888"/>
                    <a:pt x="887" y="698"/>
                    <a:pt x="887" y="444"/>
                  </a:cubicBezTo>
                  <a:cubicBezTo>
                    <a:pt x="887" y="191"/>
                    <a:pt x="697" y="1"/>
                    <a:pt x="444"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39"/>
            <p:cNvSpPr/>
            <p:nvPr/>
          </p:nvSpPr>
          <p:spPr>
            <a:xfrm>
              <a:off x="2560184" y="2240958"/>
              <a:ext cx="937885" cy="853927"/>
            </a:xfrm>
            <a:custGeom>
              <a:avLst/>
              <a:gdLst/>
              <a:ahLst/>
              <a:cxnLst/>
              <a:rect l="l" t="t" r="r" b="b"/>
              <a:pathLst>
                <a:path w="30340" h="27624" extrusionOk="0">
                  <a:moveTo>
                    <a:pt x="15158" y="0"/>
                  </a:moveTo>
                  <a:cubicBezTo>
                    <a:pt x="11618" y="0"/>
                    <a:pt x="8080" y="1354"/>
                    <a:pt x="5385" y="4066"/>
                  </a:cubicBezTo>
                  <a:cubicBezTo>
                    <a:pt x="1" y="9481"/>
                    <a:pt x="1" y="18222"/>
                    <a:pt x="5416" y="23605"/>
                  </a:cubicBezTo>
                  <a:cubicBezTo>
                    <a:pt x="8096" y="26285"/>
                    <a:pt x="11608" y="27623"/>
                    <a:pt x="15128" y="27623"/>
                  </a:cubicBezTo>
                  <a:cubicBezTo>
                    <a:pt x="18678" y="27623"/>
                    <a:pt x="22236" y="26262"/>
                    <a:pt x="24956" y="23542"/>
                  </a:cubicBezTo>
                  <a:cubicBezTo>
                    <a:pt x="30340" y="18158"/>
                    <a:pt x="30308" y="9418"/>
                    <a:pt x="24924" y="4034"/>
                  </a:cubicBezTo>
                  <a:cubicBezTo>
                    <a:pt x="22221" y="1346"/>
                    <a:pt x="18688" y="0"/>
                    <a:pt x="15158"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39"/>
            <p:cNvSpPr/>
            <p:nvPr/>
          </p:nvSpPr>
          <p:spPr>
            <a:xfrm>
              <a:off x="2530817" y="2182564"/>
              <a:ext cx="983914" cy="970714"/>
            </a:xfrm>
            <a:custGeom>
              <a:avLst/>
              <a:gdLst/>
              <a:ahLst/>
              <a:cxnLst/>
              <a:rect l="l" t="t" r="r" b="b"/>
              <a:pathLst>
                <a:path w="31829" h="31402" extrusionOk="0">
                  <a:moveTo>
                    <a:pt x="16120" y="1901"/>
                  </a:moveTo>
                  <a:cubicBezTo>
                    <a:pt x="23911" y="1901"/>
                    <a:pt x="30213" y="8361"/>
                    <a:pt x="29928" y="16247"/>
                  </a:cubicBezTo>
                  <a:cubicBezTo>
                    <a:pt x="29643" y="23404"/>
                    <a:pt x="23816" y="29231"/>
                    <a:pt x="16659" y="29516"/>
                  </a:cubicBezTo>
                  <a:cubicBezTo>
                    <a:pt x="16487" y="29523"/>
                    <a:pt x="16315" y="29526"/>
                    <a:pt x="16145" y="29526"/>
                  </a:cubicBezTo>
                  <a:cubicBezTo>
                    <a:pt x="8494" y="29526"/>
                    <a:pt x="2313" y="23329"/>
                    <a:pt x="2313" y="15709"/>
                  </a:cubicBezTo>
                  <a:cubicBezTo>
                    <a:pt x="2313" y="8076"/>
                    <a:pt x="8488" y="1901"/>
                    <a:pt x="16120" y="1901"/>
                  </a:cubicBezTo>
                  <a:close/>
                  <a:moveTo>
                    <a:pt x="16120" y="1"/>
                  </a:moveTo>
                  <a:cubicBezTo>
                    <a:pt x="7190" y="1"/>
                    <a:pt x="1" y="7443"/>
                    <a:pt x="413" y="16437"/>
                  </a:cubicBezTo>
                  <a:cubicBezTo>
                    <a:pt x="793" y="24481"/>
                    <a:pt x="7316" y="31005"/>
                    <a:pt x="15360" y="31385"/>
                  </a:cubicBezTo>
                  <a:cubicBezTo>
                    <a:pt x="15607" y="31396"/>
                    <a:pt x="15852" y="31402"/>
                    <a:pt x="16095" y="31402"/>
                  </a:cubicBezTo>
                  <a:cubicBezTo>
                    <a:pt x="24758" y="31402"/>
                    <a:pt x="31828" y="24364"/>
                    <a:pt x="31828" y="15709"/>
                  </a:cubicBezTo>
                  <a:cubicBezTo>
                    <a:pt x="31828" y="7031"/>
                    <a:pt x="24766" y="1"/>
                    <a:pt x="1612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39"/>
            <p:cNvSpPr/>
            <p:nvPr/>
          </p:nvSpPr>
          <p:spPr>
            <a:xfrm>
              <a:off x="2706060" y="2386215"/>
              <a:ext cx="615808" cy="560969"/>
            </a:xfrm>
            <a:custGeom>
              <a:avLst/>
              <a:gdLst/>
              <a:ahLst/>
              <a:cxnLst/>
              <a:rect l="l" t="t" r="r" b="b"/>
              <a:pathLst>
                <a:path w="19921" h="18147" extrusionOk="0">
                  <a:moveTo>
                    <a:pt x="9960" y="0"/>
                  </a:moveTo>
                  <a:cubicBezTo>
                    <a:pt x="7641" y="0"/>
                    <a:pt x="5321" y="887"/>
                    <a:pt x="3548" y="2660"/>
                  </a:cubicBezTo>
                  <a:cubicBezTo>
                    <a:pt x="1" y="6207"/>
                    <a:pt x="1" y="11939"/>
                    <a:pt x="3548" y="15486"/>
                  </a:cubicBezTo>
                  <a:cubicBezTo>
                    <a:pt x="5321" y="17260"/>
                    <a:pt x="7641" y="18146"/>
                    <a:pt x="9960" y="18146"/>
                  </a:cubicBezTo>
                  <a:cubicBezTo>
                    <a:pt x="12280" y="18146"/>
                    <a:pt x="14600" y="17260"/>
                    <a:pt x="16373" y="15486"/>
                  </a:cubicBezTo>
                  <a:cubicBezTo>
                    <a:pt x="19920" y="11939"/>
                    <a:pt x="19920" y="6207"/>
                    <a:pt x="16373" y="2660"/>
                  </a:cubicBezTo>
                  <a:cubicBezTo>
                    <a:pt x="14600" y="887"/>
                    <a:pt x="12280" y="0"/>
                    <a:pt x="9960" y="0"/>
                  </a:cubicBezTo>
                  <a:close/>
                </a:path>
              </a:pathLst>
            </a:custGeom>
            <a:solidFill>
              <a:srgbClr val="EFE2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39"/>
            <p:cNvSpPr/>
            <p:nvPr/>
          </p:nvSpPr>
          <p:spPr>
            <a:xfrm>
              <a:off x="2733479" y="2387174"/>
              <a:ext cx="273143" cy="560011"/>
            </a:xfrm>
            <a:custGeom>
              <a:avLst/>
              <a:gdLst/>
              <a:ahLst/>
              <a:cxnLst/>
              <a:rect l="l" t="t" r="r" b="b"/>
              <a:pathLst>
                <a:path w="8836" h="18116" extrusionOk="0">
                  <a:moveTo>
                    <a:pt x="8836" y="1"/>
                  </a:moveTo>
                  <a:cubicBezTo>
                    <a:pt x="3959" y="127"/>
                    <a:pt x="0" y="4118"/>
                    <a:pt x="0" y="9058"/>
                  </a:cubicBezTo>
                  <a:cubicBezTo>
                    <a:pt x="0" y="13967"/>
                    <a:pt x="3959" y="17989"/>
                    <a:pt x="8836" y="18115"/>
                  </a:cubicBezTo>
                  <a:lnTo>
                    <a:pt x="88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39"/>
            <p:cNvSpPr/>
            <p:nvPr/>
          </p:nvSpPr>
          <p:spPr>
            <a:xfrm>
              <a:off x="2959604" y="2526187"/>
              <a:ext cx="126339" cy="310362"/>
            </a:xfrm>
            <a:custGeom>
              <a:avLst/>
              <a:gdLst/>
              <a:ahLst/>
              <a:cxnLst/>
              <a:rect l="l" t="t" r="r" b="b"/>
              <a:pathLst>
                <a:path w="4087" h="10040" extrusionOk="0">
                  <a:moveTo>
                    <a:pt x="2028" y="1"/>
                  </a:moveTo>
                  <a:cubicBezTo>
                    <a:pt x="919" y="1"/>
                    <a:pt x="1" y="951"/>
                    <a:pt x="1" y="2059"/>
                  </a:cubicBezTo>
                  <a:lnTo>
                    <a:pt x="1" y="7981"/>
                  </a:lnTo>
                  <a:cubicBezTo>
                    <a:pt x="1" y="9090"/>
                    <a:pt x="919" y="10040"/>
                    <a:pt x="2028" y="10040"/>
                  </a:cubicBezTo>
                  <a:cubicBezTo>
                    <a:pt x="3168" y="10040"/>
                    <a:pt x="4086" y="9090"/>
                    <a:pt x="4086" y="7981"/>
                  </a:cubicBezTo>
                  <a:lnTo>
                    <a:pt x="4086" y="2059"/>
                  </a:lnTo>
                  <a:cubicBezTo>
                    <a:pt x="4086" y="951"/>
                    <a:pt x="3168" y="1"/>
                    <a:pt x="2028" y="1"/>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39"/>
            <p:cNvSpPr/>
            <p:nvPr/>
          </p:nvSpPr>
          <p:spPr>
            <a:xfrm>
              <a:off x="3029126" y="2527176"/>
              <a:ext cx="56817" cy="308414"/>
            </a:xfrm>
            <a:custGeom>
              <a:avLst/>
              <a:gdLst/>
              <a:ahLst/>
              <a:cxnLst/>
              <a:rect l="l" t="t" r="r" b="b"/>
              <a:pathLst>
                <a:path w="1838" h="9977" extrusionOk="0">
                  <a:moveTo>
                    <a:pt x="0" y="0"/>
                  </a:moveTo>
                  <a:lnTo>
                    <a:pt x="0" y="9976"/>
                  </a:lnTo>
                  <a:cubicBezTo>
                    <a:pt x="1014" y="9881"/>
                    <a:pt x="1837" y="8994"/>
                    <a:pt x="1837" y="7949"/>
                  </a:cubicBezTo>
                  <a:lnTo>
                    <a:pt x="1837" y="2027"/>
                  </a:lnTo>
                  <a:cubicBezTo>
                    <a:pt x="1837" y="982"/>
                    <a:pt x="1014" y="95"/>
                    <a:pt x="0" y="0"/>
                  </a:cubicBezTo>
                  <a:close/>
                </a:path>
              </a:pathLst>
            </a:custGeom>
            <a:solidFill>
              <a:srgbClr val="F9A8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39"/>
            <p:cNvSpPr/>
            <p:nvPr/>
          </p:nvSpPr>
          <p:spPr>
            <a:xfrm>
              <a:off x="2776540" y="2510515"/>
              <a:ext cx="162538" cy="333886"/>
            </a:xfrm>
            <a:custGeom>
              <a:avLst/>
              <a:gdLst/>
              <a:ahLst/>
              <a:cxnLst/>
              <a:rect l="l" t="t" r="r" b="b"/>
              <a:pathLst>
                <a:path w="5258" h="10801" extrusionOk="0">
                  <a:moveTo>
                    <a:pt x="5258" y="1"/>
                  </a:moveTo>
                  <a:cubicBezTo>
                    <a:pt x="2344" y="96"/>
                    <a:pt x="1" y="2471"/>
                    <a:pt x="1" y="5385"/>
                  </a:cubicBezTo>
                  <a:cubicBezTo>
                    <a:pt x="1" y="8330"/>
                    <a:pt x="2344" y="10705"/>
                    <a:pt x="5258" y="10800"/>
                  </a:cubicBezTo>
                  <a:lnTo>
                    <a:pt x="5258"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39"/>
            <p:cNvSpPr/>
            <p:nvPr/>
          </p:nvSpPr>
          <p:spPr>
            <a:xfrm>
              <a:off x="2824516" y="2564364"/>
              <a:ext cx="114562" cy="235955"/>
            </a:xfrm>
            <a:custGeom>
              <a:avLst/>
              <a:gdLst/>
              <a:ahLst/>
              <a:cxnLst/>
              <a:rect l="l" t="t" r="r" b="b"/>
              <a:pathLst>
                <a:path w="3706" h="7633" extrusionOk="0">
                  <a:moveTo>
                    <a:pt x="3706" y="1"/>
                  </a:moveTo>
                  <a:cubicBezTo>
                    <a:pt x="1647" y="64"/>
                    <a:pt x="1" y="1743"/>
                    <a:pt x="1" y="3833"/>
                  </a:cubicBezTo>
                  <a:cubicBezTo>
                    <a:pt x="1" y="5891"/>
                    <a:pt x="1647" y="7570"/>
                    <a:pt x="3706" y="7633"/>
                  </a:cubicBezTo>
                  <a:lnTo>
                    <a:pt x="3706" y="1"/>
                  </a:ln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39"/>
            <p:cNvSpPr/>
            <p:nvPr/>
          </p:nvSpPr>
          <p:spPr>
            <a:xfrm>
              <a:off x="2883250" y="2628013"/>
              <a:ext cx="52891" cy="109678"/>
            </a:xfrm>
            <a:custGeom>
              <a:avLst/>
              <a:gdLst/>
              <a:ahLst/>
              <a:cxnLst/>
              <a:rect l="l" t="t" r="r" b="b"/>
              <a:pathLst>
                <a:path w="1711" h="3548" extrusionOk="0">
                  <a:moveTo>
                    <a:pt x="1711" y="0"/>
                  </a:moveTo>
                  <a:cubicBezTo>
                    <a:pt x="761" y="32"/>
                    <a:pt x="1" y="792"/>
                    <a:pt x="1" y="1774"/>
                  </a:cubicBezTo>
                  <a:cubicBezTo>
                    <a:pt x="1" y="2724"/>
                    <a:pt x="761" y="3515"/>
                    <a:pt x="1711" y="3547"/>
                  </a:cubicBezTo>
                  <a:lnTo>
                    <a:pt x="1711" y="0"/>
                  </a:lnTo>
                  <a:close/>
                </a:path>
              </a:pathLst>
            </a:custGeom>
            <a:solidFill>
              <a:srgbClr val="1638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39"/>
            <p:cNvSpPr/>
            <p:nvPr/>
          </p:nvSpPr>
          <p:spPr>
            <a:xfrm>
              <a:off x="2992897" y="2619172"/>
              <a:ext cx="324087" cy="300593"/>
            </a:xfrm>
            <a:custGeom>
              <a:avLst/>
              <a:gdLst/>
              <a:ahLst/>
              <a:cxnLst/>
              <a:rect l="l" t="t" r="r" b="b"/>
              <a:pathLst>
                <a:path w="10484" h="9724" extrusionOk="0">
                  <a:moveTo>
                    <a:pt x="9642" y="1"/>
                  </a:moveTo>
                  <a:cubicBezTo>
                    <a:pt x="8685" y="1"/>
                    <a:pt x="6902" y="159"/>
                    <a:pt x="5828" y="1141"/>
                  </a:cubicBezTo>
                  <a:cubicBezTo>
                    <a:pt x="5226" y="1711"/>
                    <a:pt x="4941" y="2408"/>
                    <a:pt x="4941" y="3295"/>
                  </a:cubicBezTo>
                  <a:lnTo>
                    <a:pt x="4941" y="7792"/>
                  </a:lnTo>
                  <a:cubicBezTo>
                    <a:pt x="4941" y="8077"/>
                    <a:pt x="4814" y="8362"/>
                    <a:pt x="4624" y="8584"/>
                  </a:cubicBezTo>
                  <a:cubicBezTo>
                    <a:pt x="4213" y="9059"/>
                    <a:pt x="3579" y="9312"/>
                    <a:pt x="2914" y="9312"/>
                  </a:cubicBezTo>
                  <a:lnTo>
                    <a:pt x="191" y="9249"/>
                  </a:lnTo>
                  <a:cubicBezTo>
                    <a:pt x="96" y="9249"/>
                    <a:pt x="1" y="9344"/>
                    <a:pt x="1" y="9439"/>
                  </a:cubicBezTo>
                  <a:cubicBezTo>
                    <a:pt x="1" y="9534"/>
                    <a:pt x="96" y="9629"/>
                    <a:pt x="191" y="9629"/>
                  </a:cubicBezTo>
                  <a:lnTo>
                    <a:pt x="2882" y="9724"/>
                  </a:lnTo>
                  <a:lnTo>
                    <a:pt x="2946" y="9724"/>
                  </a:lnTo>
                  <a:cubicBezTo>
                    <a:pt x="3706" y="9724"/>
                    <a:pt x="4434" y="9407"/>
                    <a:pt x="4941" y="8837"/>
                  </a:cubicBezTo>
                  <a:cubicBezTo>
                    <a:pt x="5194" y="8552"/>
                    <a:pt x="5321" y="8172"/>
                    <a:pt x="5321" y="7792"/>
                  </a:cubicBezTo>
                  <a:lnTo>
                    <a:pt x="5321" y="3295"/>
                  </a:lnTo>
                  <a:cubicBezTo>
                    <a:pt x="5321" y="2535"/>
                    <a:pt x="5574" y="1901"/>
                    <a:pt x="6081" y="1458"/>
                  </a:cubicBezTo>
                  <a:cubicBezTo>
                    <a:pt x="7113" y="520"/>
                    <a:pt x="8893" y="398"/>
                    <a:pt x="9759" y="398"/>
                  </a:cubicBezTo>
                  <a:cubicBezTo>
                    <a:pt x="10062" y="398"/>
                    <a:pt x="10253" y="413"/>
                    <a:pt x="10261" y="413"/>
                  </a:cubicBezTo>
                  <a:cubicBezTo>
                    <a:pt x="10356" y="413"/>
                    <a:pt x="10451" y="350"/>
                    <a:pt x="10451" y="223"/>
                  </a:cubicBezTo>
                  <a:cubicBezTo>
                    <a:pt x="10483" y="128"/>
                    <a:pt x="10388" y="33"/>
                    <a:pt x="10293" y="33"/>
                  </a:cubicBezTo>
                  <a:cubicBezTo>
                    <a:pt x="10258" y="24"/>
                    <a:pt x="10011" y="1"/>
                    <a:pt x="96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39"/>
            <p:cNvSpPr/>
            <p:nvPr/>
          </p:nvSpPr>
          <p:spPr>
            <a:xfrm>
              <a:off x="2992897" y="2571659"/>
              <a:ext cx="355401" cy="300129"/>
            </a:xfrm>
            <a:custGeom>
              <a:avLst/>
              <a:gdLst/>
              <a:ahLst/>
              <a:cxnLst/>
              <a:rect l="l" t="t" r="r" b="b"/>
              <a:pathLst>
                <a:path w="11497" h="9709" extrusionOk="0">
                  <a:moveTo>
                    <a:pt x="10707" y="0"/>
                  </a:moveTo>
                  <a:cubicBezTo>
                    <a:pt x="9771" y="0"/>
                    <a:pt x="7964" y="136"/>
                    <a:pt x="6873" y="1158"/>
                  </a:cubicBezTo>
                  <a:cubicBezTo>
                    <a:pt x="6271" y="1697"/>
                    <a:pt x="5954" y="2393"/>
                    <a:pt x="5954" y="3280"/>
                  </a:cubicBezTo>
                  <a:lnTo>
                    <a:pt x="5954" y="7777"/>
                  </a:lnTo>
                  <a:cubicBezTo>
                    <a:pt x="5954" y="8062"/>
                    <a:pt x="5859" y="8347"/>
                    <a:pt x="5669" y="8569"/>
                  </a:cubicBezTo>
                  <a:cubicBezTo>
                    <a:pt x="5248" y="9020"/>
                    <a:pt x="4656" y="9300"/>
                    <a:pt x="4028" y="9300"/>
                  </a:cubicBezTo>
                  <a:cubicBezTo>
                    <a:pt x="3995" y="9300"/>
                    <a:pt x="3961" y="9299"/>
                    <a:pt x="3928" y="9297"/>
                  </a:cubicBezTo>
                  <a:lnTo>
                    <a:pt x="191" y="9234"/>
                  </a:lnTo>
                  <a:cubicBezTo>
                    <a:pt x="96" y="9234"/>
                    <a:pt x="1" y="9329"/>
                    <a:pt x="1" y="9424"/>
                  </a:cubicBezTo>
                  <a:cubicBezTo>
                    <a:pt x="1" y="9550"/>
                    <a:pt x="96" y="9645"/>
                    <a:pt x="191" y="9645"/>
                  </a:cubicBezTo>
                  <a:lnTo>
                    <a:pt x="3928" y="9709"/>
                  </a:lnTo>
                  <a:lnTo>
                    <a:pt x="3991" y="9709"/>
                  </a:lnTo>
                  <a:cubicBezTo>
                    <a:pt x="4751" y="9709"/>
                    <a:pt x="5448" y="9392"/>
                    <a:pt x="5954" y="8822"/>
                  </a:cubicBezTo>
                  <a:cubicBezTo>
                    <a:pt x="6208" y="8537"/>
                    <a:pt x="6366" y="8157"/>
                    <a:pt x="6366" y="7777"/>
                  </a:cubicBezTo>
                  <a:lnTo>
                    <a:pt x="6366" y="3280"/>
                  </a:lnTo>
                  <a:cubicBezTo>
                    <a:pt x="6366" y="2520"/>
                    <a:pt x="6619" y="1918"/>
                    <a:pt x="7126" y="1443"/>
                  </a:cubicBezTo>
                  <a:cubicBezTo>
                    <a:pt x="8135" y="505"/>
                    <a:pt x="9908" y="383"/>
                    <a:pt x="10773" y="383"/>
                  </a:cubicBezTo>
                  <a:cubicBezTo>
                    <a:pt x="11075" y="383"/>
                    <a:pt x="11267" y="398"/>
                    <a:pt x="11275" y="398"/>
                  </a:cubicBezTo>
                  <a:cubicBezTo>
                    <a:pt x="11292" y="402"/>
                    <a:pt x="11308" y="404"/>
                    <a:pt x="11324" y="404"/>
                  </a:cubicBezTo>
                  <a:cubicBezTo>
                    <a:pt x="11425" y="404"/>
                    <a:pt x="11496" y="322"/>
                    <a:pt x="11496" y="240"/>
                  </a:cubicBezTo>
                  <a:cubicBezTo>
                    <a:pt x="11496" y="113"/>
                    <a:pt x="11433" y="18"/>
                    <a:pt x="11306" y="18"/>
                  </a:cubicBezTo>
                  <a:cubicBezTo>
                    <a:pt x="11273" y="18"/>
                    <a:pt x="11047" y="0"/>
                    <a:pt x="107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8" name="Google Shape;5718;p39"/>
            <p:cNvSpPr/>
            <p:nvPr/>
          </p:nvSpPr>
          <p:spPr>
            <a:xfrm>
              <a:off x="2992897" y="2424392"/>
              <a:ext cx="324087" cy="300562"/>
            </a:xfrm>
            <a:custGeom>
              <a:avLst/>
              <a:gdLst/>
              <a:ahLst/>
              <a:cxnLst/>
              <a:rect l="l" t="t" r="r" b="b"/>
              <a:pathLst>
                <a:path w="10484" h="9723" extrusionOk="0">
                  <a:moveTo>
                    <a:pt x="2882" y="0"/>
                  </a:moveTo>
                  <a:lnTo>
                    <a:pt x="191" y="63"/>
                  </a:lnTo>
                  <a:cubicBezTo>
                    <a:pt x="64" y="63"/>
                    <a:pt x="1" y="158"/>
                    <a:pt x="1" y="285"/>
                  </a:cubicBezTo>
                  <a:cubicBezTo>
                    <a:pt x="1" y="380"/>
                    <a:pt x="96" y="475"/>
                    <a:pt x="191" y="475"/>
                  </a:cubicBezTo>
                  <a:lnTo>
                    <a:pt x="2882" y="412"/>
                  </a:lnTo>
                  <a:cubicBezTo>
                    <a:pt x="2916" y="410"/>
                    <a:pt x="2950" y="409"/>
                    <a:pt x="2983" y="409"/>
                  </a:cubicBezTo>
                  <a:cubicBezTo>
                    <a:pt x="3611" y="409"/>
                    <a:pt x="4203" y="689"/>
                    <a:pt x="4624" y="1140"/>
                  </a:cubicBezTo>
                  <a:cubicBezTo>
                    <a:pt x="4814" y="1362"/>
                    <a:pt x="4941" y="1647"/>
                    <a:pt x="4941" y="1932"/>
                  </a:cubicBezTo>
                  <a:lnTo>
                    <a:pt x="4941" y="6429"/>
                  </a:lnTo>
                  <a:cubicBezTo>
                    <a:pt x="4941" y="7316"/>
                    <a:pt x="5226" y="8012"/>
                    <a:pt x="5828" y="8582"/>
                  </a:cubicBezTo>
                  <a:cubicBezTo>
                    <a:pt x="6936" y="9564"/>
                    <a:pt x="8773" y="9722"/>
                    <a:pt x="9691" y="9722"/>
                  </a:cubicBezTo>
                  <a:cubicBezTo>
                    <a:pt x="10040" y="9722"/>
                    <a:pt x="10261" y="9691"/>
                    <a:pt x="10293" y="9691"/>
                  </a:cubicBezTo>
                  <a:cubicBezTo>
                    <a:pt x="10388" y="9691"/>
                    <a:pt x="10483" y="9596"/>
                    <a:pt x="10451" y="9469"/>
                  </a:cubicBezTo>
                  <a:cubicBezTo>
                    <a:pt x="10451" y="9374"/>
                    <a:pt x="10356" y="9311"/>
                    <a:pt x="10261" y="9311"/>
                  </a:cubicBezTo>
                  <a:cubicBezTo>
                    <a:pt x="10253" y="9311"/>
                    <a:pt x="10062" y="9326"/>
                    <a:pt x="9759" y="9326"/>
                  </a:cubicBezTo>
                  <a:cubicBezTo>
                    <a:pt x="8893" y="9326"/>
                    <a:pt x="7113" y="9204"/>
                    <a:pt x="6081" y="8266"/>
                  </a:cubicBezTo>
                  <a:cubicBezTo>
                    <a:pt x="5574" y="7822"/>
                    <a:pt x="5321" y="7189"/>
                    <a:pt x="5321" y="6429"/>
                  </a:cubicBezTo>
                  <a:lnTo>
                    <a:pt x="5321" y="1932"/>
                  </a:lnTo>
                  <a:cubicBezTo>
                    <a:pt x="5321" y="1552"/>
                    <a:pt x="5194" y="1172"/>
                    <a:pt x="4909" y="855"/>
                  </a:cubicBezTo>
                  <a:cubicBezTo>
                    <a:pt x="4403" y="317"/>
                    <a:pt x="3674" y="0"/>
                    <a:pt x="28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9" name="Google Shape;5719;p39"/>
            <p:cNvSpPr/>
            <p:nvPr/>
          </p:nvSpPr>
          <p:spPr>
            <a:xfrm>
              <a:off x="2992897" y="2472338"/>
              <a:ext cx="355401" cy="300593"/>
            </a:xfrm>
            <a:custGeom>
              <a:avLst/>
              <a:gdLst/>
              <a:ahLst/>
              <a:cxnLst/>
              <a:rect l="l" t="t" r="r" b="b"/>
              <a:pathLst>
                <a:path w="11497" h="9724" extrusionOk="0">
                  <a:moveTo>
                    <a:pt x="3928" y="1"/>
                  </a:moveTo>
                  <a:lnTo>
                    <a:pt x="191" y="64"/>
                  </a:lnTo>
                  <a:cubicBezTo>
                    <a:pt x="64" y="64"/>
                    <a:pt x="1" y="159"/>
                    <a:pt x="1" y="286"/>
                  </a:cubicBezTo>
                  <a:cubicBezTo>
                    <a:pt x="1" y="381"/>
                    <a:pt x="96" y="476"/>
                    <a:pt x="191" y="476"/>
                  </a:cubicBezTo>
                  <a:lnTo>
                    <a:pt x="3928" y="413"/>
                  </a:lnTo>
                  <a:cubicBezTo>
                    <a:pt x="3965" y="411"/>
                    <a:pt x="4002" y="410"/>
                    <a:pt x="4038" y="410"/>
                  </a:cubicBezTo>
                  <a:cubicBezTo>
                    <a:pt x="4663" y="410"/>
                    <a:pt x="5251" y="663"/>
                    <a:pt x="5669" y="1141"/>
                  </a:cubicBezTo>
                  <a:cubicBezTo>
                    <a:pt x="5859" y="1363"/>
                    <a:pt x="5954" y="1648"/>
                    <a:pt x="5954" y="1933"/>
                  </a:cubicBezTo>
                  <a:lnTo>
                    <a:pt x="5954" y="6430"/>
                  </a:lnTo>
                  <a:cubicBezTo>
                    <a:pt x="5954" y="7316"/>
                    <a:pt x="6271" y="8013"/>
                    <a:pt x="6841" y="8551"/>
                  </a:cubicBezTo>
                  <a:cubicBezTo>
                    <a:pt x="7950" y="9565"/>
                    <a:pt x="9786" y="9723"/>
                    <a:pt x="10736" y="9723"/>
                  </a:cubicBezTo>
                  <a:cubicBezTo>
                    <a:pt x="11053" y="9723"/>
                    <a:pt x="11275" y="9692"/>
                    <a:pt x="11306" y="9692"/>
                  </a:cubicBezTo>
                  <a:cubicBezTo>
                    <a:pt x="11401" y="9692"/>
                    <a:pt x="11496" y="9597"/>
                    <a:pt x="11496" y="9470"/>
                  </a:cubicBezTo>
                  <a:cubicBezTo>
                    <a:pt x="11469" y="9388"/>
                    <a:pt x="11394" y="9305"/>
                    <a:pt x="11313" y="9305"/>
                  </a:cubicBezTo>
                  <a:cubicBezTo>
                    <a:pt x="11300" y="9305"/>
                    <a:pt x="11288" y="9307"/>
                    <a:pt x="11275" y="9312"/>
                  </a:cubicBezTo>
                  <a:cubicBezTo>
                    <a:pt x="11267" y="9312"/>
                    <a:pt x="11075" y="9326"/>
                    <a:pt x="10773" y="9326"/>
                  </a:cubicBezTo>
                  <a:cubicBezTo>
                    <a:pt x="9908" y="9326"/>
                    <a:pt x="8135" y="9205"/>
                    <a:pt x="7126" y="8266"/>
                  </a:cubicBezTo>
                  <a:cubicBezTo>
                    <a:pt x="6619" y="7791"/>
                    <a:pt x="6366" y="7190"/>
                    <a:pt x="6366" y="6430"/>
                  </a:cubicBezTo>
                  <a:lnTo>
                    <a:pt x="6366" y="1933"/>
                  </a:lnTo>
                  <a:cubicBezTo>
                    <a:pt x="6366" y="1553"/>
                    <a:pt x="6208" y="1173"/>
                    <a:pt x="5954" y="856"/>
                  </a:cubicBezTo>
                  <a:cubicBezTo>
                    <a:pt x="5448" y="286"/>
                    <a:pt x="4688" y="1"/>
                    <a:pt x="3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39"/>
            <p:cNvSpPr/>
            <p:nvPr/>
          </p:nvSpPr>
          <p:spPr>
            <a:xfrm>
              <a:off x="3091786" y="2669127"/>
              <a:ext cx="224208" cy="12767"/>
            </a:xfrm>
            <a:custGeom>
              <a:avLst/>
              <a:gdLst/>
              <a:ahLst/>
              <a:cxnLst/>
              <a:rect l="l" t="t" r="r" b="b"/>
              <a:pathLst>
                <a:path w="7253" h="413" extrusionOk="0">
                  <a:moveTo>
                    <a:pt x="190" y="0"/>
                  </a:moveTo>
                  <a:cubicBezTo>
                    <a:pt x="95" y="0"/>
                    <a:pt x="0" y="95"/>
                    <a:pt x="0" y="190"/>
                  </a:cubicBezTo>
                  <a:cubicBezTo>
                    <a:pt x="0" y="317"/>
                    <a:pt x="95" y="412"/>
                    <a:pt x="190" y="412"/>
                  </a:cubicBezTo>
                  <a:lnTo>
                    <a:pt x="7062" y="412"/>
                  </a:lnTo>
                  <a:cubicBezTo>
                    <a:pt x="7189" y="412"/>
                    <a:pt x="7252" y="317"/>
                    <a:pt x="7252" y="190"/>
                  </a:cubicBezTo>
                  <a:cubicBezTo>
                    <a:pt x="7252" y="95"/>
                    <a:pt x="7189" y="0"/>
                    <a:pt x="70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39"/>
            <p:cNvSpPr/>
            <p:nvPr/>
          </p:nvSpPr>
          <p:spPr>
            <a:xfrm>
              <a:off x="3039884" y="2416541"/>
              <a:ext cx="29398" cy="29398"/>
            </a:xfrm>
            <a:custGeom>
              <a:avLst/>
              <a:gdLst/>
              <a:ahLst/>
              <a:cxnLst/>
              <a:rect l="l" t="t" r="r" b="b"/>
              <a:pathLst>
                <a:path w="951" h="951" extrusionOk="0">
                  <a:moveTo>
                    <a:pt x="476" y="1"/>
                  </a:moveTo>
                  <a:cubicBezTo>
                    <a:pt x="191" y="1"/>
                    <a:pt x="1" y="222"/>
                    <a:pt x="1" y="476"/>
                  </a:cubicBezTo>
                  <a:cubicBezTo>
                    <a:pt x="1" y="761"/>
                    <a:pt x="191" y="951"/>
                    <a:pt x="476" y="951"/>
                  </a:cubicBezTo>
                  <a:cubicBezTo>
                    <a:pt x="729" y="951"/>
                    <a:pt x="951" y="761"/>
                    <a:pt x="951" y="476"/>
                  </a:cubicBezTo>
                  <a:cubicBezTo>
                    <a:pt x="951" y="222"/>
                    <a:pt x="729" y="1"/>
                    <a:pt x="4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39"/>
            <p:cNvSpPr/>
            <p:nvPr/>
          </p:nvSpPr>
          <p:spPr>
            <a:xfrm>
              <a:off x="3138773" y="2475274"/>
              <a:ext cx="29398" cy="29398"/>
            </a:xfrm>
            <a:custGeom>
              <a:avLst/>
              <a:gdLst/>
              <a:ahLst/>
              <a:cxnLst/>
              <a:rect l="l" t="t" r="r" b="b"/>
              <a:pathLst>
                <a:path w="951" h="951" extrusionOk="0">
                  <a:moveTo>
                    <a:pt x="475" y="1"/>
                  </a:moveTo>
                  <a:cubicBezTo>
                    <a:pt x="222" y="1"/>
                    <a:pt x="0" y="223"/>
                    <a:pt x="0" y="476"/>
                  </a:cubicBezTo>
                  <a:cubicBezTo>
                    <a:pt x="0" y="729"/>
                    <a:pt x="222" y="951"/>
                    <a:pt x="475" y="951"/>
                  </a:cubicBezTo>
                  <a:cubicBezTo>
                    <a:pt x="760" y="951"/>
                    <a:pt x="950" y="729"/>
                    <a:pt x="950" y="476"/>
                  </a:cubicBezTo>
                  <a:cubicBezTo>
                    <a:pt x="950" y="223"/>
                    <a:pt x="760" y="1"/>
                    <a:pt x="4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39"/>
            <p:cNvSpPr/>
            <p:nvPr/>
          </p:nvSpPr>
          <p:spPr>
            <a:xfrm>
              <a:off x="3170087" y="2689683"/>
              <a:ext cx="30387" cy="30387"/>
            </a:xfrm>
            <a:custGeom>
              <a:avLst/>
              <a:gdLst/>
              <a:ahLst/>
              <a:cxnLst/>
              <a:rect l="l" t="t" r="r" b="b"/>
              <a:pathLst>
                <a:path w="983" h="983" extrusionOk="0">
                  <a:moveTo>
                    <a:pt x="476" y="0"/>
                  </a:moveTo>
                  <a:cubicBezTo>
                    <a:pt x="222" y="0"/>
                    <a:pt x="1" y="222"/>
                    <a:pt x="1" y="507"/>
                  </a:cubicBezTo>
                  <a:cubicBezTo>
                    <a:pt x="1" y="760"/>
                    <a:pt x="222" y="982"/>
                    <a:pt x="476" y="982"/>
                  </a:cubicBezTo>
                  <a:cubicBezTo>
                    <a:pt x="761" y="982"/>
                    <a:pt x="982" y="760"/>
                    <a:pt x="982" y="507"/>
                  </a:cubicBezTo>
                  <a:cubicBezTo>
                    <a:pt x="982" y="222"/>
                    <a:pt x="761" y="0"/>
                    <a:pt x="4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39"/>
            <p:cNvSpPr/>
            <p:nvPr/>
          </p:nvSpPr>
          <p:spPr>
            <a:xfrm>
              <a:off x="3173024" y="2632897"/>
              <a:ext cx="30387" cy="29398"/>
            </a:xfrm>
            <a:custGeom>
              <a:avLst/>
              <a:gdLst/>
              <a:ahLst/>
              <a:cxnLst/>
              <a:rect l="l" t="t" r="r" b="b"/>
              <a:pathLst>
                <a:path w="983" h="951" extrusionOk="0">
                  <a:moveTo>
                    <a:pt x="507" y="1"/>
                  </a:moveTo>
                  <a:cubicBezTo>
                    <a:pt x="222" y="1"/>
                    <a:pt x="1" y="222"/>
                    <a:pt x="1" y="476"/>
                  </a:cubicBezTo>
                  <a:cubicBezTo>
                    <a:pt x="1" y="729"/>
                    <a:pt x="222" y="951"/>
                    <a:pt x="507" y="951"/>
                  </a:cubicBezTo>
                  <a:cubicBezTo>
                    <a:pt x="761" y="951"/>
                    <a:pt x="982" y="729"/>
                    <a:pt x="982" y="476"/>
                  </a:cubicBezTo>
                  <a:cubicBezTo>
                    <a:pt x="982" y="222"/>
                    <a:pt x="761" y="1"/>
                    <a:pt x="5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39"/>
            <p:cNvSpPr/>
            <p:nvPr/>
          </p:nvSpPr>
          <p:spPr>
            <a:xfrm>
              <a:off x="3130921" y="2846317"/>
              <a:ext cx="29429" cy="30387"/>
            </a:xfrm>
            <a:custGeom>
              <a:avLst/>
              <a:gdLst/>
              <a:ahLst/>
              <a:cxnLst/>
              <a:rect l="l" t="t" r="r" b="b"/>
              <a:pathLst>
                <a:path w="952" h="983" extrusionOk="0">
                  <a:moveTo>
                    <a:pt x="476" y="0"/>
                  </a:moveTo>
                  <a:cubicBezTo>
                    <a:pt x="223" y="0"/>
                    <a:pt x="1" y="222"/>
                    <a:pt x="1" y="507"/>
                  </a:cubicBezTo>
                  <a:cubicBezTo>
                    <a:pt x="1" y="760"/>
                    <a:pt x="223" y="982"/>
                    <a:pt x="476" y="982"/>
                  </a:cubicBezTo>
                  <a:cubicBezTo>
                    <a:pt x="729" y="982"/>
                    <a:pt x="951" y="760"/>
                    <a:pt x="951" y="507"/>
                  </a:cubicBezTo>
                  <a:cubicBezTo>
                    <a:pt x="951" y="222"/>
                    <a:pt x="729" y="0"/>
                    <a:pt x="4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39"/>
            <p:cNvSpPr/>
            <p:nvPr/>
          </p:nvSpPr>
          <p:spPr>
            <a:xfrm>
              <a:off x="5657647" y="1122481"/>
              <a:ext cx="936927" cy="853927"/>
            </a:xfrm>
            <a:custGeom>
              <a:avLst/>
              <a:gdLst/>
              <a:ahLst/>
              <a:cxnLst/>
              <a:rect l="l" t="t" r="r" b="b"/>
              <a:pathLst>
                <a:path w="30309" h="27624" extrusionOk="0">
                  <a:moveTo>
                    <a:pt x="15185" y="0"/>
                  </a:moveTo>
                  <a:cubicBezTo>
                    <a:pt x="11639" y="0"/>
                    <a:pt x="8088" y="1362"/>
                    <a:pt x="5385" y="4082"/>
                  </a:cubicBezTo>
                  <a:cubicBezTo>
                    <a:pt x="1" y="9465"/>
                    <a:pt x="1" y="18206"/>
                    <a:pt x="5385" y="23590"/>
                  </a:cubicBezTo>
                  <a:cubicBezTo>
                    <a:pt x="8088" y="26278"/>
                    <a:pt x="11621" y="27624"/>
                    <a:pt x="15151" y="27624"/>
                  </a:cubicBezTo>
                  <a:cubicBezTo>
                    <a:pt x="18691" y="27624"/>
                    <a:pt x="22229" y="26270"/>
                    <a:pt x="24924" y="23558"/>
                  </a:cubicBezTo>
                  <a:cubicBezTo>
                    <a:pt x="30308" y="18143"/>
                    <a:pt x="30308" y="9402"/>
                    <a:pt x="24893" y="4018"/>
                  </a:cubicBezTo>
                  <a:cubicBezTo>
                    <a:pt x="22213" y="1338"/>
                    <a:pt x="18701" y="0"/>
                    <a:pt x="15185"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39"/>
            <p:cNvSpPr/>
            <p:nvPr/>
          </p:nvSpPr>
          <p:spPr>
            <a:xfrm>
              <a:off x="5628280" y="1063624"/>
              <a:ext cx="982925" cy="971673"/>
            </a:xfrm>
            <a:custGeom>
              <a:avLst/>
              <a:gdLst/>
              <a:ahLst/>
              <a:cxnLst/>
              <a:rect l="l" t="t" r="r" b="b"/>
              <a:pathLst>
                <a:path w="31797" h="31433" extrusionOk="0">
                  <a:moveTo>
                    <a:pt x="16089" y="1900"/>
                  </a:moveTo>
                  <a:cubicBezTo>
                    <a:pt x="23911" y="1900"/>
                    <a:pt x="30213" y="8393"/>
                    <a:pt x="29896" y="16247"/>
                  </a:cubicBezTo>
                  <a:cubicBezTo>
                    <a:pt x="29611" y="23404"/>
                    <a:pt x="23784" y="29231"/>
                    <a:pt x="16627" y="29516"/>
                  </a:cubicBezTo>
                  <a:cubicBezTo>
                    <a:pt x="16455" y="29522"/>
                    <a:pt x="16283" y="29525"/>
                    <a:pt x="16112" y="29525"/>
                  </a:cubicBezTo>
                  <a:cubicBezTo>
                    <a:pt x="8492" y="29525"/>
                    <a:pt x="2281" y="23359"/>
                    <a:pt x="2281" y="15708"/>
                  </a:cubicBezTo>
                  <a:cubicBezTo>
                    <a:pt x="2281" y="8076"/>
                    <a:pt x="8456" y="1900"/>
                    <a:pt x="16089" y="1900"/>
                  </a:cubicBezTo>
                  <a:close/>
                  <a:moveTo>
                    <a:pt x="16089" y="0"/>
                  </a:moveTo>
                  <a:cubicBezTo>
                    <a:pt x="7190" y="0"/>
                    <a:pt x="1" y="7474"/>
                    <a:pt x="412" y="16468"/>
                  </a:cubicBezTo>
                  <a:cubicBezTo>
                    <a:pt x="792" y="24512"/>
                    <a:pt x="7316" y="31036"/>
                    <a:pt x="15360" y="31416"/>
                  </a:cubicBezTo>
                  <a:cubicBezTo>
                    <a:pt x="15605" y="31427"/>
                    <a:pt x="15849" y="31433"/>
                    <a:pt x="16092" y="31433"/>
                  </a:cubicBezTo>
                  <a:cubicBezTo>
                    <a:pt x="24754" y="31433"/>
                    <a:pt x="31796" y="24365"/>
                    <a:pt x="31796" y="15708"/>
                  </a:cubicBezTo>
                  <a:cubicBezTo>
                    <a:pt x="31796" y="7063"/>
                    <a:pt x="24766" y="0"/>
                    <a:pt x="16089"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39"/>
            <p:cNvSpPr/>
            <p:nvPr/>
          </p:nvSpPr>
          <p:spPr>
            <a:xfrm>
              <a:off x="5984639" y="1404187"/>
              <a:ext cx="359296" cy="123990"/>
            </a:xfrm>
            <a:custGeom>
              <a:avLst/>
              <a:gdLst/>
              <a:ahLst/>
              <a:cxnLst/>
              <a:rect l="l" t="t" r="r" b="b"/>
              <a:pathLst>
                <a:path w="11623" h="4011" extrusionOk="0">
                  <a:moveTo>
                    <a:pt x="7051" y="1"/>
                  </a:moveTo>
                  <a:cubicBezTo>
                    <a:pt x="7013" y="1"/>
                    <a:pt x="6974" y="2"/>
                    <a:pt x="6936" y="4"/>
                  </a:cubicBezTo>
                  <a:cubicBezTo>
                    <a:pt x="6651" y="4"/>
                    <a:pt x="6366" y="131"/>
                    <a:pt x="6176" y="321"/>
                  </a:cubicBezTo>
                  <a:lnTo>
                    <a:pt x="4022" y="2506"/>
                  </a:lnTo>
                  <a:cubicBezTo>
                    <a:pt x="3703" y="2825"/>
                    <a:pt x="3357" y="2985"/>
                    <a:pt x="2960" y="2985"/>
                  </a:cubicBezTo>
                  <a:cubicBezTo>
                    <a:pt x="2924" y="2985"/>
                    <a:pt x="2887" y="2984"/>
                    <a:pt x="2850" y="2981"/>
                  </a:cubicBezTo>
                  <a:cubicBezTo>
                    <a:pt x="1615" y="2949"/>
                    <a:pt x="412" y="1556"/>
                    <a:pt x="412" y="1524"/>
                  </a:cubicBezTo>
                  <a:cubicBezTo>
                    <a:pt x="360" y="1472"/>
                    <a:pt x="298" y="1448"/>
                    <a:pt x="237" y="1448"/>
                  </a:cubicBezTo>
                  <a:cubicBezTo>
                    <a:pt x="187" y="1448"/>
                    <a:pt x="138" y="1464"/>
                    <a:pt x="95" y="1493"/>
                  </a:cubicBezTo>
                  <a:cubicBezTo>
                    <a:pt x="0" y="1588"/>
                    <a:pt x="0" y="1714"/>
                    <a:pt x="64" y="1809"/>
                  </a:cubicBezTo>
                  <a:cubicBezTo>
                    <a:pt x="127" y="1873"/>
                    <a:pt x="1394" y="3361"/>
                    <a:pt x="2819" y="3424"/>
                  </a:cubicBezTo>
                  <a:cubicBezTo>
                    <a:pt x="2855" y="3426"/>
                    <a:pt x="2890" y="3427"/>
                    <a:pt x="2925" y="3427"/>
                  </a:cubicBezTo>
                  <a:cubicBezTo>
                    <a:pt x="3452" y="3427"/>
                    <a:pt x="3923" y="3207"/>
                    <a:pt x="4339" y="2791"/>
                  </a:cubicBezTo>
                  <a:lnTo>
                    <a:pt x="6492" y="638"/>
                  </a:lnTo>
                  <a:cubicBezTo>
                    <a:pt x="6619" y="511"/>
                    <a:pt x="6777" y="448"/>
                    <a:pt x="6967" y="416"/>
                  </a:cubicBezTo>
                  <a:cubicBezTo>
                    <a:pt x="7379" y="416"/>
                    <a:pt x="7759" y="574"/>
                    <a:pt x="8076" y="891"/>
                  </a:cubicBezTo>
                  <a:lnTo>
                    <a:pt x="11243" y="3963"/>
                  </a:lnTo>
                  <a:cubicBezTo>
                    <a:pt x="11274" y="3994"/>
                    <a:pt x="11330" y="4010"/>
                    <a:pt x="11385" y="4010"/>
                  </a:cubicBezTo>
                  <a:cubicBezTo>
                    <a:pt x="11441" y="4010"/>
                    <a:pt x="11496" y="3994"/>
                    <a:pt x="11528" y="3963"/>
                  </a:cubicBezTo>
                  <a:cubicBezTo>
                    <a:pt x="11623" y="3868"/>
                    <a:pt x="11623" y="3741"/>
                    <a:pt x="11559" y="3646"/>
                  </a:cubicBezTo>
                  <a:lnTo>
                    <a:pt x="8393" y="574"/>
                  </a:lnTo>
                  <a:cubicBezTo>
                    <a:pt x="8040" y="192"/>
                    <a:pt x="7550" y="1"/>
                    <a:pt x="7051"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39"/>
            <p:cNvSpPr/>
            <p:nvPr/>
          </p:nvSpPr>
          <p:spPr>
            <a:xfrm>
              <a:off x="5946462" y="1411050"/>
              <a:ext cx="316235" cy="106834"/>
            </a:xfrm>
            <a:custGeom>
              <a:avLst/>
              <a:gdLst/>
              <a:ahLst/>
              <a:cxnLst/>
              <a:rect l="l" t="t" r="r" b="b"/>
              <a:pathLst>
                <a:path w="10230" h="3456" extrusionOk="0">
                  <a:moveTo>
                    <a:pt x="7037" y="1"/>
                  </a:moveTo>
                  <a:cubicBezTo>
                    <a:pt x="7004" y="1"/>
                    <a:pt x="6970" y="2"/>
                    <a:pt x="6936" y="4"/>
                  </a:cubicBezTo>
                  <a:cubicBezTo>
                    <a:pt x="6651" y="35"/>
                    <a:pt x="6397" y="162"/>
                    <a:pt x="6176" y="352"/>
                  </a:cubicBezTo>
                  <a:lnTo>
                    <a:pt x="4022" y="2506"/>
                  </a:lnTo>
                  <a:cubicBezTo>
                    <a:pt x="3703" y="2854"/>
                    <a:pt x="3356" y="3016"/>
                    <a:pt x="2959" y="3016"/>
                  </a:cubicBezTo>
                  <a:cubicBezTo>
                    <a:pt x="2923" y="3016"/>
                    <a:pt x="2887" y="3015"/>
                    <a:pt x="2850" y="3012"/>
                  </a:cubicBezTo>
                  <a:cubicBezTo>
                    <a:pt x="1615" y="2949"/>
                    <a:pt x="412" y="1556"/>
                    <a:pt x="412" y="1556"/>
                  </a:cubicBezTo>
                  <a:cubicBezTo>
                    <a:pt x="377" y="1503"/>
                    <a:pt x="313" y="1480"/>
                    <a:pt x="247" y="1480"/>
                  </a:cubicBezTo>
                  <a:cubicBezTo>
                    <a:pt x="193" y="1480"/>
                    <a:pt x="138" y="1495"/>
                    <a:pt x="95" y="1524"/>
                  </a:cubicBezTo>
                  <a:cubicBezTo>
                    <a:pt x="0" y="1587"/>
                    <a:pt x="0" y="1746"/>
                    <a:pt x="64" y="1841"/>
                  </a:cubicBezTo>
                  <a:cubicBezTo>
                    <a:pt x="127" y="1904"/>
                    <a:pt x="1394" y="3392"/>
                    <a:pt x="2819" y="3456"/>
                  </a:cubicBezTo>
                  <a:cubicBezTo>
                    <a:pt x="3389" y="3456"/>
                    <a:pt x="3895" y="3266"/>
                    <a:pt x="4339" y="2822"/>
                  </a:cubicBezTo>
                  <a:lnTo>
                    <a:pt x="6492" y="669"/>
                  </a:lnTo>
                  <a:cubicBezTo>
                    <a:pt x="6619" y="542"/>
                    <a:pt x="6777" y="479"/>
                    <a:pt x="6967" y="447"/>
                  </a:cubicBezTo>
                  <a:cubicBezTo>
                    <a:pt x="7002" y="445"/>
                    <a:pt x="7036" y="443"/>
                    <a:pt x="7071" y="443"/>
                  </a:cubicBezTo>
                  <a:cubicBezTo>
                    <a:pt x="7447" y="443"/>
                    <a:pt x="7815" y="600"/>
                    <a:pt x="8076" y="891"/>
                  </a:cubicBezTo>
                  <a:lnTo>
                    <a:pt x="9818" y="2727"/>
                  </a:lnTo>
                  <a:cubicBezTo>
                    <a:pt x="9865" y="2775"/>
                    <a:pt x="9921" y="2799"/>
                    <a:pt x="9976" y="2799"/>
                  </a:cubicBezTo>
                  <a:cubicBezTo>
                    <a:pt x="10031" y="2799"/>
                    <a:pt x="10087" y="2775"/>
                    <a:pt x="10134" y="2727"/>
                  </a:cubicBezTo>
                  <a:cubicBezTo>
                    <a:pt x="10229" y="2632"/>
                    <a:pt x="10229" y="2506"/>
                    <a:pt x="10166" y="2411"/>
                  </a:cubicBezTo>
                  <a:lnTo>
                    <a:pt x="8392" y="606"/>
                  </a:lnTo>
                  <a:cubicBezTo>
                    <a:pt x="8036" y="220"/>
                    <a:pt x="7541" y="1"/>
                    <a:pt x="7037"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39"/>
            <p:cNvSpPr/>
            <p:nvPr/>
          </p:nvSpPr>
          <p:spPr>
            <a:xfrm>
              <a:off x="5984639" y="1404496"/>
              <a:ext cx="113573" cy="340996"/>
            </a:xfrm>
            <a:custGeom>
              <a:avLst/>
              <a:gdLst/>
              <a:ahLst/>
              <a:cxnLst/>
              <a:rect l="l" t="t" r="r" b="b"/>
              <a:pathLst>
                <a:path w="3674" h="11031" extrusionOk="0">
                  <a:moveTo>
                    <a:pt x="1674" y="0"/>
                  </a:moveTo>
                  <a:cubicBezTo>
                    <a:pt x="1610" y="0"/>
                    <a:pt x="1544" y="34"/>
                    <a:pt x="1489" y="89"/>
                  </a:cubicBezTo>
                  <a:cubicBezTo>
                    <a:pt x="1425" y="184"/>
                    <a:pt x="1425" y="311"/>
                    <a:pt x="1520" y="374"/>
                  </a:cubicBezTo>
                  <a:cubicBezTo>
                    <a:pt x="1552" y="406"/>
                    <a:pt x="2946" y="1578"/>
                    <a:pt x="3009" y="2813"/>
                  </a:cubicBezTo>
                  <a:cubicBezTo>
                    <a:pt x="3009" y="3256"/>
                    <a:pt x="2850" y="3636"/>
                    <a:pt x="2502" y="3984"/>
                  </a:cubicBezTo>
                  <a:lnTo>
                    <a:pt x="349" y="6170"/>
                  </a:lnTo>
                  <a:cubicBezTo>
                    <a:pt x="159" y="6360"/>
                    <a:pt x="32" y="6613"/>
                    <a:pt x="32" y="6930"/>
                  </a:cubicBezTo>
                  <a:cubicBezTo>
                    <a:pt x="0" y="7468"/>
                    <a:pt x="190" y="7975"/>
                    <a:pt x="602" y="8355"/>
                  </a:cubicBezTo>
                  <a:lnTo>
                    <a:pt x="3294" y="10983"/>
                  </a:lnTo>
                  <a:cubicBezTo>
                    <a:pt x="3341" y="11015"/>
                    <a:pt x="3397" y="11031"/>
                    <a:pt x="3448" y="11031"/>
                  </a:cubicBezTo>
                  <a:cubicBezTo>
                    <a:pt x="3500" y="11031"/>
                    <a:pt x="3547" y="11015"/>
                    <a:pt x="3579" y="10983"/>
                  </a:cubicBezTo>
                  <a:cubicBezTo>
                    <a:pt x="3674" y="10888"/>
                    <a:pt x="3674" y="10762"/>
                    <a:pt x="3579" y="10667"/>
                  </a:cubicBezTo>
                  <a:lnTo>
                    <a:pt x="887" y="8038"/>
                  </a:lnTo>
                  <a:cubicBezTo>
                    <a:pt x="602" y="7753"/>
                    <a:pt x="412" y="7341"/>
                    <a:pt x="444" y="6930"/>
                  </a:cubicBezTo>
                  <a:cubicBezTo>
                    <a:pt x="444" y="6740"/>
                    <a:pt x="539" y="6581"/>
                    <a:pt x="665" y="6455"/>
                  </a:cubicBezTo>
                  <a:lnTo>
                    <a:pt x="2819" y="4301"/>
                  </a:lnTo>
                  <a:cubicBezTo>
                    <a:pt x="3262" y="3858"/>
                    <a:pt x="3452" y="3351"/>
                    <a:pt x="3421" y="2781"/>
                  </a:cubicBezTo>
                  <a:cubicBezTo>
                    <a:pt x="3357" y="1388"/>
                    <a:pt x="1869" y="89"/>
                    <a:pt x="1805" y="57"/>
                  </a:cubicBezTo>
                  <a:cubicBezTo>
                    <a:pt x="1766" y="18"/>
                    <a:pt x="1720" y="0"/>
                    <a:pt x="1674"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39"/>
            <p:cNvSpPr/>
            <p:nvPr/>
          </p:nvSpPr>
          <p:spPr>
            <a:xfrm>
              <a:off x="5991471" y="1366721"/>
              <a:ext cx="107730" cy="314164"/>
            </a:xfrm>
            <a:custGeom>
              <a:avLst/>
              <a:gdLst/>
              <a:ahLst/>
              <a:cxnLst/>
              <a:rect l="l" t="t" r="r" b="b"/>
              <a:pathLst>
                <a:path w="3485" h="10163" extrusionOk="0">
                  <a:moveTo>
                    <a:pt x="1680" y="0"/>
                  </a:moveTo>
                  <a:cubicBezTo>
                    <a:pt x="1620" y="0"/>
                    <a:pt x="1556" y="24"/>
                    <a:pt x="1521" y="76"/>
                  </a:cubicBezTo>
                  <a:cubicBezTo>
                    <a:pt x="1426" y="171"/>
                    <a:pt x="1458" y="298"/>
                    <a:pt x="1553" y="361"/>
                  </a:cubicBezTo>
                  <a:cubicBezTo>
                    <a:pt x="1553" y="393"/>
                    <a:pt x="2946" y="1564"/>
                    <a:pt x="3010" y="2800"/>
                  </a:cubicBezTo>
                  <a:cubicBezTo>
                    <a:pt x="3041" y="3243"/>
                    <a:pt x="2883" y="3623"/>
                    <a:pt x="2534" y="3971"/>
                  </a:cubicBezTo>
                  <a:lnTo>
                    <a:pt x="381" y="6156"/>
                  </a:lnTo>
                  <a:cubicBezTo>
                    <a:pt x="159" y="6347"/>
                    <a:pt x="64" y="6632"/>
                    <a:pt x="33" y="6917"/>
                  </a:cubicBezTo>
                  <a:cubicBezTo>
                    <a:pt x="1" y="7455"/>
                    <a:pt x="223" y="7962"/>
                    <a:pt x="634" y="8342"/>
                  </a:cubicBezTo>
                  <a:lnTo>
                    <a:pt x="2439" y="10115"/>
                  </a:lnTo>
                  <a:cubicBezTo>
                    <a:pt x="2487" y="10147"/>
                    <a:pt x="2542" y="10163"/>
                    <a:pt x="2598" y="10163"/>
                  </a:cubicBezTo>
                  <a:cubicBezTo>
                    <a:pt x="2653" y="10163"/>
                    <a:pt x="2709" y="10147"/>
                    <a:pt x="2756" y="10115"/>
                  </a:cubicBezTo>
                  <a:cubicBezTo>
                    <a:pt x="2851" y="10020"/>
                    <a:pt x="2851" y="9893"/>
                    <a:pt x="2725" y="9798"/>
                  </a:cubicBezTo>
                  <a:lnTo>
                    <a:pt x="919" y="8025"/>
                  </a:lnTo>
                  <a:cubicBezTo>
                    <a:pt x="603" y="7740"/>
                    <a:pt x="444" y="7328"/>
                    <a:pt x="476" y="6917"/>
                  </a:cubicBezTo>
                  <a:cubicBezTo>
                    <a:pt x="476" y="6758"/>
                    <a:pt x="539" y="6568"/>
                    <a:pt x="666" y="6442"/>
                  </a:cubicBezTo>
                  <a:lnTo>
                    <a:pt x="2820" y="4288"/>
                  </a:lnTo>
                  <a:cubicBezTo>
                    <a:pt x="3263" y="3845"/>
                    <a:pt x="3485" y="3338"/>
                    <a:pt x="3453" y="2768"/>
                  </a:cubicBezTo>
                  <a:cubicBezTo>
                    <a:pt x="3390" y="1374"/>
                    <a:pt x="1869" y="108"/>
                    <a:pt x="1806" y="44"/>
                  </a:cubicBezTo>
                  <a:cubicBezTo>
                    <a:pt x="1778" y="16"/>
                    <a:pt x="1730" y="0"/>
                    <a:pt x="1680"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39"/>
            <p:cNvSpPr/>
            <p:nvPr/>
          </p:nvSpPr>
          <p:spPr>
            <a:xfrm>
              <a:off x="6008133" y="1425362"/>
              <a:ext cx="116509" cy="114562"/>
            </a:xfrm>
            <a:custGeom>
              <a:avLst/>
              <a:gdLst/>
              <a:ahLst/>
              <a:cxnLst/>
              <a:rect l="l" t="t" r="r" b="b"/>
              <a:pathLst>
                <a:path w="3769" h="3706" extrusionOk="0">
                  <a:moveTo>
                    <a:pt x="238" y="0"/>
                  </a:moveTo>
                  <a:cubicBezTo>
                    <a:pt x="182" y="0"/>
                    <a:pt x="127" y="16"/>
                    <a:pt x="95" y="48"/>
                  </a:cubicBezTo>
                  <a:cubicBezTo>
                    <a:pt x="0" y="143"/>
                    <a:pt x="0" y="269"/>
                    <a:pt x="95" y="364"/>
                  </a:cubicBezTo>
                  <a:lnTo>
                    <a:pt x="3389" y="3658"/>
                  </a:lnTo>
                  <a:cubicBezTo>
                    <a:pt x="3436" y="3689"/>
                    <a:pt x="3492" y="3705"/>
                    <a:pt x="3547" y="3705"/>
                  </a:cubicBezTo>
                  <a:cubicBezTo>
                    <a:pt x="3603" y="3705"/>
                    <a:pt x="3658" y="3689"/>
                    <a:pt x="3706" y="3658"/>
                  </a:cubicBezTo>
                  <a:cubicBezTo>
                    <a:pt x="3769" y="3563"/>
                    <a:pt x="3769" y="3436"/>
                    <a:pt x="3706" y="3341"/>
                  </a:cubicBezTo>
                  <a:lnTo>
                    <a:pt x="380" y="48"/>
                  </a:lnTo>
                  <a:cubicBezTo>
                    <a:pt x="349" y="16"/>
                    <a:pt x="293" y="0"/>
                    <a:pt x="238"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39"/>
            <p:cNvSpPr/>
            <p:nvPr/>
          </p:nvSpPr>
          <p:spPr>
            <a:xfrm>
              <a:off x="6011070" y="1661781"/>
              <a:ext cx="21577" cy="19599"/>
            </a:xfrm>
            <a:custGeom>
              <a:avLst/>
              <a:gdLst/>
              <a:ahLst/>
              <a:cxnLst/>
              <a:rect l="l" t="t" r="r" b="b"/>
              <a:pathLst>
                <a:path w="698" h="634" extrusionOk="0">
                  <a:moveTo>
                    <a:pt x="349" y="0"/>
                  </a:moveTo>
                  <a:cubicBezTo>
                    <a:pt x="270" y="0"/>
                    <a:pt x="190" y="32"/>
                    <a:pt x="127" y="95"/>
                  </a:cubicBezTo>
                  <a:cubicBezTo>
                    <a:pt x="0" y="222"/>
                    <a:pt x="0" y="412"/>
                    <a:pt x="127" y="538"/>
                  </a:cubicBezTo>
                  <a:cubicBezTo>
                    <a:pt x="190" y="602"/>
                    <a:pt x="270" y="633"/>
                    <a:pt x="349" y="633"/>
                  </a:cubicBezTo>
                  <a:cubicBezTo>
                    <a:pt x="428" y="633"/>
                    <a:pt x="507" y="602"/>
                    <a:pt x="570" y="538"/>
                  </a:cubicBezTo>
                  <a:cubicBezTo>
                    <a:pt x="697" y="412"/>
                    <a:pt x="697" y="222"/>
                    <a:pt x="570" y="95"/>
                  </a:cubicBezTo>
                  <a:cubicBezTo>
                    <a:pt x="507" y="32"/>
                    <a:pt x="428" y="0"/>
                    <a:pt x="3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39"/>
            <p:cNvSpPr/>
            <p:nvPr/>
          </p:nvSpPr>
          <p:spPr>
            <a:xfrm>
              <a:off x="5991471" y="1585396"/>
              <a:ext cx="21577" cy="20588"/>
            </a:xfrm>
            <a:custGeom>
              <a:avLst/>
              <a:gdLst/>
              <a:ahLst/>
              <a:cxnLst/>
              <a:rect l="l" t="t" r="r" b="b"/>
              <a:pathLst>
                <a:path w="698" h="666" extrusionOk="0">
                  <a:moveTo>
                    <a:pt x="349" y="1"/>
                  </a:moveTo>
                  <a:cubicBezTo>
                    <a:pt x="270" y="1"/>
                    <a:pt x="191" y="33"/>
                    <a:pt x="128" y="96"/>
                  </a:cubicBezTo>
                  <a:cubicBezTo>
                    <a:pt x="1" y="223"/>
                    <a:pt x="1" y="444"/>
                    <a:pt x="128" y="571"/>
                  </a:cubicBezTo>
                  <a:cubicBezTo>
                    <a:pt x="191" y="634"/>
                    <a:pt x="270" y="666"/>
                    <a:pt x="349" y="666"/>
                  </a:cubicBezTo>
                  <a:cubicBezTo>
                    <a:pt x="428" y="666"/>
                    <a:pt x="508" y="634"/>
                    <a:pt x="571" y="571"/>
                  </a:cubicBezTo>
                  <a:cubicBezTo>
                    <a:pt x="698" y="444"/>
                    <a:pt x="698" y="223"/>
                    <a:pt x="571" y="96"/>
                  </a:cubicBezTo>
                  <a:cubicBezTo>
                    <a:pt x="508" y="33"/>
                    <a:pt x="428" y="1"/>
                    <a:pt x="3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39"/>
            <p:cNvSpPr/>
            <p:nvPr/>
          </p:nvSpPr>
          <p:spPr>
            <a:xfrm>
              <a:off x="6078613" y="1466939"/>
              <a:ext cx="22535" cy="20588"/>
            </a:xfrm>
            <a:custGeom>
              <a:avLst/>
              <a:gdLst/>
              <a:ahLst/>
              <a:cxnLst/>
              <a:rect l="l" t="t" r="r" b="b"/>
              <a:pathLst>
                <a:path w="729" h="666" extrusionOk="0">
                  <a:moveTo>
                    <a:pt x="365" y="1"/>
                  </a:moveTo>
                  <a:cubicBezTo>
                    <a:pt x="278" y="1"/>
                    <a:pt x="191" y="33"/>
                    <a:pt x="127" y="96"/>
                  </a:cubicBezTo>
                  <a:cubicBezTo>
                    <a:pt x="1" y="223"/>
                    <a:pt x="1" y="444"/>
                    <a:pt x="127" y="571"/>
                  </a:cubicBezTo>
                  <a:cubicBezTo>
                    <a:pt x="191" y="634"/>
                    <a:pt x="278" y="666"/>
                    <a:pt x="365" y="666"/>
                  </a:cubicBezTo>
                  <a:cubicBezTo>
                    <a:pt x="452" y="666"/>
                    <a:pt x="539" y="634"/>
                    <a:pt x="602" y="571"/>
                  </a:cubicBezTo>
                  <a:cubicBezTo>
                    <a:pt x="729" y="444"/>
                    <a:pt x="729" y="223"/>
                    <a:pt x="602" y="96"/>
                  </a:cubicBezTo>
                  <a:cubicBezTo>
                    <a:pt x="539" y="33"/>
                    <a:pt x="452" y="1"/>
                    <a:pt x="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39"/>
            <p:cNvSpPr/>
            <p:nvPr/>
          </p:nvSpPr>
          <p:spPr>
            <a:xfrm>
              <a:off x="6050236" y="1493401"/>
              <a:ext cx="21546" cy="20588"/>
            </a:xfrm>
            <a:custGeom>
              <a:avLst/>
              <a:gdLst/>
              <a:ahLst/>
              <a:cxnLst/>
              <a:rect l="l" t="t" r="r" b="b"/>
              <a:pathLst>
                <a:path w="697" h="666" extrusionOk="0">
                  <a:moveTo>
                    <a:pt x="348" y="0"/>
                  </a:moveTo>
                  <a:cubicBezTo>
                    <a:pt x="269" y="0"/>
                    <a:pt x="190" y="32"/>
                    <a:pt x="127" y="95"/>
                  </a:cubicBezTo>
                  <a:cubicBezTo>
                    <a:pt x="0" y="222"/>
                    <a:pt x="0" y="443"/>
                    <a:pt x="127" y="570"/>
                  </a:cubicBezTo>
                  <a:cubicBezTo>
                    <a:pt x="190" y="633"/>
                    <a:pt x="269" y="665"/>
                    <a:pt x="348" y="665"/>
                  </a:cubicBezTo>
                  <a:cubicBezTo>
                    <a:pt x="428" y="665"/>
                    <a:pt x="507" y="633"/>
                    <a:pt x="570" y="570"/>
                  </a:cubicBezTo>
                  <a:cubicBezTo>
                    <a:pt x="697" y="443"/>
                    <a:pt x="697" y="222"/>
                    <a:pt x="570" y="95"/>
                  </a:cubicBezTo>
                  <a:cubicBezTo>
                    <a:pt x="507" y="32"/>
                    <a:pt x="428" y="0"/>
                    <a:pt x="3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39"/>
            <p:cNvSpPr/>
            <p:nvPr/>
          </p:nvSpPr>
          <p:spPr>
            <a:xfrm>
              <a:off x="6172587" y="1411142"/>
              <a:ext cx="22566" cy="19629"/>
            </a:xfrm>
            <a:custGeom>
              <a:avLst/>
              <a:gdLst/>
              <a:ahLst/>
              <a:cxnLst/>
              <a:rect l="l" t="t" r="r" b="b"/>
              <a:pathLst>
                <a:path w="730" h="635" extrusionOk="0">
                  <a:moveTo>
                    <a:pt x="365" y="1"/>
                  </a:moveTo>
                  <a:cubicBezTo>
                    <a:pt x="278" y="1"/>
                    <a:pt x="191" y="32"/>
                    <a:pt x="127" y="96"/>
                  </a:cubicBezTo>
                  <a:cubicBezTo>
                    <a:pt x="1" y="223"/>
                    <a:pt x="1" y="413"/>
                    <a:pt x="127" y="539"/>
                  </a:cubicBezTo>
                  <a:cubicBezTo>
                    <a:pt x="191" y="603"/>
                    <a:pt x="278" y="634"/>
                    <a:pt x="365" y="634"/>
                  </a:cubicBezTo>
                  <a:cubicBezTo>
                    <a:pt x="452" y="634"/>
                    <a:pt x="539" y="603"/>
                    <a:pt x="602" y="539"/>
                  </a:cubicBezTo>
                  <a:cubicBezTo>
                    <a:pt x="729" y="413"/>
                    <a:pt x="729" y="223"/>
                    <a:pt x="602" y="96"/>
                  </a:cubicBezTo>
                  <a:cubicBezTo>
                    <a:pt x="539" y="32"/>
                    <a:pt x="452" y="1"/>
                    <a:pt x="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39"/>
            <p:cNvSpPr/>
            <p:nvPr/>
          </p:nvSpPr>
          <p:spPr>
            <a:xfrm>
              <a:off x="6038489" y="1480788"/>
              <a:ext cx="411198" cy="373361"/>
            </a:xfrm>
            <a:custGeom>
              <a:avLst/>
              <a:gdLst/>
              <a:ahLst/>
              <a:cxnLst/>
              <a:rect l="l" t="t" r="r" b="b"/>
              <a:pathLst>
                <a:path w="13302" h="12078" extrusionOk="0">
                  <a:moveTo>
                    <a:pt x="6639" y="1311"/>
                  </a:moveTo>
                  <a:cubicBezTo>
                    <a:pt x="7854" y="1311"/>
                    <a:pt x="9073" y="1770"/>
                    <a:pt x="10008" y="2688"/>
                  </a:cubicBezTo>
                  <a:cubicBezTo>
                    <a:pt x="11844" y="4525"/>
                    <a:pt x="11844" y="7534"/>
                    <a:pt x="10008" y="9402"/>
                  </a:cubicBezTo>
                  <a:cubicBezTo>
                    <a:pt x="9089" y="10320"/>
                    <a:pt x="7878" y="10780"/>
                    <a:pt x="6662" y="10780"/>
                  </a:cubicBezTo>
                  <a:cubicBezTo>
                    <a:pt x="5447" y="10780"/>
                    <a:pt x="4228" y="10320"/>
                    <a:pt x="3294" y="9402"/>
                  </a:cubicBezTo>
                  <a:cubicBezTo>
                    <a:pt x="1457" y="7565"/>
                    <a:pt x="1425" y="4557"/>
                    <a:pt x="3294" y="2688"/>
                  </a:cubicBezTo>
                  <a:cubicBezTo>
                    <a:pt x="4212" y="1770"/>
                    <a:pt x="5423" y="1311"/>
                    <a:pt x="6639" y="1311"/>
                  </a:cubicBezTo>
                  <a:close/>
                  <a:moveTo>
                    <a:pt x="6654" y="0"/>
                  </a:moveTo>
                  <a:cubicBezTo>
                    <a:pt x="5101" y="0"/>
                    <a:pt x="3551" y="594"/>
                    <a:pt x="2375" y="1770"/>
                  </a:cubicBezTo>
                  <a:cubicBezTo>
                    <a:pt x="0" y="4145"/>
                    <a:pt x="32" y="7977"/>
                    <a:pt x="2375" y="10320"/>
                  </a:cubicBezTo>
                  <a:cubicBezTo>
                    <a:pt x="3563" y="11492"/>
                    <a:pt x="5115" y="12078"/>
                    <a:pt x="6662" y="12078"/>
                  </a:cubicBezTo>
                  <a:cubicBezTo>
                    <a:pt x="8210" y="12078"/>
                    <a:pt x="9754" y="11492"/>
                    <a:pt x="10926" y="10320"/>
                  </a:cubicBezTo>
                  <a:cubicBezTo>
                    <a:pt x="13301" y="7945"/>
                    <a:pt x="13269" y="4113"/>
                    <a:pt x="10926" y="1770"/>
                  </a:cubicBezTo>
                  <a:cubicBezTo>
                    <a:pt x="9742" y="586"/>
                    <a:pt x="8197" y="0"/>
                    <a:pt x="6654"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39"/>
            <p:cNvSpPr/>
            <p:nvPr/>
          </p:nvSpPr>
          <p:spPr>
            <a:xfrm>
              <a:off x="5832890" y="1262824"/>
              <a:ext cx="234008" cy="212493"/>
            </a:xfrm>
            <a:custGeom>
              <a:avLst/>
              <a:gdLst/>
              <a:ahLst/>
              <a:cxnLst/>
              <a:rect l="l" t="t" r="r" b="b"/>
              <a:pathLst>
                <a:path w="7570" h="6874" extrusionOk="0">
                  <a:moveTo>
                    <a:pt x="3785" y="1299"/>
                  </a:moveTo>
                  <a:cubicBezTo>
                    <a:pt x="4331" y="1299"/>
                    <a:pt x="4878" y="1505"/>
                    <a:pt x="5289" y="1917"/>
                  </a:cubicBezTo>
                  <a:cubicBezTo>
                    <a:pt x="6144" y="2772"/>
                    <a:pt x="6144" y="4102"/>
                    <a:pt x="5289" y="4957"/>
                  </a:cubicBezTo>
                  <a:cubicBezTo>
                    <a:pt x="4878" y="5369"/>
                    <a:pt x="4331" y="5575"/>
                    <a:pt x="3785" y="5575"/>
                  </a:cubicBezTo>
                  <a:cubicBezTo>
                    <a:pt x="3239" y="5575"/>
                    <a:pt x="2692" y="5369"/>
                    <a:pt x="2281" y="4957"/>
                  </a:cubicBezTo>
                  <a:cubicBezTo>
                    <a:pt x="1426" y="4134"/>
                    <a:pt x="1426" y="2772"/>
                    <a:pt x="2281" y="1917"/>
                  </a:cubicBezTo>
                  <a:cubicBezTo>
                    <a:pt x="2692" y="1505"/>
                    <a:pt x="3239" y="1299"/>
                    <a:pt x="3785" y="1299"/>
                  </a:cubicBezTo>
                  <a:close/>
                  <a:moveTo>
                    <a:pt x="3785" y="1"/>
                  </a:moveTo>
                  <a:cubicBezTo>
                    <a:pt x="2906" y="1"/>
                    <a:pt x="2027" y="334"/>
                    <a:pt x="1362" y="999"/>
                  </a:cubicBezTo>
                  <a:cubicBezTo>
                    <a:pt x="1" y="2360"/>
                    <a:pt x="1" y="4545"/>
                    <a:pt x="1362" y="5876"/>
                  </a:cubicBezTo>
                  <a:cubicBezTo>
                    <a:pt x="2027" y="6541"/>
                    <a:pt x="2906" y="6873"/>
                    <a:pt x="3789" y="6873"/>
                  </a:cubicBezTo>
                  <a:cubicBezTo>
                    <a:pt x="4672" y="6873"/>
                    <a:pt x="5558" y="6541"/>
                    <a:pt x="6239" y="5876"/>
                  </a:cubicBezTo>
                  <a:cubicBezTo>
                    <a:pt x="7569" y="4514"/>
                    <a:pt x="7569" y="2329"/>
                    <a:pt x="6208" y="999"/>
                  </a:cubicBezTo>
                  <a:cubicBezTo>
                    <a:pt x="5543" y="334"/>
                    <a:pt x="4664" y="1"/>
                    <a:pt x="3785"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39"/>
            <p:cNvSpPr/>
            <p:nvPr/>
          </p:nvSpPr>
          <p:spPr>
            <a:xfrm>
              <a:off x="5657647" y="2224667"/>
              <a:ext cx="936927" cy="853680"/>
            </a:xfrm>
            <a:custGeom>
              <a:avLst/>
              <a:gdLst/>
              <a:ahLst/>
              <a:cxnLst/>
              <a:rect l="l" t="t" r="r" b="b"/>
              <a:pathLst>
                <a:path w="30309" h="27616" extrusionOk="0">
                  <a:moveTo>
                    <a:pt x="15170" y="1"/>
                  </a:moveTo>
                  <a:cubicBezTo>
                    <a:pt x="11628" y="1"/>
                    <a:pt x="8084" y="1355"/>
                    <a:pt x="5385" y="4054"/>
                  </a:cubicBezTo>
                  <a:cubicBezTo>
                    <a:pt x="1" y="9470"/>
                    <a:pt x="1" y="18210"/>
                    <a:pt x="5385" y="23594"/>
                  </a:cubicBezTo>
                  <a:cubicBezTo>
                    <a:pt x="8084" y="26278"/>
                    <a:pt x="11610" y="27616"/>
                    <a:pt x="15135" y="27616"/>
                  </a:cubicBezTo>
                  <a:cubicBezTo>
                    <a:pt x="18681" y="27616"/>
                    <a:pt x="22225" y="26262"/>
                    <a:pt x="24924" y="23562"/>
                  </a:cubicBezTo>
                  <a:cubicBezTo>
                    <a:pt x="30308" y="18147"/>
                    <a:pt x="30308" y="9406"/>
                    <a:pt x="24893" y="4023"/>
                  </a:cubicBezTo>
                  <a:cubicBezTo>
                    <a:pt x="22209" y="1339"/>
                    <a:pt x="18690" y="1"/>
                    <a:pt x="15170" y="1"/>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39"/>
            <p:cNvSpPr/>
            <p:nvPr/>
          </p:nvSpPr>
          <p:spPr>
            <a:xfrm>
              <a:off x="5628280" y="2165933"/>
              <a:ext cx="982925" cy="970714"/>
            </a:xfrm>
            <a:custGeom>
              <a:avLst/>
              <a:gdLst/>
              <a:ahLst/>
              <a:cxnLst/>
              <a:rect l="l" t="t" r="r" b="b"/>
              <a:pathLst>
                <a:path w="31797" h="31402" extrusionOk="0">
                  <a:moveTo>
                    <a:pt x="16089" y="1901"/>
                  </a:moveTo>
                  <a:cubicBezTo>
                    <a:pt x="23911" y="1901"/>
                    <a:pt x="30213" y="8361"/>
                    <a:pt x="29896" y="16247"/>
                  </a:cubicBezTo>
                  <a:cubicBezTo>
                    <a:pt x="29611" y="23404"/>
                    <a:pt x="23784" y="29231"/>
                    <a:pt x="16627" y="29484"/>
                  </a:cubicBezTo>
                  <a:cubicBezTo>
                    <a:pt x="16437" y="29492"/>
                    <a:pt x="16248" y="29496"/>
                    <a:pt x="16060" y="29496"/>
                  </a:cubicBezTo>
                  <a:cubicBezTo>
                    <a:pt x="8463" y="29496"/>
                    <a:pt x="2281" y="23311"/>
                    <a:pt x="2281" y="15708"/>
                  </a:cubicBezTo>
                  <a:cubicBezTo>
                    <a:pt x="2281" y="8076"/>
                    <a:pt x="8456" y="1901"/>
                    <a:pt x="16089" y="1901"/>
                  </a:cubicBezTo>
                  <a:close/>
                  <a:moveTo>
                    <a:pt x="16089" y="1"/>
                  </a:moveTo>
                  <a:cubicBezTo>
                    <a:pt x="7190" y="1"/>
                    <a:pt x="1" y="7443"/>
                    <a:pt x="412" y="16437"/>
                  </a:cubicBezTo>
                  <a:cubicBezTo>
                    <a:pt x="792" y="24481"/>
                    <a:pt x="7316" y="31004"/>
                    <a:pt x="15360" y="31384"/>
                  </a:cubicBezTo>
                  <a:cubicBezTo>
                    <a:pt x="15606" y="31396"/>
                    <a:pt x="15851" y="31401"/>
                    <a:pt x="16095" y="31401"/>
                  </a:cubicBezTo>
                  <a:cubicBezTo>
                    <a:pt x="24756" y="31401"/>
                    <a:pt x="31796" y="24364"/>
                    <a:pt x="31796" y="15708"/>
                  </a:cubicBezTo>
                  <a:cubicBezTo>
                    <a:pt x="31796" y="7031"/>
                    <a:pt x="24766" y="1"/>
                    <a:pt x="1608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39"/>
            <p:cNvSpPr/>
            <p:nvPr/>
          </p:nvSpPr>
          <p:spPr>
            <a:xfrm>
              <a:off x="5758484" y="2223708"/>
              <a:ext cx="396515" cy="548233"/>
            </a:xfrm>
            <a:custGeom>
              <a:avLst/>
              <a:gdLst/>
              <a:ahLst/>
              <a:cxnLst/>
              <a:rect l="l" t="t" r="r" b="b"/>
              <a:pathLst>
                <a:path w="12827" h="17735" extrusionOk="0">
                  <a:moveTo>
                    <a:pt x="11338" y="0"/>
                  </a:moveTo>
                  <a:cubicBezTo>
                    <a:pt x="11307" y="0"/>
                    <a:pt x="11275" y="0"/>
                    <a:pt x="11243" y="32"/>
                  </a:cubicBezTo>
                  <a:lnTo>
                    <a:pt x="10832" y="32"/>
                  </a:lnTo>
                  <a:cubicBezTo>
                    <a:pt x="10705" y="63"/>
                    <a:pt x="10578" y="63"/>
                    <a:pt x="10483" y="63"/>
                  </a:cubicBezTo>
                  <a:cubicBezTo>
                    <a:pt x="10388" y="95"/>
                    <a:pt x="10325" y="95"/>
                    <a:pt x="10262" y="95"/>
                  </a:cubicBezTo>
                  <a:lnTo>
                    <a:pt x="10198" y="127"/>
                  </a:lnTo>
                  <a:lnTo>
                    <a:pt x="10040" y="127"/>
                  </a:lnTo>
                  <a:cubicBezTo>
                    <a:pt x="9913" y="158"/>
                    <a:pt x="9786" y="158"/>
                    <a:pt x="9691" y="190"/>
                  </a:cubicBezTo>
                  <a:cubicBezTo>
                    <a:pt x="9533" y="190"/>
                    <a:pt x="9406" y="222"/>
                    <a:pt x="9280" y="253"/>
                  </a:cubicBezTo>
                  <a:cubicBezTo>
                    <a:pt x="9185" y="285"/>
                    <a:pt x="9090" y="285"/>
                    <a:pt x="8995" y="317"/>
                  </a:cubicBezTo>
                  <a:lnTo>
                    <a:pt x="8963" y="317"/>
                  </a:lnTo>
                  <a:lnTo>
                    <a:pt x="8868" y="348"/>
                  </a:lnTo>
                  <a:cubicBezTo>
                    <a:pt x="8836" y="348"/>
                    <a:pt x="8805" y="348"/>
                    <a:pt x="8773" y="380"/>
                  </a:cubicBezTo>
                  <a:cubicBezTo>
                    <a:pt x="5036" y="1235"/>
                    <a:pt x="1901" y="3579"/>
                    <a:pt x="1" y="6777"/>
                  </a:cubicBezTo>
                  <a:lnTo>
                    <a:pt x="1" y="17735"/>
                  </a:lnTo>
                  <a:lnTo>
                    <a:pt x="12827" y="17735"/>
                  </a:lnTo>
                  <a:lnTo>
                    <a:pt x="12827" y="63"/>
                  </a:lnTo>
                  <a:cubicBezTo>
                    <a:pt x="12795" y="32"/>
                    <a:pt x="12732" y="32"/>
                    <a:pt x="12700" y="32"/>
                  </a:cubicBezTo>
                  <a:lnTo>
                    <a:pt x="12352" y="32"/>
                  </a:lnTo>
                  <a:cubicBezTo>
                    <a:pt x="12331" y="32"/>
                    <a:pt x="12309" y="18"/>
                    <a:pt x="12298" y="18"/>
                  </a:cubicBezTo>
                  <a:cubicBezTo>
                    <a:pt x="12292" y="18"/>
                    <a:pt x="12288" y="21"/>
                    <a:pt x="12288" y="32"/>
                  </a:cubicBezTo>
                  <a:cubicBezTo>
                    <a:pt x="12130" y="0"/>
                    <a:pt x="12003" y="0"/>
                    <a:pt x="11877" y="0"/>
                  </a:cubicBezTo>
                  <a:close/>
                </a:path>
              </a:pathLst>
            </a:custGeom>
            <a:solidFill>
              <a:srgbClr val="FFD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39"/>
            <p:cNvSpPr/>
            <p:nvPr/>
          </p:nvSpPr>
          <p:spPr>
            <a:xfrm>
              <a:off x="5933727" y="2621150"/>
              <a:ext cx="31345" cy="50944"/>
            </a:xfrm>
            <a:custGeom>
              <a:avLst/>
              <a:gdLst/>
              <a:ahLst/>
              <a:cxnLst/>
              <a:rect l="l" t="t" r="r" b="b"/>
              <a:pathLst>
                <a:path w="1014" h="1648" extrusionOk="0">
                  <a:moveTo>
                    <a:pt x="507" y="1"/>
                  </a:moveTo>
                  <a:cubicBezTo>
                    <a:pt x="222" y="1"/>
                    <a:pt x="0" y="222"/>
                    <a:pt x="0" y="507"/>
                  </a:cubicBezTo>
                  <a:lnTo>
                    <a:pt x="0" y="1141"/>
                  </a:lnTo>
                  <a:cubicBezTo>
                    <a:pt x="0" y="1426"/>
                    <a:pt x="222" y="1647"/>
                    <a:pt x="507" y="1647"/>
                  </a:cubicBezTo>
                  <a:cubicBezTo>
                    <a:pt x="792" y="1647"/>
                    <a:pt x="1014" y="1426"/>
                    <a:pt x="1014" y="1141"/>
                  </a:cubicBezTo>
                  <a:lnTo>
                    <a:pt x="1014" y="507"/>
                  </a:lnTo>
                  <a:cubicBezTo>
                    <a:pt x="1014" y="222"/>
                    <a:pt x="792" y="1"/>
                    <a:pt x="507" y="1"/>
                  </a:cubicBezTo>
                  <a:close/>
                </a:path>
              </a:pathLst>
            </a:custGeom>
            <a:solidFill>
              <a:srgbClr val="D8AE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39"/>
            <p:cNvSpPr/>
            <p:nvPr/>
          </p:nvSpPr>
          <p:spPr>
            <a:xfrm>
              <a:off x="5751652" y="2646344"/>
              <a:ext cx="200715" cy="250917"/>
            </a:xfrm>
            <a:custGeom>
              <a:avLst/>
              <a:gdLst/>
              <a:ahLst/>
              <a:cxnLst/>
              <a:rect l="l" t="t" r="r" b="b"/>
              <a:pathLst>
                <a:path w="6493" h="8117" extrusionOk="0">
                  <a:moveTo>
                    <a:pt x="205" y="1"/>
                  </a:moveTo>
                  <a:cubicBezTo>
                    <a:pt x="128" y="1"/>
                    <a:pt x="58" y="62"/>
                    <a:pt x="32" y="167"/>
                  </a:cubicBezTo>
                  <a:cubicBezTo>
                    <a:pt x="0" y="262"/>
                    <a:pt x="95" y="389"/>
                    <a:pt x="190" y="389"/>
                  </a:cubicBezTo>
                  <a:cubicBezTo>
                    <a:pt x="222" y="389"/>
                    <a:pt x="3357" y="1054"/>
                    <a:pt x="3484" y="4063"/>
                  </a:cubicBezTo>
                  <a:cubicBezTo>
                    <a:pt x="3642" y="7388"/>
                    <a:pt x="6176" y="8085"/>
                    <a:pt x="6207" y="8085"/>
                  </a:cubicBezTo>
                  <a:cubicBezTo>
                    <a:pt x="6239" y="8116"/>
                    <a:pt x="6239" y="8116"/>
                    <a:pt x="6271" y="8116"/>
                  </a:cubicBezTo>
                  <a:cubicBezTo>
                    <a:pt x="6334" y="8116"/>
                    <a:pt x="6429" y="8053"/>
                    <a:pt x="6461" y="7958"/>
                  </a:cubicBezTo>
                  <a:cubicBezTo>
                    <a:pt x="6492" y="7831"/>
                    <a:pt x="6429" y="7736"/>
                    <a:pt x="6302" y="7705"/>
                  </a:cubicBezTo>
                  <a:cubicBezTo>
                    <a:pt x="6207" y="7673"/>
                    <a:pt x="4022" y="7039"/>
                    <a:pt x="3895" y="4031"/>
                  </a:cubicBezTo>
                  <a:cubicBezTo>
                    <a:pt x="3769" y="706"/>
                    <a:pt x="285" y="9"/>
                    <a:pt x="253" y="9"/>
                  </a:cubicBezTo>
                  <a:cubicBezTo>
                    <a:pt x="237" y="4"/>
                    <a:pt x="221" y="1"/>
                    <a:pt x="20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39"/>
            <p:cNvSpPr/>
            <p:nvPr/>
          </p:nvSpPr>
          <p:spPr>
            <a:xfrm>
              <a:off x="5962104" y="2634597"/>
              <a:ext cx="199757" cy="249928"/>
            </a:xfrm>
            <a:custGeom>
              <a:avLst/>
              <a:gdLst/>
              <a:ahLst/>
              <a:cxnLst/>
              <a:rect l="l" t="t" r="r" b="b"/>
              <a:pathLst>
                <a:path w="6462" h="8085" extrusionOk="0">
                  <a:moveTo>
                    <a:pt x="6261" y="1"/>
                  </a:moveTo>
                  <a:cubicBezTo>
                    <a:pt x="6243" y="1"/>
                    <a:pt x="6225" y="3"/>
                    <a:pt x="6208" y="9"/>
                  </a:cubicBezTo>
                  <a:cubicBezTo>
                    <a:pt x="6176" y="9"/>
                    <a:pt x="3611" y="737"/>
                    <a:pt x="3484" y="4031"/>
                  </a:cubicBezTo>
                  <a:cubicBezTo>
                    <a:pt x="3358" y="7039"/>
                    <a:pt x="318" y="7673"/>
                    <a:pt x="191" y="7704"/>
                  </a:cubicBezTo>
                  <a:cubicBezTo>
                    <a:pt x="96" y="7736"/>
                    <a:pt x="1" y="7831"/>
                    <a:pt x="33" y="7926"/>
                  </a:cubicBezTo>
                  <a:cubicBezTo>
                    <a:pt x="64" y="8021"/>
                    <a:pt x="128" y="8085"/>
                    <a:pt x="223" y="8085"/>
                  </a:cubicBezTo>
                  <a:lnTo>
                    <a:pt x="254" y="8085"/>
                  </a:lnTo>
                  <a:cubicBezTo>
                    <a:pt x="286" y="8085"/>
                    <a:pt x="3770" y="7388"/>
                    <a:pt x="3896" y="4063"/>
                  </a:cubicBezTo>
                  <a:cubicBezTo>
                    <a:pt x="4023" y="1054"/>
                    <a:pt x="6208" y="421"/>
                    <a:pt x="6303" y="389"/>
                  </a:cubicBezTo>
                  <a:cubicBezTo>
                    <a:pt x="6398" y="357"/>
                    <a:pt x="6461" y="262"/>
                    <a:pt x="6461" y="136"/>
                  </a:cubicBezTo>
                  <a:cubicBezTo>
                    <a:pt x="6435" y="57"/>
                    <a:pt x="6345" y="1"/>
                    <a:pt x="6261"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39"/>
            <p:cNvSpPr/>
            <p:nvPr/>
          </p:nvSpPr>
          <p:spPr>
            <a:xfrm>
              <a:off x="5732053" y="2769963"/>
              <a:ext cx="671605" cy="308383"/>
            </a:xfrm>
            <a:custGeom>
              <a:avLst/>
              <a:gdLst/>
              <a:ahLst/>
              <a:cxnLst/>
              <a:rect l="l" t="t" r="r" b="b"/>
              <a:pathLst>
                <a:path w="21726" h="9976" extrusionOk="0">
                  <a:moveTo>
                    <a:pt x="1" y="0"/>
                  </a:moveTo>
                  <a:lnTo>
                    <a:pt x="1" y="1584"/>
                  </a:lnTo>
                  <a:cubicBezTo>
                    <a:pt x="1362" y="4719"/>
                    <a:pt x="3833" y="7284"/>
                    <a:pt x="6936" y="8709"/>
                  </a:cubicBezTo>
                  <a:cubicBezTo>
                    <a:pt x="7285" y="8868"/>
                    <a:pt x="7633" y="8994"/>
                    <a:pt x="7981" y="9153"/>
                  </a:cubicBezTo>
                  <a:cubicBezTo>
                    <a:pt x="8425" y="9311"/>
                    <a:pt x="8868" y="9438"/>
                    <a:pt x="9311" y="9533"/>
                  </a:cubicBezTo>
                  <a:cubicBezTo>
                    <a:pt x="9406" y="9564"/>
                    <a:pt x="9533" y="9596"/>
                    <a:pt x="9628" y="9628"/>
                  </a:cubicBezTo>
                  <a:lnTo>
                    <a:pt x="9945" y="9691"/>
                  </a:lnTo>
                  <a:cubicBezTo>
                    <a:pt x="10261" y="9754"/>
                    <a:pt x="10610" y="9818"/>
                    <a:pt x="10926" y="9849"/>
                  </a:cubicBezTo>
                  <a:cubicBezTo>
                    <a:pt x="11053" y="9881"/>
                    <a:pt x="11148" y="9881"/>
                    <a:pt x="11275" y="9881"/>
                  </a:cubicBezTo>
                  <a:cubicBezTo>
                    <a:pt x="11370" y="9881"/>
                    <a:pt x="11497" y="9913"/>
                    <a:pt x="11592" y="9913"/>
                  </a:cubicBezTo>
                  <a:cubicBezTo>
                    <a:pt x="11718" y="9944"/>
                    <a:pt x="11813" y="9944"/>
                    <a:pt x="11940" y="9944"/>
                  </a:cubicBezTo>
                  <a:lnTo>
                    <a:pt x="12288" y="9944"/>
                  </a:lnTo>
                  <a:cubicBezTo>
                    <a:pt x="12415" y="9976"/>
                    <a:pt x="12573" y="9976"/>
                    <a:pt x="12732" y="9976"/>
                  </a:cubicBezTo>
                  <a:lnTo>
                    <a:pt x="13080" y="9976"/>
                  </a:lnTo>
                  <a:cubicBezTo>
                    <a:pt x="13175" y="9944"/>
                    <a:pt x="13238" y="9944"/>
                    <a:pt x="13333" y="9944"/>
                  </a:cubicBezTo>
                  <a:lnTo>
                    <a:pt x="13587" y="9944"/>
                  </a:lnTo>
                  <a:cubicBezTo>
                    <a:pt x="13682" y="9944"/>
                    <a:pt x="13777" y="9913"/>
                    <a:pt x="13872" y="9913"/>
                  </a:cubicBezTo>
                  <a:cubicBezTo>
                    <a:pt x="14093" y="9913"/>
                    <a:pt x="14283" y="9881"/>
                    <a:pt x="14505" y="9849"/>
                  </a:cubicBezTo>
                  <a:cubicBezTo>
                    <a:pt x="14568" y="9849"/>
                    <a:pt x="14663" y="9818"/>
                    <a:pt x="14758" y="9818"/>
                  </a:cubicBezTo>
                  <a:cubicBezTo>
                    <a:pt x="14853" y="9818"/>
                    <a:pt x="14917" y="9786"/>
                    <a:pt x="15012" y="9786"/>
                  </a:cubicBezTo>
                  <a:cubicBezTo>
                    <a:pt x="15075" y="9754"/>
                    <a:pt x="15170" y="9754"/>
                    <a:pt x="15233" y="9723"/>
                  </a:cubicBezTo>
                  <a:cubicBezTo>
                    <a:pt x="15328" y="9723"/>
                    <a:pt x="15392" y="9723"/>
                    <a:pt x="15455" y="9691"/>
                  </a:cubicBezTo>
                  <a:cubicBezTo>
                    <a:pt x="15519" y="9691"/>
                    <a:pt x="15582" y="9659"/>
                    <a:pt x="15645" y="9659"/>
                  </a:cubicBezTo>
                  <a:cubicBezTo>
                    <a:pt x="15867" y="9596"/>
                    <a:pt x="16089" y="9564"/>
                    <a:pt x="16279" y="9501"/>
                  </a:cubicBezTo>
                  <a:lnTo>
                    <a:pt x="16310" y="9501"/>
                  </a:lnTo>
                  <a:lnTo>
                    <a:pt x="19414" y="4022"/>
                  </a:lnTo>
                  <a:lnTo>
                    <a:pt x="21726" y="0"/>
                  </a:ln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39"/>
            <p:cNvSpPr/>
            <p:nvPr/>
          </p:nvSpPr>
          <p:spPr>
            <a:xfrm>
              <a:off x="5945473" y="2414593"/>
              <a:ext cx="7852" cy="222261"/>
            </a:xfrm>
            <a:custGeom>
              <a:avLst/>
              <a:gdLst/>
              <a:ahLst/>
              <a:cxnLst/>
              <a:rect l="l" t="t" r="r" b="b"/>
              <a:pathLst>
                <a:path w="254" h="7190" extrusionOk="0">
                  <a:moveTo>
                    <a:pt x="127" y="0"/>
                  </a:moveTo>
                  <a:cubicBezTo>
                    <a:pt x="64" y="0"/>
                    <a:pt x="1" y="64"/>
                    <a:pt x="1" y="127"/>
                  </a:cubicBezTo>
                  <a:lnTo>
                    <a:pt x="1" y="7063"/>
                  </a:lnTo>
                  <a:cubicBezTo>
                    <a:pt x="1" y="7126"/>
                    <a:pt x="64" y="7189"/>
                    <a:pt x="127" y="7189"/>
                  </a:cubicBezTo>
                  <a:cubicBezTo>
                    <a:pt x="191" y="7189"/>
                    <a:pt x="254" y="7126"/>
                    <a:pt x="254" y="7063"/>
                  </a:cubicBezTo>
                  <a:lnTo>
                    <a:pt x="254" y="127"/>
                  </a:lnTo>
                  <a:cubicBezTo>
                    <a:pt x="254" y="64"/>
                    <a:pt x="191" y="0"/>
                    <a:pt x="127" y="0"/>
                  </a:cubicBezTo>
                  <a:close/>
                </a:path>
              </a:pathLst>
            </a:custGeom>
            <a:solidFill>
              <a:srgbClr val="D8AE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39"/>
            <p:cNvSpPr/>
            <p:nvPr/>
          </p:nvSpPr>
          <p:spPr>
            <a:xfrm>
              <a:off x="5814281" y="2747428"/>
              <a:ext cx="27450" cy="103804"/>
            </a:xfrm>
            <a:custGeom>
              <a:avLst/>
              <a:gdLst/>
              <a:ahLst/>
              <a:cxnLst/>
              <a:rect l="l" t="t" r="r" b="b"/>
              <a:pathLst>
                <a:path w="888" h="3358" extrusionOk="0">
                  <a:moveTo>
                    <a:pt x="1" y="1"/>
                  </a:moveTo>
                  <a:lnTo>
                    <a:pt x="1" y="3358"/>
                  </a:lnTo>
                  <a:lnTo>
                    <a:pt x="888" y="3358"/>
                  </a:lnTo>
                  <a:lnTo>
                    <a:pt x="888"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39"/>
            <p:cNvSpPr/>
            <p:nvPr/>
          </p:nvSpPr>
          <p:spPr>
            <a:xfrm>
              <a:off x="6063930" y="2745480"/>
              <a:ext cx="28409" cy="103804"/>
            </a:xfrm>
            <a:custGeom>
              <a:avLst/>
              <a:gdLst/>
              <a:ahLst/>
              <a:cxnLst/>
              <a:rect l="l" t="t" r="r" b="b"/>
              <a:pathLst>
                <a:path w="919" h="3358" extrusionOk="0">
                  <a:moveTo>
                    <a:pt x="0" y="1"/>
                  </a:moveTo>
                  <a:lnTo>
                    <a:pt x="0" y="3357"/>
                  </a:lnTo>
                  <a:lnTo>
                    <a:pt x="919" y="3357"/>
                  </a:lnTo>
                  <a:lnTo>
                    <a:pt x="919"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39"/>
            <p:cNvSpPr/>
            <p:nvPr/>
          </p:nvSpPr>
          <p:spPr>
            <a:xfrm>
              <a:off x="5943526" y="2769963"/>
              <a:ext cx="7852" cy="268259"/>
            </a:xfrm>
            <a:custGeom>
              <a:avLst/>
              <a:gdLst/>
              <a:ahLst/>
              <a:cxnLst/>
              <a:rect l="l" t="t" r="r" b="b"/>
              <a:pathLst>
                <a:path w="254" h="8678" extrusionOk="0">
                  <a:moveTo>
                    <a:pt x="0" y="0"/>
                  </a:moveTo>
                  <a:lnTo>
                    <a:pt x="0" y="8488"/>
                  </a:lnTo>
                  <a:cubicBezTo>
                    <a:pt x="64" y="8551"/>
                    <a:pt x="159" y="8614"/>
                    <a:pt x="254" y="8678"/>
                  </a:cubicBezTo>
                  <a:lnTo>
                    <a:pt x="254"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39"/>
            <p:cNvSpPr/>
            <p:nvPr/>
          </p:nvSpPr>
          <p:spPr>
            <a:xfrm>
              <a:off x="5970914" y="2797352"/>
              <a:ext cx="44112" cy="44112"/>
            </a:xfrm>
            <a:custGeom>
              <a:avLst/>
              <a:gdLst/>
              <a:ahLst/>
              <a:cxnLst/>
              <a:rect l="l" t="t" r="r" b="b"/>
              <a:pathLst>
                <a:path w="1427" h="1427" extrusionOk="0">
                  <a:moveTo>
                    <a:pt x="698" y="1"/>
                  </a:moveTo>
                  <a:cubicBezTo>
                    <a:pt x="318" y="1"/>
                    <a:pt x="1" y="318"/>
                    <a:pt x="1" y="698"/>
                  </a:cubicBezTo>
                  <a:cubicBezTo>
                    <a:pt x="1" y="1109"/>
                    <a:pt x="318" y="1426"/>
                    <a:pt x="698" y="1426"/>
                  </a:cubicBezTo>
                  <a:cubicBezTo>
                    <a:pt x="1109" y="1426"/>
                    <a:pt x="1426" y="1109"/>
                    <a:pt x="1426" y="698"/>
                  </a:cubicBezTo>
                  <a:cubicBezTo>
                    <a:pt x="1426" y="318"/>
                    <a:pt x="1109" y="1"/>
                    <a:pt x="698" y="1"/>
                  </a:cubicBezTo>
                  <a:close/>
                </a:path>
              </a:pathLst>
            </a:custGeom>
            <a:solidFill>
              <a:srgbClr val="EFE2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39"/>
            <p:cNvSpPr/>
            <p:nvPr/>
          </p:nvSpPr>
          <p:spPr>
            <a:xfrm>
              <a:off x="6256793" y="2244265"/>
              <a:ext cx="175274" cy="354412"/>
            </a:xfrm>
            <a:custGeom>
              <a:avLst/>
              <a:gdLst/>
              <a:ahLst/>
              <a:cxnLst/>
              <a:rect l="l" t="t" r="r" b="b"/>
              <a:pathLst>
                <a:path w="5670" h="11465" extrusionOk="0">
                  <a:moveTo>
                    <a:pt x="0" y="0"/>
                  </a:moveTo>
                  <a:lnTo>
                    <a:pt x="0" y="32"/>
                  </a:lnTo>
                  <a:lnTo>
                    <a:pt x="1235" y="10926"/>
                  </a:lnTo>
                  <a:lnTo>
                    <a:pt x="1299" y="11464"/>
                  </a:lnTo>
                  <a:lnTo>
                    <a:pt x="3642" y="11433"/>
                  </a:lnTo>
                  <a:lnTo>
                    <a:pt x="3737" y="11052"/>
                  </a:lnTo>
                  <a:lnTo>
                    <a:pt x="5669" y="3547"/>
                  </a:lnTo>
                  <a:cubicBezTo>
                    <a:pt x="4117" y="1932"/>
                    <a:pt x="2185" y="728"/>
                    <a:pt x="0" y="0"/>
                  </a:cubicBezTo>
                  <a:close/>
                </a:path>
              </a:pathLst>
            </a:custGeom>
            <a:solidFill>
              <a:srgbClr val="FFD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39"/>
            <p:cNvSpPr/>
            <p:nvPr/>
          </p:nvSpPr>
          <p:spPr>
            <a:xfrm>
              <a:off x="6240131" y="2569279"/>
              <a:ext cx="169400" cy="326003"/>
            </a:xfrm>
            <a:custGeom>
              <a:avLst/>
              <a:gdLst/>
              <a:ahLst/>
              <a:cxnLst/>
              <a:rect l="l" t="t" r="r" b="b"/>
              <a:pathLst>
                <a:path w="5480" h="10546" extrusionOk="0">
                  <a:moveTo>
                    <a:pt x="4150" y="0"/>
                  </a:moveTo>
                  <a:lnTo>
                    <a:pt x="1901" y="190"/>
                  </a:lnTo>
                  <a:lnTo>
                    <a:pt x="1" y="3959"/>
                  </a:lnTo>
                  <a:lnTo>
                    <a:pt x="508" y="7854"/>
                  </a:lnTo>
                  <a:lnTo>
                    <a:pt x="1363" y="7632"/>
                  </a:lnTo>
                  <a:lnTo>
                    <a:pt x="1141" y="4972"/>
                  </a:lnTo>
                  <a:lnTo>
                    <a:pt x="1711" y="3167"/>
                  </a:lnTo>
                  <a:lnTo>
                    <a:pt x="2788" y="6429"/>
                  </a:lnTo>
                  <a:lnTo>
                    <a:pt x="2566" y="10546"/>
                  </a:lnTo>
                  <a:lnTo>
                    <a:pt x="2566" y="10546"/>
                  </a:lnTo>
                  <a:lnTo>
                    <a:pt x="4213" y="10483"/>
                  </a:lnTo>
                  <a:lnTo>
                    <a:pt x="5480" y="6587"/>
                  </a:lnTo>
                  <a:lnTo>
                    <a:pt x="4150" y="0"/>
                  </a:lnTo>
                  <a:close/>
                </a:path>
              </a:pathLst>
            </a:custGeom>
            <a:solidFill>
              <a:srgbClr val="FFD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39"/>
            <p:cNvSpPr/>
            <p:nvPr/>
          </p:nvSpPr>
          <p:spPr>
            <a:xfrm>
              <a:off x="2560184" y="3359403"/>
              <a:ext cx="937885" cy="853958"/>
            </a:xfrm>
            <a:custGeom>
              <a:avLst/>
              <a:gdLst/>
              <a:ahLst/>
              <a:cxnLst/>
              <a:rect l="l" t="t" r="r" b="b"/>
              <a:pathLst>
                <a:path w="30340" h="27625" extrusionOk="0">
                  <a:moveTo>
                    <a:pt x="15189" y="1"/>
                  </a:moveTo>
                  <a:cubicBezTo>
                    <a:pt x="11639" y="1"/>
                    <a:pt x="8088" y="1363"/>
                    <a:pt x="5385" y="4082"/>
                  </a:cubicBezTo>
                  <a:cubicBezTo>
                    <a:pt x="1" y="9466"/>
                    <a:pt x="33" y="18238"/>
                    <a:pt x="5416" y="23590"/>
                  </a:cubicBezTo>
                  <a:cubicBezTo>
                    <a:pt x="8120" y="26278"/>
                    <a:pt x="11653" y="27624"/>
                    <a:pt x="15183" y="27624"/>
                  </a:cubicBezTo>
                  <a:cubicBezTo>
                    <a:pt x="18723" y="27624"/>
                    <a:pt x="22260" y="26270"/>
                    <a:pt x="24956" y="23559"/>
                  </a:cubicBezTo>
                  <a:cubicBezTo>
                    <a:pt x="30340" y="18143"/>
                    <a:pt x="30340" y="9403"/>
                    <a:pt x="24924" y="4019"/>
                  </a:cubicBezTo>
                  <a:cubicBezTo>
                    <a:pt x="22229" y="1339"/>
                    <a:pt x="18709" y="1"/>
                    <a:pt x="15189" y="1"/>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39"/>
            <p:cNvSpPr/>
            <p:nvPr/>
          </p:nvSpPr>
          <p:spPr>
            <a:xfrm>
              <a:off x="2530817" y="3300545"/>
              <a:ext cx="983914" cy="971704"/>
            </a:xfrm>
            <a:custGeom>
              <a:avLst/>
              <a:gdLst/>
              <a:ahLst/>
              <a:cxnLst/>
              <a:rect l="l" t="t" r="r" b="b"/>
              <a:pathLst>
                <a:path w="31829" h="31434" extrusionOk="0">
                  <a:moveTo>
                    <a:pt x="16120" y="1901"/>
                  </a:moveTo>
                  <a:cubicBezTo>
                    <a:pt x="23911" y="1901"/>
                    <a:pt x="30213" y="8393"/>
                    <a:pt x="29928" y="16247"/>
                  </a:cubicBezTo>
                  <a:cubicBezTo>
                    <a:pt x="29643" y="23404"/>
                    <a:pt x="23816" y="29263"/>
                    <a:pt x="16659" y="29516"/>
                  </a:cubicBezTo>
                  <a:cubicBezTo>
                    <a:pt x="16468" y="29524"/>
                    <a:pt x="16279" y="29528"/>
                    <a:pt x="16090" y="29528"/>
                  </a:cubicBezTo>
                  <a:cubicBezTo>
                    <a:pt x="8465" y="29528"/>
                    <a:pt x="2313" y="23342"/>
                    <a:pt x="2313" y="15709"/>
                  </a:cubicBezTo>
                  <a:cubicBezTo>
                    <a:pt x="2313" y="8108"/>
                    <a:pt x="8488" y="1901"/>
                    <a:pt x="16120" y="1901"/>
                  </a:cubicBezTo>
                  <a:close/>
                  <a:moveTo>
                    <a:pt x="16120" y="1"/>
                  </a:moveTo>
                  <a:cubicBezTo>
                    <a:pt x="7190" y="1"/>
                    <a:pt x="1" y="7475"/>
                    <a:pt x="413" y="16469"/>
                  </a:cubicBezTo>
                  <a:cubicBezTo>
                    <a:pt x="793" y="24513"/>
                    <a:pt x="7316" y="31036"/>
                    <a:pt x="15360" y="31416"/>
                  </a:cubicBezTo>
                  <a:cubicBezTo>
                    <a:pt x="15606" y="31428"/>
                    <a:pt x="15852" y="31433"/>
                    <a:pt x="16095" y="31433"/>
                  </a:cubicBezTo>
                  <a:cubicBezTo>
                    <a:pt x="24758" y="31433"/>
                    <a:pt x="31828" y="24395"/>
                    <a:pt x="31828" y="15709"/>
                  </a:cubicBezTo>
                  <a:cubicBezTo>
                    <a:pt x="31828" y="7063"/>
                    <a:pt x="24766" y="1"/>
                    <a:pt x="1612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39"/>
            <p:cNvSpPr/>
            <p:nvPr/>
          </p:nvSpPr>
          <p:spPr>
            <a:xfrm>
              <a:off x="2772645" y="3709765"/>
              <a:ext cx="512004" cy="231071"/>
            </a:xfrm>
            <a:custGeom>
              <a:avLst/>
              <a:gdLst/>
              <a:ahLst/>
              <a:cxnLst/>
              <a:rect l="l" t="t" r="r" b="b"/>
              <a:pathLst>
                <a:path w="16563" h="7475" extrusionOk="0">
                  <a:moveTo>
                    <a:pt x="1520" y="0"/>
                  </a:moveTo>
                  <a:cubicBezTo>
                    <a:pt x="665" y="0"/>
                    <a:pt x="0" y="697"/>
                    <a:pt x="0" y="1520"/>
                  </a:cubicBezTo>
                  <a:lnTo>
                    <a:pt x="0" y="5922"/>
                  </a:lnTo>
                  <a:cubicBezTo>
                    <a:pt x="0" y="6778"/>
                    <a:pt x="665" y="7474"/>
                    <a:pt x="1520" y="7474"/>
                  </a:cubicBezTo>
                  <a:lnTo>
                    <a:pt x="15043" y="7474"/>
                  </a:lnTo>
                  <a:cubicBezTo>
                    <a:pt x="15866" y="7474"/>
                    <a:pt x="16563" y="6778"/>
                    <a:pt x="16563" y="5922"/>
                  </a:cubicBezTo>
                  <a:lnTo>
                    <a:pt x="16563" y="1520"/>
                  </a:lnTo>
                  <a:cubicBezTo>
                    <a:pt x="16563" y="697"/>
                    <a:pt x="15866" y="0"/>
                    <a:pt x="150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39"/>
            <p:cNvSpPr/>
            <p:nvPr/>
          </p:nvSpPr>
          <p:spPr>
            <a:xfrm>
              <a:off x="3042820" y="3746953"/>
              <a:ext cx="87173" cy="155706"/>
            </a:xfrm>
            <a:custGeom>
              <a:avLst/>
              <a:gdLst/>
              <a:ahLst/>
              <a:cxnLst/>
              <a:rect l="l" t="t" r="r" b="b"/>
              <a:pathLst>
                <a:path w="2820" h="5037" extrusionOk="0">
                  <a:moveTo>
                    <a:pt x="1" y="1"/>
                  </a:moveTo>
                  <a:lnTo>
                    <a:pt x="1" y="5036"/>
                  </a:lnTo>
                  <a:lnTo>
                    <a:pt x="2819" y="5036"/>
                  </a:lnTo>
                  <a:lnTo>
                    <a:pt x="2819"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39"/>
            <p:cNvSpPr/>
            <p:nvPr/>
          </p:nvSpPr>
          <p:spPr>
            <a:xfrm>
              <a:off x="3148541" y="3746953"/>
              <a:ext cx="88162" cy="155706"/>
            </a:xfrm>
            <a:custGeom>
              <a:avLst/>
              <a:gdLst/>
              <a:ahLst/>
              <a:cxnLst/>
              <a:rect l="l" t="t" r="r" b="b"/>
              <a:pathLst>
                <a:path w="2852" h="5037" extrusionOk="0">
                  <a:moveTo>
                    <a:pt x="1" y="1"/>
                  </a:moveTo>
                  <a:lnTo>
                    <a:pt x="1" y="5036"/>
                  </a:lnTo>
                  <a:lnTo>
                    <a:pt x="1679" y="5036"/>
                  </a:lnTo>
                  <a:cubicBezTo>
                    <a:pt x="2313" y="5036"/>
                    <a:pt x="2851" y="4561"/>
                    <a:pt x="2851" y="3991"/>
                  </a:cubicBezTo>
                  <a:lnTo>
                    <a:pt x="2851" y="1078"/>
                  </a:lnTo>
                  <a:cubicBezTo>
                    <a:pt x="2851" y="476"/>
                    <a:pt x="2313" y="1"/>
                    <a:pt x="1679"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39"/>
            <p:cNvSpPr/>
            <p:nvPr/>
          </p:nvSpPr>
          <p:spPr>
            <a:xfrm>
              <a:off x="2723680" y="3767510"/>
              <a:ext cx="111625" cy="130234"/>
            </a:xfrm>
            <a:custGeom>
              <a:avLst/>
              <a:gdLst/>
              <a:ahLst/>
              <a:cxnLst/>
              <a:rect l="l" t="t" r="r" b="b"/>
              <a:pathLst>
                <a:path w="3611" h="4213" extrusionOk="0">
                  <a:moveTo>
                    <a:pt x="1" y="1"/>
                  </a:moveTo>
                  <a:lnTo>
                    <a:pt x="1" y="4213"/>
                  </a:lnTo>
                  <a:lnTo>
                    <a:pt x="3611" y="4213"/>
                  </a:lnTo>
                  <a:lnTo>
                    <a:pt x="36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39"/>
            <p:cNvSpPr/>
            <p:nvPr/>
          </p:nvSpPr>
          <p:spPr>
            <a:xfrm>
              <a:off x="3003654" y="3531585"/>
              <a:ext cx="39197" cy="149802"/>
            </a:xfrm>
            <a:custGeom>
              <a:avLst/>
              <a:gdLst/>
              <a:ahLst/>
              <a:cxnLst/>
              <a:rect l="l" t="t" r="r" b="b"/>
              <a:pathLst>
                <a:path w="1268" h="4846" extrusionOk="0">
                  <a:moveTo>
                    <a:pt x="634" y="1"/>
                  </a:moveTo>
                  <a:cubicBezTo>
                    <a:pt x="286" y="1"/>
                    <a:pt x="1" y="254"/>
                    <a:pt x="1" y="602"/>
                  </a:cubicBezTo>
                  <a:lnTo>
                    <a:pt x="1" y="4213"/>
                  </a:lnTo>
                  <a:cubicBezTo>
                    <a:pt x="1" y="4561"/>
                    <a:pt x="286" y="4846"/>
                    <a:pt x="634" y="4846"/>
                  </a:cubicBezTo>
                  <a:cubicBezTo>
                    <a:pt x="983" y="4846"/>
                    <a:pt x="1268" y="4561"/>
                    <a:pt x="1268" y="4213"/>
                  </a:cubicBezTo>
                  <a:lnTo>
                    <a:pt x="1268" y="602"/>
                  </a:lnTo>
                  <a:cubicBezTo>
                    <a:pt x="1268" y="254"/>
                    <a:pt x="983" y="1"/>
                    <a:pt x="6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39"/>
            <p:cNvSpPr/>
            <p:nvPr/>
          </p:nvSpPr>
          <p:spPr>
            <a:xfrm>
              <a:off x="2848010" y="3542250"/>
              <a:ext cx="103804" cy="132429"/>
            </a:xfrm>
            <a:custGeom>
              <a:avLst/>
              <a:gdLst/>
              <a:ahLst/>
              <a:cxnLst/>
              <a:rect l="l" t="t" r="r" b="b"/>
              <a:pathLst>
                <a:path w="3358" h="4284" extrusionOk="0">
                  <a:moveTo>
                    <a:pt x="707" y="0"/>
                  </a:moveTo>
                  <a:cubicBezTo>
                    <a:pt x="594" y="0"/>
                    <a:pt x="482" y="32"/>
                    <a:pt x="381" y="99"/>
                  </a:cubicBezTo>
                  <a:cubicBezTo>
                    <a:pt x="96" y="289"/>
                    <a:pt x="1" y="669"/>
                    <a:pt x="191" y="954"/>
                  </a:cubicBezTo>
                  <a:lnTo>
                    <a:pt x="2122" y="3994"/>
                  </a:lnTo>
                  <a:cubicBezTo>
                    <a:pt x="2245" y="4178"/>
                    <a:pt x="2447" y="4283"/>
                    <a:pt x="2660" y="4283"/>
                  </a:cubicBezTo>
                  <a:cubicBezTo>
                    <a:pt x="2777" y="4283"/>
                    <a:pt x="2897" y="4252"/>
                    <a:pt x="3009" y="4184"/>
                  </a:cubicBezTo>
                  <a:cubicBezTo>
                    <a:pt x="3294" y="3994"/>
                    <a:pt x="3358" y="3614"/>
                    <a:pt x="3199" y="3329"/>
                  </a:cubicBezTo>
                  <a:lnTo>
                    <a:pt x="1236" y="289"/>
                  </a:lnTo>
                  <a:cubicBezTo>
                    <a:pt x="1113" y="105"/>
                    <a:pt x="911" y="0"/>
                    <a:pt x="7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2" name="Google Shape;5762;p39"/>
            <p:cNvSpPr/>
            <p:nvPr/>
          </p:nvSpPr>
          <p:spPr>
            <a:xfrm>
              <a:off x="3091786" y="3542250"/>
              <a:ext cx="104762" cy="132429"/>
            </a:xfrm>
            <a:custGeom>
              <a:avLst/>
              <a:gdLst/>
              <a:ahLst/>
              <a:cxnLst/>
              <a:rect l="l" t="t" r="r" b="b"/>
              <a:pathLst>
                <a:path w="3389" h="4284" extrusionOk="0">
                  <a:moveTo>
                    <a:pt x="2674" y="0"/>
                  </a:moveTo>
                  <a:cubicBezTo>
                    <a:pt x="2460" y="0"/>
                    <a:pt x="2245" y="105"/>
                    <a:pt x="2122" y="289"/>
                  </a:cubicBezTo>
                  <a:lnTo>
                    <a:pt x="190" y="3329"/>
                  </a:lnTo>
                  <a:cubicBezTo>
                    <a:pt x="0" y="3614"/>
                    <a:pt x="95" y="3994"/>
                    <a:pt x="380" y="4184"/>
                  </a:cubicBezTo>
                  <a:cubicBezTo>
                    <a:pt x="481" y="4252"/>
                    <a:pt x="598" y="4283"/>
                    <a:pt x="714" y="4283"/>
                  </a:cubicBezTo>
                  <a:cubicBezTo>
                    <a:pt x="925" y="4283"/>
                    <a:pt x="1133" y="4178"/>
                    <a:pt x="1235" y="3994"/>
                  </a:cubicBezTo>
                  <a:lnTo>
                    <a:pt x="3199" y="986"/>
                  </a:lnTo>
                  <a:cubicBezTo>
                    <a:pt x="3389" y="669"/>
                    <a:pt x="3294" y="289"/>
                    <a:pt x="3009" y="99"/>
                  </a:cubicBezTo>
                  <a:cubicBezTo>
                    <a:pt x="2908" y="32"/>
                    <a:pt x="2791" y="0"/>
                    <a:pt x="2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3" name="Google Shape;5763;p39"/>
            <p:cNvSpPr/>
            <p:nvPr/>
          </p:nvSpPr>
          <p:spPr>
            <a:xfrm>
              <a:off x="5656689" y="3326017"/>
              <a:ext cx="937885" cy="853556"/>
            </a:xfrm>
            <a:custGeom>
              <a:avLst/>
              <a:gdLst/>
              <a:ahLst/>
              <a:cxnLst/>
              <a:rect l="l" t="t" r="r" b="b"/>
              <a:pathLst>
                <a:path w="30340" h="27612" extrusionOk="0">
                  <a:moveTo>
                    <a:pt x="15173" y="0"/>
                  </a:moveTo>
                  <a:cubicBezTo>
                    <a:pt x="11628" y="0"/>
                    <a:pt x="8084" y="1354"/>
                    <a:pt x="5384" y="4054"/>
                  </a:cubicBezTo>
                  <a:cubicBezTo>
                    <a:pt x="0" y="9469"/>
                    <a:pt x="32" y="18210"/>
                    <a:pt x="5416" y="23593"/>
                  </a:cubicBezTo>
                  <a:cubicBezTo>
                    <a:pt x="8111" y="26274"/>
                    <a:pt x="11631" y="27612"/>
                    <a:pt x="15151" y="27612"/>
                  </a:cubicBezTo>
                  <a:cubicBezTo>
                    <a:pt x="18701" y="27612"/>
                    <a:pt x="22252" y="26250"/>
                    <a:pt x="24955" y="23530"/>
                  </a:cubicBezTo>
                  <a:cubicBezTo>
                    <a:pt x="30339" y="18146"/>
                    <a:pt x="30339" y="9406"/>
                    <a:pt x="24924" y="4022"/>
                  </a:cubicBezTo>
                  <a:cubicBezTo>
                    <a:pt x="22224" y="1338"/>
                    <a:pt x="18698" y="0"/>
                    <a:pt x="15173"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39"/>
            <p:cNvSpPr/>
            <p:nvPr/>
          </p:nvSpPr>
          <p:spPr>
            <a:xfrm>
              <a:off x="5628280" y="3267283"/>
              <a:ext cx="982925" cy="971673"/>
            </a:xfrm>
            <a:custGeom>
              <a:avLst/>
              <a:gdLst/>
              <a:ahLst/>
              <a:cxnLst/>
              <a:rect l="l" t="t" r="r" b="b"/>
              <a:pathLst>
                <a:path w="31797" h="31433" extrusionOk="0">
                  <a:moveTo>
                    <a:pt x="16089" y="1900"/>
                  </a:moveTo>
                  <a:cubicBezTo>
                    <a:pt x="23911" y="1900"/>
                    <a:pt x="30213" y="8392"/>
                    <a:pt x="29896" y="16246"/>
                  </a:cubicBezTo>
                  <a:cubicBezTo>
                    <a:pt x="29611" y="23403"/>
                    <a:pt x="23784" y="29230"/>
                    <a:pt x="16627" y="29515"/>
                  </a:cubicBezTo>
                  <a:cubicBezTo>
                    <a:pt x="16455" y="29522"/>
                    <a:pt x="16283" y="29525"/>
                    <a:pt x="16112" y="29525"/>
                  </a:cubicBezTo>
                  <a:cubicBezTo>
                    <a:pt x="8492" y="29525"/>
                    <a:pt x="2281" y="23359"/>
                    <a:pt x="2281" y="15708"/>
                  </a:cubicBezTo>
                  <a:cubicBezTo>
                    <a:pt x="2281" y="8076"/>
                    <a:pt x="8456" y="1900"/>
                    <a:pt x="16089" y="1900"/>
                  </a:cubicBezTo>
                  <a:close/>
                  <a:moveTo>
                    <a:pt x="16089" y="0"/>
                  </a:moveTo>
                  <a:cubicBezTo>
                    <a:pt x="7190" y="0"/>
                    <a:pt x="1" y="7442"/>
                    <a:pt x="412" y="16468"/>
                  </a:cubicBezTo>
                  <a:cubicBezTo>
                    <a:pt x="792" y="24512"/>
                    <a:pt x="7316" y="31036"/>
                    <a:pt x="15360" y="31416"/>
                  </a:cubicBezTo>
                  <a:cubicBezTo>
                    <a:pt x="15605" y="31427"/>
                    <a:pt x="15849" y="31432"/>
                    <a:pt x="16092" y="31432"/>
                  </a:cubicBezTo>
                  <a:cubicBezTo>
                    <a:pt x="24754" y="31432"/>
                    <a:pt x="31796" y="24364"/>
                    <a:pt x="31796" y="15708"/>
                  </a:cubicBezTo>
                  <a:cubicBezTo>
                    <a:pt x="31796" y="7062"/>
                    <a:pt x="24766" y="0"/>
                    <a:pt x="16089"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39"/>
            <p:cNvSpPr/>
            <p:nvPr/>
          </p:nvSpPr>
          <p:spPr>
            <a:xfrm>
              <a:off x="5926864" y="3565867"/>
              <a:ext cx="66616" cy="89090"/>
            </a:xfrm>
            <a:custGeom>
              <a:avLst/>
              <a:gdLst/>
              <a:ahLst/>
              <a:cxnLst/>
              <a:rect l="l" t="t" r="r" b="b"/>
              <a:pathLst>
                <a:path w="2155" h="2882" extrusionOk="0">
                  <a:moveTo>
                    <a:pt x="1078" y="0"/>
                  </a:moveTo>
                  <a:cubicBezTo>
                    <a:pt x="476" y="0"/>
                    <a:pt x="1" y="633"/>
                    <a:pt x="1" y="1425"/>
                  </a:cubicBezTo>
                  <a:cubicBezTo>
                    <a:pt x="1" y="2249"/>
                    <a:pt x="476" y="2882"/>
                    <a:pt x="1078" y="2882"/>
                  </a:cubicBezTo>
                  <a:cubicBezTo>
                    <a:pt x="1648" y="2882"/>
                    <a:pt x="2154" y="2249"/>
                    <a:pt x="2154" y="1425"/>
                  </a:cubicBezTo>
                  <a:cubicBezTo>
                    <a:pt x="2154" y="633"/>
                    <a:pt x="1679" y="0"/>
                    <a:pt x="1078" y="0"/>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39"/>
            <p:cNvSpPr/>
            <p:nvPr/>
          </p:nvSpPr>
          <p:spPr>
            <a:xfrm>
              <a:off x="6292033" y="3571741"/>
              <a:ext cx="66586" cy="90079"/>
            </a:xfrm>
            <a:custGeom>
              <a:avLst/>
              <a:gdLst/>
              <a:ahLst/>
              <a:cxnLst/>
              <a:rect l="l" t="t" r="r" b="b"/>
              <a:pathLst>
                <a:path w="2154" h="2914" extrusionOk="0">
                  <a:moveTo>
                    <a:pt x="1077" y="0"/>
                  </a:moveTo>
                  <a:cubicBezTo>
                    <a:pt x="475" y="0"/>
                    <a:pt x="0" y="665"/>
                    <a:pt x="0" y="1457"/>
                  </a:cubicBezTo>
                  <a:cubicBezTo>
                    <a:pt x="0" y="2249"/>
                    <a:pt x="475" y="2914"/>
                    <a:pt x="1077" y="2914"/>
                  </a:cubicBezTo>
                  <a:cubicBezTo>
                    <a:pt x="1647" y="2914"/>
                    <a:pt x="2154" y="2249"/>
                    <a:pt x="2154" y="1457"/>
                  </a:cubicBezTo>
                  <a:cubicBezTo>
                    <a:pt x="2154" y="665"/>
                    <a:pt x="1647" y="0"/>
                    <a:pt x="1077" y="0"/>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39"/>
            <p:cNvSpPr/>
            <p:nvPr/>
          </p:nvSpPr>
          <p:spPr>
            <a:xfrm>
              <a:off x="5979724" y="3461105"/>
              <a:ext cx="138086" cy="254564"/>
            </a:xfrm>
            <a:custGeom>
              <a:avLst/>
              <a:gdLst/>
              <a:ahLst/>
              <a:cxnLst/>
              <a:rect l="l" t="t" r="r" b="b"/>
              <a:pathLst>
                <a:path w="4467" h="8235" extrusionOk="0">
                  <a:moveTo>
                    <a:pt x="4118" y="0"/>
                  </a:moveTo>
                  <a:cubicBezTo>
                    <a:pt x="1838" y="0"/>
                    <a:pt x="1" y="1837"/>
                    <a:pt x="1" y="4117"/>
                  </a:cubicBezTo>
                  <a:cubicBezTo>
                    <a:pt x="1" y="6398"/>
                    <a:pt x="1838" y="8234"/>
                    <a:pt x="4118" y="8234"/>
                  </a:cubicBezTo>
                  <a:cubicBezTo>
                    <a:pt x="4245" y="8234"/>
                    <a:pt x="4340" y="8234"/>
                    <a:pt x="4466" y="8203"/>
                  </a:cubicBezTo>
                  <a:lnTo>
                    <a:pt x="4466" y="32"/>
                  </a:lnTo>
                  <a:cubicBezTo>
                    <a:pt x="4340" y="32"/>
                    <a:pt x="4213" y="0"/>
                    <a:pt x="4118" y="0"/>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39"/>
            <p:cNvSpPr/>
            <p:nvPr/>
          </p:nvSpPr>
          <p:spPr>
            <a:xfrm>
              <a:off x="5965041" y="3793940"/>
              <a:ext cx="152770" cy="253606"/>
            </a:xfrm>
            <a:custGeom>
              <a:avLst/>
              <a:gdLst/>
              <a:ahLst/>
              <a:cxnLst/>
              <a:rect l="l" t="t" r="r" b="b"/>
              <a:pathLst>
                <a:path w="4942" h="8204" extrusionOk="0">
                  <a:moveTo>
                    <a:pt x="4118" y="1"/>
                  </a:moveTo>
                  <a:cubicBezTo>
                    <a:pt x="1838" y="1"/>
                    <a:pt x="1" y="1838"/>
                    <a:pt x="1" y="4118"/>
                  </a:cubicBezTo>
                  <a:cubicBezTo>
                    <a:pt x="1" y="6366"/>
                    <a:pt x="1838" y="8203"/>
                    <a:pt x="4118" y="8203"/>
                  </a:cubicBezTo>
                  <a:cubicBezTo>
                    <a:pt x="4403" y="8203"/>
                    <a:pt x="4656" y="8171"/>
                    <a:pt x="4941" y="8140"/>
                  </a:cubicBezTo>
                  <a:lnTo>
                    <a:pt x="4941" y="96"/>
                  </a:lnTo>
                  <a:cubicBezTo>
                    <a:pt x="4656" y="33"/>
                    <a:pt x="4403" y="1"/>
                    <a:pt x="4118" y="1"/>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39"/>
            <p:cNvSpPr/>
            <p:nvPr/>
          </p:nvSpPr>
          <p:spPr>
            <a:xfrm>
              <a:off x="5869119" y="3626549"/>
              <a:ext cx="248691" cy="286868"/>
            </a:xfrm>
            <a:custGeom>
              <a:avLst/>
              <a:gdLst/>
              <a:ahLst/>
              <a:cxnLst/>
              <a:rect l="l" t="t" r="r" b="b"/>
              <a:pathLst>
                <a:path w="8045" h="9280" extrusionOk="0">
                  <a:moveTo>
                    <a:pt x="4624" y="1"/>
                  </a:moveTo>
                  <a:cubicBezTo>
                    <a:pt x="2090" y="1"/>
                    <a:pt x="0" y="2059"/>
                    <a:pt x="0" y="4624"/>
                  </a:cubicBezTo>
                  <a:cubicBezTo>
                    <a:pt x="0" y="7189"/>
                    <a:pt x="2090" y="9280"/>
                    <a:pt x="4624" y="9280"/>
                  </a:cubicBezTo>
                  <a:cubicBezTo>
                    <a:pt x="5986" y="9280"/>
                    <a:pt x="7189" y="8709"/>
                    <a:pt x="8044" y="7791"/>
                  </a:cubicBezTo>
                  <a:lnTo>
                    <a:pt x="8044" y="1489"/>
                  </a:lnTo>
                  <a:cubicBezTo>
                    <a:pt x="7189" y="571"/>
                    <a:pt x="5986" y="1"/>
                    <a:pt x="4624" y="1"/>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39"/>
            <p:cNvSpPr/>
            <p:nvPr/>
          </p:nvSpPr>
          <p:spPr>
            <a:xfrm>
              <a:off x="5870078" y="3594245"/>
              <a:ext cx="247733" cy="208288"/>
            </a:xfrm>
            <a:custGeom>
              <a:avLst/>
              <a:gdLst/>
              <a:ahLst/>
              <a:cxnLst/>
              <a:rect l="l" t="t" r="r" b="b"/>
              <a:pathLst>
                <a:path w="8014" h="6738" extrusionOk="0">
                  <a:moveTo>
                    <a:pt x="5543" y="0"/>
                  </a:moveTo>
                  <a:cubicBezTo>
                    <a:pt x="5005" y="0"/>
                    <a:pt x="4435" y="190"/>
                    <a:pt x="4055" y="602"/>
                  </a:cubicBezTo>
                  <a:cubicBezTo>
                    <a:pt x="3865" y="792"/>
                    <a:pt x="3738" y="1077"/>
                    <a:pt x="3738" y="1362"/>
                  </a:cubicBezTo>
                  <a:lnTo>
                    <a:pt x="3643" y="4466"/>
                  </a:lnTo>
                  <a:cubicBezTo>
                    <a:pt x="3611" y="4972"/>
                    <a:pt x="3453" y="5384"/>
                    <a:pt x="3105" y="5669"/>
                  </a:cubicBezTo>
                  <a:cubicBezTo>
                    <a:pt x="2487" y="6204"/>
                    <a:pt x="1481" y="6298"/>
                    <a:pt x="853" y="6298"/>
                  </a:cubicBezTo>
                  <a:cubicBezTo>
                    <a:pt x="515" y="6298"/>
                    <a:pt x="286" y="6271"/>
                    <a:pt x="286" y="6271"/>
                  </a:cubicBezTo>
                  <a:cubicBezTo>
                    <a:pt x="269" y="6267"/>
                    <a:pt x="253" y="6265"/>
                    <a:pt x="236" y="6265"/>
                  </a:cubicBezTo>
                  <a:cubicBezTo>
                    <a:pt x="128" y="6265"/>
                    <a:pt x="33" y="6351"/>
                    <a:pt x="33" y="6461"/>
                  </a:cubicBezTo>
                  <a:cubicBezTo>
                    <a:pt x="1" y="6588"/>
                    <a:pt x="96" y="6683"/>
                    <a:pt x="223" y="6714"/>
                  </a:cubicBezTo>
                  <a:cubicBezTo>
                    <a:pt x="254" y="6714"/>
                    <a:pt x="483" y="6738"/>
                    <a:pt x="816" y="6738"/>
                  </a:cubicBezTo>
                  <a:cubicBezTo>
                    <a:pt x="1506" y="6738"/>
                    <a:pt x="2642" y="6637"/>
                    <a:pt x="3390" y="6018"/>
                  </a:cubicBezTo>
                  <a:cubicBezTo>
                    <a:pt x="3833" y="5638"/>
                    <a:pt x="4055" y="5131"/>
                    <a:pt x="4086" y="4497"/>
                  </a:cubicBezTo>
                  <a:lnTo>
                    <a:pt x="4181" y="1394"/>
                  </a:lnTo>
                  <a:cubicBezTo>
                    <a:pt x="4181" y="1204"/>
                    <a:pt x="4276" y="1046"/>
                    <a:pt x="4403" y="887"/>
                  </a:cubicBezTo>
                  <a:cubicBezTo>
                    <a:pt x="4688" y="602"/>
                    <a:pt x="5100" y="444"/>
                    <a:pt x="5543" y="444"/>
                  </a:cubicBezTo>
                  <a:lnTo>
                    <a:pt x="8013" y="507"/>
                  </a:lnTo>
                  <a:lnTo>
                    <a:pt x="8013" y="64"/>
                  </a:lnTo>
                  <a:lnTo>
                    <a:pt x="5543" y="0"/>
                  </a:ln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39"/>
            <p:cNvSpPr/>
            <p:nvPr/>
          </p:nvSpPr>
          <p:spPr>
            <a:xfrm>
              <a:off x="5921980" y="3647013"/>
              <a:ext cx="195831" cy="207423"/>
            </a:xfrm>
            <a:custGeom>
              <a:avLst/>
              <a:gdLst/>
              <a:ahLst/>
              <a:cxnLst/>
              <a:rect l="l" t="t" r="r" b="b"/>
              <a:pathLst>
                <a:path w="6335" h="6710" extrusionOk="0">
                  <a:moveTo>
                    <a:pt x="5453" y="0"/>
                  </a:moveTo>
                  <a:cubicBezTo>
                    <a:pt x="4928" y="0"/>
                    <a:pt x="4436" y="191"/>
                    <a:pt x="4054" y="574"/>
                  </a:cubicBezTo>
                  <a:cubicBezTo>
                    <a:pt x="3864" y="764"/>
                    <a:pt x="3769" y="1049"/>
                    <a:pt x="3737" y="1334"/>
                  </a:cubicBezTo>
                  <a:lnTo>
                    <a:pt x="3642" y="4437"/>
                  </a:lnTo>
                  <a:cubicBezTo>
                    <a:pt x="3611" y="4944"/>
                    <a:pt x="3452" y="5356"/>
                    <a:pt x="3104" y="5641"/>
                  </a:cubicBezTo>
                  <a:cubicBezTo>
                    <a:pt x="2486" y="6176"/>
                    <a:pt x="1481" y="6269"/>
                    <a:pt x="853" y="6269"/>
                  </a:cubicBezTo>
                  <a:cubicBezTo>
                    <a:pt x="514" y="6269"/>
                    <a:pt x="285" y="6242"/>
                    <a:pt x="285" y="6242"/>
                  </a:cubicBezTo>
                  <a:cubicBezTo>
                    <a:pt x="269" y="6238"/>
                    <a:pt x="252" y="6236"/>
                    <a:pt x="236" y="6236"/>
                  </a:cubicBezTo>
                  <a:cubicBezTo>
                    <a:pt x="128" y="6236"/>
                    <a:pt x="32" y="6322"/>
                    <a:pt x="32" y="6432"/>
                  </a:cubicBezTo>
                  <a:cubicBezTo>
                    <a:pt x="0" y="6559"/>
                    <a:pt x="95" y="6654"/>
                    <a:pt x="222" y="6686"/>
                  </a:cubicBezTo>
                  <a:cubicBezTo>
                    <a:pt x="253" y="6686"/>
                    <a:pt x="482" y="6709"/>
                    <a:pt x="815" y="6709"/>
                  </a:cubicBezTo>
                  <a:cubicBezTo>
                    <a:pt x="1505" y="6709"/>
                    <a:pt x="2642" y="6608"/>
                    <a:pt x="3389" y="5989"/>
                  </a:cubicBezTo>
                  <a:cubicBezTo>
                    <a:pt x="3832" y="5609"/>
                    <a:pt x="4054" y="5102"/>
                    <a:pt x="4086" y="4469"/>
                  </a:cubicBezTo>
                  <a:lnTo>
                    <a:pt x="4181" y="1365"/>
                  </a:lnTo>
                  <a:cubicBezTo>
                    <a:pt x="4181" y="1175"/>
                    <a:pt x="4276" y="1017"/>
                    <a:pt x="4402" y="859"/>
                  </a:cubicBezTo>
                  <a:cubicBezTo>
                    <a:pt x="4663" y="598"/>
                    <a:pt x="5030" y="443"/>
                    <a:pt x="5431" y="443"/>
                  </a:cubicBezTo>
                  <a:cubicBezTo>
                    <a:pt x="5468" y="443"/>
                    <a:pt x="5505" y="444"/>
                    <a:pt x="5543" y="447"/>
                  </a:cubicBezTo>
                  <a:lnTo>
                    <a:pt x="6334" y="447"/>
                  </a:lnTo>
                  <a:lnTo>
                    <a:pt x="6334" y="4"/>
                  </a:lnTo>
                  <a:lnTo>
                    <a:pt x="5574" y="4"/>
                  </a:lnTo>
                  <a:cubicBezTo>
                    <a:pt x="5533" y="1"/>
                    <a:pt x="5493" y="0"/>
                    <a:pt x="5453"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39"/>
            <p:cNvSpPr/>
            <p:nvPr/>
          </p:nvSpPr>
          <p:spPr>
            <a:xfrm>
              <a:off x="6041426" y="3839968"/>
              <a:ext cx="76385" cy="181147"/>
            </a:xfrm>
            <a:custGeom>
              <a:avLst/>
              <a:gdLst/>
              <a:ahLst/>
              <a:cxnLst/>
              <a:rect l="l" t="t" r="r" b="b"/>
              <a:pathLst>
                <a:path w="2471" h="5860" extrusionOk="0">
                  <a:moveTo>
                    <a:pt x="2470" y="0"/>
                  </a:moveTo>
                  <a:cubicBezTo>
                    <a:pt x="1045" y="222"/>
                    <a:pt x="0" y="1457"/>
                    <a:pt x="0" y="2946"/>
                  </a:cubicBezTo>
                  <a:cubicBezTo>
                    <a:pt x="0" y="4402"/>
                    <a:pt x="1045" y="5637"/>
                    <a:pt x="2470" y="5859"/>
                  </a:cubicBezTo>
                  <a:lnTo>
                    <a:pt x="2470" y="5479"/>
                  </a:lnTo>
                  <a:cubicBezTo>
                    <a:pt x="1267" y="5257"/>
                    <a:pt x="348" y="4181"/>
                    <a:pt x="348" y="2914"/>
                  </a:cubicBezTo>
                  <a:cubicBezTo>
                    <a:pt x="348" y="1679"/>
                    <a:pt x="1267" y="602"/>
                    <a:pt x="2470" y="380"/>
                  </a:cubicBezTo>
                  <a:lnTo>
                    <a:pt x="2470" y="0"/>
                  </a:ln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39"/>
            <p:cNvSpPr/>
            <p:nvPr/>
          </p:nvSpPr>
          <p:spPr>
            <a:xfrm>
              <a:off x="6093297" y="3890881"/>
              <a:ext cx="24514" cy="77343"/>
            </a:xfrm>
            <a:custGeom>
              <a:avLst/>
              <a:gdLst/>
              <a:ahLst/>
              <a:cxnLst/>
              <a:rect l="l" t="t" r="r" b="b"/>
              <a:pathLst>
                <a:path w="793" h="2502" extrusionOk="0">
                  <a:moveTo>
                    <a:pt x="792" y="0"/>
                  </a:moveTo>
                  <a:cubicBezTo>
                    <a:pt x="317" y="222"/>
                    <a:pt x="1" y="697"/>
                    <a:pt x="1" y="1267"/>
                  </a:cubicBezTo>
                  <a:cubicBezTo>
                    <a:pt x="1" y="1805"/>
                    <a:pt x="317" y="2280"/>
                    <a:pt x="792" y="2502"/>
                  </a:cubicBezTo>
                  <a:lnTo>
                    <a:pt x="792" y="2059"/>
                  </a:lnTo>
                  <a:cubicBezTo>
                    <a:pt x="539" y="1869"/>
                    <a:pt x="381" y="1584"/>
                    <a:pt x="381" y="1267"/>
                  </a:cubicBezTo>
                  <a:cubicBezTo>
                    <a:pt x="381" y="919"/>
                    <a:pt x="539" y="633"/>
                    <a:pt x="792" y="443"/>
                  </a:cubicBezTo>
                  <a:lnTo>
                    <a:pt x="792" y="0"/>
                  </a:ln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39"/>
            <p:cNvSpPr/>
            <p:nvPr/>
          </p:nvSpPr>
          <p:spPr>
            <a:xfrm>
              <a:off x="5932737" y="3880093"/>
              <a:ext cx="92057" cy="118488"/>
            </a:xfrm>
            <a:custGeom>
              <a:avLst/>
              <a:gdLst/>
              <a:ahLst/>
              <a:cxnLst/>
              <a:rect l="l" t="t" r="r" b="b"/>
              <a:pathLst>
                <a:path w="2978" h="3833" extrusionOk="0">
                  <a:moveTo>
                    <a:pt x="1489" y="1"/>
                  </a:moveTo>
                  <a:cubicBezTo>
                    <a:pt x="666" y="1"/>
                    <a:pt x="1" y="856"/>
                    <a:pt x="1" y="1933"/>
                  </a:cubicBezTo>
                  <a:cubicBezTo>
                    <a:pt x="1" y="2978"/>
                    <a:pt x="666" y="3833"/>
                    <a:pt x="1489" y="3833"/>
                  </a:cubicBezTo>
                  <a:cubicBezTo>
                    <a:pt x="2313" y="3833"/>
                    <a:pt x="2978" y="2978"/>
                    <a:pt x="2978" y="1933"/>
                  </a:cubicBezTo>
                  <a:cubicBezTo>
                    <a:pt x="2978" y="856"/>
                    <a:pt x="2313" y="1"/>
                    <a:pt x="1489" y="1"/>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39"/>
            <p:cNvSpPr/>
            <p:nvPr/>
          </p:nvSpPr>
          <p:spPr>
            <a:xfrm>
              <a:off x="5900434" y="3863462"/>
              <a:ext cx="78363" cy="80311"/>
            </a:xfrm>
            <a:custGeom>
              <a:avLst/>
              <a:gdLst/>
              <a:ahLst/>
              <a:cxnLst/>
              <a:rect l="l" t="t" r="r" b="b"/>
              <a:pathLst>
                <a:path w="2535" h="2598" extrusionOk="0">
                  <a:moveTo>
                    <a:pt x="1268" y="0"/>
                  </a:moveTo>
                  <a:cubicBezTo>
                    <a:pt x="571" y="0"/>
                    <a:pt x="1" y="570"/>
                    <a:pt x="1" y="1299"/>
                  </a:cubicBezTo>
                  <a:cubicBezTo>
                    <a:pt x="1" y="2027"/>
                    <a:pt x="571" y="2597"/>
                    <a:pt x="1268" y="2597"/>
                  </a:cubicBezTo>
                  <a:cubicBezTo>
                    <a:pt x="1964" y="2597"/>
                    <a:pt x="2534" y="2027"/>
                    <a:pt x="2534" y="1299"/>
                  </a:cubicBezTo>
                  <a:cubicBezTo>
                    <a:pt x="2534" y="570"/>
                    <a:pt x="1964" y="0"/>
                    <a:pt x="1268" y="0"/>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39"/>
            <p:cNvSpPr/>
            <p:nvPr/>
          </p:nvSpPr>
          <p:spPr>
            <a:xfrm>
              <a:off x="6167703" y="3467967"/>
              <a:ext cx="137097" cy="253575"/>
            </a:xfrm>
            <a:custGeom>
              <a:avLst/>
              <a:gdLst/>
              <a:ahLst/>
              <a:cxnLst/>
              <a:rect l="l" t="t" r="r" b="b"/>
              <a:pathLst>
                <a:path w="4435" h="8203" extrusionOk="0">
                  <a:moveTo>
                    <a:pt x="0" y="0"/>
                  </a:moveTo>
                  <a:lnTo>
                    <a:pt x="0" y="8202"/>
                  </a:lnTo>
                  <a:lnTo>
                    <a:pt x="349" y="8202"/>
                  </a:lnTo>
                  <a:cubicBezTo>
                    <a:pt x="2597" y="8202"/>
                    <a:pt x="4434" y="6366"/>
                    <a:pt x="4434" y="4117"/>
                  </a:cubicBezTo>
                  <a:cubicBezTo>
                    <a:pt x="4434" y="1837"/>
                    <a:pt x="2597" y="0"/>
                    <a:pt x="349" y="0"/>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39"/>
            <p:cNvSpPr/>
            <p:nvPr/>
          </p:nvSpPr>
          <p:spPr>
            <a:xfrm>
              <a:off x="6167703" y="3799813"/>
              <a:ext cx="151780" cy="254564"/>
            </a:xfrm>
            <a:custGeom>
              <a:avLst/>
              <a:gdLst/>
              <a:ahLst/>
              <a:cxnLst/>
              <a:rect l="l" t="t" r="r" b="b"/>
              <a:pathLst>
                <a:path w="4910" h="8235" extrusionOk="0">
                  <a:moveTo>
                    <a:pt x="792" y="1"/>
                  </a:moveTo>
                  <a:cubicBezTo>
                    <a:pt x="539" y="1"/>
                    <a:pt x="254" y="33"/>
                    <a:pt x="0" y="96"/>
                  </a:cubicBezTo>
                  <a:lnTo>
                    <a:pt x="0" y="8140"/>
                  </a:lnTo>
                  <a:cubicBezTo>
                    <a:pt x="254" y="8203"/>
                    <a:pt x="539" y="8235"/>
                    <a:pt x="792" y="8235"/>
                  </a:cubicBezTo>
                  <a:cubicBezTo>
                    <a:pt x="3072" y="8235"/>
                    <a:pt x="4909" y="6398"/>
                    <a:pt x="4909" y="4118"/>
                  </a:cubicBezTo>
                  <a:cubicBezTo>
                    <a:pt x="4909" y="1838"/>
                    <a:pt x="3072" y="1"/>
                    <a:pt x="792" y="1"/>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39"/>
            <p:cNvSpPr/>
            <p:nvPr/>
          </p:nvSpPr>
          <p:spPr>
            <a:xfrm>
              <a:off x="6167703" y="3632422"/>
              <a:ext cx="247702" cy="286868"/>
            </a:xfrm>
            <a:custGeom>
              <a:avLst/>
              <a:gdLst/>
              <a:ahLst/>
              <a:cxnLst/>
              <a:rect l="l" t="t" r="r" b="b"/>
              <a:pathLst>
                <a:path w="8013" h="9280" extrusionOk="0">
                  <a:moveTo>
                    <a:pt x="3389" y="1"/>
                  </a:moveTo>
                  <a:cubicBezTo>
                    <a:pt x="2059" y="1"/>
                    <a:pt x="824" y="571"/>
                    <a:pt x="0" y="1489"/>
                  </a:cubicBezTo>
                  <a:lnTo>
                    <a:pt x="0" y="7791"/>
                  </a:lnTo>
                  <a:cubicBezTo>
                    <a:pt x="824" y="8709"/>
                    <a:pt x="2027" y="9280"/>
                    <a:pt x="3389" y="9280"/>
                  </a:cubicBezTo>
                  <a:cubicBezTo>
                    <a:pt x="5954" y="9280"/>
                    <a:pt x="8013" y="7189"/>
                    <a:pt x="8013" y="4656"/>
                  </a:cubicBezTo>
                  <a:cubicBezTo>
                    <a:pt x="8013" y="2091"/>
                    <a:pt x="5954" y="1"/>
                    <a:pt x="3389" y="1"/>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39"/>
            <p:cNvSpPr/>
            <p:nvPr/>
          </p:nvSpPr>
          <p:spPr>
            <a:xfrm>
              <a:off x="6167703" y="3600984"/>
              <a:ext cx="246713" cy="207639"/>
            </a:xfrm>
            <a:custGeom>
              <a:avLst/>
              <a:gdLst/>
              <a:ahLst/>
              <a:cxnLst/>
              <a:rect l="l" t="t" r="r" b="b"/>
              <a:pathLst>
                <a:path w="7981" h="6717" extrusionOk="0">
                  <a:moveTo>
                    <a:pt x="2561" y="1"/>
                  </a:moveTo>
                  <a:cubicBezTo>
                    <a:pt x="2520" y="1"/>
                    <a:pt x="2480" y="2"/>
                    <a:pt x="2439" y="4"/>
                  </a:cubicBezTo>
                  <a:lnTo>
                    <a:pt x="0" y="36"/>
                  </a:lnTo>
                  <a:lnTo>
                    <a:pt x="0" y="479"/>
                  </a:lnTo>
                  <a:lnTo>
                    <a:pt x="2439" y="447"/>
                  </a:lnTo>
                  <a:cubicBezTo>
                    <a:pt x="2476" y="445"/>
                    <a:pt x="2513" y="444"/>
                    <a:pt x="2550" y="444"/>
                  </a:cubicBezTo>
                  <a:cubicBezTo>
                    <a:pt x="2956" y="444"/>
                    <a:pt x="3350" y="601"/>
                    <a:pt x="3611" y="891"/>
                  </a:cubicBezTo>
                  <a:cubicBezTo>
                    <a:pt x="3737" y="1018"/>
                    <a:pt x="3801" y="1176"/>
                    <a:pt x="3801" y="1366"/>
                  </a:cubicBezTo>
                  <a:lnTo>
                    <a:pt x="3927" y="4469"/>
                  </a:lnTo>
                  <a:cubicBezTo>
                    <a:pt x="3927" y="5103"/>
                    <a:pt x="4149" y="5610"/>
                    <a:pt x="4592" y="5990"/>
                  </a:cubicBezTo>
                  <a:cubicBezTo>
                    <a:pt x="5315" y="6609"/>
                    <a:pt x="6415" y="6717"/>
                    <a:pt x="7111" y="6717"/>
                  </a:cubicBezTo>
                  <a:cubicBezTo>
                    <a:pt x="7482" y="6717"/>
                    <a:pt x="7737" y="6686"/>
                    <a:pt x="7759" y="6686"/>
                  </a:cubicBezTo>
                  <a:cubicBezTo>
                    <a:pt x="7886" y="6686"/>
                    <a:pt x="7981" y="6560"/>
                    <a:pt x="7981" y="6433"/>
                  </a:cubicBezTo>
                  <a:cubicBezTo>
                    <a:pt x="7949" y="6306"/>
                    <a:pt x="7854" y="6243"/>
                    <a:pt x="7728" y="6243"/>
                  </a:cubicBezTo>
                  <a:cubicBezTo>
                    <a:pt x="7717" y="6243"/>
                    <a:pt x="7480" y="6270"/>
                    <a:pt x="7139" y="6270"/>
                  </a:cubicBezTo>
                  <a:cubicBezTo>
                    <a:pt x="6504" y="6270"/>
                    <a:pt x="5506" y="6176"/>
                    <a:pt x="4909" y="5641"/>
                  </a:cubicBezTo>
                  <a:cubicBezTo>
                    <a:pt x="4561" y="5356"/>
                    <a:pt x="4371" y="4976"/>
                    <a:pt x="4371" y="4469"/>
                  </a:cubicBezTo>
                  <a:lnTo>
                    <a:pt x="4244" y="1334"/>
                  </a:lnTo>
                  <a:cubicBezTo>
                    <a:pt x="4244" y="1049"/>
                    <a:pt x="4117" y="796"/>
                    <a:pt x="3927" y="574"/>
                  </a:cubicBezTo>
                  <a:cubicBezTo>
                    <a:pt x="3574" y="192"/>
                    <a:pt x="3085" y="1"/>
                    <a:pt x="2561"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39"/>
            <p:cNvSpPr/>
            <p:nvPr/>
          </p:nvSpPr>
          <p:spPr>
            <a:xfrm>
              <a:off x="6167703" y="3652886"/>
              <a:ext cx="194841" cy="208072"/>
            </a:xfrm>
            <a:custGeom>
              <a:avLst/>
              <a:gdLst/>
              <a:ahLst/>
              <a:cxnLst/>
              <a:rect l="l" t="t" r="r" b="b"/>
              <a:pathLst>
                <a:path w="6303" h="6731" extrusionOk="0">
                  <a:moveTo>
                    <a:pt x="882" y="0"/>
                  </a:moveTo>
                  <a:cubicBezTo>
                    <a:pt x="842" y="0"/>
                    <a:pt x="801" y="1"/>
                    <a:pt x="760" y="4"/>
                  </a:cubicBezTo>
                  <a:lnTo>
                    <a:pt x="0" y="35"/>
                  </a:lnTo>
                  <a:lnTo>
                    <a:pt x="0" y="447"/>
                  </a:lnTo>
                  <a:lnTo>
                    <a:pt x="760" y="447"/>
                  </a:lnTo>
                  <a:cubicBezTo>
                    <a:pt x="798" y="444"/>
                    <a:pt x="835" y="443"/>
                    <a:pt x="871" y="443"/>
                  </a:cubicBezTo>
                  <a:cubicBezTo>
                    <a:pt x="1272" y="443"/>
                    <a:pt x="1642" y="600"/>
                    <a:pt x="1932" y="890"/>
                  </a:cubicBezTo>
                  <a:cubicBezTo>
                    <a:pt x="2059" y="1017"/>
                    <a:pt x="2122" y="1175"/>
                    <a:pt x="2122" y="1365"/>
                  </a:cubicBezTo>
                  <a:lnTo>
                    <a:pt x="2217" y="4469"/>
                  </a:lnTo>
                  <a:cubicBezTo>
                    <a:pt x="2249" y="5102"/>
                    <a:pt x="2471" y="5609"/>
                    <a:pt x="2914" y="5989"/>
                  </a:cubicBezTo>
                  <a:cubicBezTo>
                    <a:pt x="3639" y="6610"/>
                    <a:pt x="4742" y="6730"/>
                    <a:pt x="5437" y="6730"/>
                  </a:cubicBezTo>
                  <a:cubicBezTo>
                    <a:pt x="5805" y="6730"/>
                    <a:pt x="6059" y="6697"/>
                    <a:pt x="6081" y="6686"/>
                  </a:cubicBezTo>
                  <a:cubicBezTo>
                    <a:pt x="6208" y="6686"/>
                    <a:pt x="6303" y="6559"/>
                    <a:pt x="6271" y="6432"/>
                  </a:cubicBezTo>
                  <a:cubicBezTo>
                    <a:pt x="6271" y="6337"/>
                    <a:pt x="6176" y="6242"/>
                    <a:pt x="6049" y="6242"/>
                  </a:cubicBezTo>
                  <a:cubicBezTo>
                    <a:pt x="6038" y="6242"/>
                    <a:pt x="5802" y="6270"/>
                    <a:pt x="5459" y="6270"/>
                  </a:cubicBezTo>
                  <a:cubicBezTo>
                    <a:pt x="4822" y="6270"/>
                    <a:pt x="3817" y="6176"/>
                    <a:pt x="3199" y="5641"/>
                  </a:cubicBezTo>
                  <a:cubicBezTo>
                    <a:pt x="2882" y="5356"/>
                    <a:pt x="2692" y="4976"/>
                    <a:pt x="2661" y="4469"/>
                  </a:cubicBezTo>
                  <a:lnTo>
                    <a:pt x="2566" y="1365"/>
                  </a:lnTo>
                  <a:cubicBezTo>
                    <a:pt x="2566" y="1049"/>
                    <a:pt x="2439" y="795"/>
                    <a:pt x="2249" y="574"/>
                  </a:cubicBezTo>
                  <a:cubicBezTo>
                    <a:pt x="1896" y="191"/>
                    <a:pt x="1407" y="0"/>
                    <a:pt x="882"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39"/>
            <p:cNvSpPr/>
            <p:nvPr/>
          </p:nvSpPr>
          <p:spPr>
            <a:xfrm>
              <a:off x="6167703" y="3845842"/>
              <a:ext cx="76385" cy="182106"/>
            </a:xfrm>
            <a:custGeom>
              <a:avLst/>
              <a:gdLst/>
              <a:ahLst/>
              <a:cxnLst/>
              <a:rect l="l" t="t" r="r" b="b"/>
              <a:pathLst>
                <a:path w="2471" h="5891" extrusionOk="0">
                  <a:moveTo>
                    <a:pt x="0" y="0"/>
                  </a:moveTo>
                  <a:lnTo>
                    <a:pt x="0" y="380"/>
                  </a:lnTo>
                  <a:cubicBezTo>
                    <a:pt x="1172" y="634"/>
                    <a:pt x="2091" y="1679"/>
                    <a:pt x="2091" y="2946"/>
                  </a:cubicBezTo>
                  <a:cubicBezTo>
                    <a:pt x="2091" y="4212"/>
                    <a:pt x="1172" y="5257"/>
                    <a:pt x="0" y="5511"/>
                  </a:cubicBezTo>
                  <a:lnTo>
                    <a:pt x="0" y="5891"/>
                  </a:lnTo>
                  <a:cubicBezTo>
                    <a:pt x="1394" y="5637"/>
                    <a:pt x="2471" y="4402"/>
                    <a:pt x="2471" y="2946"/>
                  </a:cubicBezTo>
                  <a:cubicBezTo>
                    <a:pt x="2471" y="1457"/>
                    <a:pt x="1394" y="254"/>
                    <a:pt x="0"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39"/>
            <p:cNvSpPr/>
            <p:nvPr/>
          </p:nvSpPr>
          <p:spPr>
            <a:xfrm>
              <a:off x="6167703" y="3896755"/>
              <a:ext cx="23524" cy="78332"/>
            </a:xfrm>
            <a:custGeom>
              <a:avLst/>
              <a:gdLst/>
              <a:ahLst/>
              <a:cxnLst/>
              <a:rect l="l" t="t" r="r" b="b"/>
              <a:pathLst>
                <a:path w="761" h="2534" extrusionOk="0">
                  <a:moveTo>
                    <a:pt x="0" y="0"/>
                  </a:moveTo>
                  <a:lnTo>
                    <a:pt x="0" y="443"/>
                  </a:lnTo>
                  <a:cubicBezTo>
                    <a:pt x="222" y="634"/>
                    <a:pt x="380" y="950"/>
                    <a:pt x="380" y="1267"/>
                  </a:cubicBezTo>
                  <a:cubicBezTo>
                    <a:pt x="380" y="1584"/>
                    <a:pt x="222" y="1869"/>
                    <a:pt x="0" y="2059"/>
                  </a:cubicBezTo>
                  <a:lnTo>
                    <a:pt x="0" y="2534"/>
                  </a:lnTo>
                  <a:cubicBezTo>
                    <a:pt x="444" y="2280"/>
                    <a:pt x="760" y="1805"/>
                    <a:pt x="760" y="1267"/>
                  </a:cubicBezTo>
                  <a:cubicBezTo>
                    <a:pt x="760" y="729"/>
                    <a:pt x="444" y="253"/>
                    <a:pt x="0" y="0"/>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39"/>
            <p:cNvSpPr/>
            <p:nvPr/>
          </p:nvSpPr>
          <p:spPr>
            <a:xfrm>
              <a:off x="6259730" y="3886955"/>
              <a:ext cx="93016" cy="118488"/>
            </a:xfrm>
            <a:custGeom>
              <a:avLst/>
              <a:gdLst/>
              <a:ahLst/>
              <a:cxnLst/>
              <a:rect l="l" t="t" r="r" b="b"/>
              <a:pathLst>
                <a:path w="3009" h="3833" extrusionOk="0">
                  <a:moveTo>
                    <a:pt x="1489" y="0"/>
                  </a:moveTo>
                  <a:cubicBezTo>
                    <a:pt x="665" y="0"/>
                    <a:pt x="0" y="856"/>
                    <a:pt x="0" y="1901"/>
                  </a:cubicBezTo>
                  <a:cubicBezTo>
                    <a:pt x="0" y="2977"/>
                    <a:pt x="665" y="3832"/>
                    <a:pt x="1489" y="3832"/>
                  </a:cubicBezTo>
                  <a:cubicBezTo>
                    <a:pt x="2312" y="3832"/>
                    <a:pt x="3009" y="2977"/>
                    <a:pt x="3009" y="1901"/>
                  </a:cubicBezTo>
                  <a:cubicBezTo>
                    <a:pt x="3009" y="856"/>
                    <a:pt x="2312" y="0"/>
                    <a:pt x="1489" y="0"/>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39"/>
            <p:cNvSpPr/>
            <p:nvPr/>
          </p:nvSpPr>
          <p:spPr>
            <a:xfrm>
              <a:off x="6305728" y="3869335"/>
              <a:ext cx="78363" cy="81269"/>
            </a:xfrm>
            <a:custGeom>
              <a:avLst/>
              <a:gdLst/>
              <a:ahLst/>
              <a:cxnLst/>
              <a:rect l="l" t="t" r="r" b="b"/>
              <a:pathLst>
                <a:path w="2535" h="2629" extrusionOk="0">
                  <a:moveTo>
                    <a:pt x="1267" y="0"/>
                  </a:moveTo>
                  <a:cubicBezTo>
                    <a:pt x="571" y="0"/>
                    <a:pt x="1" y="570"/>
                    <a:pt x="1" y="1299"/>
                  </a:cubicBezTo>
                  <a:cubicBezTo>
                    <a:pt x="1" y="2027"/>
                    <a:pt x="571" y="2629"/>
                    <a:pt x="1267" y="2629"/>
                  </a:cubicBezTo>
                  <a:cubicBezTo>
                    <a:pt x="1964" y="2629"/>
                    <a:pt x="2534" y="2027"/>
                    <a:pt x="2534" y="1299"/>
                  </a:cubicBezTo>
                  <a:cubicBezTo>
                    <a:pt x="2534" y="570"/>
                    <a:pt x="1964" y="0"/>
                    <a:pt x="1267" y="0"/>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39"/>
            <p:cNvSpPr/>
            <p:nvPr/>
          </p:nvSpPr>
          <p:spPr>
            <a:xfrm>
              <a:off x="5963093" y="3836784"/>
              <a:ext cx="35271" cy="71748"/>
            </a:xfrm>
            <a:custGeom>
              <a:avLst/>
              <a:gdLst/>
              <a:ahLst/>
              <a:cxnLst/>
              <a:rect l="l" t="t" r="r" b="b"/>
              <a:pathLst>
                <a:path w="1141" h="2321" extrusionOk="0">
                  <a:moveTo>
                    <a:pt x="938" y="0"/>
                  </a:moveTo>
                  <a:cubicBezTo>
                    <a:pt x="921" y="0"/>
                    <a:pt x="904" y="3"/>
                    <a:pt x="887" y="8"/>
                  </a:cubicBezTo>
                  <a:cubicBezTo>
                    <a:pt x="602" y="72"/>
                    <a:pt x="349" y="293"/>
                    <a:pt x="191" y="673"/>
                  </a:cubicBezTo>
                  <a:cubicBezTo>
                    <a:pt x="1" y="1180"/>
                    <a:pt x="32" y="1782"/>
                    <a:pt x="286" y="2225"/>
                  </a:cubicBezTo>
                  <a:cubicBezTo>
                    <a:pt x="349" y="2288"/>
                    <a:pt x="412" y="2320"/>
                    <a:pt x="476" y="2320"/>
                  </a:cubicBezTo>
                  <a:cubicBezTo>
                    <a:pt x="507" y="2320"/>
                    <a:pt x="539" y="2288"/>
                    <a:pt x="571" y="2288"/>
                  </a:cubicBezTo>
                  <a:cubicBezTo>
                    <a:pt x="666" y="2225"/>
                    <a:pt x="697" y="2098"/>
                    <a:pt x="634" y="2003"/>
                  </a:cubicBezTo>
                  <a:cubicBezTo>
                    <a:pt x="444" y="1687"/>
                    <a:pt x="412" y="1212"/>
                    <a:pt x="571" y="800"/>
                  </a:cubicBezTo>
                  <a:cubicBezTo>
                    <a:pt x="666" y="578"/>
                    <a:pt x="824" y="420"/>
                    <a:pt x="982" y="388"/>
                  </a:cubicBezTo>
                  <a:cubicBezTo>
                    <a:pt x="1077" y="357"/>
                    <a:pt x="1141" y="262"/>
                    <a:pt x="1141" y="167"/>
                  </a:cubicBezTo>
                  <a:cubicBezTo>
                    <a:pt x="1114" y="62"/>
                    <a:pt x="1023" y="0"/>
                    <a:pt x="938"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39"/>
            <p:cNvSpPr/>
            <p:nvPr/>
          </p:nvSpPr>
          <p:spPr>
            <a:xfrm>
              <a:off x="6231321" y="3900402"/>
              <a:ext cx="36260" cy="71748"/>
            </a:xfrm>
            <a:custGeom>
              <a:avLst/>
              <a:gdLst/>
              <a:ahLst/>
              <a:cxnLst/>
              <a:rect l="l" t="t" r="r" b="b"/>
              <a:pathLst>
                <a:path w="1173" h="2321" extrusionOk="0">
                  <a:moveTo>
                    <a:pt x="968" y="1"/>
                  </a:moveTo>
                  <a:cubicBezTo>
                    <a:pt x="952" y="1"/>
                    <a:pt x="936" y="3"/>
                    <a:pt x="919" y="9"/>
                  </a:cubicBezTo>
                  <a:cubicBezTo>
                    <a:pt x="603" y="72"/>
                    <a:pt x="381" y="294"/>
                    <a:pt x="223" y="674"/>
                  </a:cubicBezTo>
                  <a:cubicBezTo>
                    <a:pt x="1" y="1181"/>
                    <a:pt x="64" y="1782"/>
                    <a:pt x="318" y="2226"/>
                  </a:cubicBezTo>
                  <a:cubicBezTo>
                    <a:pt x="349" y="2289"/>
                    <a:pt x="413" y="2321"/>
                    <a:pt x="476" y="2321"/>
                  </a:cubicBezTo>
                  <a:cubicBezTo>
                    <a:pt x="508" y="2321"/>
                    <a:pt x="539" y="2289"/>
                    <a:pt x="603" y="2289"/>
                  </a:cubicBezTo>
                  <a:cubicBezTo>
                    <a:pt x="698" y="2226"/>
                    <a:pt x="698" y="2099"/>
                    <a:pt x="666" y="2004"/>
                  </a:cubicBezTo>
                  <a:cubicBezTo>
                    <a:pt x="444" y="1687"/>
                    <a:pt x="413" y="1212"/>
                    <a:pt x="603" y="801"/>
                  </a:cubicBezTo>
                  <a:cubicBezTo>
                    <a:pt x="698" y="579"/>
                    <a:pt x="824" y="421"/>
                    <a:pt x="983" y="389"/>
                  </a:cubicBezTo>
                  <a:cubicBezTo>
                    <a:pt x="1109" y="357"/>
                    <a:pt x="1173" y="262"/>
                    <a:pt x="1141" y="167"/>
                  </a:cubicBezTo>
                  <a:cubicBezTo>
                    <a:pt x="1115" y="62"/>
                    <a:pt x="1045" y="1"/>
                    <a:pt x="968"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39"/>
            <p:cNvSpPr/>
            <p:nvPr/>
          </p:nvSpPr>
          <p:spPr>
            <a:xfrm>
              <a:off x="6289097" y="3599871"/>
              <a:ext cx="36260" cy="71748"/>
            </a:xfrm>
            <a:custGeom>
              <a:avLst/>
              <a:gdLst/>
              <a:ahLst/>
              <a:cxnLst/>
              <a:rect l="l" t="t" r="r" b="b"/>
              <a:pathLst>
                <a:path w="1173" h="2321" extrusionOk="0">
                  <a:moveTo>
                    <a:pt x="967" y="0"/>
                  </a:moveTo>
                  <a:cubicBezTo>
                    <a:pt x="951" y="0"/>
                    <a:pt x="935" y="3"/>
                    <a:pt x="919" y="8"/>
                  </a:cubicBezTo>
                  <a:cubicBezTo>
                    <a:pt x="602" y="72"/>
                    <a:pt x="349" y="293"/>
                    <a:pt x="222" y="674"/>
                  </a:cubicBezTo>
                  <a:cubicBezTo>
                    <a:pt x="0" y="1180"/>
                    <a:pt x="32" y="1782"/>
                    <a:pt x="317" y="2225"/>
                  </a:cubicBezTo>
                  <a:cubicBezTo>
                    <a:pt x="349" y="2289"/>
                    <a:pt x="412" y="2320"/>
                    <a:pt x="475" y="2320"/>
                  </a:cubicBezTo>
                  <a:cubicBezTo>
                    <a:pt x="507" y="2320"/>
                    <a:pt x="570" y="2289"/>
                    <a:pt x="602" y="2289"/>
                  </a:cubicBezTo>
                  <a:cubicBezTo>
                    <a:pt x="697" y="2225"/>
                    <a:pt x="697" y="2099"/>
                    <a:pt x="665" y="2004"/>
                  </a:cubicBezTo>
                  <a:cubicBezTo>
                    <a:pt x="444" y="1687"/>
                    <a:pt x="412" y="1212"/>
                    <a:pt x="602" y="800"/>
                  </a:cubicBezTo>
                  <a:cubicBezTo>
                    <a:pt x="697" y="579"/>
                    <a:pt x="824" y="420"/>
                    <a:pt x="982" y="388"/>
                  </a:cubicBezTo>
                  <a:cubicBezTo>
                    <a:pt x="1109" y="357"/>
                    <a:pt x="1172" y="262"/>
                    <a:pt x="1140" y="167"/>
                  </a:cubicBezTo>
                  <a:cubicBezTo>
                    <a:pt x="1114" y="62"/>
                    <a:pt x="1045" y="0"/>
                    <a:pt x="967"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39"/>
            <p:cNvSpPr/>
            <p:nvPr/>
          </p:nvSpPr>
          <p:spPr>
            <a:xfrm>
              <a:off x="6039447" y="3764326"/>
              <a:ext cx="36260" cy="71748"/>
            </a:xfrm>
            <a:custGeom>
              <a:avLst/>
              <a:gdLst/>
              <a:ahLst/>
              <a:cxnLst/>
              <a:rect l="l" t="t" r="r" b="b"/>
              <a:pathLst>
                <a:path w="1173" h="2321" extrusionOk="0">
                  <a:moveTo>
                    <a:pt x="950" y="1"/>
                  </a:moveTo>
                  <a:cubicBezTo>
                    <a:pt x="930" y="1"/>
                    <a:pt x="909" y="3"/>
                    <a:pt x="887" y="9"/>
                  </a:cubicBezTo>
                  <a:cubicBezTo>
                    <a:pt x="602" y="72"/>
                    <a:pt x="349" y="326"/>
                    <a:pt x="222" y="674"/>
                  </a:cubicBezTo>
                  <a:cubicBezTo>
                    <a:pt x="1" y="1181"/>
                    <a:pt x="32" y="1814"/>
                    <a:pt x="317" y="2226"/>
                  </a:cubicBezTo>
                  <a:cubicBezTo>
                    <a:pt x="349" y="2289"/>
                    <a:pt x="412" y="2321"/>
                    <a:pt x="476" y="2321"/>
                  </a:cubicBezTo>
                  <a:cubicBezTo>
                    <a:pt x="507" y="2321"/>
                    <a:pt x="539" y="2321"/>
                    <a:pt x="571" y="2289"/>
                  </a:cubicBezTo>
                  <a:cubicBezTo>
                    <a:pt x="666" y="2226"/>
                    <a:pt x="697" y="2099"/>
                    <a:pt x="634" y="2004"/>
                  </a:cubicBezTo>
                  <a:cubicBezTo>
                    <a:pt x="444" y="1719"/>
                    <a:pt x="412" y="1212"/>
                    <a:pt x="571" y="832"/>
                  </a:cubicBezTo>
                  <a:cubicBezTo>
                    <a:pt x="666" y="579"/>
                    <a:pt x="824" y="421"/>
                    <a:pt x="982" y="389"/>
                  </a:cubicBezTo>
                  <a:cubicBezTo>
                    <a:pt x="1077" y="389"/>
                    <a:pt x="1173" y="262"/>
                    <a:pt x="1141" y="167"/>
                  </a:cubicBezTo>
                  <a:cubicBezTo>
                    <a:pt x="1115" y="62"/>
                    <a:pt x="1045" y="1"/>
                    <a:pt x="950"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39"/>
            <p:cNvSpPr/>
            <p:nvPr/>
          </p:nvSpPr>
          <p:spPr>
            <a:xfrm>
              <a:off x="5984639" y="3716628"/>
              <a:ext cx="35271" cy="71470"/>
            </a:xfrm>
            <a:custGeom>
              <a:avLst/>
              <a:gdLst/>
              <a:ahLst/>
              <a:cxnLst/>
              <a:rect l="l" t="t" r="r" b="b"/>
              <a:pathLst>
                <a:path w="1141" h="2312" extrusionOk="0">
                  <a:moveTo>
                    <a:pt x="887" y="0"/>
                  </a:moveTo>
                  <a:cubicBezTo>
                    <a:pt x="602" y="63"/>
                    <a:pt x="349" y="317"/>
                    <a:pt x="222" y="665"/>
                  </a:cubicBezTo>
                  <a:cubicBezTo>
                    <a:pt x="0" y="1172"/>
                    <a:pt x="32" y="1805"/>
                    <a:pt x="317" y="2217"/>
                  </a:cubicBezTo>
                  <a:cubicBezTo>
                    <a:pt x="349" y="2280"/>
                    <a:pt x="412" y="2312"/>
                    <a:pt x="475" y="2312"/>
                  </a:cubicBezTo>
                  <a:cubicBezTo>
                    <a:pt x="507" y="2312"/>
                    <a:pt x="539" y="2312"/>
                    <a:pt x="570" y="2280"/>
                  </a:cubicBezTo>
                  <a:cubicBezTo>
                    <a:pt x="665" y="2217"/>
                    <a:pt x="697" y="2090"/>
                    <a:pt x="634" y="2027"/>
                  </a:cubicBezTo>
                  <a:cubicBezTo>
                    <a:pt x="444" y="1710"/>
                    <a:pt x="412" y="1203"/>
                    <a:pt x="570" y="823"/>
                  </a:cubicBezTo>
                  <a:cubicBezTo>
                    <a:pt x="665" y="602"/>
                    <a:pt x="824" y="443"/>
                    <a:pt x="982" y="412"/>
                  </a:cubicBezTo>
                  <a:cubicBezTo>
                    <a:pt x="1077" y="380"/>
                    <a:pt x="1140" y="253"/>
                    <a:pt x="1140" y="158"/>
                  </a:cubicBezTo>
                  <a:cubicBezTo>
                    <a:pt x="1109" y="63"/>
                    <a:pt x="1014" y="0"/>
                    <a:pt x="887"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39"/>
            <p:cNvSpPr/>
            <p:nvPr/>
          </p:nvSpPr>
          <p:spPr>
            <a:xfrm>
              <a:off x="6287149" y="3842658"/>
              <a:ext cx="35271" cy="71748"/>
            </a:xfrm>
            <a:custGeom>
              <a:avLst/>
              <a:gdLst/>
              <a:ahLst/>
              <a:cxnLst/>
              <a:rect l="l" t="t" r="r" b="b"/>
              <a:pathLst>
                <a:path w="1141" h="2321" extrusionOk="0">
                  <a:moveTo>
                    <a:pt x="202" y="0"/>
                  </a:moveTo>
                  <a:cubicBezTo>
                    <a:pt x="118" y="0"/>
                    <a:pt x="26" y="62"/>
                    <a:pt x="0" y="167"/>
                  </a:cubicBezTo>
                  <a:cubicBezTo>
                    <a:pt x="0" y="262"/>
                    <a:pt x="63" y="357"/>
                    <a:pt x="158" y="388"/>
                  </a:cubicBezTo>
                  <a:cubicBezTo>
                    <a:pt x="317" y="420"/>
                    <a:pt x="475" y="578"/>
                    <a:pt x="570" y="800"/>
                  </a:cubicBezTo>
                  <a:cubicBezTo>
                    <a:pt x="728" y="1212"/>
                    <a:pt x="697" y="1687"/>
                    <a:pt x="507" y="2003"/>
                  </a:cubicBezTo>
                  <a:cubicBezTo>
                    <a:pt x="443" y="2098"/>
                    <a:pt x="475" y="2225"/>
                    <a:pt x="570" y="2289"/>
                  </a:cubicBezTo>
                  <a:cubicBezTo>
                    <a:pt x="602" y="2289"/>
                    <a:pt x="633" y="2320"/>
                    <a:pt x="665" y="2320"/>
                  </a:cubicBezTo>
                  <a:cubicBezTo>
                    <a:pt x="728" y="2320"/>
                    <a:pt x="792" y="2257"/>
                    <a:pt x="855" y="2225"/>
                  </a:cubicBezTo>
                  <a:cubicBezTo>
                    <a:pt x="1108" y="1782"/>
                    <a:pt x="1140" y="1180"/>
                    <a:pt x="950" y="673"/>
                  </a:cubicBezTo>
                  <a:cubicBezTo>
                    <a:pt x="792" y="293"/>
                    <a:pt x="538" y="72"/>
                    <a:pt x="253" y="8"/>
                  </a:cubicBezTo>
                  <a:cubicBezTo>
                    <a:pt x="237" y="3"/>
                    <a:pt x="220" y="0"/>
                    <a:pt x="202"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39"/>
            <p:cNvSpPr/>
            <p:nvPr/>
          </p:nvSpPr>
          <p:spPr>
            <a:xfrm>
              <a:off x="6272435" y="3734000"/>
              <a:ext cx="35302" cy="71717"/>
            </a:xfrm>
            <a:custGeom>
              <a:avLst/>
              <a:gdLst/>
              <a:ahLst/>
              <a:cxnLst/>
              <a:rect l="l" t="t" r="r" b="b"/>
              <a:pathLst>
                <a:path w="1142" h="2320" extrusionOk="0">
                  <a:moveTo>
                    <a:pt x="203" y="0"/>
                  </a:moveTo>
                  <a:cubicBezTo>
                    <a:pt x="120" y="0"/>
                    <a:pt x="33" y="62"/>
                    <a:pt x="33" y="166"/>
                  </a:cubicBezTo>
                  <a:cubicBezTo>
                    <a:pt x="1" y="261"/>
                    <a:pt x="64" y="388"/>
                    <a:pt x="159" y="388"/>
                  </a:cubicBezTo>
                  <a:cubicBezTo>
                    <a:pt x="349" y="451"/>
                    <a:pt x="476" y="578"/>
                    <a:pt x="571" y="831"/>
                  </a:cubicBezTo>
                  <a:cubicBezTo>
                    <a:pt x="729" y="1212"/>
                    <a:pt x="698" y="1687"/>
                    <a:pt x="508" y="2003"/>
                  </a:cubicBezTo>
                  <a:cubicBezTo>
                    <a:pt x="444" y="2098"/>
                    <a:pt x="476" y="2225"/>
                    <a:pt x="571" y="2288"/>
                  </a:cubicBezTo>
                  <a:cubicBezTo>
                    <a:pt x="603" y="2320"/>
                    <a:pt x="634" y="2320"/>
                    <a:pt x="666" y="2320"/>
                  </a:cubicBezTo>
                  <a:cubicBezTo>
                    <a:pt x="761" y="2320"/>
                    <a:pt x="824" y="2288"/>
                    <a:pt x="856" y="2225"/>
                  </a:cubicBezTo>
                  <a:cubicBezTo>
                    <a:pt x="1109" y="1813"/>
                    <a:pt x="1141" y="1180"/>
                    <a:pt x="951" y="673"/>
                  </a:cubicBezTo>
                  <a:cubicBezTo>
                    <a:pt x="793" y="293"/>
                    <a:pt x="539" y="71"/>
                    <a:pt x="254" y="8"/>
                  </a:cubicBezTo>
                  <a:cubicBezTo>
                    <a:pt x="238" y="3"/>
                    <a:pt x="221" y="0"/>
                    <a:pt x="203"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39"/>
            <p:cNvSpPr/>
            <p:nvPr/>
          </p:nvSpPr>
          <p:spPr>
            <a:xfrm>
              <a:off x="6212743" y="3768499"/>
              <a:ext cx="36229" cy="71501"/>
            </a:xfrm>
            <a:custGeom>
              <a:avLst/>
              <a:gdLst/>
              <a:ahLst/>
              <a:cxnLst/>
              <a:rect l="l" t="t" r="r" b="b"/>
              <a:pathLst>
                <a:path w="1172" h="2313" extrusionOk="0">
                  <a:moveTo>
                    <a:pt x="285" y="1"/>
                  </a:moveTo>
                  <a:cubicBezTo>
                    <a:pt x="159" y="1"/>
                    <a:pt x="64" y="64"/>
                    <a:pt x="32" y="159"/>
                  </a:cubicBezTo>
                  <a:cubicBezTo>
                    <a:pt x="0" y="286"/>
                    <a:pt x="95" y="381"/>
                    <a:pt x="190" y="412"/>
                  </a:cubicBezTo>
                  <a:cubicBezTo>
                    <a:pt x="349" y="444"/>
                    <a:pt x="507" y="602"/>
                    <a:pt x="602" y="824"/>
                  </a:cubicBezTo>
                  <a:cubicBezTo>
                    <a:pt x="760" y="1204"/>
                    <a:pt x="729" y="1711"/>
                    <a:pt x="539" y="2027"/>
                  </a:cubicBezTo>
                  <a:cubicBezTo>
                    <a:pt x="475" y="2122"/>
                    <a:pt x="507" y="2217"/>
                    <a:pt x="602" y="2281"/>
                  </a:cubicBezTo>
                  <a:cubicBezTo>
                    <a:pt x="634" y="2312"/>
                    <a:pt x="665" y="2312"/>
                    <a:pt x="697" y="2312"/>
                  </a:cubicBezTo>
                  <a:cubicBezTo>
                    <a:pt x="760" y="2312"/>
                    <a:pt x="824" y="2281"/>
                    <a:pt x="855" y="2217"/>
                  </a:cubicBezTo>
                  <a:cubicBezTo>
                    <a:pt x="1140" y="1806"/>
                    <a:pt x="1172" y="1172"/>
                    <a:pt x="950" y="666"/>
                  </a:cubicBezTo>
                  <a:cubicBezTo>
                    <a:pt x="824" y="317"/>
                    <a:pt x="570" y="96"/>
                    <a:pt x="285"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39"/>
            <p:cNvSpPr/>
            <p:nvPr/>
          </p:nvSpPr>
          <p:spPr>
            <a:xfrm>
              <a:off x="6026742" y="3936632"/>
              <a:ext cx="36229" cy="71748"/>
            </a:xfrm>
            <a:custGeom>
              <a:avLst/>
              <a:gdLst/>
              <a:ahLst/>
              <a:cxnLst/>
              <a:rect l="l" t="t" r="r" b="b"/>
              <a:pathLst>
                <a:path w="1172" h="2321" extrusionOk="0">
                  <a:moveTo>
                    <a:pt x="205" y="0"/>
                  </a:moveTo>
                  <a:cubicBezTo>
                    <a:pt x="128" y="0"/>
                    <a:pt x="58" y="62"/>
                    <a:pt x="32" y="167"/>
                  </a:cubicBezTo>
                  <a:cubicBezTo>
                    <a:pt x="0" y="262"/>
                    <a:pt x="63" y="357"/>
                    <a:pt x="190" y="389"/>
                  </a:cubicBezTo>
                  <a:cubicBezTo>
                    <a:pt x="348" y="420"/>
                    <a:pt x="475" y="579"/>
                    <a:pt x="570" y="800"/>
                  </a:cubicBezTo>
                  <a:cubicBezTo>
                    <a:pt x="728" y="1212"/>
                    <a:pt x="728" y="1687"/>
                    <a:pt x="507" y="2004"/>
                  </a:cubicBezTo>
                  <a:cubicBezTo>
                    <a:pt x="443" y="2099"/>
                    <a:pt x="475" y="2225"/>
                    <a:pt x="570" y="2289"/>
                  </a:cubicBezTo>
                  <a:cubicBezTo>
                    <a:pt x="602" y="2289"/>
                    <a:pt x="633" y="2320"/>
                    <a:pt x="697" y="2320"/>
                  </a:cubicBezTo>
                  <a:cubicBezTo>
                    <a:pt x="760" y="2320"/>
                    <a:pt x="823" y="2289"/>
                    <a:pt x="855" y="2225"/>
                  </a:cubicBezTo>
                  <a:cubicBezTo>
                    <a:pt x="1108" y="1782"/>
                    <a:pt x="1172" y="1180"/>
                    <a:pt x="950" y="674"/>
                  </a:cubicBezTo>
                  <a:cubicBezTo>
                    <a:pt x="792" y="294"/>
                    <a:pt x="570" y="72"/>
                    <a:pt x="253" y="9"/>
                  </a:cubicBezTo>
                  <a:cubicBezTo>
                    <a:pt x="237" y="3"/>
                    <a:pt x="221" y="0"/>
                    <a:pt x="205"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39"/>
            <p:cNvSpPr/>
            <p:nvPr/>
          </p:nvSpPr>
          <p:spPr>
            <a:xfrm>
              <a:off x="5962104" y="3595945"/>
              <a:ext cx="35271" cy="70759"/>
            </a:xfrm>
            <a:custGeom>
              <a:avLst/>
              <a:gdLst/>
              <a:ahLst/>
              <a:cxnLst/>
              <a:rect l="l" t="t" r="r" b="b"/>
              <a:pathLst>
                <a:path w="1141" h="2289" extrusionOk="0">
                  <a:moveTo>
                    <a:pt x="201" y="1"/>
                  </a:moveTo>
                  <a:cubicBezTo>
                    <a:pt x="117" y="1"/>
                    <a:pt x="27" y="57"/>
                    <a:pt x="1" y="135"/>
                  </a:cubicBezTo>
                  <a:cubicBezTo>
                    <a:pt x="1" y="262"/>
                    <a:pt x="64" y="357"/>
                    <a:pt x="159" y="389"/>
                  </a:cubicBezTo>
                  <a:cubicBezTo>
                    <a:pt x="318" y="420"/>
                    <a:pt x="476" y="579"/>
                    <a:pt x="571" y="801"/>
                  </a:cubicBezTo>
                  <a:cubicBezTo>
                    <a:pt x="729" y="1181"/>
                    <a:pt x="698" y="1687"/>
                    <a:pt x="508" y="2004"/>
                  </a:cubicBezTo>
                  <a:cubicBezTo>
                    <a:pt x="444" y="2099"/>
                    <a:pt x="476" y="2194"/>
                    <a:pt x="571" y="2257"/>
                  </a:cubicBezTo>
                  <a:cubicBezTo>
                    <a:pt x="603" y="2289"/>
                    <a:pt x="634" y="2289"/>
                    <a:pt x="666" y="2289"/>
                  </a:cubicBezTo>
                  <a:cubicBezTo>
                    <a:pt x="729" y="2289"/>
                    <a:pt x="793" y="2257"/>
                    <a:pt x="856" y="2194"/>
                  </a:cubicBezTo>
                  <a:cubicBezTo>
                    <a:pt x="1109" y="1782"/>
                    <a:pt x="1141" y="1149"/>
                    <a:pt x="951" y="642"/>
                  </a:cubicBezTo>
                  <a:cubicBezTo>
                    <a:pt x="793" y="294"/>
                    <a:pt x="539" y="72"/>
                    <a:pt x="254" y="9"/>
                  </a:cubicBezTo>
                  <a:cubicBezTo>
                    <a:pt x="237" y="3"/>
                    <a:pt x="220" y="1"/>
                    <a:pt x="201"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39"/>
            <p:cNvSpPr/>
            <p:nvPr/>
          </p:nvSpPr>
          <p:spPr>
            <a:xfrm>
              <a:off x="6007144" y="3579562"/>
              <a:ext cx="54870" cy="54839"/>
            </a:xfrm>
            <a:custGeom>
              <a:avLst/>
              <a:gdLst/>
              <a:ahLst/>
              <a:cxnLst/>
              <a:rect l="l" t="t" r="r" b="b"/>
              <a:pathLst>
                <a:path w="1775" h="1774" extrusionOk="0">
                  <a:moveTo>
                    <a:pt x="887" y="0"/>
                  </a:moveTo>
                  <a:cubicBezTo>
                    <a:pt x="412" y="0"/>
                    <a:pt x="1" y="412"/>
                    <a:pt x="1" y="887"/>
                  </a:cubicBezTo>
                  <a:cubicBezTo>
                    <a:pt x="1" y="1394"/>
                    <a:pt x="412" y="1774"/>
                    <a:pt x="887" y="1774"/>
                  </a:cubicBezTo>
                  <a:cubicBezTo>
                    <a:pt x="1394" y="1774"/>
                    <a:pt x="1774" y="1394"/>
                    <a:pt x="1774" y="887"/>
                  </a:cubicBezTo>
                  <a:cubicBezTo>
                    <a:pt x="1774" y="412"/>
                    <a:pt x="1394" y="0"/>
                    <a:pt x="887"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39"/>
            <p:cNvSpPr/>
            <p:nvPr/>
          </p:nvSpPr>
          <p:spPr>
            <a:xfrm>
              <a:off x="5932737" y="3764573"/>
              <a:ext cx="46060" cy="47018"/>
            </a:xfrm>
            <a:custGeom>
              <a:avLst/>
              <a:gdLst/>
              <a:ahLst/>
              <a:cxnLst/>
              <a:rect l="l" t="t" r="r" b="b"/>
              <a:pathLst>
                <a:path w="1490" h="1521" extrusionOk="0">
                  <a:moveTo>
                    <a:pt x="729" y="1"/>
                  </a:moveTo>
                  <a:cubicBezTo>
                    <a:pt x="318" y="1"/>
                    <a:pt x="1" y="349"/>
                    <a:pt x="1" y="761"/>
                  </a:cubicBezTo>
                  <a:cubicBezTo>
                    <a:pt x="1" y="1173"/>
                    <a:pt x="318" y="1521"/>
                    <a:pt x="729" y="1521"/>
                  </a:cubicBezTo>
                  <a:cubicBezTo>
                    <a:pt x="1141" y="1521"/>
                    <a:pt x="1489" y="1173"/>
                    <a:pt x="1489" y="761"/>
                  </a:cubicBezTo>
                  <a:cubicBezTo>
                    <a:pt x="1489" y="349"/>
                    <a:pt x="1141" y="1"/>
                    <a:pt x="72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39"/>
            <p:cNvSpPr/>
            <p:nvPr/>
          </p:nvSpPr>
          <p:spPr>
            <a:xfrm>
              <a:off x="6233300" y="3588372"/>
              <a:ext cx="31345" cy="32334"/>
            </a:xfrm>
            <a:custGeom>
              <a:avLst/>
              <a:gdLst/>
              <a:ahLst/>
              <a:cxnLst/>
              <a:rect l="l" t="t" r="r" b="b"/>
              <a:pathLst>
                <a:path w="1014" h="1046" extrusionOk="0">
                  <a:moveTo>
                    <a:pt x="507" y="0"/>
                  </a:moveTo>
                  <a:cubicBezTo>
                    <a:pt x="222" y="0"/>
                    <a:pt x="0" y="222"/>
                    <a:pt x="0" y="539"/>
                  </a:cubicBezTo>
                  <a:cubicBezTo>
                    <a:pt x="0" y="824"/>
                    <a:pt x="222" y="1046"/>
                    <a:pt x="507" y="1046"/>
                  </a:cubicBezTo>
                  <a:cubicBezTo>
                    <a:pt x="792" y="1046"/>
                    <a:pt x="1014" y="824"/>
                    <a:pt x="1014" y="539"/>
                  </a:cubicBezTo>
                  <a:cubicBezTo>
                    <a:pt x="1014" y="254"/>
                    <a:pt x="792" y="0"/>
                    <a:pt x="507"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39"/>
            <p:cNvSpPr/>
            <p:nvPr/>
          </p:nvSpPr>
          <p:spPr>
            <a:xfrm>
              <a:off x="6273424" y="3831158"/>
              <a:ext cx="32334" cy="32334"/>
            </a:xfrm>
            <a:custGeom>
              <a:avLst/>
              <a:gdLst/>
              <a:ahLst/>
              <a:cxnLst/>
              <a:rect l="l" t="t" r="r" b="b"/>
              <a:pathLst>
                <a:path w="1046" h="1046" extrusionOk="0">
                  <a:moveTo>
                    <a:pt x="507" y="0"/>
                  </a:moveTo>
                  <a:cubicBezTo>
                    <a:pt x="222" y="0"/>
                    <a:pt x="1" y="222"/>
                    <a:pt x="1" y="507"/>
                  </a:cubicBezTo>
                  <a:cubicBezTo>
                    <a:pt x="1" y="792"/>
                    <a:pt x="222" y="1045"/>
                    <a:pt x="507" y="1045"/>
                  </a:cubicBezTo>
                  <a:cubicBezTo>
                    <a:pt x="792" y="1045"/>
                    <a:pt x="1046" y="792"/>
                    <a:pt x="1046" y="507"/>
                  </a:cubicBezTo>
                  <a:cubicBezTo>
                    <a:pt x="1046" y="222"/>
                    <a:pt x="792" y="0"/>
                    <a:pt x="507"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39"/>
            <p:cNvSpPr/>
            <p:nvPr/>
          </p:nvSpPr>
          <p:spPr>
            <a:xfrm>
              <a:off x="6036511" y="3883030"/>
              <a:ext cx="43123" cy="43123"/>
            </a:xfrm>
            <a:custGeom>
              <a:avLst/>
              <a:gdLst/>
              <a:ahLst/>
              <a:cxnLst/>
              <a:rect l="l" t="t" r="r" b="b"/>
              <a:pathLst>
                <a:path w="1395" h="1395" extrusionOk="0">
                  <a:moveTo>
                    <a:pt x="697" y="1"/>
                  </a:moveTo>
                  <a:cubicBezTo>
                    <a:pt x="317" y="1"/>
                    <a:pt x="1" y="317"/>
                    <a:pt x="1" y="697"/>
                  </a:cubicBezTo>
                  <a:cubicBezTo>
                    <a:pt x="1" y="1109"/>
                    <a:pt x="317" y="1394"/>
                    <a:pt x="697" y="1394"/>
                  </a:cubicBezTo>
                  <a:cubicBezTo>
                    <a:pt x="1077" y="1394"/>
                    <a:pt x="1394" y="1109"/>
                    <a:pt x="1394" y="697"/>
                  </a:cubicBezTo>
                  <a:cubicBezTo>
                    <a:pt x="1394" y="317"/>
                    <a:pt x="1077" y="1"/>
                    <a:pt x="697"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39"/>
            <p:cNvSpPr/>
            <p:nvPr/>
          </p:nvSpPr>
          <p:spPr>
            <a:xfrm>
              <a:off x="6285171" y="3687230"/>
              <a:ext cx="22566" cy="22566"/>
            </a:xfrm>
            <a:custGeom>
              <a:avLst/>
              <a:gdLst/>
              <a:ahLst/>
              <a:cxnLst/>
              <a:rect l="l" t="t" r="r" b="b"/>
              <a:pathLst>
                <a:path w="730" h="730" extrusionOk="0">
                  <a:moveTo>
                    <a:pt x="381" y="1"/>
                  </a:moveTo>
                  <a:cubicBezTo>
                    <a:pt x="159" y="1"/>
                    <a:pt x="1" y="159"/>
                    <a:pt x="1" y="349"/>
                  </a:cubicBezTo>
                  <a:cubicBezTo>
                    <a:pt x="1" y="571"/>
                    <a:pt x="159" y="729"/>
                    <a:pt x="381" y="729"/>
                  </a:cubicBezTo>
                  <a:cubicBezTo>
                    <a:pt x="571" y="729"/>
                    <a:pt x="729" y="571"/>
                    <a:pt x="729" y="349"/>
                  </a:cubicBezTo>
                  <a:cubicBezTo>
                    <a:pt x="729" y="159"/>
                    <a:pt x="571" y="1"/>
                    <a:pt x="381"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39"/>
            <p:cNvSpPr/>
            <p:nvPr/>
          </p:nvSpPr>
          <p:spPr>
            <a:xfrm>
              <a:off x="3956192" y="1757702"/>
              <a:ext cx="138086" cy="139044"/>
            </a:xfrm>
            <a:custGeom>
              <a:avLst/>
              <a:gdLst/>
              <a:ahLst/>
              <a:cxnLst/>
              <a:rect l="l" t="t" r="r" b="b"/>
              <a:pathLst>
                <a:path w="4467" h="4498" extrusionOk="0">
                  <a:moveTo>
                    <a:pt x="2249" y="1"/>
                  </a:moveTo>
                  <a:cubicBezTo>
                    <a:pt x="983" y="1"/>
                    <a:pt x="1" y="1014"/>
                    <a:pt x="1" y="2249"/>
                  </a:cubicBezTo>
                  <a:cubicBezTo>
                    <a:pt x="1" y="3484"/>
                    <a:pt x="983" y="4498"/>
                    <a:pt x="2249" y="4498"/>
                  </a:cubicBezTo>
                  <a:cubicBezTo>
                    <a:pt x="3485" y="4498"/>
                    <a:pt x="4466" y="3484"/>
                    <a:pt x="4466" y="2249"/>
                  </a:cubicBezTo>
                  <a:cubicBezTo>
                    <a:pt x="4466" y="1014"/>
                    <a:pt x="3485" y="1"/>
                    <a:pt x="2249"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82831A64-60EA-DDA1-7E64-0FCC31397083}"/>
              </a:ext>
            </a:extLst>
          </p:cNvPr>
          <p:cNvSpPr txBox="1"/>
          <p:nvPr/>
        </p:nvSpPr>
        <p:spPr>
          <a:xfrm>
            <a:off x="857250" y="464344"/>
            <a:ext cx="2853457" cy="1323439"/>
          </a:xfrm>
          <a:prstGeom prst="rect">
            <a:avLst/>
          </a:prstGeom>
          <a:noFill/>
        </p:spPr>
        <p:txBody>
          <a:bodyPr wrap="square" rtlCol="0">
            <a:spAutoFit/>
          </a:bodyPr>
          <a:lstStyle/>
          <a:p>
            <a:r>
              <a:rPr lang="en-US" sz="4000" dirty="0"/>
              <a:t>Inferential statistics</a:t>
            </a:r>
            <a:endParaRPr lang="en-IN" sz="4000" dirty="0"/>
          </a:p>
        </p:txBody>
      </p:sp>
      <p:sp>
        <p:nvSpPr>
          <p:cNvPr id="3" name="TextBox 2">
            <a:extLst>
              <a:ext uri="{FF2B5EF4-FFF2-40B4-BE49-F238E27FC236}">
                <a16:creationId xmlns:a16="http://schemas.microsoft.com/office/drawing/2014/main" id="{A5EA6A89-5E46-7BF8-21D3-7DD5347714CA}"/>
              </a:ext>
            </a:extLst>
          </p:cNvPr>
          <p:cNvSpPr txBox="1"/>
          <p:nvPr/>
        </p:nvSpPr>
        <p:spPr>
          <a:xfrm>
            <a:off x="764381" y="2442520"/>
            <a:ext cx="3461297" cy="1169551"/>
          </a:xfrm>
          <a:prstGeom prst="rect">
            <a:avLst/>
          </a:prstGeom>
          <a:noFill/>
        </p:spPr>
        <p:txBody>
          <a:bodyPr wrap="square" rtlCol="0">
            <a:spAutoFit/>
          </a:bodyPr>
          <a:lstStyle/>
          <a:p>
            <a:r>
              <a:rPr lang="en-US" b="0" i="0" dirty="0">
                <a:solidFill>
                  <a:schemeClr val="tx1"/>
                </a:solidFill>
                <a:effectLst/>
                <a:latin typeface="Söhne"/>
              </a:rPr>
              <a:t>Inferential statistics involves using sample data to make inferences or predictions about a larger population, testing hypotheses, and drawing conclusions based on probability theory and statistical principles.</a:t>
            </a:r>
            <a:endParaRPr lang="en-IN"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811"/>
        <p:cNvGrpSpPr/>
        <p:nvPr/>
      </p:nvGrpSpPr>
      <p:grpSpPr>
        <a:xfrm>
          <a:off x="0" y="0"/>
          <a:ext cx="0" cy="0"/>
          <a:chOff x="0" y="0"/>
          <a:chExt cx="0" cy="0"/>
        </a:xfrm>
      </p:grpSpPr>
      <p:sp>
        <p:nvSpPr>
          <p:cNvPr id="5812" name="Google Shape;5812;p40"/>
          <p:cNvSpPr/>
          <p:nvPr/>
        </p:nvSpPr>
        <p:spPr>
          <a:xfrm>
            <a:off x="6499868" y="2992425"/>
            <a:ext cx="1512657" cy="292304"/>
          </a:xfrm>
          <a:custGeom>
            <a:avLst/>
            <a:gdLst/>
            <a:ahLst/>
            <a:cxnLst/>
            <a:rect l="l" t="t" r="r" b="b"/>
            <a:pathLst>
              <a:path w="38131" h="7981" extrusionOk="0">
                <a:moveTo>
                  <a:pt x="1" y="0"/>
                </a:moveTo>
                <a:lnTo>
                  <a:pt x="1" y="7981"/>
                </a:lnTo>
                <a:lnTo>
                  <a:pt x="38130" y="7981"/>
                </a:lnTo>
                <a:lnTo>
                  <a:pt x="38130" y="0"/>
                </a:lnTo>
                <a:close/>
              </a:path>
            </a:pathLst>
          </a:custGeom>
          <a:solidFill>
            <a:srgbClr val="F2B87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Fira Sans Medium"/>
                <a:ea typeface="Fira Sans Medium"/>
                <a:cs typeface="Fira Sans Medium"/>
                <a:sym typeface="Fira Sans Medium"/>
              </a:rPr>
              <a:t>Treatment</a:t>
            </a:r>
            <a:endParaRPr>
              <a:solidFill>
                <a:srgbClr val="FFFFFF"/>
              </a:solidFill>
              <a:latin typeface="Fira Sans Medium"/>
              <a:ea typeface="Fira Sans Medium"/>
              <a:cs typeface="Fira Sans Medium"/>
              <a:sym typeface="Fira Sans Medium"/>
            </a:endParaRPr>
          </a:p>
        </p:txBody>
      </p:sp>
      <p:sp>
        <p:nvSpPr>
          <p:cNvPr id="5914" name="Google Shape;5914;p40"/>
          <p:cNvSpPr/>
          <p:nvPr/>
        </p:nvSpPr>
        <p:spPr>
          <a:xfrm>
            <a:off x="6453394" y="1105200"/>
            <a:ext cx="1605604" cy="292301"/>
          </a:xfrm>
          <a:custGeom>
            <a:avLst/>
            <a:gdLst/>
            <a:ahLst/>
            <a:cxnLst/>
            <a:rect l="l" t="t" r="r" b="b"/>
            <a:pathLst>
              <a:path w="40474" h="7982" extrusionOk="0">
                <a:moveTo>
                  <a:pt x="1" y="1"/>
                </a:moveTo>
                <a:lnTo>
                  <a:pt x="1" y="7981"/>
                </a:lnTo>
                <a:lnTo>
                  <a:pt x="40474" y="7981"/>
                </a:lnTo>
                <a:lnTo>
                  <a:pt x="40474" y="1"/>
                </a:lnTo>
                <a:close/>
              </a:path>
            </a:pathLst>
          </a:custGeom>
          <a:solidFill>
            <a:srgbClr val="F2B87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Fira Sans Medium"/>
                <a:ea typeface="Fira Sans Medium"/>
                <a:cs typeface="Fira Sans Medium"/>
                <a:sym typeface="Fira Sans Medium"/>
              </a:rPr>
              <a:t>Prevention</a:t>
            </a:r>
            <a:endParaRPr>
              <a:solidFill>
                <a:srgbClr val="FFFFFF"/>
              </a:solidFill>
              <a:latin typeface="Fira Sans Medium"/>
              <a:ea typeface="Fira Sans Medium"/>
              <a:cs typeface="Fira Sans Medium"/>
              <a:sym typeface="Fira Sans Medium"/>
            </a:endParaRPr>
          </a:p>
        </p:txBody>
      </p:sp>
      <p:sp>
        <p:nvSpPr>
          <p:cNvPr id="5915" name="Google Shape;5915;p40"/>
          <p:cNvSpPr/>
          <p:nvPr/>
        </p:nvSpPr>
        <p:spPr>
          <a:xfrm>
            <a:off x="5825600" y="1359725"/>
            <a:ext cx="2861193" cy="1499151"/>
          </a:xfrm>
          <a:custGeom>
            <a:avLst/>
            <a:gdLst/>
            <a:ahLst/>
            <a:cxnLst/>
            <a:rect l="l" t="t" r="r" b="b"/>
            <a:pathLst>
              <a:path w="82467" h="49056" extrusionOk="0">
                <a:moveTo>
                  <a:pt x="0" y="0"/>
                </a:moveTo>
                <a:lnTo>
                  <a:pt x="0" y="49055"/>
                </a:lnTo>
                <a:lnTo>
                  <a:pt x="82467" y="49055"/>
                </a:lnTo>
                <a:lnTo>
                  <a:pt x="82467" y="0"/>
                </a:ln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6" name="Google Shape;5916;p40"/>
          <p:cNvGrpSpPr/>
          <p:nvPr/>
        </p:nvGrpSpPr>
        <p:grpSpPr>
          <a:xfrm>
            <a:off x="6091239" y="1670823"/>
            <a:ext cx="628130" cy="628130"/>
            <a:chOff x="6155314" y="1574598"/>
            <a:chExt cx="628130" cy="628130"/>
          </a:xfrm>
        </p:grpSpPr>
        <p:sp>
          <p:nvSpPr>
            <p:cNvPr id="5917" name="Google Shape;5917;p40"/>
            <p:cNvSpPr/>
            <p:nvPr/>
          </p:nvSpPr>
          <p:spPr>
            <a:xfrm>
              <a:off x="6155314" y="1574598"/>
              <a:ext cx="628130" cy="628130"/>
            </a:xfrm>
            <a:custGeom>
              <a:avLst/>
              <a:gdLst/>
              <a:ahLst/>
              <a:cxnLst/>
              <a:rect l="l" t="t" r="r" b="b"/>
              <a:pathLst>
                <a:path w="20554" h="20554" extrusionOk="0">
                  <a:moveTo>
                    <a:pt x="10261" y="0"/>
                  </a:moveTo>
                  <a:cubicBezTo>
                    <a:pt x="4592" y="0"/>
                    <a:pt x="0" y="4592"/>
                    <a:pt x="0" y="10261"/>
                  </a:cubicBezTo>
                  <a:cubicBezTo>
                    <a:pt x="0" y="15930"/>
                    <a:pt x="4592" y="20553"/>
                    <a:pt x="10261" y="20553"/>
                  </a:cubicBezTo>
                  <a:cubicBezTo>
                    <a:pt x="15962" y="20553"/>
                    <a:pt x="20554" y="15930"/>
                    <a:pt x="20554" y="10261"/>
                  </a:cubicBezTo>
                  <a:cubicBezTo>
                    <a:pt x="20554" y="4592"/>
                    <a:pt x="15962" y="0"/>
                    <a:pt x="1026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40"/>
            <p:cNvSpPr/>
            <p:nvPr/>
          </p:nvSpPr>
          <p:spPr>
            <a:xfrm>
              <a:off x="6260807" y="1703745"/>
              <a:ext cx="416197" cy="389609"/>
            </a:xfrm>
            <a:custGeom>
              <a:avLst/>
              <a:gdLst/>
              <a:ahLst/>
              <a:cxnLst/>
              <a:rect l="l" t="t" r="r" b="b"/>
              <a:pathLst>
                <a:path w="13619" h="12749" extrusionOk="0">
                  <a:moveTo>
                    <a:pt x="5538" y="0"/>
                  </a:moveTo>
                  <a:cubicBezTo>
                    <a:pt x="4576" y="0"/>
                    <a:pt x="3145" y="110"/>
                    <a:pt x="1457" y="588"/>
                  </a:cubicBezTo>
                  <a:cubicBezTo>
                    <a:pt x="570" y="841"/>
                    <a:pt x="0" y="1696"/>
                    <a:pt x="127" y="2615"/>
                  </a:cubicBezTo>
                  <a:lnTo>
                    <a:pt x="1140" y="11229"/>
                  </a:lnTo>
                  <a:cubicBezTo>
                    <a:pt x="1235" y="12084"/>
                    <a:pt x="1995" y="12749"/>
                    <a:pt x="2882" y="12749"/>
                  </a:cubicBezTo>
                  <a:lnTo>
                    <a:pt x="10768" y="12749"/>
                  </a:lnTo>
                  <a:cubicBezTo>
                    <a:pt x="11655" y="12749"/>
                    <a:pt x="12415" y="12084"/>
                    <a:pt x="12510" y="11197"/>
                  </a:cubicBezTo>
                  <a:lnTo>
                    <a:pt x="13523" y="2393"/>
                  </a:lnTo>
                  <a:cubicBezTo>
                    <a:pt x="13618" y="1475"/>
                    <a:pt x="13016" y="588"/>
                    <a:pt x="12098" y="366"/>
                  </a:cubicBezTo>
                  <a:cubicBezTo>
                    <a:pt x="11294" y="177"/>
                    <a:pt x="10138" y="23"/>
                    <a:pt x="8575" y="23"/>
                  </a:cubicBezTo>
                  <a:cubicBezTo>
                    <a:pt x="8045" y="23"/>
                    <a:pt x="7467" y="41"/>
                    <a:pt x="6841" y="81"/>
                  </a:cubicBezTo>
                  <a:cubicBezTo>
                    <a:pt x="6841" y="81"/>
                    <a:pt x="6362" y="0"/>
                    <a:pt x="5538" y="0"/>
                  </a:cubicBezTo>
                  <a:close/>
                </a:path>
              </a:pathLst>
            </a:custGeom>
            <a:solidFill>
              <a:srgbClr val="F9F7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40"/>
            <p:cNvSpPr/>
            <p:nvPr/>
          </p:nvSpPr>
          <p:spPr>
            <a:xfrm>
              <a:off x="6282107" y="1726298"/>
              <a:ext cx="373596" cy="347712"/>
            </a:xfrm>
            <a:custGeom>
              <a:avLst/>
              <a:gdLst/>
              <a:ahLst/>
              <a:cxnLst/>
              <a:rect l="l" t="t" r="r" b="b"/>
              <a:pathLst>
                <a:path w="12225" h="11378" extrusionOk="0">
                  <a:moveTo>
                    <a:pt x="9137" y="0"/>
                  </a:moveTo>
                  <a:cubicBezTo>
                    <a:pt x="9014" y="0"/>
                    <a:pt x="8909" y="62"/>
                    <a:pt x="8804" y="166"/>
                  </a:cubicBezTo>
                  <a:cubicBezTo>
                    <a:pt x="8361" y="737"/>
                    <a:pt x="6967" y="2415"/>
                    <a:pt x="6049" y="2478"/>
                  </a:cubicBezTo>
                  <a:lnTo>
                    <a:pt x="3547" y="198"/>
                  </a:lnTo>
                  <a:cubicBezTo>
                    <a:pt x="3452" y="71"/>
                    <a:pt x="3294" y="40"/>
                    <a:pt x="3135" y="40"/>
                  </a:cubicBezTo>
                  <a:cubicBezTo>
                    <a:pt x="2565" y="135"/>
                    <a:pt x="1964" y="261"/>
                    <a:pt x="1330" y="451"/>
                  </a:cubicBezTo>
                  <a:cubicBezTo>
                    <a:pt x="538" y="673"/>
                    <a:pt x="0" y="1433"/>
                    <a:pt x="95" y="2257"/>
                  </a:cubicBezTo>
                  <a:lnTo>
                    <a:pt x="1013" y="9984"/>
                  </a:lnTo>
                  <a:cubicBezTo>
                    <a:pt x="1108" y="10776"/>
                    <a:pt x="1805" y="11377"/>
                    <a:pt x="2597" y="11377"/>
                  </a:cubicBezTo>
                  <a:lnTo>
                    <a:pt x="9659" y="11377"/>
                  </a:lnTo>
                  <a:cubicBezTo>
                    <a:pt x="10451" y="11377"/>
                    <a:pt x="11148" y="10776"/>
                    <a:pt x="11243" y="9984"/>
                  </a:cubicBezTo>
                  <a:lnTo>
                    <a:pt x="12129" y="2067"/>
                  </a:lnTo>
                  <a:cubicBezTo>
                    <a:pt x="12224" y="1243"/>
                    <a:pt x="11686" y="451"/>
                    <a:pt x="10863" y="261"/>
                  </a:cubicBezTo>
                  <a:cubicBezTo>
                    <a:pt x="10419" y="166"/>
                    <a:pt x="9881" y="71"/>
                    <a:pt x="9216" y="8"/>
                  </a:cubicBezTo>
                  <a:cubicBezTo>
                    <a:pt x="9189" y="3"/>
                    <a:pt x="9162" y="0"/>
                    <a:pt x="9137"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40"/>
            <p:cNvSpPr/>
            <p:nvPr/>
          </p:nvSpPr>
          <p:spPr>
            <a:xfrm>
              <a:off x="6382741" y="1670404"/>
              <a:ext cx="176178" cy="176178"/>
            </a:xfrm>
            <a:custGeom>
              <a:avLst/>
              <a:gdLst/>
              <a:ahLst/>
              <a:cxnLst/>
              <a:rect l="l" t="t" r="r" b="b"/>
              <a:pathLst>
                <a:path w="5765" h="5765" extrusionOk="0">
                  <a:moveTo>
                    <a:pt x="2883" y="0"/>
                  </a:moveTo>
                  <a:cubicBezTo>
                    <a:pt x="1267" y="0"/>
                    <a:pt x="1" y="1267"/>
                    <a:pt x="1" y="2882"/>
                  </a:cubicBezTo>
                  <a:cubicBezTo>
                    <a:pt x="1" y="4466"/>
                    <a:pt x="1267" y="5764"/>
                    <a:pt x="2883" y="5764"/>
                  </a:cubicBezTo>
                  <a:cubicBezTo>
                    <a:pt x="4466" y="5764"/>
                    <a:pt x="5764" y="4466"/>
                    <a:pt x="5764" y="2882"/>
                  </a:cubicBezTo>
                  <a:cubicBezTo>
                    <a:pt x="5764" y="1267"/>
                    <a:pt x="4466" y="0"/>
                    <a:pt x="2883" y="0"/>
                  </a:cubicBezTo>
                  <a:close/>
                </a:path>
              </a:pathLst>
            </a:custGeom>
            <a:solidFill>
              <a:srgbClr val="FA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40"/>
            <p:cNvSpPr/>
            <p:nvPr/>
          </p:nvSpPr>
          <p:spPr>
            <a:xfrm>
              <a:off x="6400160" y="1687823"/>
              <a:ext cx="141340" cy="141340"/>
            </a:xfrm>
            <a:custGeom>
              <a:avLst/>
              <a:gdLst/>
              <a:ahLst/>
              <a:cxnLst/>
              <a:rect l="l" t="t" r="r" b="b"/>
              <a:pathLst>
                <a:path w="4625" h="4625" extrusionOk="0">
                  <a:moveTo>
                    <a:pt x="2313" y="349"/>
                  </a:moveTo>
                  <a:cubicBezTo>
                    <a:pt x="3389" y="349"/>
                    <a:pt x="4244" y="1235"/>
                    <a:pt x="4244" y="2312"/>
                  </a:cubicBezTo>
                  <a:cubicBezTo>
                    <a:pt x="4244" y="3357"/>
                    <a:pt x="3389" y="4244"/>
                    <a:pt x="2313" y="4244"/>
                  </a:cubicBezTo>
                  <a:cubicBezTo>
                    <a:pt x="1236" y="4244"/>
                    <a:pt x="349" y="3357"/>
                    <a:pt x="349" y="2312"/>
                  </a:cubicBezTo>
                  <a:cubicBezTo>
                    <a:pt x="349" y="1235"/>
                    <a:pt x="1236" y="349"/>
                    <a:pt x="2313" y="349"/>
                  </a:cubicBezTo>
                  <a:close/>
                  <a:moveTo>
                    <a:pt x="2313" y="0"/>
                  </a:moveTo>
                  <a:cubicBezTo>
                    <a:pt x="1046" y="0"/>
                    <a:pt x="1" y="1014"/>
                    <a:pt x="1" y="2312"/>
                  </a:cubicBezTo>
                  <a:cubicBezTo>
                    <a:pt x="1" y="3579"/>
                    <a:pt x="1046" y="4624"/>
                    <a:pt x="2313" y="4624"/>
                  </a:cubicBezTo>
                  <a:cubicBezTo>
                    <a:pt x="3579" y="4624"/>
                    <a:pt x="4624" y="3579"/>
                    <a:pt x="4624" y="2312"/>
                  </a:cubicBezTo>
                  <a:cubicBezTo>
                    <a:pt x="4624" y="1014"/>
                    <a:pt x="3579" y="0"/>
                    <a:pt x="2313"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40"/>
            <p:cNvSpPr/>
            <p:nvPr/>
          </p:nvSpPr>
          <p:spPr>
            <a:xfrm>
              <a:off x="6457277" y="1744909"/>
              <a:ext cx="26159" cy="26159"/>
            </a:xfrm>
            <a:custGeom>
              <a:avLst/>
              <a:gdLst/>
              <a:ahLst/>
              <a:cxnLst/>
              <a:rect l="l" t="t" r="r" b="b"/>
              <a:pathLst>
                <a:path w="856" h="856" extrusionOk="0">
                  <a:moveTo>
                    <a:pt x="444" y="1"/>
                  </a:moveTo>
                  <a:cubicBezTo>
                    <a:pt x="190" y="1"/>
                    <a:pt x="0" y="191"/>
                    <a:pt x="0" y="444"/>
                  </a:cubicBezTo>
                  <a:cubicBezTo>
                    <a:pt x="0" y="666"/>
                    <a:pt x="190" y="856"/>
                    <a:pt x="444" y="856"/>
                  </a:cubicBezTo>
                  <a:cubicBezTo>
                    <a:pt x="665" y="856"/>
                    <a:pt x="855" y="666"/>
                    <a:pt x="855" y="444"/>
                  </a:cubicBezTo>
                  <a:cubicBezTo>
                    <a:pt x="855" y="191"/>
                    <a:pt x="665" y="1"/>
                    <a:pt x="444"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40"/>
            <p:cNvSpPr/>
            <p:nvPr/>
          </p:nvSpPr>
          <p:spPr>
            <a:xfrm>
              <a:off x="6468890" y="1729446"/>
              <a:ext cx="41623" cy="32913"/>
            </a:xfrm>
            <a:custGeom>
              <a:avLst/>
              <a:gdLst/>
              <a:ahLst/>
              <a:cxnLst/>
              <a:rect l="l" t="t" r="r" b="b"/>
              <a:pathLst>
                <a:path w="1362" h="1077" extrusionOk="0">
                  <a:moveTo>
                    <a:pt x="1362" y="0"/>
                  </a:moveTo>
                  <a:lnTo>
                    <a:pt x="1362" y="0"/>
                  </a:lnTo>
                  <a:cubicBezTo>
                    <a:pt x="1362" y="0"/>
                    <a:pt x="32" y="729"/>
                    <a:pt x="0" y="792"/>
                  </a:cubicBezTo>
                  <a:lnTo>
                    <a:pt x="190" y="1077"/>
                  </a:lnTo>
                  <a:lnTo>
                    <a:pt x="1362"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4" name="Google Shape;5924;p40"/>
          <p:cNvGrpSpPr/>
          <p:nvPr/>
        </p:nvGrpSpPr>
        <p:grpSpPr>
          <a:xfrm>
            <a:off x="6979411" y="1670823"/>
            <a:ext cx="627183" cy="628130"/>
            <a:chOff x="6928573" y="1574598"/>
            <a:chExt cx="627183" cy="628130"/>
          </a:xfrm>
        </p:grpSpPr>
        <p:sp>
          <p:nvSpPr>
            <p:cNvPr id="5925" name="Google Shape;5925;p40"/>
            <p:cNvSpPr/>
            <p:nvPr/>
          </p:nvSpPr>
          <p:spPr>
            <a:xfrm>
              <a:off x="6928573" y="1574598"/>
              <a:ext cx="627183" cy="628130"/>
            </a:xfrm>
            <a:custGeom>
              <a:avLst/>
              <a:gdLst/>
              <a:ahLst/>
              <a:cxnLst/>
              <a:rect l="l" t="t" r="r" b="b"/>
              <a:pathLst>
                <a:path w="20523" h="20554" extrusionOk="0">
                  <a:moveTo>
                    <a:pt x="10262" y="0"/>
                  </a:moveTo>
                  <a:cubicBezTo>
                    <a:pt x="4593" y="0"/>
                    <a:pt x="1" y="4592"/>
                    <a:pt x="1" y="10261"/>
                  </a:cubicBezTo>
                  <a:cubicBezTo>
                    <a:pt x="1" y="15930"/>
                    <a:pt x="4593" y="20553"/>
                    <a:pt x="10262" y="20553"/>
                  </a:cubicBezTo>
                  <a:cubicBezTo>
                    <a:pt x="15931" y="20553"/>
                    <a:pt x="20523" y="15930"/>
                    <a:pt x="20523" y="10261"/>
                  </a:cubicBezTo>
                  <a:cubicBezTo>
                    <a:pt x="20523" y="4592"/>
                    <a:pt x="15931" y="0"/>
                    <a:pt x="1026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40"/>
            <p:cNvSpPr/>
            <p:nvPr/>
          </p:nvSpPr>
          <p:spPr>
            <a:xfrm>
              <a:off x="7150225" y="1725442"/>
              <a:ext cx="90030" cy="95958"/>
            </a:xfrm>
            <a:custGeom>
              <a:avLst/>
              <a:gdLst/>
              <a:ahLst/>
              <a:cxnLst/>
              <a:rect l="l" t="t" r="r" b="b"/>
              <a:pathLst>
                <a:path w="2946" h="3140" extrusionOk="0">
                  <a:moveTo>
                    <a:pt x="356" y="0"/>
                  </a:moveTo>
                  <a:cubicBezTo>
                    <a:pt x="164" y="0"/>
                    <a:pt x="29" y="150"/>
                    <a:pt x="0" y="353"/>
                  </a:cubicBezTo>
                  <a:cubicBezTo>
                    <a:pt x="0" y="574"/>
                    <a:pt x="159" y="733"/>
                    <a:pt x="349" y="765"/>
                  </a:cubicBezTo>
                  <a:lnTo>
                    <a:pt x="412" y="765"/>
                  </a:lnTo>
                  <a:cubicBezTo>
                    <a:pt x="665" y="796"/>
                    <a:pt x="919" y="796"/>
                    <a:pt x="1172" y="923"/>
                  </a:cubicBezTo>
                  <a:cubicBezTo>
                    <a:pt x="1394" y="1018"/>
                    <a:pt x="1647" y="1176"/>
                    <a:pt x="1805" y="1398"/>
                  </a:cubicBezTo>
                  <a:cubicBezTo>
                    <a:pt x="1995" y="1588"/>
                    <a:pt x="2154" y="1841"/>
                    <a:pt x="2280" y="2126"/>
                  </a:cubicBezTo>
                  <a:cubicBezTo>
                    <a:pt x="2375" y="2380"/>
                    <a:pt x="2470" y="2665"/>
                    <a:pt x="2534" y="2950"/>
                  </a:cubicBezTo>
                  <a:lnTo>
                    <a:pt x="2534" y="2981"/>
                  </a:lnTo>
                  <a:cubicBezTo>
                    <a:pt x="2534" y="3076"/>
                    <a:pt x="2629" y="3140"/>
                    <a:pt x="2755" y="3140"/>
                  </a:cubicBezTo>
                  <a:cubicBezTo>
                    <a:pt x="2850" y="3140"/>
                    <a:pt x="2945" y="3045"/>
                    <a:pt x="2945" y="2918"/>
                  </a:cubicBezTo>
                  <a:cubicBezTo>
                    <a:pt x="2914" y="2570"/>
                    <a:pt x="2850" y="2253"/>
                    <a:pt x="2724" y="1936"/>
                  </a:cubicBezTo>
                  <a:cubicBezTo>
                    <a:pt x="2629" y="1620"/>
                    <a:pt x="2470" y="1303"/>
                    <a:pt x="2280" y="1018"/>
                  </a:cubicBezTo>
                  <a:cubicBezTo>
                    <a:pt x="2059" y="733"/>
                    <a:pt x="1774" y="511"/>
                    <a:pt x="1457" y="321"/>
                  </a:cubicBezTo>
                  <a:cubicBezTo>
                    <a:pt x="1140" y="131"/>
                    <a:pt x="792" y="68"/>
                    <a:pt x="444" y="4"/>
                  </a:cubicBezTo>
                  <a:lnTo>
                    <a:pt x="412" y="4"/>
                  </a:lnTo>
                  <a:cubicBezTo>
                    <a:pt x="393" y="2"/>
                    <a:pt x="374" y="0"/>
                    <a:pt x="356"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40"/>
            <p:cNvSpPr/>
            <p:nvPr/>
          </p:nvSpPr>
          <p:spPr>
            <a:xfrm>
              <a:off x="7191848" y="1651029"/>
              <a:ext cx="128719" cy="107480"/>
            </a:xfrm>
            <a:custGeom>
              <a:avLst/>
              <a:gdLst/>
              <a:ahLst/>
              <a:cxnLst/>
              <a:rect l="l" t="t" r="r" b="b"/>
              <a:pathLst>
                <a:path w="4212" h="3517" extrusionOk="0">
                  <a:moveTo>
                    <a:pt x="3737" y="1"/>
                  </a:moveTo>
                  <a:cubicBezTo>
                    <a:pt x="3737" y="1"/>
                    <a:pt x="0" y="1268"/>
                    <a:pt x="570" y="3168"/>
                  </a:cubicBezTo>
                  <a:cubicBezTo>
                    <a:pt x="633" y="3390"/>
                    <a:pt x="855" y="3516"/>
                    <a:pt x="1045" y="3516"/>
                  </a:cubicBezTo>
                  <a:cubicBezTo>
                    <a:pt x="4212" y="3453"/>
                    <a:pt x="3737" y="1"/>
                    <a:pt x="3737"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40"/>
            <p:cNvSpPr/>
            <p:nvPr/>
          </p:nvSpPr>
          <p:spPr>
            <a:xfrm>
              <a:off x="7080548" y="1793316"/>
              <a:ext cx="304867" cy="276812"/>
            </a:xfrm>
            <a:custGeom>
              <a:avLst/>
              <a:gdLst/>
              <a:ahLst/>
              <a:cxnLst/>
              <a:rect l="l" t="t" r="r" b="b"/>
              <a:pathLst>
                <a:path w="9976" h="9058" extrusionOk="0">
                  <a:moveTo>
                    <a:pt x="3610" y="0"/>
                  </a:moveTo>
                  <a:cubicBezTo>
                    <a:pt x="2280" y="0"/>
                    <a:pt x="0" y="760"/>
                    <a:pt x="0" y="3579"/>
                  </a:cubicBezTo>
                  <a:cubicBezTo>
                    <a:pt x="0" y="6682"/>
                    <a:pt x="2280" y="9058"/>
                    <a:pt x="3420" y="9058"/>
                  </a:cubicBezTo>
                  <a:cubicBezTo>
                    <a:pt x="3927" y="9058"/>
                    <a:pt x="4180" y="8931"/>
                    <a:pt x="4402" y="8836"/>
                  </a:cubicBezTo>
                  <a:cubicBezTo>
                    <a:pt x="4560" y="8741"/>
                    <a:pt x="4719" y="8678"/>
                    <a:pt x="4972" y="8646"/>
                  </a:cubicBezTo>
                  <a:cubicBezTo>
                    <a:pt x="5257" y="8678"/>
                    <a:pt x="5415" y="8741"/>
                    <a:pt x="5574" y="8836"/>
                  </a:cubicBezTo>
                  <a:cubicBezTo>
                    <a:pt x="5795" y="8931"/>
                    <a:pt x="6049" y="9058"/>
                    <a:pt x="6556" y="9058"/>
                  </a:cubicBezTo>
                  <a:cubicBezTo>
                    <a:pt x="7696" y="9058"/>
                    <a:pt x="9976" y="6682"/>
                    <a:pt x="9976" y="3579"/>
                  </a:cubicBezTo>
                  <a:cubicBezTo>
                    <a:pt x="9976" y="760"/>
                    <a:pt x="7696" y="0"/>
                    <a:pt x="6366" y="0"/>
                  </a:cubicBezTo>
                  <a:cubicBezTo>
                    <a:pt x="5700" y="0"/>
                    <a:pt x="5479" y="190"/>
                    <a:pt x="5257" y="444"/>
                  </a:cubicBezTo>
                  <a:cubicBezTo>
                    <a:pt x="5162" y="539"/>
                    <a:pt x="5130" y="602"/>
                    <a:pt x="4972" y="634"/>
                  </a:cubicBezTo>
                  <a:cubicBezTo>
                    <a:pt x="4845" y="602"/>
                    <a:pt x="4782" y="539"/>
                    <a:pt x="4719" y="444"/>
                  </a:cubicBezTo>
                  <a:cubicBezTo>
                    <a:pt x="4497" y="190"/>
                    <a:pt x="4275" y="0"/>
                    <a:pt x="3610"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40"/>
            <p:cNvSpPr/>
            <p:nvPr/>
          </p:nvSpPr>
          <p:spPr>
            <a:xfrm>
              <a:off x="7108602" y="1834572"/>
              <a:ext cx="48407" cy="169822"/>
            </a:xfrm>
            <a:custGeom>
              <a:avLst/>
              <a:gdLst/>
              <a:ahLst/>
              <a:cxnLst/>
              <a:rect l="l" t="t" r="r" b="b"/>
              <a:pathLst>
                <a:path w="1584" h="5557" extrusionOk="0">
                  <a:moveTo>
                    <a:pt x="1016" y="0"/>
                  </a:moveTo>
                  <a:cubicBezTo>
                    <a:pt x="872" y="0"/>
                    <a:pt x="731" y="71"/>
                    <a:pt x="665" y="202"/>
                  </a:cubicBezTo>
                  <a:cubicBezTo>
                    <a:pt x="190" y="1025"/>
                    <a:pt x="0" y="2007"/>
                    <a:pt x="95" y="2926"/>
                  </a:cubicBezTo>
                  <a:cubicBezTo>
                    <a:pt x="222" y="3876"/>
                    <a:pt x="570" y="4762"/>
                    <a:pt x="1172" y="5491"/>
                  </a:cubicBezTo>
                  <a:cubicBezTo>
                    <a:pt x="1231" y="5530"/>
                    <a:pt x="1302" y="5557"/>
                    <a:pt x="1362" y="5557"/>
                  </a:cubicBezTo>
                  <a:cubicBezTo>
                    <a:pt x="1400" y="5557"/>
                    <a:pt x="1433" y="5547"/>
                    <a:pt x="1457" y="5522"/>
                  </a:cubicBezTo>
                  <a:cubicBezTo>
                    <a:pt x="1552" y="5459"/>
                    <a:pt x="1584" y="5332"/>
                    <a:pt x="1521" y="5237"/>
                  </a:cubicBezTo>
                  <a:cubicBezTo>
                    <a:pt x="1014" y="4572"/>
                    <a:pt x="729" y="3749"/>
                    <a:pt x="729" y="2926"/>
                  </a:cubicBezTo>
                  <a:cubicBezTo>
                    <a:pt x="697" y="2102"/>
                    <a:pt x="919" y="1279"/>
                    <a:pt x="1362" y="614"/>
                  </a:cubicBezTo>
                  <a:cubicBezTo>
                    <a:pt x="1362" y="614"/>
                    <a:pt x="1362" y="582"/>
                    <a:pt x="1362" y="582"/>
                  </a:cubicBezTo>
                  <a:cubicBezTo>
                    <a:pt x="1489" y="392"/>
                    <a:pt x="1394" y="139"/>
                    <a:pt x="1204" y="44"/>
                  </a:cubicBezTo>
                  <a:cubicBezTo>
                    <a:pt x="1145" y="14"/>
                    <a:pt x="1080" y="0"/>
                    <a:pt x="1016" y="0"/>
                  </a:cubicBezTo>
                  <a:close/>
                </a:path>
              </a:pathLst>
            </a:custGeom>
            <a:solidFill>
              <a:srgbClr val="E2A7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0" name="Google Shape;5930;p40"/>
          <p:cNvGrpSpPr/>
          <p:nvPr/>
        </p:nvGrpSpPr>
        <p:grpSpPr>
          <a:xfrm>
            <a:off x="7866614" y="1670823"/>
            <a:ext cx="627183" cy="628130"/>
            <a:chOff x="7701864" y="1574598"/>
            <a:chExt cx="627183" cy="628130"/>
          </a:xfrm>
        </p:grpSpPr>
        <p:sp>
          <p:nvSpPr>
            <p:cNvPr id="5931" name="Google Shape;5931;p40"/>
            <p:cNvSpPr/>
            <p:nvPr/>
          </p:nvSpPr>
          <p:spPr>
            <a:xfrm>
              <a:off x="7701864" y="1574598"/>
              <a:ext cx="627183" cy="628130"/>
            </a:xfrm>
            <a:custGeom>
              <a:avLst/>
              <a:gdLst/>
              <a:ahLst/>
              <a:cxnLst/>
              <a:rect l="l" t="t" r="r" b="b"/>
              <a:pathLst>
                <a:path w="20523" h="20554" extrusionOk="0">
                  <a:moveTo>
                    <a:pt x="10261" y="0"/>
                  </a:moveTo>
                  <a:cubicBezTo>
                    <a:pt x="4593" y="0"/>
                    <a:pt x="1" y="4592"/>
                    <a:pt x="1" y="10261"/>
                  </a:cubicBezTo>
                  <a:cubicBezTo>
                    <a:pt x="1" y="15930"/>
                    <a:pt x="4593" y="20553"/>
                    <a:pt x="10261" y="20553"/>
                  </a:cubicBezTo>
                  <a:cubicBezTo>
                    <a:pt x="15930" y="20553"/>
                    <a:pt x="20522" y="15930"/>
                    <a:pt x="20522" y="10261"/>
                  </a:cubicBezTo>
                  <a:cubicBezTo>
                    <a:pt x="20522" y="4592"/>
                    <a:pt x="15930" y="0"/>
                    <a:pt x="1026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40"/>
            <p:cNvSpPr/>
            <p:nvPr/>
          </p:nvSpPr>
          <p:spPr>
            <a:xfrm>
              <a:off x="8002849" y="1677188"/>
              <a:ext cx="28115" cy="66804"/>
            </a:xfrm>
            <a:custGeom>
              <a:avLst/>
              <a:gdLst/>
              <a:ahLst/>
              <a:cxnLst/>
              <a:rect l="l" t="t" r="r" b="b"/>
              <a:pathLst>
                <a:path w="920" h="2186" extrusionOk="0">
                  <a:moveTo>
                    <a:pt x="317" y="0"/>
                  </a:moveTo>
                  <a:cubicBezTo>
                    <a:pt x="159" y="0"/>
                    <a:pt x="32" y="127"/>
                    <a:pt x="32" y="285"/>
                  </a:cubicBezTo>
                  <a:lnTo>
                    <a:pt x="32" y="1868"/>
                  </a:lnTo>
                  <a:cubicBezTo>
                    <a:pt x="1" y="2058"/>
                    <a:pt x="159" y="2185"/>
                    <a:pt x="317" y="2185"/>
                  </a:cubicBezTo>
                  <a:lnTo>
                    <a:pt x="571" y="2185"/>
                  </a:lnTo>
                  <a:cubicBezTo>
                    <a:pt x="761" y="2185"/>
                    <a:pt x="887" y="2058"/>
                    <a:pt x="887" y="1900"/>
                  </a:cubicBezTo>
                  <a:lnTo>
                    <a:pt x="887" y="285"/>
                  </a:lnTo>
                  <a:cubicBezTo>
                    <a:pt x="919" y="127"/>
                    <a:pt x="761" y="0"/>
                    <a:pt x="602"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40"/>
            <p:cNvSpPr/>
            <p:nvPr/>
          </p:nvSpPr>
          <p:spPr>
            <a:xfrm>
              <a:off x="8085116" y="1737483"/>
              <a:ext cx="54213" cy="63290"/>
            </a:xfrm>
            <a:custGeom>
              <a:avLst/>
              <a:gdLst/>
              <a:ahLst/>
              <a:cxnLst/>
              <a:rect l="l" t="t" r="r" b="b"/>
              <a:pathLst>
                <a:path w="1774" h="2071" extrusionOk="0">
                  <a:moveTo>
                    <a:pt x="1233" y="0"/>
                  </a:moveTo>
                  <a:cubicBezTo>
                    <a:pt x="1138" y="0"/>
                    <a:pt x="1042" y="50"/>
                    <a:pt x="982" y="149"/>
                  </a:cubicBezTo>
                  <a:lnTo>
                    <a:pt x="96" y="1447"/>
                  </a:lnTo>
                  <a:cubicBezTo>
                    <a:pt x="1" y="1574"/>
                    <a:pt x="32" y="1764"/>
                    <a:pt x="159" y="1859"/>
                  </a:cubicBezTo>
                  <a:lnTo>
                    <a:pt x="412" y="2017"/>
                  </a:lnTo>
                  <a:cubicBezTo>
                    <a:pt x="460" y="2053"/>
                    <a:pt x="516" y="2071"/>
                    <a:pt x="571" y="2071"/>
                  </a:cubicBezTo>
                  <a:cubicBezTo>
                    <a:pt x="664" y="2071"/>
                    <a:pt x="753" y="2021"/>
                    <a:pt x="792" y="1922"/>
                  </a:cubicBezTo>
                  <a:lnTo>
                    <a:pt x="1711" y="624"/>
                  </a:lnTo>
                  <a:cubicBezTo>
                    <a:pt x="1774" y="497"/>
                    <a:pt x="1742" y="307"/>
                    <a:pt x="1616" y="212"/>
                  </a:cubicBezTo>
                  <a:lnTo>
                    <a:pt x="1394" y="54"/>
                  </a:lnTo>
                  <a:cubicBezTo>
                    <a:pt x="1346" y="18"/>
                    <a:pt x="1290" y="0"/>
                    <a:pt x="1233"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5934;p40"/>
            <p:cNvSpPr/>
            <p:nvPr/>
          </p:nvSpPr>
          <p:spPr>
            <a:xfrm>
              <a:off x="7892527" y="1735252"/>
              <a:ext cx="54213" cy="63595"/>
            </a:xfrm>
            <a:custGeom>
              <a:avLst/>
              <a:gdLst/>
              <a:ahLst/>
              <a:cxnLst/>
              <a:rect l="l" t="t" r="r" b="b"/>
              <a:pathLst>
                <a:path w="1774" h="2081" extrusionOk="0">
                  <a:moveTo>
                    <a:pt x="568" y="0"/>
                  </a:moveTo>
                  <a:cubicBezTo>
                    <a:pt x="518" y="0"/>
                    <a:pt x="465" y="11"/>
                    <a:pt x="412" y="32"/>
                  </a:cubicBezTo>
                  <a:lnTo>
                    <a:pt x="190" y="190"/>
                  </a:lnTo>
                  <a:cubicBezTo>
                    <a:pt x="64" y="285"/>
                    <a:pt x="0" y="475"/>
                    <a:pt x="95" y="602"/>
                  </a:cubicBezTo>
                  <a:lnTo>
                    <a:pt x="950" y="1932"/>
                  </a:lnTo>
                  <a:cubicBezTo>
                    <a:pt x="1010" y="2031"/>
                    <a:pt x="1106" y="2080"/>
                    <a:pt x="1201" y="2080"/>
                  </a:cubicBezTo>
                  <a:cubicBezTo>
                    <a:pt x="1258" y="2080"/>
                    <a:pt x="1315" y="2063"/>
                    <a:pt x="1362" y="2027"/>
                  </a:cubicBezTo>
                  <a:lnTo>
                    <a:pt x="1616" y="1869"/>
                  </a:lnTo>
                  <a:cubicBezTo>
                    <a:pt x="1742" y="1805"/>
                    <a:pt x="1774" y="1615"/>
                    <a:pt x="1679" y="1457"/>
                  </a:cubicBezTo>
                  <a:lnTo>
                    <a:pt x="824" y="127"/>
                  </a:lnTo>
                  <a:cubicBezTo>
                    <a:pt x="760" y="42"/>
                    <a:pt x="669" y="0"/>
                    <a:pt x="56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40"/>
            <p:cNvSpPr/>
            <p:nvPr/>
          </p:nvSpPr>
          <p:spPr>
            <a:xfrm>
              <a:off x="7848979" y="1733296"/>
              <a:ext cx="331973" cy="330079"/>
            </a:xfrm>
            <a:custGeom>
              <a:avLst/>
              <a:gdLst/>
              <a:ahLst/>
              <a:cxnLst/>
              <a:rect l="l" t="t" r="r" b="b"/>
              <a:pathLst>
                <a:path w="10863" h="10801" extrusionOk="0">
                  <a:moveTo>
                    <a:pt x="5420" y="0"/>
                  </a:moveTo>
                  <a:cubicBezTo>
                    <a:pt x="2470" y="0"/>
                    <a:pt x="63" y="2364"/>
                    <a:pt x="32" y="5321"/>
                  </a:cubicBezTo>
                  <a:cubicBezTo>
                    <a:pt x="0" y="8330"/>
                    <a:pt x="2375" y="10768"/>
                    <a:pt x="5352" y="10800"/>
                  </a:cubicBezTo>
                  <a:cubicBezTo>
                    <a:pt x="5372" y="10800"/>
                    <a:pt x="5392" y="10800"/>
                    <a:pt x="5411" y="10800"/>
                  </a:cubicBezTo>
                  <a:cubicBezTo>
                    <a:pt x="8362" y="10800"/>
                    <a:pt x="10800" y="8437"/>
                    <a:pt x="10831" y="5448"/>
                  </a:cubicBezTo>
                  <a:cubicBezTo>
                    <a:pt x="10863" y="2471"/>
                    <a:pt x="8456" y="32"/>
                    <a:pt x="5479" y="1"/>
                  </a:cubicBezTo>
                  <a:cubicBezTo>
                    <a:pt x="5459" y="1"/>
                    <a:pt x="5440" y="0"/>
                    <a:pt x="5420"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40"/>
            <p:cNvSpPr/>
            <p:nvPr/>
          </p:nvSpPr>
          <p:spPr>
            <a:xfrm>
              <a:off x="7883818" y="1768135"/>
              <a:ext cx="133578" cy="260371"/>
            </a:xfrm>
            <a:custGeom>
              <a:avLst/>
              <a:gdLst/>
              <a:ahLst/>
              <a:cxnLst/>
              <a:rect l="l" t="t" r="r" b="b"/>
              <a:pathLst>
                <a:path w="4371" h="8520" extrusionOk="0">
                  <a:moveTo>
                    <a:pt x="4281" y="0"/>
                  </a:moveTo>
                  <a:cubicBezTo>
                    <a:pt x="1932" y="0"/>
                    <a:pt x="32" y="1889"/>
                    <a:pt x="32" y="4213"/>
                  </a:cubicBezTo>
                  <a:cubicBezTo>
                    <a:pt x="0" y="6556"/>
                    <a:pt x="1869" y="8520"/>
                    <a:pt x="4244" y="8520"/>
                  </a:cubicBezTo>
                  <a:lnTo>
                    <a:pt x="4371" y="8520"/>
                  </a:lnTo>
                  <a:lnTo>
                    <a:pt x="4371" y="1"/>
                  </a:lnTo>
                  <a:lnTo>
                    <a:pt x="4339" y="1"/>
                  </a:lnTo>
                  <a:cubicBezTo>
                    <a:pt x="4320" y="1"/>
                    <a:pt x="4300" y="0"/>
                    <a:pt x="42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5937;p40"/>
            <p:cNvSpPr/>
            <p:nvPr/>
          </p:nvSpPr>
          <p:spPr>
            <a:xfrm>
              <a:off x="8016418" y="1768135"/>
              <a:ext cx="25181" cy="2934"/>
            </a:xfrm>
            <a:custGeom>
              <a:avLst/>
              <a:gdLst/>
              <a:ahLst/>
              <a:cxnLst/>
              <a:rect l="l" t="t" r="r" b="b"/>
              <a:pathLst>
                <a:path w="824" h="96" extrusionOk="0">
                  <a:moveTo>
                    <a:pt x="0" y="1"/>
                  </a:moveTo>
                  <a:lnTo>
                    <a:pt x="0" y="1"/>
                  </a:lnTo>
                  <a:cubicBezTo>
                    <a:pt x="285" y="1"/>
                    <a:pt x="570" y="33"/>
                    <a:pt x="823" y="96"/>
                  </a:cubicBezTo>
                  <a:cubicBezTo>
                    <a:pt x="570" y="33"/>
                    <a:pt x="285" y="1"/>
                    <a:pt x="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8" name="Google Shape;5938;p40"/>
            <p:cNvSpPr/>
            <p:nvPr/>
          </p:nvSpPr>
          <p:spPr>
            <a:xfrm>
              <a:off x="8016418" y="2018940"/>
              <a:ext cx="47124" cy="10543"/>
            </a:xfrm>
            <a:custGeom>
              <a:avLst/>
              <a:gdLst/>
              <a:ahLst/>
              <a:cxnLst/>
              <a:rect l="l" t="t" r="r" b="b"/>
              <a:pathLst>
                <a:path w="1542" h="345" extrusionOk="0">
                  <a:moveTo>
                    <a:pt x="1541" y="1"/>
                  </a:moveTo>
                  <a:cubicBezTo>
                    <a:pt x="1069" y="219"/>
                    <a:pt x="566" y="313"/>
                    <a:pt x="0" y="313"/>
                  </a:cubicBezTo>
                  <a:lnTo>
                    <a:pt x="0" y="344"/>
                  </a:lnTo>
                  <a:cubicBezTo>
                    <a:pt x="566" y="313"/>
                    <a:pt x="1069" y="219"/>
                    <a:pt x="1541"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9" name="Google Shape;5939;p40"/>
            <p:cNvSpPr/>
            <p:nvPr/>
          </p:nvSpPr>
          <p:spPr>
            <a:xfrm>
              <a:off x="8041568" y="1771038"/>
              <a:ext cx="104546" cy="247811"/>
            </a:xfrm>
            <a:custGeom>
              <a:avLst/>
              <a:gdLst/>
              <a:ahLst/>
              <a:cxnLst/>
              <a:rect l="l" t="t" r="r" b="b"/>
              <a:pathLst>
                <a:path w="3421" h="8109" extrusionOk="0">
                  <a:moveTo>
                    <a:pt x="0" y="1"/>
                  </a:moveTo>
                  <a:cubicBezTo>
                    <a:pt x="1932" y="413"/>
                    <a:pt x="3357" y="2154"/>
                    <a:pt x="3357" y="4213"/>
                  </a:cubicBezTo>
                  <a:cubicBezTo>
                    <a:pt x="3326" y="5986"/>
                    <a:pt x="2249" y="7475"/>
                    <a:pt x="729" y="8108"/>
                  </a:cubicBezTo>
                  <a:cubicBezTo>
                    <a:pt x="2281" y="7506"/>
                    <a:pt x="3357" y="5986"/>
                    <a:pt x="3389" y="4213"/>
                  </a:cubicBezTo>
                  <a:cubicBezTo>
                    <a:pt x="3421" y="2154"/>
                    <a:pt x="1964" y="413"/>
                    <a:pt x="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40"/>
            <p:cNvSpPr/>
            <p:nvPr/>
          </p:nvSpPr>
          <p:spPr>
            <a:xfrm>
              <a:off x="8016418" y="1768135"/>
              <a:ext cx="127771" cy="260371"/>
            </a:xfrm>
            <a:custGeom>
              <a:avLst/>
              <a:gdLst/>
              <a:ahLst/>
              <a:cxnLst/>
              <a:rect l="l" t="t" r="r" b="b"/>
              <a:pathLst>
                <a:path w="4181" h="8520" extrusionOk="0">
                  <a:moveTo>
                    <a:pt x="0" y="1"/>
                  </a:moveTo>
                  <a:lnTo>
                    <a:pt x="0" y="8520"/>
                  </a:lnTo>
                  <a:cubicBezTo>
                    <a:pt x="570" y="8520"/>
                    <a:pt x="1077" y="8425"/>
                    <a:pt x="1552" y="8203"/>
                  </a:cubicBezTo>
                  <a:cubicBezTo>
                    <a:pt x="3072" y="7570"/>
                    <a:pt x="4149" y="6081"/>
                    <a:pt x="4180" y="4308"/>
                  </a:cubicBezTo>
                  <a:cubicBezTo>
                    <a:pt x="4180" y="2249"/>
                    <a:pt x="2755" y="508"/>
                    <a:pt x="823" y="96"/>
                  </a:cubicBezTo>
                  <a:cubicBezTo>
                    <a:pt x="570" y="33"/>
                    <a:pt x="285" y="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40"/>
            <p:cNvSpPr/>
            <p:nvPr/>
          </p:nvSpPr>
          <p:spPr>
            <a:xfrm>
              <a:off x="7996065" y="1879434"/>
              <a:ext cx="37803" cy="37772"/>
            </a:xfrm>
            <a:custGeom>
              <a:avLst/>
              <a:gdLst/>
              <a:ahLst/>
              <a:cxnLst/>
              <a:rect l="l" t="t" r="r" b="b"/>
              <a:pathLst>
                <a:path w="1237" h="1236" extrusionOk="0">
                  <a:moveTo>
                    <a:pt x="634" y="1"/>
                  </a:moveTo>
                  <a:cubicBezTo>
                    <a:pt x="286" y="1"/>
                    <a:pt x="1" y="254"/>
                    <a:pt x="1" y="603"/>
                  </a:cubicBezTo>
                  <a:cubicBezTo>
                    <a:pt x="1" y="951"/>
                    <a:pt x="254" y="1236"/>
                    <a:pt x="603" y="1236"/>
                  </a:cubicBezTo>
                  <a:cubicBezTo>
                    <a:pt x="951" y="1236"/>
                    <a:pt x="1236" y="983"/>
                    <a:pt x="1236" y="634"/>
                  </a:cubicBezTo>
                  <a:cubicBezTo>
                    <a:pt x="1236" y="286"/>
                    <a:pt x="951" y="1"/>
                    <a:pt x="634"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40"/>
            <p:cNvSpPr/>
            <p:nvPr/>
          </p:nvSpPr>
          <p:spPr>
            <a:xfrm>
              <a:off x="8008655" y="1816542"/>
              <a:ext cx="12621" cy="87127"/>
            </a:xfrm>
            <a:custGeom>
              <a:avLst/>
              <a:gdLst/>
              <a:ahLst/>
              <a:cxnLst/>
              <a:rect l="l" t="t" r="r" b="b"/>
              <a:pathLst>
                <a:path w="413" h="2851" extrusionOk="0">
                  <a:moveTo>
                    <a:pt x="222" y="0"/>
                  </a:moveTo>
                  <a:cubicBezTo>
                    <a:pt x="159" y="0"/>
                    <a:pt x="32" y="95"/>
                    <a:pt x="32" y="190"/>
                  </a:cubicBezTo>
                  <a:lnTo>
                    <a:pt x="32" y="2692"/>
                  </a:lnTo>
                  <a:cubicBezTo>
                    <a:pt x="1" y="2787"/>
                    <a:pt x="96" y="2851"/>
                    <a:pt x="191" y="2851"/>
                  </a:cubicBezTo>
                  <a:cubicBezTo>
                    <a:pt x="286" y="2851"/>
                    <a:pt x="381" y="2787"/>
                    <a:pt x="381" y="2692"/>
                  </a:cubicBezTo>
                  <a:lnTo>
                    <a:pt x="412" y="190"/>
                  </a:lnTo>
                  <a:cubicBezTo>
                    <a:pt x="412" y="95"/>
                    <a:pt x="349" y="0"/>
                    <a:pt x="222"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40"/>
            <p:cNvSpPr/>
            <p:nvPr/>
          </p:nvSpPr>
          <p:spPr>
            <a:xfrm>
              <a:off x="8003827" y="1888724"/>
              <a:ext cx="73588" cy="46879"/>
            </a:xfrm>
            <a:custGeom>
              <a:avLst/>
              <a:gdLst/>
              <a:ahLst/>
              <a:cxnLst/>
              <a:rect l="l" t="t" r="r" b="b"/>
              <a:pathLst>
                <a:path w="2408" h="1534" extrusionOk="0">
                  <a:moveTo>
                    <a:pt x="350" y="1"/>
                  </a:moveTo>
                  <a:cubicBezTo>
                    <a:pt x="240" y="1"/>
                    <a:pt x="138" y="64"/>
                    <a:pt x="95" y="172"/>
                  </a:cubicBezTo>
                  <a:cubicBezTo>
                    <a:pt x="0" y="330"/>
                    <a:pt x="64" y="520"/>
                    <a:pt x="222" y="584"/>
                  </a:cubicBezTo>
                  <a:lnTo>
                    <a:pt x="1932" y="1502"/>
                  </a:lnTo>
                  <a:cubicBezTo>
                    <a:pt x="1964" y="1534"/>
                    <a:pt x="2027" y="1534"/>
                    <a:pt x="2059" y="1534"/>
                  </a:cubicBezTo>
                  <a:cubicBezTo>
                    <a:pt x="2186" y="1534"/>
                    <a:pt x="2281" y="1470"/>
                    <a:pt x="2344" y="1375"/>
                  </a:cubicBezTo>
                  <a:cubicBezTo>
                    <a:pt x="2407" y="1217"/>
                    <a:pt x="2344" y="1027"/>
                    <a:pt x="2217" y="964"/>
                  </a:cubicBezTo>
                  <a:lnTo>
                    <a:pt x="507" y="45"/>
                  </a:lnTo>
                  <a:cubicBezTo>
                    <a:pt x="456" y="15"/>
                    <a:pt x="402" y="1"/>
                    <a:pt x="350"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4" name="Google Shape;5944;p40"/>
          <p:cNvSpPr/>
          <p:nvPr/>
        </p:nvSpPr>
        <p:spPr>
          <a:xfrm>
            <a:off x="5825600" y="3246922"/>
            <a:ext cx="2861193" cy="1500129"/>
          </a:xfrm>
          <a:custGeom>
            <a:avLst/>
            <a:gdLst/>
            <a:ahLst/>
            <a:cxnLst/>
            <a:rect l="l" t="t" r="r" b="b"/>
            <a:pathLst>
              <a:path w="82467" h="49088" extrusionOk="0">
                <a:moveTo>
                  <a:pt x="0" y="1"/>
                </a:moveTo>
                <a:lnTo>
                  <a:pt x="0" y="49087"/>
                </a:lnTo>
                <a:lnTo>
                  <a:pt x="82467" y="49087"/>
                </a:lnTo>
                <a:lnTo>
                  <a:pt x="82467" y="1"/>
                </a:ln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45" name="Google Shape;5945;p40"/>
          <p:cNvGrpSpPr/>
          <p:nvPr/>
        </p:nvGrpSpPr>
        <p:grpSpPr>
          <a:xfrm>
            <a:off x="6966326" y="3562521"/>
            <a:ext cx="628130" cy="628130"/>
            <a:chOff x="6916013" y="3681496"/>
            <a:chExt cx="628130" cy="628130"/>
          </a:xfrm>
        </p:grpSpPr>
        <p:sp>
          <p:nvSpPr>
            <p:cNvPr id="5946" name="Google Shape;5946;p40"/>
            <p:cNvSpPr/>
            <p:nvPr/>
          </p:nvSpPr>
          <p:spPr>
            <a:xfrm>
              <a:off x="6916013" y="3681496"/>
              <a:ext cx="628130" cy="628130"/>
            </a:xfrm>
            <a:custGeom>
              <a:avLst/>
              <a:gdLst/>
              <a:ahLst/>
              <a:cxnLst/>
              <a:rect l="l" t="t" r="r" b="b"/>
              <a:pathLst>
                <a:path w="20554" h="20554" extrusionOk="0">
                  <a:moveTo>
                    <a:pt x="10261" y="0"/>
                  </a:moveTo>
                  <a:cubicBezTo>
                    <a:pt x="4592" y="0"/>
                    <a:pt x="0" y="4592"/>
                    <a:pt x="0" y="10293"/>
                  </a:cubicBezTo>
                  <a:cubicBezTo>
                    <a:pt x="0" y="15961"/>
                    <a:pt x="4592" y="20553"/>
                    <a:pt x="10261" y="20553"/>
                  </a:cubicBezTo>
                  <a:cubicBezTo>
                    <a:pt x="15962" y="20553"/>
                    <a:pt x="20554" y="15961"/>
                    <a:pt x="20554" y="10293"/>
                  </a:cubicBezTo>
                  <a:cubicBezTo>
                    <a:pt x="20554" y="4592"/>
                    <a:pt x="15962" y="0"/>
                    <a:pt x="10261"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40"/>
            <p:cNvSpPr/>
            <p:nvPr/>
          </p:nvSpPr>
          <p:spPr>
            <a:xfrm>
              <a:off x="7017625" y="3899236"/>
              <a:ext cx="126824" cy="131316"/>
            </a:xfrm>
            <a:custGeom>
              <a:avLst/>
              <a:gdLst/>
              <a:ahLst/>
              <a:cxnLst/>
              <a:rect l="l" t="t" r="r" b="b"/>
              <a:pathLst>
                <a:path w="4150" h="4297" extrusionOk="0">
                  <a:moveTo>
                    <a:pt x="1426" y="1"/>
                  </a:moveTo>
                  <a:lnTo>
                    <a:pt x="381" y="2154"/>
                  </a:lnTo>
                  <a:cubicBezTo>
                    <a:pt x="1" y="2883"/>
                    <a:pt x="317" y="3769"/>
                    <a:pt x="1077" y="4149"/>
                  </a:cubicBezTo>
                  <a:cubicBezTo>
                    <a:pt x="1285" y="4249"/>
                    <a:pt x="1506" y="4297"/>
                    <a:pt x="1724" y="4297"/>
                  </a:cubicBezTo>
                  <a:cubicBezTo>
                    <a:pt x="2270" y="4297"/>
                    <a:pt x="2801" y="3996"/>
                    <a:pt x="3072" y="3453"/>
                  </a:cubicBezTo>
                  <a:lnTo>
                    <a:pt x="4149" y="1236"/>
                  </a:lnTo>
                  <a:lnTo>
                    <a:pt x="1426"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40"/>
            <p:cNvSpPr/>
            <p:nvPr/>
          </p:nvSpPr>
          <p:spPr>
            <a:xfrm>
              <a:off x="7061173" y="3808198"/>
              <a:ext cx="125846" cy="128810"/>
            </a:xfrm>
            <a:custGeom>
              <a:avLst/>
              <a:gdLst/>
              <a:ahLst/>
              <a:cxnLst/>
              <a:rect l="l" t="t" r="r" b="b"/>
              <a:pathLst>
                <a:path w="4118" h="4215" extrusionOk="0">
                  <a:moveTo>
                    <a:pt x="2389" y="0"/>
                  </a:moveTo>
                  <a:cubicBezTo>
                    <a:pt x="1844" y="0"/>
                    <a:pt x="1316" y="317"/>
                    <a:pt x="1046" y="858"/>
                  </a:cubicBezTo>
                  <a:lnTo>
                    <a:pt x="1" y="2980"/>
                  </a:lnTo>
                  <a:lnTo>
                    <a:pt x="2724" y="4215"/>
                  </a:lnTo>
                  <a:lnTo>
                    <a:pt x="3738" y="2156"/>
                  </a:lnTo>
                  <a:cubicBezTo>
                    <a:pt x="4118" y="1428"/>
                    <a:pt x="3801" y="510"/>
                    <a:pt x="3041" y="161"/>
                  </a:cubicBezTo>
                  <a:cubicBezTo>
                    <a:pt x="2831" y="52"/>
                    <a:pt x="2609" y="0"/>
                    <a:pt x="23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40"/>
            <p:cNvSpPr/>
            <p:nvPr/>
          </p:nvSpPr>
          <p:spPr>
            <a:xfrm>
              <a:off x="7315707" y="3861495"/>
              <a:ext cx="137459" cy="127466"/>
            </a:xfrm>
            <a:custGeom>
              <a:avLst/>
              <a:gdLst/>
              <a:ahLst/>
              <a:cxnLst/>
              <a:rect l="l" t="t" r="r" b="b"/>
              <a:pathLst>
                <a:path w="4498" h="4171" extrusionOk="0">
                  <a:moveTo>
                    <a:pt x="1679" y="1"/>
                  </a:moveTo>
                  <a:lnTo>
                    <a:pt x="1" y="2471"/>
                  </a:lnTo>
                  <a:lnTo>
                    <a:pt x="1932" y="3896"/>
                  </a:lnTo>
                  <a:cubicBezTo>
                    <a:pt x="2192" y="4081"/>
                    <a:pt x="2490" y="4170"/>
                    <a:pt x="2787" y="4170"/>
                  </a:cubicBezTo>
                  <a:cubicBezTo>
                    <a:pt x="3252" y="4170"/>
                    <a:pt x="3714" y="3953"/>
                    <a:pt x="4023" y="3548"/>
                  </a:cubicBezTo>
                  <a:cubicBezTo>
                    <a:pt x="4498" y="2883"/>
                    <a:pt x="4339" y="1964"/>
                    <a:pt x="3674" y="1457"/>
                  </a:cubicBezTo>
                  <a:lnTo>
                    <a:pt x="1679"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40"/>
            <p:cNvSpPr/>
            <p:nvPr/>
          </p:nvSpPr>
          <p:spPr>
            <a:xfrm>
              <a:off x="7231515" y="3812140"/>
              <a:ext cx="135534" cy="125846"/>
            </a:xfrm>
            <a:custGeom>
              <a:avLst/>
              <a:gdLst/>
              <a:ahLst/>
              <a:cxnLst/>
              <a:rect l="l" t="t" r="r" b="b"/>
              <a:pathLst>
                <a:path w="4435" h="4118" extrusionOk="0">
                  <a:moveTo>
                    <a:pt x="1690" y="0"/>
                  </a:moveTo>
                  <a:cubicBezTo>
                    <a:pt x="1232" y="0"/>
                    <a:pt x="791" y="205"/>
                    <a:pt x="507" y="602"/>
                  </a:cubicBezTo>
                  <a:cubicBezTo>
                    <a:pt x="0" y="1267"/>
                    <a:pt x="159" y="2217"/>
                    <a:pt x="824" y="2692"/>
                  </a:cubicBezTo>
                  <a:lnTo>
                    <a:pt x="2756" y="4118"/>
                  </a:lnTo>
                  <a:lnTo>
                    <a:pt x="4434" y="1616"/>
                  </a:lnTo>
                  <a:lnTo>
                    <a:pt x="2597" y="286"/>
                  </a:lnTo>
                  <a:cubicBezTo>
                    <a:pt x="2316" y="94"/>
                    <a:pt x="1999" y="0"/>
                    <a:pt x="16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40"/>
            <p:cNvSpPr/>
            <p:nvPr/>
          </p:nvSpPr>
          <p:spPr>
            <a:xfrm>
              <a:off x="7185063" y="4013775"/>
              <a:ext cx="139384" cy="125510"/>
            </a:xfrm>
            <a:custGeom>
              <a:avLst/>
              <a:gdLst/>
              <a:ahLst/>
              <a:cxnLst/>
              <a:rect l="l" t="t" r="r" b="b"/>
              <a:pathLst>
                <a:path w="4561" h="4107" extrusionOk="0">
                  <a:moveTo>
                    <a:pt x="2850" y="0"/>
                  </a:moveTo>
                  <a:cubicBezTo>
                    <a:pt x="2553" y="0"/>
                    <a:pt x="2255" y="89"/>
                    <a:pt x="1995" y="275"/>
                  </a:cubicBezTo>
                  <a:lnTo>
                    <a:pt x="0" y="1731"/>
                  </a:lnTo>
                  <a:lnTo>
                    <a:pt x="1837" y="4107"/>
                  </a:lnTo>
                  <a:lnTo>
                    <a:pt x="3737" y="2713"/>
                  </a:lnTo>
                  <a:cubicBezTo>
                    <a:pt x="4402" y="2207"/>
                    <a:pt x="4561" y="1288"/>
                    <a:pt x="4086" y="623"/>
                  </a:cubicBezTo>
                  <a:cubicBezTo>
                    <a:pt x="3777" y="218"/>
                    <a:pt x="3315" y="0"/>
                    <a:pt x="2850"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40"/>
            <p:cNvSpPr/>
            <p:nvPr/>
          </p:nvSpPr>
          <p:spPr>
            <a:xfrm>
              <a:off x="7102796" y="4066674"/>
              <a:ext cx="137459" cy="123585"/>
            </a:xfrm>
            <a:custGeom>
              <a:avLst/>
              <a:gdLst/>
              <a:ahLst/>
              <a:cxnLst/>
              <a:rect l="l" t="t" r="r" b="b"/>
              <a:pathLst>
                <a:path w="4498" h="4044" extrusionOk="0">
                  <a:moveTo>
                    <a:pt x="2661" y="0"/>
                  </a:moveTo>
                  <a:lnTo>
                    <a:pt x="824" y="1331"/>
                  </a:lnTo>
                  <a:cubicBezTo>
                    <a:pt x="159" y="1806"/>
                    <a:pt x="0" y="2756"/>
                    <a:pt x="475" y="3421"/>
                  </a:cubicBezTo>
                  <a:cubicBezTo>
                    <a:pt x="784" y="3826"/>
                    <a:pt x="1246" y="4043"/>
                    <a:pt x="1711" y="4043"/>
                  </a:cubicBezTo>
                  <a:cubicBezTo>
                    <a:pt x="2008" y="4043"/>
                    <a:pt x="2306" y="3954"/>
                    <a:pt x="2566" y="3769"/>
                  </a:cubicBezTo>
                  <a:lnTo>
                    <a:pt x="4497" y="2376"/>
                  </a:lnTo>
                  <a:lnTo>
                    <a:pt x="26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53" name="Google Shape;5953;p40"/>
          <p:cNvGrpSpPr/>
          <p:nvPr/>
        </p:nvGrpSpPr>
        <p:grpSpPr>
          <a:xfrm>
            <a:off x="7854023" y="3562521"/>
            <a:ext cx="628161" cy="628130"/>
            <a:chOff x="7689273" y="3681496"/>
            <a:chExt cx="628161" cy="628130"/>
          </a:xfrm>
        </p:grpSpPr>
        <p:sp>
          <p:nvSpPr>
            <p:cNvPr id="5954" name="Google Shape;5954;p40"/>
            <p:cNvSpPr/>
            <p:nvPr/>
          </p:nvSpPr>
          <p:spPr>
            <a:xfrm>
              <a:off x="7689273" y="3681496"/>
              <a:ext cx="628161" cy="628130"/>
            </a:xfrm>
            <a:custGeom>
              <a:avLst/>
              <a:gdLst/>
              <a:ahLst/>
              <a:cxnLst/>
              <a:rect l="l" t="t" r="r" b="b"/>
              <a:pathLst>
                <a:path w="20555" h="20554" extrusionOk="0">
                  <a:moveTo>
                    <a:pt x="10262" y="0"/>
                  </a:moveTo>
                  <a:cubicBezTo>
                    <a:pt x="4593" y="0"/>
                    <a:pt x="1" y="4592"/>
                    <a:pt x="1" y="10293"/>
                  </a:cubicBezTo>
                  <a:cubicBezTo>
                    <a:pt x="1" y="15961"/>
                    <a:pt x="4593" y="20553"/>
                    <a:pt x="10262" y="20553"/>
                  </a:cubicBezTo>
                  <a:cubicBezTo>
                    <a:pt x="15930" y="20553"/>
                    <a:pt x="20554" y="15961"/>
                    <a:pt x="20554" y="10293"/>
                  </a:cubicBezTo>
                  <a:cubicBezTo>
                    <a:pt x="20554" y="4592"/>
                    <a:pt x="15930" y="0"/>
                    <a:pt x="10262"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40"/>
            <p:cNvSpPr/>
            <p:nvPr/>
          </p:nvSpPr>
          <p:spPr>
            <a:xfrm>
              <a:off x="7975742" y="4078287"/>
              <a:ext cx="43609" cy="86179"/>
            </a:xfrm>
            <a:custGeom>
              <a:avLst/>
              <a:gdLst/>
              <a:ahLst/>
              <a:cxnLst/>
              <a:rect l="l" t="t" r="r" b="b"/>
              <a:pathLst>
                <a:path w="1427" h="2820" extrusionOk="0">
                  <a:moveTo>
                    <a:pt x="1" y="1"/>
                  </a:moveTo>
                  <a:lnTo>
                    <a:pt x="1" y="2819"/>
                  </a:lnTo>
                  <a:lnTo>
                    <a:pt x="1426" y="2819"/>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40"/>
            <p:cNvSpPr/>
            <p:nvPr/>
          </p:nvSpPr>
          <p:spPr>
            <a:xfrm>
              <a:off x="7975742" y="4164436"/>
              <a:ext cx="43609" cy="56139"/>
            </a:xfrm>
            <a:custGeom>
              <a:avLst/>
              <a:gdLst/>
              <a:ahLst/>
              <a:cxnLst/>
              <a:rect l="l" t="t" r="r" b="b"/>
              <a:pathLst>
                <a:path w="1427" h="1837" extrusionOk="0">
                  <a:moveTo>
                    <a:pt x="1" y="0"/>
                  </a:moveTo>
                  <a:lnTo>
                    <a:pt x="1" y="1140"/>
                  </a:lnTo>
                  <a:cubicBezTo>
                    <a:pt x="1" y="1520"/>
                    <a:pt x="318" y="1837"/>
                    <a:pt x="729" y="1837"/>
                  </a:cubicBezTo>
                  <a:cubicBezTo>
                    <a:pt x="1109" y="1837"/>
                    <a:pt x="1426" y="1520"/>
                    <a:pt x="1426" y="1140"/>
                  </a:cubicBezTo>
                  <a:lnTo>
                    <a:pt x="1426"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40"/>
            <p:cNvSpPr/>
            <p:nvPr/>
          </p:nvSpPr>
          <p:spPr>
            <a:xfrm>
              <a:off x="7882840" y="3767614"/>
              <a:ext cx="229414" cy="367790"/>
            </a:xfrm>
            <a:custGeom>
              <a:avLst/>
              <a:gdLst/>
              <a:ahLst/>
              <a:cxnLst/>
              <a:rect l="l" t="t" r="r" b="b"/>
              <a:pathLst>
                <a:path w="7507" h="12035" extrusionOk="0">
                  <a:moveTo>
                    <a:pt x="3389" y="1"/>
                  </a:moveTo>
                  <a:cubicBezTo>
                    <a:pt x="2281" y="1"/>
                    <a:pt x="1299" y="634"/>
                    <a:pt x="856" y="1616"/>
                  </a:cubicBezTo>
                  <a:lnTo>
                    <a:pt x="666" y="1996"/>
                  </a:lnTo>
                  <a:lnTo>
                    <a:pt x="571" y="2186"/>
                  </a:lnTo>
                  <a:cubicBezTo>
                    <a:pt x="381" y="2629"/>
                    <a:pt x="1" y="3738"/>
                    <a:pt x="127" y="5163"/>
                  </a:cubicBezTo>
                  <a:lnTo>
                    <a:pt x="222" y="5923"/>
                  </a:lnTo>
                  <a:cubicBezTo>
                    <a:pt x="254" y="6018"/>
                    <a:pt x="286" y="6113"/>
                    <a:pt x="286" y="6208"/>
                  </a:cubicBezTo>
                  <a:lnTo>
                    <a:pt x="697" y="9121"/>
                  </a:lnTo>
                  <a:cubicBezTo>
                    <a:pt x="919" y="10642"/>
                    <a:pt x="1869" y="12035"/>
                    <a:pt x="3674" y="12035"/>
                  </a:cubicBezTo>
                  <a:lnTo>
                    <a:pt x="3833" y="12035"/>
                  </a:lnTo>
                  <a:cubicBezTo>
                    <a:pt x="5764" y="12035"/>
                    <a:pt x="6588" y="10642"/>
                    <a:pt x="6810" y="9121"/>
                  </a:cubicBezTo>
                  <a:lnTo>
                    <a:pt x="7253" y="6208"/>
                  </a:lnTo>
                  <a:cubicBezTo>
                    <a:pt x="7253" y="6113"/>
                    <a:pt x="7253" y="6018"/>
                    <a:pt x="7285" y="5923"/>
                  </a:cubicBezTo>
                  <a:lnTo>
                    <a:pt x="7380" y="5163"/>
                  </a:lnTo>
                  <a:cubicBezTo>
                    <a:pt x="7506" y="3738"/>
                    <a:pt x="7126" y="2629"/>
                    <a:pt x="6936" y="2218"/>
                  </a:cubicBezTo>
                  <a:lnTo>
                    <a:pt x="6683" y="1616"/>
                  </a:lnTo>
                  <a:cubicBezTo>
                    <a:pt x="6208" y="634"/>
                    <a:pt x="5226" y="1"/>
                    <a:pt x="4118"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40"/>
            <p:cNvSpPr/>
            <p:nvPr/>
          </p:nvSpPr>
          <p:spPr>
            <a:xfrm>
              <a:off x="7889624" y="3948591"/>
              <a:ext cx="1956" cy="8740"/>
            </a:xfrm>
            <a:custGeom>
              <a:avLst/>
              <a:gdLst/>
              <a:ahLst/>
              <a:cxnLst/>
              <a:rect l="l" t="t" r="r" b="b"/>
              <a:pathLst>
                <a:path w="64" h="286" extrusionOk="0">
                  <a:moveTo>
                    <a:pt x="0" y="1"/>
                  </a:moveTo>
                  <a:lnTo>
                    <a:pt x="64" y="286"/>
                  </a:lnTo>
                  <a:cubicBezTo>
                    <a:pt x="64" y="191"/>
                    <a:pt x="32" y="96"/>
                    <a:pt x="0" y="1"/>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40"/>
            <p:cNvSpPr/>
            <p:nvPr/>
          </p:nvSpPr>
          <p:spPr>
            <a:xfrm>
              <a:off x="8103514" y="3948591"/>
              <a:ext cx="1956" cy="8740"/>
            </a:xfrm>
            <a:custGeom>
              <a:avLst/>
              <a:gdLst/>
              <a:ahLst/>
              <a:cxnLst/>
              <a:rect l="l" t="t" r="r" b="b"/>
              <a:pathLst>
                <a:path w="64" h="286" extrusionOk="0">
                  <a:moveTo>
                    <a:pt x="64" y="1"/>
                  </a:moveTo>
                  <a:lnTo>
                    <a:pt x="64" y="1"/>
                  </a:lnTo>
                  <a:cubicBezTo>
                    <a:pt x="48" y="48"/>
                    <a:pt x="40" y="96"/>
                    <a:pt x="32" y="143"/>
                  </a:cubicBezTo>
                  <a:lnTo>
                    <a:pt x="32" y="143"/>
                  </a:lnTo>
                  <a:lnTo>
                    <a:pt x="64" y="1"/>
                  </a:lnTo>
                  <a:close/>
                  <a:moveTo>
                    <a:pt x="32" y="143"/>
                  </a:moveTo>
                  <a:lnTo>
                    <a:pt x="0" y="286"/>
                  </a:lnTo>
                  <a:cubicBezTo>
                    <a:pt x="16" y="238"/>
                    <a:pt x="24" y="191"/>
                    <a:pt x="32" y="143"/>
                  </a:cubicBezTo>
                  <a:close/>
                </a:path>
              </a:pathLst>
            </a:custGeom>
            <a:solidFill>
              <a:srgbClr val="606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40"/>
            <p:cNvSpPr/>
            <p:nvPr/>
          </p:nvSpPr>
          <p:spPr>
            <a:xfrm>
              <a:off x="7922537" y="3828581"/>
              <a:ext cx="150997" cy="120040"/>
            </a:xfrm>
            <a:custGeom>
              <a:avLst/>
              <a:gdLst/>
              <a:ahLst/>
              <a:cxnLst/>
              <a:rect l="l" t="t" r="r" b="b"/>
              <a:pathLst>
                <a:path w="4941" h="3928" extrusionOk="0">
                  <a:moveTo>
                    <a:pt x="950" y="1"/>
                  </a:moveTo>
                  <a:cubicBezTo>
                    <a:pt x="412" y="1"/>
                    <a:pt x="0" y="444"/>
                    <a:pt x="0" y="951"/>
                  </a:cubicBezTo>
                  <a:lnTo>
                    <a:pt x="0" y="2978"/>
                  </a:lnTo>
                  <a:cubicBezTo>
                    <a:pt x="0" y="3485"/>
                    <a:pt x="412" y="3928"/>
                    <a:pt x="950" y="3928"/>
                  </a:cubicBezTo>
                  <a:lnTo>
                    <a:pt x="3959" y="3928"/>
                  </a:lnTo>
                  <a:cubicBezTo>
                    <a:pt x="4497" y="3928"/>
                    <a:pt x="4941" y="3485"/>
                    <a:pt x="4941" y="2978"/>
                  </a:cubicBezTo>
                  <a:lnTo>
                    <a:pt x="4941" y="951"/>
                  </a:lnTo>
                  <a:cubicBezTo>
                    <a:pt x="4941" y="444"/>
                    <a:pt x="4497" y="1"/>
                    <a:pt x="39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40"/>
            <p:cNvSpPr/>
            <p:nvPr/>
          </p:nvSpPr>
          <p:spPr>
            <a:xfrm>
              <a:off x="7962204" y="3978112"/>
              <a:ext cx="70685" cy="49874"/>
            </a:xfrm>
            <a:custGeom>
              <a:avLst/>
              <a:gdLst/>
              <a:ahLst/>
              <a:cxnLst/>
              <a:rect l="l" t="t" r="r" b="b"/>
              <a:pathLst>
                <a:path w="2313" h="1632" extrusionOk="0">
                  <a:moveTo>
                    <a:pt x="1156" y="1"/>
                  </a:moveTo>
                  <a:cubicBezTo>
                    <a:pt x="1117" y="1"/>
                    <a:pt x="1077" y="17"/>
                    <a:pt x="1046" y="48"/>
                  </a:cubicBezTo>
                  <a:lnTo>
                    <a:pt x="64" y="1442"/>
                  </a:lnTo>
                  <a:cubicBezTo>
                    <a:pt x="1" y="1505"/>
                    <a:pt x="64" y="1632"/>
                    <a:pt x="159" y="1632"/>
                  </a:cubicBezTo>
                  <a:lnTo>
                    <a:pt x="2154" y="1632"/>
                  </a:lnTo>
                  <a:cubicBezTo>
                    <a:pt x="2249" y="1632"/>
                    <a:pt x="2312" y="1505"/>
                    <a:pt x="2249" y="1442"/>
                  </a:cubicBezTo>
                  <a:lnTo>
                    <a:pt x="1267" y="48"/>
                  </a:lnTo>
                  <a:cubicBezTo>
                    <a:pt x="1236" y="17"/>
                    <a:pt x="1196" y="1"/>
                    <a:pt x="1156"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40"/>
            <p:cNvSpPr/>
            <p:nvPr/>
          </p:nvSpPr>
          <p:spPr>
            <a:xfrm>
              <a:off x="7962204" y="4047330"/>
              <a:ext cx="70685" cy="49874"/>
            </a:xfrm>
            <a:custGeom>
              <a:avLst/>
              <a:gdLst/>
              <a:ahLst/>
              <a:cxnLst/>
              <a:rect l="l" t="t" r="r" b="b"/>
              <a:pathLst>
                <a:path w="2313" h="1632" extrusionOk="0">
                  <a:moveTo>
                    <a:pt x="159" y="0"/>
                  </a:moveTo>
                  <a:cubicBezTo>
                    <a:pt x="64" y="0"/>
                    <a:pt x="1" y="127"/>
                    <a:pt x="64" y="190"/>
                  </a:cubicBezTo>
                  <a:lnTo>
                    <a:pt x="1046" y="1584"/>
                  </a:lnTo>
                  <a:cubicBezTo>
                    <a:pt x="1077" y="1615"/>
                    <a:pt x="1117" y="1631"/>
                    <a:pt x="1156" y="1631"/>
                  </a:cubicBezTo>
                  <a:cubicBezTo>
                    <a:pt x="1196" y="1631"/>
                    <a:pt x="1236" y="1615"/>
                    <a:pt x="1267" y="1584"/>
                  </a:cubicBezTo>
                  <a:lnTo>
                    <a:pt x="2249" y="190"/>
                  </a:lnTo>
                  <a:cubicBezTo>
                    <a:pt x="2312" y="95"/>
                    <a:pt x="2249" y="0"/>
                    <a:pt x="2154"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3" name="Google Shape;5963;p40"/>
          <p:cNvGrpSpPr/>
          <p:nvPr/>
        </p:nvGrpSpPr>
        <p:grpSpPr>
          <a:xfrm>
            <a:off x="6078648" y="3562521"/>
            <a:ext cx="628130" cy="628130"/>
            <a:chOff x="6142723" y="3681496"/>
            <a:chExt cx="628130" cy="628130"/>
          </a:xfrm>
        </p:grpSpPr>
        <p:sp>
          <p:nvSpPr>
            <p:cNvPr id="5964" name="Google Shape;5964;p40"/>
            <p:cNvSpPr/>
            <p:nvPr/>
          </p:nvSpPr>
          <p:spPr>
            <a:xfrm>
              <a:off x="6142723" y="3681496"/>
              <a:ext cx="628130" cy="628130"/>
            </a:xfrm>
            <a:custGeom>
              <a:avLst/>
              <a:gdLst/>
              <a:ahLst/>
              <a:cxnLst/>
              <a:rect l="l" t="t" r="r" b="b"/>
              <a:pathLst>
                <a:path w="20554" h="20554" extrusionOk="0">
                  <a:moveTo>
                    <a:pt x="10293" y="0"/>
                  </a:moveTo>
                  <a:cubicBezTo>
                    <a:pt x="4624" y="0"/>
                    <a:pt x="1" y="4592"/>
                    <a:pt x="1" y="10293"/>
                  </a:cubicBezTo>
                  <a:cubicBezTo>
                    <a:pt x="1" y="15961"/>
                    <a:pt x="4624" y="20553"/>
                    <a:pt x="10293" y="20553"/>
                  </a:cubicBezTo>
                  <a:cubicBezTo>
                    <a:pt x="15962" y="20553"/>
                    <a:pt x="20554" y="15961"/>
                    <a:pt x="20554" y="10293"/>
                  </a:cubicBezTo>
                  <a:cubicBezTo>
                    <a:pt x="20554" y="4592"/>
                    <a:pt x="15962" y="0"/>
                    <a:pt x="1029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40"/>
            <p:cNvSpPr/>
            <p:nvPr/>
          </p:nvSpPr>
          <p:spPr>
            <a:xfrm>
              <a:off x="6486309" y="3774399"/>
              <a:ext cx="162610" cy="176178"/>
            </a:xfrm>
            <a:custGeom>
              <a:avLst/>
              <a:gdLst/>
              <a:ahLst/>
              <a:cxnLst/>
              <a:rect l="l" t="t" r="r" b="b"/>
              <a:pathLst>
                <a:path w="5321" h="5765" extrusionOk="0">
                  <a:moveTo>
                    <a:pt x="5321" y="0"/>
                  </a:moveTo>
                  <a:lnTo>
                    <a:pt x="0" y="5321"/>
                  </a:lnTo>
                  <a:lnTo>
                    <a:pt x="475" y="5764"/>
                  </a:lnTo>
                  <a:lnTo>
                    <a:pt x="5289" y="951"/>
                  </a:lnTo>
                  <a:lnTo>
                    <a:pt x="5321"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40"/>
            <p:cNvSpPr/>
            <p:nvPr/>
          </p:nvSpPr>
          <p:spPr>
            <a:xfrm>
              <a:off x="6453396" y="3875522"/>
              <a:ext cx="109405" cy="107938"/>
            </a:xfrm>
            <a:custGeom>
              <a:avLst/>
              <a:gdLst/>
              <a:ahLst/>
              <a:cxnLst/>
              <a:rect l="l" t="t" r="r" b="b"/>
              <a:pathLst>
                <a:path w="3580" h="3532" extrusionOk="0">
                  <a:moveTo>
                    <a:pt x="2483" y="1"/>
                  </a:moveTo>
                  <a:cubicBezTo>
                    <a:pt x="2439" y="1"/>
                    <a:pt x="2391" y="17"/>
                    <a:pt x="2344" y="48"/>
                  </a:cubicBezTo>
                  <a:lnTo>
                    <a:pt x="0" y="2392"/>
                  </a:lnTo>
                  <a:lnTo>
                    <a:pt x="1141" y="3532"/>
                  </a:lnTo>
                  <a:lnTo>
                    <a:pt x="3516" y="1188"/>
                  </a:lnTo>
                  <a:cubicBezTo>
                    <a:pt x="3579" y="1125"/>
                    <a:pt x="3579" y="998"/>
                    <a:pt x="3516" y="935"/>
                  </a:cubicBezTo>
                  <a:lnTo>
                    <a:pt x="2597" y="48"/>
                  </a:lnTo>
                  <a:cubicBezTo>
                    <a:pt x="2566" y="17"/>
                    <a:pt x="2526" y="1"/>
                    <a:pt x="2483"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40"/>
            <p:cNvSpPr/>
            <p:nvPr/>
          </p:nvSpPr>
          <p:spPr>
            <a:xfrm>
              <a:off x="6272420" y="4098610"/>
              <a:ext cx="62923" cy="65857"/>
            </a:xfrm>
            <a:custGeom>
              <a:avLst/>
              <a:gdLst/>
              <a:ahLst/>
              <a:cxnLst/>
              <a:rect l="l" t="t" r="r" b="b"/>
              <a:pathLst>
                <a:path w="2059" h="2155" extrusionOk="0">
                  <a:moveTo>
                    <a:pt x="1679" y="1"/>
                  </a:moveTo>
                  <a:lnTo>
                    <a:pt x="0" y="1711"/>
                  </a:lnTo>
                  <a:lnTo>
                    <a:pt x="475" y="2154"/>
                  </a:lnTo>
                  <a:lnTo>
                    <a:pt x="2059" y="571"/>
                  </a:lnTo>
                  <a:lnTo>
                    <a:pt x="1679"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40"/>
            <p:cNvSpPr/>
            <p:nvPr/>
          </p:nvSpPr>
          <p:spPr>
            <a:xfrm>
              <a:off x="6264688" y="4037642"/>
              <a:ext cx="135503" cy="133578"/>
            </a:xfrm>
            <a:custGeom>
              <a:avLst/>
              <a:gdLst/>
              <a:ahLst/>
              <a:cxnLst/>
              <a:rect l="l" t="t" r="r" b="b"/>
              <a:pathLst>
                <a:path w="4434" h="4371" extrusionOk="0">
                  <a:moveTo>
                    <a:pt x="364" y="0"/>
                  </a:moveTo>
                  <a:cubicBezTo>
                    <a:pt x="277" y="0"/>
                    <a:pt x="190" y="32"/>
                    <a:pt x="127" y="95"/>
                  </a:cubicBezTo>
                  <a:cubicBezTo>
                    <a:pt x="0" y="222"/>
                    <a:pt x="0" y="444"/>
                    <a:pt x="127" y="570"/>
                  </a:cubicBezTo>
                  <a:lnTo>
                    <a:pt x="3832" y="4276"/>
                  </a:lnTo>
                  <a:cubicBezTo>
                    <a:pt x="3895" y="4339"/>
                    <a:pt x="3982" y="4371"/>
                    <a:pt x="4069" y="4371"/>
                  </a:cubicBezTo>
                  <a:cubicBezTo>
                    <a:pt x="4157" y="4371"/>
                    <a:pt x="4244" y="4339"/>
                    <a:pt x="4307" y="4276"/>
                  </a:cubicBezTo>
                  <a:cubicBezTo>
                    <a:pt x="4434" y="4149"/>
                    <a:pt x="4434" y="3927"/>
                    <a:pt x="4307" y="3801"/>
                  </a:cubicBezTo>
                  <a:lnTo>
                    <a:pt x="602" y="95"/>
                  </a:lnTo>
                  <a:cubicBezTo>
                    <a:pt x="538" y="32"/>
                    <a:pt x="451" y="0"/>
                    <a:pt x="36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40"/>
            <p:cNvSpPr/>
            <p:nvPr/>
          </p:nvSpPr>
          <p:spPr>
            <a:xfrm>
              <a:off x="6233700" y="4111200"/>
              <a:ext cx="91986" cy="90763"/>
            </a:xfrm>
            <a:custGeom>
              <a:avLst/>
              <a:gdLst/>
              <a:ahLst/>
              <a:cxnLst/>
              <a:rect l="l" t="t" r="r" b="b"/>
              <a:pathLst>
                <a:path w="3010" h="2970" extrusionOk="0">
                  <a:moveTo>
                    <a:pt x="349" y="0"/>
                  </a:moveTo>
                  <a:cubicBezTo>
                    <a:pt x="270" y="0"/>
                    <a:pt x="191" y="32"/>
                    <a:pt x="127" y="95"/>
                  </a:cubicBezTo>
                  <a:cubicBezTo>
                    <a:pt x="1" y="222"/>
                    <a:pt x="1" y="444"/>
                    <a:pt x="127" y="570"/>
                  </a:cubicBezTo>
                  <a:lnTo>
                    <a:pt x="2407" y="2850"/>
                  </a:lnTo>
                  <a:cubicBezTo>
                    <a:pt x="2471" y="2930"/>
                    <a:pt x="2558" y="2969"/>
                    <a:pt x="2645" y="2969"/>
                  </a:cubicBezTo>
                  <a:cubicBezTo>
                    <a:pt x="2732" y="2969"/>
                    <a:pt x="2819" y="2930"/>
                    <a:pt x="2882" y="2850"/>
                  </a:cubicBezTo>
                  <a:cubicBezTo>
                    <a:pt x="3009" y="2724"/>
                    <a:pt x="3009" y="2534"/>
                    <a:pt x="2882" y="2407"/>
                  </a:cubicBezTo>
                  <a:lnTo>
                    <a:pt x="571" y="95"/>
                  </a:lnTo>
                  <a:cubicBezTo>
                    <a:pt x="507" y="32"/>
                    <a:pt x="428" y="0"/>
                    <a:pt x="34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40"/>
            <p:cNvSpPr/>
            <p:nvPr/>
          </p:nvSpPr>
          <p:spPr>
            <a:xfrm>
              <a:off x="6299526" y="3933127"/>
              <a:ext cx="204232" cy="204232"/>
            </a:xfrm>
            <a:custGeom>
              <a:avLst/>
              <a:gdLst/>
              <a:ahLst/>
              <a:cxnLst/>
              <a:rect l="l" t="t" r="r" b="b"/>
              <a:pathLst>
                <a:path w="6683" h="6683" extrusionOk="0">
                  <a:moveTo>
                    <a:pt x="4085" y="0"/>
                  </a:moveTo>
                  <a:lnTo>
                    <a:pt x="0" y="4054"/>
                  </a:lnTo>
                  <a:lnTo>
                    <a:pt x="2629" y="6682"/>
                  </a:lnTo>
                  <a:lnTo>
                    <a:pt x="6682" y="2629"/>
                  </a:lnTo>
                  <a:lnTo>
                    <a:pt x="40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40"/>
            <p:cNvSpPr/>
            <p:nvPr/>
          </p:nvSpPr>
          <p:spPr>
            <a:xfrm>
              <a:off x="6424364" y="3887868"/>
              <a:ext cx="125846" cy="125602"/>
            </a:xfrm>
            <a:custGeom>
              <a:avLst/>
              <a:gdLst/>
              <a:ahLst/>
              <a:cxnLst/>
              <a:rect l="l" t="t" r="r" b="b"/>
              <a:pathLst>
                <a:path w="4118" h="4110" extrusionOk="0">
                  <a:moveTo>
                    <a:pt x="1616" y="1"/>
                  </a:moveTo>
                  <a:cubicBezTo>
                    <a:pt x="1513" y="1"/>
                    <a:pt x="1410" y="40"/>
                    <a:pt x="1331" y="119"/>
                  </a:cubicBezTo>
                  <a:lnTo>
                    <a:pt x="0" y="1481"/>
                  </a:lnTo>
                  <a:lnTo>
                    <a:pt x="2597" y="4110"/>
                  </a:lnTo>
                  <a:lnTo>
                    <a:pt x="3959" y="2748"/>
                  </a:lnTo>
                  <a:cubicBezTo>
                    <a:pt x="4117" y="2590"/>
                    <a:pt x="4117" y="2368"/>
                    <a:pt x="3959" y="2210"/>
                  </a:cubicBezTo>
                  <a:lnTo>
                    <a:pt x="1901" y="119"/>
                  </a:lnTo>
                  <a:cubicBezTo>
                    <a:pt x="1821" y="40"/>
                    <a:pt x="1718" y="1"/>
                    <a:pt x="1616"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40"/>
            <p:cNvSpPr/>
            <p:nvPr/>
          </p:nvSpPr>
          <p:spPr>
            <a:xfrm>
              <a:off x="6373054" y="4037490"/>
              <a:ext cx="48438" cy="45657"/>
            </a:xfrm>
            <a:custGeom>
              <a:avLst/>
              <a:gdLst/>
              <a:ahLst/>
              <a:cxnLst/>
              <a:rect l="l" t="t" r="r" b="b"/>
              <a:pathLst>
                <a:path w="1585" h="1494" extrusionOk="0">
                  <a:moveTo>
                    <a:pt x="193" y="1"/>
                  </a:moveTo>
                  <a:cubicBezTo>
                    <a:pt x="148" y="1"/>
                    <a:pt x="101" y="19"/>
                    <a:pt x="64" y="37"/>
                  </a:cubicBezTo>
                  <a:cubicBezTo>
                    <a:pt x="1" y="100"/>
                    <a:pt x="1" y="195"/>
                    <a:pt x="64" y="259"/>
                  </a:cubicBezTo>
                  <a:lnTo>
                    <a:pt x="1331" y="1462"/>
                  </a:lnTo>
                  <a:cubicBezTo>
                    <a:pt x="1363" y="1494"/>
                    <a:pt x="1394" y="1494"/>
                    <a:pt x="1426" y="1494"/>
                  </a:cubicBezTo>
                  <a:cubicBezTo>
                    <a:pt x="1489" y="1494"/>
                    <a:pt x="1521" y="1494"/>
                    <a:pt x="1553" y="1462"/>
                  </a:cubicBezTo>
                  <a:cubicBezTo>
                    <a:pt x="1584" y="1399"/>
                    <a:pt x="1584" y="1304"/>
                    <a:pt x="1553" y="1241"/>
                  </a:cubicBezTo>
                  <a:lnTo>
                    <a:pt x="286" y="37"/>
                  </a:lnTo>
                  <a:cubicBezTo>
                    <a:pt x="259" y="10"/>
                    <a:pt x="227" y="1"/>
                    <a:pt x="193"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40"/>
            <p:cNvSpPr/>
            <p:nvPr/>
          </p:nvSpPr>
          <p:spPr>
            <a:xfrm>
              <a:off x="6394354" y="4016831"/>
              <a:ext cx="48438" cy="45993"/>
            </a:xfrm>
            <a:custGeom>
              <a:avLst/>
              <a:gdLst/>
              <a:ahLst/>
              <a:cxnLst/>
              <a:rect l="l" t="t" r="r" b="b"/>
              <a:pathLst>
                <a:path w="1585" h="1505" extrusionOk="0">
                  <a:moveTo>
                    <a:pt x="171" y="1"/>
                  </a:moveTo>
                  <a:cubicBezTo>
                    <a:pt x="135" y="1"/>
                    <a:pt x="96" y="16"/>
                    <a:pt x="64" y="48"/>
                  </a:cubicBezTo>
                  <a:cubicBezTo>
                    <a:pt x="1" y="80"/>
                    <a:pt x="1" y="175"/>
                    <a:pt x="64" y="238"/>
                  </a:cubicBezTo>
                  <a:lnTo>
                    <a:pt x="1331" y="1441"/>
                  </a:lnTo>
                  <a:cubicBezTo>
                    <a:pt x="1362" y="1473"/>
                    <a:pt x="1394" y="1505"/>
                    <a:pt x="1426" y="1505"/>
                  </a:cubicBezTo>
                  <a:cubicBezTo>
                    <a:pt x="1457" y="1505"/>
                    <a:pt x="1489" y="1473"/>
                    <a:pt x="1521" y="1441"/>
                  </a:cubicBezTo>
                  <a:cubicBezTo>
                    <a:pt x="1584" y="1378"/>
                    <a:pt x="1584" y="1283"/>
                    <a:pt x="1521" y="1251"/>
                  </a:cubicBezTo>
                  <a:lnTo>
                    <a:pt x="254" y="48"/>
                  </a:lnTo>
                  <a:cubicBezTo>
                    <a:pt x="238" y="16"/>
                    <a:pt x="207" y="1"/>
                    <a:pt x="171"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40"/>
            <p:cNvSpPr/>
            <p:nvPr/>
          </p:nvSpPr>
          <p:spPr>
            <a:xfrm>
              <a:off x="6415654" y="3995531"/>
              <a:ext cx="48407" cy="46023"/>
            </a:xfrm>
            <a:custGeom>
              <a:avLst/>
              <a:gdLst/>
              <a:ahLst/>
              <a:cxnLst/>
              <a:rect l="l" t="t" r="r" b="b"/>
              <a:pathLst>
                <a:path w="1584" h="1506" extrusionOk="0">
                  <a:moveTo>
                    <a:pt x="147" y="1"/>
                  </a:moveTo>
                  <a:cubicBezTo>
                    <a:pt x="111" y="1"/>
                    <a:pt x="80" y="17"/>
                    <a:pt x="64" y="48"/>
                  </a:cubicBezTo>
                  <a:cubicBezTo>
                    <a:pt x="0" y="112"/>
                    <a:pt x="0" y="207"/>
                    <a:pt x="64" y="270"/>
                  </a:cubicBezTo>
                  <a:lnTo>
                    <a:pt x="1299" y="1473"/>
                  </a:lnTo>
                  <a:cubicBezTo>
                    <a:pt x="1330" y="1505"/>
                    <a:pt x="1394" y="1505"/>
                    <a:pt x="1425" y="1505"/>
                  </a:cubicBezTo>
                  <a:cubicBezTo>
                    <a:pt x="1457" y="1505"/>
                    <a:pt x="1489" y="1473"/>
                    <a:pt x="1521" y="1442"/>
                  </a:cubicBezTo>
                  <a:cubicBezTo>
                    <a:pt x="1584" y="1410"/>
                    <a:pt x="1584" y="1315"/>
                    <a:pt x="1521" y="1252"/>
                  </a:cubicBezTo>
                  <a:lnTo>
                    <a:pt x="254" y="48"/>
                  </a:lnTo>
                  <a:cubicBezTo>
                    <a:pt x="222" y="17"/>
                    <a:pt x="182" y="1"/>
                    <a:pt x="147"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75" name="Google Shape;5975;p40"/>
          <p:cNvSpPr txBox="1"/>
          <p:nvPr/>
        </p:nvSpPr>
        <p:spPr>
          <a:xfrm>
            <a:off x="5938968" y="2375138"/>
            <a:ext cx="932700" cy="26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Weight</a:t>
            </a:r>
            <a:endParaRPr sz="1300">
              <a:solidFill>
                <a:srgbClr val="FFFFFF"/>
              </a:solidFill>
              <a:latin typeface="Roboto"/>
              <a:ea typeface="Roboto"/>
              <a:cs typeface="Roboto"/>
              <a:sym typeface="Roboto"/>
            </a:endParaRPr>
          </a:p>
        </p:txBody>
      </p:sp>
      <p:sp>
        <p:nvSpPr>
          <p:cNvPr id="5976" name="Google Shape;5976;p40"/>
          <p:cNvSpPr txBox="1"/>
          <p:nvPr/>
        </p:nvSpPr>
        <p:spPr>
          <a:xfrm>
            <a:off x="6828662" y="2375138"/>
            <a:ext cx="932700" cy="26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Healthy</a:t>
            </a:r>
            <a:endParaRPr sz="1300">
              <a:solidFill>
                <a:srgbClr val="FFFFFF"/>
              </a:solidFill>
              <a:latin typeface="Roboto"/>
              <a:ea typeface="Roboto"/>
              <a:cs typeface="Roboto"/>
              <a:sym typeface="Roboto"/>
            </a:endParaRPr>
          </a:p>
        </p:txBody>
      </p:sp>
      <p:sp>
        <p:nvSpPr>
          <p:cNvPr id="5977" name="Google Shape;5977;p40"/>
          <p:cNvSpPr txBox="1"/>
          <p:nvPr/>
        </p:nvSpPr>
        <p:spPr>
          <a:xfrm>
            <a:off x="7713856" y="2375138"/>
            <a:ext cx="932700" cy="26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Exercise</a:t>
            </a:r>
            <a:endParaRPr sz="1300">
              <a:solidFill>
                <a:srgbClr val="FFFFFF"/>
              </a:solidFill>
              <a:latin typeface="Roboto"/>
              <a:ea typeface="Roboto"/>
              <a:cs typeface="Roboto"/>
              <a:sym typeface="Roboto"/>
            </a:endParaRPr>
          </a:p>
        </p:txBody>
      </p:sp>
      <p:sp>
        <p:nvSpPr>
          <p:cNvPr id="5978" name="Google Shape;5978;p40"/>
          <p:cNvSpPr txBox="1"/>
          <p:nvPr/>
        </p:nvSpPr>
        <p:spPr>
          <a:xfrm>
            <a:off x="5938968" y="4266838"/>
            <a:ext cx="932700" cy="26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Insuline</a:t>
            </a:r>
            <a:endParaRPr sz="1300">
              <a:solidFill>
                <a:srgbClr val="FFFFFF"/>
              </a:solidFill>
              <a:latin typeface="Roboto"/>
              <a:ea typeface="Roboto"/>
              <a:cs typeface="Roboto"/>
              <a:sym typeface="Roboto"/>
            </a:endParaRPr>
          </a:p>
        </p:txBody>
      </p:sp>
      <p:sp>
        <p:nvSpPr>
          <p:cNvPr id="5979" name="Google Shape;5979;p40"/>
          <p:cNvSpPr txBox="1"/>
          <p:nvPr/>
        </p:nvSpPr>
        <p:spPr>
          <a:xfrm>
            <a:off x="6828662" y="4266850"/>
            <a:ext cx="928200" cy="26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Medicine</a:t>
            </a:r>
            <a:endParaRPr sz="1300">
              <a:solidFill>
                <a:srgbClr val="FFFFFF"/>
              </a:solidFill>
              <a:latin typeface="Roboto"/>
              <a:ea typeface="Roboto"/>
              <a:cs typeface="Roboto"/>
              <a:sym typeface="Roboto"/>
            </a:endParaRPr>
          </a:p>
        </p:txBody>
      </p:sp>
      <p:sp>
        <p:nvSpPr>
          <p:cNvPr id="5980" name="Google Shape;5980;p40"/>
          <p:cNvSpPr txBox="1"/>
          <p:nvPr/>
        </p:nvSpPr>
        <p:spPr>
          <a:xfrm>
            <a:off x="7713856" y="4266838"/>
            <a:ext cx="932700" cy="26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Control</a:t>
            </a:r>
            <a:endParaRPr sz="1300">
              <a:solidFill>
                <a:srgbClr val="FFFFFF"/>
              </a:solidFill>
              <a:latin typeface="Roboto"/>
              <a:ea typeface="Roboto"/>
              <a:cs typeface="Roboto"/>
              <a:sym typeface="Roboto"/>
            </a:endParaRPr>
          </a:p>
        </p:txBody>
      </p:sp>
      <p:sp>
        <p:nvSpPr>
          <p:cNvPr id="3" name="TextBox 2">
            <a:extLst>
              <a:ext uri="{FF2B5EF4-FFF2-40B4-BE49-F238E27FC236}">
                <a16:creationId xmlns:a16="http://schemas.microsoft.com/office/drawing/2014/main" id="{408A312A-DD66-DE4A-E667-6E11627C9779}"/>
              </a:ext>
            </a:extLst>
          </p:cNvPr>
          <p:cNvSpPr txBox="1"/>
          <p:nvPr/>
        </p:nvSpPr>
        <p:spPr>
          <a:xfrm>
            <a:off x="407194" y="171449"/>
            <a:ext cx="5347750" cy="4832092"/>
          </a:xfrm>
          <a:prstGeom prst="rect">
            <a:avLst/>
          </a:prstGeom>
          <a:noFill/>
        </p:spPr>
        <p:txBody>
          <a:bodyPr wrap="square">
            <a:spAutoFit/>
          </a:bodyPr>
          <a:lstStyle/>
          <a:p>
            <a:pPr algn="l"/>
            <a:r>
              <a:rPr lang="en-US" sz="1400" b="0" i="0" dirty="0">
                <a:solidFill>
                  <a:schemeClr val="tx1"/>
                </a:solidFill>
                <a:effectLst/>
                <a:latin typeface="Söhne"/>
              </a:rPr>
              <a:t>This statistical analysis, conducted using SPSS, focuses on predicting the number of medications a patient might require based on a dataset with 101,766 entries. The mean number of medications predicted per patient is approximately 16.022, with a standard deviation of 8.1276 and a standard error of the mean of 0.0255.</a:t>
            </a:r>
          </a:p>
          <a:p>
            <a:pPr algn="l"/>
            <a:r>
              <a:rPr lang="en-US" sz="1400" b="0" i="0" dirty="0">
                <a:solidFill>
                  <a:schemeClr val="tx1"/>
                </a:solidFill>
                <a:effectLst/>
                <a:latin typeface="Söhne"/>
              </a:rPr>
              <a:t>The one-sample test conducted with a test value of 0 reveals a statistically significant result (p &lt; .001), indicating that the mean difference in predicted number of medications is significantly different from zero. This suggests that the model is effective in estimating the number of medications needed for patients.</a:t>
            </a:r>
          </a:p>
          <a:p>
            <a:pPr algn="l"/>
            <a:r>
              <a:rPr lang="en-US" sz="1400" b="0" i="0" dirty="0">
                <a:solidFill>
                  <a:schemeClr val="tx1"/>
                </a:solidFill>
                <a:effectLst/>
                <a:latin typeface="Söhne"/>
              </a:rPr>
              <a:t>Furthermore, the effect size measures, namely Cohen's d and Hedges' correction, provide insights into the magnitude of the difference observed. Cohen's d, which utilizes the sample standard deviation, yields a value of approximately 1.971, indicating a substantial effect size. Hedges' correction, which adjusts for potential bias, also yields a similar value of approximately 1.971. Both measures provide confidence intervals suggesting the reliability of the effect size estimates.</a:t>
            </a:r>
          </a:p>
          <a:p>
            <a:pPr algn="l"/>
            <a:r>
              <a:rPr lang="en-US" sz="1400" b="0" i="0" dirty="0">
                <a:solidFill>
                  <a:schemeClr val="tx1"/>
                </a:solidFill>
                <a:effectLst/>
                <a:latin typeface="Söhne"/>
              </a:rPr>
              <a:t>Overall, this analysis demonstrates the efficacy of the predictive model in estimating the number of medications required by patients, with a significant effect size indicating practical significance in clinical settings.</a:t>
            </a:r>
          </a:p>
          <a:p>
            <a:endParaRPr lang="en-IN" sz="14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89"/>
        <p:cNvGrpSpPr/>
        <p:nvPr/>
      </p:nvGrpSpPr>
      <p:grpSpPr>
        <a:xfrm>
          <a:off x="0" y="0"/>
          <a:ext cx="0" cy="0"/>
          <a:chOff x="0" y="0"/>
          <a:chExt cx="0" cy="0"/>
        </a:xfrm>
      </p:grpSpPr>
      <p:pic>
        <p:nvPicPr>
          <p:cNvPr id="3" name="Picture 2">
            <a:extLst>
              <a:ext uri="{FF2B5EF4-FFF2-40B4-BE49-F238E27FC236}">
                <a16:creationId xmlns:a16="http://schemas.microsoft.com/office/drawing/2014/main" id="{86493368-DA10-E5DE-D5CB-3BF57E811052}"/>
              </a:ext>
            </a:extLst>
          </p:cNvPr>
          <p:cNvPicPr>
            <a:picLocks noChangeAspect="1"/>
          </p:cNvPicPr>
          <p:nvPr/>
        </p:nvPicPr>
        <p:blipFill rotWithShape="1">
          <a:blip r:embed="rId3"/>
          <a:srcRect l="4275"/>
          <a:stretch/>
        </p:blipFill>
        <p:spPr>
          <a:xfrm>
            <a:off x="1266366" y="973484"/>
            <a:ext cx="6611268" cy="33963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3F202B28-CCCC-F369-1347-F27C0BC82A3A}"/>
              </a:ext>
            </a:extLst>
          </p:cNvPr>
          <p:cNvSpPr txBox="1"/>
          <p:nvPr/>
        </p:nvSpPr>
        <p:spPr>
          <a:xfrm>
            <a:off x="2493169" y="164306"/>
            <a:ext cx="3486150" cy="400110"/>
          </a:xfrm>
          <a:prstGeom prst="rect">
            <a:avLst/>
          </a:prstGeom>
          <a:noFill/>
        </p:spPr>
        <p:txBody>
          <a:bodyPr wrap="square" rtlCol="0">
            <a:spAutoFit/>
          </a:bodyPr>
          <a:lstStyle/>
          <a:p>
            <a:r>
              <a:rPr lang="en-US" sz="2000" b="1" dirty="0"/>
              <a:t>One-Sample T test</a:t>
            </a:r>
            <a:endParaRPr lang="en-IN" sz="20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442A69-FD6E-045D-C3C4-CDA277058E1E}"/>
              </a:ext>
            </a:extLst>
          </p:cNvPr>
          <p:cNvSpPr txBox="1"/>
          <p:nvPr/>
        </p:nvSpPr>
        <p:spPr>
          <a:xfrm>
            <a:off x="207169" y="942975"/>
            <a:ext cx="7622381"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solidFill>
                <a:effectLst/>
                <a:latin typeface="Söhne"/>
              </a:rPr>
              <a:t>This statistical analysis, conducted using SPSS, focuses on predicting the number of medications a patient might require based on a dataset with 101,766 entries. The mean number of medications predicted per patient is approximately 16.022, with a standard deviation of 8.1276 and a standard error of the mean of 0.0255.</a:t>
            </a:r>
          </a:p>
          <a:p>
            <a:pPr marL="285750" indent="-285750" algn="l">
              <a:buFont typeface="Arial" panose="020B0604020202020204" pitchFamily="34" charset="0"/>
              <a:buChar char="•"/>
            </a:pPr>
            <a:r>
              <a:rPr lang="en-US" b="0" i="0" dirty="0">
                <a:solidFill>
                  <a:schemeClr val="tx1"/>
                </a:solidFill>
                <a:effectLst/>
                <a:latin typeface="Söhne"/>
              </a:rPr>
              <a:t>The one-sample test conducted with a test value of 0 reveals a statistically significant result (p &lt; .001), indicating that the mean difference in predicted number of medications is significantly different from zero. This suggests that the model is effective in estimating the number of medications needed for patients.</a:t>
            </a:r>
          </a:p>
          <a:p>
            <a:pPr marL="285750" indent="-285750" algn="l">
              <a:buFont typeface="Arial" panose="020B0604020202020204" pitchFamily="34" charset="0"/>
              <a:buChar char="•"/>
            </a:pPr>
            <a:r>
              <a:rPr lang="en-US" b="0" i="0" dirty="0">
                <a:solidFill>
                  <a:schemeClr val="tx1"/>
                </a:solidFill>
                <a:effectLst/>
                <a:latin typeface="Söhne"/>
              </a:rPr>
              <a:t>Furthermore, the effect size measures, namely Cohen's d and Hedges' correction, provide insights into the magnitude of the difference observed. Cohen's d, which utilizes the sample standard deviation, yields a value of approximately 1.971, indicating a substantial effect size. Hedges' correction, which adjusts for potential bias, also yields a similar value of approximately 1.971. Both measures provide confidence intervals suggesting the reliability of the effect size estimates.</a:t>
            </a:r>
          </a:p>
          <a:p>
            <a:pPr algn="l"/>
            <a:r>
              <a:rPr lang="en-US" b="0" i="0" dirty="0">
                <a:solidFill>
                  <a:schemeClr val="tx1"/>
                </a:solidFill>
                <a:effectLst/>
                <a:latin typeface="Söhne"/>
              </a:rPr>
              <a:t>Overall, this analysis demonstrates the efficacy of the predictive model in estimating the number of medications required by patients, with a significant effect size indicating practical significance in clinical settings.</a:t>
            </a:r>
          </a:p>
        </p:txBody>
      </p:sp>
    </p:spTree>
    <p:extLst>
      <p:ext uri="{BB962C8B-B14F-4D97-AF65-F5344CB8AC3E}">
        <p14:creationId xmlns:p14="http://schemas.microsoft.com/office/powerpoint/2010/main" val="1823554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200"/>
        <p:cNvGrpSpPr/>
        <p:nvPr/>
      </p:nvGrpSpPr>
      <p:grpSpPr>
        <a:xfrm>
          <a:off x="0" y="0"/>
          <a:ext cx="0" cy="0"/>
          <a:chOff x="0" y="0"/>
          <a:chExt cx="0" cy="0"/>
        </a:xfrm>
      </p:grpSpPr>
      <p:pic>
        <p:nvPicPr>
          <p:cNvPr id="3" name="Picture 2">
            <a:extLst>
              <a:ext uri="{FF2B5EF4-FFF2-40B4-BE49-F238E27FC236}">
                <a16:creationId xmlns:a16="http://schemas.microsoft.com/office/drawing/2014/main" id="{293A632B-29A9-E3DF-07CF-C35B67438A5A}"/>
              </a:ext>
            </a:extLst>
          </p:cNvPr>
          <p:cNvPicPr>
            <a:picLocks noChangeAspect="1"/>
          </p:cNvPicPr>
          <p:nvPr/>
        </p:nvPicPr>
        <p:blipFill>
          <a:blip r:embed="rId3"/>
          <a:stretch>
            <a:fillRect/>
          </a:stretch>
        </p:blipFill>
        <p:spPr>
          <a:xfrm>
            <a:off x="450056" y="1534849"/>
            <a:ext cx="7908131" cy="34616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35D5118E-78A1-F83B-B7B9-1CABCF4ADBF8}"/>
              </a:ext>
            </a:extLst>
          </p:cNvPr>
          <p:cNvSpPr txBox="1"/>
          <p:nvPr/>
        </p:nvSpPr>
        <p:spPr>
          <a:xfrm>
            <a:off x="2271713" y="371475"/>
            <a:ext cx="3979068" cy="400110"/>
          </a:xfrm>
          <a:prstGeom prst="rect">
            <a:avLst/>
          </a:prstGeom>
          <a:noFill/>
        </p:spPr>
        <p:txBody>
          <a:bodyPr wrap="square" rtlCol="0">
            <a:spAutoFit/>
          </a:bodyPr>
          <a:lstStyle/>
          <a:p>
            <a:r>
              <a:rPr lang="en-US" sz="2000" b="1" dirty="0"/>
              <a:t>Independent Sample testing</a:t>
            </a:r>
            <a:endParaRPr lang="en-IN" sz="20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4"/>
          <p:cNvSpPr/>
          <p:nvPr/>
        </p:nvSpPr>
        <p:spPr>
          <a:xfrm>
            <a:off x="583787" y="1037368"/>
            <a:ext cx="2557535" cy="252443"/>
          </a:xfrm>
          <a:custGeom>
            <a:avLst/>
            <a:gdLst/>
            <a:ahLst/>
            <a:cxnLst/>
            <a:rect l="l" t="t" r="r" b="b"/>
            <a:pathLst>
              <a:path w="82150" h="8108" extrusionOk="0">
                <a:moveTo>
                  <a:pt x="0" y="1"/>
                </a:moveTo>
                <a:lnTo>
                  <a:pt x="0" y="8108"/>
                </a:lnTo>
                <a:lnTo>
                  <a:pt x="82150" y="8108"/>
                </a:lnTo>
                <a:lnTo>
                  <a:pt x="82150" y="1"/>
                </a:lnTo>
                <a:close/>
              </a:path>
            </a:pathLst>
          </a:custGeom>
          <a:solidFill>
            <a:srgbClr val="43AE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Fira Sans"/>
                <a:ea typeface="Fira Sans"/>
                <a:cs typeface="Fira Sans"/>
                <a:sym typeface="Fira Sans"/>
              </a:rPr>
              <a:t>Main types</a:t>
            </a:r>
            <a:endParaRPr>
              <a:solidFill>
                <a:srgbClr val="FFFFFF"/>
              </a:solidFill>
              <a:latin typeface="Fira Sans"/>
              <a:ea typeface="Fira Sans"/>
              <a:cs typeface="Fira Sans"/>
              <a:sym typeface="Fira Sans"/>
            </a:endParaRPr>
          </a:p>
        </p:txBody>
      </p:sp>
      <p:sp>
        <p:nvSpPr>
          <p:cNvPr id="193" name="Google Shape;193;p14"/>
          <p:cNvSpPr/>
          <p:nvPr/>
        </p:nvSpPr>
        <p:spPr>
          <a:xfrm>
            <a:off x="583787" y="2960033"/>
            <a:ext cx="2557535" cy="252443"/>
          </a:xfrm>
          <a:custGeom>
            <a:avLst/>
            <a:gdLst/>
            <a:ahLst/>
            <a:cxnLst/>
            <a:rect l="l" t="t" r="r" b="b"/>
            <a:pathLst>
              <a:path w="82150" h="8108" extrusionOk="0">
                <a:moveTo>
                  <a:pt x="0" y="0"/>
                </a:moveTo>
                <a:lnTo>
                  <a:pt x="0" y="8107"/>
                </a:lnTo>
                <a:lnTo>
                  <a:pt x="82150" y="8107"/>
                </a:lnTo>
                <a:lnTo>
                  <a:pt x="82150" y="0"/>
                </a:lnTo>
                <a:close/>
              </a:path>
            </a:pathLst>
          </a:custGeom>
          <a:solidFill>
            <a:srgbClr val="43AE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Fira Sans"/>
                <a:ea typeface="Fira Sans"/>
                <a:cs typeface="Fira Sans"/>
                <a:sym typeface="Fira Sans"/>
              </a:rPr>
              <a:t>Symptoms</a:t>
            </a:r>
            <a:endParaRPr>
              <a:solidFill>
                <a:srgbClr val="FFFFFF"/>
              </a:solidFill>
              <a:latin typeface="Fira Sans"/>
              <a:ea typeface="Fira Sans"/>
              <a:cs typeface="Fira Sans"/>
              <a:sym typeface="Fira Sans"/>
            </a:endParaRPr>
          </a:p>
        </p:txBody>
      </p:sp>
      <p:sp>
        <p:nvSpPr>
          <p:cNvPr id="194" name="Google Shape;194;p14"/>
          <p:cNvSpPr/>
          <p:nvPr/>
        </p:nvSpPr>
        <p:spPr>
          <a:xfrm>
            <a:off x="6002686" y="1037368"/>
            <a:ext cx="2557535" cy="252443"/>
          </a:xfrm>
          <a:custGeom>
            <a:avLst/>
            <a:gdLst/>
            <a:ahLst/>
            <a:cxnLst/>
            <a:rect l="l" t="t" r="r" b="b"/>
            <a:pathLst>
              <a:path w="82150" h="8108" extrusionOk="0">
                <a:moveTo>
                  <a:pt x="0" y="1"/>
                </a:moveTo>
                <a:lnTo>
                  <a:pt x="0" y="8108"/>
                </a:lnTo>
                <a:lnTo>
                  <a:pt x="82150" y="8108"/>
                </a:lnTo>
                <a:lnTo>
                  <a:pt x="82150" y="1"/>
                </a:lnTo>
                <a:close/>
              </a:path>
            </a:pathLst>
          </a:custGeom>
          <a:solidFill>
            <a:srgbClr val="43AE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Fira Sans"/>
                <a:ea typeface="Fira Sans"/>
                <a:cs typeface="Fira Sans"/>
                <a:sym typeface="Fira Sans"/>
              </a:rPr>
              <a:t>Prevention</a:t>
            </a:r>
            <a:endParaRPr>
              <a:solidFill>
                <a:srgbClr val="FFFFFF"/>
              </a:solidFill>
              <a:latin typeface="Fira Sans"/>
              <a:ea typeface="Fira Sans"/>
              <a:cs typeface="Fira Sans"/>
              <a:sym typeface="Fira Sans"/>
            </a:endParaRPr>
          </a:p>
        </p:txBody>
      </p:sp>
      <p:sp>
        <p:nvSpPr>
          <p:cNvPr id="195" name="Google Shape;195;p14"/>
          <p:cNvSpPr/>
          <p:nvPr/>
        </p:nvSpPr>
        <p:spPr>
          <a:xfrm>
            <a:off x="3294217" y="1037368"/>
            <a:ext cx="2556570" cy="252443"/>
          </a:xfrm>
          <a:custGeom>
            <a:avLst/>
            <a:gdLst/>
            <a:ahLst/>
            <a:cxnLst/>
            <a:rect l="l" t="t" r="r" b="b"/>
            <a:pathLst>
              <a:path w="82119" h="8108" extrusionOk="0">
                <a:moveTo>
                  <a:pt x="0" y="1"/>
                </a:moveTo>
                <a:lnTo>
                  <a:pt x="0" y="8108"/>
                </a:lnTo>
                <a:lnTo>
                  <a:pt x="82118" y="8108"/>
                </a:lnTo>
                <a:lnTo>
                  <a:pt x="82118" y="1"/>
                </a:lnTo>
                <a:close/>
              </a:path>
            </a:pathLst>
          </a:custGeom>
          <a:solidFill>
            <a:srgbClr val="43AE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Fira Sans"/>
                <a:ea typeface="Fira Sans"/>
                <a:cs typeface="Fira Sans"/>
                <a:sym typeface="Fira Sans"/>
              </a:rPr>
              <a:t>Organs affected</a:t>
            </a:r>
            <a:endParaRPr>
              <a:solidFill>
                <a:srgbClr val="FFFFFF"/>
              </a:solidFill>
              <a:latin typeface="Fira Sans"/>
              <a:ea typeface="Fira Sans"/>
              <a:cs typeface="Fira Sans"/>
              <a:sym typeface="Fira Sans"/>
            </a:endParaRPr>
          </a:p>
        </p:txBody>
      </p:sp>
      <p:sp>
        <p:nvSpPr>
          <p:cNvPr id="196" name="Google Shape;196;p14"/>
          <p:cNvSpPr/>
          <p:nvPr/>
        </p:nvSpPr>
        <p:spPr>
          <a:xfrm>
            <a:off x="6002686" y="2960033"/>
            <a:ext cx="2557535" cy="252443"/>
          </a:xfrm>
          <a:custGeom>
            <a:avLst/>
            <a:gdLst/>
            <a:ahLst/>
            <a:cxnLst/>
            <a:rect l="l" t="t" r="r" b="b"/>
            <a:pathLst>
              <a:path w="82150" h="8108" extrusionOk="0">
                <a:moveTo>
                  <a:pt x="0" y="0"/>
                </a:moveTo>
                <a:lnTo>
                  <a:pt x="0" y="8107"/>
                </a:lnTo>
                <a:lnTo>
                  <a:pt x="82150" y="8107"/>
                </a:lnTo>
                <a:lnTo>
                  <a:pt x="82150" y="0"/>
                </a:lnTo>
                <a:close/>
              </a:path>
            </a:pathLst>
          </a:custGeom>
          <a:solidFill>
            <a:srgbClr val="43AED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Fira Sans"/>
                <a:ea typeface="Fira Sans"/>
                <a:cs typeface="Fira Sans"/>
                <a:sym typeface="Fira Sans"/>
              </a:rPr>
              <a:t>Treatment</a:t>
            </a:r>
            <a:endParaRPr>
              <a:solidFill>
                <a:srgbClr val="FFFFFF"/>
              </a:solidFill>
              <a:latin typeface="Fira Sans"/>
              <a:ea typeface="Fira Sans"/>
              <a:cs typeface="Fira Sans"/>
              <a:sym typeface="Fira Sans"/>
            </a:endParaRPr>
          </a:p>
        </p:txBody>
      </p:sp>
      <p:grpSp>
        <p:nvGrpSpPr>
          <p:cNvPr id="197" name="Google Shape;197;p14"/>
          <p:cNvGrpSpPr/>
          <p:nvPr/>
        </p:nvGrpSpPr>
        <p:grpSpPr>
          <a:xfrm>
            <a:off x="692232" y="1491930"/>
            <a:ext cx="616266" cy="616266"/>
            <a:chOff x="569130" y="1388079"/>
            <a:chExt cx="635981" cy="635981"/>
          </a:xfrm>
        </p:grpSpPr>
        <p:sp>
          <p:nvSpPr>
            <p:cNvPr id="198" name="Google Shape;198;p14"/>
            <p:cNvSpPr/>
            <p:nvPr/>
          </p:nvSpPr>
          <p:spPr>
            <a:xfrm>
              <a:off x="569130" y="1388079"/>
              <a:ext cx="635981" cy="635981"/>
            </a:xfrm>
            <a:custGeom>
              <a:avLst/>
              <a:gdLst/>
              <a:ahLst/>
              <a:cxnLst/>
              <a:rect l="l" t="t" r="r" b="b"/>
              <a:pathLst>
                <a:path w="19794" h="19794" fill="none" extrusionOk="0">
                  <a:moveTo>
                    <a:pt x="19794" y="9912"/>
                  </a:moveTo>
                  <a:cubicBezTo>
                    <a:pt x="19794" y="15359"/>
                    <a:pt x="15360" y="19793"/>
                    <a:pt x="9881" y="19793"/>
                  </a:cubicBezTo>
                  <a:cubicBezTo>
                    <a:pt x="4434" y="19793"/>
                    <a:pt x="1" y="15359"/>
                    <a:pt x="1" y="9912"/>
                  </a:cubicBezTo>
                  <a:cubicBezTo>
                    <a:pt x="1" y="4434"/>
                    <a:pt x="4434" y="0"/>
                    <a:pt x="9881" y="0"/>
                  </a:cubicBezTo>
                  <a:cubicBezTo>
                    <a:pt x="15360" y="0"/>
                    <a:pt x="19794" y="4434"/>
                    <a:pt x="19794" y="9912"/>
                  </a:cubicBezTo>
                  <a:close/>
                </a:path>
              </a:pathLst>
            </a:custGeom>
            <a:noFill/>
            <a:ln w="19800"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693280" y="1566144"/>
              <a:ext cx="76341" cy="76341"/>
            </a:xfrm>
            <a:custGeom>
              <a:avLst/>
              <a:gdLst/>
              <a:ahLst/>
              <a:cxnLst/>
              <a:rect l="l" t="t" r="r" b="b"/>
              <a:pathLst>
                <a:path w="2376" h="2376" extrusionOk="0">
                  <a:moveTo>
                    <a:pt x="1204" y="0"/>
                  </a:moveTo>
                  <a:cubicBezTo>
                    <a:pt x="539" y="0"/>
                    <a:pt x="0" y="538"/>
                    <a:pt x="0" y="1204"/>
                  </a:cubicBezTo>
                  <a:cubicBezTo>
                    <a:pt x="0" y="1837"/>
                    <a:pt x="539" y="2375"/>
                    <a:pt x="1204" y="2375"/>
                  </a:cubicBezTo>
                  <a:cubicBezTo>
                    <a:pt x="1869" y="2375"/>
                    <a:pt x="2375" y="1837"/>
                    <a:pt x="2375" y="1204"/>
                  </a:cubicBezTo>
                  <a:cubicBezTo>
                    <a:pt x="2375" y="538"/>
                    <a:pt x="1869" y="0"/>
                    <a:pt x="1204"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p:nvPr/>
          </p:nvSpPr>
          <p:spPr>
            <a:xfrm>
              <a:off x="1026018" y="1660767"/>
              <a:ext cx="76341" cy="76341"/>
            </a:xfrm>
            <a:custGeom>
              <a:avLst/>
              <a:gdLst/>
              <a:ahLst/>
              <a:cxnLst/>
              <a:rect l="l" t="t" r="r" b="b"/>
              <a:pathLst>
                <a:path w="2376" h="2376" extrusionOk="0">
                  <a:moveTo>
                    <a:pt x="1172" y="0"/>
                  </a:moveTo>
                  <a:cubicBezTo>
                    <a:pt x="507" y="0"/>
                    <a:pt x="0" y="539"/>
                    <a:pt x="0" y="1172"/>
                  </a:cubicBezTo>
                  <a:cubicBezTo>
                    <a:pt x="0" y="1837"/>
                    <a:pt x="507" y="2375"/>
                    <a:pt x="1172" y="2375"/>
                  </a:cubicBezTo>
                  <a:cubicBezTo>
                    <a:pt x="1837" y="2375"/>
                    <a:pt x="2375" y="1837"/>
                    <a:pt x="2375" y="1172"/>
                  </a:cubicBezTo>
                  <a:cubicBezTo>
                    <a:pt x="2375" y="539"/>
                    <a:pt x="1837" y="0"/>
                    <a:pt x="1172"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4"/>
            <p:cNvSpPr/>
            <p:nvPr/>
          </p:nvSpPr>
          <p:spPr>
            <a:xfrm>
              <a:off x="751275" y="1747261"/>
              <a:ext cx="76341" cy="76341"/>
            </a:xfrm>
            <a:custGeom>
              <a:avLst/>
              <a:gdLst/>
              <a:ahLst/>
              <a:cxnLst/>
              <a:rect l="l" t="t" r="r" b="b"/>
              <a:pathLst>
                <a:path w="2376" h="2376" extrusionOk="0">
                  <a:moveTo>
                    <a:pt x="1172" y="0"/>
                  </a:moveTo>
                  <a:cubicBezTo>
                    <a:pt x="539" y="0"/>
                    <a:pt x="0" y="539"/>
                    <a:pt x="0" y="1204"/>
                  </a:cubicBezTo>
                  <a:cubicBezTo>
                    <a:pt x="0" y="1837"/>
                    <a:pt x="539" y="2375"/>
                    <a:pt x="1172" y="2375"/>
                  </a:cubicBezTo>
                  <a:cubicBezTo>
                    <a:pt x="1837" y="2375"/>
                    <a:pt x="2376" y="1837"/>
                    <a:pt x="2376" y="1204"/>
                  </a:cubicBezTo>
                  <a:cubicBezTo>
                    <a:pt x="2376" y="539"/>
                    <a:pt x="1837" y="0"/>
                    <a:pt x="1172"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4"/>
            <p:cNvSpPr/>
            <p:nvPr/>
          </p:nvSpPr>
          <p:spPr>
            <a:xfrm>
              <a:off x="772641" y="1857145"/>
              <a:ext cx="76341" cy="76341"/>
            </a:xfrm>
            <a:custGeom>
              <a:avLst/>
              <a:gdLst/>
              <a:ahLst/>
              <a:cxnLst/>
              <a:rect l="l" t="t" r="r" b="b"/>
              <a:pathLst>
                <a:path w="2376" h="2376" extrusionOk="0">
                  <a:moveTo>
                    <a:pt x="1172" y="0"/>
                  </a:moveTo>
                  <a:cubicBezTo>
                    <a:pt x="507" y="0"/>
                    <a:pt x="0" y="507"/>
                    <a:pt x="0" y="1172"/>
                  </a:cubicBezTo>
                  <a:cubicBezTo>
                    <a:pt x="0" y="1837"/>
                    <a:pt x="507" y="2376"/>
                    <a:pt x="1172" y="2376"/>
                  </a:cubicBezTo>
                  <a:cubicBezTo>
                    <a:pt x="1837" y="2376"/>
                    <a:pt x="2376" y="1837"/>
                    <a:pt x="2376" y="1172"/>
                  </a:cubicBezTo>
                  <a:cubicBezTo>
                    <a:pt x="2376" y="507"/>
                    <a:pt x="1837" y="0"/>
                    <a:pt x="1172"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971044" y="1773704"/>
              <a:ext cx="76373" cy="76341"/>
            </a:xfrm>
            <a:custGeom>
              <a:avLst/>
              <a:gdLst/>
              <a:ahLst/>
              <a:cxnLst/>
              <a:rect l="l" t="t" r="r" b="b"/>
              <a:pathLst>
                <a:path w="2377" h="2376" extrusionOk="0">
                  <a:moveTo>
                    <a:pt x="1204" y="1"/>
                  </a:moveTo>
                  <a:cubicBezTo>
                    <a:pt x="539" y="1"/>
                    <a:pt x="1" y="539"/>
                    <a:pt x="1" y="1204"/>
                  </a:cubicBezTo>
                  <a:cubicBezTo>
                    <a:pt x="1" y="1837"/>
                    <a:pt x="539" y="2376"/>
                    <a:pt x="1204" y="2376"/>
                  </a:cubicBezTo>
                  <a:cubicBezTo>
                    <a:pt x="1869" y="2376"/>
                    <a:pt x="2376" y="1837"/>
                    <a:pt x="2376" y="1204"/>
                  </a:cubicBezTo>
                  <a:cubicBezTo>
                    <a:pt x="2376" y="539"/>
                    <a:pt x="1869" y="1"/>
                    <a:pt x="1204"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889659" y="1599720"/>
              <a:ext cx="76341" cy="76341"/>
            </a:xfrm>
            <a:custGeom>
              <a:avLst/>
              <a:gdLst/>
              <a:ahLst/>
              <a:cxnLst/>
              <a:rect l="l" t="t" r="r" b="b"/>
              <a:pathLst>
                <a:path w="2376" h="2376" extrusionOk="0">
                  <a:moveTo>
                    <a:pt x="1204" y="0"/>
                  </a:moveTo>
                  <a:cubicBezTo>
                    <a:pt x="539" y="0"/>
                    <a:pt x="0" y="539"/>
                    <a:pt x="0" y="1204"/>
                  </a:cubicBezTo>
                  <a:cubicBezTo>
                    <a:pt x="0" y="1869"/>
                    <a:pt x="539" y="2375"/>
                    <a:pt x="1204" y="2375"/>
                  </a:cubicBezTo>
                  <a:cubicBezTo>
                    <a:pt x="1837" y="2375"/>
                    <a:pt x="2376" y="1869"/>
                    <a:pt x="2376" y="1204"/>
                  </a:cubicBezTo>
                  <a:cubicBezTo>
                    <a:pt x="2376" y="539"/>
                    <a:pt x="1837" y="0"/>
                    <a:pt x="1204"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845898" y="1453175"/>
              <a:ext cx="76341" cy="76373"/>
            </a:xfrm>
            <a:custGeom>
              <a:avLst/>
              <a:gdLst/>
              <a:ahLst/>
              <a:cxnLst/>
              <a:rect l="l" t="t" r="r" b="b"/>
              <a:pathLst>
                <a:path w="2376" h="2377" extrusionOk="0">
                  <a:moveTo>
                    <a:pt x="1204" y="1"/>
                  </a:moveTo>
                  <a:cubicBezTo>
                    <a:pt x="539" y="1"/>
                    <a:pt x="1" y="508"/>
                    <a:pt x="1" y="1173"/>
                  </a:cubicBezTo>
                  <a:cubicBezTo>
                    <a:pt x="1" y="1838"/>
                    <a:pt x="539" y="2376"/>
                    <a:pt x="1204" y="2376"/>
                  </a:cubicBezTo>
                  <a:cubicBezTo>
                    <a:pt x="1869" y="2376"/>
                    <a:pt x="2376" y="1838"/>
                    <a:pt x="2376" y="1173"/>
                  </a:cubicBezTo>
                  <a:cubicBezTo>
                    <a:pt x="2376" y="508"/>
                    <a:pt x="1869" y="1"/>
                    <a:pt x="1204"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4"/>
            <p:cNvSpPr/>
            <p:nvPr/>
          </p:nvSpPr>
          <p:spPr>
            <a:xfrm>
              <a:off x="994467" y="1573245"/>
              <a:ext cx="46846" cy="46846"/>
            </a:xfrm>
            <a:custGeom>
              <a:avLst/>
              <a:gdLst/>
              <a:ahLst/>
              <a:cxnLst/>
              <a:rect l="l" t="t" r="r" b="b"/>
              <a:pathLst>
                <a:path w="1458" h="1458" extrusionOk="0">
                  <a:moveTo>
                    <a:pt x="729" y="1"/>
                  </a:moveTo>
                  <a:cubicBezTo>
                    <a:pt x="349" y="1"/>
                    <a:pt x="0" y="349"/>
                    <a:pt x="0" y="729"/>
                  </a:cubicBezTo>
                  <a:cubicBezTo>
                    <a:pt x="0" y="1141"/>
                    <a:pt x="349" y="1458"/>
                    <a:pt x="729" y="1458"/>
                  </a:cubicBezTo>
                  <a:cubicBezTo>
                    <a:pt x="1140" y="1458"/>
                    <a:pt x="1457" y="1141"/>
                    <a:pt x="1457" y="729"/>
                  </a:cubicBezTo>
                  <a:cubicBezTo>
                    <a:pt x="1457" y="349"/>
                    <a:pt x="1140" y="1"/>
                    <a:pt x="729"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4"/>
            <p:cNvSpPr/>
            <p:nvPr/>
          </p:nvSpPr>
          <p:spPr>
            <a:xfrm>
              <a:off x="834716" y="1691290"/>
              <a:ext cx="46846" cy="46846"/>
            </a:xfrm>
            <a:custGeom>
              <a:avLst/>
              <a:gdLst/>
              <a:ahLst/>
              <a:cxnLst/>
              <a:rect l="l" t="t" r="r" b="b"/>
              <a:pathLst>
                <a:path w="1458" h="1458" extrusionOk="0">
                  <a:moveTo>
                    <a:pt x="729" y="0"/>
                  </a:moveTo>
                  <a:cubicBezTo>
                    <a:pt x="317" y="0"/>
                    <a:pt x="0" y="317"/>
                    <a:pt x="0" y="729"/>
                  </a:cubicBezTo>
                  <a:cubicBezTo>
                    <a:pt x="0" y="1140"/>
                    <a:pt x="317" y="1457"/>
                    <a:pt x="729" y="1457"/>
                  </a:cubicBezTo>
                  <a:cubicBezTo>
                    <a:pt x="1140" y="1457"/>
                    <a:pt x="1457" y="1140"/>
                    <a:pt x="1457" y="729"/>
                  </a:cubicBezTo>
                  <a:cubicBezTo>
                    <a:pt x="1457" y="317"/>
                    <a:pt x="1140" y="0"/>
                    <a:pt x="72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4"/>
            <p:cNvSpPr/>
            <p:nvPr/>
          </p:nvSpPr>
          <p:spPr>
            <a:xfrm>
              <a:off x="785879" y="1534592"/>
              <a:ext cx="46813" cy="46846"/>
            </a:xfrm>
            <a:custGeom>
              <a:avLst/>
              <a:gdLst/>
              <a:ahLst/>
              <a:cxnLst/>
              <a:rect l="l" t="t" r="r" b="b"/>
              <a:pathLst>
                <a:path w="1457" h="1458" extrusionOk="0">
                  <a:moveTo>
                    <a:pt x="729" y="0"/>
                  </a:moveTo>
                  <a:cubicBezTo>
                    <a:pt x="349" y="0"/>
                    <a:pt x="0" y="317"/>
                    <a:pt x="0" y="729"/>
                  </a:cubicBezTo>
                  <a:cubicBezTo>
                    <a:pt x="0" y="1109"/>
                    <a:pt x="349" y="1457"/>
                    <a:pt x="729" y="1457"/>
                  </a:cubicBezTo>
                  <a:cubicBezTo>
                    <a:pt x="1140" y="1457"/>
                    <a:pt x="1457" y="1109"/>
                    <a:pt x="1457" y="729"/>
                  </a:cubicBezTo>
                  <a:cubicBezTo>
                    <a:pt x="1457" y="317"/>
                    <a:pt x="1140" y="0"/>
                    <a:pt x="72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4"/>
            <p:cNvSpPr/>
            <p:nvPr/>
          </p:nvSpPr>
          <p:spPr>
            <a:xfrm>
              <a:off x="654596" y="1715709"/>
              <a:ext cx="46846" cy="46846"/>
            </a:xfrm>
            <a:custGeom>
              <a:avLst/>
              <a:gdLst/>
              <a:ahLst/>
              <a:cxnLst/>
              <a:rect l="l" t="t" r="r" b="b"/>
              <a:pathLst>
                <a:path w="1458" h="1458" extrusionOk="0">
                  <a:moveTo>
                    <a:pt x="729" y="0"/>
                  </a:moveTo>
                  <a:cubicBezTo>
                    <a:pt x="318" y="0"/>
                    <a:pt x="1" y="317"/>
                    <a:pt x="1" y="729"/>
                  </a:cubicBezTo>
                  <a:cubicBezTo>
                    <a:pt x="1" y="1141"/>
                    <a:pt x="318" y="1457"/>
                    <a:pt x="729" y="1457"/>
                  </a:cubicBezTo>
                  <a:cubicBezTo>
                    <a:pt x="1141" y="1457"/>
                    <a:pt x="1458" y="1141"/>
                    <a:pt x="1458" y="729"/>
                  </a:cubicBezTo>
                  <a:cubicBezTo>
                    <a:pt x="1458" y="317"/>
                    <a:pt x="1141" y="0"/>
                    <a:pt x="72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4"/>
            <p:cNvSpPr/>
            <p:nvPr/>
          </p:nvSpPr>
          <p:spPr>
            <a:xfrm>
              <a:off x="949678" y="1859170"/>
              <a:ext cx="45850" cy="45817"/>
            </a:xfrm>
            <a:custGeom>
              <a:avLst/>
              <a:gdLst/>
              <a:ahLst/>
              <a:cxnLst/>
              <a:rect l="l" t="t" r="r" b="b"/>
              <a:pathLst>
                <a:path w="1427" h="1426" extrusionOk="0">
                  <a:moveTo>
                    <a:pt x="729" y="1"/>
                  </a:moveTo>
                  <a:cubicBezTo>
                    <a:pt x="318" y="1"/>
                    <a:pt x="1" y="317"/>
                    <a:pt x="1" y="729"/>
                  </a:cubicBezTo>
                  <a:cubicBezTo>
                    <a:pt x="1" y="1109"/>
                    <a:pt x="318" y="1426"/>
                    <a:pt x="729" y="1426"/>
                  </a:cubicBezTo>
                  <a:cubicBezTo>
                    <a:pt x="1109" y="1426"/>
                    <a:pt x="1426" y="1109"/>
                    <a:pt x="1426" y="729"/>
                  </a:cubicBezTo>
                  <a:cubicBezTo>
                    <a:pt x="1426" y="317"/>
                    <a:pt x="1109" y="1"/>
                    <a:pt x="729"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4"/>
            <p:cNvSpPr/>
            <p:nvPr/>
          </p:nvSpPr>
          <p:spPr>
            <a:xfrm>
              <a:off x="837769" y="1799151"/>
              <a:ext cx="46846" cy="46846"/>
            </a:xfrm>
            <a:custGeom>
              <a:avLst/>
              <a:gdLst/>
              <a:ahLst/>
              <a:cxnLst/>
              <a:rect l="l" t="t" r="r" b="b"/>
              <a:pathLst>
                <a:path w="1458" h="1458" extrusionOk="0">
                  <a:moveTo>
                    <a:pt x="729" y="0"/>
                  </a:moveTo>
                  <a:cubicBezTo>
                    <a:pt x="317" y="0"/>
                    <a:pt x="0" y="317"/>
                    <a:pt x="0" y="729"/>
                  </a:cubicBezTo>
                  <a:cubicBezTo>
                    <a:pt x="0" y="1140"/>
                    <a:pt x="317" y="1457"/>
                    <a:pt x="729" y="1457"/>
                  </a:cubicBezTo>
                  <a:cubicBezTo>
                    <a:pt x="1140" y="1457"/>
                    <a:pt x="1457" y="1140"/>
                    <a:pt x="1457" y="729"/>
                  </a:cubicBezTo>
                  <a:cubicBezTo>
                    <a:pt x="1457" y="317"/>
                    <a:pt x="1140" y="0"/>
                    <a:pt x="72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14"/>
          <p:cNvGrpSpPr/>
          <p:nvPr/>
        </p:nvGrpSpPr>
        <p:grpSpPr>
          <a:xfrm>
            <a:off x="1554986" y="1491930"/>
            <a:ext cx="616266" cy="616266"/>
            <a:chOff x="1459484" y="1388079"/>
            <a:chExt cx="635981" cy="635981"/>
          </a:xfrm>
        </p:grpSpPr>
        <p:sp>
          <p:nvSpPr>
            <p:cNvPr id="213" name="Google Shape;213;p14"/>
            <p:cNvSpPr/>
            <p:nvPr/>
          </p:nvSpPr>
          <p:spPr>
            <a:xfrm>
              <a:off x="1459484" y="1388079"/>
              <a:ext cx="635981" cy="635981"/>
            </a:xfrm>
            <a:custGeom>
              <a:avLst/>
              <a:gdLst/>
              <a:ahLst/>
              <a:cxnLst/>
              <a:rect l="l" t="t" r="r" b="b"/>
              <a:pathLst>
                <a:path w="19794" h="19794" fill="none" extrusionOk="0">
                  <a:moveTo>
                    <a:pt x="19793" y="9912"/>
                  </a:moveTo>
                  <a:cubicBezTo>
                    <a:pt x="19793" y="15359"/>
                    <a:pt x="15360" y="19793"/>
                    <a:pt x="9881" y="19793"/>
                  </a:cubicBezTo>
                  <a:cubicBezTo>
                    <a:pt x="4434" y="19793"/>
                    <a:pt x="0" y="15359"/>
                    <a:pt x="0" y="9912"/>
                  </a:cubicBezTo>
                  <a:cubicBezTo>
                    <a:pt x="0" y="4434"/>
                    <a:pt x="4434" y="0"/>
                    <a:pt x="9881" y="0"/>
                  </a:cubicBezTo>
                  <a:cubicBezTo>
                    <a:pt x="15360" y="0"/>
                    <a:pt x="19793" y="4434"/>
                    <a:pt x="19793" y="9912"/>
                  </a:cubicBezTo>
                  <a:close/>
                </a:path>
              </a:pathLst>
            </a:custGeom>
            <a:noFill/>
            <a:ln w="19800"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4"/>
            <p:cNvSpPr/>
            <p:nvPr/>
          </p:nvSpPr>
          <p:spPr>
            <a:xfrm>
              <a:off x="1872580" y="1756418"/>
              <a:ext cx="76341" cy="76341"/>
            </a:xfrm>
            <a:custGeom>
              <a:avLst/>
              <a:gdLst/>
              <a:ahLst/>
              <a:cxnLst/>
              <a:rect l="l" t="t" r="r" b="b"/>
              <a:pathLst>
                <a:path w="2376" h="2376" extrusionOk="0">
                  <a:moveTo>
                    <a:pt x="1204" y="0"/>
                  </a:moveTo>
                  <a:cubicBezTo>
                    <a:pt x="539" y="0"/>
                    <a:pt x="1" y="539"/>
                    <a:pt x="1" y="1204"/>
                  </a:cubicBezTo>
                  <a:cubicBezTo>
                    <a:pt x="1" y="1837"/>
                    <a:pt x="539" y="2375"/>
                    <a:pt x="1204" y="2375"/>
                  </a:cubicBezTo>
                  <a:cubicBezTo>
                    <a:pt x="1869" y="2375"/>
                    <a:pt x="2376" y="1837"/>
                    <a:pt x="2376" y="1204"/>
                  </a:cubicBezTo>
                  <a:cubicBezTo>
                    <a:pt x="2376" y="539"/>
                    <a:pt x="1869" y="0"/>
                    <a:pt x="1204"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4"/>
            <p:cNvSpPr/>
            <p:nvPr/>
          </p:nvSpPr>
          <p:spPr>
            <a:xfrm>
              <a:off x="1540870" y="1661763"/>
              <a:ext cx="76341" cy="76373"/>
            </a:xfrm>
            <a:custGeom>
              <a:avLst/>
              <a:gdLst/>
              <a:ahLst/>
              <a:cxnLst/>
              <a:rect l="l" t="t" r="r" b="b"/>
              <a:pathLst>
                <a:path w="2376" h="2377" extrusionOk="0">
                  <a:moveTo>
                    <a:pt x="1204" y="1"/>
                  </a:moveTo>
                  <a:cubicBezTo>
                    <a:pt x="539" y="1"/>
                    <a:pt x="1" y="539"/>
                    <a:pt x="1" y="1204"/>
                  </a:cubicBezTo>
                  <a:cubicBezTo>
                    <a:pt x="1" y="1869"/>
                    <a:pt x="539" y="2376"/>
                    <a:pt x="1204" y="2376"/>
                  </a:cubicBezTo>
                  <a:cubicBezTo>
                    <a:pt x="1837" y="2376"/>
                    <a:pt x="2376" y="1869"/>
                    <a:pt x="2376" y="1204"/>
                  </a:cubicBezTo>
                  <a:cubicBezTo>
                    <a:pt x="2376" y="539"/>
                    <a:pt x="1837" y="1"/>
                    <a:pt x="1204"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4"/>
            <p:cNvSpPr/>
            <p:nvPr/>
          </p:nvSpPr>
          <p:spPr>
            <a:xfrm>
              <a:off x="1815613" y="1575301"/>
              <a:ext cx="76341" cy="76341"/>
            </a:xfrm>
            <a:custGeom>
              <a:avLst/>
              <a:gdLst/>
              <a:ahLst/>
              <a:cxnLst/>
              <a:rect l="l" t="t" r="r" b="b"/>
              <a:pathLst>
                <a:path w="2376" h="2376" extrusionOk="0">
                  <a:moveTo>
                    <a:pt x="1204" y="0"/>
                  </a:moveTo>
                  <a:cubicBezTo>
                    <a:pt x="539" y="0"/>
                    <a:pt x="0" y="538"/>
                    <a:pt x="0" y="1204"/>
                  </a:cubicBezTo>
                  <a:cubicBezTo>
                    <a:pt x="0" y="1837"/>
                    <a:pt x="539" y="2375"/>
                    <a:pt x="1204" y="2375"/>
                  </a:cubicBezTo>
                  <a:cubicBezTo>
                    <a:pt x="1837" y="2375"/>
                    <a:pt x="2375" y="1837"/>
                    <a:pt x="2375" y="1204"/>
                  </a:cubicBezTo>
                  <a:cubicBezTo>
                    <a:pt x="2375" y="538"/>
                    <a:pt x="1837" y="0"/>
                    <a:pt x="1204"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4"/>
            <p:cNvSpPr/>
            <p:nvPr/>
          </p:nvSpPr>
          <p:spPr>
            <a:xfrm>
              <a:off x="1794247" y="1466412"/>
              <a:ext cx="76341" cy="76341"/>
            </a:xfrm>
            <a:custGeom>
              <a:avLst/>
              <a:gdLst/>
              <a:ahLst/>
              <a:cxnLst/>
              <a:rect l="l" t="t" r="r" b="b"/>
              <a:pathLst>
                <a:path w="2376" h="2376" extrusionOk="0">
                  <a:moveTo>
                    <a:pt x="1204" y="1"/>
                  </a:moveTo>
                  <a:cubicBezTo>
                    <a:pt x="539" y="1"/>
                    <a:pt x="0" y="507"/>
                    <a:pt x="0" y="1172"/>
                  </a:cubicBezTo>
                  <a:cubicBezTo>
                    <a:pt x="0" y="1837"/>
                    <a:pt x="539" y="2376"/>
                    <a:pt x="1204" y="2376"/>
                  </a:cubicBezTo>
                  <a:cubicBezTo>
                    <a:pt x="1837" y="2376"/>
                    <a:pt x="2375" y="1837"/>
                    <a:pt x="2375" y="1172"/>
                  </a:cubicBezTo>
                  <a:cubicBezTo>
                    <a:pt x="2375" y="507"/>
                    <a:pt x="1837" y="1"/>
                    <a:pt x="1204"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4"/>
            <p:cNvSpPr/>
            <p:nvPr/>
          </p:nvSpPr>
          <p:spPr>
            <a:xfrm>
              <a:off x="1594816" y="1548826"/>
              <a:ext cx="76341" cy="76341"/>
            </a:xfrm>
            <a:custGeom>
              <a:avLst/>
              <a:gdLst/>
              <a:ahLst/>
              <a:cxnLst/>
              <a:rect l="l" t="t" r="r" b="b"/>
              <a:pathLst>
                <a:path w="2376" h="2376" extrusionOk="0">
                  <a:moveTo>
                    <a:pt x="1204" y="1"/>
                  </a:moveTo>
                  <a:cubicBezTo>
                    <a:pt x="538" y="1"/>
                    <a:pt x="0" y="539"/>
                    <a:pt x="0" y="1172"/>
                  </a:cubicBezTo>
                  <a:cubicBezTo>
                    <a:pt x="0" y="1838"/>
                    <a:pt x="538" y="2376"/>
                    <a:pt x="1204" y="2376"/>
                  </a:cubicBezTo>
                  <a:cubicBezTo>
                    <a:pt x="1869" y="2376"/>
                    <a:pt x="2375" y="1838"/>
                    <a:pt x="2375" y="1172"/>
                  </a:cubicBezTo>
                  <a:cubicBezTo>
                    <a:pt x="2375" y="539"/>
                    <a:pt x="1869" y="1"/>
                    <a:pt x="1204"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4"/>
            <p:cNvSpPr/>
            <p:nvPr/>
          </p:nvSpPr>
          <p:spPr>
            <a:xfrm>
              <a:off x="1677229" y="1722842"/>
              <a:ext cx="76341" cy="76341"/>
            </a:xfrm>
            <a:custGeom>
              <a:avLst/>
              <a:gdLst/>
              <a:ahLst/>
              <a:cxnLst/>
              <a:rect l="l" t="t" r="r" b="b"/>
              <a:pathLst>
                <a:path w="2376" h="2376" extrusionOk="0">
                  <a:moveTo>
                    <a:pt x="1172" y="0"/>
                  </a:moveTo>
                  <a:cubicBezTo>
                    <a:pt x="507" y="0"/>
                    <a:pt x="0" y="538"/>
                    <a:pt x="0" y="1172"/>
                  </a:cubicBezTo>
                  <a:cubicBezTo>
                    <a:pt x="0" y="1837"/>
                    <a:pt x="507" y="2375"/>
                    <a:pt x="1172" y="2375"/>
                  </a:cubicBezTo>
                  <a:cubicBezTo>
                    <a:pt x="1837" y="2375"/>
                    <a:pt x="2375" y="1837"/>
                    <a:pt x="2375" y="1172"/>
                  </a:cubicBezTo>
                  <a:cubicBezTo>
                    <a:pt x="2375" y="538"/>
                    <a:pt x="1837" y="0"/>
                    <a:pt x="1172"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4"/>
            <p:cNvSpPr/>
            <p:nvPr/>
          </p:nvSpPr>
          <p:spPr>
            <a:xfrm>
              <a:off x="1719962" y="1869355"/>
              <a:ext cx="76341" cy="76341"/>
            </a:xfrm>
            <a:custGeom>
              <a:avLst/>
              <a:gdLst/>
              <a:ahLst/>
              <a:cxnLst/>
              <a:rect l="l" t="t" r="r" b="b"/>
              <a:pathLst>
                <a:path w="2376" h="2376" extrusionOk="0">
                  <a:moveTo>
                    <a:pt x="1204" y="0"/>
                  </a:moveTo>
                  <a:cubicBezTo>
                    <a:pt x="539" y="0"/>
                    <a:pt x="0" y="539"/>
                    <a:pt x="0" y="1204"/>
                  </a:cubicBezTo>
                  <a:cubicBezTo>
                    <a:pt x="0" y="1869"/>
                    <a:pt x="539" y="2376"/>
                    <a:pt x="1204" y="2376"/>
                  </a:cubicBezTo>
                  <a:cubicBezTo>
                    <a:pt x="1869" y="2376"/>
                    <a:pt x="2376" y="1869"/>
                    <a:pt x="2376" y="1204"/>
                  </a:cubicBezTo>
                  <a:cubicBezTo>
                    <a:pt x="2376" y="539"/>
                    <a:pt x="1869" y="0"/>
                    <a:pt x="1204"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4"/>
            <p:cNvSpPr/>
            <p:nvPr/>
          </p:nvSpPr>
          <p:spPr>
            <a:xfrm>
              <a:off x="1601917" y="1778780"/>
              <a:ext cx="45817" cy="46846"/>
            </a:xfrm>
            <a:custGeom>
              <a:avLst/>
              <a:gdLst/>
              <a:ahLst/>
              <a:cxnLst/>
              <a:rect l="l" t="t" r="r" b="b"/>
              <a:pathLst>
                <a:path w="1426" h="1458" extrusionOk="0">
                  <a:moveTo>
                    <a:pt x="729" y="1"/>
                  </a:moveTo>
                  <a:cubicBezTo>
                    <a:pt x="317" y="1"/>
                    <a:pt x="1" y="318"/>
                    <a:pt x="1" y="729"/>
                  </a:cubicBezTo>
                  <a:cubicBezTo>
                    <a:pt x="1" y="1141"/>
                    <a:pt x="317" y="1458"/>
                    <a:pt x="729" y="1458"/>
                  </a:cubicBezTo>
                  <a:cubicBezTo>
                    <a:pt x="1109" y="1458"/>
                    <a:pt x="1426" y="1141"/>
                    <a:pt x="1426" y="729"/>
                  </a:cubicBezTo>
                  <a:cubicBezTo>
                    <a:pt x="1426" y="318"/>
                    <a:pt x="1109" y="1"/>
                    <a:pt x="729"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4"/>
            <p:cNvSpPr/>
            <p:nvPr/>
          </p:nvSpPr>
          <p:spPr>
            <a:xfrm>
              <a:off x="1761667" y="1660767"/>
              <a:ext cx="46846" cy="46846"/>
            </a:xfrm>
            <a:custGeom>
              <a:avLst/>
              <a:gdLst/>
              <a:ahLst/>
              <a:cxnLst/>
              <a:rect l="l" t="t" r="r" b="b"/>
              <a:pathLst>
                <a:path w="1458" h="1458" extrusionOk="0">
                  <a:moveTo>
                    <a:pt x="729" y="0"/>
                  </a:moveTo>
                  <a:cubicBezTo>
                    <a:pt x="318" y="0"/>
                    <a:pt x="1" y="349"/>
                    <a:pt x="1" y="729"/>
                  </a:cubicBezTo>
                  <a:cubicBezTo>
                    <a:pt x="1" y="1140"/>
                    <a:pt x="318" y="1457"/>
                    <a:pt x="729" y="1457"/>
                  </a:cubicBezTo>
                  <a:cubicBezTo>
                    <a:pt x="1141" y="1457"/>
                    <a:pt x="1458" y="1140"/>
                    <a:pt x="1458" y="729"/>
                  </a:cubicBezTo>
                  <a:cubicBezTo>
                    <a:pt x="1458" y="349"/>
                    <a:pt x="1141" y="0"/>
                    <a:pt x="72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4"/>
            <p:cNvSpPr/>
            <p:nvPr/>
          </p:nvSpPr>
          <p:spPr>
            <a:xfrm>
              <a:off x="1810505" y="1817465"/>
              <a:ext cx="46846" cy="46846"/>
            </a:xfrm>
            <a:custGeom>
              <a:avLst/>
              <a:gdLst/>
              <a:ahLst/>
              <a:cxnLst/>
              <a:rect l="l" t="t" r="r" b="b"/>
              <a:pathLst>
                <a:path w="1458" h="1458" extrusionOk="0">
                  <a:moveTo>
                    <a:pt x="729" y="0"/>
                  </a:moveTo>
                  <a:cubicBezTo>
                    <a:pt x="318" y="0"/>
                    <a:pt x="1" y="349"/>
                    <a:pt x="1" y="729"/>
                  </a:cubicBezTo>
                  <a:cubicBezTo>
                    <a:pt x="1" y="1140"/>
                    <a:pt x="318" y="1457"/>
                    <a:pt x="729" y="1457"/>
                  </a:cubicBezTo>
                  <a:cubicBezTo>
                    <a:pt x="1109" y="1457"/>
                    <a:pt x="1458" y="1140"/>
                    <a:pt x="1458" y="729"/>
                  </a:cubicBezTo>
                  <a:cubicBezTo>
                    <a:pt x="1458" y="349"/>
                    <a:pt x="1109" y="0"/>
                    <a:pt x="72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4"/>
            <p:cNvSpPr/>
            <p:nvPr/>
          </p:nvSpPr>
          <p:spPr>
            <a:xfrm>
              <a:off x="1941788" y="1636348"/>
              <a:ext cx="46846" cy="46846"/>
            </a:xfrm>
            <a:custGeom>
              <a:avLst/>
              <a:gdLst/>
              <a:ahLst/>
              <a:cxnLst/>
              <a:rect l="l" t="t" r="r" b="b"/>
              <a:pathLst>
                <a:path w="1458" h="1458" extrusionOk="0">
                  <a:moveTo>
                    <a:pt x="729" y="0"/>
                  </a:moveTo>
                  <a:cubicBezTo>
                    <a:pt x="317" y="0"/>
                    <a:pt x="0" y="349"/>
                    <a:pt x="0" y="729"/>
                  </a:cubicBezTo>
                  <a:cubicBezTo>
                    <a:pt x="0" y="1140"/>
                    <a:pt x="317" y="1457"/>
                    <a:pt x="729" y="1457"/>
                  </a:cubicBezTo>
                  <a:cubicBezTo>
                    <a:pt x="1140" y="1457"/>
                    <a:pt x="1457" y="1140"/>
                    <a:pt x="1457" y="729"/>
                  </a:cubicBezTo>
                  <a:cubicBezTo>
                    <a:pt x="1457" y="349"/>
                    <a:pt x="1140" y="0"/>
                    <a:pt x="72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4"/>
            <p:cNvSpPr/>
            <p:nvPr/>
          </p:nvSpPr>
          <p:spPr>
            <a:xfrm>
              <a:off x="1896999" y="1543749"/>
              <a:ext cx="54974" cy="54974"/>
            </a:xfrm>
            <a:custGeom>
              <a:avLst/>
              <a:gdLst/>
              <a:ahLst/>
              <a:cxnLst/>
              <a:rect l="l" t="t" r="r" b="b"/>
              <a:pathLst>
                <a:path w="1711" h="1711" extrusionOk="0">
                  <a:moveTo>
                    <a:pt x="856" y="0"/>
                  </a:moveTo>
                  <a:cubicBezTo>
                    <a:pt x="381" y="0"/>
                    <a:pt x="1" y="380"/>
                    <a:pt x="1" y="855"/>
                  </a:cubicBezTo>
                  <a:cubicBezTo>
                    <a:pt x="1" y="1330"/>
                    <a:pt x="381" y="1711"/>
                    <a:pt x="856" y="1711"/>
                  </a:cubicBezTo>
                  <a:cubicBezTo>
                    <a:pt x="1331" y="1711"/>
                    <a:pt x="1711" y="1330"/>
                    <a:pt x="1711" y="855"/>
                  </a:cubicBezTo>
                  <a:cubicBezTo>
                    <a:pt x="1711" y="380"/>
                    <a:pt x="1331" y="0"/>
                    <a:pt x="856"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4"/>
            <p:cNvSpPr/>
            <p:nvPr/>
          </p:nvSpPr>
          <p:spPr>
            <a:xfrm>
              <a:off x="1629388" y="1636348"/>
              <a:ext cx="54974" cy="56003"/>
            </a:xfrm>
            <a:custGeom>
              <a:avLst/>
              <a:gdLst/>
              <a:ahLst/>
              <a:cxnLst/>
              <a:rect l="l" t="t" r="r" b="b"/>
              <a:pathLst>
                <a:path w="1711" h="1743" extrusionOk="0">
                  <a:moveTo>
                    <a:pt x="856" y="0"/>
                  </a:moveTo>
                  <a:cubicBezTo>
                    <a:pt x="381" y="0"/>
                    <a:pt x="1" y="412"/>
                    <a:pt x="1" y="887"/>
                  </a:cubicBezTo>
                  <a:cubicBezTo>
                    <a:pt x="1" y="1330"/>
                    <a:pt x="381" y="1742"/>
                    <a:pt x="856" y="1742"/>
                  </a:cubicBezTo>
                  <a:cubicBezTo>
                    <a:pt x="1331" y="1742"/>
                    <a:pt x="1711" y="1362"/>
                    <a:pt x="1711" y="887"/>
                  </a:cubicBezTo>
                  <a:cubicBezTo>
                    <a:pt x="1711" y="412"/>
                    <a:pt x="1331" y="0"/>
                    <a:pt x="856"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4"/>
            <p:cNvSpPr/>
            <p:nvPr/>
          </p:nvSpPr>
          <p:spPr>
            <a:xfrm>
              <a:off x="1757619" y="1751309"/>
              <a:ext cx="54974" cy="54974"/>
            </a:xfrm>
            <a:custGeom>
              <a:avLst/>
              <a:gdLst/>
              <a:ahLst/>
              <a:cxnLst/>
              <a:rect l="l" t="t" r="r" b="b"/>
              <a:pathLst>
                <a:path w="1711" h="1711" extrusionOk="0">
                  <a:moveTo>
                    <a:pt x="855" y="1"/>
                  </a:moveTo>
                  <a:cubicBezTo>
                    <a:pt x="380" y="1"/>
                    <a:pt x="0" y="381"/>
                    <a:pt x="0" y="856"/>
                  </a:cubicBezTo>
                  <a:cubicBezTo>
                    <a:pt x="0" y="1331"/>
                    <a:pt x="380" y="1711"/>
                    <a:pt x="855" y="1711"/>
                  </a:cubicBezTo>
                  <a:cubicBezTo>
                    <a:pt x="1330" y="1711"/>
                    <a:pt x="1710" y="1331"/>
                    <a:pt x="1710" y="856"/>
                  </a:cubicBezTo>
                  <a:cubicBezTo>
                    <a:pt x="1710" y="381"/>
                    <a:pt x="1330" y="1"/>
                    <a:pt x="855"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14"/>
            <p:cNvSpPr/>
            <p:nvPr/>
          </p:nvSpPr>
          <p:spPr>
            <a:xfrm>
              <a:off x="1617178" y="1831698"/>
              <a:ext cx="54974" cy="54974"/>
            </a:xfrm>
            <a:custGeom>
              <a:avLst/>
              <a:gdLst/>
              <a:ahLst/>
              <a:cxnLst/>
              <a:rect l="l" t="t" r="r" b="b"/>
              <a:pathLst>
                <a:path w="1711" h="1711" extrusionOk="0">
                  <a:moveTo>
                    <a:pt x="856" y="1"/>
                  </a:moveTo>
                  <a:cubicBezTo>
                    <a:pt x="381" y="1"/>
                    <a:pt x="1" y="381"/>
                    <a:pt x="1" y="856"/>
                  </a:cubicBezTo>
                  <a:cubicBezTo>
                    <a:pt x="1" y="1331"/>
                    <a:pt x="381" y="1711"/>
                    <a:pt x="856" y="1711"/>
                  </a:cubicBezTo>
                  <a:cubicBezTo>
                    <a:pt x="1331" y="1711"/>
                    <a:pt x="1711" y="1331"/>
                    <a:pt x="1711" y="856"/>
                  </a:cubicBezTo>
                  <a:cubicBezTo>
                    <a:pt x="1711" y="381"/>
                    <a:pt x="1331" y="1"/>
                    <a:pt x="856"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14"/>
            <p:cNvSpPr/>
            <p:nvPr/>
          </p:nvSpPr>
          <p:spPr>
            <a:xfrm>
              <a:off x="1958046" y="1714681"/>
              <a:ext cx="55007" cy="56003"/>
            </a:xfrm>
            <a:custGeom>
              <a:avLst/>
              <a:gdLst/>
              <a:ahLst/>
              <a:cxnLst/>
              <a:rect l="l" t="t" r="r" b="b"/>
              <a:pathLst>
                <a:path w="1712" h="1743" extrusionOk="0">
                  <a:moveTo>
                    <a:pt x="856" y="1"/>
                  </a:moveTo>
                  <a:cubicBezTo>
                    <a:pt x="381" y="1"/>
                    <a:pt x="1" y="412"/>
                    <a:pt x="1" y="887"/>
                  </a:cubicBezTo>
                  <a:cubicBezTo>
                    <a:pt x="1" y="1363"/>
                    <a:pt x="381" y="1743"/>
                    <a:pt x="856" y="1743"/>
                  </a:cubicBezTo>
                  <a:cubicBezTo>
                    <a:pt x="1331" y="1743"/>
                    <a:pt x="1711" y="1363"/>
                    <a:pt x="1711" y="887"/>
                  </a:cubicBezTo>
                  <a:cubicBezTo>
                    <a:pt x="1711" y="412"/>
                    <a:pt x="1331" y="1"/>
                    <a:pt x="856"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4"/>
            <p:cNvSpPr/>
            <p:nvPr/>
          </p:nvSpPr>
          <p:spPr>
            <a:xfrm>
              <a:off x="1846137" y="1667868"/>
              <a:ext cx="54974" cy="55007"/>
            </a:xfrm>
            <a:custGeom>
              <a:avLst/>
              <a:gdLst/>
              <a:ahLst/>
              <a:cxnLst/>
              <a:rect l="l" t="t" r="r" b="b"/>
              <a:pathLst>
                <a:path w="1711" h="1712" extrusionOk="0">
                  <a:moveTo>
                    <a:pt x="855" y="1"/>
                  </a:moveTo>
                  <a:cubicBezTo>
                    <a:pt x="380" y="1"/>
                    <a:pt x="0" y="381"/>
                    <a:pt x="0" y="856"/>
                  </a:cubicBezTo>
                  <a:cubicBezTo>
                    <a:pt x="0" y="1331"/>
                    <a:pt x="380" y="1711"/>
                    <a:pt x="855" y="1711"/>
                  </a:cubicBezTo>
                  <a:cubicBezTo>
                    <a:pt x="1330" y="1711"/>
                    <a:pt x="1710" y="1331"/>
                    <a:pt x="1710" y="856"/>
                  </a:cubicBezTo>
                  <a:cubicBezTo>
                    <a:pt x="1710" y="381"/>
                    <a:pt x="1330" y="1"/>
                    <a:pt x="855"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4"/>
            <p:cNvSpPr/>
            <p:nvPr/>
          </p:nvSpPr>
          <p:spPr>
            <a:xfrm>
              <a:off x="1685358" y="1535620"/>
              <a:ext cx="54974" cy="55970"/>
            </a:xfrm>
            <a:custGeom>
              <a:avLst/>
              <a:gdLst/>
              <a:ahLst/>
              <a:cxnLst/>
              <a:rect l="l" t="t" r="r" b="b"/>
              <a:pathLst>
                <a:path w="1711" h="1742" extrusionOk="0">
                  <a:moveTo>
                    <a:pt x="856" y="0"/>
                  </a:moveTo>
                  <a:cubicBezTo>
                    <a:pt x="381" y="0"/>
                    <a:pt x="1" y="412"/>
                    <a:pt x="1" y="887"/>
                  </a:cubicBezTo>
                  <a:cubicBezTo>
                    <a:pt x="1" y="1362"/>
                    <a:pt x="381" y="1742"/>
                    <a:pt x="856" y="1742"/>
                  </a:cubicBezTo>
                  <a:cubicBezTo>
                    <a:pt x="1331" y="1742"/>
                    <a:pt x="1711" y="1362"/>
                    <a:pt x="1711" y="887"/>
                  </a:cubicBezTo>
                  <a:cubicBezTo>
                    <a:pt x="1711" y="412"/>
                    <a:pt x="1331" y="0"/>
                    <a:pt x="856"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4"/>
            <p:cNvSpPr/>
            <p:nvPr/>
          </p:nvSpPr>
          <p:spPr>
            <a:xfrm>
              <a:off x="1647702" y="1493884"/>
              <a:ext cx="45817" cy="46846"/>
            </a:xfrm>
            <a:custGeom>
              <a:avLst/>
              <a:gdLst/>
              <a:ahLst/>
              <a:cxnLst/>
              <a:rect l="l" t="t" r="r" b="b"/>
              <a:pathLst>
                <a:path w="1426" h="1458" extrusionOk="0">
                  <a:moveTo>
                    <a:pt x="698" y="1"/>
                  </a:moveTo>
                  <a:cubicBezTo>
                    <a:pt x="318" y="1"/>
                    <a:pt x="1" y="317"/>
                    <a:pt x="1" y="729"/>
                  </a:cubicBezTo>
                  <a:cubicBezTo>
                    <a:pt x="1" y="1109"/>
                    <a:pt x="318" y="1457"/>
                    <a:pt x="698" y="1457"/>
                  </a:cubicBezTo>
                  <a:cubicBezTo>
                    <a:pt x="1109" y="1457"/>
                    <a:pt x="1426" y="1109"/>
                    <a:pt x="1426" y="729"/>
                  </a:cubicBezTo>
                  <a:cubicBezTo>
                    <a:pt x="1426" y="317"/>
                    <a:pt x="1109" y="1"/>
                    <a:pt x="698"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4"/>
            <p:cNvSpPr/>
            <p:nvPr/>
          </p:nvSpPr>
          <p:spPr>
            <a:xfrm>
              <a:off x="1758615" y="1552906"/>
              <a:ext cx="46846" cy="46846"/>
            </a:xfrm>
            <a:custGeom>
              <a:avLst/>
              <a:gdLst/>
              <a:ahLst/>
              <a:cxnLst/>
              <a:rect l="l" t="t" r="r" b="b"/>
              <a:pathLst>
                <a:path w="1458" h="1458" extrusionOk="0">
                  <a:moveTo>
                    <a:pt x="729" y="0"/>
                  </a:moveTo>
                  <a:cubicBezTo>
                    <a:pt x="318" y="0"/>
                    <a:pt x="1" y="317"/>
                    <a:pt x="1" y="729"/>
                  </a:cubicBezTo>
                  <a:cubicBezTo>
                    <a:pt x="1" y="1140"/>
                    <a:pt x="318" y="1457"/>
                    <a:pt x="729" y="1457"/>
                  </a:cubicBezTo>
                  <a:cubicBezTo>
                    <a:pt x="1109" y="1457"/>
                    <a:pt x="1458" y="1140"/>
                    <a:pt x="1458" y="729"/>
                  </a:cubicBezTo>
                  <a:cubicBezTo>
                    <a:pt x="1458" y="317"/>
                    <a:pt x="1109" y="0"/>
                    <a:pt x="72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4"/>
          <p:cNvGrpSpPr/>
          <p:nvPr/>
        </p:nvGrpSpPr>
        <p:grpSpPr>
          <a:xfrm>
            <a:off x="2417708" y="1491930"/>
            <a:ext cx="616266" cy="616266"/>
            <a:chOff x="2349807" y="1388079"/>
            <a:chExt cx="635981" cy="635981"/>
          </a:xfrm>
        </p:grpSpPr>
        <p:sp>
          <p:nvSpPr>
            <p:cNvPr id="235" name="Google Shape;235;p14"/>
            <p:cNvSpPr/>
            <p:nvPr/>
          </p:nvSpPr>
          <p:spPr>
            <a:xfrm>
              <a:off x="2511575" y="1450625"/>
              <a:ext cx="287979" cy="550806"/>
            </a:xfrm>
            <a:custGeom>
              <a:avLst/>
              <a:gdLst/>
              <a:ahLst/>
              <a:cxnLst/>
              <a:rect l="l" t="t" r="r" b="b"/>
              <a:pathLst>
                <a:path w="9629" h="18417" extrusionOk="0">
                  <a:moveTo>
                    <a:pt x="2681" y="8363"/>
                  </a:moveTo>
                  <a:cubicBezTo>
                    <a:pt x="3030" y="8363"/>
                    <a:pt x="3363" y="8522"/>
                    <a:pt x="3580" y="8820"/>
                  </a:cubicBezTo>
                  <a:cubicBezTo>
                    <a:pt x="3833" y="9200"/>
                    <a:pt x="3770" y="9739"/>
                    <a:pt x="3738" y="10182"/>
                  </a:cubicBezTo>
                  <a:cubicBezTo>
                    <a:pt x="3675" y="10594"/>
                    <a:pt x="3516" y="11037"/>
                    <a:pt x="3263" y="11386"/>
                  </a:cubicBezTo>
                  <a:cubicBezTo>
                    <a:pt x="3261" y="11390"/>
                    <a:pt x="3257" y="11393"/>
                    <a:pt x="3250" y="11393"/>
                  </a:cubicBezTo>
                  <a:cubicBezTo>
                    <a:pt x="3122" y="11393"/>
                    <a:pt x="2086" y="10558"/>
                    <a:pt x="1996" y="10467"/>
                  </a:cubicBezTo>
                  <a:cubicBezTo>
                    <a:pt x="1679" y="10119"/>
                    <a:pt x="1394" y="9612"/>
                    <a:pt x="1584" y="9169"/>
                  </a:cubicBezTo>
                  <a:cubicBezTo>
                    <a:pt x="1806" y="8725"/>
                    <a:pt x="2123" y="8440"/>
                    <a:pt x="2503" y="8377"/>
                  </a:cubicBezTo>
                  <a:cubicBezTo>
                    <a:pt x="2562" y="8368"/>
                    <a:pt x="2622" y="8363"/>
                    <a:pt x="2681" y="8363"/>
                  </a:cubicBezTo>
                  <a:close/>
                  <a:moveTo>
                    <a:pt x="1475" y="0"/>
                  </a:moveTo>
                  <a:cubicBezTo>
                    <a:pt x="1036" y="0"/>
                    <a:pt x="582" y="271"/>
                    <a:pt x="349" y="713"/>
                  </a:cubicBezTo>
                  <a:cubicBezTo>
                    <a:pt x="1" y="1347"/>
                    <a:pt x="159" y="2075"/>
                    <a:pt x="698" y="2360"/>
                  </a:cubicBezTo>
                  <a:cubicBezTo>
                    <a:pt x="793" y="2392"/>
                    <a:pt x="856" y="2423"/>
                    <a:pt x="919" y="2455"/>
                  </a:cubicBezTo>
                  <a:cubicBezTo>
                    <a:pt x="919" y="2550"/>
                    <a:pt x="919" y="2645"/>
                    <a:pt x="983" y="2740"/>
                  </a:cubicBezTo>
                  <a:cubicBezTo>
                    <a:pt x="1489" y="3975"/>
                    <a:pt x="2598" y="4514"/>
                    <a:pt x="2598" y="4514"/>
                  </a:cubicBezTo>
                  <a:cubicBezTo>
                    <a:pt x="2598" y="4514"/>
                    <a:pt x="3295" y="5939"/>
                    <a:pt x="2566" y="6445"/>
                  </a:cubicBezTo>
                  <a:cubicBezTo>
                    <a:pt x="1869" y="6952"/>
                    <a:pt x="919" y="7680"/>
                    <a:pt x="508" y="8535"/>
                  </a:cubicBezTo>
                  <a:cubicBezTo>
                    <a:pt x="1" y="9486"/>
                    <a:pt x="983" y="10499"/>
                    <a:pt x="1648" y="11069"/>
                  </a:cubicBezTo>
                  <a:cubicBezTo>
                    <a:pt x="1710" y="11131"/>
                    <a:pt x="2720" y="11988"/>
                    <a:pt x="2785" y="11988"/>
                  </a:cubicBezTo>
                  <a:cubicBezTo>
                    <a:pt x="2786" y="11988"/>
                    <a:pt x="2787" y="11988"/>
                    <a:pt x="2788" y="11987"/>
                  </a:cubicBezTo>
                  <a:lnTo>
                    <a:pt x="2788" y="11987"/>
                  </a:lnTo>
                  <a:cubicBezTo>
                    <a:pt x="2787" y="11988"/>
                    <a:pt x="2756" y="12019"/>
                    <a:pt x="2756" y="12051"/>
                  </a:cubicBezTo>
                  <a:cubicBezTo>
                    <a:pt x="2281" y="12462"/>
                    <a:pt x="1996" y="13064"/>
                    <a:pt x="1996" y="13729"/>
                  </a:cubicBezTo>
                  <a:cubicBezTo>
                    <a:pt x="1996" y="14806"/>
                    <a:pt x="2756" y="15724"/>
                    <a:pt x="3770" y="15946"/>
                  </a:cubicBezTo>
                  <a:lnTo>
                    <a:pt x="3770" y="18416"/>
                  </a:lnTo>
                  <a:lnTo>
                    <a:pt x="6968" y="18416"/>
                  </a:lnTo>
                  <a:lnTo>
                    <a:pt x="6968" y="14394"/>
                  </a:lnTo>
                  <a:cubicBezTo>
                    <a:pt x="8457" y="14236"/>
                    <a:pt x="9628" y="12652"/>
                    <a:pt x="9628" y="11132"/>
                  </a:cubicBezTo>
                  <a:cubicBezTo>
                    <a:pt x="9628" y="10341"/>
                    <a:pt x="9280" y="9549"/>
                    <a:pt x="8678" y="9042"/>
                  </a:cubicBezTo>
                  <a:cubicBezTo>
                    <a:pt x="8077" y="8472"/>
                    <a:pt x="7285" y="8282"/>
                    <a:pt x="6525" y="8029"/>
                  </a:cubicBezTo>
                  <a:cubicBezTo>
                    <a:pt x="6018" y="7870"/>
                    <a:pt x="6018" y="7554"/>
                    <a:pt x="5955" y="7079"/>
                  </a:cubicBezTo>
                  <a:cubicBezTo>
                    <a:pt x="5955" y="6825"/>
                    <a:pt x="5828" y="6572"/>
                    <a:pt x="5670" y="6414"/>
                  </a:cubicBezTo>
                  <a:cubicBezTo>
                    <a:pt x="5290" y="6002"/>
                    <a:pt x="4625" y="5939"/>
                    <a:pt x="4118" y="5812"/>
                  </a:cubicBezTo>
                  <a:cubicBezTo>
                    <a:pt x="4086" y="5812"/>
                    <a:pt x="3865" y="5780"/>
                    <a:pt x="3833" y="5749"/>
                  </a:cubicBezTo>
                  <a:cubicBezTo>
                    <a:pt x="3833" y="5749"/>
                    <a:pt x="3738" y="5432"/>
                    <a:pt x="3706" y="5020"/>
                  </a:cubicBezTo>
                  <a:lnTo>
                    <a:pt x="3706" y="5020"/>
                  </a:lnTo>
                  <a:cubicBezTo>
                    <a:pt x="4125" y="5211"/>
                    <a:pt x="4761" y="5447"/>
                    <a:pt x="5277" y="5447"/>
                  </a:cubicBezTo>
                  <a:cubicBezTo>
                    <a:pt x="5620" y="5447"/>
                    <a:pt x="5911" y="5343"/>
                    <a:pt x="6050" y="5052"/>
                  </a:cubicBezTo>
                  <a:cubicBezTo>
                    <a:pt x="6525" y="4007"/>
                    <a:pt x="5765" y="1188"/>
                    <a:pt x="4688" y="587"/>
                  </a:cubicBezTo>
                  <a:cubicBezTo>
                    <a:pt x="4530" y="492"/>
                    <a:pt x="4318" y="449"/>
                    <a:pt x="4077" y="449"/>
                  </a:cubicBezTo>
                  <a:cubicBezTo>
                    <a:pt x="3594" y="449"/>
                    <a:pt x="2988" y="618"/>
                    <a:pt x="2439" y="872"/>
                  </a:cubicBezTo>
                  <a:cubicBezTo>
                    <a:pt x="2376" y="555"/>
                    <a:pt x="2218" y="270"/>
                    <a:pt x="1933" y="112"/>
                  </a:cubicBezTo>
                  <a:cubicBezTo>
                    <a:pt x="1790" y="36"/>
                    <a:pt x="1633" y="0"/>
                    <a:pt x="1475"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4"/>
            <p:cNvSpPr/>
            <p:nvPr/>
          </p:nvSpPr>
          <p:spPr>
            <a:xfrm>
              <a:off x="2349807" y="1388079"/>
              <a:ext cx="635981" cy="635981"/>
            </a:xfrm>
            <a:custGeom>
              <a:avLst/>
              <a:gdLst/>
              <a:ahLst/>
              <a:cxnLst/>
              <a:rect l="l" t="t" r="r" b="b"/>
              <a:pathLst>
                <a:path w="19794" h="19794" fill="none" extrusionOk="0">
                  <a:moveTo>
                    <a:pt x="19794" y="9912"/>
                  </a:moveTo>
                  <a:cubicBezTo>
                    <a:pt x="19794" y="15359"/>
                    <a:pt x="15360" y="19793"/>
                    <a:pt x="9881" y="19793"/>
                  </a:cubicBezTo>
                  <a:cubicBezTo>
                    <a:pt x="4434" y="19793"/>
                    <a:pt x="1" y="15359"/>
                    <a:pt x="1" y="9912"/>
                  </a:cubicBezTo>
                  <a:cubicBezTo>
                    <a:pt x="1" y="4434"/>
                    <a:pt x="4434" y="0"/>
                    <a:pt x="9881" y="0"/>
                  </a:cubicBezTo>
                  <a:cubicBezTo>
                    <a:pt x="15360" y="0"/>
                    <a:pt x="19794" y="4434"/>
                    <a:pt x="19794" y="9912"/>
                  </a:cubicBezTo>
                  <a:close/>
                </a:path>
              </a:pathLst>
            </a:custGeom>
            <a:noFill/>
            <a:ln w="10300"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2349807" y="1388079"/>
              <a:ext cx="635981" cy="635981"/>
            </a:xfrm>
            <a:custGeom>
              <a:avLst/>
              <a:gdLst/>
              <a:ahLst/>
              <a:cxnLst/>
              <a:rect l="l" t="t" r="r" b="b"/>
              <a:pathLst>
                <a:path w="19794" h="19794" fill="none" extrusionOk="0">
                  <a:moveTo>
                    <a:pt x="19794" y="9912"/>
                  </a:moveTo>
                  <a:cubicBezTo>
                    <a:pt x="19794" y="15359"/>
                    <a:pt x="15360" y="19793"/>
                    <a:pt x="9881" y="19793"/>
                  </a:cubicBezTo>
                  <a:cubicBezTo>
                    <a:pt x="4434" y="19793"/>
                    <a:pt x="1" y="15359"/>
                    <a:pt x="1" y="9912"/>
                  </a:cubicBezTo>
                  <a:cubicBezTo>
                    <a:pt x="1" y="4434"/>
                    <a:pt x="4434" y="0"/>
                    <a:pt x="9881" y="0"/>
                  </a:cubicBezTo>
                  <a:cubicBezTo>
                    <a:pt x="15360" y="0"/>
                    <a:pt x="19794" y="4434"/>
                    <a:pt x="19794" y="9912"/>
                  </a:cubicBezTo>
                  <a:close/>
                </a:path>
              </a:pathLst>
            </a:custGeom>
            <a:noFill/>
            <a:ln w="19800"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2349807" y="1388079"/>
              <a:ext cx="635981" cy="635981"/>
            </a:xfrm>
            <a:custGeom>
              <a:avLst/>
              <a:gdLst/>
              <a:ahLst/>
              <a:cxnLst/>
              <a:rect l="l" t="t" r="r" b="b"/>
              <a:pathLst>
                <a:path w="19794" h="19794" fill="none" extrusionOk="0">
                  <a:moveTo>
                    <a:pt x="19794" y="9912"/>
                  </a:moveTo>
                  <a:cubicBezTo>
                    <a:pt x="19794" y="15359"/>
                    <a:pt x="15360" y="19793"/>
                    <a:pt x="9881" y="19793"/>
                  </a:cubicBezTo>
                  <a:cubicBezTo>
                    <a:pt x="4434" y="19793"/>
                    <a:pt x="1" y="15359"/>
                    <a:pt x="1" y="9912"/>
                  </a:cubicBezTo>
                  <a:cubicBezTo>
                    <a:pt x="1" y="4434"/>
                    <a:pt x="4434" y="0"/>
                    <a:pt x="9881" y="0"/>
                  </a:cubicBezTo>
                  <a:cubicBezTo>
                    <a:pt x="15360" y="0"/>
                    <a:pt x="19794" y="4434"/>
                    <a:pt x="19794" y="9912"/>
                  </a:cubicBezTo>
                  <a:close/>
                </a:path>
              </a:pathLst>
            </a:custGeom>
            <a:noFill/>
            <a:ln w="10300"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4"/>
          <p:cNvGrpSpPr/>
          <p:nvPr/>
        </p:nvGrpSpPr>
        <p:grpSpPr>
          <a:xfrm>
            <a:off x="692232" y="3417535"/>
            <a:ext cx="616266" cy="616266"/>
            <a:chOff x="569130" y="3375288"/>
            <a:chExt cx="635981" cy="635981"/>
          </a:xfrm>
        </p:grpSpPr>
        <p:sp>
          <p:nvSpPr>
            <p:cNvPr id="240" name="Google Shape;240;p14"/>
            <p:cNvSpPr/>
            <p:nvPr/>
          </p:nvSpPr>
          <p:spPr>
            <a:xfrm>
              <a:off x="569130" y="3375288"/>
              <a:ext cx="635981" cy="635981"/>
            </a:xfrm>
            <a:custGeom>
              <a:avLst/>
              <a:gdLst/>
              <a:ahLst/>
              <a:cxnLst/>
              <a:rect l="l" t="t" r="r" b="b"/>
              <a:pathLst>
                <a:path w="19794" h="19794" fill="none" extrusionOk="0">
                  <a:moveTo>
                    <a:pt x="19794" y="9913"/>
                  </a:moveTo>
                  <a:cubicBezTo>
                    <a:pt x="19794" y="15360"/>
                    <a:pt x="15360" y="19793"/>
                    <a:pt x="9881" y="19793"/>
                  </a:cubicBezTo>
                  <a:cubicBezTo>
                    <a:pt x="4434" y="19793"/>
                    <a:pt x="1" y="15360"/>
                    <a:pt x="1" y="9913"/>
                  </a:cubicBezTo>
                  <a:cubicBezTo>
                    <a:pt x="1" y="4434"/>
                    <a:pt x="4434" y="0"/>
                    <a:pt x="9881" y="0"/>
                  </a:cubicBezTo>
                  <a:cubicBezTo>
                    <a:pt x="15360" y="0"/>
                    <a:pt x="19794" y="4434"/>
                    <a:pt x="19794" y="9913"/>
                  </a:cubicBezTo>
                  <a:close/>
                </a:path>
              </a:pathLst>
            </a:custGeom>
            <a:noFill/>
            <a:ln w="19800"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736013" y="3562509"/>
              <a:ext cx="282905" cy="336819"/>
            </a:xfrm>
            <a:custGeom>
              <a:avLst/>
              <a:gdLst/>
              <a:ahLst/>
              <a:cxnLst/>
              <a:rect l="l" t="t" r="r" b="b"/>
              <a:pathLst>
                <a:path w="8805" h="10483" fill="none" extrusionOk="0">
                  <a:moveTo>
                    <a:pt x="0" y="0"/>
                  </a:moveTo>
                  <a:lnTo>
                    <a:pt x="1014" y="8551"/>
                  </a:lnTo>
                  <a:cubicBezTo>
                    <a:pt x="1140" y="9659"/>
                    <a:pt x="2091" y="10483"/>
                    <a:pt x="3199" y="10483"/>
                  </a:cubicBezTo>
                  <a:lnTo>
                    <a:pt x="5669" y="10483"/>
                  </a:lnTo>
                  <a:cubicBezTo>
                    <a:pt x="6778" y="10483"/>
                    <a:pt x="7696" y="9659"/>
                    <a:pt x="7823" y="8551"/>
                  </a:cubicBezTo>
                  <a:lnTo>
                    <a:pt x="8804" y="0"/>
                  </a:lnTo>
                </a:path>
              </a:pathLst>
            </a:custGeom>
            <a:noFill/>
            <a:ln w="10300"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733989" y="3512644"/>
              <a:ext cx="287981" cy="82446"/>
            </a:xfrm>
            <a:custGeom>
              <a:avLst/>
              <a:gdLst/>
              <a:ahLst/>
              <a:cxnLst/>
              <a:rect l="l" t="t" r="r" b="b"/>
              <a:pathLst>
                <a:path w="8963" h="2566" fill="none" extrusionOk="0">
                  <a:moveTo>
                    <a:pt x="8962" y="1267"/>
                  </a:moveTo>
                  <a:cubicBezTo>
                    <a:pt x="8962" y="1996"/>
                    <a:pt x="6967" y="2566"/>
                    <a:pt x="4497" y="2566"/>
                  </a:cubicBezTo>
                  <a:cubicBezTo>
                    <a:pt x="1995" y="2566"/>
                    <a:pt x="0" y="1996"/>
                    <a:pt x="0" y="1267"/>
                  </a:cubicBezTo>
                  <a:cubicBezTo>
                    <a:pt x="0" y="571"/>
                    <a:pt x="1995" y="1"/>
                    <a:pt x="4497" y="1"/>
                  </a:cubicBezTo>
                  <a:cubicBezTo>
                    <a:pt x="6967" y="1"/>
                    <a:pt x="8962" y="571"/>
                    <a:pt x="8962" y="1267"/>
                  </a:cubicBezTo>
                  <a:close/>
                </a:path>
              </a:pathLst>
            </a:custGeom>
            <a:noFill/>
            <a:ln w="10300"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765508" y="3702917"/>
              <a:ext cx="224910" cy="184201"/>
            </a:xfrm>
            <a:custGeom>
              <a:avLst/>
              <a:gdLst/>
              <a:ahLst/>
              <a:cxnLst/>
              <a:rect l="l" t="t" r="r" b="b"/>
              <a:pathLst>
                <a:path w="7000" h="5733" extrusionOk="0">
                  <a:moveTo>
                    <a:pt x="1" y="1"/>
                  </a:moveTo>
                  <a:lnTo>
                    <a:pt x="476" y="4149"/>
                  </a:lnTo>
                  <a:cubicBezTo>
                    <a:pt x="603" y="5036"/>
                    <a:pt x="1363" y="5733"/>
                    <a:pt x="2281" y="5733"/>
                  </a:cubicBezTo>
                  <a:lnTo>
                    <a:pt x="4751" y="5733"/>
                  </a:lnTo>
                  <a:cubicBezTo>
                    <a:pt x="5670" y="5733"/>
                    <a:pt x="6430" y="5036"/>
                    <a:pt x="6525" y="4149"/>
                  </a:cubicBezTo>
                  <a:lnTo>
                    <a:pt x="7000" y="1"/>
                  </a:lnTo>
                  <a:lnTo>
                    <a:pt x="7000" y="1"/>
                  </a:lnTo>
                  <a:cubicBezTo>
                    <a:pt x="6240" y="571"/>
                    <a:pt x="4593" y="729"/>
                    <a:pt x="3516" y="729"/>
                  </a:cubicBezTo>
                  <a:cubicBezTo>
                    <a:pt x="2408" y="729"/>
                    <a:pt x="761" y="571"/>
                    <a:pt x="1"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765508" y="3649003"/>
              <a:ext cx="225938" cy="64131"/>
            </a:xfrm>
            <a:custGeom>
              <a:avLst/>
              <a:gdLst/>
              <a:ahLst/>
              <a:cxnLst/>
              <a:rect l="l" t="t" r="r" b="b"/>
              <a:pathLst>
                <a:path w="7032" h="1996" extrusionOk="0">
                  <a:moveTo>
                    <a:pt x="3516" y="0"/>
                  </a:moveTo>
                  <a:cubicBezTo>
                    <a:pt x="1553" y="0"/>
                    <a:pt x="1" y="444"/>
                    <a:pt x="1" y="982"/>
                  </a:cubicBezTo>
                  <a:cubicBezTo>
                    <a:pt x="1" y="1552"/>
                    <a:pt x="1553" y="1995"/>
                    <a:pt x="3516" y="1995"/>
                  </a:cubicBezTo>
                  <a:cubicBezTo>
                    <a:pt x="5448" y="1995"/>
                    <a:pt x="7031" y="1552"/>
                    <a:pt x="7031" y="982"/>
                  </a:cubicBezTo>
                  <a:cubicBezTo>
                    <a:pt x="7031" y="444"/>
                    <a:pt x="5448" y="0"/>
                    <a:pt x="3516"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14"/>
          <p:cNvGrpSpPr/>
          <p:nvPr/>
        </p:nvGrpSpPr>
        <p:grpSpPr>
          <a:xfrm>
            <a:off x="1503708" y="3417535"/>
            <a:ext cx="616266" cy="616266"/>
            <a:chOff x="1406566" y="3375288"/>
            <a:chExt cx="635981" cy="635981"/>
          </a:xfrm>
        </p:grpSpPr>
        <p:sp>
          <p:nvSpPr>
            <p:cNvPr id="246" name="Google Shape;246;p14"/>
            <p:cNvSpPr/>
            <p:nvPr/>
          </p:nvSpPr>
          <p:spPr>
            <a:xfrm>
              <a:off x="1406566" y="3375288"/>
              <a:ext cx="635981" cy="635981"/>
            </a:xfrm>
            <a:custGeom>
              <a:avLst/>
              <a:gdLst/>
              <a:ahLst/>
              <a:cxnLst/>
              <a:rect l="l" t="t" r="r" b="b"/>
              <a:pathLst>
                <a:path w="19794" h="19794" fill="none" extrusionOk="0">
                  <a:moveTo>
                    <a:pt x="19793" y="9913"/>
                  </a:moveTo>
                  <a:cubicBezTo>
                    <a:pt x="19793" y="15360"/>
                    <a:pt x="15391" y="19793"/>
                    <a:pt x="9913" y="19793"/>
                  </a:cubicBezTo>
                  <a:cubicBezTo>
                    <a:pt x="4434" y="19793"/>
                    <a:pt x="0" y="15360"/>
                    <a:pt x="0" y="9913"/>
                  </a:cubicBezTo>
                  <a:cubicBezTo>
                    <a:pt x="0" y="4434"/>
                    <a:pt x="4434" y="0"/>
                    <a:pt x="9913" y="0"/>
                  </a:cubicBezTo>
                  <a:cubicBezTo>
                    <a:pt x="15391" y="0"/>
                    <a:pt x="19793" y="4434"/>
                    <a:pt x="19793" y="9913"/>
                  </a:cubicBezTo>
                  <a:close/>
                </a:path>
              </a:pathLst>
            </a:custGeom>
            <a:noFill/>
            <a:ln w="19800"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1577498" y="3465830"/>
              <a:ext cx="177101" cy="216781"/>
            </a:xfrm>
            <a:custGeom>
              <a:avLst/>
              <a:gdLst/>
              <a:ahLst/>
              <a:cxnLst/>
              <a:rect l="l" t="t" r="r" b="b"/>
              <a:pathLst>
                <a:path w="5512" h="6747" extrusionOk="0">
                  <a:moveTo>
                    <a:pt x="96" y="1"/>
                  </a:moveTo>
                  <a:lnTo>
                    <a:pt x="96" y="761"/>
                  </a:lnTo>
                  <a:lnTo>
                    <a:pt x="4244" y="761"/>
                  </a:lnTo>
                  <a:lnTo>
                    <a:pt x="1" y="6050"/>
                  </a:lnTo>
                  <a:lnTo>
                    <a:pt x="1" y="6746"/>
                  </a:lnTo>
                  <a:lnTo>
                    <a:pt x="5511" y="6746"/>
                  </a:lnTo>
                  <a:lnTo>
                    <a:pt x="5511" y="5986"/>
                  </a:lnTo>
                  <a:lnTo>
                    <a:pt x="1141" y="5986"/>
                  </a:lnTo>
                  <a:lnTo>
                    <a:pt x="5384" y="698"/>
                  </a:lnTo>
                  <a:lnTo>
                    <a:pt x="5384" y="1"/>
                  </a:ln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1811533" y="3615427"/>
              <a:ext cx="148601" cy="183173"/>
            </a:xfrm>
            <a:custGeom>
              <a:avLst/>
              <a:gdLst/>
              <a:ahLst/>
              <a:cxnLst/>
              <a:rect l="l" t="t" r="r" b="b"/>
              <a:pathLst>
                <a:path w="4625" h="5701" extrusionOk="0">
                  <a:moveTo>
                    <a:pt x="64" y="0"/>
                  </a:moveTo>
                  <a:lnTo>
                    <a:pt x="64" y="665"/>
                  </a:lnTo>
                  <a:lnTo>
                    <a:pt x="3579" y="665"/>
                  </a:lnTo>
                  <a:lnTo>
                    <a:pt x="1" y="5099"/>
                  </a:lnTo>
                  <a:lnTo>
                    <a:pt x="1" y="5701"/>
                  </a:lnTo>
                  <a:lnTo>
                    <a:pt x="4624" y="5701"/>
                  </a:lnTo>
                  <a:lnTo>
                    <a:pt x="4624" y="5036"/>
                  </a:lnTo>
                  <a:lnTo>
                    <a:pt x="951" y="5036"/>
                  </a:lnTo>
                  <a:lnTo>
                    <a:pt x="4529" y="602"/>
                  </a:lnTo>
                  <a:lnTo>
                    <a:pt x="4529" y="0"/>
                  </a:ln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1522556" y="3743626"/>
              <a:ext cx="62107" cy="76341"/>
            </a:xfrm>
            <a:custGeom>
              <a:avLst/>
              <a:gdLst/>
              <a:ahLst/>
              <a:cxnLst/>
              <a:rect l="l" t="t" r="r" b="b"/>
              <a:pathLst>
                <a:path w="1933" h="2376" extrusionOk="0">
                  <a:moveTo>
                    <a:pt x="32" y="1"/>
                  </a:moveTo>
                  <a:lnTo>
                    <a:pt x="32" y="254"/>
                  </a:lnTo>
                  <a:lnTo>
                    <a:pt x="1489" y="254"/>
                  </a:lnTo>
                  <a:lnTo>
                    <a:pt x="1" y="2122"/>
                  </a:lnTo>
                  <a:lnTo>
                    <a:pt x="1" y="2376"/>
                  </a:lnTo>
                  <a:lnTo>
                    <a:pt x="1932" y="2376"/>
                  </a:lnTo>
                  <a:lnTo>
                    <a:pt x="1932" y="2122"/>
                  </a:lnTo>
                  <a:lnTo>
                    <a:pt x="412" y="2122"/>
                  </a:lnTo>
                  <a:lnTo>
                    <a:pt x="1901" y="254"/>
                  </a:lnTo>
                  <a:lnTo>
                    <a:pt x="1901" y="1"/>
                  </a:ln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1652811" y="3786359"/>
              <a:ext cx="126207" cy="154706"/>
            </a:xfrm>
            <a:custGeom>
              <a:avLst/>
              <a:gdLst/>
              <a:ahLst/>
              <a:cxnLst/>
              <a:rect l="l" t="t" r="r" b="b"/>
              <a:pathLst>
                <a:path w="3928" h="4815" extrusionOk="0">
                  <a:moveTo>
                    <a:pt x="64" y="1"/>
                  </a:moveTo>
                  <a:lnTo>
                    <a:pt x="64" y="571"/>
                  </a:lnTo>
                  <a:lnTo>
                    <a:pt x="3040" y="571"/>
                  </a:lnTo>
                  <a:lnTo>
                    <a:pt x="0" y="4308"/>
                  </a:lnTo>
                  <a:lnTo>
                    <a:pt x="0" y="4814"/>
                  </a:lnTo>
                  <a:lnTo>
                    <a:pt x="3927" y="4814"/>
                  </a:lnTo>
                  <a:lnTo>
                    <a:pt x="3927" y="4276"/>
                  </a:lnTo>
                  <a:lnTo>
                    <a:pt x="792" y="4276"/>
                  </a:lnTo>
                  <a:lnTo>
                    <a:pt x="3832" y="507"/>
                  </a:lnTo>
                  <a:lnTo>
                    <a:pt x="3832" y="1"/>
                  </a:ln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14"/>
          <p:cNvGrpSpPr/>
          <p:nvPr/>
        </p:nvGrpSpPr>
        <p:grpSpPr>
          <a:xfrm>
            <a:off x="2417708" y="3417535"/>
            <a:ext cx="616266" cy="616266"/>
            <a:chOff x="2349807" y="3375288"/>
            <a:chExt cx="635981" cy="635981"/>
          </a:xfrm>
        </p:grpSpPr>
        <p:sp>
          <p:nvSpPr>
            <p:cNvPr id="252" name="Google Shape;252;p14"/>
            <p:cNvSpPr/>
            <p:nvPr/>
          </p:nvSpPr>
          <p:spPr>
            <a:xfrm>
              <a:off x="2349807" y="3375288"/>
              <a:ext cx="635981" cy="635981"/>
            </a:xfrm>
            <a:custGeom>
              <a:avLst/>
              <a:gdLst/>
              <a:ahLst/>
              <a:cxnLst/>
              <a:rect l="l" t="t" r="r" b="b"/>
              <a:pathLst>
                <a:path w="19794" h="19794" fill="none" extrusionOk="0">
                  <a:moveTo>
                    <a:pt x="19794" y="9913"/>
                  </a:moveTo>
                  <a:cubicBezTo>
                    <a:pt x="19794" y="15360"/>
                    <a:pt x="15360" y="19793"/>
                    <a:pt x="9881" y="19793"/>
                  </a:cubicBezTo>
                  <a:cubicBezTo>
                    <a:pt x="4434" y="19793"/>
                    <a:pt x="1" y="15360"/>
                    <a:pt x="1" y="9913"/>
                  </a:cubicBezTo>
                  <a:cubicBezTo>
                    <a:pt x="1" y="4434"/>
                    <a:pt x="4434" y="0"/>
                    <a:pt x="9881" y="0"/>
                  </a:cubicBezTo>
                  <a:cubicBezTo>
                    <a:pt x="15360" y="0"/>
                    <a:pt x="19794" y="4434"/>
                    <a:pt x="19794" y="9913"/>
                  </a:cubicBezTo>
                  <a:close/>
                </a:path>
              </a:pathLst>
            </a:custGeom>
            <a:noFill/>
            <a:ln w="19800"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2466824" y="3486201"/>
              <a:ext cx="394846" cy="393817"/>
            </a:xfrm>
            <a:custGeom>
              <a:avLst/>
              <a:gdLst/>
              <a:ahLst/>
              <a:cxnLst/>
              <a:rect l="l" t="t" r="r" b="b"/>
              <a:pathLst>
                <a:path w="12289" h="12257" extrusionOk="0">
                  <a:moveTo>
                    <a:pt x="1584" y="0"/>
                  </a:moveTo>
                  <a:cubicBezTo>
                    <a:pt x="729" y="0"/>
                    <a:pt x="0" y="697"/>
                    <a:pt x="0" y="1584"/>
                  </a:cubicBezTo>
                  <a:lnTo>
                    <a:pt x="0" y="10704"/>
                  </a:lnTo>
                  <a:cubicBezTo>
                    <a:pt x="0" y="11559"/>
                    <a:pt x="729" y="12256"/>
                    <a:pt x="1584" y="12256"/>
                  </a:cubicBezTo>
                  <a:lnTo>
                    <a:pt x="10705" y="12256"/>
                  </a:lnTo>
                  <a:cubicBezTo>
                    <a:pt x="11591" y="12256"/>
                    <a:pt x="12288" y="11559"/>
                    <a:pt x="12288" y="10704"/>
                  </a:cubicBezTo>
                  <a:lnTo>
                    <a:pt x="12288" y="1584"/>
                  </a:lnTo>
                  <a:cubicBezTo>
                    <a:pt x="12288" y="697"/>
                    <a:pt x="11560" y="0"/>
                    <a:pt x="10705"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2539052" y="3520291"/>
              <a:ext cx="250357" cy="112455"/>
            </a:xfrm>
            <a:custGeom>
              <a:avLst/>
              <a:gdLst/>
              <a:ahLst/>
              <a:cxnLst/>
              <a:rect l="l" t="t" r="r" b="b"/>
              <a:pathLst>
                <a:path w="7792" h="3500" extrusionOk="0">
                  <a:moveTo>
                    <a:pt x="3896" y="0"/>
                  </a:moveTo>
                  <a:cubicBezTo>
                    <a:pt x="2519" y="0"/>
                    <a:pt x="1141" y="459"/>
                    <a:pt x="1" y="1378"/>
                  </a:cubicBezTo>
                  <a:cubicBezTo>
                    <a:pt x="571" y="2075"/>
                    <a:pt x="1141" y="2803"/>
                    <a:pt x="1679" y="3500"/>
                  </a:cubicBezTo>
                  <a:cubicBezTo>
                    <a:pt x="2329" y="2977"/>
                    <a:pt x="3112" y="2716"/>
                    <a:pt x="3896" y="2716"/>
                  </a:cubicBezTo>
                  <a:cubicBezTo>
                    <a:pt x="4680" y="2716"/>
                    <a:pt x="5464" y="2977"/>
                    <a:pt x="6113" y="3500"/>
                  </a:cubicBezTo>
                  <a:cubicBezTo>
                    <a:pt x="6683" y="2771"/>
                    <a:pt x="7222" y="2075"/>
                    <a:pt x="7792" y="1378"/>
                  </a:cubicBezTo>
                  <a:cubicBezTo>
                    <a:pt x="6652" y="459"/>
                    <a:pt x="5274" y="0"/>
                    <a:pt x="38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2588918" y="3549272"/>
              <a:ext cx="44821" cy="67184"/>
            </a:xfrm>
            <a:custGeom>
              <a:avLst/>
              <a:gdLst/>
              <a:ahLst/>
              <a:cxnLst/>
              <a:rect l="l" t="t" r="r" b="b"/>
              <a:pathLst>
                <a:path w="1395" h="2091" extrusionOk="0">
                  <a:moveTo>
                    <a:pt x="349" y="1"/>
                  </a:moveTo>
                  <a:lnTo>
                    <a:pt x="1" y="191"/>
                  </a:lnTo>
                  <a:lnTo>
                    <a:pt x="983" y="2091"/>
                  </a:lnTo>
                  <a:cubicBezTo>
                    <a:pt x="1109" y="2028"/>
                    <a:pt x="1236" y="1996"/>
                    <a:pt x="1394" y="1964"/>
                  </a:cubicBezTo>
                  <a:lnTo>
                    <a:pt x="349" y="1"/>
                  </a:ln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2495323" y="3623556"/>
              <a:ext cx="152650" cy="152650"/>
            </a:xfrm>
            <a:custGeom>
              <a:avLst/>
              <a:gdLst/>
              <a:ahLst/>
              <a:cxnLst/>
              <a:rect l="l" t="t" r="r" b="b"/>
              <a:pathLst>
                <a:path w="4751" h="4751" extrusionOk="0">
                  <a:moveTo>
                    <a:pt x="2375" y="1"/>
                  </a:moveTo>
                  <a:cubicBezTo>
                    <a:pt x="1077" y="1"/>
                    <a:pt x="0" y="1077"/>
                    <a:pt x="0" y="2376"/>
                  </a:cubicBezTo>
                  <a:cubicBezTo>
                    <a:pt x="0" y="3706"/>
                    <a:pt x="1077" y="4751"/>
                    <a:pt x="2375" y="4751"/>
                  </a:cubicBezTo>
                  <a:cubicBezTo>
                    <a:pt x="3674" y="4751"/>
                    <a:pt x="4751" y="3706"/>
                    <a:pt x="4751" y="2376"/>
                  </a:cubicBezTo>
                  <a:cubicBezTo>
                    <a:pt x="4751" y="1077"/>
                    <a:pt x="3674" y="1"/>
                    <a:pt x="237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2524819" y="3687656"/>
              <a:ext cx="93659" cy="25479"/>
            </a:xfrm>
            <a:custGeom>
              <a:avLst/>
              <a:gdLst/>
              <a:ahLst/>
              <a:cxnLst/>
              <a:rect l="l" t="t" r="r" b="b"/>
              <a:pathLst>
                <a:path w="2915" h="793" extrusionOk="0">
                  <a:moveTo>
                    <a:pt x="1" y="1"/>
                  </a:moveTo>
                  <a:lnTo>
                    <a:pt x="1" y="792"/>
                  </a:lnTo>
                  <a:lnTo>
                    <a:pt x="2914" y="792"/>
                  </a:lnTo>
                  <a:lnTo>
                    <a:pt x="29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4"/>
          <p:cNvGrpSpPr/>
          <p:nvPr/>
        </p:nvGrpSpPr>
        <p:grpSpPr>
          <a:xfrm>
            <a:off x="6127974" y="1491930"/>
            <a:ext cx="616266" cy="616266"/>
            <a:chOff x="6178771" y="1388079"/>
            <a:chExt cx="635981" cy="635981"/>
          </a:xfrm>
        </p:grpSpPr>
        <p:sp>
          <p:nvSpPr>
            <p:cNvPr id="259" name="Google Shape;259;p14"/>
            <p:cNvSpPr/>
            <p:nvPr/>
          </p:nvSpPr>
          <p:spPr>
            <a:xfrm>
              <a:off x="6178771" y="1388079"/>
              <a:ext cx="635981" cy="635981"/>
            </a:xfrm>
            <a:custGeom>
              <a:avLst/>
              <a:gdLst/>
              <a:ahLst/>
              <a:cxnLst/>
              <a:rect l="l" t="t" r="r" b="b"/>
              <a:pathLst>
                <a:path w="19794" h="19794" fill="none" extrusionOk="0">
                  <a:moveTo>
                    <a:pt x="19793" y="9912"/>
                  </a:moveTo>
                  <a:cubicBezTo>
                    <a:pt x="19793" y="15359"/>
                    <a:pt x="15360" y="19793"/>
                    <a:pt x="9913" y="19793"/>
                  </a:cubicBezTo>
                  <a:cubicBezTo>
                    <a:pt x="4434" y="19793"/>
                    <a:pt x="0" y="15359"/>
                    <a:pt x="0" y="9912"/>
                  </a:cubicBezTo>
                  <a:cubicBezTo>
                    <a:pt x="0" y="4434"/>
                    <a:pt x="4434" y="0"/>
                    <a:pt x="9913" y="0"/>
                  </a:cubicBezTo>
                  <a:cubicBezTo>
                    <a:pt x="15360" y="0"/>
                    <a:pt x="19793" y="4434"/>
                    <a:pt x="19793" y="9912"/>
                  </a:cubicBezTo>
                  <a:close/>
                </a:path>
              </a:pathLst>
            </a:custGeom>
            <a:noFill/>
            <a:ln w="19800"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6488086" y="1521355"/>
              <a:ext cx="44821" cy="137388"/>
            </a:xfrm>
            <a:custGeom>
              <a:avLst/>
              <a:gdLst/>
              <a:ahLst/>
              <a:cxnLst/>
              <a:rect l="l" t="t" r="r" b="b"/>
              <a:pathLst>
                <a:path w="1395" h="4276" extrusionOk="0">
                  <a:moveTo>
                    <a:pt x="1046" y="1"/>
                  </a:moveTo>
                  <a:cubicBezTo>
                    <a:pt x="507" y="634"/>
                    <a:pt x="286" y="1647"/>
                    <a:pt x="191" y="2059"/>
                  </a:cubicBezTo>
                  <a:cubicBezTo>
                    <a:pt x="64" y="2724"/>
                    <a:pt x="1" y="3421"/>
                    <a:pt x="1" y="4276"/>
                  </a:cubicBezTo>
                  <a:lnTo>
                    <a:pt x="476" y="4276"/>
                  </a:lnTo>
                  <a:cubicBezTo>
                    <a:pt x="476" y="3453"/>
                    <a:pt x="539" y="2788"/>
                    <a:pt x="634" y="2154"/>
                  </a:cubicBezTo>
                  <a:cubicBezTo>
                    <a:pt x="729" y="1774"/>
                    <a:pt x="951" y="856"/>
                    <a:pt x="1394" y="286"/>
                  </a:cubicBezTo>
                  <a:lnTo>
                    <a:pt x="1046" y="1"/>
                  </a:ln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6370073" y="1520584"/>
              <a:ext cx="133307" cy="71007"/>
            </a:xfrm>
            <a:custGeom>
              <a:avLst/>
              <a:gdLst/>
              <a:ahLst/>
              <a:cxnLst/>
              <a:rect l="l" t="t" r="r" b="b"/>
              <a:pathLst>
                <a:path w="4149" h="2210" extrusionOk="0">
                  <a:moveTo>
                    <a:pt x="1123" y="1"/>
                  </a:moveTo>
                  <a:cubicBezTo>
                    <a:pt x="486" y="1"/>
                    <a:pt x="0" y="151"/>
                    <a:pt x="0" y="151"/>
                  </a:cubicBezTo>
                  <a:cubicBezTo>
                    <a:pt x="0" y="151"/>
                    <a:pt x="570" y="1418"/>
                    <a:pt x="1710" y="1956"/>
                  </a:cubicBezTo>
                  <a:cubicBezTo>
                    <a:pt x="2144" y="2150"/>
                    <a:pt x="2602" y="2209"/>
                    <a:pt x="3002" y="2209"/>
                  </a:cubicBezTo>
                  <a:cubicBezTo>
                    <a:pt x="3651" y="2209"/>
                    <a:pt x="4149" y="2051"/>
                    <a:pt x="4149" y="2051"/>
                  </a:cubicBezTo>
                  <a:cubicBezTo>
                    <a:pt x="4149" y="2051"/>
                    <a:pt x="3610" y="785"/>
                    <a:pt x="2470" y="278"/>
                  </a:cubicBezTo>
                  <a:cubicBezTo>
                    <a:pt x="2019" y="65"/>
                    <a:pt x="1539" y="1"/>
                    <a:pt x="1123"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6302889" y="1608074"/>
              <a:ext cx="388741" cy="283740"/>
            </a:xfrm>
            <a:custGeom>
              <a:avLst/>
              <a:gdLst/>
              <a:ahLst/>
              <a:cxnLst/>
              <a:rect l="l" t="t" r="r" b="b"/>
              <a:pathLst>
                <a:path w="12099" h="8831" extrusionOk="0">
                  <a:moveTo>
                    <a:pt x="3426" y="1"/>
                  </a:moveTo>
                  <a:cubicBezTo>
                    <a:pt x="3025" y="1"/>
                    <a:pt x="2597" y="98"/>
                    <a:pt x="2154" y="342"/>
                  </a:cubicBezTo>
                  <a:cubicBezTo>
                    <a:pt x="1" y="1514"/>
                    <a:pt x="698" y="4364"/>
                    <a:pt x="1363" y="5726"/>
                  </a:cubicBezTo>
                  <a:cubicBezTo>
                    <a:pt x="2047" y="7064"/>
                    <a:pt x="2824" y="8831"/>
                    <a:pt x="3963" y="8831"/>
                  </a:cubicBezTo>
                  <a:cubicBezTo>
                    <a:pt x="3983" y="8831"/>
                    <a:pt x="4003" y="8830"/>
                    <a:pt x="4023" y="8829"/>
                  </a:cubicBezTo>
                  <a:cubicBezTo>
                    <a:pt x="5195" y="8766"/>
                    <a:pt x="5195" y="8449"/>
                    <a:pt x="6050" y="8417"/>
                  </a:cubicBezTo>
                  <a:cubicBezTo>
                    <a:pt x="6905" y="8449"/>
                    <a:pt x="6905" y="8766"/>
                    <a:pt x="8076" y="8829"/>
                  </a:cubicBezTo>
                  <a:cubicBezTo>
                    <a:pt x="8097" y="8830"/>
                    <a:pt x="8117" y="8831"/>
                    <a:pt x="8136" y="8831"/>
                  </a:cubicBezTo>
                  <a:cubicBezTo>
                    <a:pt x="9275" y="8831"/>
                    <a:pt x="10052" y="7064"/>
                    <a:pt x="10737" y="5726"/>
                  </a:cubicBezTo>
                  <a:cubicBezTo>
                    <a:pt x="11402" y="4364"/>
                    <a:pt x="12098" y="1545"/>
                    <a:pt x="9945" y="342"/>
                  </a:cubicBezTo>
                  <a:cubicBezTo>
                    <a:pt x="9506" y="107"/>
                    <a:pt x="9081" y="14"/>
                    <a:pt x="8683" y="14"/>
                  </a:cubicBezTo>
                  <a:cubicBezTo>
                    <a:pt x="7415" y="14"/>
                    <a:pt x="6411" y="962"/>
                    <a:pt x="6050" y="1324"/>
                  </a:cubicBezTo>
                  <a:cubicBezTo>
                    <a:pt x="5689" y="963"/>
                    <a:pt x="4690" y="1"/>
                    <a:pt x="3426"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4"/>
          <p:cNvGrpSpPr/>
          <p:nvPr/>
        </p:nvGrpSpPr>
        <p:grpSpPr>
          <a:xfrm>
            <a:off x="6990696" y="1491930"/>
            <a:ext cx="616266" cy="616266"/>
            <a:chOff x="7069093" y="1388079"/>
            <a:chExt cx="635981" cy="635981"/>
          </a:xfrm>
        </p:grpSpPr>
        <p:sp>
          <p:nvSpPr>
            <p:cNvPr id="264" name="Google Shape;264;p14"/>
            <p:cNvSpPr/>
            <p:nvPr/>
          </p:nvSpPr>
          <p:spPr>
            <a:xfrm>
              <a:off x="7069093" y="1388079"/>
              <a:ext cx="635981" cy="635981"/>
            </a:xfrm>
            <a:custGeom>
              <a:avLst/>
              <a:gdLst/>
              <a:ahLst/>
              <a:cxnLst/>
              <a:rect l="l" t="t" r="r" b="b"/>
              <a:pathLst>
                <a:path w="19794" h="19794" fill="none" extrusionOk="0">
                  <a:moveTo>
                    <a:pt x="19794" y="9912"/>
                  </a:moveTo>
                  <a:cubicBezTo>
                    <a:pt x="19794" y="15359"/>
                    <a:pt x="15360" y="19793"/>
                    <a:pt x="9913" y="19793"/>
                  </a:cubicBezTo>
                  <a:cubicBezTo>
                    <a:pt x="4434" y="19793"/>
                    <a:pt x="1" y="15359"/>
                    <a:pt x="1" y="9912"/>
                  </a:cubicBezTo>
                  <a:cubicBezTo>
                    <a:pt x="1" y="4434"/>
                    <a:pt x="4434" y="0"/>
                    <a:pt x="9913" y="0"/>
                  </a:cubicBezTo>
                  <a:cubicBezTo>
                    <a:pt x="15360" y="0"/>
                    <a:pt x="19794" y="4434"/>
                    <a:pt x="19794" y="9912"/>
                  </a:cubicBezTo>
                  <a:close/>
                </a:path>
              </a:pathLst>
            </a:custGeom>
            <a:noFill/>
            <a:ln w="19800"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7155587" y="1522929"/>
              <a:ext cx="461997" cy="349189"/>
            </a:xfrm>
            <a:custGeom>
              <a:avLst/>
              <a:gdLst/>
              <a:ahLst/>
              <a:cxnLst/>
              <a:rect l="l" t="t" r="r" b="b"/>
              <a:pathLst>
                <a:path w="14379" h="10868" extrusionOk="0">
                  <a:moveTo>
                    <a:pt x="3856" y="0"/>
                  </a:moveTo>
                  <a:cubicBezTo>
                    <a:pt x="3560" y="0"/>
                    <a:pt x="3163" y="114"/>
                    <a:pt x="2851" y="617"/>
                  </a:cubicBezTo>
                  <a:cubicBezTo>
                    <a:pt x="2312" y="1567"/>
                    <a:pt x="1932" y="2137"/>
                    <a:pt x="1584" y="2485"/>
                  </a:cubicBezTo>
                  <a:cubicBezTo>
                    <a:pt x="1267" y="2834"/>
                    <a:pt x="571" y="3467"/>
                    <a:pt x="317" y="3879"/>
                  </a:cubicBezTo>
                  <a:cubicBezTo>
                    <a:pt x="64" y="4290"/>
                    <a:pt x="1" y="4924"/>
                    <a:pt x="1" y="4924"/>
                  </a:cubicBezTo>
                  <a:cubicBezTo>
                    <a:pt x="1" y="4924"/>
                    <a:pt x="729" y="6285"/>
                    <a:pt x="2629" y="6697"/>
                  </a:cubicBezTo>
                  <a:cubicBezTo>
                    <a:pt x="4498" y="7109"/>
                    <a:pt x="4909" y="7204"/>
                    <a:pt x="5986" y="8059"/>
                  </a:cubicBezTo>
                  <a:cubicBezTo>
                    <a:pt x="7063" y="8914"/>
                    <a:pt x="8520" y="10054"/>
                    <a:pt x="9881" y="10561"/>
                  </a:cubicBezTo>
                  <a:cubicBezTo>
                    <a:pt x="10433" y="10758"/>
                    <a:pt x="11029" y="10868"/>
                    <a:pt x="11593" y="10868"/>
                  </a:cubicBezTo>
                  <a:cubicBezTo>
                    <a:pt x="12389" y="10868"/>
                    <a:pt x="13123" y="10649"/>
                    <a:pt x="13587" y="10149"/>
                  </a:cubicBezTo>
                  <a:cubicBezTo>
                    <a:pt x="14378" y="9326"/>
                    <a:pt x="13777" y="8154"/>
                    <a:pt x="12763" y="7489"/>
                  </a:cubicBezTo>
                  <a:cubicBezTo>
                    <a:pt x="11750" y="6824"/>
                    <a:pt x="10166" y="5114"/>
                    <a:pt x="9755" y="3910"/>
                  </a:cubicBezTo>
                  <a:cubicBezTo>
                    <a:pt x="9311" y="2675"/>
                    <a:pt x="8836" y="1218"/>
                    <a:pt x="8298" y="1060"/>
                  </a:cubicBezTo>
                  <a:cubicBezTo>
                    <a:pt x="8298" y="1060"/>
                    <a:pt x="7791" y="1092"/>
                    <a:pt x="7601" y="1377"/>
                  </a:cubicBezTo>
                  <a:cubicBezTo>
                    <a:pt x="7443" y="1662"/>
                    <a:pt x="7506" y="2264"/>
                    <a:pt x="7506" y="2264"/>
                  </a:cubicBezTo>
                  <a:cubicBezTo>
                    <a:pt x="7506" y="2264"/>
                    <a:pt x="7219" y="2603"/>
                    <a:pt x="6611" y="2603"/>
                  </a:cubicBezTo>
                  <a:cubicBezTo>
                    <a:pt x="6272" y="2603"/>
                    <a:pt x="5834" y="2497"/>
                    <a:pt x="5289" y="2168"/>
                  </a:cubicBezTo>
                  <a:cubicBezTo>
                    <a:pt x="3896" y="1313"/>
                    <a:pt x="4276" y="78"/>
                    <a:pt x="4276" y="78"/>
                  </a:cubicBezTo>
                  <a:cubicBezTo>
                    <a:pt x="4276" y="78"/>
                    <a:pt x="4101" y="0"/>
                    <a:pt x="3856"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7410988" y="1622082"/>
              <a:ext cx="63103" cy="37431"/>
            </a:xfrm>
            <a:custGeom>
              <a:avLst/>
              <a:gdLst/>
              <a:ahLst/>
              <a:cxnLst/>
              <a:rect l="l" t="t" r="r" b="b"/>
              <a:pathLst>
                <a:path w="1964" h="1165" extrusionOk="0">
                  <a:moveTo>
                    <a:pt x="1708" y="1"/>
                  </a:moveTo>
                  <a:cubicBezTo>
                    <a:pt x="1668" y="1"/>
                    <a:pt x="1626" y="11"/>
                    <a:pt x="1584" y="33"/>
                  </a:cubicBezTo>
                  <a:lnTo>
                    <a:pt x="159" y="729"/>
                  </a:lnTo>
                  <a:cubicBezTo>
                    <a:pt x="32" y="761"/>
                    <a:pt x="0" y="919"/>
                    <a:pt x="32" y="1014"/>
                  </a:cubicBezTo>
                  <a:cubicBezTo>
                    <a:pt x="64" y="1078"/>
                    <a:pt x="96" y="1109"/>
                    <a:pt x="127" y="1141"/>
                  </a:cubicBezTo>
                  <a:cubicBezTo>
                    <a:pt x="159" y="1157"/>
                    <a:pt x="198" y="1165"/>
                    <a:pt x="238" y="1165"/>
                  </a:cubicBezTo>
                  <a:cubicBezTo>
                    <a:pt x="278" y="1165"/>
                    <a:pt x="317" y="1157"/>
                    <a:pt x="349" y="1141"/>
                  </a:cubicBezTo>
                  <a:lnTo>
                    <a:pt x="1806" y="444"/>
                  </a:lnTo>
                  <a:cubicBezTo>
                    <a:pt x="1901" y="381"/>
                    <a:pt x="1964" y="254"/>
                    <a:pt x="1901" y="128"/>
                  </a:cubicBezTo>
                  <a:cubicBezTo>
                    <a:pt x="1858" y="43"/>
                    <a:pt x="1788" y="1"/>
                    <a:pt x="1708"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7429303" y="1657907"/>
              <a:ext cx="59055" cy="35182"/>
            </a:xfrm>
            <a:custGeom>
              <a:avLst/>
              <a:gdLst/>
              <a:ahLst/>
              <a:cxnLst/>
              <a:rect l="l" t="t" r="r" b="b"/>
              <a:pathLst>
                <a:path w="1838" h="1095" extrusionOk="0">
                  <a:moveTo>
                    <a:pt x="1579" y="0"/>
                  </a:moveTo>
                  <a:cubicBezTo>
                    <a:pt x="1547" y="0"/>
                    <a:pt x="1516" y="8"/>
                    <a:pt x="1489" y="26"/>
                  </a:cubicBezTo>
                  <a:lnTo>
                    <a:pt x="159" y="659"/>
                  </a:lnTo>
                  <a:cubicBezTo>
                    <a:pt x="32" y="723"/>
                    <a:pt x="1" y="849"/>
                    <a:pt x="32" y="976"/>
                  </a:cubicBezTo>
                  <a:cubicBezTo>
                    <a:pt x="64" y="1039"/>
                    <a:pt x="96" y="1071"/>
                    <a:pt x="127" y="1071"/>
                  </a:cubicBezTo>
                  <a:cubicBezTo>
                    <a:pt x="159" y="1087"/>
                    <a:pt x="198" y="1095"/>
                    <a:pt x="238" y="1095"/>
                  </a:cubicBezTo>
                  <a:cubicBezTo>
                    <a:pt x="278" y="1095"/>
                    <a:pt x="317" y="1087"/>
                    <a:pt x="349" y="1071"/>
                  </a:cubicBezTo>
                  <a:lnTo>
                    <a:pt x="1679" y="438"/>
                  </a:lnTo>
                  <a:cubicBezTo>
                    <a:pt x="1806" y="374"/>
                    <a:pt x="1837" y="248"/>
                    <a:pt x="1774" y="121"/>
                  </a:cubicBezTo>
                  <a:cubicBezTo>
                    <a:pt x="1751" y="53"/>
                    <a:pt x="1663" y="0"/>
                    <a:pt x="1579"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7456774" y="1691515"/>
              <a:ext cx="52950" cy="33126"/>
            </a:xfrm>
            <a:custGeom>
              <a:avLst/>
              <a:gdLst/>
              <a:ahLst/>
              <a:cxnLst/>
              <a:rect l="l" t="t" r="r" b="b"/>
              <a:pathLst>
                <a:path w="1648" h="1031" extrusionOk="0">
                  <a:moveTo>
                    <a:pt x="1386" y="0"/>
                  </a:moveTo>
                  <a:cubicBezTo>
                    <a:pt x="1355" y="0"/>
                    <a:pt x="1324" y="8"/>
                    <a:pt x="1299" y="25"/>
                  </a:cubicBezTo>
                  <a:lnTo>
                    <a:pt x="159" y="595"/>
                  </a:lnTo>
                  <a:cubicBezTo>
                    <a:pt x="32" y="658"/>
                    <a:pt x="1" y="785"/>
                    <a:pt x="32" y="912"/>
                  </a:cubicBezTo>
                  <a:cubicBezTo>
                    <a:pt x="64" y="943"/>
                    <a:pt x="96" y="975"/>
                    <a:pt x="127" y="1007"/>
                  </a:cubicBezTo>
                  <a:cubicBezTo>
                    <a:pt x="159" y="1023"/>
                    <a:pt x="199" y="1031"/>
                    <a:pt x="238" y="1031"/>
                  </a:cubicBezTo>
                  <a:cubicBezTo>
                    <a:pt x="278" y="1031"/>
                    <a:pt x="317" y="1023"/>
                    <a:pt x="349" y="1007"/>
                  </a:cubicBezTo>
                  <a:lnTo>
                    <a:pt x="1489" y="437"/>
                  </a:lnTo>
                  <a:cubicBezTo>
                    <a:pt x="1616" y="405"/>
                    <a:pt x="1647" y="247"/>
                    <a:pt x="1616" y="152"/>
                  </a:cubicBezTo>
                  <a:cubicBezTo>
                    <a:pt x="1569" y="59"/>
                    <a:pt x="1472" y="0"/>
                    <a:pt x="1386"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7487297" y="1720432"/>
              <a:ext cx="51922" cy="32355"/>
            </a:xfrm>
            <a:custGeom>
              <a:avLst/>
              <a:gdLst/>
              <a:ahLst/>
              <a:cxnLst/>
              <a:rect l="l" t="t" r="r" b="b"/>
              <a:pathLst>
                <a:path w="1616" h="1007" extrusionOk="0">
                  <a:moveTo>
                    <a:pt x="1343" y="0"/>
                  </a:moveTo>
                  <a:cubicBezTo>
                    <a:pt x="1316" y="0"/>
                    <a:pt x="1290" y="4"/>
                    <a:pt x="1267" y="12"/>
                  </a:cubicBezTo>
                  <a:lnTo>
                    <a:pt x="159" y="550"/>
                  </a:lnTo>
                  <a:cubicBezTo>
                    <a:pt x="32" y="613"/>
                    <a:pt x="1" y="772"/>
                    <a:pt x="32" y="867"/>
                  </a:cubicBezTo>
                  <a:cubicBezTo>
                    <a:pt x="64" y="930"/>
                    <a:pt x="96" y="962"/>
                    <a:pt x="159" y="962"/>
                  </a:cubicBezTo>
                  <a:cubicBezTo>
                    <a:pt x="204" y="984"/>
                    <a:pt x="249" y="1007"/>
                    <a:pt x="293" y="1007"/>
                  </a:cubicBezTo>
                  <a:cubicBezTo>
                    <a:pt x="312" y="1007"/>
                    <a:pt x="330" y="1003"/>
                    <a:pt x="349" y="994"/>
                  </a:cubicBezTo>
                  <a:lnTo>
                    <a:pt x="1457" y="455"/>
                  </a:lnTo>
                  <a:cubicBezTo>
                    <a:pt x="1584" y="392"/>
                    <a:pt x="1616" y="233"/>
                    <a:pt x="1552" y="138"/>
                  </a:cubicBezTo>
                  <a:cubicBezTo>
                    <a:pt x="1528" y="42"/>
                    <a:pt x="1430" y="0"/>
                    <a:pt x="1343"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7155587" y="1623110"/>
              <a:ext cx="448760" cy="249008"/>
            </a:xfrm>
            <a:custGeom>
              <a:avLst/>
              <a:gdLst/>
              <a:ahLst/>
              <a:cxnLst/>
              <a:rect l="l" t="t" r="r" b="b"/>
              <a:pathLst>
                <a:path w="13967" h="7750" extrusionOk="0">
                  <a:moveTo>
                    <a:pt x="951" y="1"/>
                  </a:moveTo>
                  <a:cubicBezTo>
                    <a:pt x="697" y="286"/>
                    <a:pt x="444" y="539"/>
                    <a:pt x="317" y="761"/>
                  </a:cubicBezTo>
                  <a:cubicBezTo>
                    <a:pt x="64" y="1172"/>
                    <a:pt x="1" y="1806"/>
                    <a:pt x="1" y="1806"/>
                  </a:cubicBezTo>
                  <a:cubicBezTo>
                    <a:pt x="1" y="1806"/>
                    <a:pt x="729" y="3167"/>
                    <a:pt x="2629" y="3579"/>
                  </a:cubicBezTo>
                  <a:cubicBezTo>
                    <a:pt x="4498" y="3991"/>
                    <a:pt x="4909" y="4086"/>
                    <a:pt x="5986" y="4941"/>
                  </a:cubicBezTo>
                  <a:cubicBezTo>
                    <a:pt x="7063" y="5796"/>
                    <a:pt x="8520" y="6936"/>
                    <a:pt x="9881" y="7443"/>
                  </a:cubicBezTo>
                  <a:cubicBezTo>
                    <a:pt x="10433" y="7640"/>
                    <a:pt x="11034" y="7750"/>
                    <a:pt x="11603" y="7750"/>
                  </a:cubicBezTo>
                  <a:cubicBezTo>
                    <a:pt x="12405" y="7750"/>
                    <a:pt x="13142" y="7531"/>
                    <a:pt x="13587" y="7031"/>
                  </a:cubicBezTo>
                  <a:cubicBezTo>
                    <a:pt x="13840" y="6778"/>
                    <a:pt x="13935" y="6493"/>
                    <a:pt x="13967" y="6208"/>
                  </a:cubicBezTo>
                  <a:lnTo>
                    <a:pt x="13967" y="6208"/>
                  </a:lnTo>
                  <a:cubicBezTo>
                    <a:pt x="13485" y="6601"/>
                    <a:pt x="12924" y="6774"/>
                    <a:pt x="12287" y="6774"/>
                  </a:cubicBezTo>
                  <a:cubicBezTo>
                    <a:pt x="11542" y="6774"/>
                    <a:pt x="10694" y="6537"/>
                    <a:pt x="9755" y="6144"/>
                  </a:cubicBezTo>
                  <a:cubicBezTo>
                    <a:pt x="7886" y="5384"/>
                    <a:pt x="5986" y="3991"/>
                    <a:pt x="3991" y="2597"/>
                  </a:cubicBezTo>
                  <a:cubicBezTo>
                    <a:pt x="2597" y="1647"/>
                    <a:pt x="1489" y="571"/>
                    <a:pt x="951"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14"/>
          <p:cNvGrpSpPr/>
          <p:nvPr/>
        </p:nvGrpSpPr>
        <p:grpSpPr>
          <a:xfrm>
            <a:off x="7853450" y="1491930"/>
            <a:ext cx="616266" cy="616266"/>
            <a:chOff x="7959448" y="1388079"/>
            <a:chExt cx="635981" cy="635981"/>
          </a:xfrm>
        </p:grpSpPr>
        <p:sp>
          <p:nvSpPr>
            <p:cNvPr id="272" name="Google Shape;272;p14"/>
            <p:cNvSpPr/>
            <p:nvPr/>
          </p:nvSpPr>
          <p:spPr>
            <a:xfrm>
              <a:off x="7959448" y="1388079"/>
              <a:ext cx="635981" cy="635981"/>
            </a:xfrm>
            <a:custGeom>
              <a:avLst/>
              <a:gdLst/>
              <a:ahLst/>
              <a:cxnLst/>
              <a:rect l="l" t="t" r="r" b="b"/>
              <a:pathLst>
                <a:path w="19794" h="19794" fill="none" extrusionOk="0">
                  <a:moveTo>
                    <a:pt x="19793" y="9912"/>
                  </a:moveTo>
                  <a:cubicBezTo>
                    <a:pt x="19793" y="15359"/>
                    <a:pt x="15360" y="19793"/>
                    <a:pt x="9913" y="19793"/>
                  </a:cubicBezTo>
                  <a:cubicBezTo>
                    <a:pt x="4434" y="19793"/>
                    <a:pt x="0" y="15359"/>
                    <a:pt x="0" y="9912"/>
                  </a:cubicBezTo>
                  <a:cubicBezTo>
                    <a:pt x="0" y="4434"/>
                    <a:pt x="4434" y="0"/>
                    <a:pt x="9913" y="0"/>
                  </a:cubicBezTo>
                  <a:cubicBezTo>
                    <a:pt x="15360" y="0"/>
                    <a:pt x="19793" y="4434"/>
                    <a:pt x="19793" y="9912"/>
                  </a:cubicBezTo>
                  <a:close/>
                </a:path>
              </a:pathLst>
            </a:custGeom>
            <a:noFill/>
            <a:ln w="19800"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8080513" y="1509145"/>
              <a:ext cx="394846" cy="393817"/>
            </a:xfrm>
            <a:custGeom>
              <a:avLst/>
              <a:gdLst/>
              <a:ahLst/>
              <a:cxnLst/>
              <a:rect l="l" t="t" r="r" b="b"/>
              <a:pathLst>
                <a:path w="12289" h="12257" extrusionOk="0">
                  <a:moveTo>
                    <a:pt x="1584" y="1"/>
                  </a:moveTo>
                  <a:cubicBezTo>
                    <a:pt x="697" y="1"/>
                    <a:pt x="1" y="697"/>
                    <a:pt x="1" y="1584"/>
                  </a:cubicBezTo>
                  <a:lnTo>
                    <a:pt x="1" y="10705"/>
                  </a:lnTo>
                  <a:cubicBezTo>
                    <a:pt x="1" y="11560"/>
                    <a:pt x="697" y="12257"/>
                    <a:pt x="1584" y="12257"/>
                  </a:cubicBezTo>
                  <a:lnTo>
                    <a:pt x="10705" y="12257"/>
                  </a:lnTo>
                  <a:cubicBezTo>
                    <a:pt x="11560" y="12257"/>
                    <a:pt x="12288" y="11560"/>
                    <a:pt x="12288" y="10705"/>
                  </a:cubicBezTo>
                  <a:lnTo>
                    <a:pt x="12288" y="1584"/>
                  </a:lnTo>
                  <a:cubicBezTo>
                    <a:pt x="12288" y="697"/>
                    <a:pt x="11560" y="1"/>
                    <a:pt x="10705"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8152774" y="1543235"/>
              <a:ext cx="250325" cy="112455"/>
            </a:xfrm>
            <a:custGeom>
              <a:avLst/>
              <a:gdLst/>
              <a:ahLst/>
              <a:cxnLst/>
              <a:rect l="l" t="t" r="r" b="b"/>
              <a:pathLst>
                <a:path w="7791" h="3500" extrusionOk="0">
                  <a:moveTo>
                    <a:pt x="3896" y="1"/>
                  </a:moveTo>
                  <a:cubicBezTo>
                    <a:pt x="2518" y="1"/>
                    <a:pt x="1140" y="460"/>
                    <a:pt x="0" y="1378"/>
                  </a:cubicBezTo>
                  <a:cubicBezTo>
                    <a:pt x="539" y="2075"/>
                    <a:pt x="1109" y="2803"/>
                    <a:pt x="1679" y="3500"/>
                  </a:cubicBezTo>
                  <a:cubicBezTo>
                    <a:pt x="2328" y="2977"/>
                    <a:pt x="3112" y="2716"/>
                    <a:pt x="3892" y="2716"/>
                  </a:cubicBezTo>
                  <a:cubicBezTo>
                    <a:pt x="4671" y="2716"/>
                    <a:pt x="5447" y="2977"/>
                    <a:pt x="6081" y="3500"/>
                  </a:cubicBezTo>
                  <a:cubicBezTo>
                    <a:pt x="6651" y="2772"/>
                    <a:pt x="7221" y="2075"/>
                    <a:pt x="7791" y="1378"/>
                  </a:cubicBezTo>
                  <a:cubicBezTo>
                    <a:pt x="6651" y="460"/>
                    <a:pt x="5273" y="1"/>
                    <a:pt x="38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8273840" y="1646501"/>
              <a:ext cx="152682" cy="152682"/>
            </a:xfrm>
            <a:custGeom>
              <a:avLst/>
              <a:gdLst/>
              <a:ahLst/>
              <a:cxnLst/>
              <a:rect l="l" t="t" r="r" b="b"/>
              <a:pathLst>
                <a:path w="4752" h="4752" extrusionOk="0">
                  <a:moveTo>
                    <a:pt x="2376" y="1"/>
                  </a:moveTo>
                  <a:cubicBezTo>
                    <a:pt x="1078" y="1"/>
                    <a:pt x="1" y="1078"/>
                    <a:pt x="1" y="2376"/>
                  </a:cubicBezTo>
                  <a:cubicBezTo>
                    <a:pt x="1" y="3706"/>
                    <a:pt x="1078" y="4751"/>
                    <a:pt x="2376" y="4751"/>
                  </a:cubicBezTo>
                  <a:cubicBezTo>
                    <a:pt x="3706" y="4751"/>
                    <a:pt x="4751" y="3706"/>
                    <a:pt x="4751" y="2376"/>
                  </a:cubicBezTo>
                  <a:cubicBezTo>
                    <a:pt x="4751" y="1078"/>
                    <a:pt x="3706" y="1"/>
                    <a:pt x="2376"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8298258" y="1667868"/>
              <a:ext cx="100792" cy="94687"/>
            </a:xfrm>
            <a:custGeom>
              <a:avLst/>
              <a:gdLst/>
              <a:ahLst/>
              <a:cxnLst/>
              <a:rect l="l" t="t" r="r" b="b"/>
              <a:pathLst>
                <a:path w="3137" h="2947" extrusionOk="0">
                  <a:moveTo>
                    <a:pt x="2503" y="1"/>
                  </a:moveTo>
                  <a:lnTo>
                    <a:pt x="1236" y="2249"/>
                  </a:lnTo>
                  <a:lnTo>
                    <a:pt x="1" y="1521"/>
                  </a:lnTo>
                  <a:lnTo>
                    <a:pt x="1299" y="2946"/>
                  </a:lnTo>
                  <a:lnTo>
                    <a:pt x="3136" y="571"/>
                  </a:lnTo>
                  <a:lnTo>
                    <a:pt x="25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8271815" y="1560039"/>
              <a:ext cx="11213" cy="71232"/>
            </a:xfrm>
            <a:custGeom>
              <a:avLst/>
              <a:gdLst/>
              <a:ahLst/>
              <a:cxnLst/>
              <a:rect l="l" t="t" r="r" b="b"/>
              <a:pathLst>
                <a:path w="349" h="2217" extrusionOk="0">
                  <a:moveTo>
                    <a:pt x="1" y="0"/>
                  </a:moveTo>
                  <a:lnTo>
                    <a:pt x="1" y="2217"/>
                  </a:lnTo>
                  <a:cubicBezTo>
                    <a:pt x="64" y="2201"/>
                    <a:pt x="127" y="2193"/>
                    <a:pt x="187" y="2193"/>
                  </a:cubicBezTo>
                  <a:cubicBezTo>
                    <a:pt x="246" y="2193"/>
                    <a:pt x="301" y="2201"/>
                    <a:pt x="349" y="2217"/>
                  </a:cubicBezTo>
                  <a:lnTo>
                    <a:pt x="349" y="0"/>
                  </a:ln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 name="Google Shape;278;p14"/>
          <p:cNvGrpSpPr/>
          <p:nvPr/>
        </p:nvGrpSpPr>
        <p:grpSpPr>
          <a:xfrm>
            <a:off x="7853450" y="3417535"/>
            <a:ext cx="616266" cy="616266"/>
            <a:chOff x="7959448" y="3375288"/>
            <a:chExt cx="635981" cy="635981"/>
          </a:xfrm>
        </p:grpSpPr>
        <p:sp>
          <p:nvSpPr>
            <p:cNvPr id="279" name="Google Shape;279;p14"/>
            <p:cNvSpPr/>
            <p:nvPr/>
          </p:nvSpPr>
          <p:spPr>
            <a:xfrm>
              <a:off x="7959448" y="3375288"/>
              <a:ext cx="635981" cy="635981"/>
            </a:xfrm>
            <a:custGeom>
              <a:avLst/>
              <a:gdLst/>
              <a:ahLst/>
              <a:cxnLst/>
              <a:rect l="l" t="t" r="r" b="b"/>
              <a:pathLst>
                <a:path w="19794" h="19794" fill="none" extrusionOk="0">
                  <a:moveTo>
                    <a:pt x="19793" y="9913"/>
                  </a:moveTo>
                  <a:cubicBezTo>
                    <a:pt x="19793" y="15360"/>
                    <a:pt x="15360" y="19793"/>
                    <a:pt x="9913" y="19793"/>
                  </a:cubicBezTo>
                  <a:cubicBezTo>
                    <a:pt x="4434" y="19793"/>
                    <a:pt x="0" y="15360"/>
                    <a:pt x="0" y="9913"/>
                  </a:cubicBezTo>
                  <a:cubicBezTo>
                    <a:pt x="0" y="4434"/>
                    <a:pt x="4434" y="0"/>
                    <a:pt x="9913" y="0"/>
                  </a:cubicBezTo>
                  <a:cubicBezTo>
                    <a:pt x="15360" y="0"/>
                    <a:pt x="19793" y="4434"/>
                    <a:pt x="19793" y="9913"/>
                  </a:cubicBezTo>
                  <a:close/>
                </a:path>
              </a:pathLst>
            </a:custGeom>
            <a:noFill/>
            <a:ln w="19800"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8124274" y="3499406"/>
              <a:ext cx="254405" cy="369399"/>
            </a:xfrm>
            <a:custGeom>
              <a:avLst/>
              <a:gdLst/>
              <a:ahLst/>
              <a:cxnLst/>
              <a:rect l="l" t="t" r="r" b="b"/>
              <a:pathLst>
                <a:path w="7918" h="11497" extrusionOk="0">
                  <a:moveTo>
                    <a:pt x="3959" y="1"/>
                  </a:moveTo>
                  <a:cubicBezTo>
                    <a:pt x="3959" y="1"/>
                    <a:pt x="1" y="4561"/>
                    <a:pt x="1" y="7348"/>
                  </a:cubicBezTo>
                  <a:cubicBezTo>
                    <a:pt x="1" y="10135"/>
                    <a:pt x="1774" y="11497"/>
                    <a:pt x="3959" y="11497"/>
                  </a:cubicBezTo>
                  <a:cubicBezTo>
                    <a:pt x="6144" y="11497"/>
                    <a:pt x="7918" y="10135"/>
                    <a:pt x="7918" y="7348"/>
                  </a:cubicBezTo>
                  <a:cubicBezTo>
                    <a:pt x="7918" y="4561"/>
                    <a:pt x="3959" y="1"/>
                    <a:pt x="3959" y="1"/>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8280972" y="3712075"/>
              <a:ext cx="176072" cy="176072"/>
            </a:xfrm>
            <a:custGeom>
              <a:avLst/>
              <a:gdLst/>
              <a:ahLst/>
              <a:cxnLst/>
              <a:rect l="l" t="t" r="r" b="b"/>
              <a:pathLst>
                <a:path w="5480" h="5480" extrusionOk="0">
                  <a:moveTo>
                    <a:pt x="2724" y="1"/>
                  </a:moveTo>
                  <a:cubicBezTo>
                    <a:pt x="1204" y="1"/>
                    <a:pt x="1" y="1204"/>
                    <a:pt x="1" y="2724"/>
                  </a:cubicBezTo>
                  <a:cubicBezTo>
                    <a:pt x="1" y="4244"/>
                    <a:pt x="1204" y="5480"/>
                    <a:pt x="2724" y="5480"/>
                  </a:cubicBezTo>
                  <a:cubicBezTo>
                    <a:pt x="4244" y="5480"/>
                    <a:pt x="5479" y="4244"/>
                    <a:pt x="5479" y="2724"/>
                  </a:cubicBezTo>
                  <a:cubicBezTo>
                    <a:pt x="5479" y="1204"/>
                    <a:pt x="4244" y="1"/>
                    <a:pt x="2724"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8308444" y="3735497"/>
              <a:ext cx="117050" cy="108889"/>
            </a:xfrm>
            <a:custGeom>
              <a:avLst/>
              <a:gdLst/>
              <a:ahLst/>
              <a:cxnLst/>
              <a:rect l="l" t="t" r="r" b="b"/>
              <a:pathLst>
                <a:path w="3643" h="3389" extrusionOk="0">
                  <a:moveTo>
                    <a:pt x="2883" y="0"/>
                  </a:moveTo>
                  <a:lnTo>
                    <a:pt x="1426" y="2597"/>
                  </a:lnTo>
                  <a:lnTo>
                    <a:pt x="1" y="1742"/>
                  </a:lnTo>
                  <a:lnTo>
                    <a:pt x="1521" y="3389"/>
                  </a:lnTo>
                  <a:lnTo>
                    <a:pt x="3643" y="665"/>
                  </a:lnTo>
                  <a:lnTo>
                    <a:pt x="28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14"/>
          <p:cNvGrpSpPr/>
          <p:nvPr/>
        </p:nvGrpSpPr>
        <p:grpSpPr>
          <a:xfrm>
            <a:off x="6127974" y="3417535"/>
            <a:ext cx="616266" cy="616266"/>
            <a:chOff x="6178771" y="3375288"/>
            <a:chExt cx="635981" cy="635981"/>
          </a:xfrm>
        </p:grpSpPr>
        <p:sp>
          <p:nvSpPr>
            <p:cNvPr id="284" name="Google Shape;284;p14"/>
            <p:cNvSpPr/>
            <p:nvPr/>
          </p:nvSpPr>
          <p:spPr>
            <a:xfrm>
              <a:off x="6178771" y="3375288"/>
              <a:ext cx="635981" cy="635981"/>
            </a:xfrm>
            <a:custGeom>
              <a:avLst/>
              <a:gdLst/>
              <a:ahLst/>
              <a:cxnLst/>
              <a:rect l="l" t="t" r="r" b="b"/>
              <a:pathLst>
                <a:path w="19794" h="19794" fill="none" extrusionOk="0">
                  <a:moveTo>
                    <a:pt x="19793" y="9913"/>
                  </a:moveTo>
                  <a:cubicBezTo>
                    <a:pt x="19793" y="15360"/>
                    <a:pt x="15360" y="19793"/>
                    <a:pt x="9913" y="19793"/>
                  </a:cubicBezTo>
                  <a:cubicBezTo>
                    <a:pt x="4434" y="19793"/>
                    <a:pt x="0" y="15360"/>
                    <a:pt x="0" y="9913"/>
                  </a:cubicBezTo>
                  <a:cubicBezTo>
                    <a:pt x="0" y="4434"/>
                    <a:pt x="4434" y="0"/>
                    <a:pt x="9913" y="0"/>
                  </a:cubicBezTo>
                  <a:cubicBezTo>
                    <a:pt x="15360" y="0"/>
                    <a:pt x="19793" y="4434"/>
                    <a:pt x="19793" y="9913"/>
                  </a:cubicBezTo>
                  <a:close/>
                </a:path>
              </a:pathLst>
            </a:custGeom>
            <a:noFill/>
            <a:ln w="19800"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6572556" y="3511648"/>
              <a:ext cx="117050" cy="119074"/>
            </a:xfrm>
            <a:custGeom>
              <a:avLst/>
              <a:gdLst/>
              <a:ahLst/>
              <a:cxnLst/>
              <a:rect l="l" t="t" r="r" b="b"/>
              <a:pathLst>
                <a:path w="3643" h="3706" extrusionOk="0">
                  <a:moveTo>
                    <a:pt x="3167" y="0"/>
                  </a:moveTo>
                  <a:lnTo>
                    <a:pt x="0" y="3262"/>
                  </a:lnTo>
                  <a:lnTo>
                    <a:pt x="475" y="3705"/>
                  </a:lnTo>
                  <a:lnTo>
                    <a:pt x="3642" y="443"/>
                  </a:lnTo>
                  <a:lnTo>
                    <a:pt x="3167"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6637684" y="3483662"/>
              <a:ext cx="81417" cy="76887"/>
            </a:xfrm>
            <a:custGeom>
              <a:avLst/>
              <a:gdLst/>
              <a:ahLst/>
              <a:cxnLst/>
              <a:rect l="l" t="t" r="r" b="b"/>
              <a:pathLst>
                <a:path w="2534" h="2393" extrusionOk="0">
                  <a:moveTo>
                    <a:pt x="538" y="0"/>
                  </a:moveTo>
                  <a:cubicBezTo>
                    <a:pt x="412" y="0"/>
                    <a:pt x="285" y="48"/>
                    <a:pt x="190" y="143"/>
                  </a:cubicBezTo>
                  <a:cubicBezTo>
                    <a:pt x="0" y="364"/>
                    <a:pt x="32" y="649"/>
                    <a:pt x="222" y="839"/>
                  </a:cubicBezTo>
                  <a:lnTo>
                    <a:pt x="1647" y="2264"/>
                  </a:lnTo>
                  <a:cubicBezTo>
                    <a:pt x="1748" y="2352"/>
                    <a:pt x="1863" y="2392"/>
                    <a:pt x="1976" y="2392"/>
                  </a:cubicBezTo>
                  <a:cubicBezTo>
                    <a:pt x="2110" y="2392"/>
                    <a:pt x="2241" y="2336"/>
                    <a:pt x="2344" y="2233"/>
                  </a:cubicBezTo>
                  <a:cubicBezTo>
                    <a:pt x="2534" y="2043"/>
                    <a:pt x="2534" y="1726"/>
                    <a:pt x="2344" y="1536"/>
                  </a:cubicBezTo>
                  <a:lnTo>
                    <a:pt x="887" y="143"/>
                  </a:lnTo>
                  <a:cubicBezTo>
                    <a:pt x="792" y="48"/>
                    <a:pt x="665" y="0"/>
                    <a:pt x="53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6300865" y="3797540"/>
              <a:ext cx="110945" cy="113001"/>
            </a:xfrm>
            <a:custGeom>
              <a:avLst/>
              <a:gdLst/>
              <a:ahLst/>
              <a:cxnLst/>
              <a:rect l="l" t="t" r="r" b="b"/>
              <a:pathLst>
                <a:path w="3453" h="3517" extrusionOk="0">
                  <a:moveTo>
                    <a:pt x="3326" y="1"/>
                  </a:moveTo>
                  <a:lnTo>
                    <a:pt x="1" y="3421"/>
                  </a:lnTo>
                  <a:lnTo>
                    <a:pt x="127" y="3516"/>
                  </a:lnTo>
                  <a:lnTo>
                    <a:pt x="3452" y="128"/>
                  </a:lnTo>
                  <a:lnTo>
                    <a:pt x="3326"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6378202" y="3783885"/>
              <a:ext cx="49898" cy="44661"/>
            </a:xfrm>
            <a:custGeom>
              <a:avLst/>
              <a:gdLst/>
              <a:ahLst/>
              <a:cxnLst/>
              <a:rect l="l" t="t" r="r" b="b"/>
              <a:pathLst>
                <a:path w="1553" h="1390" extrusionOk="0">
                  <a:moveTo>
                    <a:pt x="835" y="1"/>
                  </a:moveTo>
                  <a:cubicBezTo>
                    <a:pt x="642" y="1"/>
                    <a:pt x="440" y="81"/>
                    <a:pt x="285" y="236"/>
                  </a:cubicBezTo>
                  <a:cubicBezTo>
                    <a:pt x="32" y="521"/>
                    <a:pt x="0" y="964"/>
                    <a:pt x="285" y="1218"/>
                  </a:cubicBezTo>
                  <a:cubicBezTo>
                    <a:pt x="401" y="1333"/>
                    <a:pt x="556" y="1389"/>
                    <a:pt x="714" y="1389"/>
                  </a:cubicBezTo>
                  <a:cubicBezTo>
                    <a:pt x="904" y="1389"/>
                    <a:pt x="1098" y="1309"/>
                    <a:pt x="1235" y="1154"/>
                  </a:cubicBezTo>
                  <a:cubicBezTo>
                    <a:pt x="1521" y="869"/>
                    <a:pt x="1552" y="426"/>
                    <a:pt x="1267" y="173"/>
                  </a:cubicBezTo>
                  <a:cubicBezTo>
                    <a:pt x="1152" y="57"/>
                    <a:pt x="997" y="1"/>
                    <a:pt x="83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6373125" y="3566590"/>
              <a:ext cx="264558" cy="267129"/>
            </a:xfrm>
            <a:custGeom>
              <a:avLst/>
              <a:gdLst/>
              <a:ahLst/>
              <a:cxnLst/>
              <a:rect l="l" t="t" r="r" b="b"/>
              <a:pathLst>
                <a:path w="8234" h="8314" extrusionOk="0">
                  <a:moveTo>
                    <a:pt x="6207" y="0"/>
                  </a:moveTo>
                  <a:lnTo>
                    <a:pt x="190" y="6207"/>
                  </a:lnTo>
                  <a:cubicBezTo>
                    <a:pt x="0" y="6397"/>
                    <a:pt x="0" y="6682"/>
                    <a:pt x="190" y="6872"/>
                  </a:cubicBezTo>
                  <a:lnTo>
                    <a:pt x="1552" y="8171"/>
                  </a:lnTo>
                  <a:cubicBezTo>
                    <a:pt x="1647" y="8266"/>
                    <a:pt x="1766" y="8313"/>
                    <a:pt x="1884" y="8313"/>
                  </a:cubicBezTo>
                  <a:cubicBezTo>
                    <a:pt x="2003" y="8313"/>
                    <a:pt x="2122" y="8266"/>
                    <a:pt x="2217" y="8171"/>
                  </a:cubicBezTo>
                  <a:lnTo>
                    <a:pt x="8234" y="1964"/>
                  </a:lnTo>
                  <a:lnTo>
                    <a:pt x="6207" y="0"/>
                  </a:ln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6373125" y="3566590"/>
              <a:ext cx="232011" cy="242196"/>
            </a:xfrm>
            <a:custGeom>
              <a:avLst/>
              <a:gdLst/>
              <a:ahLst/>
              <a:cxnLst/>
              <a:rect l="l" t="t" r="r" b="b"/>
              <a:pathLst>
                <a:path w="7221" h="7538" extrusionOk="0">
                  <a:moveTo>
                    <a:pt x="6207" y="0"/>
                  </a:moveTo>
                  <a:lnTo>
                    <a:pt x="190" y="6207"/>
                  </a:lnTo>
                  <a:cubicBezTo>
                    <a:pt x="0" y="6397"/>
                    <a:pt x="0" y="6682"/>
                    <a:pt x="190" y="6872"/>
                  </a:cubicBezTo>
                  <a:lnTo>
                    <a:pt x="887" y="7537"/>
                  </a:lnTo>
                  <a:lnTo>
                    <a:pt x="7221" y="1014"/>
                  </a:lnTo>
                  <a:lnTo>
                    <a:pt x="6207" y="0"/>
                  </a:ln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6442301" y="3784335"/>
              <a:ext cx="25479" cy="24451"/>
            </a:xfrm>
            <a:custGeom>
              <a:avLst/>
              <a:gdLst/>
              <a:ahLst/>
              <a:cxnLst/>
              <a:rect l="l" t="t" r="r" b="b"/>
              <a:pathLst>
                <a:path w="793" h="761" extrusionOk="0">
                  <a:moveTo>
                    <a:pt x="127" y="0"/>
                  </a:moveTo>
                  <a:lnTo>
                    <a:pt x="1" y="127"/>
                  </a:lnTo>
                  <a:lnTo>
                    <a:pt x="666" y="760"/>
                  </a:lnTo>
                  <a:lnTo>
                    <a:pt x="792" y="634"/>
                  </a:lnTo>
                  <a:lnTo>
                    <a:pt x="127"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6468744" y="3757860"/>
              <a:ext cx="24451" cy="24451"/>
            </a:xfrm>
            <a:custGeom>
              <a:avLst/>
              <a:gdLst/>
              <a:ahLst/>
              <a:cxnLst/>
              <a:rect l="l" t="t" r="r" b="b"/>
              <a:pathLst>
                <a:path w="761" h="761" extrusionOk="0">
                  <a:moveTo>
                    <a:pt x="96" y="1"/>
                  </a:moveTo>
                  <a:lnTo>
                    <a:pt x="1" y="128"/>
                  </a:lnTo>
                  <a:lnTo>
                    <a:pt x="634" y="761"/>
                  </a:lnTo>
                  <a:lnTo>
                    <a:pt x="761" y="634"/>
                  </a:lnTo>
                  <a:lnTo>
                    <a:pt x="96"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4"/>
            <p:cNvSpPr/>
            <p:nvPr/>
          </p:nvSpPr>
          <p:spPr>
            <a:xfrm>
              <a:off x="6494191" y="3731417"/>
              <a:ext cx="25479" cy="24451"/>
            </a:xfrm>
            <a:custGeom>
              <a:avLst/>
              <a:gdLst/>
              <a:ahLst/>
              <a:cxnLst/>
              <a:rect l="l" t="t" r="r" b="b"/>
              <a:pathLst>
                <a:path w="793" h="761" extrusionOk="0">
                  <a:moveTo>
                    <a:pt x="127" y="1"/>
                  </a:moveTo>
                  <a:lnTo>
                    <a:pt x="1" y="127"/>
                  </a:lnTo>
                  <a:lnTo>
                    <a:pt x="666" y="761"/>
                  </a:lnTo>
                  <a:lnTo>
                    <a:pt x="792" y="634"/>
                  </a:lnTo>
                  <a:lnTo>
                    <a:pt x="127"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4"/>
            <p:cNvSpPr/>
            <p:nvPr/>
          </p:nvSpPr>
          <p:spPr>
            <a:xfrm>
              <a:off x="6518610" y="3705970"/>
              <a:ext cx="24451" cy="24451"/>
            </a:xfrm>
            <a:custGeom>
              <a:avLst/>
              <a:gdLst/>
              <a:ahLst/>
              <a:cxnLst/>
              <a:rect l="l" t="t" r="r" b="b"/>
              <a:pathLst>
                <a:path w="761" h="761" extrusionOk="0">
                  <a:moveTo>
                    <a:pt x="96" y="1"/>
                  </a:moveTo>
                  <a:lnTo>
                    <a:pt x="1" y="127"/>
                  </a:lnTo>
                  <a:lnTo>
                    <a:pt x="634" y="761"/>
                  </a:lnTo>
                  <a:lnTo>
                    <a:pt x="761" y="634"/>
                  </a:lnTo>
                  <a:lnTo>
                    <a:pt x="96"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4"/>
            <p:cNvSpPr/>
            <p:nvPr/>
          </p:nvSpPr>
          <p:spPr>
            <a:xfrm>
              <a:off x="6544057" y="3679527"/>
              <a:ext cx="24451" cy="24451"/>
            </a:xfrm>
            <a:custGeom>
              <a:avLst/>
              <a:gdLst/>
              <a:ahLst/>
              <a:cxnLst/>
              <a:rect l="l" t="t" r="r" b="b"/>
              <a:pathLst>
                <a:path w="761" h="761" extrusionOk="0">
                  <a:moveTo>
                    <a:pt x="95" y="0"/>
                  </a:moveTo>
                  <a:lnTo>
                    <a:pt x="0" y="127"/>
                  </a:lnTo>
                  <a:lnTo>
                    <a:pt x="666" y="760"/>
                  </a:lnTo>
                  <a:lnTo>
                    <a:pt x="761" y="634"/>
                  </a:lnTo>
                  <a:lnTo>
                    <a:pt x="95"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4"/>
            <p:cNvSpPr/>
            <p:nvPr/>
          </p:nvSpPr>
          <p:spPr>
            <a:xfrm>
              <a:off x="6570500" y="3653052"/>
              <a:ext cx="24451" cy="24483"/>
            </a:xfrm>
            <a:custGeom>
              <a:avLst/>
              <a:gdLst/>
              <a:ahLst/>
              <a:cxnLst/>
              <a:rect l="l" t="t" r="r" b="b"/>
              <a:pathLst>
                <a:path w="761" h="762" extrusionOk="0">
                  <a:moveTo>
                    <a:pt x="96" y="1"/>
                  </a:moveTo>
                  <a:lnTo>
                    <a:pt x="1" y="128"/>
                  </a:lnTo>
                  <a:lnTo>
                    <a:pt x="634" y="761"/>
                  </a:lnTo>
                  <a:lnTo>
                    <a:pt x="761" y="634"/>
                  </a:lnTo>
                  <a:lnTo>
                    <a:pt x="96"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 name="Google Shape;297;p14"/>
          <p:cNvGrpSpPr/>
          <p:nvPr/>
        </p:nvGrpSpPr>
        <p:grpSpPr>
          <a:xfrm>
            <a:off x="6990696" y="3417535"/>
            <a:ext cx="616266" cy="616266"/>
            <a:chOff x="7069093" y="3375288"/>
            <a:chExt cx="635981" cy="635981"/>
          </a:xfrm>
        </p:grpSpPr>
        <p:sp>
          <p:nvSpPr>
            <p:cNvPr id="298" name="Google Shape;298;p14"/>
            <p:cNvSpPr/>
            <p:nvPr/>
          </p:nvSpPr>
          <p:spPr>
            <a:xfrm>
              <a:off x="7069093" y="3375288"/>
              <a:ext cx="635981" cy="635981"/>
            </a:xfrm>
            <a:custGeom>
              <a:avLst/>
              <a:gdLst/>
              <a:ahLst/>
              <a:cxnLst/>
              <a:rect l="l" t="t" r="r" b="b"/>
              <a:pathLst>
                <a:path w="19794" h="19794" fill="none" extrusionOk="0">
                  <a:moveTo>
                    <a:pt x="19794" y="9913"/>
                  </a:moveTo>
                  <a:cubicBezTo>
                    <a:pt x="19794" y="15360"/>
                    <a:pt x="15360" y="19793"/>
                    <a:pt x="9913" y="19793"/>
                  </a:cubicBezTo>
                  <a:cubicBezTo>
                    <a:pt x="4434" y="19793"/>
                    <a:pt x="1" y="15360"/>
                    <a:pt x="1" y="9913"/>
                  </a:cubicBezTo>
                  <a:cubicBezTo>
                    <a:pt x="1" y="4434"/>
                    <a:pt x="4434" y="0"/>
                    <a:pt x="9913" y="0"/>
                  </a:cubicBezTo>
                  <a:cubicBezTo>
                    <a:pt x="15360" y="0"/>
                    <a:pt x="19794" y="4434"/>
                    <a:pt x="19794" y="9913"/>
                  </a:cubicBezTo>
                  <a:close/>
                </a:path>
              </a:pathLst>
            </a:custGeom>
            <a:noFill/>
            <a:ln w="19800"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7352994" y="3675511"/>
              <a:ext cx="274744" cy="267547"/>
            </a:xfrm>
            <a:custGeom>
              <a:avLst/>
              <a:gdLst/>
              <a:ahLst/>
              <a:cxnLst/>
              <a:rect l="l" t="t" r="r" b="b"/>
              <a:pathLst>
                <a:path w="8551" h="8327" extrusionOk="0">
                  <a:moveTo>
                    <a:pt x="5962" y="0"/>
                  </a:moveTo>
                  <a:cubicBezTo>
                    <a:pt x="5323" y="0"/>
                    <a:pt x="4683" y="255"/>
                    <a:pt x="4212" y="759"/>
                  </a:cubicBezTo>
                  <a:lnTo>
                    <a:pt x="855" y="4401"/>
                  </a:lnTo>
                  <a:cubicBezTo>
                    <a:pt x="0" y="5351"/>
                    <a:pt x="64" y="6839"/>
                    <a:pt x="1014" y="7726"/>
                  </a:cubicBezTo>
                  <a:cubicBezTo>
                    <a:pt x="1460" y="8127"/>
                    <a:pt x="2024" y="8326"/>
                    <a:pt x="2589" y="8326"/>
                  </a:cubicBezTo>
                  <a:cubicBezTo>
                    <a:pt x="3228" y="8326"/>
                    <a:pt x="3868" y="8072"/>
                    <a:pt x="4339" y="7568"/>
                  </a:cubicBezTo>
                  <a:lnTo>
                    <a:pt x="7664" y="3926"/>
                  </a:lnTo>
                  <a:cubicBezTo>
                    <a:pt x="8551" y="2976"/>
                    <a:pt x="8488" y="1487"/>
                    <a:pt x="7538" y="600"/>
                  </a:cubicBezTo>
                  <a:cubicBezTo>
                    <a:pt x="7092" y="199"/>
                    <a:pt x="6527" y="0"/>
                    <a:pt x="5962"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7435407" y="3675511"/>
              <a:ext cx="192330" cy="184137"/>
            </a:xfrm>
            <a:custGeom>
              <a:avLst/>
              <a:gdLst/>
              <a:ahLst/>
              <a:cxnLst/>
              <a:rect l="l" t="t" r="r" b="b"/>
              <a:pathLst>
                <a:path w="5986" h="5731" extrusionOk="0">
                  <a:moveTo>
                    <a:pt x="3397" y="0"/>
                  </a:moveTo>
                  <a:cubicBezTo>
                    <a:pt x="2758" y="0"/>
                    <a:pt x="2118" y="255"/>
                    <a:pt x="1647" y="759"/>
                  </a:cubicBezTo>
                  <a:lnTo>
                    <a:pt x="1" y="2564"/>
                  </a:lnTo>
                  <a:lnTo>
                    <a:pt x="3452" y="5731"/>
                  </a:lnTo>
                  <a:lnTo>
                    <a:pt x="5131" y="3926"/>
                  </a:lnTo>
                  <a:cubicBezTo>
                    <a:pt x="5986" y="2976"/>
                    <a:pt x="5923" y="1487"/>
                    <a:pt x="4973" y="600"/>
                  </a:cubicBezTo>
                  <a:cubicBezTo>
                    <a:pt x="4527" y="199"/>
                    <a:pt x="3962" y="0"/>
                    <a:pt x="3397"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4"/>
            <p:cNvSpPr/>
            <p:nvPr/>
          </p:nvSpPr>
          <p:spPr>
            <a:xfrm>
              <a:off x="7152535" y="3483759"/>
              <a:ext cx="276800" cy="265394"/>
            </a:xfrm>
            <a:custGeom>
              <a:avLst/>
              <a:gdLst/>
              <a:ahLst/>
              <a:cxnLst/>
              <a:rect l="l" t="t" r="r" b="b"/>
              <a:pathLst>
                <a:path w="8615" h="8260" extrusionOk="0">
                  <a:moveTo>
                    <a:pt x="2597" y="1"/>
                  </a:moveTo>
                  <a:cubicBezTo>
                    <a:pt x="2012" y="1"/>
                    <a:pt x="1429" y="215"/>
                    <a:pt x="982" y="646"/>
                  </a:cubicBezTo>
                  <a:cubicBezTo>
                    <a:pt x="32" y="1533"/>
                    <a:pt x="1" y="3022"/>
                    <a:pt x="887" y="3972"/>
                  </a:cubicBezTo>
                  <a:lnTo>
                    <a:pt x="4339" y="7550"/>
                  </a:lnTo>
                  <a:cubicBezTo>
                    <a:pt x="4794" y="8021"/>
                    <a:pt x="5408" y="8259"/>
                    <a:pt x="6026" y="8259"/>
                  </a:cubicBezTo>
                  <a:cubicBezTo>
                    <a:pt x="6612" y="8259"/>
                    <a:pt x="7202" y="8045"/>
                    <a:pt x="7664" y="7613"/>
                  </a:cubicBezTo>
                  <a:cubicBezTo>
                    <a:pt x="8583" y="6727"/>
                    <a:pt x="8615" y="5238"/>
                    <a:pt x="7728" y="4288"/>
                  </a:cubicBezTo>
                  <a:lnTo>
                    <a:pt x="4308" y="710"/>
                  </a:lnTo>
                  <a:cubicBezTo>
                    <a:pt x="3836" y="238"/>
                    <a:pt x="3215" y="1"/>
                    <a:pt x="2597"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4"/>
            <p:cNvSpPr/>
            <p:nvPr/>
          </p:nvSpPr>
          <p:spPr>
            <a:xfrm>
              <a:off x="7152535" y="3483759"/>
              <a:ext cx="192330" cy="184619"/>
            </a:xfrm>
            <a:custGeom>
              <a:avLst/>
              <a:gdLst/>
              <a:ahLst/>
              <a:cxnLst/>
              <a:rect l="l" t="t" r="r" b="b"/>
              <a:pathLst>
                <a:path w="5986" h="5746" extrusionOk="0">
                  <a:moveTo>
                    <a:pt x="2597" y="1"/>
                  </a:moveTo>
                  <a:cubicBezTo>
                    <a:pt x="2012" y="1"/>
                    <a:pt x="1429" y="215"/>
                    <a:pt x="982" y="646"/>
                  </a:cubicBezTo>
                  <a:cubicBezTo>
                    <a:pt x="32" y="1533"/>
                    <a:pt x="1" y="3022"/>
                    <a:pt x="887" y="3972"/>
                  </a:cubicBezTo>
                  <a:lnTo>
                    <a:pt x="2597" y="5745"/>
                  </a:lnTo>
                  <a:lnTo>
                    <a:pt x="5986" y="2483"/>
                  </a:lnTo>
                  <a:lnTo>
                    <a:pt x="4308" y="710"/>
                  </a:lnTo>
                  <a:cubicBezTo>
                    <a:pt x="3836" y="238"/>
                    <a:pt x="3215" y="1"/>
                    <a:pt x="2597"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7435407" y="3484433"/>
              <a:ext cx="136392" cy="120552"/>
            </a:xfrm>
            <a:custGeom>
              <a:avLst/>
              <a:gdLst/>
              <a:ahLst/>
              <a:cxnLst/>
              <a:rect l="l" t="t" r="r" b="b"/>
              <a:pathLst>
                <a:path w="4245" h="3752" extrusionOk="0">
                  <a:moveTo>
                    <a:pt x="2137" y="1"/>
                  </a:moveTo>
                  <a:cubicBezTo>
                    <a:pt x="1773" y="1"/>
                    <a:pt x="1404" y="110"/>
                    <a:pt x="1077" y="340"/>
                  </a:cubicBezTo>
                  <a:cubicBezTo>
                    <a:pt x="222" y="910"/>
                    <a:pt x="1" y="2082"/>
                    <a:pt x="571" y="2937"/>
                  </a:cubicBezTo>
                  <a:cubicBezTo>
                    <a:pt x="923" y="3465"/>
                    <a:pt x="1505" y="3752"/>
                    <a:pt x="2099" y="3752"/>
                  </a:cubicBezTo>
                  <a:cubicBezTo>
                    <a:pt x="2468" y="3752"/>
                    <a:pt x="2841" y="3642"/>
                    <a:pt x="3167" y="3412"/>
                  </a:cubicBezTo>
                  <a:cubicBezTo>
                    <a:pt x="4023" y="2842"/>
                    <a:pt x="4244" y="1670"/>
                    <a:pt x="3674" y="815"/>
                  </a:cubicBezTo>
                  <a:cubicBezTo>
                    <a:pt x="3302" y="287"/>
                    <a:pt x="2725" y="1"/>
                    <a:pt x="2137"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7435407" y="3484433"/>
              <a:ext cx="136392" cy="120552"/>
            </a:xfrm>
            <a:custGeom>
              <a:avLst/>
              <a:gdLst/>
              <a:ahLst/>
              <a:cxnLst/>
              <a:rect l="l" t="t" r="r" b="b"/>
              <a:pathLst>
                <a:path w="4245" h="3752" extrusionOk="0">
                  <a:moveTo>
                    <a:pt x="2137" y="1"/>
                  </a:moveTo>
                  <a:cubicBezTo>
                    <a:pt x="1773" y="1"/>
                    <a:pt x="1404" y="110"/>
                    <a:pt x="1077" y="340"/>
                  </a:cubicBezTo>
                  <a:cubicBezTo>
                    <a:pt x="222" y="910"/>
                    <a:pt x="1" y="2082"/>
                    <a:pt x="571" y="2937"/>
                  </a:cubicBezTo>
                  <a:cubicBezTo>
                    <a:pt x="923" y="3465"/>
                    <a:pt x="1505" y="3752"/>
                    <a:pt x="2099" y="3752"/>
                  </a:cubicBezTo>
                  <a:cubicBezTo>
                    <a:pt x="2468" y="3752"/>
                    <a:pt x="2841" y="3642"/>
                    <a:pt x="3167" y="3412"/>
                  </a:cubicBezTo>
                  <a:cubicBezTo>
                    <a:pt x="4023" y="2842"/>
                    <a:pt x="4244" y="1670"/>
                    <a:pt x="3674" y="815"/>
                  </a:cubicBezTo>
                  <a:cubicBezTo>
                    <a:pt x="3302" y="287"/>
                    <a:pt x="2725" y="1"/>
                    <a:pt x="2137"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7432355" y="3479357"/>
              <a:ext cx="137388" cy="120552"/>
            </a:xfrm>
            <a:custGeom>
              <a:avLst/>
              <a:gdLst/>
              <a:ahLst/>
              <a:cxnLst/>
              <a:rect l="l" t="t" r="r" b="b"/>
              <a:pathLst>
                <a:path w="4276" h="3752" extrusionOk="0">
                  <a:moveTo>
                    <a:pt x="2145" y="0"/>
                  </a:moveTo>
                  <a:cubicBezTo>
                    <a:pt x="1777" y="0"/>
                    <a:pt x="1404" y="110"/>
                    <a:pt x="1077" y="340"/>
                  </a:cubicBezTo>
                  <a:cubicBezTo>
                    <a:pt x="222" y="910"/>
                    <a:pt x="1" y="2082"/>
                    <a:pt x="602" y="2937"/>
                  </a:cubicBezTo>
                  <a:cubicBezTo>
                    <a:pt x="954" y="3465"/>
                    <a:pt x="1536" y="3752"/>
                    <a:pt x="2131" y="3752"/>
                  </a:cubicBezTo>
                  <a:cubicBezTo>
                    <a:pt x="2499" y="3752"/>
                    <a:pt x="2872" y="3642"/>
                    <a:pt x="3199" y="3412"/>
                  </a:cubicBezTo>
                  <a:cubicBezTo>
                    <a:pt x="4054" y="2842"/>
                    <a:pt x="4276" y="1670"/>
                    <a:pt x="3674" y="815"/>
                  </a:cubicBezTo>
                  <a:cubicBezTo>
                    <a:pt x="3322" y="287"/>
                    <a:pt x="2740" y="0"/>
                    <a:pt x="2145"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7448645" y="3501462"/>
              <a:ext cx="104840" cy="76341"/>
            </a:xfrm>
            <a:custGeom>
              <a:avLst/>
              <a:gdLst/>
              <a:ahLst/>
              <a:cxnLst/>
              <a:rect l="l" t="t" r="r" b="b"/>
              <a:pathLst>
                <a:path w="3263" h="2376" extrusionOk="0">
                  <a:moveTo>
                    <a:pt x="3040" y="0"/>
                  </a:moveTo>
                  <a:lnTo>
                    <a:pt x="0" y="2059"/>
                  </a:lnTo>
                  <a:lnTo>
                    <a:pt x="190" y="2376"/>
                  </a:lnTo>
                  <a:lnTo>
                    <a:pt x="3262" y="285"/>
                  </a:lnTo>
                  <a:lnTo>
                    <a:pt x="3040"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7184086" y="3778616"/>
              <a:ext cx="137388" cy="120102"/>
            </a:xfrm>
            <a:custGeom>
              <a:avLst/>
              <a:gdLst/>
              <a:ahLst/>
              <a:cxnLst/>
              <a:rect l="l" t="t" r="r" b="b"/>
              <a:pathLst>
                <a:path w="4276" h="3738" extrusionOk="0">
                  <a:moveTo>
                    <a:pt x="2115" y="1"/>
                  </a:moveTo>
                  <a:cubicBezTo>
                    <a:pt x="1458" y="1"/>
                    <a:pt x="829" y="347"/>
                    <a:pt x="507" y="970"/>
                  </a:cubicBezTo>
                  <a:cubicBezTo>
                    <a:pt x="0" y="1888"/>
                    <a:pt x="317" y="2997"/>
                    <a:pt x="1235" y="3504"/>
                  </a:cubicBezTo>
                  <a:cubicBezTo>
                    <a:pt x="1524" y="3663"/>
                    <a:pt x="1832" y="3738"/>
                    <a:pt x="2134" y="3738"/>
                  </a:cubicBezTo>
                  <a:cubicBezTo>
                    <a:pt x="2792" y="3738"/>
                    <a:pt x="3422" y="3383"/>
                    <a:pt x="3769" y="2775"/>
                  </a:cubicBezTo>
                  <a:cubicBezTo>
                    <a:pt x="4276" y="1857"/>
                    <a:pt x="3927" y="717"/>
                    <a:pt x="3041" y="242"/>
                  </a:cubicBezTo>
                  <a:cubicBezTo>
                    <a:pt x="2745" y="79"/>
                    <a:pt x="2427" y="1"/>
                    <a:pt x="2115"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7184086" y="3778616"/>
              <a:ext cx="137388" cy="120102"/>
            </a:xfrm>
            <a:custGeom>
              <a:avLst/>
              <a:gdLst/>
              <a:ahLst/>
              <a:cxnLst/>
              <a:rect l="l" t="t" r="r" b="b"/>
              <a:pathLst>
                <a:path w="4276" h="3738" extrusionOk="0">
                  <a:moveTo>
                    <a:pt x="2115" y="1"/>
                  </a:moveTo>
                  <a:cubicBezTo>
                    <a:pt x="1458" y="1"/>
                    <a:pt x="829" y="347"/>
                    <a:pt x="507" y="970"/>
                  </a:cubicBezTo>
                  <a:cubicBezTo>
                    <a:pt x="0" y="1888"/>
                    <a:pt x="317" y="2997"/>
                    <a:pt x="1235" y="3504"/>
                  </a:cubicBezTo>
                  <a:cubicBezTo>
                    <a:pt x="1524" y="3663"/>
                    <a:pt x="1832" y="3738"/>
                    <a:pt x="2134" y="3738"/>
                  </a:cubicBezTo>
                  <a:cubicBezTo>
                    <a:pt x="2792" y="3738"/>
                    <a:pt x="3422" y="3383"/>
                    <a:pt x="3769" y="2775"/>
                  </a:cubicBezTo>
                  <a:cubicBezTo>
                    <a:pt x="4276" y="1857"/>
                    <a:pt x="3927" y="717"/>
                    <a:pt x="3041" y="242"/>
                  </a:cubicBezTo>
                  <a:cubicBezTo>
                    <a:pt x="2745" y="79"/>
                    <a:pt x="2427" y="1"/>
                    <a:pt x="211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7187139" y="3773796"/>
              <a:ext cx="137388" cy="120391"/>
            </a:xfrm>
            <a:custGeom>
              <a:avLst/>
              <a:gdLst/>
              <a:ahLst/>
              <a:cxnLst/>
              <a:rect l="l" t="t" r="r" b="b"/>
              <a:pathLst>
                <a:path w="4276" h="3747" extrusionOk="0">
                  <a:moveTo>
                    <a:pt x="2148" y="0"/>
                  </a:moveTo>
                  <a:cubicBezTo>
                    <a:pt x="1488" y="0"/>
                    <a:pt x="855" y="362"/>
                    <a:pt x="507" y="993"/>
                  </a:cubicBezTo>
                  <a:cubicBezTo>
                    <a:pt x="0" y="1880"/>
                    <a:pt x="349" y="3020"/>
                    <a:pt x="1235" y="3527"/>
                  </a:cubicBezTo>
                  <a:cubicBezTo>
                    <a:pt x="1522" y="3675"/>
                    <a:pt x="1829" y="3746"/>
                    <a:pt x="2132" y="3746"/>
                  </a:cubicBezTo>
                  <a:cubicBezTo>
                    <a:pt x="2800" y="3746"/>
                    <a:pt x="3442" y="3399"/>
                    <a:pt x="3769" y="2767"/>
                  </a:cubicBezTo>
                  <a:cubicBezTo>
                    <a:pt x="4276" y="1848"/>
                    <a:pt x="3927" y="740"/>
                    <a:pt x="3041" y="233"/>
                  </a:cubicBezTo>
                  <a:cubicBezTo>
                    <a:pt x="2753" y="75"/>
                    <a:pt x="2448" y="0"/>
                    <a:pt x="2148"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7201372" y="3800593"/>
              <a:ext cx="108921" cy="67216"/>
            </a:xfrm>
            <a:custGeom>
              <a:avLst/>
              <a:gdLst/>
              <a:ahLst/>
              <a:cxnLst/>
              <a:rect l="l" t="t" r="r" b="b"/>
              <a:pathLst>
                <a:path w="3390" h="2092" extrusionOk="0">
                  <a:moveTo>
                    <a:pt x="159" y="1"/>
                  </a:moveTo>
                  <a:lnTo>
                    <a:pt x="1" y="318"/>
                  </a:lnTo>
                  <a:lnTo>
                    <a:pt x="3231" y="2091"/>
                  </a:lnTo>
                  <a:lnTo>
                    <a:pt x="3389" y="1774"/>
                  </a:lnTo>
                  <a:lnTo>
                    <a:pt x="159"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4"/>
          <p:cNvGrpSpPr/>
          <p:nvPr/>
        </p:nvGrpSpPr>
        <p:grpSpPr>
          <a:xfrm>
            <a:off x="3667924" y="1443610"/>
            <a:ext cx="1818193" cy="3293196"/>
            <a:chOff x="3640019" y="1338214"/>
            <a:chExt cx="1876360" cy="3398551"/>
          </a:xfrm>
        </p:grpSpPr>
        <p:sp>
          <p:nvSpPr>
            <p:cNvPr id="312" name="Google Shape;312;p14"/>
            <p:cNvSpPr/>
            <p:nvPr/>
          </p:nvSpPr>
          <p:spPr>
            <a:xfrm>
              <a:off x="4155930" y="1357524"/>
              <a:ext cx="852698" cy="851702"/>
            </a:xfrm>
            <a:custGeom>
              <a:avLst/>
              <a:gdLst/>
              <a:ahLst/>
              <a:cxnLst/>
              <a:rect l="l" t="t" r="r" b="b"/>
              <a:pathLst>
                <a:path w="26539" h="26508" extrusionOk="0">
                  <a:moveTo>
                    <a:pt x="13269" y="1"/>
                  </a:moveTo>
                  <a:cubicBezTo>
                    <a:pt x="5954" y="1"/>
                    <a:pt x="0" y="5923"/>
                    <a:pt x="0" y="13270"/>
                  </a:cubicBezTo>
                  <a:cubicBezTo>
                    <a:pt x="0" y="20586"/>
                    <a:pt x="5954" y="26508"/>
                    <a:pt x="13269" y="26508"/>
                  </a:cubicBezTo>
                  <a:cubicBezTo>
                    <a:pt x="20585" y="26508"/>
                    <a:pt x="26539" y="20586"/>
                    <a:pt x="26539" y="13270"/>
                  </a:cubicBezTo>
                  <a:cubicBezTo>
                    <a:pt x="26539" y="5923"/>
                    <a:pt x="20585" y="1"/>
                    <a:pt x="1326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4"/>
            <p:cNvSpPr/>
            <p:nvPr/>
          </p:nvSpPr>
          <p:spPr>
            <a:xfrm>
              <a:off x="3640019" y="2290611"/>
              <a:ext cx="1876360" cy="2446153"/>
            </a:xfrm>
            <a:custGeom>
              <a:avLst/>
              <a:gdLst/>
              <a:ahLst/>
              <a:cxnLst/>
              <a:rect l="l" t="t" r="r" b="b"/>
              <a:pathLst>
                <a:path w="58399" h="76133" extrusionOk="0">
                  <a:moveTo>
                    <a:pt x="18116" y="0"/>
                  </a:moveTo>
                  <a:cubicBezTo>
                    <a:pt x="15772" y="0"/>
                    <a:pt x="13745" y="1520"/>
                    <a:pt x="12985" y="3611"/>
                  </a:cubicBezTo>
                  <a:cubicBezTo>
                    <a:pt x="12890" y="3737"/>
                    <a:pt x="12827" y="3896"/>
                    <a:pt x="12764" y="4022"/>
                  </a:cubicBezTo>
                  <a:lnTo>
                    <a:pt x="793" y="31828"/>
                  </a:lnTo>
                  <a:cubicBezTo>
                    <a:pt x="1" y="33601"/>
                    <a:pt x="856" y="35691"/>
                    <a:pt x="2598" y="36451"/>
                  </a:cubicBezTo>
                  <a:cubicBezTo>
                    <a:pt x="3054" y="36643"/>
                    <a:pt x="3527" y="36734"/>
                    <a:pt x="3990" y="36734"/>
                  </a:cubicBezTo>
                  <a:cubicBezTo>
                    <a:pt x="5361" y="36734"/>
                    <a:pt x="6654" y="35940"/>
                    <a:pt x="7221" y="34614"/>
                  </a:cubicBezTo>
                  <a:lnTo>
                    <a:pt x="14790" y="17102"/>
                  </a:lnTo>
                  <a:lnTo>
                    <a:pt x="17229" y="30402"/>
                  </a:lnTo>
                  <a:cubicBezTo>
                    <a:pt x="17229" y="31068"/>
                    <a:pt x="17451" y="32936"/>
                    <a:pt x="17451" y="33253"/>
                  </a:cubicBezTo>
                  <a:lnTo>
                    <a:pt x="17451" y="71667"/>
                  </a:lnTo>
                  <a:cubicBezTo>
                    <a:pt x="17451" y="74106"/>
                    <a:pt x="19446" y="76132"/>
                    <a:pt x="21916" y="76132"/>
                  </a:cubicBezTo>
                  <a:cubicBezTo>
                    <a:pt x="24354" y="76132"/>
                    <a:pt x="26350" y="74106"/>
                    <a:pt x="26350" y="71667"/>
                  </a:cubicBezTo>
                  <a:lnTo>
                    <a:pt x="26350" y="35881"/>
                  </a:lnTo>
                  <a:lnTo>
                    <a:pt x="32303" y="35881"/>
                  </a:lnTo>
                  <a:lnTo>
                    <a:pt x="32303" y="71667"/>
                  </a:lnTo>
                  <a:cubicBezTo>
                    <a:pt x="32303" y="74106"/>
                    <a:pt x="34299" y="76132"/>
                    <a:pt x="36769" y="76132"/>
                  </a:cubicBezTo>
                  <a:cubicBezTo>
                    <a:pt x="39207" y="76132"/>
                    <a:pt x="41202" y="74106"/>
                    <a:pt x="41202" y="71667"/>
                  </a:cubicBezTo>
                  <a:lnTo>
                    <a:pt x="41202" y="33253"/>
                  </a:lnTo>
                  <a:cubicBezTo>
                    <a:pt x="41202" y="32936"/>
                    <a:pt x="41456" y="31068"/>
                    <a:pt x="41456" y="30402"/>
                  </a:cubicBezTo>
                  <a:lnTo>
                    <a:pt x="43799" y="17545"/>
                  </a:lnTo>
                  <a:lnTo>
                    <a:pt x="51178" y="34614"/>
                  </a:lnTo>
                  <a:cubicBezTo>
                    <a:pt x="51746" y="35940"/>
                    <a:pt x="53039" y="36734"/>
                    <a:pt x="54396" y="36734"/>
                  </a:cubicBezTo>
                  <a:cubicBezTo>
                    <a:pt x="54855" y="36734"/>
                    <a:pt x="55322" y="36643"/>
                    <a:pt x="55770" y="36451"/>
                  </a:cubicBezTo>
                  <a:cubicBezTo>
                    <a:pt x="57575" y="35691"/>
                    <a:pt x="58399" y="33633"/>
                    <a:pt x="57639" y="31828"/>
                  </a:cubicBezTo>
                  <a:lnTo>
                    <a:pt x="45984" y="4814"/>
                  </a:lnTo>
                  <a:cubicBezTo>
                    <a:pt x="45636" y="2091"/>
                    <a:pt x="43324" y="0"/>
                    <a:pt x="40537"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4652467" y="1338214"/>
              <a:ext cx="588172" cy="587144"/>
            </a:xfrm>
            <a:custGeom>
              <a:avLst/>
              <a:gdLst/>
              <a:ahLst/>
              <a:cxnLst/>
              <a:rect l="l" t="t" r="r" b="b"/>
              <a:pathLst>
                <a:path w="18306" h="18274" extrusionOk="0">
                  <a:moveTo>
                    <a:pt x="9153" y="0"/>
                  </a:moveTo>
                  <a:cubicBezTo>
                    <a:pt x="4118" y="0"/>
                    <a:pt x="1" y="4086"/>
                    <a:pt x="1" y="9121"/>
                  </a:cubicBezTo>
                  <a:cubicBezTo>
                    <a:pt x="1" y="14188"/>
                    <a:pt x="4118" y="18273"/>
                    <a:pt x="9153" y="18273"/>
                  </a:cubicBezTo>
                  <a:cubicBezTo>
                    <a:pt x="14188" y="18273"/>
                    <a:pt x="18305" y="14188"/>
                    <a:pt x="18305" y="9121"/>
                  </a:cubicBezTo>
                  <a:cubicBezTo>
                    <a:pt x="18305" y="4086"/>
                    <a:pt x="14188" y="0"/>
                    <a:pt x="9153" y="0"/>
                  </a:cubicBezTo>
                  <a:close/>
                </a:path>
              </a:pathLst>
            </a:custGeom>
            <a:solidFill>
              <a:srgbClr val="FFFFFF"/>
            </a:solidFill>
            <a:ln w="15825" cap="flat" cmpd="sng">
              <a:solidFill>
                <a:srgbClr val="BFC4C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4903788" y="1631239"/>
              <a:ext cx="156730" cy="218805"/>
            </a:xfrm>
            <a:custGeom>
              <a:avLst/>
              <a:gdLst/>
              <a:ahLst/>
              <a:cxnLst/>
              <a:rect l="l" t="t" r="r" b="b"/>
              <a:pathLst>
                <a:path w="4878" h="6810" extrusionOk="0">
                  <a:moveTo>
                    <a:pt x="1" y="1"/>
                  </a:moveTo>
                  <a:cubicBezTo>
                    <a:pt x="1" y="1"/>
                    <a:pt x="1" y="761"/>
                    <a:pt x="64" y="1299"/>
                  </a:cubicBezTo>
                  <a:cubicBezTo>
                    <a:pt x="96" y="1838"/>
                    <a:pt x="571" y="2408"/>
                    <a:pt x="983" y="2756"/>
                  </a:cubicBezTo>
                  <a:cubicBezTo>
                    <a:pt x="1426" y="3136"/>
                    <a:pt x="2344" y="3675"/>
                    <a:pt x="2819" y="4403"/>
                  </a:cubicBezTo>
                  <a:cubicBezTo>
                    <a:pt x="3294" y="5163"/>
                    <a:pt x="3421" y="6810"/>
                    <a:pt x="3421" y="6810"/>
                  </a:cubicBezTo>
                  <a:lnTo>
                    <a:pt x="4878" y="6810"/>
                  </a:lnTo>
                  <a:cubicBezTo>
                    <a:pt x="4878" y="6810"/>
                    <a:pt x="4656" y="6366"/>
                    <a:pt x="4435" y="5891"/>
                  </a:cubicBezTo>
                  <a:cubicBezTo>
                    <a:pt x="4245" y="5385"/>
                    <a:pt x="3960" y="4720"/>
                    <a:pt x="3801" y="3579"/>
                  </a:cubicBezTo>
                  <a:cubicBezTo>
                    <a:pt x="3643" y="2408"/>
                    <a:pt x="3675" y="603"/>
                    <a:pt x="3675" y="603"/>
                  </a:cubicBezTo>
                  <a:lnTo>
                    <a:pt x="1" y="1"/>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4928207" y="1597663"/>
              <a:ext cx="178129" cy="147252"/>
            </a:xfrm>
            <a:custGeom>
              <a:avLst/>
              <a:gdLst/>
              <a:ahLst/>
              <a:cxnLst/>
              <a:rect l="l" t="t" r="r" b="b"/>
              <a:pathLst>
                <a:path w="5544" h="4583" extrusionOk="0">
                  <a:moveTo>
                    <a:pt x="2579" y="0"/>
                  </a:moveTo>
                  <a:cubicBezTo>
                    <a:pt x="1725" y="0"/>
                    <a:pt x="936" y="410"/>
                    <a:pt x="571" y="1141"/>
                  </a:cubicBezTo>
                  <a:cubicBezTo>
                    <a:pt x="1" y="2249"/>
                    <a:pt x="539" y="3643"/>
                    <a:pt x="1743" y="4276"/>
                  </a:cubicBezTo>
                  <a:cubicBezTo>
                    <a:pt x="2147" y="4484"/>
                    <a:pt x="2576" y="4582"/>
                    <a:pt x="2989" y="4582"/>
                  </a:cubicBezTo>
                  <a:cubicBezTo>
                    <a:pt x="3837" y="4582"/>
                    <a:pt x="4621" y="4166"/>
                    <a:pt x="5005" y="3421"/>
                  </a:cubicBezTo>
                  <a:cubicBezTo>
                    <a:pt x="5543" y="2313"/>
                    <a:pt x="5005" y="919"/>
                    <a:pt x="3801" y="286"/>
                  </a:cubicBezTo>
                  <a:cubicBezTo>
                    <a:pt x="3404" y="92"/>
                    <a:pt x="2984" y="0"/>
                    <a:pt x="2579"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4730832" y="1423680"/>
              <a:ext cx="392789" cy="271723"/>
            </a:xfrm>
            <a:custGeom>
              <a:avLst/>
              <a:gdLst/>
              <a:ahLst/>
              <a:cxnLst/>
              <a:rect l="l" t="t" r="r" b="b"/>
              <a:pathLst>
                <a:path w="12225" h="8457" extrusionOk="0">
                  <a:moveTo>
                    <a:pt x="4846" y="0"/>
                  </a:moveTo>
                  <a:cubicBezTo>
                    <a:pt x="3959" y="0"/>
                    <a:pt x="3230" y="729"/>
                    <a:pt x="3230" y="1616"/>
                  </a:cubicBezTo>
                  <a:cubicBezTo>
                    <a:pt x="3230" y="1679"/>
                    <a:pt x="3230" y="1742"/>
                    <a:pt x="3262" y="1806"/>
                  </a:cubicBezTo>
                  <a:cubicBezTo>
                    <a:pt x="3009" y="1679"/>
                    <a:pt x="2755" y="1616"/>
                    <a:pt x="2470" y="1616"/>
                  </a:cubicBezTo>
                  <a:cubicBezTo>
                    <a:pt x="1584" y="1616"/>
                    <a:pt x="887" y="2312"/>
                    <a:pt x="887" y="3199"/>
                  </a:cubicBezTo>
                  <a:cubicBezTo>
                    <a:pt x="887" y="3516"/>
                    <a:pt x="982" y="3801"/>
                    <a:pt x="1140" y="4054"/>
                  </a:cubicBezTo>
                  <a:cubicBezTo>
                    <a:pt x="475" y="4212"/>
                    <a:pt x="0" y="4782"/>
                    <a:pt x="0" y="5511"/>
                  </a:cubicBezTo>
                  <a:cubicBezTo>
                    <a:pt x="0" y="6334"/>
                    <a:pt x="665" y="6999"/>
                    <a:pt x="1489" y="6999"/>
                  </a:cubicBezTo>
                  <a:cubicBezTo>
                    <a:pt x="1869" y="6999"/>
                    <a:pt x="2185" y="6873"/>
                    <a:pt x="2439" y="6651"/>
                  </a:cubicBezTo>
                  <a:cubicBezTo>
                    <a:pt x="2692" y="7158"/>
                    <a:pt x="3199" y="7538"/>
                    <a:pt x="3800" y="7538"/>
                  </a:cubicBezTo>
                  <a:cubicBezTo>
                    <a:pt x="4085" y="7538"/>
                    <a:pt x="4339" y="7443"/>
                    <a:pt x="4561" y="7316"/>
                  </a:cubicBezTo>
                  <a:cubicBezTo>
                    <a:pt x="4814" y="7759"/>
                    <a:pt x="5289" y="8076"/>
                    <a:pt x="5859" y="8076"/>
                  </a:cubicBezTo>
                  <a:cubicBezTo>
                    <a:pt x="6302" y="8076"/>
                    <a:pt x="6714" y="7886"/>
                    <a:pt x="6999" y="7569"/>
                  </a:cubicBezTo>
                  <a:cubicBezTo>
                    <a:pt x="7221" y="8108"/>
                    <a:pt x="7759" y="8456"/>
                    <a:pt x="8361" y="8456"/>
                  </a:cubicBezTo>
                  <a:cubicBezTo>
                    <a:pt x="8836" y="8456"/>
                    <a:pt x="9216" y="8266"/>
                    <a:pt x="9501" y="7918"/>
                  </a:cubicBezTo>
                  <a:cubicBezTo>
                    <a:pt x="9786" y="8266"/>
                    <a:pt x="10198" y="8456"/>
                    <a:pt x="10673" y="8456"/>
                  </a:cubicBezTo>
                  <a:cubicBezTo>
                    <a:pt x="11496" y="8456"/>
                    <a:pt x="12161" y="7791"/>
                    <a:pt x="12161" y="6968"/>
                  </a:cubicBezTo>
                  <a:cubicBezTo>
                    <a:pt x="12161" y="6524"/>
                    <a:pt x="11971" y="6113"/>
                    <a:pt x="11686" y="5859"/>
                  </a:cubicBezTo>
                  <a:cubicBezTo>
                    <a:pt x="12003" y="5574"/>
                    <a:pt x="12224" y="5162"/>
                    <a:pt x="12224" y="4687"/>
                  </a:cubicBezTo>
                  <a:cubicBezTo>
                    <a:pt x="12224" y="4022"/>
                    <a:pt x="11749" y="3421"/>
                    <a:pt x="11116" y="3262"/>
                  </a:cubicBezTo>
                  <a:cubicBezTo>
                    <a:pt x="11116" y="3167"/>
                    <a:pt x="11148" y="3072"/>
                    <a:pt x="11148" y="2977"/>
                  </a:cubicBezTo>
                  <a:cubicBezTo>
                    <a:pt x="11148" y="2122"/>
                    <a:pt x="10451" y="1457"/>
                    <a:pt x="9628" y="1457"/>
                  </a:cubicBezTo>
                  <a:cubicBezTo>
                    <a:pt x="9501" y="1457"/>
                    <a:pt x="9374" y="1489"/>
                    <a:pt x="9248" y="1521"/>
                  </a:cubicBezTo>
                  <a:cubicBezTo>
                    <a:pt x="9121" y="729"/>
                    <a:pt x="8456" y="127"/>
                    <a:pt x="7664" y="127"/>
                  </a:cubicBezTo>
                  <a:cubicBezTo>
                    <a:pt x="7062" y="127"/>
                    <a:pt x="6556" y="475"/>
                    <a:pt x="6271" y="919"/>
                  </a:cubicBezTo>
                  <a:cubicBezTo>
                    <a:pt x="6017" y="380"/>
                    <a:pt x="5479" y="0"/>
                    <a:pt x="4846"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3969705" y="1566144"/>
              <a:ext cx="587144" cy="587144"/>
            </a:xfrm>
            <a:custGeom>
              <a:avLst/>
              <a:gdLst/>
              <a:ahLst/>
              <a:cxnLst/>
              <a:rect l="l" t="t" r="r" b="b"/>
              <a:pathLst>
                <a:path w="18274" h="18274" extrusionOk="0">
                  <a:moveTo>
                    <a:pt x="9153" y="0"/>
                  </a:moveTo>
                  <a:cubicBezTo>
                    <a:pt x="4086" y="0"/>
                    <a:pt x="1" y="4085"/>
                    <a:pt x="1" y="9121"/>
                  </a:cubicBezTo>
                  <a:cubicBezTo>
                    <a:pt x="1" y="14188"/>
                    <a:pt x="4086" y="18273"/>
                    <a:pt x="9153" y="18273"/>
                  </a:cubicBezTo>
                  <a:cubicBezTo>
                    <a:pt x="14188" y="18273"/>
                    <a:pt x="18274" y="14188"/>
                    <a:pt x="18274" y="9121"/>
                  </a:cubicBezTo>
                  <a:cubicBezTo>
                    <a:pt x="18274" y="4085"/>
                    <a:pt x="14188" y="0"/>
                    <a:pt x="9153" y="0"/>
                  </a:cubicBezTo>
                  <a:close/>
                </a:path>
              </a:pathLst>
            </a:custGeom>
            <a:solidFill>
              <a:srgbClr val="FFFFFF"/>
            </a:solidFill>
            <a:ln w="15825" cap="flat" cmpd="sng">
              <a:solidFill>
                <a:srgbClr val="BFC4C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4065356" y="1748257"/>
              <a:ext cx="384660" cy="216781"/>
            </a:xfrm>
            <a:custGeom>
              <a:avLst/>
              <a:gdLst/>
              <a:ahLst/>
              <a:cxnLst/>
              <a:rect l="l" t="t" r="r" b="b"/>
              <a:pathLst>
                <a:path w="11972" h="6747" fill="none" extrusionOk="0">
                  <a:moveTo>
                    <a:pt x="11972" y="3358"/>
                  </a:moveTo>
                  <a:cubicBezTo>
                    <a:pt x="11972" y="3358"/>
                    <a:pt x="9280" y="6746"/>
                    <a:pt x="5986" y="6746"/>
                  </a:cubicBezTo>
                  <a:cubicBezTo>
                    <a:pt x="2661" y="6746"/>
                    <a:pt x="1" y="3358"/>
                    <a:pt x="1" y="3358"/>
                  </a:cubicBezTo>
                  <a:cubicBezTo>
                    <a:pt x="1" y="3358"/>
                    <a:pt x="2661" y="1"/>
                    <a:pt x="5986" y="1"/>
                  </a:cubicBezTo>
                  <a:cubicBezTo>
                    <a:pt x="9280" y="1"/>
                    <a:pt x="11972" y="3358"/>
                    <a:pt x="11972" y="3358"/>
                  </a:cubicBezTo>
                  <a:close/>
                </a:path>
              </a:pathLst>
            </a:custGeom>
            <a:noFill/>
            <a:ln w="10300"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4162035" y="1759470"/>
              <a:ext cx="186225" cy="186225"/>
            </a:xfrm>
            <a:custGeom>
              <a:avLst/>
              <a:gdLst/>
              <a:ahLst/>
              <a:cxnLst/>
              <a:rect l="l" t="t" r="r" b="b"/>
              <a:pathLst>
                <a:path w="5796" h="5796" extrusionOk="0">
                  <a:moveTo>
                    <a:pt x="2882" y="0"/>
                  </a:moveTo>
                  <a:cubicBezTo>
                    <a:pt x="1299" y="0"/>
                    <a:pt x="0" y="1299"/>
                    <a:pt x="0" y="2882"/>
                  </a:cubicBezTo>
                  <a:cubicBezTo>
                    <a:pt x="0" y="4497"/>
                    <a:pt x="1299" y="5796"/>
                    <a:pt x="2882" y="5796"/>
                  </a:cubicBezTo>
                  <a:cubicBezTo>
                    <a:pt x="4497" y="5796"/>
                    <a:pt x="5796" y="4497"/>
                    <a:pt x="5796" y="2882"/>
                  </a:cubicBezTo>
                  <a:cubicBezTo>
                    <a:pt x="5796" y="1299"/>
                    <a:pt x="4497" y="0"/>
                    <a:pt x="2882"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4205764" y="1789994"/>
              <a:ext cx="63135" cy="63103"/>
            </a:xfrm>
            <a:custGeom>
              <a:avLst/>
              <a:gdLst/>
              <a:ahLst/>
              <a:cxnLst/>
              <a:rect l="l" t="t" r="r" b="b"/>
              <a:pathLst>
                <a:path w="1965" h="1964" extrusionOk="0">
                  <a:moveTo>
                    <a:pt x="983" y="0"/>
                  </a:moveTo>
                  <a:cubicBezTo>
                    <a:pt x="444" y="0"/>
                    <a:pt x="1" y="444"/>
                    <a:pt x="1" y="982"/>
                  </a:cubicBezTo>
                  <a:cubicBezTo>
                    <a:pt x="1" y="1520"/>
                    <a:pt x="444" y="1964"/>
                    <a:pt x="983" y="1964"/>
                  </a:cubicBezTo>
                  <a:cubicBezTo>
                    <a:pt x="1521" y="1964"/>
                    <a:pt x="1964" y="1520"/>
                    <a:pt x="1964" y="982"/>
                  </a:cubicBezTo>
                  <a:cubicBezTo>
                    <a:pt x="1964" y="444"/>
                    <a:pt x="1521" y="0"/>
                    <a:pt x="9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4462193" y="2358791"/>
              <a:ext cx="587144" cy="588140"/>
            </a:xfrm>
            <a:custGeom>
              <a:avLst/>
              <a:gdLst/>
              <a:ahLst/>
              <a:cxnLst/>
              <a:rect l="l" t="t" r="r" b="b"/>
              <a:pathLst>
                <a:path w="18274" h="18305" extrusionOk="0">
                  <a:moveTo>
                    <a:pt x="9121" y="0"/>
                  </a:moveTo>
                  <a:cubicBezTo>
                    <a:pt x="4086" y="0"/>
                    <a:pt x="1" y="4117"/>
                    <a:pt x="1" y="9152"/>
                  </a:cubicBezTo>
                  <a:cubicBezTo>
                    <a:pt x="1" y="14188"/>
                    <a:pt x="4086" y="18305"/>
                    <a:pt x="9121" y="18305"/>
                  </a:cubicBezTo>
                  <a:cubicBezTo>
                    <a:pt x="14188" y="18305"/>
                    <a:pt x="18274" y="14188"/>
                    <a:pt x="18274" y="9152"/>
                  </a:cubicBezTo>
                  <a:cubicBezTo>
                    <a:pt x="18274" y="4117"/>
                    <a:pt x="14188" y="0"/>
                    <a:pt x="9121" y="0"/>
                  </a:cubicBezTo>
                  <a:close/>
                </a:path>
              </a:pathLst>
            </a:custGeom>
            <a:solidFill>
              <a:srgbClr val="FFFFFF"/>
            </a:solidFill>
            <a:ln w="15825" cap="flat" cmpd="sng">
              <a:solidFill>
                <a:srgbClr val="BFC4C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4589396" y="2529851"/>
              <a:ext cx="339871" cy="275643"/>
            </a:xfrm>
            <a:custGeom>
              <a:avLst/>
              <a:gdLst/>
              <a:ahLst/>
              <a:cxnLst/>
              <a:rect l="l" t="t" r="r" b="b"/>
              <a:pathLst>
                <a:path w="10578" h="8579" extrusionOk="0">
                  <a:moveTo>
                    <a:pt x="2611" y="0"/>
                  </a:moveTo>
                  <a:cubicBezTo>
                    <a:pt x="2359" y="0"/>
                    <a:pt x="2091" y="47"/>
                    <a:pt x="1805" y="155"/>
                  </a:cubicBezTo>
                  <a:cubicBezTo>
                    <a:pt x="602" y="598"/>
                    <a:pt x="0" y="2340"/>
                    <a:pt x="349" y="3638"/>
                  </a:cubicBezTo>
                  <a:cubicBezTo>
                    <a:pt x="1235" y="6805"/>
                    <a:pt x="5289" y="8579"/>
                    <a:pt x="5289" y="8579"/>
                  </a:cubicBezTo>
                  <a:cubicBezTo>
                    <a:pt x="5289" y="8579"/>
                    <a:pt x="9343" y="6805"/>
                    <a:pt x="10229" y="3638"/>
                  </a:cubicBezTo>
                  <a:cubicBezTo>
                    <a:pt x="10578" y="2340"/>
                    <a:pt x="9976" y="598"/>
                    <a:pt x="8773" y="155"/>
                  </a:cubicBezTo>
                  <a:cubicBezTo>
                    <a:pt x="8483" y="47"/>
                    <a:pt x="8211" y="0"/>
                    <a:pt x="7957" y="0"/>
                  </a:cubicBezTo>
                  <a:cubicBezTo>
                    <a:pt x="6268" y="0"/>
                    <a:pt x="5372" y="2084"/>
                    <a:pt x="5289" y="2277"/>
                  </a:cubicBezTo>
                  <a:cubicBezTo>
                    <a:pt x="5206" y="2084"/>
                    <a:pt x="4286" y="0"/>
                    <a:pt x="2611" y="0"/>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3874054" y="2954031"/>
              <a:ext cx="588172" cy="587144"/>
            </a:xfrm>
            <a:custGeom>
              <a:avLst/>
              <a:gdLst/>
              <a:ahLst/>
              <a:cxnLst/>
              <a:rect l="l" t="t" r="r" b="b"/>
              <a:pathLst>
                <a:path w="18306" h="18274" extrusionOk="0">
                  <a:moveTo>
                    <a:pt x="9153" y="0"/>
                  </a:moveTo>
                  <a:cubicBezTo>
                    <a:pt x="4086" y="0"/>
                    <a:pt x="1" y="4086"/>
                    <a:pt x="1" y="9153"/>
                  </a:cubicBezTo>
                  <a:cubicBezTo>
                    <a:pt x="1" y="14188"/>
                    <a:pt x="4086" y="18273"/>
                    <a:pt x="9153" y="18273"/>
                  </a:cubicBezTo>
                  <a:cubicBezTo>
                    <a:pt x="14189" y="18273"/>
                    <a:pt x="18306" y="14188"/>
                    <a:pt x="18306" y="9153"/>
                  </a:cubicBezTo>
                  <a:cubicBezTo>
                    <a:pt x="18306" y="4086"/>
                    <a:pt x="14189" y="0"/>
                    <a:pt x="9153" y="0"/>
                  </a:cubicBezTo>
                  <a:close/>
                </a:path>
              </a:pathLst>
            </a:custGeom>
            <a:solidFill>
              <a:srgbClr val="FFFFFF"/>
            </a:solidFill>
            <a:ln w="15825" cap="flat" cmpd="sng">
              <a:solidFill>
                <a:srgbClr val="BFC4C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4"/>
            <p:cNvSpPr/>
            <p:nvPr/>
          </p:nvSpPr>
          <p:spPr>
            <a:xfrm>
              <a:off x="4183401" y="3216566"/>
              <a:ext cx="141468" cy="207592"/>
            </a:xfrm>
            <a:custGeom>
              <a:avLst/>
              <a:gdLst/>
              <a:ahLst/>
              <a:cxnLst/>
              <a:rect l="l" t="t" r="r" b="b"/>
              <a:pathLst>
                <a:path w="4403" h="6461" fill="none" extrusionOk="0">
                  <a:moveTo>
                    <a:pt x="4402" y="285"/>
                  </a:moveTo>
                  <a:cubicBezTo>
                    <a:pt x="3579" y="0"/>
                    <a:pt x="1932" y="95"/>
                    <a:pt x="1077" y="950"/>
                  </a:cubicBezTo>
                  <a:cubicBezTo>
                    <a:pt x="0" y="2027"/>
                    <a:pt x="412" y="5700"/>
                    <a:pt x="412" y="6460"/>
                  </a:cubicBezTo>
                </a:path>
              </a:pathLst>
            </a:custGeom>
            <a:noFill/>
            <a:ln w="18200"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4181345" y="3071402"/>
              <a:ext cx="222886" cy="245955"/>
            </a:xfrm>
            <a:custGeom>
              <a:avLst/>
              <a:gdLst/>
              <a:ahLst/>
              <a:cxnLst/>
              <a:rect l="l" t="t" r="r" b="b"/>
              <a:pathLst>
                <a:path w="6937" h="7655" extrusionOk="0">
                  <a:moveTo>
                    <a:pt x="2542" y="1"/>
                  </a:moveTo>
                  <a:cubicBezTo>
                    <a:pt x="2241" y="1"/>
                    <a:pt x="1939" y="46"/>
                    <a:pt x="1648" y="148"/>
                  </a:cubicBezTo>
                  <a:cubicBezTo>
                    <a:pt x="951" y="369"/>
                    <a:pt x="349" y="971"/>
                    <a:pt x="159" y="1700"/>
                  </a:cubicBezTo>
                  <a:cubicBezTo>
                    <a:pt x="1" y="2428"/>
                    <a:pt x="286" y="3283"/>
                    <a:pt x="951" y="3663"/>
                  </a:cubicBezTo>
                  <a:cubicBezTo>
                    <a:pt x="1331" y="3885"/>
                    <a:pt x="1774" y="3948"/>
                    <a:pt x="2186" y="4075"/>
                  </a:cubicBezTo>
                  <a:cubicBezTo>
                    <a:pt x="2598" y="4201"/>
                    <a:pt x="3009" y="4455"/>
                    <a:pt x="3136" y="4866"/>
                  </a:cubicBezTo>
                  <a:cubicBezTo>
                    <a:pt x="3294" y="5278"/>
                    <a:pt x="3073" y="5753"/>
                    <a:pt x="3073" y="6196"/>
                  </a:cubicBezTo>
                  <a:cubicBezTo>
                    <a:pt x="3073" y="7001"/>
                    <a:pt x="3859" y="7654"/>
                    <a:pt x="4663" y="7654"/>
                  </a:cubicBezTo>
                  <a:cubicBezTo>
                    <a:pt x="4682" y="7654"/>
                    <a:pt x="4701" y="7654"/>
                    <a:pt x="4720" y="7653"/>
                  </a:cubicBezTo>
                  <a:cubicBezTo>
                    <a:pt x="5543" y="7653"/>
                    <a:pt x="6271" y="7052"/>
                    <a:pt x="6588" y="6292"/>
                  </a:cubicBezTo>
                  <a:cubicBezTo>
                    <a:pt x="6936" y="5563"/>
                    <a:pt x="6905" y="4676"/>
                    <a:pt x="6683" y="3916"/>
                  </a:cubicBezTo>
                  <a:cubicBezTo>
                    <a:pt x="6271" y="2365"/>
                    <a:pt x="5385" y="939"/>
                    <a:pt x="3865" y="274"/>
                  </a:cubicBezTo>
                  <a:cubicBezTo>
                    <a:pt x="3446" y="103"/>
                    <a:pt x="2994" y="1"/>
                    <a:pt x="2542"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4"/>
            <p:cNvSpPr/>
            <p:nvPr/>
          </p:nvSpPr>
          <p:spPr>
            <a:xfrm>
              <a:off x="4011442" y="3216566"/>
              <a:ext cx="141468" cy="207592"/>
            </a:xfrm>
            <a:custGeom>
              <a:avLst/>
              <a:gdLst/>
              <a:ahLst/>
              <a:cxnLst/>
              <a:rect l="l" t="t" r="r" b="b"/>
              <a:pathLst>
                <a:path w="4403" h="6461" fill="none" extrusionOk="0">
                  <a:moveTo>
                    <a:pt x="0" y="285"/>
                  </a:moveTo>
                  <a:cubicBezTo>
                    <a:pt x="824" y="0"/>
                    <a:pt x="2470" y="95"/>
                    <a:pt x="3325" y="950"/>
                  </a:cubicBezTo>
                  <a:cubicBezTo>
                    <a:pt x="4402" y="2027"/>
                    <a:pt x="3959" y="5700"/>
                    <a:pt x="3959" y="6460"/>
                  </a:cubicBezTo>
                </a:path>
              </a:pathLst>
            </a:custGeom>
            <a:noFill/>
            <a:ln w="18200"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4"/>
            <p:cNvSpPr/>
            <p:nvPr/>
          </p:nvSpPr>
          <p:spPr>
            <a:xfrm>
              <a:off x="3932048" y="3071402"/>
              <a:ext cx="222886" cy="245955"/>
            </a:xfrm>
            <a:custGeom>
              <a:avLst/>
              <a:gdLst/>
              <a:ahLst/>
              <a:cxnLst/>
              <a:rect l="l" t="t" r="r" b="b"/>
              <a:pathLst>
                <a:path w="6937" h="7655" extrusionOk="0">
                  <a:moveTo>
                    <a:pt x="4389" y="1"/>
                  </a:moveTo>
                  <a:cubicBezTo>
                    <a:pt x="3943" y="1"/>
                    <a:pt x="3491" y="103"/>
                    <a:pt x="3073" y="274"/>
                  </a:cubicBezTo>
                  <a:cubicBezTo>
                    <a:pt x="1553" y="939"/>
                    <a:pt x="666" y="2365"/>
                    <a:pt x="254" y="3916"/>
                  </a:cubicBezTo>
                  <a:cubicBezTo>
                    <a:pt x="33" y="4676"/>
                    <a:pt x="1" y="5563"/>
                    <a:pt x="318" y="6292"/>
                  </a:cubicBezTo>
                  <a:cubicBezTo>
                    <a:pt x="666" y="7052"/>
                    <a:pt x="1394" y="7653"/>
                    <a:pt x="2218" y="7653"/>
                  </a:cubicBezTo>
                  <a:cubicBezTo>
                    <a:pt x="2236" y="7654"/>
                    <a:pt x="2254" y="7654"/>
                    <a:pt x="2272" y="7654"/>
                  </a:cubicBezTo>
                  <a:cubicBezTo>
                    <a:pt x="3047" y="7654"/>
                    <a:pt x="3834" y="7001"/>
                    <a:pt x="3865" y="6196"/>
                  </a:cubicBezTo>
                  <a:cubicBezTo>
                    <a:pt x="3865" y="5753"/>
                    <a:pt x="3643" y="5278"/>
                    <a:pt x="3770" y="4866"/>
                  </a:cubicBezTo>
                  <a:cubicBezTo>
                    <a:pt x="3928" y="4455"/>
                    <a:pt x="4340" y="4201"/>
                    <a:pt x="4751" y="4075"/>
                  </a:cubicBezTo>
                  <a:cubicBezTo>
                    <a:pt x="5163" y="3948"/>
                    <a:pt x="5606" y="3885"/>
                    <a:pt x="5986" y="3663"/>
                  </a:cubicBezTo>
                  <a:cubicBezTo>
                    <a:pt x="6620" y="3283"/>
                    <a:pt x="6936" y="2428"/>
                    <a:pt x="6746" y="1700"/>
                  </a:cubicBezTo>
                  <a:cubicBezTo>
                    <a:pt x="6588" y="971"/>
                    <a:pt x="5986" y="369"/>
                    <a:pt x="5258" y="148"/>
                  </a:cubicBezTo>
                  <a:cubicBezTo>
                    <a:pt x="4979" y="46"/>
                    <a:pt x="4685" y="1"/>
                    <a:pt x="4389"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a:off x="4556816" y="3754807"/>
              <a:ext cx="588172" cy="587144"/>
            </a:xfrm>
            <a:custGeom>
              <a:avLst/>
              <a:gdLst/>
              <a:ahLst/>
              <a:cxnLst/>
              <a:rect l="l" t="t" r="r" b="b"/>
              <a:pathLst>
                <a:path w="18306" h="18274" extrusionOk="0">
                  <a:moveTo>
                    <a:pt x="9153" y="1"/>
                  </a:moveTo>
                  <a:cubicBezTo>
                    <a:pt x="4118" y="1"/>
                    <a:pt x="1" y="4086"/>
                    <a:pt x="1" y="9153"/>
                  </a:cubicBezTo>
                  <a:cubicBezTo>
                    <a:pt x="1" y="14189"/>
                    <a:pt x="4118" y="18274"/>
                    <a:pt x="9153" y="18274"/>
                  </a:cubicBezTo>
                  <a:cubicBezTo>
                    <a:pt x="14220" y="18274"/>
                    <a:pt x="18305" y="14189"/>
                    <a:pt x="18305" y="9153"/>
                  </a:cubicBezTo>
                  <a:cubicBezTo>
                    <a:pt x="18305" y="4086"/>
                    <a:pt x="14220" y="1"/>
                    <a:pt x="9153" y="1"/>
                  </a:cubicBezTo>
                  <a:close/>
                </a:path>
              </a:pathLst>
            </a:custGeom>
            <a:solidFill>
              <a:srgbClr val="FFFFFF"/>
            </a:solidFill>
            <a:ln w="15825" cap="flat" cmpd="sng">
              <a:solidFill>
                <a:srgbClr val="BFC4C8"/>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a:off x="4747090" y="3845382"/>
              <a:ext cx="208652" cy="435522"/>
            </a:xfrm>
            <a:custGeom>
              <a:avLst/>
              <a:gdLst/>
              <a:ahLst/>
              <a:cxnLst/>
              <a:rect l="l" t="t" r="r" b="b"/>
              <a:pathLst>
                <a:path w="6494" h="13555" extrusionOk="0">
                  <a:moveTo>
                    <a:pt x="1" y="0"/>
                  </a:moveTo>
                  <a:lnTo>
                    <a:pt x="1" y="10324"/>
                  </a:lnTo>
                  <a:cubicBezTo>
                    <a:pt x="1" y="12098"/>
                    <a:pt x="1458" y="13555"/>
                    <a:pt x="3231" y="13555"/>
                  </a:cubicBezTo>
                  <a:cubicBezTo>
                    <a:pt x="5036" y="13555"/>
                    <a:pt x="6493" y="12098"/>
                    <a:pt x="6493" y="10324"/>
                  </a:cubicBezTo>
                  <a:lnTo>
                    <a:pt x="6493" y="0"/>
                  </a:ln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4"/>
            <p:cNvSpPr/>
            <p:nvPr/>
          </p:nvSpPr>
          <p:spPr>
            <a:xfrm>
              <a:off x="4747090" y="3987846"/>
              <a:ext cx="208652" cy="293058"/>
            </a:xfrm>
            <a:custGeom>
              <a:avLst/>
              <a:gdLst/>
              <a:ahLst/>
              <a:cxnLst/>
              <a:rect l="l" t="t" r="r" b="b"/>
              <a:pathLst>
                <a:path w="6494" h="9121" extrusionOk="0">
                  <a:moveTo>
                    <a:pt x="1" y="0"/>
                  </a:moveTo>
                  <a:lnTo>
                    <a:pt x="1" y="5890"/>
                  </a:lnTo>
                  <a:cubicBezTo>
                    <a:pt x="1" y="7664"/>
                    <a:pt x="1458" y="9121"/>
                    <a:pt x="3231" y="9121"/>
                  </a:cubicBezTo>
                  <a:cubicBezTo>
                    <a:pt x="5036" y="9121"/>
                    <a:pt x="6493" y="7664"/>
                    <a:pt x="6493" y="5890"/>
                  </a:cubicBezTo>
                  <a:lnTo>
                    <a:pt x="6493" y="0"/>
                  </a:ln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4"/>
            <p:cNvSpPr/>
            <p:nvPr/>
          </p:nvSpPr>
          <p:spPr>
            <a:xfrm>
              <a:off x="4748118" y="3987846"/>
              <a:ext cx="14266" cy="32"/>
            </a:xfrm>
            <a:custGeom>
              <a:avLst/>
              <a:gdLst/>
              <a:ahLst/>
              <a:cxnLst/>
              <a:rect l="l" t="t" r="r" b="b"/>
              <a:pathLst>
                <a:path w="444" h="1" fill="none" extrusionOk="0">
                  <a:moveTo>
                    <a:pt x="1" y="0"/>
                  </a:moveTo>
                  <a:lnTo>
                    <a:pt x="444" y="0"/>
                  </a:lnTo>
                </a:path>
              </a:pathLst>
            </a:custGeom>
            <a:noFill/>
            <a:ln w="16625"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4"/>
            <p:cNvSpPr/>
            <p:nvPr/>
          </p:nvSpPr>
          <p:spPr>
            <a:xfrm>
              <a:off x="4787799" y="3987846"/>
              <a:ext cx="140440" cy="32"/>
            </a:xfrm>
            <a:custGeom>
              <a:avLst/>
              <a:gdLst/>
              <a:ahLst/>
              <a:cxnLst/>
              <a:rect l="l" t="t" r="r" b="b"/>
              <a:pathLst>
                <a:path w="4371" h="1" fill="none" extrusionOk="0">
                  <a:moveTo>
                    <a:pt x="1" y="0"/>
                  </a:moveTo>
                  <a:lnTo>
                    <a:pt x="4371" y="0"/>
                  </a:lnTo>
                </a:path>
              </a:pathLst>
            </a:custGeom>
            <a:noFill/>
            <a:ln w="16625"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4"/>
            <p:cNvSpPr/>
            <p:nvPr/>
          </p:nvSpPr>
          <p:spPr>
            <a:xfrm>
              <a:off x="4940449" y="3987846"/>
              <a:ext cx="14266" cy="32"/>
            </a:xfrm>
            <a:custGeom>
              <a:avLst/>
              <a:gdLst/>
              <a:ahLst/>
              <a:cxnLst/>
              <a:rect l="l" t="t" r="r" b="b"/>
              <a:pathLst>
                <a:path w="444" h="1" fill="none" extrusionOk="0">
                  <a:moveTo>
                    <a:pt x="0" y="0"/>
                  </a:moveTo>
                  <a:lnTo>
                    <a:pt x="443" y="0"/>
                  </a:lnTo>
                </a:path>
              </a:pathLst>
            </a:custGeom>
            <a:noFill/>
            <a:ln w="16625" cap="flat" cmpd="sng">
              <a:solidFill>
                <a:srgbClr val="C6C6C6"/>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5" name="Google Shape;335;p14"/>
          <p:cNvSpPr txBox="1"/>
          <p:nvPr/>
        </p:nvSpPr>
        <p:spPr>
          <a:xfrm>
            <a:off x="710250" y="45720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Fira Sans Extra Condensed Medium"/>
                <a:ea typeface="Fira Sans Extra Condensed Medium"/>
                <a:cs typeface="Fira Sans Extra Condensed Medium"/>
                <a:sym typeface="Fira Sans Extra Condensed Medium"/>
              </a:rPr>
              <a:t>Diabetes infographic</a:t>
            </a:r>
            <a:endParaRPr sz="2500">
              <a:latin typeface="Fira Sans Extra Condensed Medium"/>
              <a:ea typeface="Fira Sans Extra Condensed Medium"/>
              <a:cs typeface="Fira Sans Extra Condensed Medium"/>
              <a:sym typeface="Fira Sans Extra Condensed Medium"/>
            </a:endParaRPr>
          </a:p>
        </p:txBody>
      </p:sp>
      <p:sp>
        <p:nvSpPr>
          <p:cNvPr id="336" name="Google Shape;336;p14"/>
          <p:cNvSpPr txBox="1"/>
          <p:nvPr/>
        </p:nvSpPr>
        <p:spPr>
          <a:xfrm>
            <a:off x="583775" y="2235403"/>
            <a:ext cx="2557500" cy="62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000" b="0" i="0" dirty="0">
                <a:solidFill>
                  <a:schemeClr val="tx1"/>
                </a:solidFill>
                <a:effectLst/>
                <a:latin typeface="Söhne"/>
              </a:rPr>
              <a:t>Type 1 diabetes, characterized by insufficient insulin production, and Type 2 diabetes, marked by insulin resistance and inadequate insulin utilization.</a:t>
            </a:r>
            <a:endParaRPr sz="1000" dirty="0">
              <a:solidFill>
                <a:schemeClr val="tx1"/>
              </a:solidFill>
              <a:latin typeface="Roboto"/>
              <a:ea typeface="Roboto"/>
              <a:cs typeface="Roboto"/>
              <a:sym typeface="Roboto"/>
            </a:endParaRPr>
          </a:p>
        </p:txBody>
      </p:sp>
      <p:sp>
        <p:nvSpPr>
          <p:cNvPr id="337" name="Google Shape;337;p14"/>
          <p:cNvSpPr txBox="1"/>
          <p:nvPr/>
        </p:nvSpPr>
        <p:spPr>
          <a:xfrm>
            <a:off x="583775" y="4108900"/>
            <a:ext cx="2556600" cy="627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0" i="0" dirty="0">
                <a:solidFill>
                  <a:schemeClr val="tx1"/>
                </a:solidFill>
                <a:effectLst/>
                <a:latin typeface="Söhne"/>
              </a:rPr>
              <a:t>Frequent urination, increased thirst, and unexplained weight loss are common symptoms of diabetes.</a:t>
            </a:r>
            <a:endParaRPr sz="1200" dirty="0">
              <a:solidFill>
                <a:schemeClr val="tx1"/>
              </a:solidFill>
              <a:latin typeface="Roboto"/>
              <a:ea typeface="Roboto"/>
              <a:cs typeface="Roboto"/>
              <a:sym typeface="Roboto"/>
            </a:endParaRPr>
          </a:p>
        </p:txBody>
      </p:sp>
      <p:sp>
        <p:nvSpPr>
          <p:cNvPr id="338" name="Google Shape;338;p14"/>
          <p:cNvSpPr txBox="1"/>
          <p:nvPr/>
        </p:nvSpPr>
        <p:spPr>
          <a:xfrm>
            <a:off x="6002721" y="2220163"/>
            <a:ext cx="2557500" cy="627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100" b="0" i="0" dirty="0">
                <a:solidFill>
                  <a:schemeClr val="tx1"/>
                </a:solidFill>
                <a:effectLst/>
                <a:latin typeface="Söhne"/>
              </a:rPr>
              <a:t>Prevention of diabetes involves adopting a healthy lifestyle with regular exercise, balanced diet, and weight management.</a:t>
            </a:r>
            <a:endParaRPr sz="1100" dirty="0">
              <a:solidFill>
                <a:schemeClr val="tx1"/>
              </a:solidFill>
              <a:latin typeface="Roboto"/>
              <a:ea typeface="Roboto"/>
              <a:cs typeface="Roboto"/>
              <a:sym typeface="Roboto"/>
            </a:endParaRPr>
          </a:p>
        </p:txBody>
      </p:sp>
      <p:sp>
        <p:nvSpPr>
          <p:cNvPr id="339" name="Google Shape;339;p14"/>
          <p:cNvSpPr txBox="1"/>
          <p:nvPr/>
        </p:nvSpPr>
        <p:spPr>
          <a:xfrm>
            <a:off x="6003621" y="4108900"/>
            <a:ext cx="2556600" cy="627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US" sz="1100" b="0" i="0" dirty="0">
                <a:solidFill>
                  <a:schemeClr val="tx1"/>
                </a:solidFill>
                <a:effectLst/>
                <a:latin typeface="Söhne"/>
              </a:rPr>
              <a:t>The treatment of diabetes typically involves lifestyle modifications, medication management, and regular monitoring of blood glucose levels.</a:t>
            </a:r>
            <a:endParaRPr sz="1100" dirty="0">
              <a:solidFill>
                <a:schemeClr val="tx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DD3188-0AD8-0CE6-BEE1-3E934CDEC3DA}"/>
              </a:ext>
            </a:extLst>
          </p:cNvPr>
          <p:cNvSpPr txBox="1"/>
          <p:nvPr/>
        </p:nvSpPr>
        <p:spPr>
          <a:xfrm>
            <a:off x="657225" y="478630"/>
            <a:ext cx="7422356" cy="3754874"/>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solidFill>
                <a:effectLst/>
                <a:latin typeface="Söhne"/>
              </a:rPr>
              <a:t>This statistical analysis, also conducted using SPSS, compares the maximum glucose serum levels (max_glu_serum1) between male and female groups. The group statistics show that the mean max_glu_serum1 level is approximately 2.98 for both females and males, with slight differences in standard deviations and standard errors.</a:t>
            </a:r>
          </a:p>
          <a:p>
            <a:pPr marL="285750" indent="-285750" algn="l">
              <a:buFont typeface="Arial" panose="020B0604020202020204" pitchFamily="34" charset="0"/>
              <a:buChar char="•"/>
            </a:pPr>
            <a:r>
              <a:rPr lang="en-US" b="0" i="0" dirty="0">
                <a:solidFill>
                  <a:schemeClr val="tx1"/>
                </a:solidFill>
                <a:effectLst/>
                <a:latin typeface="Söhne"/>
              </a:rPr>
              <a:t>The independent samples t-test is used to assess whether there is a statistically significant difference in max_glu_serum1 levels between genders. The </a:t>
            </a:r>
            <a:r>
              <a:rPr lang="en-US" b="0" i="0" dirty="0" err="1">
                <a:solidFill>
                  <a:schemeClr val="tx1"/>
                </a:solidFill>
                <a:effectLst/>
                <a:latin typeface="Söhne"/>
              </a:rPr>
              <a:t>Levene's</a:t>
            </a:r>
            <a:r>
              <a:rPr lang="en-US" b="0" i="0" dirty="0">
                <a:solidFill>
                  <a:schemeClr val="tx1"/>
                </a:solidFill>
                <a:effectLst/>
                <a:latin typeface="Söhne"/>
              </a:rPr>
              <a:t> Test for Equality of Variances indicates that the assumption of equal variances is met (F = 1.186, p = .276). Therefore, the equal variances assumed row in the t-test results is considered.</a:t>
            </a:r>
          </a:p>
          <a:p>
            <a:pPr marL="285750" indent="-285750" algn="l">
              <a:buFont typeface="Arial" panose="020B0604020202020204" pitchFamily="34" charset="0"/>
              <a:buChar char="•"/>
            </a:pPr>
            <a:r>
              <a:rPr lang="en-US" b="0" i="0" dirty="0">
                <a:solidFill>
                  <a:schemeClr val="tx1"/>
                </a:solidFill>
                <a:effectLst/>
                <a:latin typeface="Söhne"/>
              </a:rPr>
              <a:t>The t-test results show that there is no significant difference in max_glu_serum1 levels between males and females (t = -0.445, </a:t>
            </a:r>
            <a:r>
              <a:rPr lang="en-US" b="0" i="0" dirty="0" err="1">
                <a:solidFill>
                  <a:schemeClr val="tx1"/>
                </a:solidFill>
                <a:effectLst/>
                <a:latin typeface="Söhne"/>
              </a:rPr>
              <a:t>df</a:t>
            </a:r>
            <a:r>
              <a:rPr lang="en-US" b="0" i="0" dirty="0">
                <a:solidFill>
                  <a:schemeClr val="tx1"/>
                </a:solidFill>
                <a:effectLst/>
                <a:latin typeface="Söhne"/>
              </a:rPr>
              <a:t> = 101761, p = .656). The mean difference is negligible, with a confidence interval ranging from -0.001 to 0.002.</a:t>
            </a:r>
          </a:p>
          <a:p>
            <a:pPr marL="285750" indent="-285750" algn="l">
              <a:buFont typeface="Arial" panose="020B0604020202020204" pitchFamily="34" charset="0"/>
              <a:buChar char="•"/>
            </a:pPr>
            <a:r>
              <a:rPr lang="en-US" b="0" i="0" dirty="0">
                <a:solidFill>
                  <a:schemeClr val="tx1"/>
                </a:solidFill>
                <a:effectLst/>
                <a:latin typeface="Söhne"/>
              </a:rPr>
              <a:t>The effect size measures, including Cohen's d, Hedges' correction, and Glass's delta, provide further insight into the magnitude of the observed differences. These measures suggest that the effect size is small, with values around 0.31 and confidence intervals close to zero.</a:t>
            </a:r>
          </a:p>
          <a:p>
            <a:pPr algn="l"/>
            <a:r>
              <a:rPr lang="en-US" b="0" i="0" dirty="0">
                <a:solidFill>
                  <a:schemeClr val="tx1"/>
                </a:solidFill>
                <a:effectLst/>
                <a:latin typeface="Söhne"/>
              </a:rPr>
              <a:t>In summary, the analysis indicates that there is no significant difference in max_glu_serum1 levels between male and female groups. While there may be slight variations, these differences are not practically significant according to the effect size measures.</a:t>
            </a:r>
          </a:p>
        </p:txBody>
      </p:sp>
    </p:spTree>
    <p:extLst>
      <p:ext uri="{BB962C8B-B14F-4D97-AF65-F5344CB8AC3E}">
        <p14:creationId xmlns:p14="http://schemas.microsoft.com/office/powerpoint/2010/main" val="2451125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767"/>
        <p:cNvGrpSpPr/>
        <p:nvPr/>
      </p:nvGrpSpPr>
      <p:grpSpPr>
        <a:xfrm>
          <a:off x="0" y="0"/>
          <a:ext cx="0" cy="0"/>
          <a:chOff x="0" y="0"/>
          <a:chExt cx="0" cy="0"/>
        </a:xfrm>
      </p:grpSpPr>
      <p:pic>
        <p:nvPicPr>
          <p:cNvPr id="3" name="Picture 2">
            <a:extLst>
              <a:ext uri="{FF2B5EF4-FFF2-40B4-BE49-F238E27FC236}">
                <a16:creationId xmlns:a16="http://schemas.microsoft.com/office/drawing/2014/main" id="{EAA4670A-5C6C-CDD3-BB9D-8B2F3664A66C}"/>
              </a:ext>
            </a:extLst>
          </p:cNvPr>
          <p:cNvPicPr>
            <a:picLocks noChangeAspect="1"/>
          </p:cNvPicPr>
          <p:nvPr/>
        </p:nvPicPr>
        <p:blipFill>
          <a:blip r:embed="rId3"/>
          <a:stretch>
            <a:fillRect/>
          </a:stretch>
        </p:blipFill>
        <p:spPr>
          <a:xfrm>
            <a:off x="564357" y="1233533"/>
            <a:ext cx="7358063" cy="365979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2C656EDE-C818-4378-CAE3-BFF929B614A6}"/>
              </a:ext>
            </a:extLst>
          </p:cNvPr>
          <p:cNvSpPr txBox="1"/>
          <p:nvPr/>
        </p:nvSpPr>
        <p:spPr>
          <a:xfrm>
            <a:off x="2286000" y="242888"/>
            <a:ext cx="3836194" cy="461665"/>
          </a:xfrm>
          <a:prstGeom prst="rect">
            <a:avLst/>
          </a:prstGeom>
          <a:noFill/>
        </p:spPr>
        <p:txBody>
          <a:bodyPr wrap="square" rtlCol="0">
            <a:spAutoFit/>
          </a:bodyPr>
          <a:lstStyle/>
          <a:p>
            <a:r>
              <a:rPr lang="en-US" sz="2400" b="1" dirty="0"/>
              <a:t>Paired T-Test</a:t>
            </a:r>
            <a:endParaRPr lang="en-IN" sz="2400" b="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D67B95-34FA-5336-B15F-32D4D938AF99}"/>
              </a:ext>
            </a:extLst>
          </p:cNvPr>
          <p:cNvSpPr txBox="1"/>
          <p:nvPr/>
        </p:nvSpPr>
        <p:spPr>
          <a:xfrm>
            <a:off x="128588" y="250030"/>
            <a:ext cx="8729662" cy="3970318"/>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chemeClr val="tx1"/>
                </a:solidFill>
                <a:effectLst/>
                <a:latin typeface="Söhne"/>
              </a:rPr>
              <a:t>This paired samples analysis, conducted using SPSS, compares the levels of insulin1 and gender_1 within the same dataset.</a:t>
            </a:r>
          </a:p>
          <a:p>
            <a:pPr marL="285750" indent="-285750" algn="l">
              <a:buFont typeface="Arial" panose="020B0604020202020204" pitchFamily="34" charset="0"/>
              <a:buChar char="•"/>
            </a:pPr>
            <a:r>
              <a:rPr lang="en-US" b="0" i="0" dirty="0">
                <a:solidFill>
                  <a:schemeClr val="tx1"/>
                </a:solidFill>
                <a:effectLst/>
                <a:latin typeface="Söhne"/>
              </a:rPr>
              <a:t>The paired samples statistics show that the mean level of insulin1 is approximately 2.41, with a standard deviation of 0.839, while the mean level of gender_1 is approximately 1.46, with a standard deviation of 0.499. These statistics provide insights into the central tendency and variability of the variables being compared.</a:t>
            </a:r>
          </a:p>
          <a:p>
            <a:pPr marL="285750" indent="-285750" algn="l">
              <a:buFont typeface="Arial" panose="020B0604020202020204" pitchFamily="34" charset="0"/>
              <a:buChar char="•"/>
            </a:pPr>
            <a:r>
              <a:rPr lang="en-US" b="0" i="0" dirty="0">
                <a:solidFill>
                  <a:schemeClr val="tx1"/>
                </a:solidFill>
                <a:effectLst/>
                <a:latin typeface="Söhne"/>
              </a:rPr>
              <a:t>The paired samples correlations indicate a weak correlation between insulin1 and gender_1 (r = 0.003, p = .137). This suggests that there is a minimal association between the levels of insulin and gender in the dataset.</a:t>
            </a:r>
          </a:p>
          <a:p>
            <a:pPr marL="285750" indent="-285750" algn="l">
              <a:buFont typeface="Arial" panose="020B0604020202020204" pitchFamily="34" charset="0"/>
              <a:buChar char="•"/>
            </a:pPr>
            <a:r>
              <a:rPr lang="en-US" b="0" i="0" dirty="0">
                <a:solidFill>
                  <a:schemeClr val="tx1"/>
                </a:solidFill>
                <a:effectLst/>
                <a:latin typeface="Söhne"/>
              </a:rPr>
              <a:t>The paired samples test assesses whether there is a significant difference between the levels of insulin1 and gender_1. The results reveal a highly significant difference (p &lt; .001), with a mean difference of approximately 0.943. The confidence interval for the difference ranges from 0.937 to 0.949, indicating a narrow range within which the true difference between the variables lies.</a:t>
            </a:r>
          </a:p>
          <a:p>
            <a:pPr marL="285750" indent="-285750" algn="l">
              <a:buFont typeface="Arial" panose="020B0604020202020204" pitchFamily="34" charset="0"/>
              <a:buChar char="•"/>
            </a:pPr>
            <a:r>
              <a:rPr lang="en-US" b="0" i="0" dirty="0">
                <a:solidFill>
                  <a:schemeClr val="tx1"/>
                </a:solidFill>
                <a:effectLst/>
                <a:latin typeface="Söhne"/>
              </a:rPr>
              <a:t>The effect size measures, including Cohen's d and Hedges' correction, provide insights into the magnitude of the observed difference. Both measures yield similar values of approximately 0.974, indicating a large effect size. The confidence intervals for the effect sizes are narrow, suggesting high precision in estimating the magnitude of the effect.</a:t>
            </a:r>
          </a:p>
          <a:p>
            <a:pPr algn="l"/>
            <a:r>
              <a:rPr lang="en-US" b="0" i="0" dirty="0">
                <a:solidFill>
                  <a:schemeClr val="tx1"/>
                </a:solidFill>
                <a:effectLst/>
                <a:latin typeface="Söhne"/>
              </a:rPr>
              <a:t>In summary, this analysis indicates a significant difference between the levels of insulin1 and gender_1 within the dataset, with insulin1 showing substantially higher levels compared to gender_1. Despite the weak correlation, the effect size measures highlight the practical significance of the observed difference.</a:t>
            </a:r>
          </a:p>
        </p:txBody>
      </p:sp>
    </p:spTree>
    <p:extLst>
      <p:ext uri="{BB962C8B-B14F-4D97-AF65-F5344CB8AC3E}">
        <p14:creationId xmlns:p14="http://schemas.microsoft.com/office/powerpoint/2010/main" val="942592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849"/>
        <p:cNvGrpSpPr/>
        <p:nvPr/>
      </p:nvGrpSpPr>
      <p:grpSpPr>
        <a:xfrm>
          <a:off x="0" y="0"/>
          <a:ext cx="0" cy="0"/>
          <a:chOff x="0" y="0"/>
          <a:chExt cx="0" cy="0"/>
        </a:xfrm>
      </p:grpSpPr>
      <p:sp>
        <p:nvSpPr>
          <p:cNvPr id="2" name="TextBox 1">
            <a:extLst>
              <a:ext uri="{FF2B5EF4-FFF2-40B4-BE49-F238E27FC236}">
                <a16:creationId xmlns:a16="http://schemas.microsoft.com/office/drawing/2014/main" id="{F02A6F1C-A991-8C9F-99F8-3FC60A2E47F3}"/>
              </a:ext>
            </a:extLst>
          </p:cNvPr>
          <p:cNvSpPr txBox="1"/>
          <p:nvPr/>
        </p:nvSpPr>
        <p:spPr>
          <a:xfrm>
            <a:off x="350044" y="300038"/>
            <a:ext cx="3171825" cy="584775"/>
          </a:xfrm>
          <a:prstGeom prst="rect">
            <a:avLst/>
          </a:prstGeom>
          <a:noFill/>
        </p:spPr>
        <p:txBody>
          <a:bodyPr wrap="square" rtlCol="0">
            <a:spAutoFit/>
          </a:bodyPr>
          <a:lstStyle/>
          <a:p>
            <a:r>
              <a:rPr lang="en-US" sz="3200" dirty="0">
                <a:solidFill>
                  <a:schemeClr val="bg1"/>
                </a:solidFill>
              </a:rPr>
              <a:t>Model selection</a:t>
            </a:r>
            <a:endParaRPr lang="en-IN" sz="3200" dirty="0">
              <a:solidFill>
                <a:schemeClr val="bg1"/>
              </a:solidFill>
            </a:endParaRPr>
          </a:p>
        </p:txBody>
      </p:sp>
      <p:pic>
        <p:nvPicPr>
          <p:cNvPr id="4" name="Picture 3">
            <a:extLst>
              <a:ext uri="{FF2B5EF4-FFF2-40B4-BE49-F238E27FC236}">
                <a16:creationId xmlns:a16="http://schemas.microsoft.com/office/drawing/2014/main" id="{BCAAE82B-2352-D322-CC52-5E1C9A26E14E}"/>
              </a:ext>
            </a:extLst>
          </p:cNvPr>
          <p:cNvPicPr>
            <a:picLocks noChangeAspect="1"/>
          </p:cNvPicPr>
          <p:nvPr/>
        </p:nvPicPr>
        <p:blipFill>
          <a:blip r:embed="rId3"/>
          <a:stretch>
            <a:fillRect/>
          </a:stretch>
        </p:blipFill>
        <p:spPr>
          <a:xfrm>
            <a:off x="199634" y="1100137"/>
            <a:ext cx="4108046" cy="3597811"/>
          </a:xfrm>
          <a:prstGeom prst="rect">
            <a:avLst/>
          </a:prstGeom>
        </p:spPr>
      </p:pic>
      <p:sp>
        <p:nvSpPr>
          <p:cNvPr id="8" name="TextBox 7">
            <a:extLst>
              <a:ext uri="{FF2B5EF4-FFF2-40B4-BE49-F238E27FC236}">
                <a16:creationId xmlns:a16="http://schemas.microsoft.com/office/drawing/2014/main" id="{D5FDE08F-53F0-FE14-F36D-658302F6A8A0}"/>
              </a:ext>
            </a:extLst>
          </p:cNvPr>
          <p:cNvSpPr txBox="1"/>
          <p:nvPr/>
        </p:nvSpPr>
        <p:spPr>
          <a:xfrm>
            <a:off x="4307680" y="586591"/>
            <a:ext cx="4572000" cy="3970318"/>
          </a:xfrm>
          <a:prstGeom prst="rect">
            <a:avLst/>
          </a:prstGeom>
          <a:noFill/>
        </p:spPr>
        <p:txBody>
          <a:bodyPr wrap="square">
            <a:spAutoFit/>
          </a:bodyPr>
          <a:lstStyle/>
          <a:p>
            <a:pPr algn="l"/>
            <a:r>
              <a:rPr lang="en-US" sz="1200" b="0" i="0" dirty="0">
                <a:solidFill>
                  <a:srgbClr val="ECECEC"/>
                </a:solidFill>
                <a:effectLst/>
                <a:latin typeface="Söhne"/>
              </a:rPr>
              <a:t>This analysis seems to be an ANOVA (Analysis of Variance) and Bayesian estimation performed on a dataset related to diabetes medication (diabetesmed1) and insulin levels (insulin1), with predictors including max_glu_serum1 and weight_1.</a:t>
            </a:r>
          </a:p>
          <a:p>
            <a:pPr algn="l">
              <a:buFont typeface="+mj-lt"/>
              <a:buAutoNum type="arabicPeriod"/>
            </a:pPr>
            <a:r>
              <a:rPr lang="en-US" sz="1200" b="1" i="0" dirty="0">
                <a:solidFill>
                  <a:srgbClr val="ECECEC"/>
                </a:solidFill>
                <a:effectLst/>
                <a:latin typeface="Söhne"/>
              </a:rPr>
              <a:t>ANOVA Results:</a:t>
            </a:r>
            <a:endParaRPr lang="en-US" sz="1200" b="0" i="0" dirty="0">
              <a:solidFill>
                <a:srgbClr val="ECECEC"/>
              </a:solidFill>
              <a:effectLst/>
              <a:latin typeface="Söhne"/>
            </a:endParaRPr>
          </a:p>
          <a:p>
            <a:pPr marL="742950" lvl="1" indent="-285750" algn="l">
              <a:buFont typeface="+mj-lt"/>
              <a:buAutoNum type="arabicPeriod"/>
            </a:pPr>
            <a:r>
              <a:rPr lang="en-US" sz="1200" b="0" i="0" dirty="0">
                <a:solidFill>
                  <a:srgbClr val="ECECEC"/>
                </a:solidFill>
                <a:effectLst/>
                <a:latin typeface="Söhne"/>
              </a:rPr>
              <a:t>The ANOVA table indicates a significant effect of the predictors on the dependent variable (diabetesmed1), with a significant regression (F = 18.653, p &lt; .001).</a:t>
            </a:r>
          </a:p>
          <a:p>
            <a:pPr marL="742950" lvl="1" indent="-285750" algn="l">
              <a:buFont typeface="+mj-lt"/>
              <a:buAutoNum type="arabicPeriod"/>
            </a:pPr>
            <a:r>
              <a:rPr lang="en-US" sz="1200" b="0" i="0" dirty="0">
                <a:solidFill>
                  <a:srgbClr val="ECECEC"/>
                </a:solidFill>
                <a:effectLst/>
                <a:latin typeface="Söhne"/>
              </a:rPr>
              <a:t>The model explains a significant portion of the variance in the dependent variable, as evidenced by the R-squared value of 0.070.</a:t>
            </a:r>
          </a:p>
          <a:p>
            <a:pPr algn="l">
              <a:buFont typeface="+mj-lt"/>
              <a:buAutoNum type="arabicPeriod"/>
            </a:pPr>
            <a:r>
              <a:rPr lang="en-US" sz="1200" b="1" i="0" dirty="0">
                <a:solidFill>
                  <a:srgbClr val="ECECEC"/>
                </a:solidFill>
                <a:effectLst/>
                <a:latin typeface="Söhne"/>
              </a:rPr>
              <a:t>Bayesian Estimates of Coefficients:</a:t>
            </a:r>
            <a:endParaRPr lang="en-US" sz="1200" b="0" i="0" dirty="0">
              <a:solidFill>
                <a:srgbClr val="ECECEC"/>
              </a:solidFill>
              <a:effectLst/>
              <a:latin typeface="Söhne"/>
            </a:endParaRPr>
          </a:p>
          <a:p>
            <a:pPr marL="742950" lvl="1" indent="-285750" algn="l">
              <a:buFont typeface="+mj-lt"/>
              <a:buAutoNum type="arabicPeriod"/>
            </a:pPr>
            <a:r>
              <a:rPr lang="en-US" sz="1200" b="0" i="0" dirty="0">
                <a:solidFill>
                  <a:srgbClr val="ECECEC"/>
                </a:solidFill>
                <a:effectLst/>
                <a:latin typeface="Söhne"/>
              </a:rPr>
              <a:t>Bayesian estimation provides estimates of coefficients along with their credible intervals.</a:t>
            </a:r>
          </a:p>
          <a:p>
            <a:pPr marL="742950" lvl="1" indent="-285750" algn="l">
              <a:buFont typeface="+mj-lt"/>
              <a:buAutoNum type="arabicPeriod"/>
            </a:pPr>
            <a:r>
              <a:rPr lang="en-US" sz="1200" b="0" i="0" dirty="0">
                <a:solidFill>
                  <a:srgbClr val="ECECEC"/>
                </a:solidFill>
                <a:effectLst/>
                <a:latin typeface="Söhne"/>
              </a:rPr>
              <a:t>For example, the coefficient for (Intercept) is estimated to be approximately 2.157, with a credible interval ranging from 1.208 to 3.105.</a:t>
            </a:r>
          </a:p>
          <a:p>
            <a:pPr marL="742950" lvl="1" indent="-285750" algn="l">
              <a:buFont typeface="+mj-lt"/>
              <a:buAutoNum type="arabicPeriod"/>
            </a:pPr>
            <a:r>
              <a:rPr lang="en-US" sz="1200" b="0" i="0" dirty="0">
                <a:solidFill>
                  <a:srgbClr val="ECECEC"/>
                </a:solidFill>
                <a:effectLst/>
                <a:latin typeface="Söhne"/>
              </a:rPr>
              <a:t>Similarly, coefficients for different levels of max_glu_serum1 and weight_1 categories are estimated, providing insights into their effects on the dependent variable.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6856"/>
        <p:cNvGrpSpPr/>
        <p:nvPr/>
      </p:nvGrpSpPr>
      <p:grpSpPr>
        <a:xfrm>
          <a:off x="0" y="0"/>
          <a:ext cx="0" cy="0"/>
          <a:chOff x="0" y="0"/>
          <a:chExt cx="0" cy="0"/>
        </a:xfrm>
      </p:grpSpPr>
      <p:grpSp>
        <p:nvGrpSpPr>
          <p:cNvPr id="6860" name="Google Shape;6860;p45"/>
          <p:cNvGrpSpPr/>
          <p:nvPr/>
        </p:nvGrpSpPr>
        <p:grpSpPr>
          <a:xfrm>
            <a:off x="6874322" y="1724357"/>
            <a:ext cx="1446116" cy="2863897"/>
            <a:chOff x="6529419" y="1724307"/>
            <a:chExt cx="1480463" cy="2931917"/>
          </a:xfrm>
        </p:grpSpPr>
        <p:grpSp>
          <p:nvGrpSpPr>
            <p:cNvPr id="6861" name="Google Shape;6861;p45"/>
            <p:cNvGrpSpPr/>
            <p:nvPr/>
          </p:nvGrpSpPr>
          <p:grpSpPr>
            <a:xfrm>
              <a:off x="6556827" y="1724307"/>
              <a:ext cx="956596" cy="944294"/>
              <a:chOff x="3800349" y="1238762"/>
              <a:chExt cx="1098904" cy="1084772"/>
            </a:xfrm>
          </p:grpSpPr>
          <p:grpSp>
            <p:nvGrpSpPr>
              <p:cNvPr id="6862" name="Google Shape;6862;p45"/>
              <p:cNvGrpSpPr/>
              <p:nvPr/>
            </p:nvGrpSpPr>
            <p:grpSpPr>
              <a:xfrm>
                <a:off x="3800349" y="1238762"/>
                <a:ext cx="1098904" cy="1084772"/>
                <a:chOff x="3800349" y="1238762"/>
                <a:chExt cx="1098904" cy="1084772"/>
              </a:xfrm>
            </p:grpSpPr>
            <p:sp>
              <p:nvSpPr>
                <p:cNvPr id="6863" name="Google Shape;6863;p45"/>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45"/>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5" name="Google Shape;6865;p45"/>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6" name="Google Shape;6866;p45"/>
            <p:cNvGrpSpPr/>
            <p:nvPr/>
          </p:nvGrpSpPr>
          <p:grpSpPr>
            <a:xfrm>
              <a:off x="7053286" y="2227254"/>
              <a:ext cx="956596" cy="944252"/>
              <a:chOff x="4370663" y="1816530"/>
              <a:chExt cx="1098904" cy="1084724"/>
            </a:xfrm>
          </p:grpSpPr>
          <p:grpSp>
            <p:nvGrpSpPr>
              <p:cNvPr id="6867" name="Google Shape;6867;p45"/>
              <p:cNvGrpSpPr/>
              <p:nvPr/>
            </p:nvGrpSpPr>
            <p:grpSpPr>
              <a:xfrm>
                <a:off x="4370663" y="1816530"/>
                <a:ext cx="1098904" cy="1084724"/>
                <a:chOff x="4370663" y="1816530"/>
                <a:chExt cx="1098904" cy="1084724"/>
              </a:xfrm>
            </p:grpSpPr>
            <p:sp>
              <p:nvSpPr>
                <p:cNvPr id="6868" name="Google Shape;6868;p45"/>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45"/>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0" name="Google Shape;6870;p45"/>
              <p:cNvGrpSpPr/>
              <p:nvPr/>
            </p:nvGrpSpPr>
            <p:grpSpPr>
              <a:xfrm>
                <a:off x="4732628" y="2171596"/>
                <a:ext cx="374986" cy="374572"/>
                <a:chOff x="3303268" y="3817349"/>
                <a:chExt cx="346056" cy="345674"/>
              </a:xfrm>
            </p:grpSpPr>
            <p:sp>
              <p:nvSpPr>
                <p:cNvPr id="6871" name="Google Shape;6871;p45"/>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4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4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4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75" name="Google Shape;6875;p45"/>
            <p:cNvGrpSpPr/>
            <p:nvPr/>
          </p:nvGrpSpPr>
          <p:grpSpPr>
            <a:xfrm>
              <a:off x="6547098" y="2715744"/>
              <a:ext cx="956596" cy="944315"/>
              <a:chOff x="3789173" y="2377690"/>
              <a:chExt cx="1098904" cy="1084796"/>
            </a:xfrm>
          </p:grpSpPr>
          <p:grpSp>
            <p:nvGrpSpPr>
              <p:cNvPr id="6876" name="Google Shape;6876;p45"/>
              <p:cNvGrpSpPr/>
              <p:nvPr/>
            </p:nvGrpSpPr>
            <p:grpSpPr>
              <a:xfrm>
                <a:off x="3789173" y="2377690"/>
                <a:ext cx="1098904" cy="1084796"/>
                <a:chOff x="3789173" y="2377690"/>
                <a:chExt cx="1098904" cy="1084796"/>
              </a:xfrm>
            </p:grpSpPr>
            <p:sp>
              <p:nvSpPr>
                <p:cNvPr id="6877" name="Google Shape;6877;p45"/>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45"/>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9" name="Google Shape;6879;p45"/>
              <p:cNvGrpSpPr/>
              <p:nvPr/>
            </p:nvGrpSpPr>
            <p:grpSpPr>
              <a:xfrm>
                <a:off x="4151137" y="2732796"/>
                <a:ext cx="374986" cy="374572"/>
                <a:chOff x="3752358" y="3817349"/>
                <a:chExt cx="346056" cy="345674"/>
              </a:xfrm>
            </p:grpSpPr>
            <p:sp>
              <p:nvSpPr>
                <p:cNvPr id="6880" name="Google Shape;6880;p4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4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4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4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84" name="Google Shape;6884;p45"/>
            <p:cNvGrpSpPr/>
            <p:nvPr/>
          </p:nvGrpSpPr>
          <p:grpSpPr>
            <a:xfrm>
              <a:off x="7034853" y="3222917"/>
              <a:ext cx="956596" cy="944252"/>
              <a:chOff x="4349489" y="2960313"/>
              <a:chExt cx="1098904" cy="1084724"/>
            </a:xfrm>
          </p:grpSpPr>
          <p:grpSp>
            <p:nvGrpSpPr>
              <p:cNvPr id="6885" name="Google Shape;6885;p45"/>
              <p:cNvGrpSpPr/>
              <p:nvPr/>
            </p:nvGrpSpPr>
            <p:grpSpPr>
              <a:xfrm>
                <a:off x="4349489" y="2960313"/>
                <a:ext cx="1098904" cy="1084724"/>
                <a:chOff x="4349489" y="2960313"/>
                <a:chExt cx="1098904" cy="1084724"/>
              </a:xfrm>
            </p:grpSpPr>
            <p:sp>
              <p:nvSpPr>
                <p:cNvPr id="6886" name="Google Shape;6886;p45"/>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45"/>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8" name="Google Shape;6888;p45"/>
              <p:cNvGrpSpPr/>
              <p:nvPr/>
            </p:nvGrpSpPr>
            <p:grpSpPr>
              <a:xfrm>
                <a:off x="4732657" y="3315384"/>
                <a:ext cx="374952" cy="374572"/>
                <a:chOff x="4201447" y="3817349"/>
                <a:chExt cx="346024" cy="345674"/>
              </a:xfrm>
            </p:grpSpPr>
            <p:sp>
              <p:nvSpPr>
                <p:cNvPr id="6889" name="Google Shape;6889;p45"/>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45"/>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91" name="Google Shape;6891;p45"/>
            <p:cNvGrpSpPr/>
            <p:nvPr/>
          </p:nvGrpSpPr>
          <p:grpSpPr>
            <a:xfrm>
              <a:off x="6529419" y="3711909"/>
              <a:ext cx="956596" cy="944315"/>
              <a:chOff x="3768864" y="3522050"/>
              <a:chExt cx="1098904" cy="1084796"/>
            </a:xfrm>
          </p:grpSpPr>
          <p:grpSp>
            <p:nvGrpSpPr>
              <p:cNvPr id="6892" name="Google Shape;6892;p45"/>
              <p:cNvGrpSpPr/>
              <p:nvPr/>
            </p:nvGrpSpPr>
            <p:grpSpPr>
              <a:xfrm>
                <a:off x="3768864" y="3522050"/>
                <a:ext cx="1098904" cy="1084796"/>
                <a:chOff x="3768864" y="3522050"/>
                <a:chExt cx="1098904" cy="1084796"/>
              </a:xfrm>
            </p:grpSpPr>
            <p:sp>
              <p:nvSpPr>
                <p:cNvPr id="6893" name="Google Shape;6893;p45"/>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45"/>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5" name="Google Shape;6895;p45"/>
              <p:cNvGrpSpPr/>
              <p:nvPr/>
            </p:nvGrpSpPr>
            <p:grpSpPr>
              <a:xfrm>
                <a:off x="4139616" y="3871555"/>
                <a:ext cx="357419" cy="357005"/>
                <a:chOff x="7482229" y="3351230"/>
                <a:chExt cx="357419" cy="357005"/>
              </a:xfrm>
            </p:grpSpPr>
            <p:sp>
              <p:nvSpPr>
                <p:cNvPr id="6896" name="Google Shape;6896;p45"/>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45"/>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45"/>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45"/>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45"/>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6" name="Picture 5">
            <a:extLst>
              <a:ext uri="{FF2B5EF4-FFF2-40B4-BE49-F238E27FC236}">
                <a16:creationId xmlns:a16="http://schemas.microsoft.com/office/drawing/2014/main" id="{F8870675-7A5F-5ADD-F2DF-A69269FD0256}"/>
              </a:ext>
            </a:extLst>
          </p:cNvPr>
          <p:cNvPicPr>
            <a:picLocks noChangeAspect="1"/>
          </p:cNvPicPr>
          <p:nvPr/>
        </p:nvPicPr>
        <p:blipFill>
          <a:blip r:embed="rId3"/>
          <a:stretch>
            <a:fillRect/>
          </a:stretch>
        </p:blipFill>
        <p:spPr>
          <a:xfrm>
            <a:off x="4353273" y="1650537"/>
            <a:ext cx="4633564" cy="33254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TextBox 7">
            <a:extLst>
              <a:ext uri="{FF2B5EF4-FFF2-40B4-BE49-F238E27FC236}">
                <a16:creationId xmlns:a16="http://schemas.microsoft.com/office/drawing/2014/main" id="{B856C177-6721-1057-30B6-643DB7CB3C33}"/>
              </a:ext>
            </a:extLst>
          </p:cNvPr>
          <p:cNvSpPr txBox="1"/>
          <p:nvPr/>
        </p:nvSpPr>
        <p:spPr>
          <a:xfrm>
            <a:off x="-110886" y="271794"/>
            <a:ext cx="4331116" cy="1938992"/>
          </a:xfrm>
          <a:prstGeom prst="rect">
            <a:avLst/>
          </a:prstGeom>
          <a:noFill/>
        </p:spPr>
        <p:txBody>
          <a:bodyPr wrap="square">
            <a:spAutoFit/>
          </a:bodyPr>
          <a:lstStyle/>
          <a:p>
            <a:pPr algn="l">
              <a:buFont typeface="+mj-lt"/>
              <a:buAutoNum type="arabicPeriod"/>
            </a:pPr>
            <a:r>
              <a:rPr lang="en-US" sz="1200" b="1" i="0" dirty="0">
                <a:solidFill>
                  <a:srgbClr val="ECECEC"/>
                </a:solidFill>
                <a:effectLst/>
                <a:latin typeface="Söhne"/>
              </a:rPr>
              <a:t>Bayesian Estimates of Error Variance:</a:t>
            </a:r>
            <a:endParaRPr lang="en-US" sz="1200" b="0" i="0" dirty="0">
              <a:solidFill>
                <a:srgbClr val="ECECEC"/>
              </a:solidFill>
              <a:effectLst/>
              <a:latin typeface="Söhne"/>
            </a:endParaRPr>
          </a:p>
          <a:p>
            <a:pPr marL="742950" lvl="1" indent="-285750" algn="l">
              <a:buFont typeface="+mj-lt"/>
              <a:buAutoNum type="arabicPeriod"/>
            </a:pPr>
            <a:r>
              <a:rPr lang="en-US" sz="1200" b="0" i="0" dirty="0">
                <a:solidFill>
                  <a:srgbClr val="ECECEC"/>
                </a:solidFill>
                <a:effectLst/>
                <a:latin typeface="Söhne"/>
              </a:rPr>
              <a:t>This section provides estimates of error variance, with a mode and mean value of approximately 0.702 and credible interval ranging from 0.696 to 0.708.</a:t>
            </a:r>
          </a:p>
          <a:p>
            <a:pPr algn="l">
              <a:buFont typeface="+mj-lt"/>
              <a:buAutoNum type="arabicPeriod"/>
            </a:pPr>
            <a:r>
              <a:rPr lang="en-US" sz="1200" b="1" i="0" dirty="0">
                <a:solidFill>
                  <a:srgbClr val="ECECEC"/>
                </a:solidFill>
                <a:effectLst/>
                <a:latin typeface="Söhne"/>
              </a:rPr>
              <a:t>Model Summary:</a:t>
            </a:r>
            <a:endParaRPr lang="en-US" sz="1200" b="0" i="0" dirty="0">
              <a:solidFill>
                <a:srgbClr val="ECECEC"/>
              </a:solidFill>
              <a:effectLst/>
              <a:latin typeface="Söhne"/>
            </a:endParaRPr>
          </a:p>
          <a:p>
            <a:pPr marL="742950" lvl="1" indent="-285750" algn="l">
              <a:buFont typeface="+mj-lt"/>
              <a:buAutoNum type="arabicPeriod"/>
            </a:pPr>
            <a:r>
              <a:rPr lang="en-US" sz="1200" b="0" i="0" dirty="0">
                <a:solidFill>
                  <a:srgbClr val="ECECEC"/>
                </a:solidFill>
                <a:effectLst/>
                <a:latin typeface="Söhne"/>
              </a:rPr>
              <a:t>The model summary provides information about the overall fit of the regression model.</a:t>
            </a:r>
          </a:p>
          <a:p>
            <a:pPr marL="742950" lvl="1" indent="-285750" algn="l">
              <a:buFont typeface="+mj-lt"/>
              <a:buAutoNum type="arabicPeriod"/>
            </a:pPr>
            <a:r>
              <a:rPr lang="en-US" sz="1200" b="0" i="0" dirty="0">
                <a:solidFill>
                  <a:srgbClr val="ECECEC"/>
                </a:solidFill>
                <a:effectLst/>
                <a:latin typeface="Söhne"/>
              </a:rPr>
              <a:t>The R-squared value indicates that the model accounts for about 7% of the variance in the dependent variable.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856"/>
        <p:cNvGrpSpPr/>
        <p:nvPr/>
      </p:nvGrpSpPr>
      <p:grpSpPr>
        <a:xfrm>
          <a:off x="0" y="0"/>
          <a:ext cx="0" cy="0"/>
          <a:chOff x="0" y="0"/>
          <a:chExt cx="0" cy="0"/>
        </a:xfrm>
      </p:grpSpPr>
      <p:grpSp>
        <p:nvGrpSpPr>
          <p:cNvPr id="6860" name="Google Shape;6860;p45"/>
          <p:cNvGrpSpPr/>
          <p:nvPr/>
        </p:nvGrpSpPr>
        <p:grpSpPr>
          <a:xfrm>
            <a:off x="6874322" y="1724357"/>
            <a:ext cx="1446116" cy="2863897"/>
            <a:chOff x="6529419" y="1724307"/>
            <a:chExt cx="1480463" cy="2931917"/>
          </a:xfrm>
        </p:grpSpPr>
        <p:grpSp>
          <p:nvGrpSpPr>
            <p:cNvPr id="6861" name="Google Shape;6861;p45"/>
            <p:cNvGrpSpPr/>
            <p:nvPr/>
          </p:nvGrpSpPr>
          <p:grpSpPr>
            <a:xfrm>
              <a:off x="6556827" y="1724307"/>
              <a:ext cx="956596" cy="944294"/>
              <a:chOff x="3800349" y="1238762"/>
              <a:chExt cx="1098904" cy="1084772"/>
            </a:xfrm>
          </p:grpSpPr>
          <p:grpSp>
            <p:nvGrpSpPr>
              <p:cNvPr id="6862" name="Google Shape;6862;p45"/>
              <p:cNvGrpSpPr/>
              <p:nvPr/>
            </p:nvGrpSpPr>
            <p:grpSpPr>
              <a:xfrm>
                <a:off x="3800349" y="1238762"/>
                <a:ext cx="1098904" cy="1084772"/>
                <a:chOff x="3800349" y="1238762"/>
                <a:chExt cx="1098904" cy="1084772"/>
              </a:xfrm>
            </p:grpSpPr>
            <p:sp>
              <p:nvSpPr>
                <p:cNvPr id="6863" name="Google Shape;6863;p45"/>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45"/>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65" name="Google Shape;6865;p45"/>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66" name="Google Shape;6866;p45"/>
            <p:cNvGrpSpPr/>
            <p:nvPr/>
          </p:nvGrpSpPr>
          <p:grpSpPr>
            <a:xfrm>
              <a:off x="7053286" y="2227254"/>
              <a:ext cx="956596" cy="944252"/>
              <a:chOff x="4370663" y="1816530"/>
              <a:chExt cx="1098904" cy="1084724"/>
            </a:xfrm>
          </p:grpSpPr>
          <p:grpSp>
            <p:nvGrpSpPr>
              <p:cNvPr id="6867" name="Google Shape;6867;p45"/>
              <p:cNvGrpSpPr/>
              <p:nvPr/>
            </p:nvGrpSpPr>
            <p:grpSpPr>
              <a:xfrm>
                <a:off x="4370663" y="1816530"/>
                <a:ext cx="1098904" cy="1084724"/>
                <a:chOff x="4370663" y="1816530"/>
                <a:chExt cx="1098904" cy="1084724"/>
              </a:xfrm>
            </p:grpSpPr>
            <p:sp>
              <p:nvSpPr>
                <p:cNvPr id="6868" name="Google Shape;6868;p45"/>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45"/>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0" name="Google Shape;6870;p45"/>
              <p:cNvGrpSpPr/>
              <p:nvPr/>
            </p:nvGrpSpPr>
            <p:grpSpPr>
              <a:xfrm>
                <a:off x="4732628" y="2171596"/>
                <a:ext cx="374986" cy="374572"/>
                <a:chOff x="3303268" y="3817349"/>
                <a:chExt cx="346056" cy="345674"/>
              </a:xfrm>
            </p:grpSpPr>
            <p:sp>
              <p:nvSpPr>
                <p:cNvPr id="6871" name="Google Shape;6871;p45"/>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4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4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4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75" name="Google Shape;6875;p45"/>
            <p:cNvGrpSpPr/>
            <p:nvPr/>
          </p:nvGrpSpPr>
          <p:grpSpPr>
            <a:xfrm>
              <a:off x="6547098" y="2715744"/>
              <a:ext cx="956596" cy="944315"/>
              <a:chOff x="3789173" y="2377690"/>
              <a:chExt cx="1098904" cy="1084796"/>
            </a:xfrm>
          </p:grpSpPr>
          <p:grpSp>
            <p:nvGrpSpPr>
              <p:cNvPr id="6876" name="Google Shape;6876;p45"/>
              <p:cNvGrpSpPr/>
              <p:nvPr/>
            </p:nvGrpSpPr>
            <p:grpSpPr>
              <a:xfrm>
                <a:off x="3789173" y="2377690"/>
                <a:ext cx="1098904" cy="1084796"/>
                <a:chOff x="3789173" y="2377690"/>
                <a:chExt cx="1098904" cy="1084796"/>
              </a:xfrm>
            </p:grpSpPr>
            <p:sp>
              <p:nvSpPr>
                <p:cNvPr id="6877" name="Google Shape;6877;p45"/>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45"/>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9" name="Google Shape;6879;p45"/>
              <p:cNvGrpSpPr/>
              <p:nvPr/>
            </p:nvGrpSpPr>
            <p:grpSpPr>
              <a:xfrm>
                <a:off x="4151137" y="2732796"/>
                <a:ext cx="374986" cy="374572"/>
                <a:chOff x="3752358" y="3817349"/>
                <a:chExt cx="346056" cy="345674"/>
              </a:xfrm>
            </p:grpSpPr>
            <p:sp>
              <p:nvSpPr>
                <p:cNvPr id="6880" name="Google Shape;6880;p4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4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4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4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84" name="Google Shape;6884;p45"/>
            <p:cNvGrpSpPr/>
            <p:nvPr/>
          </p:nvGrpSpPr>
          <p:grpSpPr>
            <a:xfrm>
              <a:off x="7034853" y="3222917"/>
              <a:ext cx="956596" cy="944252"/>
              <a:chOff x="4349489" y="2960313"/>
              <a:chExt cx="1098904" cy="1084724"/>
            </a:xfrm>
          </p:grpSpPr>
          <p:grpSp>
            <p:nvGrpSpPr>
              <p:cNvPr id="6885" name="Google Shape;6885;p45"/>
              <p:cNvGrpSpPr/>
              <p:nvPr/>
            </p:nvGrpSpPr>
            <p:grpSpPr>
              <a:xfrm>
                <a:off x="4349489" y="2960313"/>
                <a:ext cx="1098904" cy="1084724"/>
                <a:chOff x="4349489" y="2960313"/>
                <a:chExt cx="1098904" cy="1084724"/>
              </a:xfrm>
            </p:grpSpPr>
            <p:sp>
              <p:nvSpPr>
                <p:cNvPr id="6886" name="Google Shape;6886;p45"/>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7" name="Google Shape;6887;p45"/>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8" name="Google Shape;6888;p45"/>
              <p:cNvGrpSpPr/>
              <p:nvPr/>
            </p:nvGrpSpPr>
            <p:grpSpPr>
              <a:xfrm>
                <a:off x="4732657" y="3315384"/>
                <a:ext cx="374952" cy="374572"/>
                <a:chOff x="4201447" y="3817349"/>
                <a:chExt cx="346024" cy="345674"/>
              </a:xfrm>
            </p:grpSpPr>
            <p:sp>
              <p:nvSpPr>
                <p:cNvPr id="6889" name="Google Shape;6889;p45"/>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45"/>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891" name="Google Shape;6891;p45"/>
            <p:cNvGrpSpPr/>
            <p:nvPr/>
          </p:nvGrpSpPr>
          <p:grpSpPr>
            <a:xfrm>
              <a:off x="6529419" y="3711909"/>
              <a:ext cx="956596" cy="944315"/>
              <a:chOff x="3768864" y="3522050"/>
              <a:chExt cx="1098904" cy="1084796"/>
            </a:xfrm>
          </p:grpSpPr>
          <p:grpSp>
            <p:nvGrpSpPr>
              <p:cNvPr id="6892" name="Google Shape;6892;p45"/>
              <p:cNvGrpSpPr/>
              <p:nvPr/>
            </p:nvGrpSpPr>
            <p:grpSpPr>
              <a:xfrm>
                <a:off x="3768864" y="3522050"/>
                <a:ext cx="1098904" cy="1084796"/>
                <a:chOff x="3768864" y="3522050"/>
                <a:chExt cx="1098904" cy="1084796"/>
              </a:xfrm>
            </p:grpSpPr>
            <p:sp>
              <p:nvSpPr>
                <p:cNvPr id="6893" name="Google Shape;6893;p45"/>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45"/>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95" name="Google Shape;6895;p45"/>
              <p:cNvGrpSpPr/>
              <p:nvPr/>
            </p:nvGrpSpPr>
            <p:grpSpPr>
              <a:xfrm>
                <a:off x="4139616" y="3871555"/>
                <a:ext cx="357419" cy="357005"/>
                <a:chOff x="7482229" y="3351230"/>
                <a:chExt cx="357419" cy="357005"/>
              </a:xfrm>
            </p:grpSpPr>
            <p:sp>
              <p:nvSpPr>
                <p:cNvPr id="6896" name="Google Shape;6896;p45"/>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45"/>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45"/>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45"/>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45"/>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pic>
        <p:nvPicPr>
          <p:cNvPr id="3" name="Picture 2">
            <a:extLst>
              <a:ext uri="{FF2B5EF4-FFF2-40B4-BE49-F238E27FC236}">
                <a16:creationId xmlns:a16="http://schemas.microsoft.com/office/drawing/2014/main" id="{64E12764-856B-415E-9FA9-760734DF9983}"/>
              </a:ext>
            </a:extLst>
          </p:cNvPr>
          <p:cNvPicPr>
            <a:picLocks noChangeAspect="1"/>
          </p:cNvPicPr>
          <p:nvPr/>
        </p:nvPicPr>
        <p:blipFill>
          <a:blip r:embed="rId3"/>
          <a:stretch>
            <a:fillRect/>
          </a:stretch>
        </p:blipFill>
        <p:spPr>
          <a:xfrm>
            <a:off x="355500" y="71864"/>
            <a:ext cx="5665230" cy="1946071"/>
          </a:xfrm>
          <a:prstGeom prst="rect">
            <a:avLst/>
          </a:prstGeom>
        </p:spPr>
      </p:pic>
      <p:sp>
        <p:nvSpPr>
          <p:cNvPr id="5" name="TextBox 4">
            <a:extLst>
              <a:ext uri="{FF2B5EF4-FFF2-40B4-BE49-F238E27FC236}">
                <a16:creationId xmlns:a16="http://schemas.microsoft.com/office/drawing/2014/main" id="{49D2BBD0-4F8C-3BC3-30A7-4EA2AA8FA1CD}"/>
              </a:ext>
            </a:extLst>
          </p:cNvPr>
          <p:cNvSpPr txBox="1"/>
          <p:nvPr/>
        </p:nvSpPr>
        <p:spPr>
          <a:xfrm>
            <a:off x="1448730" y="2151895"/>
            <a:ext cx="4572000" cy="2123658"/>
          </a:xfrm>
          <a:prstGeom prst="rect">
            <a:avLst/>
          </a:prstGeom>
          <a:noFill/>
        </p:spPr>
        <p:txBody>
          <a:bodyPr wrap="square">
            <a:spAutoFit/>
          </a:bodyPr>
          <a:lstStyle/>
          <a:p>
            <a:pPr algn="l">
              <a:buFont typeface="+mj-lt"/>
              <a:buAutoNum type="arabicPeriod"/>
            </a:pPr>
            <a:r>
              <a:rPr lang="en-US" sz="1200" b="1" i="0" dirty="0">
                <a:solidFill>
                  <a:schemeClr val="tx1"/>
                </a:solidFill>
                <a:effectLst/>
                <a:latin typeface="Söhne"/>
              </a:rPr>
              <a:t>Coefficients:</a:t>
            </a:r>
            <a:endParaRPr lang="en-US" sz="1200" b="0" i="0" dirty="0">
              <a:solidFill>
                <a:schemeClr val="tx1"/>
              </a:solidFill>
              <a:effectLst/>
              <a:latin typeface="Söhne"/>
            </a:endParaRPr>
          </a:p>
          <a:p>
            <a:pPr marL="742950" lvl="1" indent="-285750" algn="l">
              <a:buFont typeface="+mj-lt"/>
              <a:buAutoNum type="arabicPeriod"/>
            </a:pPr>
            <a:r>
              <a:rPr lang="en-US" sz="1200" b="0" i="0" dirty="0">
                <a:solidFill>
                  <a:schemeClr val="tx1"/>
                </a:solidFill>
                <a:effectLst/>
                <a:latin typeface="Söhne"/>
              </a:rPr>
              <a:t>This section presents unstandardized and standardized coefficients along with their significance levels.</a:t>
            </a:r>
          </a:p>
          <a:p>
            <a:pPr marL="742950" lvl="1" indent="-285750" algn="l">
              <a:buFont typeface="+mj-lt"/>
              <a:buAutoNum type="arabicPeriod"/>
            </a:pPr>
            <a:r>
              <a:rPr lang="en-US" sz="1200" b="0" i="0" dirty="0">
                <a:solidFill>
                  <a:schemeClr val="tx1"/>
                </a:solidFill>
                <a:effectLst/>
                <a:latin typeface="Söhne"/>
              </a:rPr>
              <a:t>For example, the coefficient for insulin1 is estimated to be approximately 0.133, with a high significance level (p &lt; .001).</a:t>
            </a:r>
          </a:p>
          <a:p>
            <a:pPr algn="l"/>
            <a:r>
              <a:rPr lang="en-US" sz="1200" b="0" i="0" dirty="0">
                <a:solidFill>
                  <a:schemeClr val="tx1"/>
                </a:solidFill>
                <a:effectLst/>
                <a:latin typeface="Söhne"/>
              </a:rPr>
              <a:t>Overall, this analysis suggests that insulin levels significantly impact diabetes medication usage, as indicated by the ANOVA results and coefficients from the regression model. Bayesian estimation provides additional insights into the coefficients and their uncertainties, enhancing the interpretation of the results.</a:t>
            </a:r>
          </a:p>
        </p:txBody>
      </p:sp>
    </p:spTree>
    <p:extLst>
      <p:ext uri="{BB962C8B-B14F-4D97-AF65-F5344CB8AC3E}">
        <p14:creationId xmlns:p14="http://schemas.microsoft.com/office/powerpoint/2010/main" val="3179404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B557CD-E71B-7235-9E2A-7CC0403BD677}"/>
              </a:ext>
            </a:extLst>
          </p:cNvPr>
          <p:cNvSpPr txBox="1"/>
          <p:nvPr/>
        </p:nvSpPr>
        <p:spPr>
          <a:xfrm>
            <a:off x="1800225" y="1843087"/>
            <a:ext cx="5850732" cy="1107996"/>
          </a:xfrm>
          <a:prstGeom prst="rect">
            <a:avLst/>
          </a:prstGeom>
          <a:noFill/>
        </p:spPr>
        <p:txBody>
          <a:bodyPr wrap="square" rtlCol="0">
            <a:spAutoFit/>
          </a:bodyPr>
          <a:lstStyle/>
          <a:p>
            <a:r>
              <a:rPr lang="en-US" sz="6600" dirty="0">
                <a:latin typeface="Ink Free" panose="03080402000500000000" pitchFamily="66" charset="0"/>
              </a:rPr>
              <a:t>THANK YOU!!</a:t>
            </a:r>
            <a:endParaRPr lang="en-IN" sz="6600" dirty="0">
              <a:latin typeface="Ink Free" panose="03080402000500000000" pitchFamily="66" charset="0"/>
            </a:endParaRPr>
          </a:p>
        </p:txBody>
      </p:sp>
    </p:spTree>
    <p:extLst>
      <p:ext uri="{BB962C8B-B14F-4D97-AF65-F5344CB8AC3E}">
        <p14:creationId xmlns:p14="http://schemas.microsoft.com/office/powerpoint/2010/main" val="238263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grpSp>
        <p:nvGrpSpPr>
          <p:cNvPr id="344" name="Google Shape;344;p15"/>
          <p:cNvGrpSpPr/>
          <p:nvPr/>
        </p:nvGrpSpPr>
        <p:grpSpPr>
          <a:xfrm>
            <a:off x="2417168" y="301090"/>
            <a:ext cx="3217994" cy="938682"/>
            <a:chOff x="2546984" y="3039400"/>
            <a:chExt cx="2644854" cy="771498"/>
          </a:xfrm>
        </p:grpSpPr>
        <p:sp>
          <p:nvSpPr>
            <p:cNvPr id="345" name="Google Shape;345;p15"/>
            <p:cNvSpPr/>
            <p:nvPr/>
          </p:nvSpPr>
          <p:spPr>
            <a:xfrm>
              <a:off x="2617716" y="3039400"/>
              <a:ext cx="2574122" cy="771498"/>
            </a:xfrm>
            <a:custGeom>
              <a:avLst/>
              <a:gdLst/>
              <a:ahLst/>
              <a:cxnLst/>
              <a:rect l="l" t="t" r="r" b="b"/>
              <a:pathLst>
                <a:path w="83957" h="25163" extrusionOk="0">
                  <a:moveTo>
                    <a:pt x="35310" y="1"/>
                  </a:moveTo>
                  <a:cubicBezTo>
                    <a:pt x="19153" y="1"/>
                    <a:pt x="3487" y="1188"/>
                    <a:pt x="1933" y="9824"/>
                  </a:cubicBezTo>
                  <a:cubicBezTo>
                    <a:pt x="1" y="20545"/>
                    <a:pt x="10651" y="25163"/>
                    <a:pt x="30403" y="25163"/>
                  </a:cubicBezTo>
                  <a:cubicBezTo>
                    <a:pt x="34923" y="25163"/>
                    <a:pt x="39920" y="24921"/>
                    <a:pt x="45352" y="24455"/>
                  </a:cubicBezTo>
                  <a:cubicBezTo>
                    <a:pt x="74551" y="21953"/>
                    <a:pt x="83956" y="16253"/>
                    <a:pt x="82816" y="10806"/>
                  </a:cubicBezTo>
                  <a:cubicBezTo>
                    <a:pt x="81698" y="5606"/>
                    <a:pt x="74346" y="32"/>
                    <a:pt x="61257" y="32"/>
                  </a:cubicBezTo>
                  <a:cubicBezTo>
                    <a:pt x="60634" y="32"/>
                    <a:pt x="59998" y="44"/>
                    <a:pt x="59349" y="70"/>
                  </a:cubicBezTo>
                  <a:cubicBezTo>
                    <a:pt x="57420" y="145"/>
                    <a:pt x="55340" y="171"/>
                    <a:pt x="53154" y="171"/>
                  </a:cubicBezTo>
                  <a:cubicBezTo>
                    <a:pt x="47630" y="171"/>
                    <a:pt x="41435" y="1"/>
                    <a:pt x="3531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2546984" y="3300777"/>
              <a:ext cx="2556492" cy="444938"/>
            </a:xfrm>
            <a:custGeom>
              <a:avLst/>
              <a:gdLst/>
              <a:ahLst/>
              <a:cxnLst/>
              <a:rect l="l" t="t" r="r" b="b"/>
              <a:pathLst>
                <a:path w="83382" h="14512" extrusionOk="0">
                  <a:moveTo>
                    <a:pt x="1232" y="1"/>
                  </a:moveTo>
                  <a:lnTo>
                    <a:pt x="1232" y="1"/>
                  </a:lnTo>
                  <a:cubicBezTo>
                    <a:pt x="0" y="10135"/>
                    <a:pt x="10596" y="14512"/>
                    <a:pt x="29852" y="14512"/>
                  </a:cubicBezTo>
                  <a:cubicBezTo>
                    <a:pt x="34365" y="14512"/>
                    <a:pt x="39353" y="14271"/>
                    <a:pt x="44777" y="13808"/>
                  </a:cubicBezTo>
                  <a:cubicBezTo>
                    <a:pt x="73944" y="11307"/>
                    <a:pt x="83381" y="5606"/>
                    <a:pt x="82210" y="127"/>
                  </a:cubicBezTo>
                  <a:lnTo>
                    <a:pt x="82210" y="127"/>
                  </a:lnTo>
                  <a:cubicBezTo>
                    <a:pt x="62599" y="5371"/>
                    <a:pt x="45523" y="7235"/>
                    <a:pt x="32173" y="7235"/>
                  </a:cubicBezTo>
                  <a:cubicBezTo>
                    <a:pt x="12623" y="7235"/>
                    <a:pt x="1062" y="3237"/>
                    <a:pt x="1232" y="1"/>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FEC2949D-096C-4A8A-466F-FAF5AEF96D3D}"/>
              </a:ext>
            </a:extLst>
          </p:cNvPr>
          <p:cNvSpPr txBox="1"/>
          <p:nvPr/>
        </p:nvSpPr>
        <p:spPr>
          <a:xfrm>
            <a:off x="2793206" y="550069"/>
            <a:ext cx="2271713" cy="461665"/>
          </a:xfrm>
          <a:prstGeom prst="rect">
            <a:avLst/>
          </a:prstGeom>
          <a:noFill/>
        </p:spPr>
        <p:txBody>
          <a:bodyPr wrap="square" rtlCol="0">
            <a:spAutoFit/>
          </a:bodyPr>
          <a:lstStyle/>
          <a:p>
            <a:r>
              <a:rPr lang="en-US" sz="2400" b="1" dirty="0">
                <a:solidFill>
                  <a:schemeClr val="tx1"/>
                </a:solidFill>
              </a:rPr>
              <a:t>About project</a:t>
            </a:r>
            <a:endParaRPr lang="en-IN" sz="2400" b="1" dirty="0">
              <a:solidFill>
                <a:schemeClr val="tx1"/>
              </a:solidFill>
            </a:endParaRPr>
          </a:p>
        </p:txBody>
      </p:sp>
      <p:sp>
        <p:nvSpPr>
          <p:cNvPr id="3" name="TextBox 2">
            <a:extLst>
              <a:ext uri="{FF2B5EF4-FFF2-40B4-BE49-F238E27FC236}">
                <a16:creationId xmlns:a16="http://schemas.microsoft.com/office/drawing/2014/main" id="{99621242-2710-CACD-1513-D340B6472A03}"/>
              </a:ext>
            </a:extLst>
          </p:cNvPr>
          <p:cNvSpPr txBox="1"/>
          <p:nvPr/>
        </p:nvSpPr>
        <p:spPr>
          <a:xfrm>
            <a:off x="907256" y="2303290"/>
            <a:ext cx="6436519" cy="1600438"/>
          </a:xfrm>
          <a:prstGeom prst="rect">
            <a:avLst/>
          </a:prstGeom>
          <a:noFill/>
        </p:spPr>
        <p:txBody>
          <a:bodyPr wrap="square" rtlCol="0">
            <a:spAutoFit/>
          </a:bodyPr>
          <a:lstStyle/>
          <a:p>
            <a:r>
              <a:rPr lang="en-US" b="0" i="0" dirty="0">
                <a:solidFill>
                  <a:schemeClr val="tx1"/>
                </a:solidFill>
                <a:effectLst/>
                <a:latin typeface="Söhne"/>
              </a:rPr>
              <a:t>In this project, we delve into the intricate realm of diabetes prediction, utilizing advanced statistical techniques within IBM SPSS Statistics. Our journey begins with meticulous data preprocessing, where we meticulously replace missing values and meticulously curate the dataset by removing unwanted columns. With a refined dataset at hand, our focus shifts towards conducting detailed exploratory data analysis (EDA), unearthing valuable insights into the complex interplay of variables contributing to diabetes onset.</a:t>
            </a:r>
            <a:endParaRPr lang="en-IN"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3"/>
        <p:cNvGrpSpPr/>
        <p:nvPr/>
      </p:nvGrpSpPr>
      <p:grpSpPr>
        <a:xfrm>
          <a:off x="0" y="0"/>
          <a:ext cx="0" cy="0"/>
          <a:chOff x="0" y="0"/>
          <a:chExt cx="0" cy="0"/>
        </a:xfrm>
      </p:grpSpPr>
      <p:sp>
        <p:nvSpPr>
          <p:cNvPr id="1694" name="Google Shape;1694;p23"/>
          <p:cNvSpPr txBox="1"/>
          <p:nvPr/>
        </p:nvSpPr>
        <p:spPr>
          <a:xfrm>
            <a:off x="710250" y="45720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a:latin typeface="Fira Sans Extra Condensed Medium"/>
                <a:ea typeface="Fira Sans Extra Condensed Medium"/>
                <a:cs typeface="Fira Sans Extra Condensed Medium"/>
                <a:sym typeface="Fira Sans Extra Condensed Medium"/>
              </a:rPr>
              <a:t>Diabetes infographic</a:t>
            </a:r>
            <a:endParaRPr sz="2500">
              <a:latin typeface="Fira Sans Extra Condensed Medium"/>
              <a:ea typeface="Fira Sans Extra Condensed Medium"/>
              <a:cs typeface="Fira Sans Extra Condensed Medium"/>
              <a:sym typeface="Fira Sans Extra Condensed Medium"/>
            </a:endParaRPr>
          </a:p>
        </p:txBody>
      </p:sp>
      <p:grpSp>
        <p:nvGrpSpPr>
          <p:cNvPr id="1695" name="Google Shape;1695;p23"/>
          <p:cNvGrpSpPr/>
          <p:nvPr/>
        </p:nvGrpSpPr>
        <p:grpSpPr>
          <a:xfrm>
            <a:off x="501630" y="999859"/>
            <a:ext cx="1643264" cy="2632312"/>
            <a:chOff x="634943" y="1231381"/>
            <a:chExt cx="1606947" cy="2574137"/>
          </a:xfrm>
        </p:grpSpPr>
        <p:sp>
          <p:nvSpPr>
            <p:cNvPr id="1696" name="Google Shape;1696;p23"/>
            <p:cNvSpPr/>
            <p:nvPr/>
          </p:nvSpPr>
          <p:spPr>
            <a:xfrm>
              <a:off x="990739" y="2347466"/>
              <a:ext cx="212764" cy="295897"/>
            </a:xfrm>
            <a:custGeom>
              <a:avLst/>
              <a:gdLst/>
              <a:ahLst/>
              <a:cxnLst/>
              <a:rect l="l" t="t" r="r" b="b"/>
              <a:pathLst>
                <a:path w="6969" h="9692" extrusionOk="0">
                  <a:moveTo>
                    <a:pt x="6968" y="1078"/>
                  </a:moveTo>
                  <a:cubicBezTo>
                    <a:pt x="6588" y="2439"/>
                    <a:pt x="6208" y="3801"/>
                    <a:pt x="6176" y="5353"/>
                  </a:cubicBezTo>
                  <a:cubicBezTo>
                    <a:pt x="6176" y="6588"/>
                    <a:pt x="6335" y="7443"/>
                    <a:pt x="6968" y="8330"/>
                  </a:cubicBezTo>
                  <a:cubicBezTo>
                    <a:pt x="4435" y="9248"/>
                    <a:pt x="1458" y="9692"/>
                    <a:pt x="1" y="7823"/>
                  </a:cubicBezTo>
                  <a:cubicBezTo>
                    <a:pt x="3168" y="6303"/>
                    <a:pt x="2028" y="2883"/>
                    <a:pt x="2376" y="349"/>
                  </a:cubicBezTo>
                  <a:cubicBezTo>
                    <a:pt x="3389" y="223"/>
                    <a:pt x="5226" y="1"/>
                    <a:pt x="6968" y="1078"/>
                  </a:cubicBezTo>
                  <a:close/>
                </a:path>
              </a:pathLst>
            </a:custGeom>
            <a:solidFill>
              <a:srgbClr val="FDC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23"/>
            <p:cNvSpPr/>
            <p:nvPr/>
          </p:nvSpPr>
          <p:spPr>
            <a:xfrm>
              <a:off x="669747" y="1398044"/>
              <a:ext cx="855695" cy="1021015"/>
            </a:xfrm>
            <a:custGeom>
              <a:avLst/>
              <a:gdLst/>
              <a:ahLst/>
              <a:cxnLst/>
              <a:rect l="l" t="t" r="r" b="b"/>
              <a:pathLst>
                <a:path w="28028" h="33443" extrusionOk="0">
                  <a:moveTo>
                    <a:pt x="12478" y="1203"/>
                  </a:moveTo>
                  <a:cubicBezTo>
                    <a:pt x="15899" y="855"/>
                    <a:pt x="19351" y="0"/>
                    <a:pt x="22106" y="2217"/>
                  </a:cubicBezTo>
                  <a:cubicBezTo>
                    <a:pt x="24703" y="4307"/>
                    <a:pt x="25843" y="6872"/>
                    <a:pt x="26191" y="9849"/>
                  </a:cubicBezTo>
                  <a:cubicBezTo>
                    <a:pt x="27046" y="17196"/>
                    <a:pt x="28028" y="26285"/>
                    <a:pt x="23341" y="30624"/>
                  </a:cubicBezTo>
                  <a:cubicBezTo>
                    <a:pt x="20681" y="33094"/>
                    <a:pt x="15455" y="33442"/>
                    <a:pt x="10135" y="31257"/>
                  </a:cubicBezTo>
                  <a:cubicBezTo>
                    <a:pt x="4086" y="28787"/>
                    <a:pt x="1" y="14124"/>
                    <a:pt x="856" y="8962"/>
                  </a:cubicBezTo>
                  <a:cubicBezTo>
                    <a:pt x="1806" y="3262"/>
                    <a:pt x="5574" y="1837"/>
                    <a:pt x="12478" y="1203"/>
                  </a:cubicBezTo>
                  <a:close/>
                </a:path>
              </a:pathLst>
            </a:custGeom>
            <a:solidFill>
              <a:srgbClr val="FDC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23"/>
            <p:cNvSpPr/>
            <p:nvPr/>
          </p:nvSpPr>
          <p:spPr>
            <a:xfrm>
              <a:off x="1159937" y="1937540"/>
              <a:ext cx="78309" cy="209863"/>
            </a:xfrm>
            <a:custGeom>
              <a:avLst/>
              <a:gdLst/>
              <a:ahLst/>
              <a:cxnLst/>
              <a:rect l="l" t="t" r="r" b="b"/>
              <a:pathLst>
                <a:path w="2565" h="6874" extrusionOk="0">
                  <a:moveTo>
                    <a:pt x="476" y="0"/>
                  </a:moveTo>
                  <a:cubicBezTo>
                    <a:pt x="1" y="602"/>
                    <a:pt x="223" y="2439"/>
                    <a:pt x="286" y="3104"/>
                  </a:cubicBezTo>
                  <a:cubicBezTo>
                    <a:pt x="381" y="4402"/>
                    <a:pt x="476" y="5606"/>
                    <a:pt x="856" y="6872"/>
                  </a:cubicBezTo>
                  <a:cubicBezTo>
                    <a:pt x="879" y="6873"/>
                    <a:pt x="902" y="6873"/>
                    <a:pt x="925" y="6873"/>
                  </a:cubicBezTo>
                  <a:cubicBezTo>
                    <a:pt x="2079" y="6873"/>
                    <a:pt x="2564" y="6096"/>
                    <a:pt x="2471" y="5289"/>
                  </a:cubicBezTo>
                  <a:cubicBezTo>
                    <a:pt x="2249" y="3832"/>
                    <a:pt x="1268" y="1774"/>
                    <a:pt x="666" y="317"/>
                  </a:cubicBezTo>
                  <a:cubicBezTo>
                    <a:pt x="539" y="32"/>
                    <a:pt x="476" y="0"/>
                    <a:pt x="476" y="0"/>
                  </a:cubicBezTo>
                  <a:close/>
                </a:path>
              </a:pathLst>
            </a:custGeom>
            <a:solidFill>
              <a:srgbClr val="E9A1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23"/>
            <p:cNvSpPr/>
            <p:nvPr/>
          </p:nvSpPr>
          <p:spPr>
            <a:xfrm>
              <a:off x="867001" y="1992127"/>
              <a:ext cx="178875" cy="146086"/>
            </a:xfrm>
            <a:custGeom>
              <a:avLst/>
              <a:gdLst/>
              <a:ahLst/>
              <a:cxnLst/>
              <a:rect l="l" t="t" r="r" b="b"/>
              <a:pathLst>
                <a:path w="5859" h="4785" extrusionOk="0">
                  <a:moveTo>
                    <a:pt x="2929" y="0"/>
                  </a:moveTo>
                  <a:cubicBezTo>
                    <a:pt x="2819" y="0"/>
                    <a:pt x="2708" y="6"/>
                    <a:pt x="2597" y="17"/>
                  </a:cubicBezTo>
                  <a:cubicBezTo>
                    <a:pt x="1109" y="176"/>
                    <a:pt x="0" y="1347"/>
                    <a:pt x="190" y="2678"/>
                  </a:cubicBezTo>
                  <a:cubicBezTo>
                    <a:pt x="337" y="3881"/>
                    <a:pt x="1517" y="4785"/>
                    <a:pt x="2899" y="4785"/>
                  </a:cubicBezTo>
                  <a:cubicBezTo>
                    <a:pt x="3009" y="4785"/>
                    <a:pt x="3119" y="4779"/>
                    <a:pt x="3230" y="4768"/>
                  </a:cubicBezTo>
                  <a:cubicBezTo>
                    <a:pt x="4751" y="4609"/>
                    <a:pt x="5859" y="3438"/>
                    <a:pt x="5669" y="2108"/>
                  </a:cubicBezTo>
                  <a:cubicBezTo>
                    <a:pt x="5522" y="904"/>
                    <a:pt x="4315" y="0"/>
                    <a:pt x="2929" y="0"/>
                  </a:cubicBezTo>
                  <a:close/>
                </a:path>
              </a:pathLst>
            </a:custGeom>
            <a:solidFill>
              <a:srgbClr val="FFB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23"/>
            <p:cNvSpPr/>
            <p:nvPr/>
          </p:nvSpPr>
          <p:spPr>
            <a:xfrm>
              <a:off x="1293383" y="1949569"/>
              <a:ext cx="177929" cy="146117"/>
            </a:xfrm>
            <a:custGeom>
              <a:avLst/>
              <a:gdLst/>
              <a:ahLst/>
              <a:cxnLst/>
              <a:rect l="l" t="t" r="r" b="b"/>
              <a:pathLst>
                <a:path w="5828" h="4786" extrusionOk="0">
                  <a:moveTo>
                    <a:pt x="2928" y="1"/>
                  </a:moveTo>
                  <a:cubicBezTo>
                    <a:pt x="2819" y="1"/>
                    <a:pt x="2708" y="6"/>
                    <a:pt x="2597" y="18"/>
                  </a:cubicBezTo>
                  <a:cubicBezTo>
                    <a:pt x="1077" y="176"/>
                    <a:pt x="0" y="1348"/>
                    <a:pt x="159" y="2678"/>
                  </a:cubicBezTo>
                  <a:cubicBezTo>
                    <a:pt x="335" y="3881"/>
                    <a:pt x="1517" y="4786"/>
                    <a:pt x="2899" y="4786"/>
                  </a:cubicBezTo>
                  <a:cubicBezTo>
                    <a:pt x="3009" y="4786"/>
                    <a:pt x="3119" y="4780"/>
                    <a:pt x="3231" y="4768"/>
                  </a:cubicBezTo>
                  <a:cubicBezTo>
                    <a:pt x="4751" y="4610"/>
                    <a:pt x="5827" y="3438"/>
                    <a:pt x="5669" y="2140"/>
                  </a:cubicBezTo>
                  <a:cubicBezTo>
                    <a:pt x="5493" y="907"/>
                    <a:pt x="4310" y="1"/>
                    <a:pt x="2928" y="1"/>
                  </a:cubicBezTo>
                  <a:close/>
                </a:path>
              </a:pathLst>
            </a:custGeom>
            <a:solidFill>
              <a:srgbClr val="FFB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23"/>
            <p:cNvSpPr/>
            <p:nvPr/>
          </p:nvSpPr>
          <p:spPr>
            <a:xfrm>
              <a:off x="978192" y="1848575"/>
              <a:ext cx="52237" cy="49336"/>
            </a:xfrm>
            <a:custGeom>
              <a:avLst/>
              <a:gdLst/>
              <a:ahLst/>
              <a:cxnLst/>
              <a:rect l="l" t="t" r="r" b="b"/>
              <a:pathLst>
                <a:path w="1711" h="1616" extrusionOk="0">
                  <a:moveTo>
                    <a:pt x="855" y="1"/>
                  </a:moveTo>
                  <a:cubicBezTo>
                    <a:pt x="380" y="1"/>
                    <a:pt x="0" y="381"/>
                    <a:pt x="0" y="824"/>
                  </a:cubicBezTo>
                  <a:cubicBezTo>
                    <a:pt x="0" y="1267"/>
                    <a:pt x="380" y="1616"/>
                    <a:pt x="855" y="1616"/>
                  </a:cubicBezTo>
                  <a:cubicBezTo>
                    <a:pt x="1330" y="1616"/>
                    <a:pt x="1710" y="1267"/>
                    <a:pt x="1710" y="824"/>
                  </a:cubicBezTo>
                  <a:cubicBezTo>
                    <a:pt x="1710" y="381"/>
                    <a:pt x="1330" y="32"/>
                    <a:pt x="855" y="1"/>
                  </a:cubicBezTo>
                  <a:close/>
                </a:path>
              </a:pathLst>
            </a:custGeom>
            <a:solidFill>
              <a:srgbClr val="4445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23"/>
            <p:cNvSpPr/>
            <p:nvPr/>
          </p:nvSpPr>
          <p:spPr>
            <a:xfrm>
              <a:off x="1284682" y="1824426"/>
              <a:ext cx="51260" cy="49336"/>
            </a:xfrm>
            <a:custGeom>
              <a:avLst/>
              <a:gdLst/>
              <a:ahLst/>
              <a:cxnLst/>
              <a:rect l="l" t="t" r="r" b="b"/>
              <a:pathLst>
                <a:path w="1679" h="1616" extrusionOk="0">
                  <a:moveTo>
                    <a:pt x="824" y="0"/>
                  </a:moveTo>
                  <a:cubicBezTo>
                    <a:pt x="380" y="0"/>
                    <a:pt x="0" y="380"/>
                    <a:pt x="0" y="823"/>
                  </a:cubicBezTo>
                  <a:cubicBezTo>
                    <a:pt x="0" y="1267"/>
                    <a:pt x="380" y="1615"/>
                    <a:pt x="824" y="1615"/>
                  </a:cubicBezTo>
                  <a:cubicBezTo>
                    <a:pt x="1299" y="1615"/>
                    <a:pt x="1679" y="1267"/>
                    <a:pt x="1679" y="823"/>
                  </a:cubicBezTo>
                  <a:cubicBezTo>
                    <a:pt x="1679" y="380"/>
                    <a:pt x="1299" y="0"/>
                    <a:pt x="824" y="0"/>
                  </a:cubicBezTo>
                  <a:close/>
                </a:path>
              </a:pathLst>
            </a:custGeom>
            <a:solidFill>
              <a:srgbClr val="4445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23"/>
            <p:cNvSpPr/>
            <p:nvPr/>
          </p:nvSpPr>
          <p:spPr>
            <a:xfrm>
              <a:off x="1097106" y="2190847"/>
              <a:ext cx="216610" cy="77394"/>
            </a:xfrm>
            <a:custGeom>
              <a:avLst/>
              <a:gdLst/>
              <a:ahLst/>
              <a:cxnLst/>
              <a:rect l="l" t="t" r="r" b="b"/>
              <a:pathLst>
                <a:path w="7095" h="2535" extrusionOk="0">
                  <a:moveTo>
                    <a:pt x="7094" y="1"/>
                  </a:moveTo>
                  <a:lnTo>
                    <a:pt x="7094" y="1"/>
                  </a:lnTo>
                  <a:cubicBezTo>
                    <a:pt x="5221" y="632"/>
                    <a:pt x="2785" y="943"/>
                    <a:pt x="1276" y="943"/>
                  </a:cubicBezTo>
                  <a:cubicBezTo>
                    <a:pt x="667" y="943"/>
                    <a:pt x="210" y="892"/>
                    <a:pt x="0" y="792"/>
                  </a:cubicBezTo>
                  <a:lnTo>
                    <a:pt x="0" y="792"/>
                  </a:lnTo>
                  <a:cubicBezTo>
                    <a:pt x="592" y="1851"/>
                    <a:pt x="2003" y="2535"/>
                    <a:pt x="3438" y="2535"/>
                  </a:cubicBezTo>
                  <a:cubicBezTo>
                    <a:pt x="4923" y="2535"/>
                    <a:pt x="6434" y="1804"/>
                    <a:pt x="70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23"/>
            <p:cNvSpPr/>
            <p:nvPr/>
          </p:nvSpPr>
          <p:spPr>
            <a:xfrm>
              <a:off x="643644" y="1238036"/>
              <a:ext cx="716478" cy="572712"/>
            </a:xfrm>
            <a:custGeom>
              <a:avLst/>
              <a:gdLst/>
              <a:ahLst/>
              <a:cxnLst/>
              <a:rect l="l" t="t" r="r" b="b"/>
              <a:pathLst>
                <a:path w="23468" h="18759" extrusionOk="0">
                  <a:moveTo>
                    <a:pt x="11468" y="1"/>
                  </a:moveTo>
                  <a:cubicBezTo>
                    <a:pt x="8243" y="1"/>
                    <a:pt x="4860" y="1320"/>
                    <a:pt x="2946" y="4006"/>
                  </a:cubicBezTo>
                  <a:cubicBezTo>
                    <a:pt x="1" y="8186"/>
                    <a:pt x="507" y="13950"/>
                    <a:pt x="1267" y="18669"/>
                  </a:cubicBezTo>
                  <a:cubicBezTo>
                    <a:pt x="1858" y="18727"/>
                    <a:pt x="2493" y="18759"/>
                    <a:pt x="3153" y="18759"/>
                  </a:cubicBezTo>
                  <a:cubicBezTo>
                    <a:pt x="6815" y="18759"/>
                    <a:pt x="11246" y="17769"/>
                    <a:pt x="13017" y="14710"/>
                  </a:cubicBezTo>
                  <a:cubicBezTo>
                    <a:pt x="13428" y="15280"/>
                    <a:pt x="13333" y="15755"/>
                    <a:pt x="14062" y="16040"/>
                  </a:cubicBezTo>
                  <a:cubicBezTo>
                    <a:pt x="14232" y="16097"/>
                    <a:pt x="14412" y="16121"/>
                    <a:pt x="14600" y="16121"/>
                  </a:cubicBezTo>
                  <a:cubicBezTo>
                    <a:pt x="15461" y="16121"/>
                    <a:pt x="16457" y="15609"/>
                    <a:pt x="17134" y="15375"/>
                  </a:cubicBezTo>
                  <a:cubicBezTo>
                    <a:pt x="20111" y="14235"/>
                    <a:pt x="21947" y="12747"/>
                    <a:pt x="22961" y="9770"/>
                  </a:cubicBezTo>
                  <a:cubicBezTo>
                    <a:pt x="22296" y="7711"/>
                    <a:pt x="23467" y="4228"/>
                    <a:pt x="21726" y="2296"/>
                  </a:cubicBezTo>
                  <a:cubicBezTo>
                    <a:pt x="19921" y="332"/>
                    <a:pt x="15138" y="269"/>
                    <a:pt x="12510" y="47"/>
                  </a:cubicBezTo>
                  <a:cubicBezTo>
                    <a:pt x="12166" y="16"/>
                    <a:pt x="11818" y="1"/>
                    <a:pt x="11468"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23"/>
            <p:cNvSpPr/>
            <p:nvPr/>
          </p:nvSpPr>
          <p:spPr>
            <a:xfrm>
              <a:off x="1087428" y="1231381"/>
              <a:ext cx="447692" cy="502188"/>
            </a:xfrm>
            <a:custGeom>
              <a:avLst/>
              <a:gdLst/>
              <a:ahLst/>
              <a:cxnLst/>
              <a:rect l="l" t="t" r="r" b="b"/>
              <a:pathLst>
                <a:path w="14664" h="16449" extrusionOk="0">
                  <a:moveTo>
                    <a:pt x="5071" y="0"/>
                  </a:moveTo>
                  <a:cubicBezTo>
                    <a:pt x="3583" y="0"/>
                    <a:pt x="2260" y="374"/>
                    <a:pt x="1711" y="1342"/>
                  </a:cubicBezTo>
                  <a:cubicBezTo>
                    <a:pt x="1" y="4319"/>
                    <a:pt x="2756" y="7264"/>
                    <a:pt x="7253" y="9861"/>
                  </a:cubicBezTo>
                  <a:cubicBezTo>
                    <a:pt x="7285" y="12553"/>
                    <a:pt x="10832" y="15086"/>
                    <a:pt x="12700" y="16448"/>
                  </a:cubicBezTo>
                  <a:cubicBezTo>
                    <a:pt x="12668" y="12046"/>
                    <a:pt x="14664" y="4984"/>
                    <a:pt x="10673" y="1627"/>
                  </a:cubicBezTo>
                  <a:cubicBezTo>
                    <a:pt x="9633" y="754"/>
                    <a:pt x="7185" y="0"/>
                    <a:pt x="5071"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23"/>
            <p:cNvSpPr/>
            <p:nvPr/>
          </p:nvSpPr>
          <p:spPr>
            <a:xfrm>
              <a:off x="634943" y="1848575"/>
              <a:ext cx="161504" cy="257215"/>
            </a:xfrm>
            <a:custGeom>
              <a:avLst/>
              <a:gdLst/>
              <a:ahLst/>
              <a:cxnLst/>
              <a:rect l="l" t="t" r="r" b="b"/>
              <a:pathLst>
                <a:path w="5290" h="8425" extrusionOk="0">
                  <a:moveTo>
                    <a:pt x="3516" y="2091"/>
                  </a:moveTo>
                  <a:cubicBezTo>
                    <a:pt x="317" y="1"/>
                    <a:pt x="1" y="5828"/>
                    <a:pt x="1806" y="7475"/>
                  </a:cubicBezTo>
                  <a:cubicBezTo>
                    <a:pt x="2693" y="8266"/>
                    <a:pt x="4371" y="8425"/>
                    <a:pt x="4846" y="7190"/>
                  </a:cubicBezTo>
                  <a:cubicBezTo>
                    <a:pt x="5289" y="6081"/>
                    <a:pt x="4466" y="3611"/>
                    <a:pt x="3516" y="2091"/>
                  </a:cubicBezTo>
                  <a:close/>
                </a:path>
              </a:pathLst>
            </a:custGeom>
            <a:solidFill>
              <a:srgbClr val="FFB6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23"/>
            <p:cNvSpPr/>
            <p:nvPr/>
          </p:nvSpPr>
          <p:spPr>
            <a:xfrm>
              <a:off x="676525" y="1743919"/>
              <a:ext cx="117998" cy="359949"/>
            </a:xfrm>
            <a:custGeom>
              <a:avLst/>
              <a:gdLst/>
              <a:ahLst/>
              <a:cxnLst/>
              <a:rect l="l" t="t" r="r" b="b"/>
              <a:pathLst>
                <a:path w="3865" h="11790" extrusionOk="0">
                  <a:moveTo>
                    <a:pt x="1515" y="0"/>
                  </a:moveTo>
                  <a:cubicBezTo>
                    <a:pt x="1176" y="0"/>
                    <a:pt x="924" y="96"/>
                    <a:pt x="665" y="294"/>
                  </a:cubicBezTo>
                  <a:cubicBezTo>
                    <a:pt x="0" y="832"/>
                    <a:pt x="32" y="1402"/>
                    <a:pt x="64" y="2225"/>
                  </a:cubicBezTo>
                  <a:cubicBezTo>
                    <a:pt x="95" y="3682"/>
                    <a:pt x="317" y="5076"/>
                    <a:pt x="697" y="6469"/>
                  </a:cubicBezTo>
                  <a:cubicBezTo>
                    <a:pt x="1204" y="8369"/>
                    <a:pt x="2471" y="9921"/>
                    <a:pt x="2977" y="11789"/>
                  </a:cubicBezTo>
                  <a:cubicBezTo>
                    <a:pt x="3262" y="11726"/>
                    <a:pt x="3547" y="11694"/>
                    <a:pt x="3832" y="11694"/>
                  </a:cubicBezTo>
                  <a:cubicBezTo>
                    <a:pt x="3864" y="11061"/>
                    <a:pt x="3769" y="10459"/>
                    <a:pt x="3706" y="9826"/>
                  </a:cubicBezTo>
                  <a:cubicBezTo>
                    <a:pt x="3357" y="6659"/>
                    <a:pt x="3041" y="3524"/>
                    <a:pt x="3041" y="325"/>
                  </a:cubicBezTo>
                  <a:cubicBezTo>
                    <a:pt x="2350" y="111"/>
                    <a:pt x="1881" y="0"/>
                    <a:pt x="1515"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23"/>
            <p:cNvSpPr/>
            <p:nvPr/>
          </p:nvSpPr>
          <p:spPr>
            <a:xfrm>
              <a:off x="1058424" y="2153875"/>
              <a:ext cx="42589" cy="61182"/>
            </a:xfrm>
            <a:custGeom>
              <a:avLst/>
              <a:gdLst/>
              <a:ahLst/>
              <a:cxnLst/>
              <a:rect l="l" t="t" r="r" b="b"/>
              <a:pathLst>
                <a:path w="1395" h="2004" extrusionOk="0">
                  <a:moveTo>
                    <a:pt x="1278" y="0"/>
                  </a:moveTo>
                  <a:cubicBezTo>
                    <a:pt x="1087" y="0"/>
                    <a:pt x="886" y="61"/>
                    <a:pt x="729" y="166"/>
                  </a:cubicBezTo>
                  <a:cubicBezTo>
                    <a:pt x="539" y="293"/>
                    <a:pt x="381" y="483"/>
                    <a:pt x="254" y="673"/>
                  </a:cubicBezTo>
                  <a:cubicBezTo>
                    <a:pt x="32" y="1117"/>
                    <a:pt x="1" y="1592"/>
                    <a:pt x="191" y="2003"/>
                  </a:cubicBezTo>
                  <a:cubicBezTo>
                    <a:pt x="317" y="1592"/>
                    <a:pt x="412" y="1212"/>
                    <a:pt x="602" y="863"/>
                  </a:cubicBezTo>
                  <a:cubicBezTo>
                    <a:pt x="761" y="515"/>
                    <a:pt x="1014" y="261"/>
                    <a:pt x="1394" y="8"/>
                  </a:cubicBezTo>
                  <a:cubicBezTo>
                    <a:pt x="1356" y="3"/>
                    <a:pt x="1317" y="0"/>
                    <a:pt x="1278" y="0"/>
                  </a:cubicBezTo>
                  <a:close/>
                </a:path>
              </a:pathLst>
            </a:custGeom>
            <a:solidFill>
              <a:srgbClr val="FFBE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23"/>
            <p:cNvSpPr/>
            <p:nvPr/>
          </p:nvSpPr>
          <p:spPr>
            <a:xfrm>
              <a:off x="649445" y="1447930"/>
              <a:ext cx="859572" cy="167854"/>
            </a:xfrm>
            <a:custGeom>
              <a:avLst/>
              <a:gdLst/>
              <a:ahLst/>
              <a:cxnLst/>
              <a:rect l="l" t="t" r="r" b="b"/>
              <a:pathLst>
                <a:path w="28155" h="5498" extrusionOk="0">
                  <a:moveTo>
                    <a:pt x="27359" y="1"/>
                  </a:moveTo>
                  <a:cubicBezTo>
                    <a:pt x="27198" y="1"/>
                    <a:pt x="26993" y="126"/>
                    <a:pt x="26634" y="266"/>
                  </a:cubicBezTo>
                  <a:cubicBezTo>
                    <a:pt x="25431" y="741"/>
                    <a:pt x="23974" y="868"/>
                    <a:pt x="22707" y="1058"/>
                  </a:cubicBezTo>
                  <a:cubicBezTo>
                    <a:pt x="20839" y="1343"/>
                    <a:pt x="19065" y="1691"/>
                    <a:pt x="17165" y="1786"/>
                  </a:cubicBezTo>
                  <a:cubicBezTo>
                    <a:pt x="14525" y="1876"/>
                    <a:pt x="11901" y="2060"/>
                    <a:pt x="9270" y="2060"/>
                  </a:cubicBezTo>
                  <a:cubicBezTo>
                    <a:pt x="8177" y="2060"/>
                    <a:pt x="7083" y="2028"/>
                    <a:pt x="5986" y="1945"/>
                  </a:cubicBezTo>
                  <a:cubicBezTo>
                    <a:pt x="4561" y="1818"/>
                    <a:pt x="3136" y="1723"/>
                    <a:pt x="1711" y="1533"/>
                  </a:cubicBezTo>
                  <a:cubicBezTo>
                    <a:pt x="1362" y="1470"/>
                    <a:pt x="951" y="1470"/>
                    <a:pt x="666" y="1280"/>
                  </a:cubicBezTo>
                  <a:cubicBezTo>
                    <a:pt x="32" y="2356"/>
                    <a:pt x="1" y="3750"/>
                    <a:pt x="191" y="4858"/>
                  </a:cubicBezTo>
                  <a:cubicBezTo>
                    <a:pt x="2186" y="4985"/>
                    <a:pt x="4149" y="5492"/>
                    <a:pt x="6208" y="5492"/>
                  </a:cubicBezTo>
                  <a:cubicBezTo>
                    <a:pt x="7498" y="5492"/>
                    <a:pt x="8797" y="5497"/>
                    <a:pt x="10099" y="5497"/>
                  </a:cubicBezTo>
                  <a:cubicBezTo>
                    <a:pt x="14006" y="5497"/>
                    <a:pt x="17949" y="5444"/>
                    <a:pt x="21821" y="5016"/>
                  </a:cubicBezTo>
                  <a:cubicBezTo>
                    <a:pt x="23309" y="4858"/>
                    <a:pt x="24829" y="4636"/>
                    <a:pt x="26318" y="4415"/>
                  </a:cubicBezTo>
                  <a:cubicBezTo>
                    <a:pt x="26824" y="4320"/>
                    <a:pt x="27268" y="4383"/>
                    <a:pt x="27648" y="4066"/>
                  </a:cubicBezTo>
                  <a:cubicBezTo>
                    <a:pt x="28154" y="3655"/>
                    <a:pt x="28028" y="2800"/>
                    <a:pt x="28028" y="2198"/>
                  </a:cubicBezTo>
                  <a:cubicBezTo>
                    <a:pt x="28028" y="1596"/>
                    <a:pt x="28091" y="1058"/>
                    <a:pt x="27838" y="520"/>
                  </a:cubicBezTo>
                  <a:cubicBezTo>
                    <a:pt x="27645" y="134"/>
                    <a:pt x="27525" y="1"/>
                    <a:pt x="27359"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23"/>
            <p:cNvSpPr/>
            <p:nvPr/>
          </p:nvSpPr>
          <p:spPr>
            <a:xfrm>
              <a:off x="1019743" y="1440573"/>
              <a:ext cx="221465" cy="221434"/>
            </a:xfrm>
            <a:custGeom>
              <a:avLst/>
              <a:gdLst/>
              <a:ahLst/>
              <a:cxnLst/>
              <a:rect l="l" t="t" r="r" b="b"/>
              <a:pathLst>
                <a:path w="7254" h="7253" extrusionOk="0">
                  <a:moveTo>
                    <a:pt x="3643" y="0"/>
                  </a:moveTo>
                  <a:cubicBezTo>
                    <a:pt x="1616" y="0"/>
                    <a:pt x="1" y="1616"/>
                    <a:pt x="1" y="3611"/>
                  </a:cubicBezTo>
                  <a:cubicBezTo>
                    <a:pt x="1" y="5638"/>
                    <a:pt x="1616" y="7253"/>
                    <a:pt x="3643" y="7253"/>
                  </a:cubicBezTo>
                  <a:cubicBezTo>
                    <a:pt x="5638" y="7253"/>
                    <a:pt x="7253" y="5638"/>
                    <a:pt x="7253" y="3611"/>
                  </a:cubicBezTo>
                  <a:cubicBezTo>
                    <a:pt x="7253" y="1616"/>
                    <a:pt x="5638" y="0"/>
                    <a:pt x="3643" y="0"/>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23"/>
            <p:cNvSpPr/>
            <p:nvPr/>
          </p:nvSpPr>
          <p:spPr>
            <a:xfrm>
              <a:off x="1068102" y="1440573"/>
              <a:ext cx="118945" cy="114121"/>
            </a:xfrm>
            <a:custGeom>
              <a:avLst/>
              <a:gdLst/>
              <a:ahLst/>
              <a:cxnLst/>
              <a:rect l="l" t="t" r="r" b="b"/>
              <a:pathLst>
                <a:path w="3896" h="3738" extrusionOk="0">
                  <a:moveTo>
                    <a:pt x="2059" y="0"/>
                  </a:moveTo>
                  <a:cubicBezTo>
                    <a:pt x="1267" y="0"/>
                    <a:pt x="570" y="254"/>
                    <a:pt x="0" y="634"/>
                  </a:cubicBezTo>
                  <a:lnTo>
                    <a:pt x="2059" y="3737"/>
                  </a:lnTo>
                  <a:lnTo>
                    <a:pt x="3896" y="507"/>
                  </a:lnTo>
                  <a:cubicBezTo>
                    <a:pt x="3357" y="190"/>
                    <a:pt x="2724" y="0"/>
                    <a:pt x="2059" y="0"/>
                  </a:cubicBez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23"/>
            <p:cNvSpPr/>
            <p:nvPr/>
          </p:nvSpPr>
          <p:spPr>
            <a:xfrm>
              <a:off x="1075827" y="1555640"/>
              <a:ext cx="113175" cy="106367"/>
            </a:xfrm>
            <a:custGeom>
              <a:avLst/>
              <a:gdLst/>
              <a:ahLst/>
              <a:cxnLst/>
              <a:rect l="l" t="t" r="r" b="b"/>
              <a:pathLst>
                <a:path w="3707" h="3484" extrusionOk="0">
                  <a:moveTo>
                    <a:pt x="1774" y="0"/>
                  </a:moveTo>
                  <a:lnTo>
                    <a:pt x="1" y="3040"/>
                  </a:lnTo>
                  <a:cubicBezTo>
                    <a:pt x="539" y="3325"/>
                    <a:pt x="1141" y="3484"/>
                    <a:pt x="1774" y="3484"/>
                  </a:cubicBezTo>
                  <a:cubicBezTo>
                    <a:pt x="2503" y="3484"/>
                    <a:pt x="3168" y="3294"/>
                    <a:pt x="3706" y="2945"/>
                  </a:cubicBezTo>
                  <a:lnTo>
                    <a:pt x="1774" y="0"/>
                  </a:lnTo>
                  <a:close/>
                </a:path>
              </a:pathLst>
            </a:custGeom>
            <a:solidFill>
              <a:srgbClr val="C6C6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23"/>
            <p:cNvSpPr/>
            <p:nvPr/>
          </p:nvSpPr>
          <p:spPr>
            <a:xfrm>
              <a:off x="1100006" y="1523706"/>
              <a:ext cx="60938" cy="60968"/>
            </a:xfrm>
            <a:custGeom>
              <a:avLst/>
              <a:gdLst/>
              <a:ahLst/>
              <a:cxnLst/>
              <a:rect l="l" t="t" r="r" b="b"/>
              <a:pathLst>
                <a:path w="1996" h="1997" extrusionOk="0">
                  <a:moveTo>
                    <a:pt x="1014" y="1"/>
                  </a:moveTo>
                  <a:cubicBezTo>
                    <a:pt x="444" y="1"/>
                    <a:pt x="0" y="444"/>
                    <a:pt x="0" y="1014"/>
                  </a:cubicBezTo>
                  <a:cubicBezTo>
                    <a:pt x="0" y="1553"/>
                    <a:pt x="444" y="1996"/>
                    <a:pt x="1014" y="1996"/>
                  </a:cubicBezTo>
                  <a:cubicBezTo>
                    <a:pt x="1552" y="1996"/>
                    <a:pt x="1996" y="1553"/>
                    <a:pt x="1996" y="1014"/>
                  </a:cubicBezTo>
                  <a:cubicBezTo>
                    <a:pt x="1996" y="444"/>
                    <a:pt x="1552" y="1"/>
                    <a:pt x="10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23"/>
            <p:cNvSpPr/>
            <p:nvPr/>
          </p:nvSpPr>
          <p:spPr>
            <a:xfrm>
              <a:off x="897928" y="2476059"/>
              <a:ext cx="296874" cy="564683"/>
            </a:xfrm>
            <a:custGeom>
              <a:avLst/>
              <a:gdLst/>
              <a:ahLst/>
              <a:cxnLst/>
              <a:rect l="l" t="t" r="r" b="b"/>
              <a:pathLst>
                <a:path w="9724" h="18496" extrusionOk="0">
                  <a:moveTo>
                    <a:pt x="539" y="1"/>
                  </a:moveTo>
                  <a:cubicBezTo>
                    <a:pt x="539" y="1"/>
                    <a:pt x="1" y="14790"/>
                    <a:pt x="159" y="14885"/>
                  </a:cubicBezTo>
                  <a:cubicBezTo>
                    <a:pt x="286" y="14980"/>
                    <a:pt x="6018" y="18495"/>
                    <a:pt x="6018" y="18495"/>
                  </a:cubicBezTo>
                  <a:lnTo>
                    <a:pt x="9153" y="13270"/>
                  </a:lnTo>
                  <a:lnTo>
                    <a:pt x="9723" y="1996"/>
                  </a:lnTo>
                  <a:lnTo>
                    <a:pt x="4434" y="1426"/>
                  </a:lnTo>
                  <a:lnTo>
                    <a:pt x="539" y="1"/>
                  </a:ln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23"/>
            <p:cNvSpPr/>
            <p:nvPr/>
          </p:nvSpPr>
          <p:spPr>
            <a:xfrm>
              <a:off x="1020720" y="2596927"/>
              <a:ext cx="131523" cy="443815"/>
            </a:xfrm>
            <a:custGeom>
              <a:avLst/>
              <a:gdLst/>
              <a:ahLst/>
              <a:cxnLst/>
              <a:rect l="l" t="t" r="r" b="b"/>
              <a:pathLst>
                <a:path w="4308" h="14537" extrusionOk="0">
                  <a:moveTo>
                    <a:pt x="2249" y="0"/>
                  </a:moveTo>
                  <a:lnTo>
                    <a:pt x="1" y="6144"/>
                  </a:lnTo>
                  <a:lnTo>
                    <a:pt x="1869" y="14536"/>
                  </a:lnTo>
                  <a:lnTo>
                    <a:pt x="4308" y="4276"/>
                  </a:lnTo>
                  <a:lnTo>
                    <a:pt x="3421" y="95"/>
                  </a:lnTo>
                  <a:lnTo>
                    <a:pt x="2249"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23"/>
            <p:cNvSpPr/>
            <p:nvPr/>
          </p:nvSpPr>
          <p:spPr>
            <a:xfrm>
              <a:off x="1072926" y="2521548"/>
              <a:ext cx="69639" cy="78309"/>
            </a:xfrm>
            <a:custGeom>
              <a:avLst/>
              <a:gdLst/>
              <a:ahLst/>
              <a:cxnLst/>
              <a:rect l="l" t="t" r="r" b="b"/>
              <a:pathLst>
                <a:path w="2281" h="2565" extrusionOk="0">
                  <a:moveTo>
                    <a:pt x="891" y="1"/>
                  </a:moveTo>
                  <a:cubicBezTo>
                    <a:pt x="575" y="1"/>
                    <a:pt x="257" y="65"/>
                    <a:pt x="1" y="253"/>
                  </a:cubicBezTo>
                  <a:lnTo>
                    <a:pt x="571" y="2469"/>
                  </a:lnTo>
                  <a:lnTo>
                    <a:pt x="1711" y="2564"/>
                  </a:lnTo>
                  <a:lnTo>
                    <a:pt x="2281" y="316"/>
                  </a:lnTo>
                  <a:cubicBezTo>
                    <a:pt x="2281" y="316"/>
                    <a:pt x="1590" y="1"/>
                    <a:pt x="891"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23"/>
            <p:cNvSpPr/>
            <p:nvPr/>
          </p:nvSpPr>
          <p:spPr>
            <a:xfrm>
              <a:off x="1352367" y="3488311"/>
              <a:ext cx="165350" cy="239538"/>
            </a:xfrm>
            <a:custGeom>
              <a:avLst/>
              <a:gdLst/>
              <a:ahLst/>
              <a:cxnLst/>
              <a:rect l="l" t="t" r="r" b="b"/>
              <a:pathLst>
                <a:path w="5416" h="7846" extrusionOk="0">
                  <a:moveTo>
                    <a:pt x="1671" y="0"/>
                  </a:moveTo>
                  <a:cubicBezTo>
                    <a:pt x="1641" y="0"/>
                    <a:pt x="1612" y="1"/>
                    <a:pt x="1584" y="2"/>
                  </a:cubicBezTo>
                  <a:cubicBezTo>
                    <a:pt x="1235" y="34"/>
                    <a:pt x="982" y="256"/>
                    <a:pt x="665" y="1111"/>
                  </a:cubicBezTo>
                  <a:cubicBezTo>
                    <a:pt x="0" y="1586"/>
                    <a:pt x="222" y="3391"/>
                    <a:pt x="253" y="4214"/>
                  </a:cubicBezTo>
                  <a:cubicBezTo>
                    <a:pt x="317" y="4230"/>
                    <a:pt x="404" y="4238"/>
                    <a:pt x="487" y="4238"/>
                  </a:cubicBezTo>
                  <a:cubicBezTo>
                    <a:pt x="570" y="4238"/>
                    <a:pt x="649" y="4230"/>
                    <a:pt x="697" y="4214"/>
                  </a:cubicBezTo>
                  <a:cubicBezTo>
                    <a:pt x="823" y="3771"/>
                    <a:pt x="950" y="3391"/>
                    <a:pt x="1204" y="3074"/>
                  </a:cubicBezTo>
                  <a:cubicBezTo>
                    <a:pt x="1267" y="3834"/>
                    <a:pt x="1204" y="4657"/>
                    <a:pt x="1204" y="5418"/>
                  </a:cubicBezTo>
                  <a:cubicBezTo>
                    <a:pt x="1204" y="5861"/>
                    <a:pt x="1077" y="7159"/>
                    <a:pt x="1267" y="7476"/>
                  </a:cubicBezTo>
                  <a:cubicBezTo>
                    <a:pt x="1423" y="7749"/>
                    <a:pt x="1823" y="7846"/>
                    <a:pt x="2280" y="7846"/>
                  </a:cubicBezTo>
                  <a:cubicBezTo>
                    <a:pt x="2940" y="7846"/>
                    <a:pt x="3717" y="7644"/>
                    <a:pt x="4054" y="7476"/>
                  </a:cubicBezTo>
                  <a:cubicBezTo>
                    <a:pt x="5416" y="6779"/>
                    <a:pt x="5035" y="6399"/>
                    <a:pt x="4877" y="4657"/>
                  </a:cubicBezTo>
                  <a:cubicBezTo>
                    <a:pt x="4750" y="3644"/>
                    <a:pt x="4624" y="2884"/>
                    <a:pt x="4307" y="1934"/>
                  </a:cubicBezTo>
                  <a:cubicBezTo>
                    <a:pt x="4149" y="1459"/>
                    <a:pt x="3927" y="1047"/>
                    <a:pt x="3895" y="572"/>
                  </a:cubicBezTo>
                  <a:cubicBezTo>
                    <a:pt x="3289" y="330"/>
                    <a:pt x="2335" y="0"/>
                    <a:pt x="1671" y="0"/>
                  </a:cubicBezTo>
                  <a:close/>
                </a:path>
              </a:pathLst>
            </a:custGeom>
            <a:solidFill>
              <a:srgbClr val="FDC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3"/>
            <p:cNvSpPr/>
            <p:nvPr/>
          </p:nvSpPr>
          <p:spPr>
            <a:xfrm>
              <a:off x="1346567" y="2542767"/>
              <a:ext cx="158573" cy="1002666"/>
            </a:xfrm>
            <a:custGeom>
              <a:avLst/>
              <a:gdLst/>
              <a:ahLst/>
              <a:cxnLst/>
              <a:rect l="l" t="t" r="r" b="b"/>
              <a:pathLst>
                <a:path w="5194" h="32842" extrusionOk="0">
                  <a:moveTo>
                    <a:pt x="0" y="1"/>
                  </a:moveTo>
                  <a:lnTo>
                    <a:pt x="1584" y="32842"/>
                  </a:lnTo>
                  <a:lnTo>
                    <a:pt x="4465" y="31987"/>
                  </a:lnTo>
                  <a:cubicBezTo>
                    <a:pt x="5194" y="7855"/>
                    <a:pt x="0" y="1"/>
                    <a:pt x="0"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23"/>
            <p:cNvSpPr/>
            <p:nvPr/>
          </p:nvSpPr>
          <p:spPr>
            <a:xfrm>
              <a:off x="1078727" y="2454810"/>
              <a:ext cx="353904" cy="1350708"/>
            </a:xfrm>
            <a:custGeom>
              <a:avLst/>
              <a:gdLst/>
              <a:ahLst/>
              <a:cxnLst/>
              <a:rect l="l" t="t" r="r" b="b"/>
              <a:pathLst>
                <a:path w="11592" h="44242" extrusionOk="0">
                  <a:moveTo>
                    <a:pt x="4403" y="0"/>
                  </a:moveTo>
                  <a:lnTo>
                    <a:pt x="1" y="19635"/>
                  </a:lnTo>
                  <a:lnTo>
                    <a:pt x="1" y="44242"/>
                  </a:lnTo>
                  <a:lnTo>
                    <a:pt x="11592" y="43608"/>
                  </a:lnTo>
                  <a:lnTo>
                    <a:pt x="8773" y="2882"/>
                  </a:lnTo>
                  <a:lnTo>
                    <a:pt x="4403"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23"/>
            <p:cNvSpPr/>
            <p:nvPr/>
          </p:nvSpPr>
          <p:spPr>
            <a:xfrm>
              <a:off x="1148335" y="2468334"/>
              <a:ext cx="111221" cy="193408"/>
            </a:xfrm>
            <a:custGeom>
              <a:avLst/>
              <a:gdLst/>
              <a:ahLst/>
              <a:cxnLst/>
              <a:rect l="l" t="t" r="r" b="b"/>
              <a:pathLst>
                <a:path w="3643" h="6335" extrusionOk="0">
                  <a:moveTo>
                    <a:pt x="1996" y="0"/>
                  </a:moveTo>
                  <a:lnTo>
                    <a:pt x="1" y="6334"/>
                  </a:lnTo>
                  <a:lnTo>
                    <a:pt x="3643" y="2946"/>
                  </a:lnTo>
                  <a:lnTo>
                    <a:pt x="3231" y="254"/>
                  </a:lnTo>
                  <a:lnTo>
                    <a:pt x="1996" y="0"/>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23"/>
            <p:cNvSpPr/>
            <p:nvPr/>
          </p:nvSpPr>
          <p:spPr>
            <a:xfrm>
              <a:off x="1079704" y="2578548"/>
              <a:ext cx="178906" cy="462194"/>
            </a:xfrm>
            <a:custGeom>
              <a:avLst/>
              <a:gdLst/>
              <a:ahLst/>
              <a:cxnLst/>
              <a:rect l="l" t="t" r="r" b="b"/>
              <a:pathLst>
                <a:path w="5860" h="15139" extrusionOk="0">
                  <a:moveTo>
                    <a:pt x="2946" y="1"/>
                  </a:moveTo>
                  <a:lnTo>
                    <a:pt x="2597" y="697"/>
                  </a:lnTo>
                  <a:lnTo>
                    <a:pt x="0" y="15138"/>
                  </a:lnTo>
                  <a:lnTo>
                    <a:pt x="5859" y="5543"/>
                  </a:lnTo>
                  <a:lnTo>
                    <a:pt x="2946" y="1"/>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3"/>
            <p:cNvSpPr/>
            <p:nvPr/>
          </p:nvSpPr>
          <p:spPr>
            <a:xfrm>
              <a:off x="732608" y="2471235"/>
              <a:ext cx="353904" cy="1331383"/>
            </a:xfrm>
            <a:custGeom>
              <a:avLst/>
              <a:gdLst/>
              <a:ahLst/>
              <a:cxnLst/>
              <a:rect l="l" t="t" r="r" b="b"/>
              <a:pathLst>
                <a:path w="11592" h="43609" extrusionOk="0">
                  <a:moveTo>
                    <a:pt x="7347" y="0"/>
                  </a:moveTo>
                  <a:lnTo>
                    <a:pt x="2882" y="1204"/>
                  </a:lnTo>
                  <a:lnTo>
                    <a:pt x="0" y="43102"/>
                  </a:lnTo>
                  <a:lnTo>
                    <a:pt x="11591" y="43609"/>
                  </a:lnTo>
                  <a:lnTo>
                    <a:pt x="11591" y="19002"/>
                  </a:lnTo>
                  <a:lnTo>
                    <a:pt x="7347" y="0"/>
                  </a:lnTo>
                  <a:close/>
                </a:path>
              </a:pathLst>
            </a:custGeom>
            <a:solidFill>
              <a:srgbClr val="E5E5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23"/>
            <p:cNvSpPr/>
            <p:nvPr/>
          </p:nvSpPr>
          <p:spPr>
            <a:xfrm>
              <a:off x="902752" y="2462534"/>
              <a:ext cx="111221" cy="199208"/>
            </a:xfrm>
            <a:custGeom>
              <a:avLst/>
              <a:gdLst/>
              <a:ahLst/>
              <a:cxnLst/>
              <a:rect l="l" t="t" r="r" b="b"/>
              <a:pathLst>
                <a:path w="3643" h="6525" extrusionOk="0">
                  <a:moveTo>
                    <a:pt x="2439" y="0"/>
                  </a:moveTo>
                  <a:lnTo>
                    <a:pt x="381" y="444"/>
                  </a:lnTo>
                  <a:lnTo>
                    <a:pt x="1" y="3136"/>
                  </a:lnTo>
                  <a:lnTo>
                    <a:pt x="3643" y="6524"/>
                  </a:lnTo>
                  <a:lnTo>
                    <a:pt x="3643" y="6524"/>
                  </a:lnTo>
                  <a:lnTo>
                    <a:pt x="2439" y="0"/>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23"/>
            <p:cNvSpPr/>
            <p:nvPr/>
          </p:nvSpPr>
          <p:spPr>
            <a:xfrm>
              <a:off x="903729" y="2599827"/>
              <a:ext cx="177929" cy="440914"/>
            </a:xfrm>
            <a:custGeom>
              <a:avLst/>
              <a:gdLst/>
              <a:ahLst/>
              <a:cxnLst/>
              <a:rect l="l" t="t" r="r" b="b"/>
              <a:pathLst>
                <a:path w="5828" h="14442" extrusionOk="0">
                  <a:moveTo>
                    <a:pt x="3263" y="0"/>
                  </a:moveTo>
                  <a:lnTo>
                    <a:pt x="1" y="4846"/>
                  </a:lnTo>
                  <a:lnTo>
                    <a:pt x="5828" y="14441"/>
                  </a:lnTo>
                  <a:lnTo>
                    <a:pt x="3263" y="0"/>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3"/>
            <p:cNvSpPr/>
            <p:nvPr/>
          </p:nvSpPr>
          <p:spPr>
            <a:xfrm>
              <a:off x="887304" y="2478012"/>
              <a:ext cx="109267" cy="242713"/>
            </a:xfrm>
            <a:custGeom>
              <a:avLst/>
              <a:gdLst/>
              <a:ahLst/>
              <a:cxnLst/>
              <a:rect l="l" t="t" r="r" b="b"/>
              <a:pathLst>
                <a:path w="3579" h="7950" extrusionOk="0">
                  <a:moveTo>
                    <a:pt x="3326" y="0"/>
                  </a:moveTo>
                  <a:cubicBezTo>
                    <a:pt x="3294" y="32"/>
                    <a:pt x="0" y="3389"/>
                    <a:pt x="824" y="7949"/>
                  </a:cubicBezTo>
                  <a:lnTo>
                    <a:pt x="1204" y="7886"/>
                  </a:lnTo>
                  <a:cubicBezTo>
                    <a:pt x="412" y="3547"/>
                    <a:pt x="3547" y="285"/>
                    <a:pt x="3579" y="254"/>
                  </a:cubicBezTo>
                  <a:lnTo>
                    <a:pt x="3326"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3"/>
            <p:cNvSpPr/>
            <p:nvPr/>
          </p:nvSpPr>
          <p:spPr>
            <a:xfrm>
              <a:off x="834121" y="2714895"/>
              <a:ext cx="161504" cy="196277"/>
            </a:xfrm>
            <a:custGeom>
              <a:avLst/>
              <a:gdLst/>
              <a:ahLst/>
              <a:cxnLst/>
              <a:rect l="l" t="t" r="r" b="b"/>
              <a:pathLst>
                <a:path w="5290" h="6429" extrusionOk="0">
                  <a:moveTo>
                    <a:pt x="2661" y="285"/>
                  </a:moveTo>
                  <a:cubicBezTo>
                    <a:pt x="2661" y="285"/>
                    <a:pt x="2661" y="285"/>
                    <a:pt x="2692" y="317"/>
                  </a:cubicBezTo>
                  <a:cubicBezTo>
                    <a:pt x="3991" y="317"/>
                    <a:pt x="4054" y="1488"/>
                    <a:pt x="4054" y="1552"/>
                  </a:cubicBezTo>
                  <a:cubicBezTo>
                    <a:pt x="4244" y="2597"/>
                    <a:pt x="4086" y="3484"/>
                    <a:pt x="3547" y="4212"/>
                  </a:cubicBezTo>
                  <a:cubicBezTo>
                    <a:pt x="3231" y="4655"/>
                    <a:pt x="2819" y="5004"/>
                    <a:pt x="2407" y="5257"/>
                  </a:cubicBezTo>
                  <a:cubicBezTo>
                    <a:pt x="1964" y="5035"/>
                    <a:pt x="1616" y="4750"/>
                    <a:pt x="1362" y="4402"/>
                  </a:cubicBezTo>
                  <a:cubicBezTo>
                    <a:pt x="476" y="3167"/>
                    <a:pt x="951" y="1583"/>
                    <a:pt x="951" y="1583"/>
                  </a:cubicBezTo>
                  <a:cubicBezTo>
                    <a:pt x="1172" y="792"/>
                    <a:pt x="1394" y="285"/>
                    <a:pt x="2661" y="285"/>
                  </a:cubicBezTo>
                  <a:close/>
                  <a:moveTo>
                    <a:pt x="2661" y="0"/>
                  </a:moveTo>
                  <a:cubicBezTo>
                    <a:pt x="1204" y="0"/>
                    <a:pt x="919" y="633"/>
                    <a:pt x="666" y="1488"/>
                  </a:cubicBezTo>
                  <a:cubicBezTo>
                    <a:pt x="634" y="1552"/>
                    <a:pt x="127" y="3230"/>
                    <a:pt x="1109" y="4560"/>
                  </a:cubicBezTo>
                  <a:cubicBezTo>
                    <a:pt x="1362" y="4909"/>
                    <a:pt x="1679" y="5194"/>
                    <a:pt x="2091" y="5447"/>
                  </a:cubicBezTo>
                  <a:cubicBezTo>
                    <a:pt x="1077" y="5985"/>
                    <a:pt x="32" y="6144"/>
                    <a:pt x="0" y="6144"/>
                  </a:cubicBezTo>
                  <a:lnTo>
                    <a:pt x="64" y="6429"/>
                  </a:lnTo>
                  <a:cubicBezTo>
                    <a:pt x="127" y="6429"/>
                    <a:pt x="1299" y="6239"/>
                    <a:pt x="2407" y="5605"/>
                  </a:cubicBezTo>
                  <a:cubicBezTo>
                    <a:pt x="3167" y="5954"/>
                    <a:pt x="4117" y="6112"/>
                    <a:pt x="5289" y="6112"/>
                  </a:cubicBezTo>
                  <a:lnTo>
                    <a:pt x="5289" y="5827"/>
                  </a:lnTo>
                  <a:cubicBezTo>
                    <a:pt x="4244" y="5827"/>
                    <a:pt x="3389" y="5669"/>
                    <a:pt x="2724" y="5415"/>
                  </a:cubicBezTo>
                  <a:cubicBezTo>
                    <a:pt x="3136" y="5130"/>
                    <a:pt x="3484" y="4814"/>
                    <a:pt x="3801" y="4402"/>
                  </a:cubicBezTo>
                  <a:cubicBezTo>
                    <a:pt x="4371" y="3579"/>
                    <a:pt x="4561" y="2629"/>
                    <a:pt x="4371" y="1520"/>
                  </a:cubicBezTo>
                  <a:cubicBezTo>
                    <a:pt x="4371" y="1520"/>
                    <a:pt x="4276" y="0"/>
                    <a:pt x="2692"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3"/>
            <p:cNvSpPr/>
            <p:nvPr/>
          </p:nvSpPr>
          <p:spPr>
            <a:xfrm>
              <a:off x="975291" y="2886901"/>
              <a:ext cx="49398" cy="22867"/>
            </a:xfrm>
            <a:custGeom>
              <a:avLst/>
              <a:gdLst/>
              <a:ahLst/>
              <a:cxnLst/>
              <a:rect l="l" t="t" r="r" b="b"/>
              <a:pathLst>
                <a:path w="1618" h="749" extrusionOk="0">
                  <a:moveTo>
                    <a:pt x="497" y="1"/>
                  </a:moveTo>
                  <a:cubicBezTo>
                    <a:pt x="318" y="1"/>
                    <a:pt x="159" y="16"/>
                    <a:pt x="95" y="66"/>
                  </a:cubicBezTo>
                  <a:cubicBezTo>
                    <a:pt x="0" y="130"/>
                    <a:pt x="0" y="288"/>
                    <a:pt x="32" y="383"/>
                  </a:cubicBezTo>
                  <a:cubicBezTo>
                    <a:pt x="95" y="636"/>
                    <a:pt x="0" y="605"/>
                    <a:pt x="254" y="668"/>
                  </a:cubicBezTo>
                  <a:cubicBezTo>
                    <a:pt x="411" y="717"/>
                    <a:pt x="606" y="748"/>
                    <a:pt x="797" y="748"/>
                  </a:cubicBezTo>
                  <a:cubicBezTo>
                    <a:pt x="1217" y="748"/>
                    <a:pt x="1617" y="598"/>
                    <a:pt x="1552" y="161"/>
                  </a:cubicBezTo>
                  <a:cubicBezTo>
                    <a:pt x="1520" y="66"/>
                    <a:pt x="1362" y="66"/>
                    <a:pt x="1172" y="35"/>
                  </a:cubicBezTo>
                  <a:cubicBezTo>
                    <a:pt x="1077" y="35"/>
                    <a:pt x="765" y="1"/>
                    <a:pt x="497"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3"/>
            <p:cNvSpPr/>
            <p:nvPr/>
          </p:nvSpPr>
          <p:spPr>
            <a:xfrm>
              <a:off x="794706" y="2895358"/>
              <a:ext cx="49123" cy="23111"/>
            </a:xfrm>
            <a:custGeom>
              <a:avLst/>
              <a:gdLst/>
              <a:ahLst/>
              <a:cxnLst/>
              <a:rect l="l" t="t" r="r" b="b"/>
              <a:pathLst>
                <a:path w="1609" h="757" extrusionOk="0">
                  <a:moveTo>
                    <a:pt x="1213" y="1"/>
                  </a:moveTo>
                  <a:cubicBezTo>
                    <a:pt x="929" y="1"/>
                    <a:pt x="542" y="43"/>
                    <a:pt x="436" y="43"/>
                  </a:cubicBezTo>
                  <a:cubicBezTo>
                    <a:pt x="246" y="43"/>
                    <a:pt x="120" y="74"/>
                    <a:pt x="88" y="169"/>
                  </a:cubicBezTo>
                  <a:cubicBezTo>
                    <a:pt x="1" y="606"/>
                    <a:pt x="394" y="756"/>
                    <a:pt x="813" y="756"/>
                  </a:cubicBezTo>
                  <a:cubicBezTo>
                    <a:pt x="1002" y="756"/>
                    <a:pt x="1197" y="726"/>
                    <a:pt x="1355" y="676"/>
                  </a:cubicBezTo>
                  <a:cubicBezTo>
                    <a:pt x="1608" y="581"/>
                    <a:pt x="1545" y="613"/>
                    <a:pt x="1576" y="391"/>
                  </a:cubicBezTo>
                  <a:cubicBezTo>
                    <a:pt x="1608" y="264"/>
                    <a:pt x="1608" y="106"/>
                    <a:pt x="1513" y="43"/>
                  </a:cubicBezTo>
                  <a:cubicBezTo>
                    <a:pt x="1471" y="11"/>
                    <a:pt x="1355" y="1"/>
                    <a:pt x="1213"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3"/>
            <p:cNvSpPr/>
            <p:nvPr/>
          </p:nvSpPr>
          <p:spPr>
            <a:xfrm>
              <a:off x="1223775" y="2490560"/>
              <a:ext cx="104443" cy="383884"/>
            </a:xfrm>
            <a:custGeom>
              <a:avLst/>
              <a:gdLst/>
              <a:ahLst/>
              <a:cxnLst/>
              <a:rect l="l" t="t" r="r" b="b"/>
              <a:pathLst>
                <a:path w="3421" h="12574" extrusionOk="0">
                  <a:moveTo>
                    <a:pt x="253" y="1"/>
                  </a:moveTo>
                  <a:lnTo>
                    <a:pt x="0" y="286"/>
                  </a:lnTo>
                  <a:cubicBezTo>
                    <a:pt x="380" y="634"/>
                    <a:pt x="1457" y="2344"/>
                    <a:pt x="1710" y="3294"/>
                  </a:cubicBezTo>
                  <a:cubicBezTo>
                    <a:pt x="2217" y="5416"/>
                    <a:pt x="3009" y="8583"/>
                    <a:pt x="1520" y="12415"/>
                  </a:cubicBezTo>
                  <a:lnTo>
                    <a:pt x="1900" y="12573"/>
                  </a:lnTo>
                  <a:cubicBezTo>
                    <a:pt x="3420" y="8615"/>
                    <a:pt x="2629" y="5353"/>
                    <a:pt x="2090" y="3199"/>
                  </a:cubicBezTo>
                  <a:cubicBezTo>
                    <a:pt x="1837" y="2186"/>
                    <a:pt x="728" y="381"/>
                    <a:pt x="253"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3"/>
            <p:cNvSpPr/>
            <p:nvPr/>
          </p:nvSpPr>
          <p:spPr>
            <a:xfrm>
              <a:off x="1223775" y="2841533"/>
              <a:ext cx="87987" cy="79317"/>
            </a:xfrm>
            <a:custGeom>
              <a:avLst/>
              <a:gdLst/>
              <a:ahLst/>
              <a:cxnLst/>
              <a:rect l="l" t="t" r="r" b="b"/>
              <a:pathLst>
                <a:path w="2882" h="2598" extrusionOk="0">
                  <a:moveTo>
                    <a:pt x="1457" y="1"/>
                  </a:moveTo>
                  <a:cubicBezTo>
                    <a:pt x="633" y="1"/>
                    <a:pt x="0" y="602"/>
                    <a:pt x="0" y="1299"/>
                  </a:cubicBezTo>
                  <a:cubicBezTo>
                    <a:pt x="0" y="2027"/>
                    <a:pt x="633" y="2598"/>
                    <a:pt x="1457" y="2598"/>
                  </a:cubicBezTo>
                  <a:cubicBezTo>
                    <a:pt x="2249" y="2598"/>
                    <a:pt x="2882" y="2027"/>
                    <a:pt x="2882" y="1299"/>
                  </a:cubicBezTo>
                  <a:cubicBezTo>
                    <a:pt x="2882" y="602"/>
                    <a:pt x="2249" y="1"/>
                    <a:pt x="1457"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23"/>
            <p:cNvSpPr/>
            <p:nvPr/>
          </p:nvSpPr>
          <p:spPr>
            <a:xfrm>
              <a:off x="1236323" y="2853135"/>
              <a:ext cx="64815" cy="58038"/>
            </a:xfrm>
            <a:custGeom>
              <a:avLst/>
              <a:gdLst/>
              <a:ahLst/>
              <a:cxnLst/>
              <a:rect l="l" t="t" r="r" b="b"/>
              <a:pathLst>
                <a:path w="2123" h="1901" extrusionOk="0">
                  <a:moveTo>
                    <a:pt x="1046" y="1"/>
                  </a:moveTo>
                  <a:cubicBezTo>
                    <a:pt x="476" y="1"/>
                    <a:pt x="1" y="444"/>
                    <a:pt x="1" y="951"/>
                  </a:cubicBezTo>
                  <a:cubicBezTo>
                    <a:pt x="1" y="1489"/>
                    <a:pt x="476" y="1901"/>
                    <a:pt x="1046" y="1901"/>
                  </a:cubicBezTo>
                  <a:cubicBezTo>
                    <a:pt x="1648" y="1901"/>
                    <a:pt x="2123" y="1489"/>
                    <a:pt x="2123" y="951"/>
                  </a:cubicBezTo>
                  <a:cubicBezTo>
                    <a:pt x="2123" y="444"/>
                    <a:pt x="1648" y="1"/>
                    <a:pt x="10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23"/>
            <p:cNvSpPr/>
            <p:nvPr/>
          </p:nvSpPr>
          <p:spPr>
            <a:xfrm>
              <a:off x="957889" y="2445132"/>
              <a:ext cx="305544" cy="167304"/>
            </a:xfrm>
            <a:custGeom>
              <a:avLst/>
              <a:gdLst/>
              <a:ahLst/>
              <a:cxnLst/>
              <a:rect l="l" t="t" r="r" b="b"/>
              <a:pathLst>
                <a:path w="10008" h="5480" extrusionOk="0">
                  <a:moveTo>
                    <a:pt x="1964" y="0"/>
                  </a:moveTo>
                  <a:lnTo>
                    <a:pt x="0" y="634"/>
                  </a:lnTo>
                  <a:lnTo>
                    <a:pt x="2534" y="5384"/>
                  </a:lnTo>
                  <a:lnTo>
                    <a:pt x="5289" y="2819"/>
                  </a:lnTo>
                  <a:lnTo>
                    <a:pt x="7157" y="5479"/>
                  </a:lnTo>
                  <a:lnTo>
                    <a:pt x="10008" y="760"/>
                  </a:lnTo>
                  <a:lnTo>
                    <a:pt x="8424" y="317"/>
                  </a:lnTo>
                  <a:lnTo>
                    <a:pt x="5289" y="2281"/>
                  </a:lnTo>
                  <a:lnTo>
                    <a:pt x="1964" y="0"/>
                  </a:ln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3"/>
            <p:cNvSpPr/>
            <p:nvPr/>
          </p:nvSpPr>
          <p:spPr>
            <a:xfrm>
              <a:off x="1665605" y="2579525"/>
              <a:ext cx="576284" cy="460240"/>
            </a:xfrm>
            <a:custGeom>
              <a:avLst/>
              <a:gdLst/>
              <a:ahLst/>
              <a:cxnLst/>
              <a:rect l="l" t="t" r="r" b="b"/>
              <a:pathLst>
                <a:path w="18876" h="15075" extrusionOk="0">
                  <a:moveTo>
                    <a:pt x="18179" y="0"/>
                  </a:moveTo>
                  <a:lnTo>
                    <a:pt x="1" y="14156"/>
                  </a:lnTo>
                  <a:lnTo>
                    <a:pt x="729" y="15075"/>
                  </a:lnTo>
                  <a:lnTo>
                    <a:pt x="18876" y="919"/>
                  </a:lnTo>
                  <a:lnTo>
                    <a:pt x="18179"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3"/>
            <p:cNvSpPr/>
            <p:nvPr/>
          </p:nvSpPr>
          <p:spPr>
            <a:xfrm>
              <a:off x="1647257" y="2906318"/>
              <a:ext cx="249461" cy="149139"/>
            </a:xfrm>
            <a:custGeom>
              <a:avLst/>
              <a:gdLst/>
              <a:ahLst/>
              <a:cxnLst/>
              <a:rect l="l" t="t" r="r" b="b"/>
              <a:pathLst>
                <a:path w="8171" h="4885" extrusionOk="0">
                  <a:moveTo>
                    <a:pt x="2808" y="1"/>
                  </a:moveTo>
                  <a:cubicBezTo>
                    <a:pt x="2105" y="1"/>
                    <a:pt x="1409" y="85"/>
                    <a:pt x="1140" y="444"/>
                  </a:cubicBezTo>
                  <a:cubicBezTo>
                    <a:pt x="285" y="761"/>
                    <a:pt x="63" y="1046"/>
                    <a:pt x="32" y="1362"/>
                  </a:cubicBezTo>
                  <a:cubicBezTo>
                    <a:pt x="0" y="2027"/>
                    <a:pt x="349" y="3041"/>
                    <a:pt x="570" y="3674"/>
                  </a:cubicBezTo>
                  <a:cubicBezTo>
                    <a:pt x="1045" y="3737"/>
                    <a:pt x="1489" y="3959"/>
                    <a:pt x="1932" y="4117"/>
                  </a:cubicBezTo>
                  <a:cubicBezTo>
                    <a:pt x="2914" y="4434"/>
                    <a:pt x="3642" y="4561"/>
                    <a:pt x="4687" y="4687"/>
                  </a:cubicBezTo>
                  <a:cubicBezTo>
                    <a:pt x="5417" y="4769"/>
                    <a:pt x="5905" y="4884"/>
                    <a:pt x="6279" y="4884"/>
                  </a:cubicBezTo>
                  <a:cubicBezTo>
                    <a:pt x="6780" y="4884"/>
                    <a:pt x="7075" y="4676"/>
                    <a:pt x="7474" y="3896"/>
                  </a:cubicBezTo>
                  <a:cubicBezTo>
                    <a:pt x="7759" y="3326"/>
                    <a:pt x="8171" y="1489"/>
                    <a:pt x="7506" y="1109"/>
                  </a:cubicBezTo>
                  <a:cubicBezTo>
                    <a:pt x="7370" y="1027"/>
                    <a:pt x="7054" y="1004"/>
                    <a:pt x="6702" y="1004"/>
                  </a:cubicBezTo>
                  <a:cubicBezTo>
                    <a:pt x="6233" y="1004"/>
                    <a:pt x="5701" y="1046"/>
                    <a:pt x="5447" y="1046"/>
                  </a:cubicBezTo>
                  <a:cubicBezTo>
                    <a:pt x="5268" y="1038"/>
                    <a:pt x="5089" y="1036"/>
                    <a:pt x="4910" y="1036"/>
                  </a:cubicBezTo>
                  <a:cubicBezTo>
                    <a:pt x="4590" y="1036"/>
                    <a:pt x="4272" y="1043"/>
                    <a:pt x="3957" y="1043"/>
                  </a:cubicBezTo>
                  <a:cubicBezTo>
                    <a:pt x="3670" y="1043"/>
                    <a:pt x="3384" y="1037"/>
                    <a:pt x="3104" y="1014"/>
                  </a:cubicBezTo>
                  <a:cubicBezTo>
                    <a:pt x="3420" y="761"/>
                    <a:pt x="3800" y="634"/>
                    <a:pt x="4244" y="507"/>
                  </a:cubicBezTo>
                  <a:cubicBezTo>
                    <a:pt x="4275" y="412"/>
                    <a:pt x="4275" y="191"/>
                    <a:pt x="4244" y="64"/>
                  </a:cubicBezTo>
                  <a:cubicBezTo>
                    <a:pt x="3887" y="50"/>
                    <a:pt x="3345" y="1"/>
                    <a:pt x="2808" y="1"/>
                  </a:cubicBezTo>
                  <a:close/>
                </a:path>
              </a:pathLst>
            </a:custGeom>
            <a:solidFill>
              <a:srgbClr val="FDC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3"/>
            <p:cNvSpPr/>
            <p:nvPr/>
          </p:nvSpPr>
          <p:spPr>
            <a:xfrm>
              <a:off x="700704" y="2507962"/>
              <a:ext cx="988134" cy="530917"/>
            </a:xfrm>
            <a:custGeom>
              <a:avLst/>
              <a:gdLst/>
              <a:ahLst/>
              <a:cxnLst/>
              <a:rect l="l" t="t" r="r" b="b"/>
              <a:pathLst>
                <a:path w="32366" h="17390" extrusionOk="0">
                  <a:moveTo>
                    <a:pt x="3927" y="1"/>
                  </a:moveTo>
                  <a:cubicBezTo>
                    <a:pt x="3927" y="1"/>
                    <a:pt x="0" y="3991"/>
                    <a:pt x="1805" y="7031"/>
                  </a:cubicBezTo>
                  <a:lnTo>
                    <a:pt x="11464" y="16595"/>
                  </a:lnTo>
                  <a:cubicBezTo>
                    <a:pt x="12006" y="17107"/>
                    <a:pt x="12747" y="17390"/>
                    <a:pt x="13499" y="17390"/>
                  </a:cubicBezTo>
                  <a:cubicBezTo>
                    <a:pt x="13538" y="17390"/>
                    <a:pt x="13578" y="17389"/>
                    <a:pt x="13618" y="17387"/>
                  </a:cubicBezTo>
                  <a:lnTo>
                    <a:pt x="32366" y="16849"/>
                  </a:lnTo>
                  <a:lnTo>
                    <a:pt x="32113" y="13175"/>
                  </a:lnTo>
                  <a:lnTo>
                    <a:pt x="13935" y="12225"/>
                  </a:lnTo>
                  <a:lnTo>
                    <a:pt x="3927"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6" name="Google Shape;1736;p23"/>
          <p:cNvGrpSpPr/>
          <p:nvPr/>
        </p:nvGrpSpPr>
        <p:grpSpPr>
          <a:xfrm>
            <a:off x="2322111" y="2553139"/>
            <a:ext cx="331244" cy="679253"/>
            <a:chOff x="2156797" y="2898594"/>
            <a:chExt cx="323923" cy="664241"/>
          </a:xfrm>
        </p:grpSpPr>
        <p:sp>
          <p:nvSpPr>
            <p:cNvPr id="1737" name="Google Shape;1737;p23"/>
            <p:cNvSpPr/>
            <p:nvPr/>
          </p:nvSpPr>
          <p:spPr>
            <a:xfrm>
              <a:off x="2156797" y="2898594"/>
              <a:ext cx="144102" cy="318123"/>
            </a:xfrm>
            <a:custGeom>
              <a:avLst/>
              <a:gdLst/>
              <a:ahLst/>
              <a:cxnLst/>
              <a:rect l="l" t="t" r="r" b="b"/>
              <a:pathLst>
                <a:path w="4720" h="10420" extrusionOk="0">
                  <a:moveTo>
                    <a:pt x="2376" y="0"/>
                  </a:moveTo>
                  <a:cubicBezTo>
                    <a:pt x="1837" y="0"/>
                    <a:pt x="1362" y="348"/>
                    <a:pt x="1362" y="792"/>
                  </a:cubicBezTo>
                  <a:cubicBezTo>
                    <a:pt x="1362" y="1235"/>
                    <a:pt x="1837" y="1584"/>
                    <a:pt x="2376" y="1584"/>
                  </a:cubicBezTo>
                  <a:cubicBezTo>
                    <a:pt x="2946" y="1584"/>
                    <a:pt x="3421" y="1235"/>
                    <a:pt x="3421" y="792"/>
                  </a:cubicBezTo>
                  <a:cubicBezTo>
                    <a:pt x="3421" y="380"/>
                    <a:pt x="2946" y="0"/>
                    <a:pt x="2376" y="0"/>
                  </a:cubicBezTo>
                  <a:close/>
                  <a:moveTo>
                    <a:pt x="919" y="1869"/>
                  </a:moveTo>
                  <a:cubicBezTo>
                    <a:pt x="412" y="1869"/>
                    <a:pt x="1" y="2217"/>
                    <a:pt x="1" y="2597"/>
                  </a:cubicBezTo>
                  <a:lnTo>
                    <a:pt x="1" y="5511"/>
                  </a:lnTo>
                  <a:cubicBezTo>
                    <a:pt x="1" y="5669"/>
                    <a:pt x="191" y="5827"/>
                    <a:pt x="412" y="5827"/>
                  </a:cubicBezTo>
                  <a:cubicBezTo>
                    <a:pt x="634" y="5827"/>
                    <a:pt x="824" y="5669"/>
                    <a:pt x="824" y="5511"/>
                  </a:cubicBezTo>
                  <a:lnTo>
                    <a:pt x="824" y="2850"/>
                  </a:lnTo>
                  <a:lnTo>
                    <a:pt x="982" y="2850"/>
                  </a:lnTo>
                  <a:lnTo>
                    <a:pt x="982" y="9944"/>
                  </a:lnTo>
                  <a:cubicBezTo>
                    <a:pt x="982" y="10198"/>
                    <a:pt x="1267" y="10419"/>
                    <a:pt x="1584" y="10419"/>
                  </a:cubicBezTo>
                  <a:cubicBezTo>
                    <a:pt x="1932" y="10419"/>
                    <a:pt x="2217" y="10198"/>
                    <a:pt x="2217" y="9944"/>
                  </a:cubicBezTo>
                  <a:lnTo>
                    <a:pt x="2217" y="6049"/>
                  </a:lnTo>
                  <a:lnTo>
                    <a:pt x="2534" y="6049"/>
                  </a:lnTo>
                  <a:lnTo>
                    <a:pt x="2534" y="9944"/>
                  </a:lnTo>
                  <a:cubicBezTo>
                    <a:pt x="2534" y="10198"/>
                    <a:pt x="2819" y="10419"/>
                    <a:pt x="3136" y="10419"/>
                  </a:cubicBezTo>
                  <a:cubicBezTo>
                    <a:pt x="3484" y="10419"/>
                    <a:pt x="3737" y="10198"/>
                    <a:pt x="3737" y="9944"/>
                  </a:cubicBezTo>
                  <a:lnTo>
                    <a:pt x="3737" y="2850"/>
                  </a:lnTo>
                  <a:lnTo>
                    <a:pt x="3928" y="2850"/>
                  </a:lnTo>
                  <a:lnTo>
                    <a:pt x="3928" y="5479"/>
                  </a:lnTo>
                  <a:cubicBezTo>
                    <a:pt x="3928" y="5669"/>
                    <a:pt x="4086" y="5796"/>
                    <a:pt x="4308" y="5796"/>
                  </a:cubicBezTo>
                  <a:cubicBezTo>
                    <a:pt x="4561" y="5796"/>
                    <a:pt x="4719" y="5669"/>
                    <a:pt x="4719" y="5479"/>
                  </a:cubicBezTo>
                  <a:lnTo>
                    <a:pt x="4719" y="2597"/>
                  </a:lnTo>
                  <a:cubicBezTo>
                    <a:pt x="4719" y="2217"/>
                    <a:pt x="4308" y="1869"/>
                    <a:pt x="3801" y="1869"/>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3"/>
            <p:cNvSpPr/>
            <p:nvPr/>
          </p:nvSpPr>
          <p:spPr>
            <a:xfrm>
              <a:off x="2336619" y="2898594"/>
              <a:ext cx="144102" cy="318123"/>
            </a:xfrm>
            <a:custGeom>
              <a:avLst/>
              <a:gdLst/>
              <a:ahLst/>
              <a:cxnLst/>
              <a:rect l="l" t="t" r="r" b="b"/>
              <a:pathLst>
                <a:path w="4720" h="10420" extrusionOk="0">
                  <a:moveTo>
                    <a:pt x="2376" y="0"/>
                  </a:moveTo>
                  <a:cubicBezTo>
                    <a:pt x="1806" y="0"/>
                    <a:pt x="1363" y="348"/>
                    <a:pt x="1363" y="792"/>
                  </a:cubicBezTo>
                  <a:cubicBezTo>
                    <a:pt x="1363" y="1235"/>
                    <a:pt x="1806" y="1584"/>
                    <a:pt x="2376" y="1584"/>
                  </a:cubicBezTo>
                  <a:cubicBezTo>
                    <a:pt x="2946" y="1584"/>
                    <a:pt x="3390" y="1235"/>
                    <a:pt x="3390" y="792"/>
                  </a:cubicBezTo>
                  <a:cubicBezTo>
                    <a:pt x="3390" y="380"/>
                    <a:pt x="2946" y="0"/>
                    <a:pt x="2376" y="0"/>
                  </a:cubicBezTo>
                  <a:close/>
                  <a:moveTo>
                    <a:pt x="919" y="1869"/>
                  </a:moveTo>
                  <a:cubicBezTo>
                    <a:pt x="413" y="1869"/>
                    <a:pt x="1" y="2217"/>
                    <a:pt x="1" y="2597"/>
                  </a:cubicBezTo>
                  <a:lnTo>
                    <a:pt x="1" y="5511"/>
                  </a:lnTo>
                  <a:cubicBezTo>
                    <a:pt x="1" y="5669"/>
                    <a:pt x="159" y="5827"/>
                    <a:pt x="413" y="5827"/>
                  </a:cubicBezTo>
                  <a:cubicBezTo>
                    <a:pt x="634" y="5827"/>
                    <a:pt x="793" y="5669"/>
                    <a:pt x="793" y="5511"/>
                  </a:cubicBezTo>
                  <a:lnTo>
                    <a:pt x="793" y="2850"/>
                  </a:lnTo>
                  <a:lnTo>
                    <a:pt x="983" y="2850"/>
                  </a:lnTo>
                  <a:lnTo>
                    <a:pt x="983" y="9944"/>
                  </a:lnTo>
                  <a:cubicBezTo>
                    <a:pt x="983" y="10198"/>
                    <a:pt x="1236" y="10419"/>
                    <a:pt x="1584" y="10419"/>
                  </a:cubicBezTo>
                  <a:cubicBezTo>
                    <a:pt x="1933" y="10419"/>
                    <a:pt x="2186" y="10198"/>
                    <a:pt x="2186" y="9944"/>
                  </a:cubicBezTo>
                  <a:lnTo>
                    <a:pt x="2186" y="6049"/>
                  </a:lnTo>
                  <a:lnTo>
                    <a:pt x="2535" y="6049"/>
                  </a:lnTo>
                  <a:lnTo>
                    <a:pt x="2535" y="9944"/>
                  </a:lnTo>
                  <a:cubicBezTo>
                    <a:pt x="2535" y="10198"/>
                    <a:pt x="2788" y="10419"/>
                    <a:pt x="3136" y="10419"/>
                  </a:cubicBezTo>
                  <a:cubicBezTo>
                    <a:pt x="3485" y="10419"/>
                    <a:pt x="3738" y="10198"/>
                    <a:pt x="3738" y="9944"/>
                  </a:cubicBezTo>
                  <a:lnTo>
                    <a:pt x="3738" y="2850"/>
                  </a:lnTo>
                  <a:lnTo>
                    <a:pt x="3896" y="2850"/>
                  </a:lnTo>
                  <a:lnTo>
                    <a:pt x="3896" y="5479"/>
                  </a:lnTo>
                  <a:cubicBezTo>
                    <a:pt x="3896" y="5669"/>
                    <a:pt x="4086" y="5796"/>
                    <a:pt x="4308" y="5796"/>
                  </a:cubicBezTo>
                  <a:cubicBezTo>
                    <a:pt x="4530" y="5796"/>
                    <a:pt x="4720" y="5669"/>
                    <a:pt x="4720" y="5479"/>
                  </a:cubicBezTo>
                  <a:lnTo>
                    <a:pt x="4720" y="2597"/>
                  </a:lnTo>
                  <a:cubicBezTo>
                    <a:pt x="4720" y="2217"/>
                    <a:pt x="4308" y="1869"/>
                    <a:pt x="3801" y="1869"/>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23"/>
            <p:cNvSpPr/>
            <p:nvPr/>
          </p:nvSpPr>
          <p:spPr>
            <a:xfrm>
              <a:off x="2156797" y="3244712"/>
              <a:ext cx="144102" cy="318123"/>
            </a:xfrm>
            <a:custGeom>
              <a:avLst/>
              <a:gdLst/>
              <a:ahLst/>
              <a:cxnLst/>
              <a:rect l="l" t="t" r="r" b="b"/>
              <a:pathLst>
                <a:path w="4720" h="10420" extrusionOk="0">
                  <a:moveTo>
                    <a:pt x="2376" y="1"/>
                  </a:moveTo>
                  <a:cubicBezTo>
                    <a:pt x="1837" y="1"/>
                    <a:pt x="1362" y="349"/>
                    <a:pt x="1362" y="792"/>
                  </a:cubicBezTo>
                  <a:cubicBezTo>
                    <a:pt x="1362" y="1236"/>
                    <a:pt x="1837" y="1584"/>
                    <a:pt x="2376" y="1584"/>
                  </a:cubicBezTo>
                  <a:cubicBezTo>
                    <a:pt x="2946" y="1584"/>
                    <a:pt x="3421" y="1236"/>
                    <a:pt x="3421" y="792"/>
                  </a:cubicBezTo>
                  <a:cubicBezTo>
                    <a:pt x="3421" y="381"/>
                    <a:pt x="2946" y="1"/>
                    <a:pt x="2376" y="1"/>
                  </a:cubicBezTo>
                  <a:close/>
                  <a:moveTo>
                    <a:pt x="919" y="1869"/>
                  </a:moveTo>
                  <a:cubicBezTo>
                    <a:pt x="412" y="1869"/>
                    <a:pt x="1" y="2217"/>
                    <a:pt x="1" y="2597"/>
                  </a:cubicBezTo>
                  <a:lnTo>
                    <a:pt x="1" y="5511"/>
                  </a:lnTo>
                  <a:cubicBezTo>
                    <a:pt x="1" y="5669"/>
                    <a:pt x="191" y="5828"/>
                    <a:pt x="412" y="5828"/>
                  </a:cubicBezTo>
                  <a:cubicBezTo>
                    <a:pt x="634" y="5828"/>
                    <a:pt x="824" y="5669"/>
                    <a:pt x="824" y="5511"/>
                  </a:cubicBezTo>
                  <a:lnTo>
                    <a:pt x="824" y="2851"/>
                  </a:lnTo>
                  <a:lnTo>
                    <a:pt x="982" y="2851"/>
                  </a:lnTo>
                  <a:lnTo>
                    <a:pt x="982" y="9945"/>
                  </a:lnTo>
                  <a:cubicBezTo>
                    <a:pt x="982" y="10198"/>
                    <a:pt x="1267" y="10420"/>
                    <a:pt x="1584" y="10420"/>
                  </a:cubicBezTo>
                  <a:cubicBezTo>
                    <a:pt x="1932" y="10420"/>
                    <a:pt x="2217" y="10198"/>
                    <a:pt x="2217" y="9945"/>
                  </a:cubicBezTo>
                  <a:lnTo>
                    <a:pt x="2217" y="6049"/>
                  </a:lnTo>
                  <a:lnTo>
                    <a:pt x="2534" y="6049"/>
                  </a:lnTo>
                  <a:lnTo>
                    <a:pt x="2534" y="9945"/>
                  </a:lnTo>
                  <a:cubicBezTo>
                    <a:pt x="2534" y="10198"/>
                    <a:pt x="2819" y="10420"/>
                    <a:pt x="3136" y="10420"/>
                  </a:cubicBezTo>
                  <a:cubicBezTo>
                    <a:pt x="3484" y="10420"/>
                    <a:pt x="3737" y="10198"/>
                    <a:pt x="3737" y="9945"/>
                  </a:cubicBezTo>
                  <a:lnTo>
                    <a:pt x="3737" y="2851"/>
                  </a:lnTo>
                  <a:lnTo>
                    <a:pt x="3928" y="2851"/>
                  </a:lnTo>
                  <a:lnTo>
                    <a:pt x="3928" y="5511"/>
                  </a:lnTo>
                  <a:cubicBezTo>
                    <a:pt x="3928" y="5669"/>
                    <a:pt x="4086" y="5796"/>
                    <a:pt x="4308" y="5796"/>
                  </a:cubicBezTo>
                  <a:cubicBezTo>
                    <a:pt x="4561" y="5796"/>
                    <a:pt x="4719" y="5669"/>
                    <a:pt x="4719" y="5511"/>
                  </a:cubicBezTo>
                  <a:lnTo>
                    <a:pt x="4719" y="2597"/>
                  </a:lnTo>
                  <a:cubicBezTo>
                    <a:pt x="4719" y="2217"/>
                    <a:pt x="4308" y="1869"/>
                    <a:pt x="3801" y="1869"/>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23"/>
            <p:cNvSpPr/>
            <p:nvPr/>
          </p:nvSpPr>
          <p:spPr>
            <a:xfrm>
              <a:off x="2336619" y="3244712"/>
              <a:ext cx="144102" cy="318123"/>
            </a:xfrm>
            <a:custGeom>
              <a:avLst/>
              <a:gdLst/>
              <a:ahLst/>
              <a:cxnLst/>
              <a:rect l="l" t="t" r="r" b="b"/>
              <a:pathLst>
                <a:path w="4720" h="10420" extrusionOk="0">
                  <a:moveTo>
                    <a:pt x="2376" y="1"/>
                  </a:moveTo>
                  <a:cubicBezTo>
                    <a:pt x="1806" y="1"/>
                    <a:pt x="1363" y="349"/>
                    <a:pt x="1363" y="792"/>
                  </a:cubicBezTo>
                  <a:cubicBezTo>
                    <a:pt x="1363" y="1236"/>
                    <a:pt x="1806" y="1584"/>
                    <a:pt x="2376" y="1584"/>
                  </a:cubicBezTo>
                  <a:cubicBezTo>
                    <a:pt x="2946" y="1584"/>
                    <a:pt x="3390" y="1236"/>
                    <a:pt x="3390" y="792"/>
                  </a:cubicBezTo>
                  <a:cubicBezTo>
                    <a:pt x="3390" y="381"/>
                    <a:pt x="2946" y="1"/>
                    <a:pt x="2376" y="1"/>
                  </a:cubicBezTo>
                  <a:close/>
                  <a:moveTo>
                    <a:pt x="919" y="1869"/>
                  </a:moveTo>
                  <a:cubicBezTo>
                    <a:pt x="413" y="1869"/>
                    <a:pt x="1" y="2217"/>
                    <a:pt x="1" y="2597"/>
                  </a:cubicBezTo>
                  <a:lnTo>
                    <a:pt x="1" y="5511"/>
                  </a:lnTo>
                  <a:cubicBezTo>
                    <a:pt x="1" y="5669"/>
                    <a:pt x="159" y="5828"/>
                    <a:pt x="413" y="5828"/>
                  </a:cubicBezTo>
                  <a:cubicBezTo>
                    <a:pt x="634" y="5828"/>
                    <a:pt x="793" y="5669"/>
                    <a:pt x="793" y="5511"/>
                  </a:cubicBezTo>
                  <a:lnTo>
                    <a:pt x="793" y="2851"/>
                  </a:lnTo>
                  <a:lnTo>
                    <a:pt x="983" y="2851"/>
                  </a:lnTo>
                  <a:lnTo>
                    <a:pt x="983" y="9945"/>
                  </a:lnTo>
                  <a:cubicBezTo>
                    <a:pt x="983" y="10198"/>
                    <a:pt x="1236" y="10420"/>
                    <a:pt x="1584" y="10420"/>
                  </a:cubicBezTo>
                  <a:cubicBezTo>
                    <a:pt x="1933" y="10420"/>
                    <a:pt x="2186" y="10198"/>
                    <a:pt x="2186" y="9945"/>
                  </a:cubicBezTo>
                  <a:lnTo>
                    <a:pt x="2186" y="6049"/>
                  </a:lnTo>
                  <a:lnTo>
                    <a:pt x="2535" y="6049"/>
                  </a:lnTo>
                  <a:lnTo>
                    <a:pt x="2535" y="9945"/>
                  </a:lnTo>
                  <a:cubicBezTo>
                    <a:pt x="2535" y="10198"/>
                    <a:pt x="2788" y="10420"/>
                    <a:pt x="3136" y="10420"/>
                  </a:cubicBezTo>
                  <a:cubicBezTo>
                    <a:pt x="3485" y="10420"/>
                    <a:pt x="3738" y="10198"/>
                    <a:pt x="3738" y="9945"/>
                  </a:cubicBezTo>
                  <a:lnTo>
                    <a:pt x="3738" y="2851"/>
                  </a:lnTo>
                  <a:lnTo>
                    <a:pt x="3896" y="2851"/>
                  </a:lnTo>
                  <a:lnTo>
                    <a:pt x="3896" y="5511"/>
                  </a:lnTo>
                  <a:cubicBezTo>
                    <a:pt x="3896" y="5669"/>
                    <a:pt x="4086" y="5796"/>
                    <a:pt x="4308" y="5796"/>
                  </a:cubicBezTo>
                  <a:cubicBezTo>
                    <a:pt x="4530" y="5796"/>
                    <a:pt x="4720" y="5669"/>
                    <a:pt x="4720" y="5511"/>
                  </a:cubicBezTo>
                  <a:lnTo>
                    <a:pt x="4720" y="2597"/>
                  </a:lnTo>
                  <a:cubicBezTo>
                    <a:pt x="4720" y="2217"/>
                    <a:pt x="4308" y="1869"/>
                    <a:pt x="3801" y="1869"/>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1" name="Google Shape;1741;p23"/>
          <p:cNvSpPr/>
          <p:nvPr/>
        </p:nvSpPr>
        <p:spPr>
          <a:xfrm>
            <a:off x="2263433" y="2315999"/>
            <a:ext cx="3852048" cy="31"/>
          </a:xfrm>
          <a:custGeom>
            <a:avLst/>
            <a:gdLst/>
            <a:ahLst/>
            <a:cxnLst/>
            <a:rect l="l" t="t" r="r" b="b"/>
            <a:pathLst>
              <a:path w="123384" h="1" fill="none" extrusionOk="0">
                <a:moveTo>
                  <a:pt x="1" y="1"/>
                </a:moveTo>
                <a:lnTo>
                  <a:pt x="123384" y="1"/>
                </a:lnTo>
              </a:path>
            </a:pathLst>
          </a:custGeom>
          <a:noFill/>
          <a:ln w="10300" cap="rnd" cmpd="sng">
            <a:solidFill>
              <a:srgbClr val="376B8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3"/>
          <p:cNvSpPr/>
          <p:nvPr/>
        </p:nvSpPr>
        <p:spPr>
          <a:xfrm>
            <a:off x="1988375" y="1056499"/>
            <a:ext cx="2336029" cy="1233427"/>
          </a:xfrm>
          <a:custGeom>
            <a:avLst/>
            <a:gdLst/>
            <a:ahLst/>
            <a:cxnLst/>
            <a:rect l="l" t="t" r="r" b="b"/>
            <a:pathLst>
              <a:path w="79174" h="41804" extrusionOk="0">
                <a:moveTo>
                  <a:pt x="15994" y="2914"/>
                </a:moveTo>
                <a:cubicBezTo>
                  <a:pt x="15930" y="2914"/>
                  <a:pt x="15867" y="2914"/>
                  <a:pt x="15772" y="2945"/>
                </a:cubicBezTo>
                <a:cubicBezTo>
                  <a:pt x="15677" y="2945"/>
                  <a:pt x="15582" y="3040"/>
                  <a:pt x="15550" y="3199"/>
                </a:cubicBezTo>
                <a:cubicBezTo>
                  <a:pt x="15550" y="3199"/>
                  <a:pt x="15550" y="3230"/>
                  <a:pt x="15550" y="3230"/>
                </a:cubicBezTo>
                <a:cubicBezTo>
                  <a:pt x="15582" y="3420"/>
                  <a:pt x="15740" y="3515"/>
                  <a:pt x="15899" y="3515"/>
                </a:cubicBezTo>
                <a:cubicBezTo>
                  <a:pt x="16025" y="3515"/>
                  <a:pt x="16215" y="3484"/>
                  <a:pt x="16310" y="3484"/>
                </a:cubicBezTo>
                <a:cubicBezTo>
                  <a:pt x="16342" y="3515"/>
                  <a:pt x="16342" y="3515"/>
                  <a:pt x="16342" y="3579"/>
                </a:cubicBezTo>
                <a:cubicBezTo>
                  <a:pt x="16374" y="3642"/>
                  <a:pt x="16469" y="3674"/>
                  <a:pt x="16564" y="3706"/>
                </a:cubicBezTo>
                <a:cubicBezTo>
                  <a:pt x="16722" y="3737"/>
                  <a:pt x="16817" y="3769"/>
                  <a:pt x="16912" y="3769"/>
                </a:cubicBezTo>
                <a:lnTo>
                  <a:pt x="16944" y="3769"/>
                </a:lnTo>
                <a:cubicBezTo>
                  <a:pt x="16975" y="3769"/>
                  <a:pt x="17039" y="3737"/>
                  <a:pt x="17039" y="3674"/>
                </a:cubicBezTo>
                <a:cubicBezTo>
                  <a:pt x="17070" y="3642"/>
                  <a:pt x="17070" y="3611"/>
                  <a:pt x="17070" y="3547"/>
                </a:cubicBezTo>
                <a:cubicBezTo>
                  <a:pt x="17070" y="3452"/>
                  <a:pt x="17039" y="3325"/>
                  <a:pt x="16975" y="3230"/>
                </a:cubicBezTo>
                <a:cubicBezTo>
                  <a:pt x="16944" y="3167"/>
                  <a:pt x="16912" y="3135"/>
                  <a:pt x="16849" y="3072"/>
                </a:cubicBezTo>
                <a:cubicBezTo>
                  <a:pt x="16817" y="3040"/>
                  <a:pt x="16754" y="3040"/>
                  <a:pt x="16627" y="2977"/>
                </a:cubicBezTo>
                <a:cubicBezTo>
                  <a:pt x="16469" y="2914"/>
                  <a:pt x="16310" y="2914"/>
                  <a:pt x="16152" y="2914"/>
                </a:cubicBezTo>
                <a:close/>
                <a:moveTo>
                  <a:pt x="13587" y="4371"/>
                </a:moveTo>
                <a:cubicBezTo>
                  <a:pt x="13587" y="4402"/>
                  <a:pt x="13618" y="4466"/>
                  <a:pt x="13650" y="4497"/>
                </a:cubicBezTo>
                <a:cubicBezTo>
                  <a:pt x="13650" y="4561"/>
                  <a:pt x="13682" y="4656"/>
                  <a:pt x="13777" y="4719"/>
                </a:cubicBezTo>
                <a:cubicBezTo>
                  <a:pt x="13840" y="4751"/>
                  <a:pt x="13935" y="4751"/>
                  <a:pt x="14030" y="4751"/>
                </a:cubicBezTo>
                <a:cubicBezTo>
                  <a:pt x="14125" y="4751"/>
                  <a:pt x="14220" y="4751"/>
                  <a:pt x="14283" y="4719"/>
                </a:cubicBezTo>
                <a:cubicBezTo>
                  <a:pt x="14315" y="4687"/>
                  <a:pt x="14442" y="4687"/>
                  <a:pt x="14568" y="4687"/>
                </a:cubicBezTo>
                <a:lnTo>
                  <a:pt x="14790" y="4687"/>
                </a:lnTo>
                <a:cubicBezTo>
                  <a:pt x="14853" y="4719"/>
                  <a:pt x="14917" y="4719"/>
                  <a:pt x="14980" y="4751"/>
                </a:cubicBezTo>
                <a:cubicBezTo>
                  <a:pt x="14980" y="4751"/>
                  <a:pt x="14980" y="4782"/>
                  <a:pt x="14980" y="4782"/>
                </a:cubicBezTo>
                <a:cubicBezTo>
                  <a:pt x="14980" y="4814"/>
                  <a:pt x="14980" y="4846"/>
                  <a:pt x="14980" y="4877"/>
                </a:cubicBezTo>
                <a:cubicBezTo>
                  <a:pt x="14917" y="4782"/>
                  <a:pt x="14822" y="4751"/>
                  <a:pt x="14727" y="4751"/>
                </a:cubicBezTo>
                <a:lnTo>
                  <a:pt x="14695" y="4751"/>
                </a:lnTo>
                <a:cubicBezTo>
                  <a:pt x="14632" y="4751"/>
                  <a:pt x="14568" y="4782"/>
                  <a:pt x="14505" y="4782"/>
                </a:cubicBezTo>
                <a:cubicBezTo>
                  <a:pt x="14347" y="4814"/>
                  <a:pt x="14062" y="4877"/>
                  <a:pt x="13967" y="4877"/>
                </a:cubicBezTo>
                <a:cubicBezTo>
                  <a:pt x="13935" y="4877"/>
                  <a:pt x="13935" y="4846"/>
                  <a:pt x="13935" y="4846"/>
                </a:cubicBezTo>
                <a:lnTo>
                  <a:pt x="13903" y="4846"/>
                </a:lnTo>
                <a:cubicBezTo>
                  <a:pt x="13903" y="4846"/>
                  <a:pt x="13840" y="4782"/>
                  <a:pt x="13713" y="4719"/>
                </a:cubicBezTo>
                <a:cubicBezTo>
                  <a:pt x="13523" y="4592"/>
                  <a:pt x="13428" y="4624"/>
                  <a:pt x="13333" y="4561"/>
                </a:cubicBezTo>
                <a:cubicBezTo>
                  <a:pt x="13397" y="4529"/>
                  <a:pt x="13428" y="4466"/>
                  <a:pt x="13492" y="4434"/>
                </a:cubicBezTo>
                <a:cubicBezTo>
                  <a:pt x="13492" y="4434"/>
                  <a:pt x="13523" y="4402"/>
                  <a:pt x="13555" y="4402"/>
                </a:cubicBezTo>
                <a:cubicBezTo>
                  <a:pt x="13555" y="4402"/>
                  <a:pt x="13555" y="4371"/>
                  <a:pt x="13587" y="4371"/>
                </a:cubicBezTo>
                <a:close/>
                <a:moveTo>
                  <a:pt x="26824" y="5321"/>
                </a:moveTo>
                <a:cubicBezTo>
                  <a:pt x="26856" y="5321"/>
                  <a:pt x="26951" y="5352"/>
                  <a:pt x="26983" y="5384"/>
                </a:cubicBezTo>
                <a:lnTo>
                  <a:pt x="26888" y="5384"/>
                </a:lnTo>
                <a:cubicBezTo>
                  <a:pt x="26888" y="5352"/>
                  <a:pt x="26856" y="5352"/>
                  <a:pt x="26824" y="5352"/>
                </a:cubicBezTo>
                <a:cubicBezTo>
                  <a:pt x="26824" y="5352"/>
                  <a:pt x="26793" y="5352"/>
                  <a:pt x="26761" y="5384"/>
                </a:cubicBezTo>
                <a:cubicBezTo>
                  <a:pt x="26761" y="5352"/>
                  <a:pt x="26793" y="5321"/>
                  <a:pt x="26793" y="5321"/>
                </a:cubicBezTo>
                <a:close/>
                <a:moveTo>
                  <a:pt x="32461" y="5416"/>
                </a:moveTo>
                <a:cubicBezTo>
                  <a:pt x="32493" y="5416"/>
                  <a:pt x="32525" y="5416"/>
                  <a:pt x="32556" y="5447"/>
                </a:cubicBezTo>
                <a:cubicBezTo>
                  <a:pt x="32588" y="5447"/>
                  <a:pt x="32620" y="5479"/>
                  <a:pt x="32620" y="5511"/>
                </a:cubicBezTo>
                <a:lnTo>
                  <a:pt x="32620" y="5542"/>
                </a:lnTo>
                <a:cubicBezTo>
                  <a:pt x="32620" y="5574"/>
                  <a:pt x="32620" y="5606"/>
                  <a:pt x="32620" y="5637"/>
                </a:cubicBezTo>
                <a:cubicBezTo>
                  <a:pt x="32556" y="5574"/>
                  <a:pt x="32493" y="5574"/>
                  <a:pt x="32430" y="5542"/>
                </a:cubicBezTo>
                <a:cubicBezTo>
                  <a:pt x="32430" y="5511"/>
                  <a:pt x="32461" y="5479"/>
                  <a:pt x="32461" y="5447"/>
                </a:cubicBezTo>
                <a:cubicBezTo>
                  <a:pt x="32461" y="5416"/>
                  <a:pt x="32461" y="5416"/>
                  <a:pt x="32461" y="5416"/>
                </a:cubicBezTo>
                <a:close/>
                <a:moveTo>
                  <a:pt x="17197" y="4624"/>
                </a:moveTo>
                <a:cubicBezTo>
                  <a:pt x="17039" y="4624"/>
                  <a:pt x="16912" y="4656"/>
                  <a:pt x="16817" y="4687"/>
                </a:cubicBezTo>
                <a:cubicBezTo>
                  <a:pt x="16754" y="4687"/>
                  <a:pt x="16659" y="4656"/>
                  <a:pt x="16532" y="4656"/>
                </a:cubicBezTo>
                <a:cubicBezTo>
                  <a:pt x="16469" y="4656"/>
                  <a:pt x="16374" y="4687"/>
                  <a:pt x="16310" y="4719"/>
                </a:cubicBezTo>
                <a:cubicBezTo>
                  <a:pt x="16247" y="4782"/>
                  <a:pt x="16215" y="4877"/>
                  <a:pt x="16215" y="4941"/>
                </a:cubicBezTo>
                <a:cubicBezTo>
                  <a:pt x="16215" y="5067"/>
                  <a:pt x="16279" y="5226"/>
                  <a:pt x="16469" y="5257"/>
                </a:cubicBezTo>
                <a:lnTo>
                  <a:pt x="16500" y="5257"/>
                </a:lnTo>
                <a:cubicBezTo>
                  <a:pt x="16595" y="5257"/>
                  <a:pt x="16722" y="5194"/>
                  <a:pt x="16785" y="5194"/>
                </a:cubicBezTo>
                <a:cubicBezTo>
                  <a:pt x="16785" y="5257"/>
                  <a:pt x="16817" y="5321"/>
                  <a:pt x="16849" y="5416"/>
                </a:cubicBezTo>
                <a:cubicBezTo>
                  <a:pt x="16880" y="5511"/>
                  <a:pt x="16975" y="5637"/>
                  <a:pt x="17134" y="5669"/>
                </a:cubicBezTo>
                <a:cubicBezTo>
                  <a:pt x="17165" y="5669"/>
                  <a:pt x="17229" y="5637"/>
                  <a:pt x="17260" y="5606"/>
                </a:cubicBezTo>
                <a:cubicBezTo>
                  <a:pt x="17387" y="5542"/>
                  <a:pt x="17450" y="5447"/>
                  <a:pt x="17482" y="5384"/>
                </a:cubicBezTo>
                <a:cubicBezTo>
                  <a:pt x="17514" y="5352"/>
                  <a:pt x="17514" y="5352"/>
                  <a:pt x="17514" y="5321"/>
                </a:cubicBezTo>
                <a:cubicBezTo>
                  <a:pt x="17577" y="5321"/>
                  <a:pt x="17577" y="5257"/>
                  <a:pt x="17609" y="5257"/>
                </a:cubicBezTo>
                <a:cubicBezTo>
                  <a:pt x="17609" y="5226"/>
                  <a:pt x="17609" y="5194"/>
                  <a:pt x="17609" y="5162"/>
                </a:cubicBezTo>
                <a:cubicBezTo>
                  <a:pt x="17609" y="5004"/>
                  <a:pt x="17545" y="4814"/>
                  <a:pt x="17419" y="4687"/>
                </a:cubicBezTo>
                <a:cubicBezTo>
                  <a:pt x="17355" y="4624"/>
                  <a:pt x="17260" y="4624"/>
                  <a:pt x="17197" y="4624"/>
                </a:cubicBezTo>
                <a:close/>
                <a:moveTo>
                  <a:pt x="57349" y="5286"/>
                </a:moveTo>
                <a:cubicBezTo>
                  <a:pt x="57390" y="5306"/>
                  <a:pt x="57427" y="5321"/>
                  <a:pt x="57448" y="5321"/>
                </a:cubicBezTo>
                <a:cubicBezTo>
                  <a:pt x="57480" y="5352"/>
                  <a:pt x="57480" y="5352"/>
                  <a:pt x="57512" y="5384"/>
                </a:cubicBezTo>
                <a:cubicBezTo>
                  <a:pt x="57543" y="5416"/>
                  <a:pt x="57575" y="5574"/>
                  <a:pt x="57575" y="5637"/>
                </a:cubicBezTo>
                <a:cubicBezTo>
                  <a:pt x="57575" y="5669"/>
                  <a:pt x="57575" y="5701"/>
                  <a:pt x="57575" y="5701"/>
                </a:cubicBezTo>
                <a:cubicBezTo>
                  <a:pt x="57575" y="5701"/>
                  <a:pt x="57543" y="5732"/>
                  <a:pt x="57543" y="5732"/>
                </a:cubicBezTo>
                <a:cubicBezTo>
                  <a:pt x="57512" y="5701"/>
                  <a:pt x="57480" y="5732"/>
                  <a:pt x="57480" y="5606"/>
                </a:cubicBezTo>
                <a:cubicBezTo>
                  <a:pt x="57480" y="5511"/>
                  <a:pt x="57448" y="5416"/>
                  <a:pt x="57385" y="5321"/>
                </a:cubicBezTo>
                <a:cubicBezTo>
                  <a:pt x="57373" y="5309"/>
                  <a:pt x="57361" y="5297"/>
                  <a:pt x="57349" y="5286"/>
                </a:cubicBezTo>
                <a:close/>
                <a:moveTo>
                  <a:pt x="54123" y="3579"/>
                </a:moveTo>
                <a:cubicBezTo>
                  <a:pt x="54028" y="3579"/>
                  <a:pt x="53933" y="3611"/>
                  <a:pt x="53838" y="3706"/>
                </a:cubicBezTo>
                <a:cubicBezTo>
                  <a:pt x="53838" y="3769"/>
                  <a:pt x="53680" y="3801"/>
                  <a:pt x="53490" y="3801"/>
                </a:cubicBezTo>
                <a:cubicBezTo>
                  <a:pt x="53363" y="3801"/>
                  <a:pt x="53205" y="3801"/>
                  <a:pt x="53205" y="3769"/>
                </a:cubicBezTo>
                <a:lnTo>
                  <a:pt x="53110" y="3769"/>
                </a:lnTo>
                <a:cubicBezTo>
                  <a:pt x="52983" y="3769"/>
                  <a:pt x="52730" y="3801"/>
                  <a:pt x="52508" y="3864"/>
                </a:cubicBezTo>
                <a:cubicBezTo>
                  <a:pt x="52255" y="3927"/>
                  <a:pt x="52001" y="3959"/>
                  <a:pt x="51970" y="3959"/>
                </a:cubicBezTo>
                <a:cubicBezTo>
                  <a:pt x="51811" y="3959"/>
                  <a:pt x="51716" y="4086"/>
                  <a:pt x="51653" y="4149"/>
                </a:cubicBezTo>
                <a:cubicBezTo>
                  <a:pt x="51558" y="4244"/>
                  <a:pt x="51495" y="4339"/>
                  <a:pt x="51368" y="4402"/>
                </a:cubicBezTo>
                <a:cubicBezTo>
                  <a:pt x="51115" y="4561"/>
                  <a:pt x="50766" y="4782"/>
                  <a:pt x="50639" y="4846"/>
                </a:cubicBezTo>
                <a:cubicBezTo>
                  <a:pt x="50481" y="4941"/>
                  <a:pt x="50386" y="5099"/>
                  <a:pt x="50386" y="5257"/>
                </a:cubicBezTo>
                <a:cubicBezTo>
                  <a:pt x="50386" y="5321"/>
                  <a:pt x="50418" y="5416"/>
                  <a:pt x="50481" y="5447"/>
                </a:cubicBezTo>
                <a:cubicBezTo>
                  <a:pt x="50639" y="5511"/>
                  <a:pt x="50861" y="5542"/>
                  <a:pt x="51020" y="5669"/>
                </a:cubicBezTo>
                <a:cubicBezTo>
                  <a:pt x="51146" y="5764"/>
                  <a:pt x="51336" y="5796"/>
                  <a:pt x="51463" y="5827"/>
                </a:cubicBezTo>
                <a:cubicBezTo>
                  <a:pt x="51590" y="5827"/>
                  <a:pt x="51716" y="5764"/>
                  <a:pt x="51811" y="5669"/>
                </a:cubicBezTo>
                <a:cubicBezTo>
                  <a:pt x="51843" y="5606"/>
                  <a:pt x="51875" y="5511"/>
                  <a:pt x="51875" y="5447"/>
                </a:cubicBezTo>
                <a:cubicBezTo>
                  <a:pt x="51875" y="5352"/>
                  <a:pt x="51843" y="5289"/>
                  <a:pt x="51811" y="5226"/>
                </a:cubicBezTo>
                <a:cubicBezTo>
                  <a:pt x="51811" y="5162"/>
                  <a:pt x="51748" y="5099"/>
                  <a:pt x="51685" y="5067"/>
                </a:cubicBezTo>
                <a:cubicBezTo>
                  <a:pt x="51685" y="5036"/>
                  <a:pt x="51685" y="4972"/>
                  <a:pt x="51811" y="4877"/>
                </a:cubicBezTo>
                <a:cubicBezTo>
                  <a:pt x="52065" y="4719"/>
                  <a:pt x="52318" y="4497"/>
                  <a:pt x="52540" y="4466"/>
                </a:cubicBezTo>
                <a:cubicBezTo>
                  <a:pt x="52698" y="4434"/>
                  <a:pt x="52951" y="4434"/>
                  <a:pt x="53205" y="4434"/>
                </a:cubicBezTo>
                <a:cubicBezTo>
                  <a:pt x="53395" y="4434"/>
                  <a:pt x="53585" y="4434"/>
                  <a:pt x="53648" y="4466"/>
                </a:cubicBezTo>
                <a:lnTo>
                  <a:pt x="53743" y="4466"/>
                </a:lnTo>
                <a:cubicBezTo>
                  <a:pt x="53901" y="4466"/>
                  <a:pt x="54060" y="4371"/>
                  <a:pt x="54155" y="4276"/>
                </a:cubicBezTo>
                <a:cubicBezTo>
                  <a:pt x="54281" y="4149"/>
                  <a:pt x="54376" y="4022"/>
                  <a:pt x="54440" y="3927"/>
                </a:cubicBezTo>
                <a:cubicBezTo>
                  <a:pt x="54440" y="3896"/>
                  <a:pt x="54471" y="3864"/>
                  <a:pt x="54471" y="3832"/>
                </a:cubicBezTo>
                <a:cubicBezTo>
                  <a:pt x="54471" y="3737"/>
                  <a:pt x="54408" y="3674"/>
                  <a:pt x="54345" y="3611"/>
                </a:cubicBezTo>
                <a:cubicBezTo>
                  <a:pt x="54281" y="3579"/>
                  <a:pt x="54218" y="3579"/>
                  <a:pt x="54123" y="3579"/>
                </a:cubicBezTo>
                <a:close/>
                <a:moveTo>
                  <a:pt x="27204" y="5732"/>
                </a:moveTo>
                <a:cubicBezTo>
                  <a:pt x="27236" y="5796"/>
                  <a:pt x="27236" y="5827"/>
                  <a:pt x="27236" y="5827"/>
                </a:cubicBezTo>
                <a:cubicBezTo>
                  <a:pt x="27236" y="5859"/>
                  <a:pt x="27204" y="5891"/>
                  <a:pt x="27204" y="5922"/>
                </a:cubicBezTo>
                <a:lnTo>
                  <a:pt x="27173" y="5922"/>
                </a:lnTo>
                <a:cubicBezTo>
                  <a:pt x="27204" y="5859"/>
                  <a:pt x="27204" y="5796"/>
                  <a:pt x="27204" y="5732"/>
                </a:cubicBezTo>
                <a:close/>
                <a:moveTo>
                  <a:pt x="56308" y="5922"/>
                </a:moveTo>
                <a:cubicBezTo>
                  <a:pt x="56340" y="6017"/>
                  <a:pt x="56372" y="6112"/>
                  <a:pt x="56403" y="6144"/>
                </a:cubicBezTo>
                <a:cubicBezTo>
                  <a:pt x="56403" y="6176"/>
                  <a:pt x="56403" y="6176"/>
                  <a:pt x="56403" y="6207"/>
                </a:cubicBezTo>
                <a:cubicBezTo>
                  <a:pt x="56403" y="6207"/>
                  <a:pt x="56403" y="6207"/>
                  <a:pt x="56403" y="6239"/>
                </a:cubicBezTo>
                <a:cubicBezTo>
                  <a:pt x="56340" y="6239"/>
                  <a:pt x="56277" y="6271"/>
                  <a:pt x="56245" y="6271"/>
                </a:cubicBezTo>
                <a:cubicBezTo>
                  <a:pt x="56150" y="6271"/>
                  <a:pt x="56118" y="6239"/>
                  <a:pt x="56087" y="6207"/>
                </a:cubicBezTo>
                <a:cubicBezTo>
                  <a:pt x="56087" y="6081"/>
                  <a:pt x="55992" y="6017"/>
                  <a:pt x="55897" y="5986"/>
                </a:cubicBezTo>
                <a:lnTo>
                  <a:pt x="55960" y="5986"/>
                </a:lnTo>
                <a:cubicBezTo>
                  <a:pt x="56055" y="5954"/>
                  <a:pt x="56182" y="5922"/>
                  <a:pt x="56277" y="5922"/>
                </a:cubicBezTo>
                <a:close/>
                <a:moveTo>
                  <a:pt x="19730" y="5859"/>
                </a:moveTo>
                <a:cubicBezTo>
                  <a:pt x="19825" y="5859"/>
                  <a:pt x="19920" y="5859"/>
                  <a:pt x="19984" y="5891"/>
                </a:cubicBezTo>
                <a:lnTo>
                  <a:pt x="20016" y="5891"/>
                </a:lnTo>
                <a:cubicBezTo>
                  <a:pt x="20016" y="5891"/>
                  <a:pt x="20016" y="5922"/>
                  <a:pt x="20016" y="5954"/>
                </a:cubicBezTo>
                <a:cubicBezTo>
                  <a:pt x="20016" y="5986"/>
                  <a:pt x="19984" y="6017"/>
                  <a:pt x="19984" y="6017"/>
                </a:cubicBezTo>
                <a:cubicBezTo>
                  <a:pt x="19984" y="6049"/>
                  <a:pt x="19984" y="6049"/>
                  <a:pt x="19984" y="6049"/>
                </a:cubicBezTo>
                <a:cubicBezTo>
                  <a:pt x="19952" y="6081"/>
                  <a:pt x="19889" y="6081"/>
                  <a:pt x="19825" y="6112"/>
                </a:cubicBezTo>
                <a:cubicBezTo>
                  <a:pt x="19762" y="6144"/>
                  <a:pt x="19667" y="6207"/>
                  <a:pt x="19635" y="6302"/>
                </a:cubicBezTo>
                <a:cubicBezTo>
                  <a:pt x="19635" y="6281"/>
                  <a:pt x="19635" y="6260"/>
                  <a:pt x="19635" y="6239"/>
                </a:cubicBezTo>
                <a:cubicBezTo>
                  <a:pt x="19635" y="6144"/>
                  <a:pt x="19635" y="6049"/>
                  <a:pt x="19540" y="5954"/>
                </a:cubicBezTo>
                <a:cubicBezTo>
                  <a:pt x="19477" y="5922"/>
                  <a:pt x="19445" y="5891"/>
                  <a:pt x="19382" y="5859"/>
                </a:cubicBezTo>
                <a:close/>
                <a:moveTo>
                  <a:pt x="55380" y="5207"/>
                </a:moveTo>
                <a:cubicBezTo>
                  <a:pt x="55375" y="5236"/>
                  <a:pt x="55378" y="5265"/>
                  <a:pt x="55390" y="5289"/>
                </a:cubicBezTo>
                <a:cubicBezTo>
                  <a:pt x="55390" y="5447"/>
                  <a:pt x="55453" y="5542"/>
                  <a:pt x="55453" y="5669"/>
                </a:cubicBezTo>
                <a:cubicBezTo>
                  <a:pt x="55453" y="5701"/>
                  <a:pt x="55453" y="5701"/>
                  <a:pt x="55453" y="5732"/>
                </a:cubicBezTo>
                <a:cubicBezTo>
                  <a:pt x="55422" y="5827"/>
                  <a:pt x="55422" y="5922"/>
                  <a:pt x="55422" y="5986"/>
                </a:cubicBezTo>
                <a:cubicBezTo>
                  <a:pt x="55422" y="6049"/>
                  <a:pt x="55422" y="6081"/>
                  <a:pt x="55453" y="6112"/>
                </a:cubicBezTo>
                <a:cubicBezTo>
                  <a:pt x="55453" y="6144"/>
                  <a:pt x="55485" y="6207"/>
                  <a:pt x="55517" y="6207"/>
                </a:cubicBezTo>
                <a:cubicBezTo>
                  <a:pt x="55390" y="6366"/>
                  <a:pt x="55263" y="6587"/>
                  <a:pt x="55232" y="6651"/>
                </a:cubicBezTo>
                <a:cubicBezTo>
                  <a:pt x="55200" y="6651"/>
                  <a:pt x="55105" y="6714"/>
                  <a:pt x="55041" y="6746"/>
                </a:cubicBezTo>
                <a:cubicBezTo>
                  <a:pt x="55010" y="6746"/>
                  <a:pt x="54978" y="6777"/>
                  <a:pt x="54946" y="6777"/>
                </a:cubicBezTo>
                <a:cubicBezTo>
                  <a:pt x="55010" y="6714"/>
                  <a:pt x="55073" y="6619"/>
                  <a:pt x="55136" y="6587"/>
                </a:cubicBezTo>
                <a:cubicBezTo>
                  <a:pt x="55295" y="6461"/>
                  <a:pt x="55390" y="6271"/>
                  <a:pt x="55390" y="6112"/>
                </a:cubicBezTo>
                <a:cubicBezTo>
                  <a:pt x="55390" y="6049"/>
                  <a:pt x="55390" y="6017"/>
                  <a:pt x="55358" y="5986"/>
                </a:cubicBezTo>
                <a:cubicBezTo>
                  <a:pt x="55327" y="5954"/>
                  <a:pt x="55263" y="5637"/>
                  <a:pt x="55295" y="5479"/>
                </a:cubicBezTo>
                <a:cubicBezTo>
                  <a:pt x="55295" y="5447"/>
                  <a:pt x="55295" y="5416"/>
                  <a:pt x="55295" y="5416"/>
                </a:cubicBezTo>
                <a:cubicBezTo>
                  <a:pt x="55295" y="5390"/>
                  <a:pt x="55355" y="5305"/>
                  <a:pt x="55380" y="5207"/>
                </a:cubicBezTo>
                <a:close/>
                <a:moveTo>
                  <a:pt x="20206" y="6872"/>
                </a:moveTo>
                <a:cubicBezTo>
                  <a:pt x="20237" y="6904"/>
                  <a:pt x="20269" y="6904"/>
                  <a:pt x="20332" y="6904"/>
                </a:cubicBezTo>
                <a:lnTo>
                  <a:pt x="20301" y="6904"/>
                </a:lnTo>
                <a:cubicBezTo>
                  <a:pt x="20269" y="6936"/>
                  <a:pt x="20269" y="6936"/>
                  <a:pt x="20237" y="6936"/>
                </a:cubicBezTo>
                <a:cubicBezTo>
                  <a:pt x="20237" y="6920"/>
                  <a:pt x="20237" y="6920"/>
                  <a:pt x="20233" y="6920"/>
                </a:cubicBezTo>
                <a:cubicBezTo>
                  <a:pt x="20229" y="6920"/>
                  <a:pt x="20221" y="6920"/>
                  <a:pt x="20206" y="6904"/>
                </a:cubicBezTo>
                <a:cubicBezTo>
                  <a:pt x="20206" y="6904"/>
                  <a:pt x="20206" y="6904"/>
                  <a:pt x="20206" y="6872"/>
                </a:cubicBezTo>
                <a:close/>
                <a:moveTo>
                  <a:pt x="47884" y="6936"/>
                </a:moveTo>
                <a:cubicBezTo>
                  <a:pt x="47853" y="6999"/>
                  <a:pt x="47853" y="7062"/>
                  <a:pt x="47853" y="7126"/>
                </a:cubicBezTo>
                <a:lnTo>
                  <a:pt x="47853" y="7189"/>
                </a:lnTo>
                <a:cubicBezTo>
                  <a:pt x="47853" y="7221"/>
                  <a:pt x="47853" y="7252"/>
                  <a:pt x="47853" y="7284"/>
                </a:cubicBezTo>
                <a:cubicBezTo>
                  <a:pt x="47789" y="7284"/>
                  <a:pt x="47758" y="7316"/>
                  <a:pt x="47726" y="7316"/>
                </a:cubicBezTo>
                <a:cubicBezTo>
                  <a:pt x="47726" y="7316"/>
                  <a:pt x="47663" y="7316"/>
                  <a:pt x="47599" y="7221"/>
                </a:cubicBezTo>
                <a:cubicBezTo>
                  <a:pt x="47504" y="7157"/>
                  <a:pt x="47441" y="7126"/>
                  <a:pt x="47346" y="7126"/>
                </a:cubicBezTo>
                <a:cubicBezTo>
                  <a:pt x="47283" y="7126"/>
                  <a:pt x="47251" y="7157"/>
                  <a:pt x="47219" y="7189"/>
                </a:cubicBezTo>
                <a:cubicBezTo>
                  <a:pt x="47219" y="7189"/>
                  <a:pt x="47188" y="7221"/>
                  <a:pt x="47188" y="7221"/>
                </a:cubicBezTo>
                <a:cubicBezTo>
                  <a:pt x="47188" y="7252"/>
                  <a:pt x="47061" y="7316"/>
                  <a:pt x="47029" y="7316"/>
                </a:cubicBezTo>
                <a:cubicBezTo>
                  <a:pt x="47029" y="7252"/>
                  <a:pt x="47029" y="7221"/>
                  <a:pt x="47029" y="7189"/>
                </a:cubicBezTo>
                <a:lnTo>
                  <a:pt x="47029" y="7157"/>
                </a:lnTo>
                <a:cubicBezTo>
                  <a:pt x="47029" y="7094"/>
                  <a:pt x="46998" y="7031"/>
                  <a:pt x="46966" y="6936"/>
                </a:cubicBezTo>
                <a:lnTo>
                  <a:pt x="46966" y="6936"/>
                </a:lnTo>
                <a:cubicBezTo>
                  <a:pt x="47093" y="6999"/>
                  <a:pt x="47219" y="7031"/>
                  <a:pt x="47378" y="7031"/>
                </a:cubicBezTo>
                <a:cubicBezTo>
                  <a:pt x="47536" y="7031"/>
                  <a:pt x="47694" y="6999"/>
                  <a:pt x="47884" y="6936"/>
                </a:cubicBezTo>
                <a:close/>
                <a:moveTo>
                  <a:pt x="3199" y="7411"/>
                </a:moveTo>
                <a:cubicBezTo>
                  <a:pt x="3168" y="7411"/>
                  <a:pt x="3168" y="7442"/>
                  <a:pt x="3168" y="7442"/>
                </a:cubicBezTo>
                <a:cubicBezTo>
                  <a:pt x="3104" y="7506"/>
                  <a:pt x="3073" y="7537"/>
                  <a:pt x="3041" y="7537"/>
                </a:cubicBezTo>
                <a:cubicBezTo>
                  <a:pt x="3009" y="7537"/>
                  <a:pt x="2978" y="7506"/>
                  <a:pt x="2946" y="7506"/>
                </a:cubicBezTo>
                <a:cubicBezTo>
                  <a:pt x="2978" y="7506"/>
                  <a:pt x="3009" y="7474"/>
                  <a:pt x="3041" y="7474"/>
                </a:cubicBezTo>
                <a:cubicBezTo>
                  <a:pt x="3073" y="7411"/>
                  <a:pt x="3136" y="7411"/>
                  <a:pt x="3168" y="7411"/>
                </a:cubicBezTo>
                <a:close/>
                <a:moveTo>
                  <a:pt x="44432" y="7031"/>
                </a:moveTo>
                <a:cubicBezTo>
                  <a:pt x="44464" y="7031"/>
                  <a:pt x="44527" y="7031"/>
                  <a:pt x="44559" y="7062"/>
                </a:cubicBezTo>
                <a:cubicBezTo>
                  <a:pt x="44527" y="7094"/>
                  <a:pt x="44432" y="7189"/>
                  <a:pt x="44337" y="7252"/>
                </a:cubicBezTo>
                <a:cubicBezTo>
                  <a:pt x="44179" y="7379"/>
                  <a:pt x="44021" y="7474"/>
                  <a:pt x="43894" y="7569"/>
                </a:cubicBezTo>
                <a:cubicBezTo>
                  <a:pt x="43862" y="7569"/>
                  <a:pt x="43831" y="7601"/>
                  <a:pt x="43831" y="7601"/>
                </a:cubicBezTo>
                <a:cubicBezTo>
                  <a:pt x="43957" y="7442"/>
                  <a:pt x="43989" y="7284"/>
                  <a:pt x="43989" y="7189"/>
                </a:cubicBezTo>
                <a:cubicBezTo>
                  <a:pt x="43989" y="7126"/>
                  <a:pt x="43989" y="7094"/>
                  <a:pt x="43989" y="7062"/>
                </a:cubicBezTo>
                <a:lnTo>
                  <a:pt x="44052" y="7062"/>
                </a:lnTo>
                <a:cubicBezTo>
                  <a:pt x="44179" y="7062"/>
                  <a:pt x="44306" y="7031"/>
                  <a:pt x="44432" y="7031"/>
                </a:cubicBezTo>
                <a:close/>
                <a:moveTo>
                  <a:pt x="33633" y="6682"/>
                </a:moveTo>
                <a:cubicBezTo>
                  <a:pt x="33602" y="6714"/>
                  <a:pt x="33570" y="6714"/>
                  <a:pt x="33538" y="6777"/>
                </a:cubicBezTo>
                <a:cubicBezTo>
                  <a:pt x="33538" y="6809"/>
                  <a:pt x="33507" y="6809"/>
                  <a:pt x="33475" y="6841"/>
                </a:cubicBezTo>
                <a:cubicBezTo>
                  <a:pt x="33475" y="6872"/>
                  <a:pt x="33443" y="6936"/>
                  <a:pt x="33443" y="6999"/>
                </a:cubicBezTo>
                <a:cubicBezTo>
                  <a:pt x="33443" y="7062"/>
                  <a:pt x="33443" y="7126"/>
                  <a:pt x="33475" y="7221"/>
                </a:cubicBezTo>
                <a:cubicBezTo>
                  <a:pt x="33538" y="7316"/>
                  <a:pt x="33570" y="7411"/>
                  <a:pt x="33633" y="7474"/>
                </a:cubicBezTo>
                <a:cubicBezTo>
                  <a:pt x="33665" y="7537"/>
                  <a:pt x="33728" y="7601"/>
                  <a:pt x="33823" y="7601"/>
                </a:cubicBezTo>
                <a:lnTo>
                  <a:pt x="33982" y="7601"/>
                </a:lnTo>
                <a:cubicBezTo>
                  <a:pt x="34013" y="7601"/>
                  <a:pt x="34077" y="7601"/>
                  <a:pt x="34108" y="7632"/>
                </a:cubicBezTo>
                <a:lnTo>
                  <a:pt x="34172" y="7632"/>
                </a:lnTo>
                <a:cubicBezTo>
                  <a:pt x="34203" y="7759"/>
                  <a:pt x="34298" y="7886"/>
                  <a:pt x="34488" y="7886"/>
                </a:cubicBezTo>
                <a:cubicBezTo>
                  <a:pt x="34520" y="7886"/>
                  <a:pt x="34583" y="7886"/>
                  <a:pt x="34647" y="7854"/>
                </a:cubicBezTo>
                <a:cubicBezTo>
                  <a:pt x="34742" y="7822"/>
                  <a:pt x="34837" y="7791"/>
                  <a:pt x="34932" y="7759"/>
                </a:cubicBezTo>
                <a:cubicBezTo>
                  <a:pt x="35027" y="7727"/>
                  <a:pt x="35090" y="7664"/>
                  <a:pt x="35153" y="7601"/>
                </a:cubicBezTo>
                <a:cubicBezTo>
                  <a:pt x="35153" y="7569"/>
                  <a:pt x="35248" y="7537"/>
                  <a:pt x="35312" y="7537"/>
                </a:cubicBezTo>
                <a:lnTo>
                  <a:pt x="35470" y="7537"/>
                </a:lnTo>
                <a:cubicBezTo>
                  <a:pt x="35470" y="7537"/>
                  <a:pt x="35502" y="7506"/>
                  <a:pt x="35533" y="7506"/>
                </a:cubicBezTo>
                <a:cubicBezTo>
                  <a:pt x="35533" y="7506"/>
                  <a:pt x="35565" y="7442"/>
                  <a:pt x="35628" y="7379"/>
                </a:cubicBezTo>
                <a:cubicBezTo>
                  <a:pt x="35692" y="7316"/>
                  <a:pt x="35755" y="7221"/>
                  <a:pt x="35755" y="7094"/>
                </a:cubicBezTo>
                <a:cubicBezTo>
                  <a:pt x="35755" y="7062"/>
                  <a:pt x="35723" y="6999"/>
                  <a:pt x="35692" y="6967"/>
                </a:cubicBezTo>
                <a:cubicBezTo>
                  <a:pt x="35565" y="6809"/>
                  <a:pt x="35312" y="6746"/>
                  <a:pt x="35185" y="6714"/>
                </a:cubicBezTo>
                <a:lnTo>
                  <a:pt x="35153" y="6714"/>
                </a:lnTo>
                <a:cubicBezTo>
                  <a:pt x="34963" y="6714"/>
                  <a:pt x="34900" y="6841"/>
                  <a:pt x="34678" y="6841"/>
                </a:cubicBezTo>
                <a:cubicBezTo>
                  <a:pt x="34520" y="6841"/>
                  <a:pt x="34362" y="6904"/>
                  <a:pt x="34298" y="6904"/>
                </a:cubicBezTo>
                <a:cubicBezTo>
                  <a:pt x="34267" y="6904"/>
                  <a:pt x="34267" y="6904"/>
                  <a:pt x="34267" y="6872"/>
                </a:cubicBezTo>
                <a:cubicBezTo>
                  <a:pt x="34140" y="6746"/>
                  <a:pt x="33918" y="6682"/>
                  <a:pt x="33728" y="6682"/>
                </a:cubicBezTo>
                <a:close/>
                <a:moveTo>
                  <a:pt x="21251" y="7917"/>
                </a:moveTo>
                <a:cubicBezTo>
                  <a:pt x="21219" y="7917"/>
                  <a:pt x="21187" y="7917"/>
                  <a:pt x="21156" y="7949"/>
                </a:cubicBezTo>
                <a:cubicBezTo>
                  <a:pt x="21092" y="7949"/>
                  <a:pt x="20997" y="8044"/>
                  <a:pt x="20997" y="8139"/>
                </a:cubicBezTo>
                <a:cubicBezTo>
                  <a:pt x="21029" y="8298"/>
                  <a:pt x="21124" y="8329"/>
                  <a:pt x="21251" y="8361"/>
                </a:cubicBezTo>
                <a:cubicBezTo>
                  <a:pt x="21282" y="8361"/>
                  <a:pt x="21314" y="8329"/>
                  <a:pt x="21346" y="8329"/>
                </a:cubicBezTo>
                <a:cubicBezTo>
                  <a:pt x="21441" y="8298"/>
                  <a:pt x="21472" y="8202"/>
                  <a:pt x="21472" y="8139"/>
                </a:cubicBezTo>
                <a:cubicBezTo>
                  <a:pt x="21472" y="8076"/>
                  <a:pt x="21441" y="8012"/>
                  <a:pt x="21409" y="7981"/>
                </a:cubicBezTo>
                <a:cubicBezTo>
                  <a:pt x="21377" y="7949"/>
                  <a:pt x="21314" y="7917"/>
                  <a:pt x="21251" y="7917"/>
                </a:cubicBezTo>
                <a:close/>
                <a:moveTo>
                  <a:pt x="46047" y="8266"/>
                </a:moveTo>
                <a:cubicBezTo>
                  <a:pt x="46079" y="8266"/>
                  <a:pt x="46174" y="8298"/>
                  <a:pt x="46237" y="8361"/>
                </a:cubicBezTo>
                <a:cubicBezTo>
                  <a:pt x="46269" y="8361"/>
                  <a:pt x="46269" y="8424"/>
                  <a:pt x="46301" y="8424"/>
                </a:cubicBezTo>
                <a:cubicBezTo>
                  <a:pt x="46301" y="8456"/>
                  <a:pt x="46332" y="8456"/>
                  <a:pt x="46332" y="8456"/>
                </a:cubicBezTo>
                <a:lnTo>
                  <a:pt x="46332" y="8488"/>
                </a:lnTo>
                <a:lnTo>
                  <a:pt x="46269" y="8488"/>
                </a:lnTo>
                <a:cubicBezTo>
                  <a:pt x="46206" y="8488"/>
                  <a:pt x="46111" y="8456"/>
                  <a:pt x="46079" y="8424"/>
                </a:cubicBezTo>
                <a:cubicBezTo>
                  <a:pt x="46016" y="8361"/>
                  <a:pt x="45984" y="8329"/>
                  <a:pt x="45984" y="8329"/>
                </a:cubicBezTo>
                <a:cubicBezTo>
                  <a:pt x="45984" y="8266"/>
                  <a:pt x="46016" y="8266"/>
                  <a:pt x="46047" y="8266"/>
                </a:cubicBezTo>
                <a:close/>
                <a:moveTo>
                  <a:pt x="2978" y="8678"/>
                </a:moveTo>
                <a:cubicBezTo>
                  <a:pt x="2978" y="8678"/>
                  <a:pt x="2978" y="8698"/>
                  <a:pt x="2961" y="8706"/>
                </a:cubicBezTo>
                <a:lnTo>
                  <a:pt x="2961" y="8706"/>
                </a:lnTo>
                <a:cubicBezTo>
                  <a:pt x="2967" y="8697"/>
                  <a:pt x="2973" y="8687"/>
                  <a:pt x="2978" y="8678"/>
                </a:cubicBezTo>
                <a:close/>
                <a:moveTo>
                  <a:pt x="30435" y="0"/>
                </a:moveTo>
                <a:cubicBezTo>
                  <a:pt x="30150" y="0"/>
                  <a:pt x="29991" y="95"/>
                  <a:pt x="29770" y="95"/>
                </a:cubicBezTo>
                <a:cubicBezTo>
                  <a:pt x="29421" y="127"/>
                  <a:pt x="28978" y="95"/>
                  <a:pt x="28661" y="317"/>
                </a:cubicBezTo>
                <a:cubicBezTo>
                  <a:pt x="28566" y="412"/>
                  <a:pt x="28439" y="475"/>
                  <a:pt x="28313" y="475"/>
                </a:cubicBezTo>
                <a:cubicBezTo>
                  <a:pt x="28281" y="507"/>
                  <a:pt x="28218" y="507"/>
                  <a:pt x="28186" y="539"/>
                </a:cubicBezTo>
                <a:lnTo>
                  <a:pt x="28123" y="539"/>
                </a:lnTo>
                <a:cubicBezTo>
                  <a:pt x="28123" y="539"/>
                  <a:pt x="28091" y="539"/>
                  <a:pt x="28059" y="602"/>
                </a:cubicBezTo>
                <a:cubicBezTo>
                  <a:pt x="27996" y="697"/>
                  <a:pt x="27933" y="855"/>
                  <a:pt x="27901" y="950"/>
                </a:cubicBezTo>
                <a:cubicBezTo>
                  <a:pt x="27869" y="1014"/>
                  <a:pt x="27838" y="1077"/>
                  <a:pt x="27806" y="1109"/>
                </a:cubicBezTo>
                <a:cubicBezTo>
                  <a:pt x="27774" y="1077"/>
                  <a:pt x="27743" y="1014"/>
                  <a:pt x="27743" y="950"/>
                </a:cubicBezTo>
                <a:cubicBezTo>
                  <a:pt x="27711" y="919"/>
                  <a:pt x="27679" y="855"/>
                  <a:pt x="27648" y="824"/>
                </a:cubicBezTo>
                <a:cubicBezTo>
                  <a:pt x="27648" y="792"/>
                  <a:pt x="27584" y="729"/>
                  <a:pt x="27521" y="729"/>
                </a:cubicBezTo>
                <a:cubicBezTo>
                  <a:pt x="27458" y="729"/>
                  <a:pt x="27426" y="760"/>
                  <a:pt x="27394" y="792"/>
                </a:cubicBezTo>
                <a:cubicBezTo>
                  <a:pt x="27268" y="919"/>
                  <a:pt x="27268" y="1077"/>
                  <a:pt x="27268" y="1204"/>
                </a:cubicBezTo>
                <a:cubicBezTo>
                  <a:pt x="27268" y="1330"/>
                  <a:pt x="27268" y="1425"/>
                  <a:pt x="27204" y="1489"/>
                </a:cubicBezTo>
                <a:cubicBezTo>
                  <a:pt x="27173" y="1584"/>
                  <a:pt x="27046" y="1615"/>
                  <a:pt x="26919" y="1615"/>
                </a:cubicBezTo>
                <a:cubicBezTo>
                  <a:pt x="26824" y="1615"/>
                  <a:pt x="26729" y="1584"/>
                  <a:pt x="26698" y="1584"/>
                </a:cubicBezTo>
                <a:cubicBezTo>
                  <a:pt x="26616" y="1529"/>
                  <a:pt x="26510" y="1451"/>
                  <a:pt x="26299" y="1451"/>
                </a:cubicBezTo>
                <a:cubicBezTo>
                  <a:pt x="26266" y="1451"/>
                  <a:pt x="26230" y="1453"/>
                  <a:pt x="26191" y="1457"/>
                </a:cubicBezTo>
                <a:lnTo>
                  <a:pt x="25969" y="1457"/>
                </a:lnTo>
                <a:cubicBezTo>
                  <a:pt x="25748" y="1457"/>
                  <a:pt x="25526" y="1520"/>
                  <a:pt x="25336" y="1584"/>
                </a:cubicBezTo>
                <a:cubicBezTo>
                  <a:pt x="25241" y="1615"/>
                  <a:pt x="25178" y="1647"/>
                  <a:pt x="25114" y="1710"/>
                </a:cubicBezTo>
                <a:cubicBezTo>
                  <a:pt x="25051" y="1774"/>
                  <a:pt x="24988" y="1837"/>
                  <a:pt x="24988" y="1932"/>
                </a:cubicBezTo>
                <a:cubicBezTo>
                  <a:pt x="24988" y="1964"/>
                  <a:pt x="25019" y="1995"/>
                  <a:pt x="25019" y="2027"/>
                </a:cubicBezTo>
                <a:cubicBezTo>
                  <a:pt x="25019" y="2059"/>
                  <a:pt x="25019" y="2059"/>
                  <a:pt x="25019" y="2059"/>
                </a:cubicBezTo>
                <a:cubicBezTo>
                  <a:pt x="25019" y="2059"/>
                  <a:pt x="25019" y="2059"/>
                  <a:pt x="25019" y="2090"/>
                </a:cubicBezTo>
                <a:cubicBezTo>
                  <a:pt x="24988" y="2122"/>
                  <a:pt x="24956" y="2122"/>
                  <a:pt x="24924" y="2122"/>
                </a:cubicBezTo>
                <a:lnTo>
                  <a:pt x="24893" y="2122"/>
                </a:lnTo>
                <a:cubicBezTo>
                  <a:pt x="24861" y="2059"/>
                  <a:pt x="24798" y="2059"/>
                  <a:pt x="24766" y="2059"/>
                </a:cubicBezTo>
                <a:cubicBezTo>
                  <a:pt x="24671" y="2059"/>
                  <a:pt x="24576" y="2122"/>
                  <a:pt x="24481" y="2185"/>
                </a:cubicBezTo>
                <a:cubicBezTo>
                  <a:pt x="24386" y="2249"/>
                  <a:pt x="24291" y="2344"/>
                  <a:pt x="24291" y="2470"/>
                </a:cubicBezTo>
                <a:cubicBezTo>
                  <a:pt x="24291" y="2502"/>
                  <a:pt x="24291" y="2502"/>
                  <a:pt x="24291" y="2502"/>
                </a:cubicBezTo>
                <a:cubicBezTo>
                  <a:pt x="24291" y="2534"/>
                  <a:pt x="24291" y="2534"/>
                  <a:pt x="24291" y="2565"/>
                </a:cubicBezTo>
                <a:cubicBezTo>
                  <a:pt x="24291" y="2629"/>
                  <a:pt x="24291" y="2692"/>
                  <a:pt x="24259" y="2724"/>
                </a:cubicBezTo>
                <a:cubicBezTo>
                  <a:pt x="24259" y="2755"/>
                  <a:pt x="24227" y="2755"/>
                  <a:pt x="24196" y="2755"/>
                </a:cubicBezTo>
                <a:lnTo>
                  <a:pt x="24069" y="2755"/>
                </a:lnTo>
                <a:cubicBezTo>
                  <a:pt x="23847" y="2755"/>
                  <a:pt x="23721" y="2945"/>
                  <a:pt x="23689" y="3135"/>
                </a:cubicBezTo>
                <a:cubicBezTo>
                  <a:pt x="23689" y="3135"/>
                  <a:pt x="23594" y="3230"/>
                  <a:pt x="23499" y="3262"/>
                </a:cubicBezTo>
                <a:cubicBezTo>
                  <a:pt x="23467" y="3262"/>
                  <a:pt x="23404" y="3294"/>
                  <a:pt x="23372" y="3294"/>
                </a:cubicBezTo>
                <a:cubicBezTo>
                  <a:pt x="23341" y="3294"/>
                  <a:pt x="23341" y="3294"/>
                  <a:pt x="23309" y="3325"/>
                </a:cubicBezTo>
                <a:lnTo>
                  <a:pt x="23024" y="3325"/>
                </a:lnTo>
                <a:cubicBezTo>
                  <a:pt x="22961" y="3325"/>
                  <a:pt x="22929" y="3357"/>
                  <a:pt x="22897" y="3357"/>
                </a:cubicBezTo>
                <a:cubicBezTo>
                  <a:pt x="22834" y="3389"/>
                  <a:pt x="22771" y="3420"/>
                  <a:pt x="22771" y="3515"/>
                </a:cubicBezTo>
                <a:cubicBezTo>
                  <a:pt x="22771" y="3611"/>
                  <a:pt x="22834" y="3642"/>
                  <a:pt x="22866" y="3674"/>
                </a:cubicBezTo>
                <a:cubicBezTo>
                  <a:pt x="22961" y="3769"/>
                  <a:pt x="23056" y="3801"/>
                  <a:pt x="23119" y="3801"/>
                </a:cubicBezTo>
                <a:lnTo>
                  <a:pt x="23277" y="3801"/>
                </a:lnTo>
                <a:cubicBezTo>
                  <a:pt x="23341" y="3801"/>
                  <a:pt x="23404" y="3896"/>
                  <a:pt x="23467" y="3991"/>
                </a:cubicBezTo>
                <a:cubicBezTo>
                  <a:pt x="23531" y="4086"/>
                  <a:pt x="23562" y="4181"/>
                  <a:pt x="23689" y="4244"/>
                </a:cubicBezTo>
                <a:cubicBezTo>
                  <a:pt x="23721" y="4276"/>
                  <a:pt x="23752" y="4276"/>
                  <a:pt x="23784" y="4276"/>
                </a:cubicBezTo>
                <a:cubicBezTo>
                  <a:pt x="23911" y="4276"/>
                  <a:pt x="24006" y="4212"/>
                  <a:pt x="24069" y="4117"/>
                </a:cubicBezTo>
                <a:cubicBezTo>
                  <a:pt x="24101" y="4086"/>
                  <a:pt x="24101" y="4054"/>
                  <a:pt x="24132" y="4022"/>
                </a:cubicBezTo>
                <a:cubicBezTo>
                  <a:pt x="24164" y="4054"/>
                  <a:pt x="24196" y="4086"/>
                  <a:pt x="24227" y="4117"/>
                </a:cubicBezTo>
                <a:cubicBezTo>
                  <a:pt x="24291" y="4117"/>
                  <a:pt x="24322" y="4149"/>
                  <a:pt x="24386" y="4149"/>
                </a:cubicBezTo>
                <a:cubicBezTo>
                  <a:pt x="24544" y="4149"/>
                  <a:pt x="24766" y="4086"/>
                  <a:pt x="24829" y="4086"/>
                </a:cubicBezTo>
                <a:cubicBezTo>
                  <a:pt x="24861" y="4086"/>
                  <a:pt x="25019" y="4117"/>
                  <a:pt x="25178" y="4149"/>
                </a:cubicBezTo>
                <a:cubicBezTo>
                  <a:pt x="25336" y="4181"/>
                  <a:pt x="25526" y="4244"/>
                  <a:pt x="25558" y="4276"/>
                </a:cubicBezTo>
                <a:cubicBezTo>
                  <a:pt x="25653" y="4339"/>
                  <a:pt x="25779" y="4371"/>
                  <a:pt x="25906" y="4434"/>
                </a:cubicBezTo>
                <a:cubicBezTo>
                  <a:pt x="26033" y="4466"/>
                  <a:pt x="26128" y="4561"/>
                  <a:pt x="26159" y="4592"/>
                </a:cubicBezTo>
                <a:cubicBezTo>
                  <a:pt x="26191" y="4687"/>
                  <a:pt x="26223" y="4909"/>
                  <a:pt x="26254" y="5131"/>
                </a:cubicBezTo>
                <a:cubicBezTo>
                  <a:pt x="26254" y="5226"/>
                  <a:pt x="26254" y="5352"/>
                  <a:pt x="26286" y="5416"/>
                </a:cubicBezTo>
                <a:cubicBezTo>
                  <a:pt x="26286" y="5511"/>
                  <a:pt x="26286" y="5574"/>
                  <a:pt x="26349" y="5637"/>
                </a:cubicBezTo>
                <a:cubicBezTo>
                  <a:pt x="26349" y="5669"/>
                  <a:pt x="26413" y="5701"/>
                  <a:pt x="26444" y="5701"/>
                </a:cubicBezTo>
                <a:lnTo>
                  <a:pt x="26476" y="5701"/>
                </a:lnTo>
                <a:cubicBezTo>
                  <a:pt x="26444" y="5764"/>
                  <a:pt x="26444" y="5827"/>
                  <a:pt x="26444" y="5891"/>
                </a:cubicBezTo>
                <a:cubicBezTo>
                  <a:pt x="26444" y="5954"/>
                  <a:pt x="26476" y="6049"/>
                  <a:pt x="26508" y="6112"/>
                </a:cubicBezTo>
                <a:cubicBezTo>
                  <a:pt x="26539" y="6176"/>
                  <a:pt x="26571" y="6239"/>
                  <a:pt x="26666" y="6239"/>
                </a:cubicBezTo>
                <a:lnTo>
                  <a:pt x="26793" y="6239"/>
                </a:lnTo>
                <a:cubicBezTo>
                  <a:pt x="26761" y="6271"/>
                  <a:pt x="26761" y="6302"/>
                  <a:pt x="26729" y="6334"/>
                </a:cubicBezTo>
                <a:cubicBezTo>
                  <a:pt x="26698" y="6397"/>
                  <a:pt x="26634" y="6461"/>
                  <a:pt x="26634" y="6556"/>
                </a:cubicBezTo>
                <a:lnTo>
                  <a:pt x="26634" y="6587"/>
                </a:lnTo>
                <a:cubicBezTo>
                  <a:pt x="26666" y="6746"/>
                  <a:pt x="26793" y="7094"/>
                  <a:pt x="26856" y="7189"/>
                </a:cubicBezTo>
                <a:cubicBezTo>
                  <a:pt x="26919" y="7284"/>
                  <a:pt x="26983" y="7316"/>
                  <a:pt x="27078" y="7347"/>
                </a:cubicBezTo>
                <a:lnTo>
                  <a:pt x="27109" y="7379"/>
                </a:lnTo>
                <a:cubicBezTo>
                  <a:pt x="27109" y="7379"/>
                  <a:pt x="27078" y="7411"/>
                  <a:pt x="27078" y="7442"/>
                </a:cubicBezTo>
                <a:cubicBezTo>
                  <a:pt x="27078" y="7474"/>
                  <a:pt x="27109" y="7506"/>
                  <a:pt x="27109" y="7537"/>
                </a:cubicBezTo>
                <a:cubicBezTo>
                  <a:pt x="27141" y="7569"/>
                  <a:pt x="27173" y="7664"/>
                  <a:pt x="27236" y="7759"/>
                </a:cubicBezTo>
                <a:cubicBezTo>
                  <a:pt x="27268" y="7854"/>
                  <a:pt x="27331" y="7981"/>
                  <a:pt x="27426" y="8012"/>
                </a:cubicBezTo>
                <a:cubicBezTo>
                  <a:pt x="27489" y="8044"/>
                  <a:pt x="27616" y="8139"/>
                  <a:pt x="27711" y="8234"/>
                </a:cubicBezTo>
                <a:cubicBezTo>
                  <a:pt x="27806" y="8329"/>
                  <a:pt x="27901" y="8424"/>
                  <a:pt x="27901" y="8456"/>
                </a:cubicBezTo>
                <a:cubicBezTo>
                  <a:pt x="27933" y="8519"/>
                  <a:pt x="28028" y="8551"/>
                  <a:pt x="28059" y="8551"/>
                </a:cubicBezTo>
                <a:cubicBezTo>
                  <a:pt x="28154" y="8551"/>
                  <a:pt x="28218" y="8519"/>
                  <a:pt x="28281" y="8456"/>
                </a:cubicBezTo>
                <a:lnTo>
                  <a:pt x="28344" y="8456"/>
                </a:lnTo>
                <a:cubicBezTo>
                  <a:pt x="28344" y="8488"/>
                  <a:pt x="28344" y="8519"/>
                  <a:pt x="28376" y="8551"/>
                </a:cubicBezTo>
                <a:cubicBezTo>
                  <a:pt x="28408" y="8646"/>
                  <a:pt x="28439" y="8741"/>
                  <a:pt x="28566" y="8773"/>
                </a:cubicBezTo>
                <a:lnTo>
                  <a:pt x="28661" y="8773"/>
                </a:lnTo>
                <a:cubicBezTo>
                  <a:pt x="28788" y="8773"/>
                  <a:pt x="28915" y="8678"/>
                  <a:pt x="29010" y="8551"/>
                </a:cubicBezTo>
                <a:cubicBezTo>
                  <a:pt x="29200" y="8361"/>
                  <a:pt x="29136" y="8107"/>
                  <a:pt x="29168" y="8012"/>
                </a:cubicBezTo>
                <a:cubicBezTo>
                  <a:pt x="29168" y="7949"/>
                  <a:pt x="29168" y="7917"/>
                  <a:pt x="29168" y="7886"/>
                </a:cubicBezTo>
                <a:cubicBezTo>
                  <a:pt x="29231" y="7886"/>
                  <a:pt x="29263" y="7917"/>
                  <a:pt x="29295" y="7917"/>
                </a:cubicBezTo>
                <a:cubicBezTo>
                  <a:pt x="29358" y="7917"/>
                  <a:pt x="29421" y="7886"/>
                  <a:pt x="29453" y="7822"/>
                </a:cubicBezTo>
                <a:cubicBezTo>
                  <a:pt x="29516" y="7759"/>
                  <a:pt x="29516" y="7696"/>
                  <a:pt x="29516" y="7632"/>
                </a:cubicBezTo>
                <a:lnTo>
                  <a:pt x="29516" y="7569"/>
                </a:lnTo>
                <a:cubicBezTo>
                  <a:pt x="29516" y="7474"/>
                  <a:pt x="29485" y="7379"/>
                  <a:pt x="29485" y="7347"/>
                </a:cubicBezTo>
                <a:cubicBezTo>
                  <a:pt x="29485" y="7316"/>
                  <a:pt x="29485" y="7316"/>
                  <a:pt x="29485" y="7316"/>
                </a:cubicBezTo>
                <a:cubicBezTo>
                  <a:pt x="29485" y="7316"/>
                  <a:pt x="29516" y="7284"/>
                  <a:pt x="29548" y="7284"/>
                </a:cubicBezTo>
                <a:cubicBezTo>
                  <a:pt x="29706" y="7252"/>
                  <a:pt x="29801" y="7189"/>
                  <a:pt x="29865" y="7126"/>
                </a:cubicBezTo>
                <a:cubicBezTo>
                  <a:pt x="29960" y="7062"/>
                  <a:pt x="30023" y="7031"/>
                  <a:pt x="30055" y="7031"/>
                </a:cubicBezTo>
                <a:cubicBezTo>
                  <a:pt x="30118" y="7031"/>
                  <a:pt x="30340" y="7062"/>
                  <a:pt x="30498" y="7062"/>
                </a:cubicBezTo>
                <a:lnTo>
                  <a:pt x="30625" y="7062"/>
                </a:lnTo>
                <a:cubicBezTo>
                  <a:pt x="30656" y="7062"/>
                  <a:pt x="30688" y="7031"/>
                  <a:pt x="30751" y="6999"/>
                </a:cubicBezTo>
                <a:cubicBezTo>
                  <a:pt x="30751" y="6936"/>
                  <a:pt x="30815" y="6841"/>
                  <a:pt x="30878" y="6746"/>
                </a:cubicBezTo>
                <a:cubicBezTo>
                  <a:pt x="30910" y="6682"/>
                  <a:pt x="30973" y="6651"/>
                  <a:pt x="31005" y="6619"/>
                </a:cubicBezTo>
                <a:cubicBezTo>
                  <a:pt x="31005" y="6587"/>
                  <a:pt x="31005" y="6587"/>
                  <a:pt x="31036" y="6587"/>
                </a:cubicBezTo>
                <a:cubicBezTo>
                  <a:pt x="31036" y="6556"/>
                  <a:pt x="31036" y="6556"/>
                  <a:pt x="31036" y="6556"/>
                </a:cubicBezTo>
                <a:cubicBezTo>
                  <a:pt x="31163" y="6556"/>
                  <a:pt x="31511" y="6524"/>
                  <a:pt x="31796" y="6461"/>
                </a:cubicBezTo>
                <a:cubicBezTo>
                  <a:pt x="31955" y="6429"/>
                  <a:pt x="32113" y="6334"/>
                  <a:pt x="32240" y="6271"/>
                </a:cubicBezTo>
                <a:cubicBezTo>
                  <a:pt x="32366" y="6207"/>
                  <a:pt x="32461" y="6176"/>
                  <a:pt x="32493" y="6144"/>
                </a:cubicBezTo>
                <a:cubicBezTo>
                  <a:pt x="32525" y="6176"/>
                  <a:pt x="32588" y="6176"/>
                  <a:pt x="32620" y="6176"/>
                </a:cubicBezTo>
                <a:cubicBezTo>
                  <a:pt x="32683" y="6176"/>
                  <a:pt x="32715" y="6176"/>
                  <a:pt x="32778" y="6144"/>
                </a:cubicBezTo>
                <a:cubicBezTo>
                  <a:pt x="32778" y="6144"/>
                  <a:pt x="32810" y="6144"/>
                  <a:pt x="32841" y="6112"/>
                </a:cubicBezTo>
                <a:cubicBezTo>
                  <a:pt x="32873" y="6112"/>
                  <a:pt x="32905" y="6049"/>
                  <a:pt x="32905" y="5986"/>
                </a:cubicBezTo>
                <a:cubicBezTo>
                  <a:pt x="32905" y="5954"/>
                  <a:pt x="32905" y="5954"/>
                  <a:pt x="32873" y="5922"/>
                </a:cubicBezTo>
                <a:lnTo>
                  <a:pt x="33031" y="5922"/>
                </a:lnTo>
                <a:cubicBezTo>
                  <a:pt x="33222" y="5859"/>
                  <a:pt x="33317" y="5701"/>
                  <a:pt x="33317" y="5574"/>
                </a:cubicBezTo>
                <a:cubicBezTo>
                  <a:pt x="33285" y="5479"/>
                  <a:pt x="33285" y="5416"/>
                  <a:pt x="33253" y="5352"/>
                </a:cubicBezTo>
                <a:cubicBezTo>
                  <a:pt x="33222" y="5352"/>
                  <a:pt x="33190" y="5162"/>
                  <a:pt x="33126" y="5036"/>
                </a:cubicBezTo>
                <a:cubicBezTo>
                  <a:pt x="33126" y="5036"/>
                  <a:pt x="33126" y="5004"/>
                  <a:pt x="33126" y="4972"/>
                </a:cubicBezTo>
                <a:cubicBezTo>
                  <a:pt x="33126" y="4972"/>
                  <a:pt x="33126" y="4972"/>
                  <a:pt x="33126" y="4941"/>
                </a:cubicBezTo>
                <a:cubicBezTo>
                  <a:pt x="33126" y="4941"/>
                  <a:pt x="33190" y="4941"/>
                  <a:pt x="33253" y="4909"/>
                </a:cubicBezTo>
                <a:lnTo>
                  <a:pt x="33317" y="4909"/>
                </a:lnTo>
                <a:cubicBezTo>
                  <a:pt x="33412" y="4909"/>
                  <a:pt x="33538" y="4941"/>
                  <a:pt x="33633" y="4941"/>
                </a:cubicBezTo>
                <a:cubicBezTo>
                  <a:pt x="33697" y="4941"/>
                  <a:pt x="33760" y="4941"/>
                  <a:pt x="33823" y="4909"/>
                </a:cubicBezTo>
                <a:cubicBezTo>
                  <a:pt x="33855" y="4846"/>
                  <a:pt x="33918" y="4782"/>
                  <a:pt x="33887" y="4687"/>
                </a:cubicBezTo>
                <a:cubicBezTo>
                  <a:pt x="33887" y="4624"/>
                  <a:pt x="33887" y="4561"/>
                  <a:pt x="33887" y="4529"/>
                </a:cubicBezTo>
                <a:cubicBezTo>
                  <a:pt x="33887" y="4339"/>
                  <a:pt x="33918" y="4149"/>
                  <a:pt x="33950" y="4054"/>
                </a:cubicBezTo>
                <a:cubicBezTo>
                  <a:pt x="33982" y="4022"/>
                  <a:pt x="34013" y="3959"/>
                  <a:pt x="34045" y="3927"/>
                </a:cubicBezTo>
                <a:cubicBezTo>
                  <a:pt x="34077" y="3864"/>
                  <a:pt x="34108" y="3864"/>
                  <a:pt x="34140" y="3737"/>
                </a:cubicBezTo>
                <a:cubicBezTo>
                  <a:pt x="34140" y="3706"/>
                  <a:pt x="34077" y="3642"/>
                  <a:pt x="34045" y="3611"/>
                </a:cubicBezTo>
                <a:cubicBezTo>
                  <a:pt x="34013" y="3611"/>
                  <a:pt x="33982" y="3579"/>
                  <a:pt x="33950" y="3579"/>
                </a:cubicBezTo>
                <a:lnTo>
                  <a:pt x="33887" y="3579"/>
                </a:lnTo>
                <a:cubicBezTo>
                  <a:pt x="33887" y="3579"/>
                  <a:pt x="33855" y="3579"/>
                  <a:pt x="33823" y="3484"/>
                </a:cubicBezTo>
                <a:cubicBezTo>
                  <a:pt x="33823" y="3452"/>
                  <a:pt x="33823" y="3420"/>
                  <a:pt x="33823" y="3389"/>
                </a:cubicBezTo>
                <a:cubicBezTo>
                  <a:pt x="33823" y="3262"/>
                  <a:pt x="33887" y="3167"/>
                  <a:pt x="33982" y="3104"/>
                </a:cubicBezTo>
                <a:cubicBezTo>
                  <a:pt x="34013" y="3040"/>
                  <a:pt x="34172" y="2850"/>
                  <a:pt x="34330" y="2660"/>
                </a:cubicBezTo>
                <a:cubicBezTo>
                  <a:pt x="34488" y="2502"/>
                  <a:pt x="34678" y="2312"/>
                  <a:pt x="34773" y="2280"/>
                </a:cubicBezTo>
                <a:cubicBezTo>
                  <a:pt x="34995" y="2185"/>
                  <a:pt x="35153" y="1964"/>
                  <a:pt x="35185" y="1774"/>
                </a:cubicBezTo>
                <a:cubicBezTo>
                  <a:pt x="35185" y="1679"/>
                  <a:pt x="35122" y="1584"/>
                  <a:pt x="35027" y="1552"/>
                </a:cubicBezTo>
                <a:cubicBezTo>
                  <a:pt x="34932" y="1489"/>
                  <a:pt x="34742" y="1425"/>
                  <a:pt x="34552" y="1425"/>
                </a:cubicBezTo>
                <a:cubicBezTo>
                  <a:pt x="34425" y="1425"/>
                  <a:pt x="34267" y="1457"/>
                  <a:pt x="34140" y="1584"/>
                </a:cubicBezTo>
                <a:cubicBezTo>
                  <a:pt x="34045" y="1710"/>
                  <a:pt x="33950" y="1805"/>
                  <a:pt x="33855" y="1900"/>
                </a:cubicBezTo>
                <a:cubicBezTo>
                  <a:pt x="33792" y="1964"/>
                  <a:pt x="33728" y="1995"/>
                  <a:pt x="33665" y="1995"/>
                </a:cubicBezTo>
                <a:lnTo>
                  <a:pt x="33570" y="1995"/>
                </a:lnTo>
                <a:cubicBezTo>
                  <a:pt x="33475" y="1964"/>
                  <a:pt x="33412" y="1869"/>
                  <a:pt x="33348" y="1742"/>
                </a:cubicBezTo>
                <a:cubicBezTo>
                  <a:pt x="33317" y="1584"/>
                  <a:pt x="33253" y="1425"/>
                  <a:pt x="33158" y="1299"/>
                </a:cubicBezTo>
                <a:cubicBezTo>
                  <a:pt x="33063" y="1172"/>
                  <a:pt x="33031" y="950"/>
                  <a:pt x="33031" y="760"/>
                </a:cubicBezTo>
                <a:cubicBezTo>
                  <a:pt x="33000" y="665"/>
                  <a:pt x="33000" y="602"/>
                  <a:pt x="32968" y="507"/>
                </a:cubicBezTo>
                <a:cubicBezTo>
                  <a:pt x="32968" y="444"/>
                  <a:pt x="32873" y="349"/>
                  <a:pt x="32778" y="349"/>
                </a:cubicBezTo>
                <a:lnTo>
                  <a:pt x="32746" y="349"/>
                </a:lnTo>
                <a:cubicBezTo>
                  <a:pt x="32588" y="380"/>
                  <a:pt x="32525" y="380"/>
                  <a:pt x="32525" y="380"/>
                </a:cubicBezTo>
                <a:cubicBezTo>
                  <a:pt x="32461" y="380"/>
                  <a:pt x="32335" y="349"/>
                  <a:pt x="32208" y="349"/>
                </a:cubicBezTo>
                <a:cubicBezTo>
                  <a:pt x="32145" y="349"/>
                  <a:pt x="32081" y="349"/>
                  <a:pt x="32018" y="380"/>
                </a:cubicBezTo>
                <a:cubicBezTo>
                  <a:pt x="31955" y="412"/>
                  <a:pt x="31860" y="444"/>
                  <a:pt x="31796" y="475"/>
                </a:cubicBezTo>
                <a:cubicBezTo>
                  <a:pt x="31796" y="475"/>
                  <a:pt x="31796" y="444"/>
                  <a:pt x="31796" y="444"/>
                </a:cubicBezTo>
                <a:cubicBezTo>
                  <a:pt x="31796" y="349"/>
                  <a:pt x="31733" y="317"/>
                  <a:pt x="31701" y="285"/>
                </a:cubicBezTo>
                <a:cubicBezTo>
                  <a:pt x="31670" y="254"/>
                  <a:pt x="31638" y="222"/>
                  <a:pt x="31575" y="222"/>
                </a:cubicBezTo>
                <a:cubicBezTo>
                  <a:pt x="31290" y="190"/>
                  <a:pt x="30846" y="32"/>
                  <a:pt x="30498" y="0"/>
                </a:cubicBezTo>
                <a:close/>
                <a:moveTo>
                  <a:pt x="43736" y="7727"/>
                </a:moveTo>
                <a:cubicBezTo>
                  <a:pt x="43672" y="7791"/>
                  <a:pt x="43641" y="7886"/>
                  <a:pt x="43641" y="7981"/>
                </a:cubicBezTo>
                <a:cubicBezTo>
                  <a:pt x="43641" y="8107"/>
                  <a:pt x="43672" y="8202"/>
                  <a:pt x="43736" y="8298"/>
                </a:cubicBezTo>
                <a:cubicBezTo>
                  <a:pt x="43767" y="8329"/>
                  <a:pt x="43799" y="8424"/>
                  <a:pt x="43831" y="8551"/>
                </a:cubicBezTo>
                <a:cubicBezTo>
                  <a:pt x="43862" y="8583"/>
                  <a:pt x="43894" y="8646"/>
                  <a:pt x="43926" y="8678"/>
                </a:cubicBezTo>
                <a:cubicBezTo>
                  <a:pt x="43957" y="8741"/>
                  <a:pt x="44021" y="8773"/>
                  <a:pt x="44084" y="8773"/>
                </a:cubicBezTo>
                <a:lnTo>
                  <a:pt x="44147" y="8773"/>
                </a:lnTo>
                <a:cubicBezTo>
                  <a:pt x="44320" y="8715"/>
                  <a:pt x="44493" y="8578"/>
                  <a:pt x="44619" y="8578"/>
                </a:cubicBezTo>
                <a:cubicBezTo>
                  <a:pt x="44631" y="8578"/>
                  <a:pt x="44643" y="8580"/>
                  <a:pt x="44654" y="8583"/>
                </a:cubicBezTo>
                <a:lnTo>
                  <a:pt x="44812" y="8583"/>
                </a:lnTo>
                <a:cubicBezTo>
                  <a:pt x="45002" y="8583"/>
                  <a:pt x="45224" y="8551"/>
                  <a:pt x="45287" y="8551"/>
                </a:cubicBezTo>
                <a:cubicBezTo>
                  <a:pt x="45319" y="8551"/>
                  <a:pt x="45351" y="8614"/>
                  <a:pt x="45382" y="8646"/>
                </a:cubicBezTo>
                <a:cubicBezTo>
                  <a:pt x="45382" y="8678"/>
                  <a:pt x="45414" y="8709"/>
                  <a:pt x="45414" y="8741"/>
                </a:cubicBezTo>
                <a:cubicBezTo>
                  <a:pt x="45351" y="8757"/>
                  <a:pt x="45280" y="8757"/>
                  <a:pt x="45184" y="8757"/>
                </a:cubicBezTo>
                <a:cubicBezTo>
                  <a:pt x="45089" y="8757"/>
                  <a:pt x="44971" y="8757"/>
                  <a:pt x="44812" y="8773"/>
                </a:cubicBezTo>
                <a:cubicBezTo>
                  <a:pt x="44654" y="8773"/>
                  <a:pt x="44496" y="8804"/>
                  <a:pt x="44369" y="8804"/>
                </a:cubicBezTo>
                <a:cubicBezTo>
                  <a:pt x="44274" y="8804"/>
                  <a:pt x="44242" y="8804"/>
                  <a:pt x="44179" y="8836"/>
                </a:cubicBezTo>
                <a:cubicBezTo>
                  <a:pt x="44147" y="8836"/>
                  <a:pt x="44147" y="8836"/>
                  <a:pt x="44116" y="8868"/>
                </a:cubicBezTo>
                <a:cubicBezTo>
                  <a:pt x="44084" y="8868"/>
                  <a:pt x="44052" y="8899"/>
                  <a:pt x="44052" y="8963"/>
                </a:cubicBezTo>
                <a:cubicBezTo>
                  <a:pt x="44052" y="9026"/>
                  <a:pt x="44084" y="9058"/>
                  <a:pt x="44084" y="9089"/>
                </a:cubicBezTo>
                <a:cubicBezTo>
                  <a:pt x="44147" y="9121"/>
                  <a:pt x="44211" y="9184"/>
                  <a:pt x="44274" y="9216"/>
                </a:cubicBezTo>
                <a:cubicBezTo>
                  <a:pt x="44306" y="9248"/>
                  <a:pt x="44337" y="9248"/>
                  <a:pt x="44337" y="9279"/>
                </a:cubicBezTo>
                <a:lnTo>
                  <a:pt x="44306" y="9279"/>
                </a:lnTo>
                <a:cubicBezTo>
                  <a:pt x="44242" y="9279"/>
                  <a:pt x="44116" y="9216"/>
                  <a:pt x="43957" y="9184"/>
                </a:cubicBezTo>
                <a:lnTo>
                  <a:pt x="43926" y="9184"/>
                </a:lnTo>
                <a:cubicBezTo>
                  <a:pt x="43767" y="9184"/>
                  <a:pt x="43672" y="9311"/>
                  <a:pt x="43609" y="9406"/>
                </a:cubicBezTo>
                <a:cubicBezTo>
                  <a:pt x="43546" y="9533"/>
                  <a:pt x="43514" y="9659"/>
                  <a:pt x="43482" y="9754"/>
                </a:cubicBezTo>
                <a:cubicBezTo>
                  <a:pt x="43451" y="9818"/>
                  <a:pt x="43451" y="9881"/>
                  <a:pt x="43451" y="9913"/>
                </a:cubicBezTo>
                <a:cubicBezTo>
                  <a:pt x="43451" y="9976"/>
                  <a:pt x="43451" y="10039"/>
                  <a:pt x="43451" y="10103"/>
                </a:cubicBezTo>
                <a:lnTo>
                  <a:pt x="43451" y="10134"/>
                </a:lnTo>
                <a:cubicBezTo>
                  <a:pt x="43451" y="10134"/>
                  <a:pt x="43451" y="10134"/>
                  <a:pt x="43419" y="10103"/>
                </a:cubicBezTo>
                <a:cubicBezTo>
                  <a:pt x="43229" y="10039"/>
                  <a:pt x="43071" y="10008"/>
                  <a:pt x="42976" y="10008"/>
                </a:cubicBezTo>
                <a:cubicBezTo>
                  <a:pt x="42881" y="10008"/>
                  <a:pt x="42817" y="10008"/>
                  <a:pt x="42754" y="10039"/>
                </a:cubicBezTo>
                <a:cubicBezTo>
                  <a:pt x="42722" y="10071"/>
                  <a:pt x="42469" y="10198"/>
                  <a:pt x="42311" y="10261"/>
                </a:cubicBezTo>
                <a:lnTo>
                  <a:pt x="42247" y="10261"/>
                </a:lnTo>
                <a:cubicBezTo>
                  <a:pt x="42247" y="10261"/>
                  <a:pt x="42152" y="10134"/>
                  <a:pt x="41994" y="10134"/>
                </a:cubicBezTo>
                <a:lnTo>
                  <a:pt x="41614" y="10134"/>
                </a:lnTo>
                <a:cubicBezTo>
                  <a:pt x="41550" y="10103"/>
                  <a:pt x="41519" y="10008"/>
                  <a:pt x="41487" y="9944"/>
                </a:cubicBezTo>
                <a:lnTo>
                  <a:pt x="41487" y="9881"/>
                </a:lnTo>
                <a:cubicBezTo>
                  <a:pt x="41487" y="9786"/>
                  <a:pt x="41519" y="9691"/>
                  <a:pt x="41519" y="9596"/>
                </a:cubicBezTo>
                <a:cubicBezTo>
                  <a:pt x="41519" y="9533"/>
                  <a:pt x="41519" y="9438"/>
                  <a:pt x="41424" y="9374"/>
                </a:cubicBezTo>
                <a:lnTo>
                  <a:pt x="41139" y="9374"/>
                </a:lnTo>
                <a:cubicBezTo>
                  <a:pt x="41202" y="9343"/>
                  <a:pt x="41265" y="9279"/>
                  <a:pt x="41297" y="9184"/>
                </a:cubicBezTo>
                <a:cubicBezTo>
                  <a:pt x="41297" y="9184"/>
                  <a:pt x="41329" y="9121"/>
                  <a:pt x="41360" y="9058"/>
                </a:cubicBezTo>
                <a:cubicBezTo>
                  <a:pt x="41392" y="9026"/>
                  <a:pt x="41392" y="9026"/>
                  <a:pt x="41424" y="8994"/>
                </a:cubicBezTo>
                <a:cubicBezTo>
                  <a:pt x="41424" y="9121"/>
                  <a:pt x="41455" y="9216"/>
                  <a:pt x="41519" y="9311"/>
                </a:cubicBezTo>
                <a:cubicBezTo>
                  <a:pt x="41550" y="9438"/>
                  <a:pt x="41582" y="9564"/>
                  <a:pt x="41582" y="9596"/>
                </a:cubicBezTo>
                <a:lnTo>
                  <a:pt x="41582" y="9628"/>
                </a:lnTo>
                <a:cubicBezTo>
                  <a:pt x="41582" y="9659"/>
                  <a:pt x="41550" y="9723"/>
                  <a:pt x="41550" y="9754"/>
                </a:cubicBezTo>
                <a:cubicBezTo>
                  <a:pt x="41550" y="9818"/>
                  <a:pt x="41582" y="9881"/>
                  <a:pt x="41614" y="9944"/>
                </a:cubicBezTo>
                <a:cubicBezTo>
                  <a:pt x="41645" y="9976"/>
                  <a:pt x="41709" y="10039"/>
                  <a:pt x="41772" y="10039"/>
                </a:cubicBezTo>
                <a:cubicBezTo>
                  <a:pt x="41804" y="10039"/>
                  <a:pt x="41804" y="10039"/>
                  <a:pt x="41835" y="10008"/>
                </a:cubicBezTo>
                <a:cubicBezTo>
                  <a:pt x="41962" y="10008"/>
                  <a:pt x="42659" y="9818"/>
                  <a:pt x="42659" y="9818"/>
                </a:cubicBezTo>
                <a:lnTo>
                  <a:pt x="42691" y="9786"/>
                </a:lnTo>
                <a:cubicBezTo>
                  <a:pt x="42691" y="9786"/>
                  <a:pt x="42912" y="9691"/>
                  <a:pt x="42944" y="9438"/>
                </a:cubicBezTo>
                <a:cubicBezTo>
                  <a:pt x="42944" y="9406"/>
                  <a:pt x="42912" y="9374"/>
                  <a:pt x="42912" y="9374"/>
                </a:cubicBezTo>
                <a:lnTo>
                  <a:pt x="42912" y="9343"/>
                </a:lnTo>
                <a:cubicBezTo>
                  <a:pt x="42912" y="9311"/>
                  <a:pt x="42976" y="9216"/>
                  <a:pt x="43039" y="9121"/>
                </a:cubicBezTo>
                <a:cubicBezTo>
                  <a:pt x="43102" y="9026"/>
                  <a:pt x="43166" y="8963"/>
                  <a:pt x="43197" y="8931"/>
                </a:cubicBezTo>
                <a:cubicBezTo>
                  <a:pt x="43229" y="8868"/>
                  <a:pt x="43356" y="8741"/>
                  <a:pt x="43356" y="8551"/>
                </a:cubicBezTo>
                <a:cubicBezTo>
                  <a:pt x="43356" y="8456"/>
                  <a:pt x="43292" y="8329"/>
                  <a:pt x="43166" y="8298"/>
                </a:cubicBezTo>
                <a:cubicBezTo>
                  <a:pt x="43102" y="8266"/>
                  <a:pt x="43007" y="8234"/>
                  <a:pt x="42976" y="8202"/>
                </a:cubicBezTo>
                <a:lnTo>
                  <a:pt x="42944" y="8202"/>
                </a:lnTo>
                <a:cubicBezTo>
                  <a:pt x="42944" y="8171"/>
                  <a:pt x="42944" y="8171"/>
                  <a:pt x="42976" y="8171"/>
                </a:cubicBezTo>
                <a:cubicBezTo>
                  <a:pt x="42976" y="8139"/>
                  <a:pt x="43007" y="8107"/>
                  <a:pt x="43039" y="8044"/>
                </a:cubicBezTo>
                <a:cubicBezTo>
                  <a:pt x="43166" y="7949"/>
                  <a:pt x="43229" y="7949"/>
                  <a:pt x="43356" y="7917"/>
                </a:cubicBezTo>
                <a:cubicBezTo>
                  <a:pt x="43451" y="7917"/>
                  <a:pt x="43577" y="7854"/>
                  <a:pt x="43736" y="7727"/>
                </a:cubicBezTo>
                <a:close/>
                <a:moveTo>
                  <a:pt x="2027" y="10103"/>
                </a:moveTo>
                <a:cubicBezTo>
                  <a:pt x="1932" y="10103"/>
                  <a:pt x="1901" y="10166"/>
                  <a:pt x="1869" y="10229"/>
                </a:cubicBezTo>
                <a:cubicBezTo>
                  <a:pt x="1837" y="10293"/>
                  <a:pt x="1837" y="10356"/>
                  <a:pt x="1806" y="10419"/>
                </a:cubicBezTo>
                <a:cubicBezTo>
                  <a:pt x="1806" y="10483"/>
                  <a:pt x="1774" y="10483"/>
                  <a:pt x="1774" y="10483"/>
                </a:cubicBezTo>
                <a:cubicBezTo>
                  <a:pt x="1679" y="10514"/>
                  <a:pt x="1616" y="10546"/>
                  <a:pt x="1521" y="10578"/>
                </a:cubicBezTo>
                <a:cubicBezTo>
                  <a:pt x="1489" y="10609"/>
                  <a:pt x="1457" y="10609"/>
                  <a:pt x="1457" y="10641"/>
                </a:cubicBezTo>
                <a:cubicBezTo>
                  <a:pt x="1426" y="10673"/>
                  <a:pt x="1394" y="10704"/>
                  <a:pt x="1394" y="10768"/>
                </a:cubicBezTo>
                <a:cubicBezTo>
                  <a:pt x="1362" y="10799"/>
                  <a:pt x="1394" y="10863"/>
                  <a:pt x="1426" y="10863"/>
                </a:cubicBezTo>
                <a:cubicBezTo>
                  <a:pt x="1457" y="10894"/>
                  <a:pt x="1489" y="10894"/>
                  <a:pt x="1489" y="10926"/>
                </a:cubicBezTo>
                <a:lnTo>
                  <a:pt x="1647" y="10926"/>
                </a:lnTo>
                <a:cubicBezTo>
                  <a:pt x="1742" y="10926"/>
                  <a:pt x="1837" y="10926"/>
                  <a:pt x="1932" y="10894"/>
                </a:cubicBezTo>
                <a:cubicBezTo>
                  <a:pt x="2027" y="10863"/>
                  <a:pt x="2091" y="10863"/>
                  <a:pt x="2154" y="10768"/>
                </a:cubicBezTo>
                <a:cubicBezTo>
                  <a:pt x="2154" y="10704"/>
                  <a:pt x="2186" y="10673"/>
                  <a:pt x="2186" y="10578"/>
                </a:cubicBezTo>
                <a:cubicBezTo>
                  <a:pt x="2186" y="10514"/>
                  <a:pt x="2186" y="10451"/>
                  <a:pt x="2186" y="10388"/>
                </a:cubicBezTo>
                <a:cubicBezTo>
                  <a:pt x="2186" y="10324"/>
                  <a:pt x="2186" y="10293"/>
                  <a:pt x="2186" y="10261"/>
                </a:cubicBezTo>
                <a:cubicBezTo>
                  <a:pt x="2186" y="10229"/>
                  <a:pt x="2186" y="10166"/>
                  <a:pt x="2122" y="10134"/>
                </a:cubicBezTo>
                <a:cubicBezTo>
                  <a:pt x="2091" y="10103"/>
                  <a:pt x="2059" y="10103"/>
                  <a:pt x="2027" y="10103"/>
                </a:cubicBezTo>
                <a:close/>
                <a:moveTo>
                  <a:pt x="444" y="10641"/>
                </a:moveTo>
                <a:cubicBezTo>
                  <a:pt x="381" y="10641"/>
                  <a:pt x="286" y="10641"/>
                  <a:pt x="222" y="10673"/>
                </a:cubicBezTo>
                <a:cubicBezTo>
                  <a:pt x="127" y="10704"/>
                  <a:pt x="64" y="10736"/>
                  <a:pt x="32" y="10831"/>
                </a:cubicBezTo>
                <a:cubicBezTo>
                  <a:pt x="32" y="10831"/>
                  <a:pt x="1" y="10863"/>
                  <a:pt x="1" y="10863"/>
                </a:cubicBezTo>
                <a:cubicBezTo>
                  <a:pt x="1" y="10958"/>
                  <a:pt x="64" y="10989"/>
                  <a:pt x="96" y="11021"/>
                </a:cubicBezTo>
                <a:cubicBezTo>
                  <a:pt x="191" y="11116"/>
                  <a:pt x="349" y="11116"/>
                  <a:pt x="476" y="11148"/>
                </a:cubicBezTo>
                <a:cubicBezTo>
                  <a:pt x="571" y="11148"/>
                  <a:pt x="666" y="11116"/>
                  <a:pt x="761" y="11084"/>
                </a:cubicBezTo>
                <a:cubicBezTo>
                  <a:pt x="792" y="11053"/>
                  <a:pt x="856" y="11053"/>
                  <a:pt x="887" y="11021"/>
                </a:cubicBezTo>
                <a:cubicBezTo>
                  <a:pt x="887" y="11021"/>
                  <a:pt x="919" y="10989"/>
                  <a:pt x="919" y="10989"/>
                </a:cubicBezTo>
                <a:cubicBezTo>
                  <a:pt x="951" y="10958"/>
                  <a:pt x="982" y="10958"/>
                  <a:pt x="982" y="10894"/>
                </a:cubicBezTo>
                <a:cubicBezTo>
                  <a:pt x="982" y="10831"/>
                  <a:pt x="951" y="10799"/>
                  <a:pt x="919" y="10768"/>
                </a:cubicBezTo>
                <a:cubicBezTo>
                  <a:pt x="856" y="10768"/>
                  <a:pt x="666" y="10673"/>
                  <a:pt x="666" y="10673"/>
                </a:cubicBezTo>
                <a:lnTo>
                  <a:pt x="634" y="10641"/>
                </a:lnTo>
                <a:close/>
                <a:moveTo>
                  <a:pt x="39334" y="11369"/>
                </a:moveTo>
                <a:cubicBezTo>
                  <a:pt x="39334" y="11401"/>
                  <a:pt x="39334" y="11433"/>
                  <a:pt x="39270" y="11433"/>
                </a:cubicBezTo>
                <a:lnTo>
                  <a:pt x="39239" y="11433"/>
                </a:lnTo>
                <a:cubicBezTo>
                  <a:pt x="39270" y="11433"/>
                  <a:pt x="39302" y="11401"/>
                  <a:pt x="39334" y="11369"/>
                </a:cubicBezTo>
                <a:close/>
                <a:moveTo>
                  <a:pt x="11718" y="11844"/>
                </a:moveTo>
                <a:cubicBezTo>
                  <a:pt x="11750" y="11844"/>
                  <a:pt x="11750" y="11908"/>
                  <a:pt x="11750" y="11971"/>
                </a:cubicBezTo>
                <a:cubicBezTo>
                  <a:pt x="11750" y="11939"/>
                  <a:pt x="11718" y="11876"/>
                  <a:pt x="11718" y="11844"/>
                </a:cubicBezTo>
                <a:close/>
                <a:moveTo>
                  <a:pt x="19762" y="11496"/>
                </a:moveTo>
                <a:cubicBezTo>
                  <a:pt x="19889" y="11654"/>
                  <a:pt x="20047" y="11813"/>
                  <a:pt x="20237" y="11876"/>
                </a:cubicBezTo>
                <a:cubicBezTo>
                  <a:pt x="20206" y="11908"/>
                  <a:pt x="20206" y="11939"/>
                  <a:pt x="20206" y="11971"/>
                </a:cubicBezTo>
                <a:cubicBezTo>
                  <a:pt x="20174" y="11971"/>
                  <a:pt x="20174" y="12003"/>
                  <a:pt x="20142" y="12003"/>
                </a:cubicBezTo>
                <a:cubicBezTo>
                  <a:pt x="20142" y="12003"/>
                  <a:pt x="20142" y="12034"/>
                  <a:pt x="20142" y="12034"/>
                </a:cubicBezTo>
                <a:cubicBezTo>
                  <a:pt x="20079" y="12034"/>
                  <a:pt x="19920" y="11971"/>
                  <a:pt x="19762" y="11971"/>
                </a:cubicBezTo>
                <a:cubicBezTo>
                  <a:pt x="19699" y="11971"/>
                  <a:pt x="19699" y="11971"/>
                  <a:pt x="19699" y="11939"/>
                </a:cubicBezTo>
                <a:cubicBezTo>
                  <a:pt x="19699" y="11939"/>
                  <a:pt x="19699" y="11939"/>
                  <a:pt x="19667" y="11908"/>
                </a:cubicBezTo>
                <a:cubicBezTo>
                  <a:pt x="19667" y="11876"/>
                  <a:pt x="19604" y="11844"/>
                  <a:pt x="19572" y="11844"/>
                </a:cubicBezTo>
                <a:lnTo>
                  <a:pt x="19509" y="11844"/>
                </a:lnTo>
                <a:cubicBezTo>
                  <a:pt x="19445" y="11876"/>
                  <a:pt x="19255" y="11939"/>
                  <a:pt x="19129" y="12003"/>
                </a:cubicBezTo>
                <a:cubicBezTo>
                  <a:pt x="19097" y="12034"/>
                  <a:pt x="19065" y="12034"/>
                  <a:pt x="19034" y="12034"/>
                </a:cubicBezTo>
                <a:lnTo>
                  <a:pt x="18970" y="12034"/>
                </a:lnTo>
                <a:cubicBezTo>
                  <a:pt x="19002" y="11971"/>
                  <a:pt x="19002" y="11971"/>
                  <a:pt x="19002" y="11971"/>
                </a:cubicBezTo>
                <a:cubicBezTo>
                  <a:pt x="19002" y="11939"/>
                  <a:pt x="19097" y="11908"/>
                  <a:pt x="19255" y="11844"/>
                </a:cubicBezTo>
                <a:cubicBezTo>
                  <a:pt x="19382" y="11781"/>
                  <a:pt x="19477" y="11686"/>
                  <a:pt x="19572" y="11623"/>
                </a:cubicBezTo>
                <a:cubicBezTo>
                  <a:pt x="19635" y="11559"/>
                  <a:pt x="19730" y="11528"/>
                  <a:pt x="19762" y="11496"/>
                </a:cubicBezTo>
                <a:close/>
                <a:moveTo>
                  <a:pt x="21220" y="12668"/>
                </a:moveTo>
                <a:lnTo>
                  <a:pt x="21220" y="12668"/>
                </a:lnTo>
                <a:cubicBezTo>
                  <a:pt x="21251" y="12700"/>
                  <a:pt x="21251" y="12731"/>
                  <a:pt x="21251" y="12763"/>
                </a:cubicBezTo>
                <a:cubicBezTo>
                  <a:pt x="21228" y="12740"/>
                  <a:pt x="21221" y="12701"/>
                  <a:pt x="21220" y="12668"/>
                </a:cubicBezTo>
                <a:close/>
                <a:moveTo>
                  <a:pt x="21061" y="12509"/>
                </a:moveTo>
                <a:cubicBezTo>
                  <a:pt x="21029" y="12509"/>
                  <a:pt x="21029" y="12541"/>
                  <a:pt x="21029" y="12541"/>
                </a:cubicBezTo>
                <a:cubicBezTo>
                  <a:pt x="20997" y="12604"/>
                  <a:pt x="20966" y="12636"/>
                  <a:pt x="20966" y="12699"/>
                </a:cubicBezTo>
                <a:cubicBezTo>
                  <a:pt x="20966" y="12794"/>
                  <a:pt x="20934" y="12858"/>
                  <a:pt x="20934" y="12953"/>
                </a:cubicBezTo>
                <a:cubicBezTo>
                  <a:pt x="20934" y="13016"/>
                  <a:pt x="20934" y="13080"/>
                  <a:pt x="20966" y="13143"/>
                </a:cubicBezTo>
                <a:lnTo>
                  <a:pt x="20997" y="13143"/>
                </a:lnTo>
                <a:cubicBezTo>
                  <a:pt x="20997" y="13143"/>
                  <a:pt x="20966" y="13206"/>
                  <a:pt x="20934" y="13238"/>
                </a:cubicBezTo>
                <a:cubicBezTo>
                  <a:pt x="20902" y="13270"/>
                  <a:pt x="20871" y="13270"/>
                  <a:pt x="20871" y="13301"/>
                </a:cubicBezTo>
                <a:cubicBezTo>
                  <a:pt x="20839" y="13238"/>
                  <a:pt x="20807" y="13143"/>
                  <a:pt x="20839" y="13048"/>
                </a:cubicBezTo>
                <a:cubicBezTo>
                  <a:pt x="20839" y="13016"/>
                  <a:pt x="20839" y="13016"/>
                  <a:pt x="20839" y="12984"/>
                </a:cubicBezTo>
                <a:cubicBezTo>
                  <a:pt x="20839" y="12953"/>
                  <a:pt x="20839" y="12953"/>
                  <a:pt x="20839" y="12921"/>
                </a:cubicBezTo>
                <a:cubicBezTo>
                  <a:pt x="20839" y="12763"/>
                  <a:pt x="20744" y="12573"/>
                  <a:pt x="20617" y="12509"/>
                </a:cubicBezTo>
                <a:close/>
                <a:moveTo>
                  <a:pt x="22106" y="13080"/>
                </a:moveTo>
                <a:cubicBezTo>
                  <a:pt x="22074" y="13080"/>
                  <a:pt x="22011" y="13111"/>
                  <a:pt x="21916" y="13175"/>
                </a:cubicBezTo>
                <a:cubicBezTo>
                  <a:pt x="21821" y="13206"/>
                  <a:pt x="21789" y="13206"/>
                  <a:pt x="21726" y="13238"/>
                </a:cubicBezTo>
                <a:cubicBezTo>
                  <a:pt x="21662" y="13270"/>
                  <a:pt x="21599" y="13333"/>
                  <a:pt x="21567" y="13396"/>
                </a:cubicBezTo>
                <a:cubicBezTo>
                  <a:pt x="21567" y="13428"/>
                  <a:pt x="21472" y="13460"/>
                  <a:pt x="21409" y="13523"/>
                </a:cubicBezTo>
                <a:lnTo>
                  <a:pt x="21346" y="13523"/>
                </a:lnTo>
                <a:cubicBezTo>
                  <a:pt x="21377" y="13491"/>
                  <a:pt x="21441" y="13396"/>
                  <a:pt x="21504" y="13301"/>
                </a:cubicBezTo>
                <a:cubicBezTo>
                  <a:pt x="21567" y="13238"/>
                  <a:pt x="21631" y="13175"/>
                  <a:pt x="21662" y="13111"/>
                </a:cubicBezTo>
                <a:lnTo>
                  <a:pt x="21694" y="13080"/>
                </a:lnTo>
                <a:close/>
                <a:moveTo>
                  <a:pt x="20174" y="12414"/>
                </a:moveTo>
                <a:cubicBezTo>
                  <a:pt x="20237" y="12414"/>
                  <a:pt x="20332" y="12446"/>
                  <a:pt x="20427" y="12478"/>
                </a:cubicBezTo>
                <a:lnTo>
                  <a:pt x="20364" y="12478"/>
                </a:lnTo>
                <a:cubicBezTo>
                  <a:pt x="20111" y="12509"/>
                  <a:pt x="19984" y="12794"/>
                  <a:pt x="19952" y="12826"/>
                </a:cubicBezTo>
                <a:cubicBezTo>
                  <a:pt x="19889" y="12889"/>
                  <a:pt x="19889" y="12953"/>
                  <a:pt x="19857" y="13048"/>
                </a:cubicBezTo>
                <a:cubicBezTo>
                  <a:pt x="19857" y="13111"/>
                  <a:pt x="19857" y="13206"/>
                  <a:pt x="19857" y="13301"/>
                </a:cubicBezTo>
                <a:cubicBezTo>
                  <a:pt x="19857" y="13396"/>
                  <a:pt x="19857" y="13460"/>
                  <a:pt x="19857" y="13491"/>
                </a:cubicBezTo>
                <a:cubicBezTo>
                  <a:pt x="19857" y="13523"/>
                  <a:pt x="19857" y="13555"/>
                  <a:pt x="19857" y="13586"/>
                </a:cubicBezTo>
                <a:cubicBezTo>
                  <a:pt x="19857" y="13650"/>
                  <a:pt x="19857" y="13713"/>
                  <a:pt x="19825" y="13745"/>
                </a:cubicBezTo>
                <a:cubicBezTo>
                  <a:pt x="19825" y="13776"/>
                  <a:pt x="19825" y="13776"/>
                  <a:pt x="19794" y="13776"/>
                </a:cubicBezTo>
                <a:cubicBezTo>
                  <a:pt x="19794" y="13776"/>
                  <a:pt x="19794" y="13776"/>
                  <a:pt x="19762" y="13745"/>
                </a:cubicBezTo>
                <a:cubicBezTo>
                  <a:pt x="19762" y="13681"/>
                  <a:pt x="19762" y="13618"/>
                  <a:pt x="19762" y="13555"/>
                </a:cubicBezTo>
                <a:cubicBezTo>
                  <a:pt x="19762" y="13460"/>
                  <a:pt x="19762" y="13365"/>
                  <a:pt x="19762" y="13301"/>
                </a:cubicBezTo>
                <a:cubicBezTo>
                  <a:pt x="19762" y="13301"/>
                  <a:pt x="19762" y="13270"/>
                  <a:pt x="19762" y="13238"/>
                </a:cubicBezTo>
                <a:cubicBezTo>
                  <a:pt x="19762" y="13111"/>
                  <a:pt x="19762" y="12984"/>
                  <a:pt x="19762" y="12858"/>
                </a:cubicBezTo>
                <a:cubicBezTo>
                  <a:pt x="19762" y="12763"/>
                  <a:pt x="19762" y="12699"/>
                  <a:pt x="19794" y="12636"/>
                </a:cubicBezTo>
                <a:cubicBezTo>
                  <a:pt x="19825" y="12509"/>
                  <a:pt x="20016" y="12446"/>
                  <a:pt x="20142" y="12414"/>
                </a:cubicBezTo>
                <a:close/>
                <a:moveTo>
                  <a:pt x="21156" y="13681"/>
                </a:moveTo>
                <a:lnTo>
                  <a:pt x="21124" y="13713"/>
                </a:lnTo>
                <a:cubicBezTo>
                  <a:pt x="21092" y="13776"/>
                  <a:pt x="20997" y="13808"/>
                  <a:pt x="20966" y="13840"/>
                </a:cubicBezTo>
                <a:cubicBezTo>
                  <a:pt x="20966" y="13808"/>
                  <a:pt x="20966" y="13808"/>
                  <a:pt x="20966" y="13776"/>
                </a:cubicBezTo>
                <a:lnTo>
                  <a:pt x="20997" y="13776"/>
                </a:lnTo>
                <a:cubicBezTo>
                  <a:pt x="21029" y="13745"/>
                  <a:pt x="21092" y="13713"/>
                  <a:pt x="21156" y="13681"/>
                </a:cubicBezTo>
                <a:close/>
                <a:moveTo>
                  <a:pt x="46079" y="12509"/>
                </a:moveTo>
                <a:cubicBezTo>
                  <a:pt x="46111" y="12541"/>
                  <a:pt x="46174" y="12636"/>
                  <a:pt x="46237" y="12763"/>
                </a:cubicBezTo>
                <a:cubicBezTo>
                  <a:pt x="46301" y="12858"/>
                  <a:pt x="46364" y="12984"/>
                  <a:pt x="46364" y="13048"/>
                </a:cubicBezTo>
                <a:cubicBezTo>
                  <a:pt x="46396" y="13143"/>
                  <a:pt x="46459" y="13175"/>
                  <a:pt x="46523" y="13175"/>
                </a:cubicBezTo>
                <a:cubicBezTo>
                  <a:pt x="46618" y="13175"/>
                  <a:pt x="46681" y="13143"/>
                  <a:pt x="46713" y="13111"/>
                </a:cubicBezTo>
                <a:cubicBezTo>
                  <a:pt x="46776" y="13080"/>
                  <a:pt x="46808" y="13016"/>
                  <a:pt x="46839" y="13016"/>
                </a:cubicBezTo>
                <a:cubicBezTo>
                  <a:pt x="46934" y="12953"/>
                  <a:pt x="47061" y="12794"/>
                  <a:pt x="47093" y="12636"/>
                </a:cubicBezTo>
                <a:cubicBezTo>
                  <a:pt x="47093" y="12604"/>
                  <a:pt x="47093" y="12573"/>
                  <a:pt x="47156" y="12573"/>
                </a:cubicBezTo>
                <a:cubicBezTo>
                  <a:pt x="47188" y="12541"/>
                  <a:pt x="47219" y="12541"/>
                  <a:pt x="47283" y="12509"/>
                </a:cubicBezTo>
                <a:lnTo>
                  <a:pt x="47283" y="12509"/>
                </a:lnTo>
                <a:cubicBezTo>
                  <a:pt x="47251" y="12541"/>
                  <a:pt x="47219" y="12541"/>
                  <a:pt x="47219" y="12541"/>
                </a:cubicBezTo>
                <a:cubicBezTo>
                  <a:pt x="47188" y="12573"/>
                  <a:pt x="47156" y="12573"/>
                  <a:pt x="47124" y="12604"/>
                </a:cubicBezTo>
                <a:cubicBezTo>
                  <a:pt x="47124" y="12636"/>
                  <a:pt x="47093" y="12668"/>
                  <a:pt x="47093" y="12699"/>
                </a:cubicBezTo>
                <a:cubicBezTo>
                  <a:pt x="47093" y="12794"/>
                  <a:pt x="47156" y="12858"/>
                  <a:pt x="47188" y="12889"/>
                </a:cubicBezTo>
                <a:cubicBezTo>
                  <a:pt x="47251" y="12921"/>
                  <a:pt x="47314" y="12953"/>
                  <a:pt x="47378" y="12984"/>
                </a:cubicBezTo>
                <a:cubicBezTo>
                  <a:pt x="47568" y="13080"/>
                  <a:pt x="47789" y="13333"/>
                  <a:pt x="48043" y="13523"/>
                </a:cubicBezTo>
                <a:cubicBezTo>
                  <a:pt x="48169" y="13586"/>
                  <a:pt x="48233" y="13745"/>
                  <a:pt x="48233" y="13808"/>
                </a:cubicBezTo>
                <a:cubicBezTo>
                  <a:pt x="48233" y="13871"/>
                  <a:pt x="48201" y="13871"/>
                  <a:pt x="48201" y="13871"/>
                </a:cubicBezTo>
                <a:cubicBezTo>
                  <a:pt x="48106" y="13935"/>
                  <a:pt x="47758" y="13966"/>
                  <a:pt x="47568" y="13966"/>
                </a:cubicBezTo>
                <a:cubicBezTo>
                  <a:pt x="47536" y="13966"/>
                  <a:pt x="47504" y="13966"/>
                  <a:pt x="47473" y="13935"/>
                </a:cubicBezTo>
                <a:cubicBezTo>
                  <a:pt x="47346" y="13935"/>
                  <a:pt x="47124" y="13713"/>
                  <a:pt x="46839" y="13650"/>
                </a:cubicBezTo>
                <a:lnTo>
                  <a:pt x="46618" y="13650"/>
                </a:lnTo>
                <a:cubicBezTo>
                  <a:pt x="46428" y="13650"/>
                  <a:pt x="46206" y="13681"/>
                  <a:pt x="46111" y="13871"/>
                </a:cubicBezTo>
                <a:cubicBezTo>
                  <a:pt x="46111" y="13894"/>
                  <a:pt x="46063" y="13916"/>
                  <a:pt x="45991" y="13916"/>
                </a:cubicBezTo>
                <a:cubicBezTo>
                  <a:pt x="45961" y="13916"/>
                  <a:pt x="45926" y="13912"/>
                  <a:pt x="45889" y="13903"/>
                </a:cubicBezTo>
                <a:lnTo>
                  <a:pt x="45604" y="13903"/>
                </a:lnTo>
                <a:cubicBezTo>
                  <a:pt x="45509" y="13903"/>
                  <a:pt x="45446" y="13966"/>
                  <a:pt x="45382" y="13998"/>
                </a:cubicBezTo>
                <a:cubicBezTo>
                  <a:pt x="45382" y="13935"/>
                  <a:pt x="45382" y="13871"/>
                  <a:pt x="45382" y="13808"/>
                </a:cubicBezTo>
                <a:cubicBezTo>
                  <a:pt x="45382" y="13745"/>
                  <a:pt x="45382" y="13650"/>
                  <a:pt x="45287" y="13586"/>
                </a:cubicBezTo>
                <a:cubicBezTo>
                  <a:pt x="45319" y="13523"/>
                  <a:pt x="45382" y="13365"/>
                  <a:pt x="45446" y="13333"/>
                </a:cubicBezTo>
                <a:cubicBezTo>
                  <a:pt x="45604" y="13206"/>
                  <a:pt x="45731" y="12953"/>
                  <a:pt x="45826" y="12699"/>
                </a:cubicBezTo>
                <a:cubicBezTo>
                  <a:pt x="45921" y="12541"/>
                  <a:pt x="45984" y="12509"/>
                  <a:pt x="46047" y="12509"/>
                </a:cubicBezTo>
                <a:close/>
                <a:moveTo>
                  <a:pt x="41899" y="12858"/>
                </a:moveTo>
                <a:cubicBezTo>
                  <a:pt x="41930" y="12858"/>
                  <a:pt x="42057" y="12921"/>
                  <a:pt x="42152" y="13048"/>
                </a:cubicBezTo>
                <a:cubicBezTo>
                  <a:pt x="42311" y="13238"/>
                  <a:pt x="42691" y="13523"/>
                  <a:pt x="42817" y="13650"/>
                </a:cubicBezTo>
                <a:cubicBezTo>
                  <a:pt x="42976" y="13871"/>
                  <a:pt x="43166" y="13935"/>
                  <a:pt x="43197" y="14093"/>
                </a:cubicBezTo>
                <a:cubicBezTo>
                  <a:pt x="43197" y="14125"/>
                  <a:pt x="43197" y="14156"/>
                  <a:pt x="43197" y="14156"/>
                </a:cubicBezTo>
                <a:cubicBezTo>
                  <a:pt x="43197" y="14156"/>
                  <a:pt x="42849" y="13871"/>
                  <a:pt x="42691" y="13776"/>
                </a:cubicBezTo>
                <a:cubicBezTo>
                  <a:pt x="42564" y="13713"/>
                  <a:pt x="42342" y="13555"/>
                  <a:pt x="42247" y="13365"/>
                </a:cubicBezTo>
                <a:cubicBezTo>
                  <a:pt x="42184" y="13206"/>
                  <a:pt x="42089" y="13111"/>
                  <a:pt x="41994" y="13048"/>
                </a:cubicBezTo>
                <a:cubicBezTo>
                  <a:pt x="41930" y="12984"/>
                  <a:pt x="41899" y="12953"/>
                  <a:pt x="41899" y="12889"/>
                </a:cubicBezTo>
                <a:cubicBezTo>
                  <a:pt x="41899" y="12858"/>
                  <a:pt x="41899" y="12858"/>
                  <a:pt x="41899" y="12858"/>
                </a:cubicBezTo>
                <a:close/>
                <a:moveTo>
                  <a:pt x="39714" y="14156"/>
                </a:moveTo>
                <a:cubicBezTo>
                  <a:pt x="39619" y="14156"/>
                  <a:pt x="39555" y="14251"/>
                  <a:pt x="39492" y="14346"/>
                </a:cubicBezTo>
                <a:cubicBezTo>
                  <a:pt x="39492" y="14378"/>
                  <a:pt x="39492" y="14410"/>
                  <a:pt x="39492" y="14441"/>
                </a:cubicBezTo>
                <a:cubicBezTo>
                  <a:pt x="39492" y="14505"/>
                  <a:pt x="39524" y="14536"/>
                  <a:pt x="39555" y="14568"/>
                </a:cubicBezTo>
                <a:cubicBezTo>
                  <a:pt x="39587" y="14600"/>
                  <a:pt x="39619" y="14600"/>
                  <a:pt x="39650" y="14600"/>
                </a:cubicBezTo>
                <a:cubicBezTo>
                  <a:pt x="39714" y="14600"/>
                  <a:pt x="39809" y="14568"/>
                  <a:pt x="39872" y="14473"/>
                </a:cubicBezTo>
                <a:cubicBezTo>
                  <a:pt x="39872" y="14441"/>
                  <a:pt x="39872" y="14410"/>
                  <a:pt x="39872" y="14378"/>
                </a:cubicBezTo>
                <a:cubicBezTo>
                  <a:pt x="39872" y="14315"/>
                  <a:pt x="39872" y="14283"/>
                  <a:pt x="39840" y="14251"/>
                </a:cubicBezTo>
                <a:cubicBezTo>
                  <a:pt x="39840" y="14188"/>
                  <a:pt x="39777" y="14156"/>
                  <a:pt x="39714" y="14156"/>
                </a:cubicBezTo>
                <a:close/>
                <a:moveTo>
                  <a:pt x="41012" y="13903"/>
                </a:moveTo>
                <a:cubicBezTo>
                  <a:pt x="40917" y="13903"/>
                  <a:pt x="40822" y="13966"/>
                  <a:pt x="40790" y="14061"/>
                </a:cubicBezTo>
                <a:cubicBezTo>
                  <a:pt x="40727" y="14156"/>
                  <a:pt x="40727" y="14220"/>
                  <a:pt x="40727" y="14346"/>
                </a:cubicBezTo>
                <a:cubicBezTo>
                  <a:pt x="40727" y="14410"/>
                  <a:pt x="40727" y="14505"/>
                  <a:pt x="40790" y="14568"/>
                </a:cubicBezTo>
                <a:cubicBezTo>
                  <a:pt x="40854" y="14631"/>
                  <a:pt x="40917" y="14695"/>
                  <a:pt x="41012" y="14695"/>
                </a:cubicBezTo>
                <a:cubicBezTo>
                  <a:pt x="41107" y="14663"/>
                  <a:pt x="41202" y="14600"/>
                  <a:pt x="41265" y="14473"/>
                </a:cubicBezTo>
                <a:cubicBezTo>
                  <a:pt x="41297" y="14441"/>
                  <a:pt x="41297" y="14378"/>
                  <a:pt x="41297" y="14315"/>
                </a:cubicBezTo>
                <a:cubicBezTo>
                  <a:pt x="41297" y="14220"/>
                  <a:pt x="41265" y="14125"/>
                  <a:pt x="41202" y="14030"/>
                </a:cubicBezTo>
                <a:cubicBezTo>
                  <a:pt x="41170" y="13966"/>
                  <a:pt x="41107" y="13903"/>
                  <a:pt x="41012" y="13903"/>
                </a:cubicBezTo>
                <a:close/>
                <a:moveTo>
                  <a:pt x="50544" y="12256"/>
                </a:moveTo>
                <a:cubicBezTo>
                  <a:pt x="50576" y="12256"/>
                  <a:pt x="50671" y="12256"/>
                  <a:pt x="50734" y="12288"/>
                </a:cubicBezTo>
                <a:cubicBezTo>
                  <a:pt x="50830" y="12319"/>
                  <a:pt x="50893" y="12383"/>
                  <a:pt x="50893" y="12414"/>
                </a:cubicBezTo>
                <a:cubicBezTo>
                  <a:pt x="50925" y="12478"/>
                  <a:pt x="50988" y="12573"/>
                  <a:pt x="51020" y="12636"/>
                </a:cubicBezTo>
                <a:cubicBezTo>
                  <a:pt x="51051" y="12668"/>
                  <a:pt x="51083" y="12699"/>
                  <a:pt x="51083" y="12731"/>
                </a:cubicBezTo>
                <a:cubicBezTo>
                  <a:pt x="51060" y="12754"/>
                  <a:pt x="51006" y="12776"/>
                  <a:pt x="50954" y="12776"/>
                </a:cubicBezTo>
                <a:cubicBezTo>
                  <a:pt x="50933" y="12776"/>
                  <a:pt x="50911" y="12772"/>
                  <a:pt x="50893" y="12763"/>
                </a:cubicBezTo>
                <a:cubicBezTo>
                  <a:pt x="50798" y="12763"/>
                  <a:pt x="50734" y="12763"/>
                  <a:pt x="50734" y="12731"/>
                </a:cubicBezTo>
                <a:cubicBezTo>
                  <a:pt x="50671" y="12668"/>
                  <a:pt x="50608" y="12636"/>
                  <a:pt x="50544" y="12636"/>
                </a:cubicBezTo>
                <a:cubicBezTo>
                  <a:pt x="50354" y="12636"/>
                  <a:pt x="50164" y="12826"/>
                  <a:pt x="50164" y="13080"/>
                </a:cubicBezTo>
                <a:cubicBezTo>
                  <a:pt x="50164" y="13111"/>
                  <a:pt x="50164" y="13111"/>
                  <a:pt x="50164" y="13143"/>
                </a:cubicBezTo>
                <a:cubicBezTo>
                  <a:pt x="50164" y="13206"/>
                  <a:pt x="50164" y="13238"/>
                  <a:pt x="50164" y="13270"/>
                </a:cubicBezTo>
                <a:cubicBezTo>
                  <a:pt x="50188" y="13316"/>
                  <a:pt x="50228" y="13345"/>
                  <a:pt x="50260" y="13345"/>
                </a:cubicBezTo>
                <a:cubicBezTo>
                  <a:pt x="50272" y="13345"/>
                  <a:pt x="50283" y="13341"/>
                  <a:pt x="50291" y="13333"/>
                </a:cubicBezTo>
                <a:lnTo>
                  <a:pt x="50386" y="13333"/>
                </a:lnTo>
                <a:cubicBezTo>
                  <a:pt x="50449" y="13396"/>
                  <a:pt x="50513" y="13523"/>
                  <a:pt x="50576" y="13713"/>
                </a:cubicBezTo>
                <a:cubicBezTo>
                  <a:pt x="50639" y="13808"/>
                  <a:pt x="50734" y="13840"/>
                  <a:pt x="50766" y="13871"/>
                </a:cubicBezTo>
                <a:cubicBezTo>
                  <a:pt x="50830" y="13871"/>
                  <a:pt x="50861" y="13903"/>
                  <a:pt x="50893" y="13903"/>
                </a:cubicBezTo>
                <a:cubicBezTo>
                  <a:pt x="50861" y="13935"/>
                  <a:pt x="50830" y="13966"/>
                  <a:pt x="50830" y="13998"/>
                </a:cubicBezTo>
                <a:cubicBezTo>
                  <a:pt x="50766" y="14030"/>
                  <a:pt x="50734" y="14093"/>
                  <a:pt x="50734" y="14188"/>
                </a:cubicBezTo>
                <a:cubicBezTo>
                  <a:pt x="50734" y="14251"/>
                  <a:pt x="50766" y="14315"/>
                  <a:pt x="50798" y="14346"/>
                </a:cubicBezTo>
                <a:cubicBezTo>
                  <a:pt x="50830" y="14378"/>
                  <a:pt x="50893" y="14568"/>
                  <a:pt x="50925" y="14726"/>
                </a:cubicBezTo>
                <a:cubicBezTo>
                  <a:pt x="50988" y="14916"/>
                  <a:pt x="50988" y="15075"/>
                  <a:pt x="51020" y="15138"/>
                </a:cubicBezTo>
                <a:cubicBezTo>
                  <a:pt x="50988" y="15170"/>
                  <a:pt x="50925" y="15201"/>
                  <a:pt x="50861" y="15201"/>
                </a:cubicBezTo>
                <a:cubicBezTo>
                  <a:pt x="50766" y="15233"/>
                  <a:pt x="50671" y="15233"/>
                  <a:pt x="50608" y="15233"/>
                </a:cubicBezTo>
                <a:lnTo>
                  <a:pt x="50576" y="15233"/>
                </a:lnTo>
                <a:cubicBezTo>
                  <a:pt x="50481" y="15233"/>
                  <a:pt x="50069" y="15043"/>
                  <a:pt x="49943" y="15011"/>
                </a:cubicBezTo>
                <a:cubicBezTo>
                  <a:pt x="49911" y="14980"/>
                  <a:pt x="49848" y="14790"/>
                  <a:pt x="49879" y="14695"/>
                </a:cubicBezTo>
                <a:cubicBezTo>
                  <a:pt x="49879" y="14631"/>
                  <a:pt x="49879" y="14600"/>
                  <a:pt x="49879" y="14568"/>
                </a:cubicBezTo>
                <a:cubicBezTo>
                  <a:pt x="49879" y="14600"/>
                  <a:pt x="49911" y="14600"/>
                  <a:pt x="49911" y="14600"/>
                </a:cubicBezTo>
                <a:cubicBezTo>
                  <a:pt x="50006" y="14600"/>
                  <a:pt x="50069" y="14568"/>
                  <a:pt x="50133" y="14505"/>
                </a:cubicBezTo>
                <a:cubicBezTo>
                  <a:pt x="50196" y="14441"/>
                  <a:pt x="50259" y="14378"/>
                  <a:pt x="50323" y="14283"/>
                </a:cubicBezTo>
                <a:cubicBezTo>
                  <a:pt x="50386" y="14220"/>
                  <a:pt x="50418" y="14188"/>
                  <a:pt x="50418" y="14125"/>
                </a:cubicBezTo>
                <a:cubicBezTo>
                  <a:pt x="50418" y="14030"/>
                  <a:pt x="50354" y="13966"/>
                  <a:pt x="50323" y="13935"/>
                </a:cubicBezTo>
                <a:cubicBezTo>
                  <a:pt x="50164" y="13808"/>
                  <a:pt x="49943" y="13776"/>
                  <a:pt x="49879" y="13745"/>
                </a:cubicBezTo>
                <a:cubicBezTo>
                  <a:pt x="49848" y="13713"/>
                  <a:pt x="49753" y="13586"/>
                  <a:pt x="49658" y="13428"/>
                </a:cubicBezTo>
                <a:cubicBezTo>
                  <a:pt x="49563" y="13270"/>
                  <a:pt x="49499" y="13111"/>
                  <a:pt x="49436" y="13048"/>
                </a:cubicBezTo>
                <a:cubicBezTo>
                  <a:pt x="49436" y="13016"/>
                  <a:pt x="49404" y="12984"/>
                  <a:pt x="49404" y="12921"/>
                </a:cubicBezTo>
                <a:cubicBezTo>
                  <a:pt x="49404" y="12826"/>
                  <a:pt x="49468" y="12668"/>
                  <a:pt x="49626" y="12541"/>
                </a:cubicBezTo>
                <a:lnTo>
                  <a:pt x="49658" y="12541"/>
                </a:lnTo>
                <a:cubicBezTo>
                  <a:pt x="49721" y="12541"/>
                  <a:pt x="49848" y="12604"/>
                  <a:pt x="50006" y="12604"/>
                </a:cubicBezTo>
                <a:cubicBezTo>
                  <a:pt x="50069" y="12604"/>
                  <a:pt x="50133" y="12604"/>
                  <a:pt x="50196" y="12541"/>
                </a:cubicBezTo>
                <a:cubicBezTo>
                  <a:pt x="50323" y="12446"/>
                  <a:pt x="50481" y="12288"/>
                  <a:pt x="50544" y="12256"/>
                </a:cubicBezTo>
                <a:close/>
                <a:moveTo>
                  <a:pt x="41962" y="14663"/>
                </a:moveTo>
                <a:cubicBezTo>
                  <a:pt x="41899" y="14663"/>
                  <a:pt x="41835" y="14695"/>
                  <a:pt x="41772" y="14726"/>
                </a:cubicBezTo>
                <a:cubicBezTo>
                  <a:pt x="41740" y="14758"/>
                  <a:pt x="41709" y="14790"/>
                  <a:pt x="41709" y="14853"/>
                </a:cubicBezTo>
                <a:cubicBezTo>
                  <a:pt x="41709" y="14948"/>
                  <a:pt x="41772" y="14980"/>
                  <a:pt x="41835" y="15043"/>
                </a:cubicBezTo>
                <a:cubicBezTo>
                  <a:pt x="41867" y="15106"/>
                  <a:pt x="41930" y="15138"/>
                  <a:pt x="41994" y="15170"/>
                </a:cubicBezTo>
                <a:cubicBezTo>
                  <a:pt x="42026" y="15170"/>
                  <a:pt x="42057" y="15233"/>
                  <a:pt x="42089" y="15265"/>
                </a:cubicBezTo>
                <a:cubicBezTo>
                  <a:pt x="42152" y="15328"/>
                  <a:pt x="42184" y="15360"/>
                  <a:pt x="42247" y="15391"/>
                </a:cubicBezTo>
                <a:cubicBezTo>
                  <a:pt x="42279" y="15423"/>
                  <a:pt x="42311" y="15423"/>
                  <a:pt x="42342" y="15423"/>
                </a:cubicBezTo>
                <a:cubicBezTo>
                  <a:pt x="42406" y="15423"/>
                  <a:pt x="42469" y="15391"/>
                  <a:pt x="42532" y="15360"/>
                </a:cubicBezTo>
                <a:cubicBezTo>
                  <a:pt x="42596" y="15328"/>
                  <a:pt x="42627" y="15233"/>
                  <a:pt x="42627" y="15138"/>
                </a:cubicBezTo>
                <a:cubicBezTo>
                  <a:pt x="42627" y="15106"/>
                  <a:pt x="42627" y="15075"/>
                  <a:pt x="42627" y="15011"/>
                </a:cubicBezTo>
                <a:cubicBezTo>
                  <a:pt x="42532" y="14726"/>
                  <a:pt x="42279" y="14695"/>
                  <a:pt x="42216" y="14695"/>
                </a:cubicBezTo>
                <a:cubicBezTo>
                  <a:pt x="42216" y="14695"/>
                  <a:pt x="42089" y="14663"/>
                  <a:pt x="41962" y="14663"/>
                </a:cubicBezTo>
                <a:close/>
                <a:moveTo>
                  <a:pt x="41044" y="13270"/>
                </a:moveTo>
                <a:cubicBezTo>
                  <a:pt x="41075" y="13270"/>
                  <a:pt x="41139" y="13301"/>
                  <a:pt x="41170" y="13333"/>
                </a:cubicBezTo>
                <a:cubicBezTo>
                  <a:pt x="41202" y="13333"/>
                  <a:pt x="41234" y="13365"/>
                  <a:pt x="41234" y="13396"/>
                </a:cubicBezTo>
                <a:cubicBezTo>
                  <a:pt x="41265" y="13555"/>
                  <a:pt x="41360" y="13681"/>
                  <a:pt x="41455" y="13808"/>
                </a:cubicBezTo>
                <a:cubicBezTo>
                  <a:pt x="41550" y="13903"/>
                  <a:pt x="41677" y="13998"/>
                  <a:pt x="41709" y="14030"/>
                </a:cubicBezTo>
                <a:cubicBezTo>
                  <a:pt x="41772" y="14061"/>
                  <a:pt x="41899" y="14093"/>
                  <a:pt x="42057" y="14188"/>
                </a:cubicBezTo>
                <a:cubicBezTo>
                  <a:pt x="42121" y="14220"/>
                  <a:pt x="42184" y="14251"/>
                  <a:pt x="42247" y="14251"/>
                </a:cubicBezTo>
                <a:cubicBezTo>
                  <a:pt x="42311" y="14283"/>
                  <a:pt x="42342" y="14315"/>
                  <a:pt x="42342" y="14315"/>
                </a:cubicBezTo>
                <a:cubicBezTo>
                  <a:pt x="42374" y="14346"/>
                  <a:pt x="42501" y="14568"/>
                  <a:pt x="42532" y="14758"/>
                </a:cubicBezTo>
                <a:cubicBezTo>
                  <a:pt x="42564" y="14853"/>
                  <a:pt x="42627" y="14980"/>
                  <a:pt x="42722" y="14980"/>
                </a:cubicBezTo>
                <a:cubicBezTo>
                  <a:pt x="42849" y="14980"/>
                  <a:pt x="42912" y="14853"/>
                  <a:pt x="42912" y="14758"/>
                </a:cubicBezTo>
                <a:lnTo>
                  <a:pt x="42912" y="14695"/>
                </a:lnTo>
                <a:cubicBezTo>
                  <a:pt x="42912" y="14600"/>
                  <a:pt x="42881" y="14473"/>
                  <a:pt x="42881" y="14410"/>
                </a:cubicBezTo>
                <a:lnTo>
                  <a:pt x="42912" y="14410"/>
                </a:lnTo>
                <a:cubicBezTo>
                  <a:pt x="43071" y="14410"/>
                  <a:pt x="43166" y="14346"/>
                  <a:pt x="43166" y="14346"/>
                </a:cubicBezTo>
                <a:cubicBezTo>
                  <a:pt x="43197" y="14315"/>
                  <a:pt x="43229" y="14283"/>
                  <a:pt x="43229" y="14251"/>
                </a:cubicBezTo>
                <a:cubicBezTo>
                  <a:pt x="43324" y="14441"/>
                  <a:pt x="43419" y="14600"/>
                  <a:pt x="43451" y="14663"/>
                </a:cubicBezTo>
                <a:cubicBezTo>
                  <a:pt x="43482" y="14695"/>
                  <a:pt x="43546" y="14853"/>
                  <a:pt x="43609" y="15011"/>
                </a:cubicBezTo>
                <a:cubicBezTo>
                  <a:pt x="43672" y="15170"/>
                  <a:pt x="43736" y="15328"/>
                  <a:pt x="43767" y="15423"/>
                </a:cubicBezTo>
                <a:cubicBezTo>
                  <a:pt x="43799" y="15486"/>
                  <a:pt x="43862" y="15518"/>
                  <a:pt x="43926" y="15518"/>
                </a:cubicBezTo>
                <a:cubicBezTo>
                  <a:pt x="44052" y="15518"/>
                  <a:pt x="44179" y="15391"/>
                  <a:pt x="44242" y="15328"/>
                </a:cubicBezTo>
                <a:cubicBezTo>
                  <a:pt x="44274" y="15296"/>
                  <a:pt x="44337" y="15233"/>
                  <a:pt x="44432" y="15201"/>
                </a:cubicBezTo>
                <a:cubicBezTo>
                  <a:pt x="44496" y="15138"/>
                  <a:pt x="44559" y="15043"/>
                  <a:pt x="44559" y="14916"/>
                </a:cubicBezTo>
                <a:lnTo>
                  <a:pt x="44559" y="14885"/>
                </a:lnTo>
                <a:cubicBezTo>
                  <a:pt x="44559" y="14726"/>
                  <a:pt x="44496" y="14631"/>
                  <a:pt x="44401" y="14568"/>
                </a:cubicBezTo>
                <a:cubicBezTo>
                  <a:pt x="44369" y="14536"/>
                  <a:pt x="44337" y="14505"/>
                  <a:pt x="44306" y="14473"/>
                </a:cubicBezTo>
                <a:cubicBezTo>
                  <a:pt x="44306" y="14441"/>
                  <a:pt x="44337" y="14441"/>
                  <a:pt x="44369" y="14441"/>
                </a:cubicBezTo>
                <a:cubicBezTo>
                  <a:pt x="44401" y="14410"/>
                  <a:pt x="44464" y="14378"/>
                  <a:pt x="44527" y="14315"/>
                </a:cubicBezTo>
                <a:cubicBezTo>
                  <a:pt x="44591" y="14251"/>
                  <a:pt x="44686" y="14188"/>
                  <a:pt x="44717" y="14188"/>
                </a:cubicBezTo>
                <a:cubicBezTo>
                  <a:pt x="44717" y="14188"/>
                  <a:pt x="44749" y="14378"/>
                  <a:pt x="44749" y="14568"/>
                </a:cubicBezTo>
                <a:cubicBezTo>
                  <a:pt x="44749" y="14631"/>
                  <a:pt x="44749" y="14726"/>
                  <a:pt x="44749" y="14790"/>
                </a:cubicBezTo>
                <a:cubicBezTo>
                  <a:pt x="44749" y="14885"/>
                  <a:pt x="44749" y="14916"/>
                  <a:pt x="44781" y="14980"/>
                </a:cubicBezTo>
                <a:cubicBezTo>
                  <a:pt x="44812" y="15043"/>
                  <a:pt x="44844" y="15075"/>
                  <a:pt x="44876" y="15106"/>
                </a:cubicBezTo>
                <a:cubicBezTo>
                  <a:pt x="44971" y="15170"/>
                  <a:pt x="45034" y="15201"/>
                  <a:pt x="45129" y="15265"/>
                </a:cubicBezTo>
                <a:cubicBezTo>
                  <a:pt x="45192" y="15296"/>
                  <a:pt x="45256" y="15360"/>
                  <a:pt x="45256" y="15360"/>
                </a:cubicBezTo>
                <a:cubicBezTo>
                  <a:pt x="45382" y="15518"/>
                  <a:pt x="45541" y="15550"/>
                  <a:pt x="45699" y="15550"/>
                </a:cubicBezTo>
                <a:cubicBezTo>
                  <a:pt x="45762" y="15550"/>
                  <a:pt x="45794" y="15550"/>
                  <a:pt x="45857" y="15486"/>
                </a:cubicBezTo>
                <a:lnTo>
                  <a:pt x="45889" y="15486"/>
                </a:lnTo>
                <a:cubicBezTo>
                  <a:pt x="45952" y="15486"/>
                  <a:pt x="46142" y="15581"/>
                  <a:pt x="46206" y="15581"/>
                </a:cubicBezTo>
                <a:lnTo>
                  <a:pt x="46269" y="15581"/>
                </a:lnTo>
                <a:cubicBezTo>
                  <a:pt x="46396" y="15581"/>
                  <a:pt x="46586" y="15518"/>
                  <a:pt x="46713" y="15486"/>
                </a:cubicBezTo>
                <a:cubicBezTo>
                  <a:pt x="46776" y="15455"/>
                  <a:pt x="46839" y="15423"/>
                  <a:pt x="46871" y="15423"/>
                </a:cubicBezTo>
                <a:lnTo>
                  <a:pt x="46871" y="15455"/>
                </a:lnTo>
                <a:lnTo>
                  <a:pt x="46871" y="15518"/>
                </a:lnTo>
                <a:cubicBezTo>
                  <a:pt x="46871" y="15803"/>
                  <a:pt x="46776" y="16278"/>
                  <a:pt x="46618" y="16500"/>
                </a:cubicBezTo>
                <a:cubicBezTo>
                  <a:pt x="46554" y="16626"/>
                  <a:pt x="46523" y="16721"/>
                  <a:pt x="46491" y="16785"/>
                </a:cubicBezTo>
                <a:cubicBezTo>
                  <a:pt x="46491" y="16816"/>
                  <a:pt x="46491" y="16816"/>
                  <a:pt x="46491" y="16816"/>
                </a:cubicBezTo>
                <a:lnTo>
                  <a:pt x="46428" y="16816"/>
                </a:lnTo>
                <a:cubicBezTo>
                  <a:pt x="46364" y="16816"/>
                  <a:pt x="46301" y="16816"/>
                  <a:pt x="46237" y="16848"/>
                </a:cubicBezTo>
                <a:cubicBezTo>
                  <a:pt x="46174" y="16753"/>
                  <a:pt x="46111" y="16658"/>
                  <a:pt x="45984" y="16658"/>
                </a:cubicBezTo>
                <a:cubicBezTo>
                  <a:pt x="45952" y="16658"/>
                  <a:pt x="45921" y="16658"/>
                  <a:pt x="45921" y="16690"/>
                </a:cubicBezTo>
                <a:cubicBezTo>
                  <a:pt x="45794" y="16721"/>
                  <a:pt x="45667" y="16721"/>
                  <a:pt x="45509" y="16785"/>
                </a:cubicBezTo>
                <a:cubicBezTo>
                  <a:pt x="45509" y="16785"/>
                  <a:pt x="45509" y="16753"/>
                  <a:pt x="45509" y="16753"/>
                </a:cubicBezTo>
                <a:cubicBezTo>
                  <a:pt x="45509" y="16721"/>
                  <a:pt x="45509" y="16690"/>
                  <a:pt x="45509" y="16658"/>
                </a:cubicBezTo>
                <a:cubicBezTo>
                  <a:pt x="45446" y="16595"/>
                  <a:pt x="45382" y="16563"/>
                  <a:pt x="45287" y="16563"/>
                </a:cubicBezTo>
                <a:cubicBezTo>
                  <a:pt x="45224" y="16531"/>
                  <a:pt x="45129" y="16531"/>
                  <a:pt x="45034" y="16531"/>
                </a:cubicBezTo>
                <a:lnTo>
                  <a:pt x="44654" y="16531"/>
                </a:lnTo>
                <a:cubicBezTo>
                  <a:pt x="44637" y="16534"/>
                  <a:pt x="44621" y="16535"/>
                  <a:pt x="44604" y="16535"/>
                </a:cubicBezTo>
                <a:cubicBezTo>
                  <a:pt x="44403" y="16535"/>
                  <a:pt x="44225" y="16368"/>
                  <a:pt x="44021" y="16310"/>
                </a:cubicBezTo>
                <a:cubicBezTo>
                  <a:pt x="43989" y="16310"/>
                  <a:pt x="43989" y="16278"/>
                  <a:pt x="43957" y="16278"/>
                </a:cubicBezTo>
                <a:cubicBezTo>
                  <a:pt x="43831" y="16310"/>
                  <a:pt x="43704" y="16373"/>
                  <a:pt x="43609" y="16468"/>
                </a:cubicBezTo>
                <a:cubicBezTo>
                  <a:pt x="43482" y="16595"/>
                  <a:pt x="43387" y="16721"/>
                  <a:pt x="43292" y="16816"/>
                </a:cubicBezTo>
                <a:cubicBezTo>
                  <a:pt x="43229" y="16911"/>
                  <a:pt x="43197" y="16911"/>
                  <a:pt x="43166" y="16911"/>
                </a:cubicBezTo>
                <a:cubicBezTo>
                  <a:pt x="43102" y="16911"/>
                  <a:pt x="43007" y="16880"/>
                  <a:pt x="42881" y="16848"/>
                </a:cubicBezTo>
                <a:cubicBezTo>
                  <a:pt x="42849" y="16848"/>
                  <a:pt x="42722" y="16785"/>
                  <a:pt x="42627" y="16721"/>
                </a:cubicBezTo>
                <a:cubicBezTo>
                  <a:pt x="42532" y="16658"/>
                  <a:pt x="42469" y="16563"/>
                  <a:pt x="42469" y="16563"/>
                </a:cubicBezTo>
                <a:lnTo>
                  <a:pt x="42437" y="16563"/>
                </a:lnTo>
                <a:cubicBezTo>
                  <a:pt x="42437" y="16563"/>
                  <a:pt x="42374" y="16500"/>
                  <a:pt x="42247" y="16468"/>
                </a:cubicBezTo>
                <a:cubicBezTo>
                  <a:pt x="42152" y="16436"/>
                  <a:pt x="42057" y="16373"/>
                  <a:pt x="41962" y="16373"/>
                </a:cubicBezTo>
                <a:cubicBezTo>
                  <a:pt x="41930" y="16373"/>
                  <a:pt x="41930" y="16373"/>
                  <a:pt x="41867" y="16341"/>
                </a:cubicBezTo>
                <a:cubicBezTo>
                  <a:pt x="41835" y="16310"/>
                  <a:pt x="41740" y="16246"/>
                  <a:pt x="41677" y="16183"/>
                </a:cubicBezTo>
                <a:cubicBezTo>
                  <a:pt x="41645" y="16151"/>
                  <a:pt x="41614" y="16120"/>
                  <a:pt x="41582" y="16088"/>
                </a:cubicBezTo>
                <a:cubicBezTo>
                  <a:pt x="41550" y="16088"/>
                  <a:pt x="41519" y="16056"/>
                  <a:pt x="41487" y="16056"/>
                </a:cubicBezTo>
                <a:cubicBezTo>
                  <a:pt x="41487" y="16056"/>
                  <a:pt x="41424" y="16025"/>
                  <a:pt x="41424" y="15993"/>
                </a:cubicBezTo>
                <a:cubicBezTo>
                  <a:pt x="41392" y="15993"/>
                  <a:pt x="41392" y="15961"/>
                  <a:pt x="41392" y="15930"/>
                </a:cubicBezTo>
                <a:lnTo>
                  <a:pt x="41519" y="15930"/>
                </a:lnTo>
                <a:cubicBezTo>
                  <a:pt x="41519" y="15930"/>
                  <a:pt x="41582" y="15898"/>
                  <a:pt x="41614" y="15866"/>
                </a:cubicBezTo>
                <a:cubicBezTo>
                  <a:pt x="41645" y="15803"/>
                  <a:pt x="41645" y="15771"/>
                  <a:pt x="41645" y="15708"/>
                </a:cubicBezTo>
                <a:cubicBezTo>
                  <a:pt x="41645" y="15645"/>
                  <a:pt x="41645" y="15550"/>
                  <a:pt x="41582" y="15391"/>
                </a:cubicBezTo>
                <a:cubicBezTo>
                  <a:pt x="41487" y="15043"/>
                  <a:pt x="41297" y="14885"/>
                  <a:pt x="41107" y="14885"/>
                </a:cubicBezTo>
                <a:cubicBezTo>
                  <a:pt x="40980" y="14885"/>
                  <a:pt x="40885" y="14948"/>
                  <a:pt x="40822" y="14980"/>
                </a:cubicBezTo>
                <a:lnTo>
                  <a:pt x="40790" y="14980"/>
                </a:lnTo>
                <a:cubicBezTo>
                  <a:pt x="40695" y="15011"/>
                  <a:pt x="40379" y="15011"/>
                  <a:pt x="40125" y="15011"/>
                </a:cubicBezTo>
                <a:lnTo>
                  <a:pt x="39714" y="15011"/>
                </a:lnTo>
                <a:cubicBezTo>
                  <a:pt x="39650" y="15011"/>
                  <a:pt x="39619" y="15043"/>
                  <a:pt x="39555" y="15075"/>
                </a:cubicBezTo>
                <a:cubicBezTo>
                  <a:pt x="39365" y="15138"/>
                  <a:pt x="39017" y="15296"/>
                  <a:pt x="38890" y="15360"/>
                </a:cubicBezTo>
                <a:cubicBezTo>
                  <a:pt x="38732" y="15455"/>
                  <a:pt x="38447" y="15581"/>
                  <a:pt x="38352" y="15645"/>
                </a:cubicBezTo>
                <a:lnTo>
                  <a:pt x="38320" y="15645"/>
                </a:lnTo>
                <a:cubicBezTo>
                  <a:pt x="38257" y="15645"/>
                  <a:pt x="38099" y="15581"/>
                  <a:pt x="37940" y="15581"/>
                </a:cubicBezTo>
                <a:cubicBezTo>
                  <a:pt x="37972" y="15550"/>
                  <a:pt x="38004" y="15518"/>
                  <a:pt x="38004" y="15455"/>
                </a:cubicBezTo>
                <a:lnTo>
                  <a:pt x="38035" y="15391"/>
                </a:lnTo>
                <a:cubicBezTo>
                  <a:pt x="38067" y="15423"/>
                  <a:pt x="38130" y="15423"/>
                  <a:pt x="38162" y="15423"/>
                </a:cubicBezTo>
                <a:cubicBezTo>
                  <a:pt x="38289" y="15423"/>
                  <a:pt x="38447" y="15360"/>
                  <a:pt x="38574" y="15360"/>
                </a:cubicBezTo>
                <a:cubicBezTo>
                  <a:pt x="38700" y="15328"/>
                  <a:pt x="38764" y="15233"/>
                  <a:pt x="38827" y="15138"/>
                </a:cubicBezTo>
                <a:cubicBezTo>
                  <a:pt x="38922" y="15075"/>
                  <a:pt x="38985" y="14980"/>
                  <a:pt x="39049" y="14948"/>
                </a:cubicBezTo>
                <a:cubicBezTo>
                  <a:pt x="39080" y="14916"/>
                  <a:pt x="39112" y="14885"/>
                  <a:pt x="39144" y="14853"/>
                </a:cubicBezTo>
                <a:cubicBezTo>
                  <a:pt x="39144" y="14821"/>
                  <a:pt x="39175" y="14790"/>
                  <a:pt x="39175" y="14726"/>
                </a:cubicBezTo>
                <a:cubicBezTo>
                  <a:pt x="39175" y="14663"/>
                  <a:pt x="39144" y="14631"/>
                  <a:pt x="39144" y="14631"/>
                </a:cubicBezTo>
                <a:cubicBezTo>
                  <a:pt x="39112" y="14600"/>
                  <a:pt x="39112" y="14568"/>
                  <a:pt x="39080" y="14536"/>
                </a:cubicBezTo>
                <a:cubicBezTo>
                  <a:pt x="39080" y="14536"/>
                  <a:pt x="39112" y="14473"/>
                  <a:pt x="39175" y="14410"/>
                </a:cubicBezTo>
                <a:cubicBezTo>
                  <a:pt x="39239" y="14346"/>
                  <a:pt x="39302" y="14251"/>
                  <a:pt x="39365" y="14156"/>
                </a:cubicBezTo>
                <a:cubicBezTo>
                  <a:pt x="39397" y="14125"/>
                  <a:pt x="39460" y="14125"/>
                  <a:pt x="39555" y="14093"/>
                </a:cubicBezTo>
                <a:cubicBezTo>
                  <a:pt x="39587" y="14093"/>
                  <a:pt x="39650" y="14093"/>
                  <a:pt x="39714" y="14061"/>
                </a:cubicBezTo>
                <a:cubicBezTo>
                  <a:pt x="39745" y="14030"/>
                  <a:pt x="39809" y="13998"/>
                  <a:pt x="39840" y="13903"/>
                </a:cubicBezTo>
                <a:cubicBezTo>
                  <a:pt x="39872" y="13808"/>
                  <a:pt x="39872" y="13681"/>
                  <a:pt x="39904" y="13586"/>
                </a:cubicBezTo>
                <a:cubicBezTo>
                  <a:pt x="39904" y="13523"/>
                  <a:pt x="39935" y="13491"/>
                  <a:pt x="39935" y="13491"/>
                </a:cubicBezTo>
                <a:lnTo>
                  <a:pt x="39935" y="13460"/>
                </a:lnTo>
                <a:cubicBezTo>
                  <a:pt x="40062" y="13491"/>
                  <a:pt x="40284" y="13618"/>
                  <a:pt x="40442" y="13618"/>
                </a:cubicBezTo>
                <a:cubicBezTo>
                  <a:pt x="40569" y="13618"/>
                  <a:pt x="40664" y="13523"/>
                  <a:pt x="40759" y="13460"/>
                </a:cubicBezTo>
                <a:cubicBezTo>
                  <a:pt x="40885" y="13396"/>
                  <a:pt x="40980" y="13301"/>
                  <a:pt x="40980" y="13301"/>
                </a:cubicBezTo>
                <a:cubicBezTo>
                  <a:pt x="40980" y="13301"/>
                  <a:pt x="41012" y="13270"/>
                  <a:pt x="41044" y="13270"/>
                </a:cubicBezTo>
                <a:close/>
                <a:moveTo>
                  <a:pt x="70591" y="12794"/>
                </a:moveTo>
                <a:cubicBezTo>
                  <a:pt x="70464" y="12826"/>
                  <a:pt x="70401" y="12921"/>
                  <a:pt x="70369" y="13016"/>
                </a:cubicBezTo>
                <a:cubicBezTo>
                  <a:pt x="70338" y="13111"/>
                  <a:pt x="70338" y="13175"/>
                  <a:pt x="70338" y="13206"/>
                </a:cubicBezTo>
                <a:cubicBezTo>
                  <a:pt x="70306" y="13238"/>
                  <a:pt x="70211" y="13270"/>
                  <a:pt x="70148" y="13333"/>
                </a:cubicBezTo>
                <a:cubicBezTo>
                  <a:pt x="70053" y="13396"/>
                  <a:pt x="69958" y="13428"/>
                  <a:pt x="69926" y="13586"/>
                </a:cubicBezTo>
                <a:cubicBezTo>
                  <a:pt x="69926" y="13650"/>
                  <a:pt x="69958" y="13713"/>
                  <a:pt x="69989" y="13745"/>
                </a:cubicBezTo>
                <a:cubicBezTo>
                  <a:pt x="70021" y="13776"/>
                  <a:pt x="70053" y="13808"/>
                  <a:pt x="70084" y="13808"/>
                </a:cubicBezTo>
                <a:cubicBezTo>
                  <a:pt x="69989" y="13935"/>
                  <a:pt x="69989" y="14061"/>
                  <a:pt x="69989" y="14188"/>
                </a:cubicBezTo>
                <a:cubicBezTo>
                  <a:pt x="69989" y="14346"/>
                  <a:pt x="69958" y="14505"/>
                  <a:pt x="69926" y="14631"/>
                </a:cubicBezTo>
                <a:cubicBezTo>
                  <a:pt x="69863" y="14758"/>
                  <a:pt x="69799" y="14916"/>
                  <a:pt x="69768" y="15011"/>
                </a:cubicBezTo>
                <a:cubicBezTo>
                  <a:pt x="69736" y="15043"/>
                  <a:pt x="69736" y="15106"/>
                  <a:pt x="69704" y="15106"/>
                </a:cubicBezTo>
                <a:cubicBezTo>
                  <a:pt x="69704" y="15106"/>
                  <a:pt x="69704" y="15138"/>
                  <a:pt x="69704" y="15138"/>
                </a:cubicBezTo>
                <a:cubicBezTo>
                  <a:pt x="69673" y="15138"/>
                  <a:pt x="69641" y="15138"/>
                  <a:pt x="69578" y="15170"/>
                </a:cubicBezTo>
                <a:cubicBezTo>
                  <a:pt x="69419" y="15233"/>
                  <a:pt x="69198" y="15360"/>
                  <a:pt x="69071" y="15486"/>
                </a:cubicBezTo>
                <a:cubicBezTo>
                  <a:pt x="69071" y="15486"/>
                  <a:pt x="69039" y="15518"/>
                  <a:pt x="69008" y="15518"/>
                </a:cubicBezTo>
                <a:cubicBezTo>
                  <a:pt x="68881" y="15518"/>
                  <a:pt x="68659" y="15423"/>
                  <a:pt x="68501" y="15423"/>
                </a:cubicBezTo>
                <a:cubicBezTo>
                  <a:pt x="68438" y="15423"/>
                  <a:pt x="68374" y="15423"/>
                  <a:pt x="68311" y="15518"/>
                </a:cubicBezTo>
                <a:cubicBezTo>
                  <a:pt x="68247" y="15613"/>
                  <a:pt x="68121" y="15740"/>
                  <a:pt x="68026" y="15835"/>
                </a:cubicBezTo>
                <a:cubicBezTo>
                  <a:pt x="68026" y="15866"/>
                  <a:pt x="67962" y="15866"/>
                  <a:pt x="67867" y="15898"/>
                </a:cubicBezTo>
                <a:cubicBezTo>
                  <a:pt x="67804" y="15930"/>
                  <a:pt x="67677" y="16025"/>
                  <a:pt x="67677" y="16183"/>
                </a:cubicBezTo>
                <a:cubicBezTo>
                  <a:pt x="67677" y="16215"/>
                  <a:pt x="67677" y="16246"/>
                  <a:pt x="67677" y="16278"/>
                </a:cubicBezTo>
                <a:cubicBezTo>
                  <a:pt x="67709" y="16436"/>
                  <a:pt x="67772" y="16563"/>
                  <a:pt x="67836" y="16690"/>
                </a:cubicBezTo>
                <a:cubicBezTo>
                  <a:pt x="67899" y="16785"/>
                  <a:pt x="67962" y="16911"/>
                  <a:pt x="68089" y="16911"/>
                </a:cubicBezTo>
                <a:cubicBezTo>
                  <a:pt x="68184" y="16911"/>
                  <a:pt x="68247" y="16880"/>
                  <a:pt x="68343" y="16785"/>
                </a:cubicBezTo>
                <a:cubicBezTo>
                  <a:pt x="68406" y="16721"/>
                  <a:pt x="68438" y="16595"/>
                  <a:pt x="68438" y="16436"/>
                </a:cubicBezTo>
                <a:cubicBezTo>
                  <a:pt x="68469" y="16436"/>
                  <a:pt x="68501" y="16436"/>
                  <a:pt x="68533" y="16468"/>
                </a:cubicBezTo>
                <a:cubicBezTo>
                  <a:pt x="68596" y="16500"/>
                  <a:pt x="68659" y="16531"/>
                  <a:pt x="68723" y="16531"/>
                </a:cubicBezTo>
                <a:lnTo>
                  <a:pt x="68754" y="16531"/>
                </a:lnTo>
                <a:cubicBezTo>
                  <a:pt x="68913" y="16500"/>
                  <a:pt x="68976" y="16373"/>
                  <a:pt x="69039" y="16246"/>
                </a:cubicBezTo>
                <a:cubicBezTo>
                  <a:pt x="69071" y="16278"/>
                  <a:pt x="69103" y="16278"/>
                  <a:pt x="69134" y="16310"/>
                </a:cubicBezTo>
                <a:lnTo>
                  <a:pt x="69261" y="16310"/>
                </a:lnTo>
                <a:cubicBezTo>
                  <a:pt x="69356" y="16310"/>
                  <a:pt x="69451" y="16278"/>
                  <a:pt x="69483" y="16183"/>
                </a:cubicBezTo>
                <a:cubicBezTo>
                  <a:pt x="69546" y="16151"/>
                  <a:pt x="69546" y="16088"/>
                  <a:pt x="69546" y="16056"/>
                </a:cubicBezTo>
                <a:cubicBezTo>
                  <a:pt x="69609" y="16025"/>
                  <a:pt x="69673" y="15993"/>
                  <a:pt x="69768" y="15961"/>
                </a:cubicBezTo>
                <a:cubicBezTo>
                  <a:pt x="69863" y="15898"/>
                  <a:pt x="69958" y="15866"/>
                  <a:pt x="70021" y="15803"/>
                </a:cubicBezTo>
                <a:cubicBezTo>
                  <a:pt x="70021" y="15803"/>
                  <a:pt x="70148" y="15740"/>
                  <a:pt x="70211" y="15708"/>
                </a:cubicBezTo>
                <a:cubicBezTo>
                  <a:pt x="70274" y="15676"/>
                  <a:pt x="70306" y="15645"/>
                  <a:pt x="70369" y="15613"/>
                </a:cubicBezTo>
                <a:cubicBezTo>
                  <a:pt x="70401" y="15581"/>
                  <a:pt x="70433" y="15550"/>
                  <a:pt x="70464" y="15455"/>
                </a:cubicBezTo>
                <a:cubicBezTo>
                  <a:pt x="70464" y="15391"/>
                  <a:pt x="70464" y="15233"/>
                  <a:pt x="70464" y="15075"/>
                </a:cubicBezTo>
                <a:cubicBezTo>
                  <a:pt x="70464" y="15011"/>
                  <a:pt x="70496" y="14948"/>
                  <a:pt x="70496" y="14885"/>
                </a:cubicBezTo>
                <a:cubicBezTo>
                  <a:pt x="70496" y="14853"/>
                  <a:pt x="70496" y="14853"/>
                  <a:pt x="70496" y="14821"/>
                </a:cubicBezTo>
                <a:cubicBezTo>
                  <a:pt x="70528" y="14821"/>
                  <a:pt x="70559" y="14821"/>
                  <a:pt x="70591" y="14790"/>
                </a:cubicBezTo>
                <a:cubicBezTo>
                  <a:pt x="70654" y="14758"/>
                  <a:pt x="70686" y="14663"/>
                  <a:pt x="70686" y="14600"/>
                </a:cubicBezTo>
                <a:cubicBezTo>
                  <a:pt x="70686" y="14505"/>
                  <a:pt x="70654" y="14410"/>
                  <a:pt x="70591" y="14315"/>
                </a:cubicBezTo>
                <a:cubicBezTo>
                  <a:pt x="70559" y="14188"/>
                  <a:pt x="70496" y="14061"/>
                  <a:pt x="70464" y="13935"/>
                </a:cubicBezTo>
                <a:cubicBezTo>
                  <a:pt x="70464" y="13903"/>
                  <a:pt x="70464" y="13871"/>
                  <a:pt x="70433" y="13840"/>
                </a:cubicBezTo>
                <a:cubicBezTo>
                  <a:pt x="70528" y="13840"/>
                  <a:pt x="70591" y="13808"/>
                  <a:pt x="70686" y="13808"/>
                </a:cubicBezTo>
                <a:cubicBezTo>
                  <a:pt x="70908" y="13776"/>
                  <a:pt x="71129" y="13713"/>
                  <a:pt x="71193" y="13681"/>
                </a:cubicBezTo>
                <a:cubicBezTo>
                  <a:pt x="71256" y="13681"/>
                  <a:pt x="71351" y="13681"/>
                  <a:pt x="71414" y="13650"/>
                </a:cubicBezTo>
                <a:cubicBezTo>
                  <a:pt x="71509" y="13618"/>
                  <a:pt x="71604" y="13555"/>
                  <a:pt x="71636" y="13396"/>
                </a:cubicBezTo>
                <a:cubicBezTo>
                  <a:pt x="71636" y="13365"/>
                  <a:pt x="71604" y="13365"/>
                  <a:pt x="71604" y="13333"/>
                </a:cubicBezTo>
                <a:cubicBezTo>
                  <a:pt x="71573" y="13175"/>
                  <a:pt x="71446" y="13111"/>
                  <a:pt x="71351" y="13048"/>
                </a:cubicBezTo>
                <a:cubicBezTo>
                  <a:pt x="71256" y="13016"/>
                  <a:pt x="71129" y="13016"/>
                  <a:pt x="71034" y="13016"/>
                </a:cubicBezTo>
                <a:lnTo>
                  <a:pt x="70971" y="13016"/>
                </a:lnTo>
                <a:cubicBezTo>
                  <a:pt x="70939" y="12984"/>
                  <a:pt x="70908" y="12953"/>
                  <a:pt x="70876" y="12889"/>
                </a:cubicBezTo>
                <a:cubicBezTo>
                  <a:pt x="70813" y="12858"/>
                  <a:pt x="70749" y="12794"/>
                  <a:pt x="70654" y="12794"/>
                </a:cubicBezTo>
                <a:close/>
                <a:moveTo>
                  <a:pt x="13713" y="16848"/>
                </a:moveTo>
                <a:cubicBezTo>
                  <a:pt x="13745" y="16880"/>
                  <a:pt x="13745" y="16911"/>
                  <a:pt x="13777" y="16975"/>
                </a:cubicBezTo>
                <a:cubicBezTo>
                  <a:pt x="13777" y="17038"/>
                  <a:pt x="13808" y="17133"/>
                  <a:pt x="13840" y="17196"/>
                </a:cubicBezTo>
                <a:cubicBezTo>
                  <a:pt x="13713" y="17101"/>
                  <a:pt x="13650" y="16975"/>
                  <a:pt x="13650" y="16943"/>
                </a:cubicBezTo>
                <a:cubicBezTo>
                  <a:pt x="13650" y="16911"/>
                  <a:pt x="13650" y="16911"/>
                  <a:pt x="13713" y="16848"/>
                </a:cubicBezTo>
                <a:close/>
                <a:moveTo>
                  <a:pt x="21694" y="18527"/>
                </a:moveTo>
                <a:cubicBezTo>
                  <a:pt x="21599" y="18558"/>
                  <a:pt x="21504" y="18653"/>
                  <a:pt x="21504" y="18780"/>
                </a:cubicBezTo>
                <a:cubicBezTo>
                  <a:pt x="21504" y="18812"/>
                  <a:pt x="21536" y="18875"/>
                  <a:pt x="21567" y="18938"/>
                </a:cubicBezTo>
                <a:cubicBezTo>
                  <a:pt x="21599" y="18970"/>
                  <a:pt x="21662" y="19002"/>
                  <a:pt x="21757" y="19002"/>
                </a:cubicBezTo>
                <a:lnTo>
                  <a:pt x="21821" y="19002"/>
                </a:lnTo>
                <a:cubicBezTo>
                  <a:pt x="21916" y="18970"/>
                  <a:pt x="22011" y="18875"/>
                  <a:pt x="22011" y="18780"/>
                </a:cubicBezTo>
                <a:cubicBezTo>
                  <a:pt x="21979" y="18622"/>
                  <a:pt x="21884" y="18527"/>
                  <a:pt x="21726" y="18527"/>
                </a:cubicBezTo>
                <a:close/>
                <a:moveTo>
                  <a:pt x="66097" y="18518"/>
                </a:moveTo>
                <a:cubicBezTo>
                  <a:pt x="66086" y="18518"/>
                  <a:pt x="66074" y="18521"/>
                  <a:pt x="66062" y="18527"/>
                </a:cubicBezTo>
                <a:lnTo>
                  <a:pt x="66031" y="18527"/>
                </a:lnTo>
                <a:cubicBezTo>
                  <a:pt x="65872" y="18558"/>
                  <a:pt x="65777" y="18685"/>
                  <a:pt x="65714" y="18812"/>
                </a:cubicBezTo>
                <a:cubicBezTo>
                  <a:pt x="65651" y="18970"/>
                  <a:pt x="65619" y="19128"/>
                  <a:pt x="65619" y="19255"/>
                </a:cubicBezTo>
                <a:cubicBezTo>
                  <a:pt x="65619" y="19318"/>
                  <a:pt x="65619" y="19382"/>
                  <a:pt x="65651" y="19413"/>
                </a:cubicBezTo>
                <a:cubicBezTo>
                  <a:pt x="65651" y="19477"/>
                  <a:pt x="65714" y="19540"/>
                  <a:pt x="65809" y="19540"/>
                </a:cubicBezTo>
                <a:cubicBezTo>
                  <a:pt x="65967" y="19508"/>
                  <a:pt x="66062" y="19350"/>
                  <a:pt x="66126" y="19223"/>
                </a:cubicBezTo>
                <a:cubicBezTo>
                  <a:pt x="66189" y="19065"/>
                  <a:pt x="66252" y="18907"/>
                  <a:pt x="66252" y="18780"/>
                </a:cubicBezTo>
                <a:cubicBezTo>
                  <a:pt x="66252" y="18717"/>
                  <a:pt x="66221" y="18653"/>
                  <a:pt x="66221" y="18622"/>
                </a:cubicBezTo>
                <a:cubicBezTo>
                  <a:pt x="66195" y="18570"/>
                  <a:pt x="66148" y="18518"/>
                  <a:pt x="66097" y="18518"/>
                </a:cubicBezTo>
                <a:close/>
                <a:moveTo>
                  <a:pt x="20902" y="19033"/>
                </a:moveTo>
                <a:cubicBezTo>
                  <a:pt x="20807" y="19033"/>
                  <a:pt x="20681" y="19097"/>
                  <a:pt x="20554" y="19128"/>
                </a:cubicBezTo>
                <a:cubicBezTo>
                  <a:pt x="20427" y="19192"/>
                  <a:pt x="20301" y="19223"/>
                  <a:pt x="20301" y="19223"/>
                </a:cubicBezTo>
                <a:cubicBezTo>
                  <a:pt x="20269" y="19223"/>
                  <a:pt x="20237" y="19255"/>
                  <a:pt x="20237" y="19318"/>
                </a:cubicBezTo>
                <a:lnTo>
                  <a:pt x="20237" y="19350"/>
                </a:lnTo>
                <a:cubicBezTo>
                  <a:pt x="20237" y="19445"/>
                  <a:pt x="20269" y="19508"/>
                  <a:pt x="20332" y="19572"/>
                </a:cubicBezTo>
                <a:cubicBezTo>
                  <a:pt x="20396" y="19603"/>
                  <a:pt x="20459" y="19603"/>
                  <a:pt x="20491" y="19603"/>
                </a:cubicBezTo>
                <a:lnTo>
                  <a:pt x="21346" y="19603"/>
                </a:lnTo>
                <a:cubicBezTo>
                  <a:pt x="21346" y="19635"/>
                  <a:pt x="21346" y="19635"/>
                  <a:pt x="21346" y="19635"/>
                </a:cubicBezTo>
                <a:cubicBezTo>
                  <a:pt x="21409" y="19698"/>
                  <a:pt x="21504" y="19793"/>
                  <a:pt x="21631" y="19857"/>
                </a:cubicBezTo>
                <a:cubicBezTo>
                  <a:pt x="21726" y="19952"/>
                  <a:pt x="21852" y="20015"/>
                  <a:pt x="21884" y="20047"/>
                </a:cubicBezTo>
                <a:cubicBezTo>
                  <a:pt x="21979" y="20142"/>
                  <a:pt x="22074" y="20173"/>
                  <a:pt x="22201" y="20173"/>
                </a:cubicBezTo>
                <a:cubicBezTo>
                  <a:pt x="22264" y="20173"/>
                  <a:pt x="22296" y="20173"/>
                  <a:pt x="22327" y="20142"/>
                </a:cubicBezTo>
                <a:cubicBezTo>
                  <a:pt x="22391" y="20142"/>
                  <a:pt x="22422" y="20110"/>
                  <a:pt x="22454" y="20015"/>
                </a:cubicBezTo>
                <a:cubicBezTo>
                  <a:pt x="22454" y="20015"/>
                  <a:pt x="22454" y="20015"/>
                  <a:pt x="22454" y="19983"/>
                </a:cubicBezTo>
                <a:cubicBezTo>
                  <a:pt x="22454" y="19888"/>
                  <a:pt x="22391" y="19793"/>
                  <a:pt x="22296" y="19730"/>
                </a:cubicBezTo>
                <a:cubicBezTo>
                  <a:pt x="22232" y="19635"/>
                  <a:pt x="22137" y="19572"/>
                  <a:pt x="22042" y="19572"/>
                </a:cubicBezTo>
                <a:lnTo>
                  <a:pt x="21979" y="19572"/>
                </a:lnTo>
                <a:cubicBezTo>
                  <a:pt x="21947" y="19572"/>
                  <a:pt x="21852" y="19540"/>
                  <a:pt x="21757" y="19477"/>
                </a:cubicBezTo>
                <a:cubicBezTo>
                  <a:pt x="21694" y="19413"/>
                  <a:pt x="21599" y="19318"/>
                  <a:pt x="21536" y="19255"/>
                </a:cubicBezTo>
                <a:cubicBezTo>
                  <a:pt x="21314" y="19033"/>
                  <a:pt x="21029" y="19065"/>
                  <a:pt x="20902" y="19033"/>
                </a:cubicBezTo>
                <a:close/>
                <a:moveTo>
                  <a:pt x="23309" y="19952"/>
                </a:moveTo>
                <a:cubicBezTo>
                  <a:pt x="23182" y="19952"/>
                  <a:pt x="23056" y="19983"/>
                  <a:pt x="22992" y="19983"/>
                </a:cubicBezTo>
                <a:cubicBezTo>
                  <a:pt x="22897" y="20015"/>
                  <a:pt x="22802" y="20142"/>
                  <a:pt x="22676" y="20237"/>
                </a:cubicBezTo>
                <a:cubicBezTo>
                  <a:pt x="22581" y="20332"/>
                  <a:pt x="22517" y="20427"/>
                  <a:pt x="22517" y="20427"/>
                </a:cubicBezTo>
                <a:cubicBezTo>
                  <a:pt x="22486" y="20458"/>
                  <a:pt x="22486" y="20490"/>
                  <a:pt x="22486" y="20522"/>
                </a:cubicBezTo>
                <a:cubicBezTo>
                  <a:pt x="22486" y="20553"/>
                  <a:pt x="22517" y="20585"/>
                  <a:pt x="22549" y="20585"/>
                </a:cubicBezTo>
                <a:cubicBezTo>
                  <a:pt x="22581" y="20585"/>
                  <a:pt x="22771" y="20648"/>
                  <a:pt x="22929" y="20648"/>
                </a:cubicBezTo>
                <a:cubicBezTo>
                  <a:pt x="22992" y="20648"/>
                  <a:pt x="23056" y="20712"/>
                  <a:pt x="23182" y="20807"/>
                </a:cubicBezTo>
                <a:cubicBezTo>
                  <a:pt x="23246" y="20838"/>
                  <a:pt x="23277" y="20838"/>
                  <a:pt x="23309" y="20838"/>
                </a:cubicBezTo>
                <a:cubicBezTo>
                  <a:pt x="23404" y="20838"/>
                  <a:pt x="23467" y="20807"/>
                  <a:pt x="23531" y="20775"/>
                </a:cubicBezTo>
                <a:cubicBezTo>
                  <a:pt x="23562" y="20743"/>
                  <a:pt x="23594" y="20743"/>
                  <a:pt x="23626" y="20712"/>
                </a:cubicBezTo>
                <a:cubicBezTo>
                  <a:pt x="23626" y="20743"/>
                  <a:pt x="23657" y="20743"/>
                  <a:pt x="23657" y="20775"/>
                </a:cubicBezTo>
                <a:cubicBezTo>
                  <a:pt x="23689" y="20775"/>
                  <a:pt x="23689" y="20838"/>
                  <a:pt x="23784" y="20838"/>
                </a:cubicBezTo>
                <a:cubicBezTo>
                  <a:pt x="23847" y="20838"/>
                  <a:pt x="23879" y="20775"/>
                  <a:pt x="23911" y="20743"/>
                </a:cubicBezTo>
                <a:cubicBezTo>
                  <a:pt x="23911" y="20680"/>
                  <a:pt x="23911" y="20648"/>
                  <a:pt x="23911" y="20585"/>
                </a:cubicBezTo>
                <a:cubicBezTo>
                  <a:pt x="23911" y="20585"/>
                  <a:pt x="23942" y="20553"/>
                  <a:pt x="23942" y="20553"/>
                </a:cubicBezTo>
                <a:cubicBezTo>
                  <a:pt x="23911" y="20173"/>
                  <a:pt x="23626" y="20015"/>
                  <a:pt x="23467" y="19983"/>
                </a:cubicBezTo>
                <a:cubicBezTo>
                  <a:pt x="23436" y="19952"/>
                  <a:pt x="23372" y="19952"/>
                  <a:pt x="23309" y="19952"/>
                </a:cubicBezTo>
                <a:close/>
                <a:moveTo>
                  <a:pt x="24291" y="20268"/>
                </a:moveTo>
                <a:cubicBezTo>
                  <a:pt x="24132" y="20332"/>
                  <a:pt x="24101" y="20458"/>
                  <a:pt x="24101" y="20585"/>
                </a:cubicBezTo>
                <a:cubicBezTo>
                  <a:pt x="24101" y="20648"/>
                  <a:pt x="24101" y="20712"/>
                  <a:pt x="24132" y="20775"/>
                </a:cubicBezTo>
                <a:cubicBezTo>
                  <a:pt x="24164" y="20838"/>
                  <a:pt x="24227" y="20902"/>
                  <a:pt x="24322" y="20902"/>
                </a:cubicBezTo>
                <a:cubicBezTo>
                  <a:pt x="24354" y="20902"/>
                  <a:pt x="24386" y="20902"/>
                  <a:pt x="24418" y="20870"/>
                </a:cubicBezTo>
                <a:cubicBezTo>
                  <a:pt x="24544" y="20838"/>
                  <a:pt x="24576" y="20712"/>
                  <a:pt x="24576" y="20617"/>
                </a:cubicBezTo>
                <a:cubicBezTo>
                  <a:pt x="24576" y="20458"/>
                  <a:pt x="24513" y="20300"/>
                  <a:pt x="24322" y="20268"/>
                </a:cubicBezTo>
                <a:close/>
                <a:moveTo>
                  <a:pt x="21789" y="20553"/>
                </a:moveTo>
                <a:cubicBezTo>
                  <a:pt x="21631" y="20585"/>
                  <a:pt x="21599" y="20743"/>
                  <a:pt x="21599" y="20838"/>
                </a:cubicBezTo>
                <a:cubicBezTo>
                  <a:pt x="21599" y="20933"/>
                  <a:pt x="21631" y="20997"/>
                  <a:pt x="21662" y="21060"/>
                </a:cubicBezTo>
                <a:cubicBezTo>
                  <a:pt x="21694" y="21123"/>
                  <a:pt x="21757" y="21155"/>
                  <a:pt x="21821" y="21155"/>
                </a:cubicBezTo>
                <a:lnTo>
                  <a:pt x="21916" y="21155"/>
                </a:lnTo>
                <a:cubicBezTo>
                  <a:pt x="22042" y="21092"/>
                  <a:pt x="22106" y="20965"/>
                  <a:pt x="22106" y="20870"/>
                </a:cubicBezTo>
                <a:cubicBezTo>
                  <a:pt x="22074" y="20712"/>
                  <a:pt x="22011" y="20553"/>
                  <a:pt x="21821" y="20553"/>
                </a:cubicBezTo>
                <a:close/>
                <a:moveTo>
                  <a:pt x="46903" y="17830"/>
                </a:moveTo>
                <a:cubicBezTo>
                  <a:pt x="46966" y="18052"/>
                  <a:pt x="47156" y="18400"/>
                  <a:pt x="47188" y="18622"/>
                </a:cubicBezTo>
                <a:cubicBezTo>
                  <a:pt x="47219" y="18780"/>
                  <a:pt x="47314" y="18875"/>
                  <a:pt x="47378" y="18907"/>
                </a:cubicBezTo>
                <a:cubicBezTo>
                  <a:pt x="47441" y="18970"/>
                  <a:pt x="47441" y="18938"/>
                  <a:pt x="47473" y="19033"/>
                </a:cubicBezTo>
                <a:cubicBezTo>
                  <a:pt x="47473" y="19160"/>
                  <a:pt x="47536" y="19382"/>
                  <a:pt x="47599" y="19572"/>
                </a:cubicBezTo>
                <a:cubicBezTo>
                  <a:pt x="47631" y="19667"/>
                  <a:pt x="47663" y="19730"/>
                  <a:pt x="47663" y="19825"/>
                </a:cubicBezTo>
                <a:cubicBezTo>
                  <a:pt x="47726" y="19888"/>
                  <a:pt x="47726" y="19952"/>
                  <a:pt x="47789" y="19983"/>
                </a:cubicBezTo>
                <a:cubicBezTo>
                  <a:pt x="47821" y="20015"/>
                  <a:pt x="47916" y="20142"/>
                  <a:pt x="48011" y="20268"/>
                </a:cubicBezTo>
                <a:cubicBezTo>
                  <a:pt x="48106" y="20363"/>
                  <a:pt x="48201" y="20522"/>
                  <a:pt x="48233" y="20553"/>
                </a:cubicBezTo>
                <a:cubicBezTo>
                  <a:pt x="48264" y="20712"/>
                  <a:pt x="48359" y="20870"/>
                  <a:pt x="48391" y="21250"/>
                </a:cubicBezTo>
                <a:cubicBezTo>
                  <a:pt x="48423" y="21408"/>
                  <a:pt x="48454" y="21630"/>
                  <a:pt x="48486" y="21820"/>
                </a:cubicBezTo>
                <a:cubicBezTo>
                  <a:pt x="48518" y="21852"/>
                  <a:pt x="48518" y="21852"/>
                  <a:pt x="48518" y="21883"/>
                </a:cubicBezTo>
                <a:cubicBezTo>
                  <a:pt x="48486" y="21820"/>
                  <a:pt x="48454" y="21757"/>
                  <a:pt x="48423" y="21725"/>
                </a:cubicBezTo>
                <a:cubicBezTo>
                  <a:pt x="48359" y="21662"/>
                  <a:pt x="48359" y="21630"/>
                  <a:pt x="48264" y="21567"/>
                </a:cubicBezTo>
                <a:cubicBezTo>
                  <a:pt x="48264" y="21567"/>
                  <a:pt x="48169" y="21503"/>
                  <a:pt x="48106" y="21408"/>
                </a:cubicBezTo>
                <a:cubicBezTo>
                  <a:pt x="48043" y="21282"/>
                  <a:pt x="47979" y="21155"/>
                  <a:pt x="47948" y="21028"/>
                </a:cubicBezTo>
                <a:cubicBezTo>
                  <a:pt x="47853" y="20743"/>
                  <a:pt x="47726" y="20363"/>
                  <a:pt x="47536" y="20142"/>
                </a:cubicBezTo>
                <a:cubicBezTo>
                  <a:pt x="47409" y="19952"/>
                  <a:pt x="47314" y="19445"/>
                  <a:pt x="47156" y="19097"/>
                </a:cubicBezTo>
                <a:cubicBezTo>
                  <a:pt x="46998" y="18748"/>
                  <a:pt x="46871" y="18337"/>
                  <a:pt x="46744" y="17988"/>
                </a:cubicBezTo>
                <a:cubicBezTo>
                  <a:pt x="46713" y="17957"/>
                  <a:pt x="46713" y="17925"/>
                  <a:pt x="46681" y="17893"/>
                </a:cubicBezTo>
                <a:cubicBezTo>
                  <a:pt x="46776" y="17862"/>
                  <a:pt x="46839" y="17830"/>
                  <a:pt x="46903" y="17830"/>
                </a:cubicBezTo>
                <a:close/>
                <a:moveTo>
                  <a:pt x="66062" y="20300"/>
                </a:moveTo>
                <a:cubicBezTo>
                  <a:pt x="65999" y="20300"/>
                  <a:pt x="65904" y="20363"/>
                  <a:pt x="65904" y="20427"/>
                </a:cubicBezTo>
                <a:cubicBezTo>
                  <a:pt x="65872" y="20585"/>
                  <a:pt x="65904" y="20680"/>
                  <a:pt x="65809" y="20775"/>
                </a:cubicBezTo>
                <a:cubicBezTo>
                  <a:pt x="65746" y="20838"/>
                  <a:pt x="65682" y="20870"/>
                  <a:pt x="65619" y="20933"/>
                </a:cubicBezTo>
                <a:cubicBezTo>
                  <a:pt x="65524" y="21028"/>
                  <a:pt x="65461" y="21123"/>
                  <a:pt x="65461" y="21250"/>
                </a:cubicBezTo>
                <a:cubicBezTo>
                  <a:pt x="65461" y="21313"/>
                  <a:pt x="65492" y="21377"/>
                  <a:pt x="65524" y="21440"/>
                </a:cubicBezTo>
                <a:cubicBezTo>
                  <a:pt x="65587" y="21598"/>
                  <a:pt x="65682" y="21725"/>
                  <a:pt x="65777" y="21820"/>
                </a:cubicBezTo>
                <a:cubicBezTo>
                  <a:pt x="65841" y="21852"/>
                  <a:pt x="65872" y="21915"/>
                  <a:pt x="65904" y="21947"/>
                </a:cubicBezTo>
                <a:cubicBezTo>
                  <a:pt x="65904" y="21947"/>
                  <a:pt x="65904" y="21947"/>
                  <a:pt x="65936" y="21978"/>
                </a:cubicBezTo>
                <a:cubicBezTo>
                  <a:pt x="65841" y="22073"/>
                  <a:pt x="65556" y="22295"/>
                  <a:pt x="65492" y="22580"/>
                </a:cubicBezTo>
                <a:cubicBezTo>
                  <a:pt x="65492" y="22580"/>
                  <a:pt x="65492" y="22612"/>
                  <a:pt x="65492" y="22612"/>
                </a:cubicBezTo>
                <a:cubicBezTo>
                  <a:pt x="65492" y="22644"/>
                  <a:pt x="65492" y="22675"/>
                  <a:pt x="65524" y="22707"/>
                </a:cubicBezTo>
                <a:cubicBezTo>
                  <a:pt x="65556" y="22739"/>
                  <a:pt x="65587" y="22770"/>
                  <a:pt x="65619" y="22770"/>
                </a:cubicBezTo>
                <a:cubicBezTo>
                  <a:pt x="65714" y="22739"/>
                  <a:pt x="65746" y="22707"/>
                  <a:pt x="65809" y="22675"/>
                </a:cubicBezTo>
                <a:cubicBezTo>
                  <a:pt x="65967" y="22517"/>
                  <a:pt x="66189" y="22263"/>
                  <a:pt x="66284" y="22105"/>
                </a:cubicBezTo>
                <a:cubicBezTo>
                  <a:pt x="66316" y="22042"/>
                  <a:pt x="66379" y="22010"/>
                  <a:pt x="66442" y="22010"/>
                </a:cubicBezTo>
                <a:cubicBezTo>
                  <a:pt x="66506" y="22010"/>
                  <a:pt x="66537" y="22010"/>
                  <a:pt x="66601" y="21978"/>
                </a:cubicBezTo>
                <a:cubicBezTo>
                  <a:pt x="66632" y="21978"/>
                  <a:pt x="66696" y="21947"/>
                  <a:pt x="66727" y="21883"/>
                </a:cubicBezTo>
                <a:lnTo>
                  <a:pt x="66791" y="21757"/>
                </a:lnTo>
                <a:cubicBezTo>
                  <a:pt x="66791" y="21725"/>
                  <a:pt x="66791" y="21693"/>
                  <a:pt x="66791" y="21662"/>
                </a:cubicBezTo>
                <a:cubicBezTo>
                  <a:pt x="66791" y="21630"/>
                  <a:pt x="66759" y="21598"/>
                  <a:pt x="66727" y="21598"/>
                </a:cubicBezTo>
                <a:cubicBezTo>
                  <a:pt x="66727" y="21598"/>
                  <a:pt x="66506" y="21535"/>
                  <a:pt x="66347" y="21472"/>
                </a:cubicBezTo>
                <a:lnTo>
                  <a:pt x="66126" y="21472"/>
                </a:lnTo>
                <a:cubicBezTo>
                  <a:pt x="66126" y="21472"/>
                  <a:pt x="66126" y="21440"/>
                  <a:pt x="66126" y="21408"/>
                </a:cubicBezTo>
                <a:cubicBezTo>
                  <a:pt x="66189" y="21250"/>
                  <a:pt x="66221" y="21218"/>
                  <a:pt x="66284" y="21155"/>
                </a:cubicBezTo>
                <a:cubicBezTo>
                  <a:pt x="66347" y="21092"/>
                  <a:pt x="66474" y="20997"/>
                  <a:pt x="66474" y="20838"/>
                </a:cubicBezTo>
                <a:cubicBezTo>
                  <a:pt x="66474" y="20807"/>
                  <a:pt x="66474" y="20775"/>
                  <a:pt x="66442" y="20743"/>
                </a:cubicBezTo>
                <a:cubicBezTo>
                  <a:pt x="66411" y="20585"/>
                  <a:pt x="66347" y="20458"/>
                  <a:pt x="66284" y="20395"/>
                </a:cubicBezTo>
                <a:cubicBezTo>
                  <a:pt x="66189" y="20332"/>
                  <a:pt x="66126" y="20300"/>
                  <a:pt x="66062" y="20300"/>
                </a:cubicBezTo>
                <a:close/>
                <a:moveTo>
                  <a:pt x="66854" y="22073"/>
                </a:moveTo>
                <a:cubicBezTo>
                  <a:pt x="66759" y="22073"/>
                  <a:pt x="66759" y="22105"/>
                  <a:pt x="66727" y="22137"/>
                </a:cubicBezTo>
                <a:cubicBezTo>
                  <a:pt x="66664" y="22200"/>
                  <a:pt x="66601" y="22358"/>
                  <a:pt x="66601" y="22485"/>
                </a:cubicBezTo>
                <a:cubicBezTo>
                  <a:pt x="66601" y="22549"/>
                  <a:pt x="66601" y="22580"/>
                  <a:pt x="66601" y="22612"/>
                </a:cubicBezTo>
                <a:cubicBezTo>
                  <a:pt x="66537" y="22517"/>
                  <a:pt x="66442" y="22422"/>
                  <a:pt x="66284" y="22422"/>
                </a:cubicBezTo>
                <a:lnTo>
                  <a:pt x="66189" y="22422"/>
                </a:lnTo>
                <a:cubicBezTo>
                  <a:pt x="66126" y="22453"/>
                  <a:pt x="66126" y="22485"/>
                  <a:pt x="66094" y="22517"/>
                </a:cubicBezTo>
                <a:cubicBezTo>
                  <a:pt x="66062" y="22612"/>
                  <a:pt x="65999" y="22707"/>
                  <a:pt x="65999" y="22865"/>
                </a:cubicBezTo>
                <a:cubicBezTo>
                  <a:pt x="65999" y="22897"/>
                  <a:pt x="65999" y="22960"/>
                  <a:pt x="66031" y="23024"/>
                </a:cubicBezTo>
                <a:cubicBezTo>
                  <a:pt x="66062" y="23055"/>
                  <a:pt x="66126" y="23087"/>
                  <a:pt x="66189" y="23087"/>
                </a:cubicBezTo>
                <a:cubicBezTo>
                  <a:pt x="66316" y="23087"/>
                  <a:pt x="66442" y="23119"/>
                  <a:pt x="66569" y="23119"/>
                </a:cubicBezTo>
                <a:lnTo>
                  <a:pt x="66696" y="23119"/>
                </a:lnTo>
                <a:cubicBezTo>
                  <a:pt x="66696" y="23087"/>
                  <a:pt x="66727" y="23087"/>
                  <a:pt x="66759" y="23055"/>
                </a:cubicBezTo>
                <a:cubicBezTo>
                  <a:pt x="66791" y="23055"/>
                  <a:pt x="66791" y="22992"/>
                  <a:pt x="66791" y="22960"/>
                </a:cubicBezTo>
                <a:cubicBezTo>
                  <a:pt x="66791" y="22929"/>
                  <a:pt x="66791" y="22897"/>
                  <a:pt x="66759" y="22897"/>
                </a:cubicBezTo>
                <a:cubicBezTo>
                  <a:pt x="66759" y="22834"/>
                  <a:pt x="66696" y="22770"/>
                  <a:pt x="66664" y="22707"/>
                </a:cubicBezTo>
                <a:lnTo>
                  <a:pt x="66664" y="22707"/>
                </a:lnTo>
                <a:cubicBezTo>
                  <a:pt x="66696" y="22739"/>
                  <a:pt x="66759" y="22770"/>
                  <a:pt x="66822" y="22770"/>
                </a:cubicBezTo>
                <a:lnTo>
                  <a:pt x="66854" y="22770"/>
                </a:lnTo>
                <a:cubicBezTo>
                  <a:pt x="67044" y="22770"/>
                  <a:pt x="67171" y="22612"/>
                  <a:pt x="67171" y="22453"/>
                </a:cubicBezTo>
                <a:cubicBezTo>
                  <a:pt x="67171" y="22263"/>
                  <a:pt x="67044" y="22073"/>
                  <a:pt x="66854" y="22073"/>
                </a:cubicBezTo>
                <a:close/>
                <a:moveTo>
                  <a:pt x="66886" y="22960"/>
                </a:moveTo>
                <a:cubicBezTo>
                  <a:pt x="66854" y="22960"/>
                  <a:pt x="66822" y="22992"/>
                  <a:pt x="66822" y="22992"/>
                </a:cubicBezTo>
                <a:cubicBezTo>
                  <a:pt x="66759" y="23119"/>
                  <a:pt x="66696" y="23214"/>
                  <a:pt x="66664" y="23245"/>
                </a:cubicBezTo>
                <a:cubicBezTo>
                  <a:pt x="66664" y="23277"/>
                  <a:pt x="66632" y="23277"/>
                  <a:pt x="66632" y="23277"/>
                </a:cubicBezTo>
                <a:cubicBezTo>
                  <a:pt x="66632" y="23277"/>
                  <a:pt x="66569" y="23245"/>
                  <a:pt x="66506" y="23214"/>
                </a:cubicBezTo>
                <a:cubicBezTo>
                  <a:pt x="66474" y="23182"/>
                  <a:pt x="66442" y="23182"/>
                  <a:pt x="66411" y="23182"/>
                </a:cubicBezTo>
                <a:cubicBezTo>
                  <a:pt x="66284" y="23182"/>
                  <a:pt x="66157" y="23245"/>
                  <a:pt x="66094" y="23340"/>
                </a:cubicBezTo>
                <a:cubicBezTo>
                  <a:pt x="65999" y="23404"/>
                  <a:pt x="65936" y="23499"/>
                  <a:pt x="65936" y="23625"/>
                </a:cubicBezTo>
                <a:cubicBezTo>
                  <a:pt x="65936" y="23625"/>
                  <a:pt x="65936" y="23657"/>
                  <a:pt x="65967" y="23689"/>
                </a:cubicBezTo>
                <a:cubicBezTo>
                  <a:pt x="65999" y="23784"/>
                  <a:pt x="66062" y="23784"/>
                  <a:pt x="66126" y="23815"/>
                </a:cubicBezTo>
                <a:lnTo>
                  <a:pt x="66379" y="23815"/>
                </a:lnTo>
                <a:cubicBezTo>
                  <a:pt x="66474" y="23847"/>
                  <a:pt x="66506" y="23847"/>
                  <a:pt x="66506" y="23879"/>
                </a:cubicBezTo>
                <a:cubicBezTo>
                  <a:pt x="66537" y="23974"/>
                  <a:pt x="66569" y="24005"/>
                  <a:pt x="66601" y="24069"/>
                </a:cubicBezTo>
                <a:cubicBezTo>
                  <a:pt x="66632" y="24132"/>
                  <a:pt x="66696" y="24164"/>
                  <a:pt x="66759" y="24164"/>
                </a:cubicBezTo>
                <a:cubicBezTo>
                  <a:pt x="66822" y="24164"/>
                  <a:pt x="66854" y="24164"/>
                  <a:pt x="66917" y="24132"/>
                </a:cubicBezTo>
                <a:cubicBezTo>
                  <a:pt x="67044" y="24100"/>
                  <a:pt x="67107" y="24005"/>
                  <a:pt x="67202" y="23910"/>
                </a:cubicBezTo>
                <a:cubicBezTo>
                  <a:pt x="67266" y="23784"/>
                  <a:pt x="67297" y="23657"/>
                  <a:pt x="67297" y="23562"/>
                </a:cubicBezTo>
                <a:cubicBezTo>
                  <a:pt x="67297" y="23499"/>
                  <a:pt x="67297" y="23467"/>
                  <a:pt x="67297" y="23435"/>
                </a:cubicBezTo>
                <a:cubicBezTo>
                  <a:pt x="67234" y="23214"/>
                  <a:pt x="66981" y="22992"/>
                  <a:pt x="66981" y="22992"/>
                </a:cubicBezTo>
                <a:cubicBezTo>
                  <a:pt x="66949" y="22960"/>
                  <a:pt x="66917" y="22960"/>
                  <a:pt x="66886" y="22960"/>
                </a:cubicBezTo>
                <a:close/>
                <a:moveTo>
                  <a:pt x="66854" y="25272"/>
                </a:moveTo>
                <a:cubicBezTo>
                  <a:pt x="66727" y="25272"/>
                  <a:pt x="66252" y="25367"/>
                  <a:pt x="66157" y="25430"/>
                </a:cubicBezTo>
                <a:cubicBezTo>
                  <a:pt x="66094" y="25430"/>
                  <a:pt x="65999" y="25399"/>
                  <a:pt x="65936" y="25399"/>
                </a:cubicBezTo>
                <a:cubicBezTo>
                  <a:pt x="65872" y="25367"/>
                  <a:pt x="65809" y="25367"/>
                  <a:pt x="65809" y="25367"/>
                </a:cubicBezTo>
                <a:cubicBezTo>
                  <a:pt x="65777" y="25367"/>
                  <a:pt x="65746" y="25367"/>
                  <a:pt x="65714" y="25399"/>
                </a:cubicBezTo>
                <a:cubicBezTo>
                  <a:pt x="65651" y="25462"/>
                  <a:pt x="65619" y="25557"/>
                  <a:pt x="65619" y="25620"/>
                </a:cubicBezTo>
                <a:cubicBezTo>
                  <a:pt x="65619" y="25684"/>
                  <a:pt x="65651" y="25779"/>
                  <a:pt x="65714" y="25810"/>
                </a:cubicBezTo>
                <a:cubicBezTo>
                  <a:pt x="65777" y="25874"/>
                  <a:pt x="65841" y="25905"/>
                  <a:pt x="65936" y="25905"/>
                </a:cubicBezTo>
                <a:cubicBezTo>
                  <a:pt x="65936" y="25905"/>
                  <a:pt x="65967" y="25905"/>
                  <a:pt x="65967" y="25874"/>
                </a:cubicBezTo>
                <a:cubicBezTo>
                  <a:pt x="66189" y="25874"/>
                  <a:pt x="66632" y="25779"/>
                  <a:pt x="66696" y="25779"/>
                </a:cubicBezTo>
                <a:cubicBezTo>
                  <a:pt x="66822" y="25779"/>
                  <a:pt x="66854" y="25715"/>
                  <a:pt x="66886" y="25620"/>
                </a:cubicBezTo>
                <a:cubicBezTo>
                  <a:pt x="66917" y="25557"/>
                  <a:pt x="66949" y="25494"/>
                  <a:pt x="66981" y="25399"/>
                </a:cubicBezTo>
                <a:cubicBezTo>
                  <a:pt x="66981" y="25399"/>
                  <a:pt x="66949" y="25367"/>
                  <a:pt x="66949" y="25335"/>
                </a:cubicBezTo>
                <a:cubicBezTo>
                  <a:pt x="66917" y="25304"/>
                  <a:pt x="66886" y="25272"/>
                  <a:pt x="66854" y="25272"/>
                </a:cubicBezTo>
                <a:close/>
                <a:moveTo>
                  <a:pt x="27743" y="25853"/>
                </a:moveTo>
                <a:cubicBezTo>
                  <a:pt x="27741" y="25881"/>
                  <a:pt x="27725" y="25909"/>
                  <a:pt x="27584" y="25937"/>
                </a:cubicBezTo>
                <a:cubicBezTo>
                  <a:pt x="27553" y="25937"/>
                  <a:pt x="27521" y="25969"/>
                  <a:pt x="27521" y="25969"/>
                </a:cubicBezTo>
                <a:lnTo>
                  <a:pt x="27489" y="25969"/>
                </a:lnTo>
                <a:cubicBezTo>
                  <a:pt x="27489" y="25937"/>
                  <a:pt x="27521" y="25937"/>
                  <a:pt x="27521" y="25937"/>
                </a:cubicBezTo>
                <a:cubicBezTo>
                  <a:pt x="27577" y="25909"/>
                  <a:pt x="27659" y="25881"/>
                  <a:pt x="27743" y="25853"/>
                </a:cubicBezTo>
                <a:close/>
                <a:moveTo>
                  <a:pt x="67677" y="25019"/>
                </a:moveTo>
                <a:cubicBezTo>
                  <a:pt x="67614" y="25019"/>
                  <a:pt x="67551" y="25082"/>
                  <a:pt x="67519" y="25114"/>
                </a:cubicBezTo>
                <a:cubicBezTo>
                  <a:pt x="67392" y="25272"/>
                  <a:pt x="67266" y="25589"/>
                  <a:pt x="67266" y="25810"/>
                </a:cubicBezTo>
                <a:cubicBezTo>
                  <a:pt x="67266" y="25874"/>
                  <a:pt x="67266" y="25937"/>
                  <a:pt x="67297" y="25969"/>
                </a:cubicBezTo>
                <a:cubicBezTo>
                  <a:pt x="67329" y="26032"/>
                  <a:pt x="67361" y="26064"/>
                  <a:pt x="67424" y="26095"/>
                </a:cubicBezTo>
                <a:lnTo>
                  <a:pt x="67487" y="26095"/>
                </a:lnTo>
                <a:cubicBezTo>
                  <a:pt x="67646" y="26095"/>
                  <a:pt x="67709" y="25937"/>
                  <a:pt x="67772" y="25779"/>
                </a:cubicBezTo>
                <a:cubicBezTo>
                  <a:pt x="67836" y="25620"/>
                  <a:pt x="67867" y="25430"/>
                  <a:pt x="67867" y="25304"/>
                </a:cubicBezTo>
                <a:cubicBezTo>
                  <a:pt x="67867" y="25240"/>
                  <a:pt x="67867" y="25209"/>
                  <a:pt x="67836" y="25145"/>
                </a:cubicBezTo>
                <a:cubicBezTo>
                  <a:pt x="67836" y="25114"/>
                  <a:pt x="67804" y="25082"/>
                  <a:pt x="67772" y="25019"/>
                </a:cubicBezTo>
                <a:close/>
                <a:moveTo>
                  <a:pt x="46523" y="25747"/>
                </a:moveTo>
                <a:cubicBezTo>
                  <a:pt x="46523" y="25747"/>
                  <a:pt x="46523" y="25747"/>
                  <a:pt x="46523" y="25779"/>
                </a:cubicBezTo>
                <a:cubicBezTo>
                  <a:pt x="46523" y="25779"/>
                  <a:pt x="46523" y="25779"/>
                  <a:pt x="46523" y="25810"/>
                </a:cubicBezTo>
                <a:cubicBezTo>
                  <a:pt x="46554" y="25874"/>
                  <a:pt x="46491" y="26064"/>
                  <a:pt x="46428" y="26190"/>
                </a:cubicBezTo>
                <a:cubicBezTo>
                  <a:pt x="46396" y="26254"/>
                  <a:pt x="46332" y="26317"/>
                  <a:pt x="46301" y="26349"/>
                </a:cubicBezTo>
                <a:cubicBezTo>
                  <a:pt x="46301" y="26349"/>
                  <a:pt x="46269" y="26380"/>
                  <a:pt x="46269" y="26380"/>
                </a:cubicBezTo>
                <a:cubicBezTo>
                  <a:pt x="46269" y="26380"/>
                  <a:pt x="46237" y="26349"/>
                  <a:pt x="46237" y="26317"/>
                </a:cubicBezTo>
                <a:cubicBezTo>
                  <a:pt x="46237" y="26285"/>
                  <a:pt x="46237" y="26222"/>
                  <a:pt x="46237" y="26159"/>
                </a:cubicBezTo>
                <a:cubicBezTo>
                  <a:pt x="46237" y="26000"/>
                  <a:pt x="46269" y="25810"/>
                  <a:pt x="46269" y="25810"/>
                </a:cubicBezTo>
                <a:cubicBezTo>
                  <a:pt x="46269" y="25810"/>
                  <a:pt x="46269" y="25810"/>
                  <a:pt x="46269" y="25779"/>
                </a:cubicBezTo>
                <a:cubicBezTo>
                  <a:pt x="46301" y="25779"/>
                  <a:pt x="46396" y="25747"/>
                  <a:pt x="46459" y="25747"/>
                </a:cubicBezTo>
                <a:close/>
                <a:moveTo>
                  <a:pt x="65081" y="23657"/>
                </a:moveTo>
                <a:cubicBezTo>
                  <a:pt x="64986" y="23689"/>
                  <a:pt x="64891" y="23720"/>
                  <a:pt x="64827" y="23784"/>
                </a:cubicBezTo>
                <a:cubicBezTo>
                  <a:pt x="64764" y="23847"/>
                  <a:pt x="64732" y="23942"/>
                  <a:pt x="64701" y="24037"/>
                </a:cubicBezTo>
                <a:cubicBezTo>
                  <a:pt x="64701" y="24069"/>
                  <a:pt x="64701" y="24069"/>
                  <a:pt x="64701" y="24069"/>
                </a:cubicBezTo>
                <a:cubicBezTo>
                  <a:pt x="64701" y="24164"/>
                  <a:pt x="64732" y="24195"/>
                  <a:pt x="64732" y="24227"/>
                </a:cubicBezTo>
                <a:cubicBezTo>
                  <a:pt x="64732" y="24259"/>
                  <a:pt x="64732" y="24259"/>
                  <a:pt x="64732" y="24259"/>
                </a:cubicBezTo>
                <a:lnTo>
                  <a:pt x="64637" y="24259"/>
                </a:lnTo>
                <a:cubicBezTo>
                  <a:pt x="64447" y="24259"/>
                  <a:pt x="64321" y="24385"/>
                  <a:pt x="64257" y="24512"/>
                </a:cubicBezTo>
                <a:cubicBezTo>
                  <a:pt x="64194" y="24575"/>
                  <a:pt x="64194" y="24639"/>
                  <a:pt x="64162" y="24670"/>
                </a:cubicBezTo>
                <a:cubicBezTo>
                  <a:pt x="64162" y="24702"/>
                  <a:pt x="64162" y="24702"/>
                  <a:pt x="64131" y="24734"/>
                </a:cubicBezTo>
                <a:cubicBezTo>
                  <a:pt x="64067" y="24797"/>
                  <a:pt x="64036" y="24797"/>
                  <a:pt x="63877" y="24860"/>
                </a:cubicBezTo>
                <a:cubicBezTo>
                  <a:pt x="63687" y="24924"/>
                  <a:pt x="63624" y="25082"/>
                  <a:pt x="63592" y="25209"/>
                </a:cubicBezTo>
                <a:cubicBezTo>
                  <a:pt x="63592" y="25209"/>
                  <a:pt x="63560" y="25177"/>
                  <a:pt x="63529" y="25177"/>
                </a:cubicBezTo>
                <a:cubicBezTo>
                  <a:pt x="63465" y="25145"/>
                  <a:pt x="63434" y="25082"/>
                  <a:pt x="63339" y="25082"/>
                </a:cubicBezTo>
                <a:cubicBezTo>
                  <a:pt x="63307" y="25082"/>
                  <a:pt x="63244" y="25082"/>
                  <a:pt x="63212" y="25145"/>
                </a:cubicBezTo>
                <a:cubicBezTo>
                  <a:pt x="63149" y="25209"/>
                  <a:pt x="63149" y="25272"/>
                  <a:pt x="63149" y="25367"/>
                </a:cubicBezTo>
                <a:cubicBezTo>
                  <a:pt x="63149" y="25589"/>
                  <a:pt x="63212" y="25905"/>
                  <a:pt x="63307" y="26190"/>
                </a:cubicBezTo>
                <a:cubicBezTo>
                  <a:pt x="63370" y="26380"/>
                  <a:pt x="63529" y="26570"/>
                  <a:pt x="63624" y="26697"/>
                </a:cubicBezTo>
                <a:cubicBezTo>
                  <a:pt x="63782" y="26792"/>
                  <a:pt x="63877" y="26887"/>
                  <a:pt x="63972" y="26887"/>
                </a:cubicBezTo>
                <a:cubicBezTo>
                  <a:pt x="64067" y="26887"/>
                  <a:pt x="64257" y="26887"/>
                  <a:pt x="64352" y="26919"/>
                </a:cubicBezTo>
                <a:cubicBezTo>
                  <a:pt x="64416" y="26950"/>
                  <a:pt x="64542" y="26982"/>
                  <a:pt x="64669" y="26982"/>
                </a:cubicBezTo>
                <a:cubicBezTo>
                  <a:pt x="64732" y="26982"/>
                  <a:pt x="64827" y="26982"/>
                  <a:pt x="64891" y="26950"/>
                </a:cubicBezTo>
                <a:cubicBezTo>
                  <a:pt x="64954" y="26919"/>
                  <a:pt x="65017" y="26824"/>
                  <a:pt x="65017" y="26729"/>
                </a:cubicBezTo>
                <a:lnTo>
                  <a:pt x="65017" y="26697"/>
                </a:lnTo>
                <a:cubicBezTo>
                  <a:pt x="65017" y="26602"/>
                  <a:pt x="65017" y="26507"/>
                  <a:pt x="65017" y="26444"/>
                </a:cubicBezTo>
                <a:cubicBezTo>
                  <a:pt x="65017" y="26254"/>
                  <a:pt x="65049" y="26095"/>
                  <a:pt x="65144" y="26000"/>
                </a:cubicBezTo>
                <a:cubicBezTo>
                  <a:pt x="65207" y="25905"/>
                  <a:pt x="65271" y="25842"/>
                  <a:pt x="65334" y="25747"/>
                </a:cubicBezTo>
                <a:cubicBezTo>
                  <a:pt x="65429" y="25652"/>
                  <a:pt x="65461" y="25557"/>
                  <a:pt x="65461" y="25430"/>
                </a:cubicBezTo>
                <a:cubicBezTo>
                  <a:pt x="65461" y="25367"/>
                  <a:pt x="65461" y="25304"/>
                  <a:pt x="65429" y="25240"/>
                </a:cubicBezTo>
                <a:cubicBezTo>
                  <a:pt x="65366" y="24987"/>
                  <a:pt x="65239" y="24797"/>
                  <a:pt x="65239" y="24734"/>
                </a:cubicBezTo>
                <a:cubicBezTo>
                  <a:pt x="65239" y="24702"/>
                  <a:pt x="65239" y="24702"/>
                  <a:pt x="65271" y="24702"/>
                </a:cubicBezTo>
                <a:cubicBezTo>
                  <a:pt x="65334" y="24639"/>
                  <a:pt x="65397" y="24575"/>
                  <a:pt x="65461" y="24544"/>
                </a:cubicBezTo>
                <a:cubicBezTo>
                  <a:pt x="65492" y="24480"/>
                  <a:pt x="65587" y="24417"/>
                  <a:pt x="65587" y="24290"/>
                </a:cubicBezTo>
                <a:cubicBezTo>
                  <a:pt x="65587" y="24290"/>
                  <a:pt x="65587" y="24259"/>
                  <a:pt x="65556" y="24227"/>
                </a:cubicBezTo>
                <a:cubicBezTo>
                  <a:pt x="65524" y="24164"/>
                  <a:pt x="65492" y="24164"/>
                  <a:pt x="65461" y="24164"/>
                </a:cubicBezTo>
                <a:cubicBezTo>
                  <a:pt x="65397" y="24164"/>
                  <a:pt x="65397" y="24195"/>
                  <a:pt x="65366" y="24195"/>
                </a:cubicBezTo>
                <a:cubicBezTo>
                  <a:pt x="65334" y="24195"/>
                  <a:pt x="65334" y="24227"/>
                  <a:pt x="65302" y="24227"/>
                </a:cubicBezTo>
                <a:cubicBezTo>
                  <a:pt x="65302" y="24227"/>
                  <a:pt x="65302" y="24227"/>
                  <a:pt x="65271" y="24195"/>
                </a:cubicBezTo>
                <a:cubicBezTo>
                  <a:pt x="65239" y="24132"/>
                  <a:pt x="65239" y="24037"/>
                  <a:pt x="65207" y="23847"/>
                </a:cubicBezTo>
                <a:cubicBezTo>
                  <a:pt x="65207" y="23784"/>
                  <a:pt x="65207" y="23752"/>
                  <a:pt x="65176" y="23720"/>
                </a:cubicBezTo>
                <a:cubicBezTo>
                  <a:pt x="65144" y="23689"/>
                  <a:pt x="65112" y="23657"/>
                  <a:pt x="65081" y="23657"/>
                </a:cubicBezTo>
                <a:close/>
                <a:moveTo>
                  <a:pt x="65651" y="25842"/>
                </a:moveTo>
                <a:cubicBezTo>
                  <a:pt x="65556" y="25874"/>
                  <a:pt x="65492" y="25969"/>
                  <a:pt x="65492" y="26064"/>
                </a:cubicBezTo>
                <a:cubicBezTo>
                  <a:pt x="65461" y="26127"/>
                  <a:pt x="65461" y="26222"/>
                  <a:pt x="65461" y="26349"/>
                </a:cubicBezTo>
                <a:cubicBezTo>
                  <a:pt x="65429" y="26475"/>
                  <a:pt x="65334" y="26602"/>
                  <a:pt x="65334" y="26760"/>
                </a:cubicBezTo>
                <a:cubicBezTo>
                  <a:pt x="65334" y="26824"/>
                  <a:pt x="65366" y="26919"/>
                  <a:pt x="65429" y="26982"/>
                </a:cubicBezTo>
                <a:cubicBezTo>
                  <a:pt x="65461" y="27014"/>
                  <a:pt x="65492" y="27014"/>
                  <a:pt x="65524" y="27014"/>
                </a:cubicBezTo>
                <a:cubicBezTo>
                  <a:pt x="65682" y="27014"/>
                  <a:pt x="65746" y="26919"/>
                  <a:pt x="65841" y="26824"/>
                </a:cubicBezTo>
                <a:cubicBezTo>
                  <a:pt x="65872" y="26792"/>
                  <a:pt x="65904" y="26760"/>
                  <a:pt x="65936" y="26729"/>
                </a:cubicBezTo>
                <a:cubicBezTo>
                  <a:pt x="65936" y="26792"/>
                  <a:pt x="65936" y="26824"/>
                  <a:pt x="65936" y="26855"/>
                </a:cubicBezTo>
                <a:cubicBezTo>
                  <a:pt x="65936" y="26950"/>
                  <a:pt x="65967" y="27045"/>
                  <a:pt x="66031" y="27172"/>
                </a:cubicBezTo>
                <a:cubicBezTo>
                  <a:pt x="66157" y="27394"/>
                  <a:pt x="66379" y="27426"/>
                  <a:pt x="66474" y="27426"/>
                </a:cubicBezTo>
                <a:lnTo>
                  <a:pt x="66506" y="27426"/>
                </a:lnTo>
                <a:cubicBezTo>
                  <a:pt x="66537" y="27426"/>
                  <a:pt x="66569" y="27362"/>
                  <a:pt x="66569" y="27299"/>
                </a:cubicBezTo>
                <a:cubicBezTo>
                  <a:pt x="66569" y="27299"/>
                  <a:pt x="66569" y="27140"/>
                  <a:pt x="66537" y="26982"/>
                </a:cubicBezTo>
                <a:cubicBezTo>
                  <a:pt x="66506" y="26792"/>
                  <a:pt x="66474" y="26602"/>
                  <a:pt x="66316" y="26475"/>
                </a:cubicBezTo>
                <a:cubicBezTo>
                  <a:pt x="66284" y="26475"/>
                  <a:pt x="66252" y="26444"/>
                  <a:pt x="66221" y="26412"/>
                </a:cubicBezTo>
                <a:lnTo>
                  <a:pt x="66284" y="26412"/>
                </a:lnTo>
                <a:cubicBezTo>
                  <a:pt x="66347" y="26412"/>
                  <a:pt x="66442" y="26412"/>
                  <a:pt x="66506" y="26349"/>
                </a:cubicBezTo>
                <a:cubicBezTo>
                  <a:pt x="66569" y="26317"/>
                  <a:pt x="66601" y="26222"/>
                  <a:pt x="66601" y="26159"/>
                </a:cubicBezTo>
                <a:cubicBezTo>
                  <a:pt x="66601" y="26127"/>
                  <a:pt x="66601" y="26095"/>
                  <a:pt x="66569" y="26032"/>
                </a:cubicBezTo>
                <a:cubicBezTo>
                  <a:pt x="66506" y="25905"/>
                  <a:pt x="66379" y="25905"/>
                  <a:pt x="66284" y="25905"/>
                </a:cubicBezTo>
                <a:cubicBezTo>
                  <a:pt x="66126" y="25905"/>
                  <a:pt x="65999" y="25905"/>
                  <a:pt x="65936" y="25937"/>
                </a:cubicBezTo>
                <a:cubicBezTo>
                  <a:pt x="65904" y="25937"/>
                  <a:pt x="65841" y="25905"/>
                  <a:pt x="65809" y="25905"/>
                </a:cubicBezTo>
                <a:cubicBezTo>
                  <a:pt x="65746" y="25874"/>
                  <a:pt x="65746" y="25842"/>
                  <a:pt x="65746" y="25842"/>
                </a:cubicBezTo>
                <a:close/>
                <a:moveTo>
                  <a:pt x="60235" y="24100"/>
                </a:moveTo>
                <a:cubicBezTo>
                  <a:pt x="60140" y="24100"/>
                  <a:pt x="60077" y="24195"/>
                  <a:pt x="60077" y="24259"/>
                </a:cubicBezTo>
                <a:cubicBezTo>
                  <a:pt x="60109" y="24354"/>
                  <a:pt x="60140" y="24417"/>
                  <a:pt x="60172" y="24480"/>
                </a:cubicBezTo>
                <a:cubicBezTo>
                  <a:pt x="60235" y="24575"/>
                  <a:pt x="60330" y="24670"/>
                  <a:pt x="60425" y="24765"/>
                </a:cubicBezTo>
                <a:cubicBezTo>
                  <a:pt x="60489" y="24860"/>
                  <a:pt x="60552" y="24924"/>
                  <a:pt x="60584" y="24924"/>
                </a:cubicBezTo>
                <a:cubicBezTo>
                  <a:pt x="60615" y="24987"/>
                  <a:pt x="60742" y="25114"/>
                  <a:pt x="60869" y="25304"/>
                </a:cubicBezTo>
                <a:cubicBezTo>
                  <a:pt x="60995" y="25462"/>
                  <a:pt x="61122" y="25684"/>
                  <a:pt x="61122" y="25747"/>
                </a:cubicBezTo>
                <a:cubicBezTo>
                  <a:pt x="61122" y="25937"/>
                  <a:pt x="61217" y="26159"/>
                  <a:pt x="61312" y="26380"/>
                </a:cubicBezTo>
                <a:cubicBezTo>
                  <a:pt x="61407" y="26570"/>
                  <a:pt x="61502" y="26760"/>
                  <a:pt x="61565" y="26824"/>
                </a:cubicBezTo>
                <a:cubicBezTo>
                  <a:pt x="61629" y="26887"/>
                  <a:pt x="61755" y="27014"/>
                  <a:pt x="61914" y="27140"/>
                </a:cubicBezTo>
                <a:cubicBezTo>
                  <a:pt x="62040" y="27235"/>
                  <a:pt x="62167" y="27394"/>
                  <a:pt x="62199" y="27457"/>
                </a:cubicBezTo>
                <a:cubicBezTo>
                  <a:pt x="62230" y="27552"/>
                  <a:pt x="62325" y="27647"/>
                  <a:pt x="62420" y="27679"/>
                </a:cubicBezTo>
                <a:cubicBezTo>
                  <a:pt x="62420" y="27869"/>
                  <a:pt x="62547" y="27996"/>
                  <a:pt x="62610" y="28027"/>
                </a:cubicBezTo>
                <a:cubicBezTo>
                  <a:pt x="62705" y="28091"/>
                  <a:pt x="62832" y="28122"/>
                  <a:pt x="63022" y="28122"/>
                </a:cubicBezTo>
                <a:lnTo>
                  <a:pt x="63117" y="28122"/>
                </a:lnTo>
                <a:cubicBezTo>
                  <a:pt x="63180" y="28122"/>
                  <a:pt x="63275" y="28091"/>
                  <a:pt x="63339" y="28091"/>
                </a:cubicBezTo>
                <a:cubicBezTo>
                  <a:pt x="63339" y="28091"/>
                  <a:pt x="63370" y="28059"/>
                  <a:pt x="63402" y="28059"/>
                </a:cubicBezTo>
                <a:cubicBezTo>
                  <a:pt x="63516" y="28201"/>
                  <a:pt x="63629" y="28317"/>
                  <a:pt x="63811" y="28317"/>
                </a:cubicBezTo>
                <a:cubicBezTo>
                  <a:pt x="63832" y="28317"/>
                  <a:pt x="63854" y="28316"/>
                  <a:pt x="63877" y="28312"/>
                </a:cubicBezTo>
                <a:lnTo>
                  <a:pt x="64004" y="28312"/>
                </a:lnTo>
                <a:cubicBezTo>
                  <a:pt x="64131" y="28312"/>
                  <a:pt x="64289" y="28376"/>
                  <a:pt x="64447" y="28376"/>
                </a:cubicBezTo>
                <a:cubicBezTo>
                  <a:pt x="64479" y="28376"/>
                  <a:pt x="64511" y="28376"/>
                  <a:pt x="64542" y="28344"/>
                </a:cubicBezTo>
                <a:cubicBezTo>
                  <a:pt x="64574" y="28344"/>
                  <a:pt x="64606" y="28281"/>
                  <a:pt x="64637" y="28217"/>
                </a:cubicBezTo>
                <a:cubicBezTo>
                  <a:pt x="64637" y="28217"/>
                  <a:pt x="64637" y="28217"/>
                  <a:pt x="64637" y="28186"/>
                </a:cubicBezTo>
                <a:cubicBezTo>
                  <a:pt x="64637" y="28059"/>
                  <a:pt x="64542" y="27964"/>
                  <a:pt x="64479" y="27869"/>
                </a:cubicBezTo>
                <a:cubicBezTo>
                  <a:pt x="64416" y="27806"/>
                  <a:pt x="64321" y="27742"/>
                  <a:pt x="64226" y="27742"/>
                </a:cubicBezTo>
                <a:cubicBezTo>
                  <a:pt x="64226" y="27742"/>
                  <a:pt x="64067" y="27711"/>
                  <a:pt x="63941" y="27647"/>
                </a:cubicBezTo>
                <a:cubicBezTo>
                  <a:pt x="63814" y="27616"/>
                  <a:pt x="63687" y="27584"/>
                  <a:pt x="63687" y="27584"/>
                </a:cubicBezTo>
                <a:lnTo>
                  <a:pt x="63624" y="27584"/>
                </a:lnTo>
                <a:cubicBezTo>
                  <a:pt x="63560" y="27647"/>
                  <a:pt x="63497" y="27647"/>
                  <a:pt x="63434" y="27679"/>
                </a:cubicBezTo>
                <a:lnTo>
                  <a:pt x="63402" y="27679"/>
                </a:lnTo>
                <a:cubicBezTo>
                  <a:pt x="63275" y="27584"/>
                  <a:pt x="63149" y="27584"/>
                  <a:pt x="63054" y="27584"/>
                </a:cubicBezTo>
                <a:lnTo>
                  <a:pt x="62959" y="27584"/>
                </a:lnTo>
                <a:cubicBezTo>
                  <a:pt x="62927" y="27552"/>
                  <a:pt x="62927" y="27552"/>
                  <a:pt x="62927" y="27521"/>
                </a:cubicBezTo>
                <a:cubicBezTo>
                  <a:pt x="62864" y="27426"/>
                  <a:pt x="62800" y="27299"/>
                  <a:pt x="62674" y="27299"/>
                </a:cubicBezTo>
                <a:cubicBezTo>
                  <a:pt x="62674" y="27299"/>
                  <a:pt x="62642" y="27331"/>
                  <a:pt x="62642" y="27331"/>
                </a:cubicBezTo>
                <a:cubicBezTo>
                  <a:pt x="62642" y="27077"/>
                  <a:pt x="62674" y="26792"/>
                  <a:pt x="62737" y="26729"/>
                </a:cubicBezTo>
                <a:cubicBezTo>
                  <a:pt x="62800" y="26634"/>
                  <a:pt x="62800" y="26570"/>
                  <a:pt x="62800" y="26475"/>
                </a:cubicBezTo>
                <a:cubicBezTo>
                  <a:pt x="62800" y="26412"/>
                  <a:pt x="62800" y="26349"/>
                  <a:pt x="62769" y="26317"/>
                </a:cubicBezTo>
                <a:cubicBezTo>
                  <a:pt x="62737" y="26254"/>
                  <a:pt x="62674" y="26222"/>
                  <a:pt x="62579" y="26222"/>
                </a:cubicBezTo>
                <a:lnTo>
                  <a:pt x="62547" y="26222"/>
                </a:lnTo>
                <a:cubicBezTo>
                  <a:pt x="62547" y="26222"/>
                  <a:pt x="62547" y="26222"/>
                  <a:pt x="62515" y="26190"/>
                </a:cubicBezTo>
                <a:cubicBezTo>
                  <a:pt x="62420" y="26095"/>
                  <a:pt x="62294" y="25874"/>
                  <a:pt x="62104" y="25715"/>
                </a:cubicBezTo>
                <a:cubicBezTo>
                  <a:pt x="61850" y="25494"/>
                  <a:pt x="61660" y="25335"/>
                  <a:pt x="61470" y="25050"/>
                </a:cubicBezTo>
                <a:cubicBezTo>
                  <a:pt x="61217" y="24702"/>
                  <a:pt x="60932" y="24512"/>
                  <a:pt x="60774" y="24354"/>
                </a:cubicBezTo>
                <a:cubicBezTo>
                  <a:pt x="60647" y="24195"/>
                  <a:pt x="60425" y="24100"/>
                  <a:pt x="60299" y="24100"/>
                </a:cubicBezTo>
                <a:close/>
                <a:moveTo>
                  <a:pt x="65651" y="28249"/>
                </a:moveTo>
                <a:cubicBezTo>
                  <a:pt x="65556" y="28249"/>
                  <a:pt x="65429" y="28344"/>
                  <a:pt x="65397" y="28471"/>
                </a:cubicBezTo>
                <a:cubicBezTo>
                  <a:pt x="65397" y="28502"/>
                  <a:pt x="65397" y="28502"/>
                  <a:pt x="65397" y="28534"/>
                </a:cubicBezTo>
                <a:cubicBezTo>
                  <a:pt x="65397" y="28724"/>
                  <a:pt x="65556" y="28819"/>
                  <a:pt x="65682" y="28819"/>
                </a:cubicBezTo>
                <a:cubicBezTo>
                  <a:pt x="65777" y="28819"/>
                  <a:pt x="65904" y="28724"/>
                  <a:pt x="65904" y="28566"/>
                </a:cubicBezTo>
                <a:lnTo>
                  <a:pt x="65904" y="28534"/>
                </a:lnTo>
                <a:cubicBezTo>
                  <a:pt x="65904" y="28471"/>
                  <a:pt x="65872" y="28376"/>
                  <a:pt x="65841" y="28344"/>
                </a:cubicBezTo>
                <a:cubicBezTo>
                  <a:pt x="65777" y="28281"/>
                  <a:pt x="65714" y="28249"/>
                  <a:pt x="65651" y="28249"/>
                </a:cubicBezTo>
                <a:close/>
                <a:moveTo>
                  <a:pt x="66917" y="27932"/>
                </a:moveTo>
                <a:cubicBezTo>
                  <a:pt x="66854" y="27932"/>
                  <a:pt x="66759" y="27964"/>
                  <a:pt x="66727" y="28059"/>
                </a:cubicBezTo>
                <a:cubicBezTo>
                  <a:pt x="66664" y="28154"/>
                  <a:pt x="66601" y="28249"/>
                  <a:pt x="66537" y="28344"/>
                </a:cubicBezTo>
                <a:cubicBezTo>
                  <a:pt x="66474" y="28439"/>
                  <a:pt x="66411" y="28534"/>
                  <a:pt x="66411" y="28661"/>
                </a:cubicBezTo>
                <a:cubicBezTo>
                  <a:pt x="66411" y="28661"/>
                  <a:pt x="66411" y="28692"/>
                  <a:pt x="66411" y="28692"/>
                </a:cubicBezTo>
                <a:cubicBezTo>
                  <a:pt x="66411" y="28724"/>
                  <a:pt x="66442" y="28787"/>
                  <a:pt x="66474" y="28819"/>
                </a:cubicBezTo>
                <a:cubicBezTo>
                  <a:pt x="66506" y="28851"/>
                  <a:pt x="66537" y="28882"/>
                  <a:pt x="66569" y="28882"/>
                </a:cubicBezTo>
                <a:cubicBezTo>
                  <a:pt x="66696" y="28851"/>
                  <a:pt x="66759" y="28787"/>
                  <a:pt x="66854" y="28724"/>
                </a:cubicBezTo>
                <a:cubicBezTo>
                  <a:pt x="66886" y="28692"/>
                  <a:pt x="66949" y="28661"/>
                  <a:pt x="66949" y="28629"/>
                </a:cubicBezTo>
                <a:cubicBezTo>
                  <a:pt x="66981" y="28629"/>
                  <a:pt x="67044" y="28597"/>
                  <a:pt x="67107" y="28566"/>
                </a:cubicBezTo>
                <a:cubicBezTo>
                  <a:pt x="67139" y="28566"/>
                  <a:pt x="67202" y="28534"/>
                  <a:pt x="67234" y="28502"/>
                </a:cubicBezTo>
                <a:cubicBezTo>
                  <a:pt x="67297" y="28439"/>
                  <a:pt x="67329" y="28376"/>
                  <a:pt x="67329" y="28312"/>
                </a:cubicBezTo>
                <a:cubicBezTo>
                  <a:pt x="67329" y="28186"/>
                  <a:pt x="67266" y="28122"/>
                  <a:pt x="67202" y="28059"/>
                </a:cubicBezTo>
                <a:cubicBezTo>
                  <a:pt x="67107" y="27996"/>
                  <a:pt x="67044" y="27932"/>
                  <a:pt x="66917" y="27932"/>
                </a:cubicBezTo>
                <a:close/>
                <a:moveTo>
                  <a:pt x="79015" y="30276"/>
                </a:moveTo>
                <a:cubicBezTo>
                  <a:pt x="78920" y="30276"/>
                  <a:pt x="78857" y="30339"/>
                  <a:pt x="78793" y="30371"/>
                </a:cubicBezTo>
                <a:cubicBezTo>
                  <a:pt x="78635" y="30561"/>
                  <a:pt x="78445" y="30846"/>
                  <a:pt x="78445" y="30846"/>
                </a:cubicBezTo>
                <a:cubicBezTo>
                  <a:pt x="78445" y="30877"/>
                  <a:pt x="78413" y="30909"/>
                  <a:pt x="78445" y="30941"/>
                </a:cubicBezTo>
                <a:cubicBezTo>
                  <a:pt x="78445" y="30972"/>
                  <a:pt x="78477" y="30972"/>
                  <a:pt x="78477" y="31004"/>
                </a:cubicBezTo>
                <a:cubicBezTo>
                  <a:pt x="78540" y="31004"/>
                  <a:pt x="78572" y="31036"/>
                  <a:pt x="78603" y="31036"/>
                </a:cubicBezTo>
                <a:cubicBezTo>
                  <a:pt x="78762" y="31036"/>
                  <a:pt x="78888" y="30941"/>
                  <a:pt x="78983" y="30814"/>
                </a:cubicBezTo>
                <a:cubicBezTo>
                  <a:pt x="79078" y="30719"/>
                  <a:pt x="79173" y="30592"/>
                  <a:pt x="79173" y="30466"/>
                </a:cubicBezTo>
                <a:cubicBezTo>
                  <a:pt x="79173" y="30402"/>
                  <a:pt x="79142" y="30307"/>
                  <a:pt x="79078" y="30307"/>
                </a:cubicBezTo>
                <a:cubicBezTo>
                  <a:pt x="79047" y="30276"/>
                  <a:pt x="79047" y="30276"/>
                  <a:pt x="79015" y="30276"/>
                </a:cubicBezTo>
                <a:close/>
                <a:moveTo>
                  <a:pt x="75531" y="31606"/>
                </a:moveTo>
                <a:cubicBezTo>
                  <a:pt x="75500" y="31637"/>
                  <a:pt x="75500" y="31701"/>
                  <a:pt x="75500" y="31732"/>
                </a:cubicBezTo>
                <a:cubicBezTo>
                  <a:pt x="75500" y="31764"/>
                  <a:pt x="75500" y="31796"/>
                  <a:pt x="75531" y="31827"/>
                </a:cubicBezTo>
                <a:cubicBezTo>
                  <a:pt x="75563" y="31891"/>
                  <a:pt x="75626" y="31986"/>
                  <a:pt x="75690" y="32081"/>
                </a:cubicBezTo>
                <a:cubicBezTo>
                  <a:pt x="75753" y="32239"/>
                  <a:pt x="75880" y="32334"/>
                  <a:pt x="76038" y="32366"/>
                </a:cubicBezTo>
                <a:cubicBezTo>
                  <a:pt x="76133" y="32366"/>
                  <a:pt x="76228" y="32239"/>
                  <a:pt x="76228" y="32144"/>
                </a:cubicBezTo>
                <a:cubicBezTo>
                  <a:pt x="76228" y="32113"/>
                  <a:pt x="76228" y="32081"/>
                  <a:pt x="76228" y="32081"/>
                </a:cubicBezTo>
                <a:cubicBezTo>
                  <a:pt x="76260" y="31891"/>
                  <a:pt x="76101" y="31701"/>
                  <a:pt x="75785" y="31637"/>
                </a:cubicBezTo>
                <a:cubicBezTo>
                  <a:pt x="75721" y="31606"/>
                  <a:pt x="75658" y="31606"/>
                  <a:pt x="75626" y="31606"/>
                </a:cubicBezTo>
                <a:close/>
                <a:moveTo>
                  <a:pt x="49974" y="29167"/>
                </a:moveTo>
                <a:cubicBezTo>
                  <a:pt x="49911" y="29167"/>
                  <a:pt x="49848" y="29231"/>
                  <a:pt x="49784" y="29262"/>
                </a:cubicBezTo>
                <a:cubicBezTo>
                  <a:pt x="49658" y="29421"/>
                  <a:pt x="49626" y="29674"/>
                  <a:pt x="49531" y="29832"/>
                </a:cubicBezTo>
                <a:cubicBezTo>
                  <a:pt x="49436" y="29927"/>
                  <a:pt x="49341" y="30054"/>
                  <a:pt x="49278" y="30117"/>
                </a:cubicBezTo>
                <a:cubicBezTo>
                  <a:pt x="49214" y="30181"/>
                  <a:pt x="49183" y="30212"/>
                  <a:pt x="49151" y="30212"/>
                </a:cubicBezTo>
                <a:cubicBezTo>
                  <a:pt x="49151" y="30212"/>
                  <a:pt x="49151" y="30244"/>
                  <a:pt x="49151" y="30244"/>
                </a:cubicBezTo>
                <a:lnTo>
                  <a:pt x="49119" y="30244"/>
                </a:lnTo>
                <a:cubicBezTo>
                  <a:pt x="49024" y="30244"/>
                  <a:pt x="48929" y="30276"/>
                  <a:pt x="48834" y="30371"/>
                </a:cubicBezTo>
                <a:cubicBezTo>
                  <a:pt x="48739" y="30434"/>
                  <a:pt x="48644" y="30561"/>
                  <a:pt x="48644" y="30751"/>
                </a:cubicBezTo>
                <a:cubicBezTo>
                  <a:pt x="48644" y="30782"/>
                  <a:pt x="48644" y="30846"/>
                  <a:pt x="48676" y="30909"/>
                </a:cubicBezTo>
                <a:cubicBezTo>
                  <a:pt x="48739" y="31067"/>
                  <a:pt x="48771" y="31226"/>
                  <a:pt x="48771" y="31352"/>
                </a:cubicBezTo>
                <a:cubicBezTo>
                  <a:pt x="48771" y="31511"/>
                  <a:pt x="48708" y="31637"/>
                  <a:pt x="48676" y="31701"/>
                </a:cubicBezTo>
                <a:cubicBezTo>
                  <a:pt x="48613" y="31764"/>
                  <a:pt x="48613" y="31859"/>
                  <a:pt x="48613" y="31922"/>
                </a:cubicBezTo>
                <a:cubicBezTo>
                  <a:pt x="48613" y="32144"/>
                  <a:pt x="48739" y="32461"/>
                  <a:pt x="48708" y="32651"/>
                </a:cubicBezTo>
                <a:cubicBezTo>
                  <a:pt x="48708" y="32651"/>
                  <a:pt x="48708" y="32683"/>
                  <a:pt x="48708" y="32683"/>
                </a:cubicBezTo>
                <a:cubicBezTo>
                  <a:pt x="48708" y="32714"/>
                  <a:pt x="48708" y="32778"/>
                  <a:pt x="48708" y="32809"/>
                </a:cubicBezTo>
                <a:cubicBezTo>
                  <a:pt x="48708" y="32936"/>
                  <a:pt x="48739" y="33031"/>
                  <a:pt x="48834" y="33126"/>
                </a:cubicBezTo>
                <a:cubicBezTo>
                  <a:pt x="48898" y="33221"/>
                  <a:pt x="49024" y="33253"/>
                  <a:pt x="49151" y="33253"/>
                </a:cubicBezTo>
                <a:cubicBezTo>
                  <a:pt x="49278" y="33253"/>
                  <a:pt x="49404" y="33221"/>
                  <a:pt x="49499" y="33126"/>
                </a:cubicBezTo>
                <a:cubicBezTo>
                  <a:pt x="49594" y="33031"/>
                  <a:pt x="49658" y="32904"/>
                  <a:pt x="49721" y="32746"/>
                </a:cubicBezTo>
                <a:cubicBezTo>
                  <a:pt x="49816" y="32398"/>
                  <a:pt x="49848" y="32081"/>
                  <a:pt x="49943" y="31859"/>
                </a:cubicBezTo>
                <a:cubicBezTo>
                  <a:pt x="50006" y="31701"/>
                  <a:pt x="50069" y="31479"/>
                  <a:pt x="50101" y="31289"/>
                </a:cubicBezTo>
                <a:cubicBezTo>
                  <a:pt x="50164" y="31099"/>
                  <a:pt x="50196" y="30941"/>
                  <a:pt x="50196" y="30877"/>
                </a:cubicBezTo>
                <a:cubicBezTo>
                  <a:pt x="50259" y="30719"/>
                  <a:pt x="50386" y="30307"/>
                  <a:pt x="50386" y="30022"/>
                </a:cubicBezTo>
                <a:cubicBezTo>
                  <a:pt x="50386" y="29991"/>
                  <a:pt x="50354" y="29991"/>
                  <a:pt x="50354" y="29959"/>
                </a:cubicBezTo>
                <a:cubicBezTo>
                  <a:pt x="50354" y="29801"/>
                  <a:pt x="50354" y="29642"/>
                  <a:pt x="50291" y="29516"/>
                </a:cubicBezTo>
                <a:cubicBezTo>
                  <a:pt x="50259" y="29389"/>
                  <a:pt x="50196" y="29262"/>
                  <a:pt x="50069" y="29199"/>
                </a:cubicBezTo>
                <a:cubicBezTo>
                  <a:pt x="50038" y="29199"/>
                  <a:pt x="50006" y="29167"/>
                  <a:pt x="49974" y="29167"/>
                </a:cubicBezTo>
                <a:close/>
                <a:moveTo>
                  <a:pt x="62009" y="3389"/>
                </a:moveTo>
                <a:cubicBezTo>
                  <a:pt x="61914" y="3389"/>
                  <a:pt x="61819" y="3420"/>
                  <a:pt x="61755" y="3452"/>
                </a:cubicBezTo>
                <a:cubicBezTo>
                  <a:pt x="61724" y="3484"/>
                  <a:pt x="61724" y="3484"/>
                  <a:pt x="61692" y="3515"/>
                </a:cubicBezTo>
                <a:cubicBezTo>
                  <a:pt x="61660" y="3547"/>
                  <a:pt x="61692" y="3547"/>
                  <a:pt x="61660" y="3547"/>
                </a:cubicBezTo>
                <a:cubicBezTo>
                  <a:pt x="61660" y="3579"/>
                  <a:pt x="61597" y="3611"/>
                  <a:pt x="61502" y="3642"/>
                </a:cubicBezTo>
                <a:cubicBezTo>
                  <a:pt x="61217" y="3801"/>
                  <a:pt x="61027" y="3864"/>
                  <a:pt x="60964" y="3896"/>
                </a:cubicBezTo>
                <a:cubicBezTo>
                  <a:pt x="60932" y="3896"/>
                  <a:pt x="60805" y="3864"/>
                  <a:pt x="60679" y="3832"/>
                </a:cubicBezTo>
                <a:cubicBezTo>
                  <a:pt x="60615" y="3801"/>
                  <a:pt x="60552" y="3769"/>
                  <a:pt x="60520" y="3769"/>
                </a:cubicBezTo>
                <a:cubicBezTo>
                  <a:pt x="60489" y="3769"/>
                  <a:pt x="60489" y="3737"/>
                  <a:pt x="60457" y="3737"/>
                </a:cubicBezTo>
                <a:cubicBezTo>
                  <a:pt x="60394" y="3706"/>
                  <a:pt x="60362" y="3706"/>
                  <a:pt x="60330" y="3706"/>
                </a:cubicBezTo>
                <a:cubicBezTo>
                  <a:pt x="60204" y="3706"/>
                  <a:pt x="60045" y="3769"/>
                  <a:pt x="59887" y="3832"/>
                </a:cubicBezTo>
                <a:cubicBezTo>
                  <a:pt x="59729" y="3927"/>
                  <a:pt x="59602" y="4022"/>
                  <a:pt x="59507" y="4022"/>
                </a:cubicBezTo>
                <a:lnTo>
                  <a:pt x="59443" y="4022"/>
                </a:lnTo>
                <a:cubicBezTo>
                  <a:pt x="59348" y="3991"/>
                  <a:pt x="59253" y="3991"/>
                  <a:pt x="59158" y="3991"/>
                </a:cubicBezTo>
                <a:cubicBezTo>
                  <a:pt x="59000" y="3991"/>
                  <a:pt x="58842" y="4022"/>
                  <a:pt x="58715" y="4086"/>
                </a:cubicBezTo>
                <a:cubicBezTo>
                  <a:pt x="58525" y="4181"/>
                  <a:pt x="58367" y="4181"/>
                  <a:pt x="58177" y="4371"/>
                </a:cubicBezTo>
                <a:cubicBezTo>
                  <a:pt x="58082" y="4434"/>
                  <a:pt x="57955" y="4497"/>
                  <a:pt x="57860" y="4529"/>
                </a:cubicBezTo>
                <a:cubicBezTo>
                  <a:pt x="57765" y="4561"/>
                  <a:pt x="57702" y="4592"/>
                  <a:pt x="57670" y="4592"/>
                </a:cubicBezTo>
                <a:lnTo>
                  <a:pt x="56973" y="4592"/>
                </a:lnTo>
                <a:cubicBezTo>
                  <a:pt x="56942" y="4592"/>
                  <a:pt x="56910" y="4592"/>
                  <a:pt x="56878" y="4624"/>
                </a:cubicBezTo>
                <a:cubicBezTo>
                  <a:pt x="56847" y="4656"/>
                  <a:pt x="56815" y="4687"/>
                  <a:pt x="56815" y="4751"/>
                </a:cubicBezTo>
                <a:cubicBezTo>
                  <a:pt x="56815" y="4846"/>
                  <a:pt x="56847" y="4877"/>
                  <a:pt x="56878" y="4941"/>
                </a:cubicBezTo>
                <a:cubicBezTo>
                  <a:pt x="56966" y="5028"/>
                  <a:pt x="57108" y="5116"/>
                  <a:pt x="57228" y="5179"/>
                </a:cubicBezTo>
                <a:lnTo>
                  <a:pt x="57228" y="5179"/>
                </a:lnTo>
                <a:cubicBezTo>
                  <a:pt x="57204" y="5171"/>
                  <a:pt x="57180" y="5162"/>
                  <a:pt x="57163" y="5162"/>
                </a:cubicBezTo>
                <a:cubicBezTo>
                  <a:pt x="57037" y="5099"/>
                  <a:pt x="56973" y="5099"/>
                  <a:pt x="56942" y="5067"/>
                </a:cubicBezTo>
                <a:cubicBezTo>
                  <a:pt x="56910" y="5067"/>
                  <a:pt x="56878" y="5036"/>
                  <a:pt x="56783" y="4941"/>
                </a:cubicBezTo>
                <a:cubicBezTo>
                  <a:pt x="56688" y="4814"/>
                  <a:pt x="56562" y="4751"/>
                  <a:pt x="56435" y="4751"/>
                </a:cubicBezTo>
                <a:cubicBezTo>
                  <a:pt x="56308" y="4751"/>
                  <a:pt x="56213" y="4782"/>
                  <a:pt x="56150" y="4909"/>
                </a:cubicBezTo>
                <a:cubicBezTo>
                  <a:pt x="56087" y="5004"/>
                  <a:pt x="56087" y="5131"/>
                  <a:pt x="56055" y="5226"/>
                </a:cubicBezTo>
                <a:cubicBezTo>
                  <a:pt x="56055" y="5257"/>
                  <a:pt x="56055" y="5289"/>
                  <a:pt x="56055" y="5321"/>
                </a:cubicBezTo>
                <a:cubicBezTo>
                  <a:pt x="55992" y="5321"/>
                  <a:pt x="55960" y="5352"/>
                  <a:pt x="55928" y="5352"/>
                </a:cubicBezTo>
                <a:cubicBezTo>
                  <a:pt x="55928" y="5352"/>
                  <a:pt x="55928" y="5321"/>
                  <a:pt x="55928" y="5321"/>
                </a:cubicBezTo>
                <a:cubicBezTo>
                  <a:pt x="55897" y="5226"/>
                  <a:pt x="55897" y="5099"/>
                  <a:pt x="55897" y="5004"/>
                </a:cubicBezTo>
                <a:cubicBezTo>
                  <a:pt x="55897" y="4972"/>
                  <a:pt x="55865" y="4909"/>
                  <a:pt x="55865" y="4877"/>
                </a:cubicBezTo>
                <a:cubicBezTo>
                  <a:pt x="55865" y="4846"/>
                  <a:pt x="55865" y="4814"/>
                  <a:pt x="55833" y="4814"/>
                </a:cubicBezTo>
                <a:cubicBezTo>
                  <a:pt x="55802" y="4782"/>
                  <a:pt x="55770" y="4751"/>
                  <a:pt x="55738" y="4751"/>
                </a:cubicBezTo>
                <a:cubicBezTo>
                  <a:pt x="55643" y="4751"/>
                  <a:pt x="55612" y="4814"/>
                  <a:pt x="55580" y="4877"/>
                </a:cubicBezTo>
                <a:cubicBezTo>
                  <a:pt x="55517" y="5004"/>
                  <a:pt x="55485" y="5036"/>
                  <a:pt x="55453" y="5099"/>
                </a:cubicBezTo>
                <a:cubicBezTo>
                  <a:pt x="55419" y="5116"/>
                  <a:pt x="55395" y="5151"/>
                  <a:pt x="55384" y="5189"/>
                </a:cubicBezTo>
                <a:lnTo>
                  <a:pt x="55384" y="5189"/>
                </a:lnTo>
                <a:cubicBezTo>
                  <a:pt x="55388" y="5170"/>
                  <a:pt x="55390" y="5150"/>
                  <a:pt x="55390" y="5131"/>
                </a:cubicBezTo>
                <a:cubicBezTo>
                  <a:pt x="55390" y="5036"/>
                  <a:pt x="55358" y="4941"/>
                  <a:pt x="55263" y="4877"/>
                </a:cubicBezTo>
                <a:cubicBezTo>
                  <a:pt x="55073" y="4782"/>
                  <a:pt x="54946" y="4624"/>
                  <a:pt x="54788" y="4529"/>
                </a:cubicBezTo>
                <a:lnTo>
                  <a:pt x="54693" y="4529"/>
                </a:lnTo>
                <a:cubicBezTo>
                  <a:pt x="54566" y="4529"/>
                  <a:pt x="54471" y="4624"/>
                  <a:pt x="54408" y="4719"/>
                </a:cubicBezTo>
                <a:cubicBezTo>
                  <a:pt x="54345" y="4814"/>
                  <a:pt x="54281" y="4909"/>
                  <a:pt x="54218" y="4941"/>
                </a:cubicBezTo>
                <a:cubicBezTo>
                  <a:pt x="54155" y="5004"/>
                  <a:pt x="54123" y="5067"/>
                  <a:pt x="54091" y="5099"/>
                </a:cubicBezTo>
                <a:cubicBezTo>
                  <a:pt x="54060" y="5131"/>
                  <a:pt x="54060" y="5162"/>
                  <a:pt x="53996" y="5162"/>
                </a:cubicBezTo>
                <a:cubicBezTo>
                  <a:pt x="53838" y="5194"/>
                  <a:pt x="53743" y="5321"/>
                  <a:pt x="53743" y="5479"/>
                </a:cubicBezTo>
                <a:cubicBezTo>
                  <a:pt x="53743" y="5637"/>
                  <a:pt x="53806" y="5764"/>
                  <a:pt x="53965" y="5859"/>
                </a:cubicBezTo>
                <a:cubicBezTo>
                  <a:pt x="54060" y="5922"/>
                  <a:pt x="54123" y="5954"/>
                  <a:pt x="54186" y="6017"/>
                </a:cubicBezTo>
                <a:cubicBezTo>
                  <a:pt x="54218" y="6017"/>
                  <a:pt x="54218" y="6049"/>
                  <a:pt x="54218" y="6049"/>
                </a:cubicBezTo>
                <a:lnTo>
                  <a:pt x="54218" y="6081"/>
                </a:lnTo>
                <a:cubicBezTo>
                  <a:pt x="54186" y="6081"/>
                  <a:pt x="54091" y="6049"/>
                  <a:pt x="54060" y="6017"/>
                </a:cubicBezTo>
                <a:cubicBezTo>
                  <a:pt x="53996" y="6017"/>
                  <a:pt x="53933" y="5986"/>
                  <a:pt x="53933" y="5986"/>
                </a:cubicBezTo>
                <a:cubicBezTo>
                  <a:pt x="53901" y="5986"/>
                  <a:pt x="53680" y="5859"/>
                  <a:pt x="53521" y="5827"/>
                </a:cubicBezTo>
                <a:cubicBezTo>
                  <a:pt x="53507" y="5831"/>
                  <a:pt x="53493" y="5832"/>
                  <a:pt x="53478" y="5832"/>
                </a:cubicBezTo>
                <a:cubicBezTo>
                  <a:pt x="53353" y="5832"/>
                  <a:pt x="53187" y="5729"/>
                  <a:pt x="53046" y="5701"/>
                </a:cubicBezTo>
                <a:cubicBezTo>
                  <a:pt x="52983" y="5701"/>
                  <a:pt x="52920" y="5669"/>
                  <a:pt x="52825" y="5669"/>
                </a:cubicBezTo>
                <a:cubicBezTo>
                  <a:pt x="52698" y="5701"/>
                  <a:pt x="52540" y="5701"/>
                  <a:pt x="52413" y="5796"/>
                </a:cubicBezTo>
                <a:cubicBezTo>
                  <a:pt x="52381" y="5859"/>
                  <a:pt x="52318" y="5922"/>
                  <a:pt x="52286" y="5986"/>
                </a:cubicBezTo>
                <a:cubicBezTo>
                  <a:pt x="52223" y="6049"/>
                  <a:pt x="52160" y="6081"/>
                  <a:pt x="52160" y="6081"/>
                </a:cubicBezTo>
                <a:lnTo>
                  <a:pt x="52128" y="6081"/>
                </a:lnTo>
                <a:cubicBezTo>
                  <a:pt x="52096" y="6049"/>
                  <a:pt x="52065" y="6017"/>
                  <a:pt x="52033" y="5986"/>
                </a:cubicBezTo>
                <a:cubicBezTo>
                  <a:pt x="52001" y="5954"/>
                  <a:pt x="51938" y="5922"/>
                  <a:pt x="51875" y="5922"/>
                </a:cubicBezTo>
                <a:cubicBezTo>
                  <a:pt x="51811" y="5922"/>
                  <a:pt x="51748" y="5954"/>
                  <a:pt x="51685" y="5986"/>
                </a:cubicBezTo>
                <a:lnTo>
                  <a:pt x="51336" y="5986"/>
                </a:lnTo>
                <a:cubicBezTo>
                  <a:pt x="51273" y="5986"/>
                  <a:pt x="51178" y="5986"/>
                  <a:pt x="51115" y="6081"/>
                </a:cubicBezTo>
                <a:cubicBezTo>
                  <a:pt x="51083" y="6112"/>
                  <a:pt x="51083" y="6112"/>
                  <a:pt x="51083" y="6144"/>
                </a:cubicBezTo>
                <a:cubicBezTo>
                  <a:pt x="51051" y="6112"/>
                  <a:pt x="50956" y="6081"/>
                  <a:pt x="50861" y="6049"/>
                </a:cubicBezTo>
                <a:cubicBezTo>
                  <a:pt x="50766" y="6017"/>
                  <a:pt x="50703" y="5986"/>
                  <a:pt x="50639" y="5986"/>
                </a:cubicBezTo>
                <a:cubicBezTo>
                  <a:pt x="50513" y="5986"/>
                  <a:pt x="50449" y="6049"/>
                  <a:pt x="50386" y="6112"/>
                </a:cubicBezTo>
                <a:cubicBezTo>
                  <a:pt x="50323" y="6144"/>
                  <a:pt x="50291" y="6176"/>
                  <a:pt x="50164" y="6207"/>
                </a:cubicBezTo>
                <a:cubicBezTo>
                  <a:pt x="50101" y="6239"/>
                  <a:pt x="50038" y="6239"/>
                  <a:pt x="49974" y="6239"/>
                </a:cubicBezTo>
                <a:cubicBezTo>
                  <a:pt x="49879" y="6239"/>
                  <a:pt x="49784" y="6207"/>
                  <a:pt x="49721" y="6207"/>
                </a:cubicBezTo>
                <a:cubicBezTo>
                  <a:pt x="49626" y="6207"/>
                  <a:pt x="49531" y="6239"/>
                  <a:pt x="49468" y="6334"/>
                </a:cubicBezTo>
                <a:cubicBezTo>
                  <a:pt x="49446" y="6356"/>
                  <a:pt x="49424" y="6392"/>
                  <a:pt x="49403" y="6423"/>
                </a:cubicBezTo>
                <a:lnTo>
                  <a:pt x="49403" y="6423"/>
                </a:lnTo>
                <a:cubicBezTo>
                  <a:pt x="49404" y="6417"/>
                  <a:pt x="49404" y="6410"/>
                  <a:pt x="49404" y="6397"/>
                </a:cubicBezTo>
                <a:cubicBezTo>
                  <a:pt x="49436" y="6302"/>
                  <a:pt x="49499" y="6239"/>
                  <a:pt x="49499" y="6144"/>
                </a:cubicBezTo>
                <a:cubicBezTo>
                  <a:pt x="49499" y="6081"/>
                  <a:pt x="49468" y="6049"/>
                  <a:pt x="49436" y="5986"/>
                </a:cubicBezTo>
                <a:cubicBezTo>
                  <a:pt x="49341" y="5922"/>
                  <a:pt x="49246" y="5922"/>
                  <a:pt x="49151" y="5922"/>
                </a:cubicBezTo>
                <a:lnTo>
                  <a:pt x="48929" y="5922"/>
                </a:lnTo>
                <a:cubicBezTo>
                  <a:pt x="48866" y="5954"/>
                  <a:pt x="48803" y="5954"/>
                  <a:pt x="48739" y="6017"/>
                </a:cubicBezTo>
                <a:cubicBezTo>
                  <a:pt x="48708" y="6112"/>
                  <a:pt x="48708" y="6176"/>
                  <a:pt x="48708" y="6239"/>
                </a:cubicBezTo>
                <a:cubicBezTo>
                  <a:pt x="48708" y="6366"/>
                  <a:pt x="48708" y="6492"/>
                  <a:pt x="48739" y="6587"/>
                </a:cubicBezTo>
                <a:cubicBezTo>
                  <a:pt x="48771" y="6587"/>
                  <a:pt x="48771" y="6587"/>
                  <a:pt x="48771" y="6619"/>
                </a:cubicBezTo>
                <a:cubicBezTo>
                  <a:pt x="48739" y="6587"/>
                  <a:pt x="48676" y="6556"/>
                  <a:pt x="48644" y="6556"/>
                </a:cubicBezTo>
                <a:lnTo>
                  <a:pt x="48581" y="6556"/>
                </a:lnTo>
                <a:cubicBezTo>
                  <a:pt x="48549" y="6556"/>
                  <a:pt x="48486" y="6587"/>
                  <a:pt x="48454" y="6587"/>
                </a:cubicBezTo>
                <a:cubicBezTo>
                  <a:pt x="48454" y="6587"/>
                  <a:pt x="48486" y="6556"/>
                  <a:pt x="48486" y="6524"/>
                </a:cubicBezTo>
                <a:cubicBezTo>
                  <a:pt x="48486" y="6397"/>
                  <a:pt x="48423" y="6366"/>
                  <a:pt x="48359" y="6334"/>
                </a:cubicBezTo>
                <a:cubicBezTo>
                  <a:pt x="48201" y="6239"/>
                  <a:pt x="48011" y="6144"/>
                  <a:pt x="47726" y="6081"/>
                </a:cubicBezTo>
                <a:cubicBezTo>
                  <a:pt x="47441" y="6049"/>
                  <a:pt x="47124" y="6049"/>
                  <a:pt x="46713" y="5859"/>
                </a:cubicBezTo>
                <a:cubicBezTo>
                  <a:pt x="46301" y="5669"/>
                  <a:pt x="46206" y="5606"/>
                  <a:pt x="46016" y="5542"/>
                </a:cubicBezTo>
                <a:cubicBezTo>
                  <a:pt x="45857" y="5479"/>
                  <a:pt x="45161" y="5352"/>
                  <a:pt x="44622" y="5321"/>
                </a:cubicBezTo>
                <a:cubicBezTo>
                  <a:pt x="44496" y="5321"/>
                  <a:pt x="44401" y="5352"/>
                  <a:pt x="44306" y="5352"/>
                </a:cubicBezTo>
                <a:cubicBezTo>
                  <a:pt x="44052" y="5416"/>
                  <a:pt x="43609" y="5542"/>
                  <a:pt x="43229" y="5669"/>
                </a:cubicBezTo>
                <a:cubicBezTo>
                  <a:pt x="43007" y="5732"/>
                  <a:pt x="42817" y="5796"/>
                  <a:pt x="42691" y="5859"/>
                </a:cubicBezTo>
                <a:cubicBezTo>
                  <a:pt x="42627" y="5891"/>
                  <a:pt x="42564" y="5922"/>
                  <a:pt x="42501" y="5922"/>
                </a:cubicBezTo>
                <a:cubicBezTo>
                  <a:pt x="42469" y="5954"/>
                  <a:pt x="42437" y="5954"/>
                  <a:pt x="42406" y="5986"/>
                </a:cubicBezTo>
                <a:cubicBezTo>
                  <a:pt x="42342" y="6049"/>
                  <a:pt x="42311" y="6144"/>
                  <a:pt x="42216" y="6271"/>
                </a:cubicBezTo>
                <a:cubicBezTo>
                  <a:pt x="42152" y="6366"/>
                  <a:pt x="42089" y="6492"/>
                  <a:pt x="41962" y="6619"/>
                </a:cubicBezTo>
                <a:cubicBezTo>
                  <a:pt x="41709" y="6872"/>
                  <a:pt x="41265" y="7411"/>
                  <a:pt x="40949" y="7474"/>
                </a:cubicBezTo>
                <a:cubicBezTo>
                  <a:pt x="40759" y="7537"/>
                  <a:pt x="40537" y="7664"/>
                  <a:pt x="40410" y="7791"/>
                </a:cubicBezTo>
                <a:cubicBezTo>
                  <a:pt x="40315" y="7854"/>
                  <a:pt x="40252" y="7917"/>
                  <a:pt x="40189" y="7981"/>
                </a:cubicBezTo>
                <a:cubicBezTo>
                  <a:pt x="40157" y="8044"/>
                  <a:pt x="40125" y="8076"/>
                  <a:pt x="40094" y="8171"/>
                </a:cubicBezTo>
                <a:cubicBezTo>
                  <a:pt x="40125" y="8234"/>
                  <a:pt x="40157" y="8329"/>
                  <a:pt x="40157" y="8424"/>
                </a:cubicBezTo>
                <a:cubicBezTo>
                  <a:pt x="40189" y="8519"/>
                  <a:pt x="40220" y="8614"/>
                  <a:pt x="40220" y="8646"/>
                </a:cubicBezTo>
                <a:cubicBezTo>
                  <a:pt x="40220" y="8678"/>
                  <a:pt x="40220" y="8709"/>
                  <a:pt x="40220" y="8741"/>
                </a:cubicBezTo>
                <a:cubicBezTo>
                  <a:pt x="40220" y="8836"/>
                  <a:pt x="40252" y="8931"/>
                  <a:pt x="40315" y="9058"/>
                </a:cubicBezTo>
                <a:cubicBezTo>
                  <a:pt x="40347" y="9153"/>
                  <a:pt x="40442" y="9279"/>
                  <a:pt x="40569" y="9311"/>
                </a:cubicBezTo>
                <a:cubicBezTo>
                  <a:pt x="40664" y="9374"/>
                  <a:pt x="40790" y="9406"/>
                  <a:pt x="40885" y="9406"/>
                </a:cubicBezTo>
                <a:cubicBezTo>
                  <a:pt x="40949" y="9406"/>
                  <a:pt x="40980" y="9374"/>
                  <a:pt x="41044" y="9374"/>
                </a:cubicBezTo>
                <a:cubicBezTo>
                  <a:pt x="40949" y="9406"/>
                  <a:pt x="40854" y="9469"/>
                  <a:pt x="40822" y="9564"/>
                </a:cubicBezTo>
                <a:cubicBezTo>
                  <a:pt x="40759" y="9691"/>
                  <a:pt x="40727" y="9849"/>
                  <a:pt x="40727" y="9976"/>
                </a:cubicBezTo>
                <a:cubicBezTo>
                  <a:pt x="40727" y="10071"/>
                  <a:pt x="40759" y="10134"/>
                  <a:pt x="40790" y="10198"/>
                </a:cubicBezTo>
                <a:cubicBezTo>
                  <a:pt x="40822" y="10229"/>
                  <a:pt x="40822" y="10261"/>
                  <a:pt x="40854" y="10293"/>
                </a:cubicBezTo>
                <a:cubicBezTo>
                  <a:pt x="40790" y="10293"/>
                  <a:pt x="40727" y="10261"/>
                  <a:pt x="40664" y="10261"/>
                </a:cubicBezTo>
                <a:cubicBezTo>
                  <a:pt x="40505" y="10261"/>
                  <a:pt x="40379" y="10293"/>
                  <a:pt x="40284" y="10419"/>
                </a:cubicBezTo>
                <a:cubicBezTo>
                  <a:pt x="40157" y="10546"/>
                  <a:pt x="39935" y="10768"/>
                  <a:pt x="39872" y="10863"/>
                </a:cubicBezTo>
                <a:cubicBezTo>
                  <a:pt x="39840" y="10863"/>
                  <a:pt x="39745" y="10863"/>
                  <a:pt x="39682" y="10894"/>
                </a:cubicBezTo>
                <a:cubicBezTo>
                  <a:pt x="39650" y="10894"/>
                  <a:pt x="39619" y="10894"/>
                  <a:pt x="39587" y="10926"/>
                </a:cubicBezTo>
                <a:cubicBezTo>
                  <a:pt x="39587" y="10894"/>
                  <a:pt x="39587" y="10894"/>
                  <a:pt x="39587" y="10894"/>
                </a:cubicBezTo>
                <a:cubicBezTo>
                  <a:pt x="39555" y="10673"/>
                  <a:pt x="39365" y="10388"/>
                  <a:pt x="39144" y="10261"/>
                </a:cubicBezTo>
                <a:cubicBezTo>
                  <a:pt x="39112" y="10261"/>
                  <a:pt x="39017" y="10134"/>
                  <a:pt x="38922" y="9976"/>
                </a:cubicBezTo>
                <a:cubicBezTo>
                  <a:pt x="38827" y="9849"/>
                  <a:pt x="38764" y="9723"/>
                  <a:pt x="38700" y="9659"/>
                </a:cubicBezTo>
                <a:cubicBezTo>
                  <a:pt x="38700" y="9628"/>
                  <a:pt x="38732" y="9501"/>
                  <a:pt x="38764" y="9343"/>
                </a:cubicBezTo>
                <a:cubicBezTo>
                  <a:pt x="38764" y="9279"/>
                  <a:pt x="38732" y="9216"/>
                  <a:pt x="38669" y="9153"/>
                </a:cubicBezTo>
                <a:cubicBezTo>
                  <a:pt x="38605" y="9058"/>
                  <a:pt x="38542" y="8994"/>
                  <a:pt x="38479" y="8963"/>
                </a:cubicBezTo>
                <a:cubicBezTo>
                  <a:pt x="38415" y="8931"/>
                  <a:pt x="38352" y="8931"/>
                  <a:pt x="38289" y="8868"/>
                </a:cubicBezTo>
                <a:cubicBezTo>
                  <a:pt x="38225" y="8836"/>
                  <a:pt x="38162" y="8804"/>
                  <a:pt x="38130" y="8804"/>
                </a:cubicBezTo>
                <a:cubicBezTo>
                  <a:pt x="37940" y="8804"/>
                  <a:pt x="37845" y="8963"/>
                  <a:pt x="37782" y="9058"/>
                </a:cubicBezTo>
                <a:cubicBezTo>
                  <a:pt x="37750" y="9089"/>
                  <a:pt x="37750" y="9089"/>
                  <a:pt x="37750" y="9089"/>
                </a:cubicBezTo>
                <a:cubicBezTo>
                  <a:pt x="37750" y="9089"/>
                  <a:pt x="37687" y="9026"/>
                  <a:pt x="37592" y="9026"/>
                </a:cubicBezTo>
                <a:cubicBezTo>
                  <a:pt x="37560" y="9026"/>
                  <a:pt x="37528" y="9026"/>
                  <a:pt x="37497" y="9058"/>
                </a:cubicBezTo>
                <a:cubicBezTo>
                  <a:pt x="37370" y="9089"/>
                  <a:pt x="37338" y="9216"/>
                  <a:pt x="37338" y="9343"/>
                </a:cubicBezTo>
                <a:cubicBezTo>
                  <a:pt x="37338" y="9438"/>
                  <a:pt x="37370" y="9564"/>
                  <a:pt x="37433" y="9659"/>
                </a:cubicBezTo>
                <a:cubicBezTo>
                  <a:pt x="37465" y="9691"/>
                  <a:pt x="37465" y="9723"/>
                  <a:pt x="37497" y="9786"/>
                </a:cubicBezTo>
                <a:cubicBezTo>
                  <a:pt x="37465" y="9754"/>
                  <a:pt x="37433" y="9754"/>
                  <a:pt x="37402" y="9754"/>
                </a:cubicBezTo>
                <a:cubicBezTo>
                  <a:pt x="37370" y="9754"/>
                  <a:pt x="37338" y="9754"/>
                  <a:pt x="37307" y="9786"/>
                </a:cubicBezTo>
                <a:cubicBezTo>
                  <a:pt x="37180" y="9818"/>
                  <a:pt x="37117" y="9913"/>
                  <a:pt x="37085" y="9976"/>
                </a:cubicBezTo>
                <a:cubicBezTo>
                  <a:pt x="37053" y="10008"/>
                  <a:pt x="37053" y="10039"/>
                  <a:pt x="37022" y="10039"/>
                </a:cubicBezTo>
                <a:cubicBezTo>
                  <a:pt x="36958" y="10039"/>
                  <a:pt x="36895" y="10039"/>
                  <a:pt x="36832" y="10071"/>
                </a:cubicBezTo>
                <a:cubicBezTo>
                  <a:pt x="36768" y="10134"/>
                  <a:pt x="36705" y="10198"/>
                  <a:pt x="36705" y="10293"/>
                </a:cubicBezTo>
                <a:cubicBezTo>
                  <a:pt x="36705" y="10324"/>
                  <a:pt x="36705" y="10356"/>
                  <a:pt x="36737" y="10388"/>
                </a:cubicBezTo>
                <a:cubicBezTo>
                  <a:pt x="36737" y="10514"/>
                  <a:pt x="36768" y="10578"/>
                  <a:pt x="36768" y="10609"/>
                </a:cubicBezTo>
                <a:lnTo>
                  <a:pt x="36768" y="10641"/>
                </a:lnTo>
                <a:cubicBezTo>
                  <a:pt x="36705" y="10673"/>
                  <a:pt x="36673" y="10768"/>
                  <a:pt x="36673" y="10831"/>
                </a:cubicBezTo>
                <a:cubicBezTo>
                  <a:pt x="36673" y="10926"/>
                  <a:pt x="36705" y="10989"/>
                  <a:pt x="36768" y="11084"/>
                </a:cubicBezTo>
                <a:cubicBezTo>
                  <a:pt x="36800" y="11148"/>
                  <a:pt x="36863" y="11211"/>
                  <a:pt x="36958" y="11211"/>
                </a:cubicBezTo>
                <a:cubicBezTo>
                  <a:pt x="36990" y="11243"/>
                  <a:pt x="36990" y="11243"/>
                  <a:pt x="37022" y="11243"/>
                </a:cubicBezTo>
                <a:cubicBezTo>
                  <a:pt x="37212" y="11211"/>
                  <a:pt x="37370" y="11084"/>
                  <a:pt x="37497" y="11021"/>
                </a:cubicBezTo>
                <a:cubicBezTo>
                  <a:pt x="37624" y="10926"/>
                  <a:pt x="37845" y="10768"/>
                  <a:pt x="37845" y="10483"/>
                </a:cubicBezTo>
                <a:cubicBezTo>
                  <a:pt x="37845" y="10356"/>
                  <a:pt x="37845" y="10261"/>
                  <a:pt x="37814" y="10134"/>
                </a:cubicBezTo>
                <a:lnTo>
                  <a:pt x="37814" y="10134"/>
                </a:lnTo>
                <a:cubicBezTo>
                  <a:pt x="37845" y="10166"/>
                  <a:pt x="37845" y="10166"/>
                  <a:pt x="37877" y="10166"/>
                </a:cubicBezTo>
                <a:cubicBezTo>
                  <a:pt x="37972" y="10229"/>
                  <a:pt x="38067" y="10261"/>
                  <a:pt x="38162" y="10293"/>
                </a:cubicBezTo>
                <a:cubicBezTo>
                  <a:pt x="38194" y="10324"/>
                  <a:pt x="38194" y="10324"/>
                  <a:pt x="38225" y="10324"/>
                </a:cubicBezTo>
                <a:cubicBezTo>
                  <a:pt x="38162" y="10388"/>
                  <a:pt x="38067" y="10451"/>
                  <a:pt x="38004" y="10546"/>
                </a:cubicBezTo>
                <a:cubicBezTo>
                  <a:pt x="37909" y="10641"/>
                  <a:pt x="37845" y="10736"/>
                  <a:pt x="37814" y="10863"/>
                </a:cubicBezTo>
                <a:cubicBezTo>
                  <a:pt x="37782" y="10863"/>
                  <a:pt x="37782" y="10894"/>
                  <a:pt x="37782" y="10894"/>
                </a:cubicBezTo>
                <a:cubicBezTo>
                  <a:pt x="37814" y="11084"/>
                  <a:pt x="37909" y="11116"/>
                  <a:pt x="38004" y="11179"/>
                </a:cubicBezTo>
                <a:cubicBezTo>
                  <a:pt x="38035" y="11211"/>
                  <a:pt x="38067" y="11211"/>
                  <a:pt x="38067" y="11243"/>
                </a:cubicBezTo>
                <a:cubicBezTo>
                  <a:pt x="38067" y="11274"/>
                  <a:pt x="38067" y="11306"/>
                  <a:pt x="38067" y="11338"/>
                </a:cubicBezTo>
                <a:cubicBezTo>
                  <a:pt x="38067" y="11369"/>
                  <a:pt x="38099" y="11464"/>
                  <a:pt x="38162" y="11496"/>
                </a:cubicBezTo>
                <a:lnTo>
                  <a:pt x="38225" y="11496"/>
                </a:lnTo>
                <a:cubicBezTo>
                  <a:pt x="38352" y="11496"/>
                  <a:pt x="38384" y="11433"/>
                  <a:pt x="38415" y="11401"/>
                </a:cubicBezTo>
                <a:cubicBezTo>
                  <a:pt x="38447" y="11338"/>
                  <a:pt x="38479" y="11338"/>
                  <a:pt x="38510" y="11338"/>
                </a:cubicBezTo>
                <a:cubicBezTo>
                  <a:pt x="38605" y="11338"/>
                  <a:pt x="38890" y="11433"/>
                  <a:pt x="39080" y="11464"/>
                </a:cubicBezTo>
                <a:cubicBezTo>
                  <a:pt x="38954" y="11496"/>
                  <a:pt x="38795" y="11528"/>
                  <a:pt x="38669" y="11559"/>
                </a:cubicBezTo>
                <a:cubicBezTo>
                  <a:pt x="38510" y="11591"/>
                  <a:pt x="38447" y="11654"/>
                  <a:pt x="38415" y="11686"/>
                </a:cubicBezTo>
                <a:cubicBezTo>
                  <a:pt x="38352" y="11718"/>
                  <a:pt x="38320" y="11749"/>
                  <a:pt x="38194" y="11749"/>
                </a:cubicBezTo>
                <a:cubicBezTo>
                  <a:pt x="38099" y="11749"/>
                  <a:pt x="38035" y="11781"/>
                  <a:pt x="38004" y="11813"/>
                </a:cubicBezTo>
                <a:cubicBezTo>
                  <a:pt x="37940" y="11844"/>
                  <a:pt x="37877" y="11876"/>
                  <a:pt x="37877" y="11971"/>
                </a:cubicBezTo>
                <a:cubicBezTo>
                  <a:pt x="37877" y="12034"/>
                  <a:pt x="37940" y="12098"/>
                  <a:pt x="37972" y="12129"/>
                </a:cubicBezTo>
                <a:cubicBezTo>
                  <a:pt x="38004" y="12161"/>
                  <a:pt x="38067" y="12161"/>
                  <a:pt x="38130" y="12193"/>
                </a:cubicBezTo>
                <a:cubicBezTo>
                  <a:pt x="38225" y="12193"/>
                  <a:pt x="38384" y="12256"/>
                  <a:pt x="38510" y="12351"/>
                </a:cubicBezTo>
                <a:cubicBezTo>
                  <a:pt x="38605" y="12414"/>
                  <a:pt x="38700" y="12509"/>
                  <a:pt x="38700" y="12541"/>
                </a:cubicBezTo>
                <a:cubicBezTo>
                  <a:pt x="38700" y="12573"/>
                  <a:pt x="38700" y="12604"/>
                  <a:pt x="38700" y="12668"/>
                </a:cubicBezTo>
                <a:cubicBezTo>
                  <a:pt x="38700" y="12826"/>
                  <a:pt x="38669" y="13016"/>
                  <a:pt x="38574" y="13175"/>
                </a:cubicBezTo>
                <a:cubicBezTo>
                  <a:pt x="38574" y="13175"/>
                  <a:pt x="38542" y="13206"/>
                  <a:pt x="38447" y="13206"/>
                </a:cubicBezTo>
                <a:cubicBezTo>
                  <a:pt x="38320" y="13206"/>
                  <a:pt x="38130" y="13175"/>
                  <a:pt x="38004" y="13175"/>
                </a:cubicBezTo>
                <a:cubicBezTo>
                  <a:pt x="37877" y="13175"/>
                  <a:pt x="37592" y="13111"/>
                  <a:pt x="37402" y="13111"/>
                </a:cubicBezTo>
                <a:cubicBezTo>
                  <a:pt x="37275" y="13111"/>
                  <a:pt x="37180" y="13143"/>
                  <a:pt x="37085" y="13175"/>
                </a:cubicBezTo>
                <a:cubicBezTo>
                  <a:pt x="36927" y="13270"/>
                  <a:pt x="36895" y="13491"/>
                  <a:pt x="36895" y="13681"/>
                </a:cubicBezTo>
                <a:cubicBezTo>
                  <a:pt x="36895" y="13840"/>
                  <a:pt x="36927" y="13998"/>
                  <a:pt x="36958" y="14093"/>
                </a:cubicBezTo>
                <a:cubicBezTo>
                  <a:pt x="36958" y="14156"/>
                  <a:pt x="36958" y="14188"/>
                  <a:pt x="36958" y="14220"/>
                </a:cubicBezTo>
                <a:cubicBezTo>
                  <a:pt x="36958" y="14315"/>
                  <a:pt x="36927" y="14346"/>
                  <a:pt x="36895" y="14410"/>
                </a:cubicBezTo>
                <a:cubicBezTo>
                  <a:pt x="36800" y="14473"/>
                  <a:pt x="36800" y="14568"/>
                  <a:pt x="36800" y="14695"/>
                </a:cubicBezTo>
                <a:cubicBezTo>
                  <a:pt x="36800" y="14790"/>
                  <a:pt x="36800" y="14885"/>
                  <a:pt x="36895" y="14948"/>
                </a:cubicBezTo>
                <a:cubicBezTo>
                  <a:pt x="36927" y="14980"/>
                  <a:pt x="36958" y="15043"/>
                  <a:pt x="36990" y="15138"/>
                </a:cubicBezTo>
                <a:cubicBezTo>
                  <a:pt x="37053" y="15201"/>
                  <a:pt x="37053" y="15265"/>
                  <a:pt x="37180" y="15328"/>
                </a:cubicBezTo>
                <a:lnTo>
                  <a:pt x="37243" y="15328"/>
                </a:lnTo>
                <a:cubicBezTo>
                  <a:pt x="37307" y="15328"/>
                  <a:pt x="37370" y="15296"/>
                  <a:pt x="37433" y="15296"/>
                </a:cubicBezTo>
                <a:cubicBezTo>
                  <a:pt x="37497" y="15296"/>
                  <a:pt x="37528" y="15328"/>
                  <a:pt x="37528" y="15328"/>
                </a:cubicBezTo>
                <a:cubicBezTo>
                  <a:pt x="37560" y="15360"/>
                  <a:pt x="37592" y="15455"/>
                  <a:pt x="37655" y="15518"/>
                </a:cubicBezTo>
                <a:cubicBezTo>
                  <a:pt x="37655" y="15550"/>
                  <a:pt x="37687" y="15613"/>
                  <a:pt x="37719" y="15645"/>
                </a:cubicBezTo>
                <a:cubicBezTo>
                  <a:pt x="37592" y="15740"/>
                  <a:pt x="37465" y="15835"/>
                  <a:pt x="37402" y="15930"/>
                </a:cubicBezTo>
                <a:cubicBezTo>
                  <a:pt x="37338" y="15961"/>
                  <a:pt x="37307" y="15993"/>
                  <a:pt x="37275" y="16025"/>
                </a:cubicBezTo>
                <a:cubicBezTo>
                  <a:pt x="37275" y="16025"/>
                  <a:pt x="37243" y="16025"/>
                  <a:pt x="37243" y="16056"/>
                </a:cubicBezTo>
                <a:cubicBezTo>
                  <a:pt x="37212" y="16056"/>
                  <a:pt x="37180" y="16056"/>
                  <a:pt x="37148" y="16088"/>
                </a:cubicBezTo>
                <a:cubicBezTo>
                  <a:pt x="37053" y="16183"/>
                  <a:pt x="36927" y="16373"/>
                  <a:pt x="36832" y="16658"/>
                </a:cubicBezTo>
                <a:cubicBezTo>
                  <a:pt x="36768" y="16848"/>
                  <a:pt x="36768" y="17038"/>
                  <a:pt x="36768" y="17165"/>
                </a:cubicBezTo>
                <a:cubicBezTo>
                  <a:pt x="36768" y="17291"/>
                  <a:pt x="36737" y="17355"/>
                  <a:pt x="36705" y="17386"/>
                </a:cubicBezTo>
                <a:cubicBezTo>
                  <a:pt x="36483" y="17513"/>
                  <a:pt x="36103" y="17766"/>
                  <a:pt x="35945" y="17988"/>
                </a:cubicBezTo>
                <a:cubicBezTo>
                  <a:pt x="35850" y="18115"/>
                  <a:pt x="35755" y="18337"/>
                  <a:pt x="35660" y="18558"/>
                </a:cubicBezTo>
                <a:cubicBezTo>
                  <a:pt x="35565" y="18812"/>
                  <a:pt x="35470" y="19065"/>
                  <a:pt x="35407" y="19192"/>
                </a:cubicBezTo>
                <a:cubicBezTo>
                  <a:pt x="35312" y="19318"/>
                  <a:pt x="35312" y="19445"/>
                  <a:pt x="35312" y="19540"/>
                </a:cubicBezTo>
                <a:cubicBezTo>
                  <a:pt x="35312" y="19762"/>
                  <a:pt x="35407" y="19983"/>
                  <a:pt x="35407" y="20078"/>
                </a:cubicBezTo>
                <a:cubicBezTo>
                  <a:pt x="35438" y="20205"/>
                  <a:pt x="35502" y="20363"/>
                  <a:pt x="35502" y="20522"/>
                </a:cubicBezTo>
                <a:cubicBezTo>
                  <a:pt x="35502" y="20648"/>
                  <a:pt x="35470" y="20775"/>
                  <a:pt x="35407" y="20902"/>
                </a:cubicBezTo>
                <a:cubicBezTo>
                  <a:pt x="35280" y="21060"/>
                  <a:pt x="35248" y="21218"/>
                  <a:pt x="35217" y="21282"/>
                </a:cubicBezTo>
                <a:cubicBezTo>
                  <a:pt x="35185" y="21345"/>
                  <a:pt x="35185" y="21377"/>
                  <a:pt x="35153" y="21377"/>
                </a:cubicBezTo>
                <a:cubicBezTo>
                  <a:pt x="35153" y="21377"/>
                  <a:pt x="35122" y="21377"/>
                  <a:pt x="35122" y="21408"/>
                </a:cubicBezTo>
                <a:cubicBezTo>
                  <a:pt x="35090" y="21440"/>
                  <a:pt x="35058" y="21472"/>
                  <a:pt x="35058" y="21503"/>
                </a:cubicBezTo>
                <a:cubicBezTo>
                  <a:pt x="35058" y="21567"/>
                  <a:pt x="35090" y="21598"/>
                  <a:pt x="35090" y="21598"/>
                </a:cubicBezTo>
                <a:cubicBezTo>
                  <a:pt x="35153" y="21662"/>
                  <a:pt x="35217" y="21757"/>
                  <a:pt x="35217" y="21852"/>
                </a:cubicBezTo>
                <a:cubicBezTo>
                  <a:pt x="35217" y="21883"/>
                  <a:pt x="35217" y="21883"/>
                  <a:pt x="35217" y="21915"/>
                </a:cubicBezTo>
                <a:cubicBezTo>
                  <a:pt x="35217" y="21978"/>
                  <a:pt x="35217" y="22105"/>
                  <a:pt x="35185" y="22200"/>
                </a:cubicBezTo>
                <a:cubicBezTo>
                  <a:pt x="35185" y="22358"/>
                  <a:pt x="35280" y="22517"/>
                  <a:pt x="35470" y="22644"/>
                </a:cubicBezTo>
                <a:cubicBezTo>
                  <a:pt x="35818" y="22865"/>
                  <a:pt x="35945" y="23024"/>
                  <a:pt x="36040" y="23277"/>
                </a:cubicBezTo>
                <a:cubicBezTo>
                  <a:pt x="36167" y="23625"/>
                  <a:pt x="36642" y="24100"/>
                  <a:pt x="36642" y="24100"/>
                </a:cubicBezTo>
                <a:cubicBezTo>
                  <a:pt x="36642" y="24100"/>
                  <a:pt x="36958" y="24480"/>
                  <a:pt x="37148" y="24670"/>
                </a:cubicBezTo>
                <a:cubicBezTo>
                  <a:pt x="37212" y="24734"/>
                  <a:pt x="37275" y="24765"/>
                  <a:pt x="37370" y="24797"/>
                </a:cubicBezTo>
                <a:cubicBezTo>
                  <a:pt x="37433" y="24797"/>
                  <a:pt x="37497" y="24734"/>
                  <a:pt x="37528" y="24670"/>
                </a:cubicBezTo>
                <a:cubicBezTo>
                  <a:pt x="37528" y="24639"/>
                  <a:pt x="37560" y="24575"/>
                  <a:pt x="37560" y="24512"/>
                </a:cubicBezTo>
                <a:cubicBezTo>
                  <a:pt x="37592" y="24480"/>
                  <a:pt x="37592" y="24449"/>
                  <a:pt x="37687" y="24417"/>
                </a:cubicBezTo>
                <a:cubicBezTo>
                  <a:pt x="37750" y="24417"/>
                  <a:pt x="37877" y="24385"/>
                  <a:pt x="38004" y="24385"/>
                </a:cubicBezTo>
                <a:cubicBezTo>
                  <a:pt x="38194" y="24385"/>
                  <a:pt x="38352" y="24449"/>
                  <a:pt x="38542" y="24449"/>
                </a:cubicBezTo>
                <a:cubicBezTo>
                  <a:pt x="38605" y="24449"/>
                  <a:pt x="38669" y="24449"/>
                  <a:pt x="38732" y="24417"/>
                </a:cubicBezTo>
                <a:cubicBezTo>
                  <a:pt x="39017" y="24354"/>
                  <a:pt x="39302" y="24132"/>
                  <a:pt x="39365" y="24100"/>
                </a:cubicBezTo>
                <a:cubicBezTo>
                  <a:pt x="39460" y="24037"/>
                  <a:pt x="39650" y="23910"/>
                  <a:pt x="39809" y="23910"/>
                </a:cubicBezTo>
                <a:cubicBezTo>
                  <a:pt x="39840" y="23910"/>
                  <a:pt x="39904" y="23942"/>
                  <a:pt x="39935" y="23974"/>
                </a:cubicBezTo>
                <a:cubicBezTo>
                  <a:pt x="40030" y="24037"/>
                  <a:pt x="40062" y="24132"/>
                  <a:pt x="40125" y="24227"/>
                </a:cubicBezTo>
                <a:cubicBezTo>
                  <a:pt x="40157" y="24354"/>
                  <a:pt x="40189" y="24449"/>
                  <a:pt x="40252" y="24575"/>
                </a:cubicBezTo>
                <a:cubicBezTo>
                  <a:pt x="40315" y="24670"/>
                  <a:pt x="40410" y="24702"/>
                  <a:pt x="40505" y="24702"/>
                </a:cubicBezTo>
                <a:cubicBezTo>
                  <a:pt x="40664" y="24702"/>
                  <a:pt x="40822" y="24607"/>
                  <a:pt x="40917" y="24480"/>
                </a:cubicBezTo>
                <a:lnTo>
                  <a:pt x="40980" y="24449"/>
                </a:lnTo>
                <a:cubicBezTo>
                  <a:pt x="41012" y="24480"/>
                  <a:pt x="41044" y="24512"/>
                  <a:pt x="41107" y="24544"/>
                </a:cubicBezTo>
                <a:cubicBezTo>
                  <a:pt x="41234" y="24639"/>
                  <a:pt x="41297" y="24702"/>
                  <a:pt x="41297" y="24765"/>
                </a:cubicBezTo>
                <a:cubicBezTo>
                  <a:pt x="41297" y="24765"/>
                  <a:pt x="41265" y="24829"/>
                  <a:pt x="41202" y="24892"/>
                </a:cubicBezTo>
                <a:cubicBezTo>
                  <a:pt x="41075" y="25050"/>
                  <a:pt x="41075" y="25209"/>
                  <a:pt x="41044" y="25367"/>
                </a:cubicBezTo>
                <a:cubicBezTo>
                  <a:pt x="41044" y="25525"/>
                  <a:pt x="41044" y="25684"/>
                  <a:pt x="41012" y="25842"/>
                </a:cubicBezTo>
                <a:cubicBezTo>
                  <a:pt x="40949" y="25969"/>
                  <a:pt x="40917" y="26064"/>
                  <a:pt x="40917" y="26159"/>
                </a:cubicBezTo>
                <a:cubicBezTo>
                  <a:pt x="40917" y="26222"/>
                  <a:pt x="40949" y="26317"/>
                  <a:pt x="40980" y="26349"/>
                </a:cubicBezTo>
                <a:cubicBezTo>
                  <a:pt x="41044" y="26412"/>
                  <a:pt x="41075" y="26444"/>
                  <a:pt x="41139" y="26475"/>
                </a:cubicBezTo>
                <a:cubicBezTo>
                  <a:pt x="41202" y="26539"/>
                  <a:pt x="41360" y="26792"/>
                  <a:pt x="41487" y="27045"/>
                </a:cubicBezTo>
                <a:cubicBezTo>
                  <a:pt x="41645" y="27299"/>
                  <a:pt x="41740" y="27584"/>
                  <a:pt x="41835" y="27679"/>
                </a:cubicBezTo>
                <a:cubicBezTo>
                  <a:pt x="41835" y="27679"/>
                  <a:pt x="41835" y="27774"/>
                  <a:pt x="41835" y="27869"/>
                </a:cubicBezTo>
                <a:cubicBezTo>
                  <a:pt x="41835" y="27964"/>
                  <a:pt x="41835" y="28059"/>
                  <a:pt x="41835" y="28186"/>
                </a:cubicBezTo>
                <a:cubicBezTo>
                  <a:pt x="41835" y="28344"/>
                  <a:pt x="41835" y="28471"/>
                  <a:pt x="41899" y="28597"/>
                </a:cubicBezTo>
                <a:cubicBezTo>
                  <a:pt x="41994" y="28819"/>
                  <a:pt x="42089" y="28977"/>
                  <a:pt x="42089" y="29041"/>
                </a:cubicBezTo>
                <a:cubicBezTo>
                  <a:pt x="42089" y="29072"/>
                  <a:pt x="42089" y="29072"/>
                  <a:pt x="42057" y="29104"/>
                </a:cubicBezTo>
                <a:cubicBezTo>
                  <a:pt x="41899" y="29262"/>
                  <a:pt x="41582" y="29547"/>
                  <a:pt x="41582" y="30086"/>
                </a:cubicBezTo>
                <a:cubicBezTo>
                  <a:pt x="41582" y="30117"/>
                  <a:pt x="41582" y="30181"/>
                  <a:pt x="41582" y="30212"/>
                </a:cubicBezTo>
                <a:cubicBezTo>
                  <a:pt x="41582" y="30656"/>
                  <a:pt x="41645" y="30941"/>
                  <a:pt x="41740" y="31131"/>
                </a:cubicBezTo>
                <a:cubicBezTo>
                  <a:pt x="41804" y="31289"/>
                  <a:pt x="41994" y="31764"/>
                  <a:pt x="42089" y="31922"/>
                </a:cubicBezTo>
                <a:cubicBezTo>
                  <a:pt x="42184" y="32081"/>
                  <a:pt x="42311" y="32493"/>
                  <a:pt x="42311" y="32746"/>
                </a:cubicBezTo>
                <a:cubicBezTo>
                  <a:pt x="42311" y="32778"/>
                  <a:pt x="42311" y="32809"/>
                  <a:pt x="42311" y="32873"/>
                </a:cubicBezTo>
                <a:cubicBezTo>
                  <a:pt x="42311" y="32968"/>
                  <a:pt x="42311" y="33063"/>
                  <a:pt x="42311" y="33158"/>
                </a:cubicBezTo>
                <a:cubicBezTo>
                  <a:pt x="42311" y="33284"/>
                  <a:pt x="42311" y="33411"/>
                  <a:pt x="42374" y="33538"/>
                </a:cubicBezTo>
                <a:cubicBezTo>
                  <a:pt x="42469" y="33633"/>
                  <a:pt x="42532" y="33886"/>
                  <a:pt x="42722" y="34108"/>
                </a:cubicBezTo>
                <a:cubicBezTo>
                  <a:pt x="42786" y="34171"/>
                  <a:pt x="42849" y="34298"/>
                  <a:pt x="42881" y="34424"/>
                </a:cubicBezTo>
                <a:cubicBezTo>
                  <a:pt x="42912" y="34551"/>
                  <a:pt x="42912" y="34646"/>
                  <a:pt x="42912" y="34646"/>
                </a:cubicBezTo>
                <a:cubicBezTo>
                  <a:pt x="42912" y="34646"/>
                  <a:pt x="42944" y="34709"/>
                  <a:pt x="42944" y="34773"/>
                </a:cubicBezTo>
                <a:cubicBezTo>
                  <a:pt x="42976" y="34836"/>
                  <a:pt x="42976" y="34931"/>
                  <a:pt x="43007" y="35058"/>
                </a:cubicBezTo>
                <a:cubicBezTo>
                  <a:pt x="43007" y="35216"/>
                  <a:pt x="43007" y="35311"/>
                  <a:pt x="43039" y="35438"/>
                </a:cubicBezTo>
                <a:cubicBezTo>
                  <a:pt x="43102" y="35533"/>
                  <a:pt x="43166" y="35628"/>
                  <a:pt x="43261" y="35723"/>
                </a:cubicBezTo>
                <a:cubicBezTo>
                  <a:pt x="43387" y="35786"/>
                  <a:pt x="43482" y="35818"/>
                  <a:pt x="43577" y="35818"/>
                </a:cubicBezTo>
                <a:cubicBezTo>
                  <a:pt x="43672" y="35818"/>
                  <a:pt x="43767" y="35786"/>
                  <a:pt x="43799" y="35723"/>
                </a:cubicBezTo>
                <a:cubicBezTo>
                  <a:pt x="43799" y="35723"/>
                  <a:pt x="43831" y="35691"/>
                  <a:pt x="43862" y="35691"/>
                </a:cubicBezTo>
                <a:cubicBezTo>
                  <a:pt x="43957" y="35628"/>
                  <a:pt x="44179" y="35628"/>
                  <a:pt x="44337" y="35628"/>
                </a:cubicBezTo>
                <a:lnTo>
                  <a:pt x="44591" y="35628"/>
                </a:lnTo>
                <a:cubicBezTo>
                  <a:pt x="44876" y="35628"/>
                  <a:pt x="45129" y="35438"/>
                  <a:pt x="45382" y="35248"/>
                </a:cubicBezTo>
                <a:cubicBezTo>
                  <a:pt x="45636" y="34994"/>
                  <a:pt x="46016" y="34424"/>
                  <a:pt x="46142" y="34266"/>
                </a:cubicBezTo>
                <a:cubicBezTo>
                  <a:pt x="46206" y="34171"/>
                  <a:pt x="46301" y="34076"/>
                  <a:pt x="46364" y="33949"/>
                </a:cubicBezTo>
                <a:cubicBezTo>
                  <a:pt x="46459" y="33823"/>
                  <a:pt x="46554" y="33696"/>
                  <a:pt x="46554" y="33538"/>
                </a:cubicBezTo>
                <a:cubicBezTo>
                  <a:pt x="46554" y="33506"/>
                  <a:pt x="46554" y="33506"/>
                  <a:pt x="46554" y="33474"/>
                </a:cubicBezTo>
                <a:cubicBezTo>
                  <a:pt x="46523" y="33379"/>
                  <a:pt x="46491" y="33253"/>
                  <a:pt x="46491" y="33189"/>
                </a:cubicBezTo>
                <a:cubicBezTo>
                  <a:pt x="46491" y="33158"/>
                  <a:pt x="46491" y="33126"/>
                  <a:pt x="46554" y="33094"/>
                </a:cubicBezTo>
                <a:cubicBezTo>
                  <a:pt x="46618" y="33063"/>
                  <a:pt x="46744" y="32999"/>
                  <a:pt x="46871" y="32904"/>
                </a:cubicBezTo>
                <a:cubicBezTo>
                  <a:pt x="46966" y="32809"/>
                  <a:pt x="47093" y="32746"/>
                  <a:pt x="47124" y="32588"/>
                </a:cubicBezTo>
                <a:cubicBezTo>
                  <a:pt x="47124" y="32588"/>
                  <a:pt x="47124" y="32556"/>
                  <a:pt x="47124" y="32556"/>
                </a:cubicBezTo>
                <a:cubicBezTo>
                  <a:pt x="47124" y="32334"/>
                  <a:pt x="46966" y="31796"/>
                  <a:pt x="46934" y="31669"/>
                </a:cubicBezTo>
                <a:cubicBezTo>
                  <a:pt x="46934" y="31606"/>
                  <a:pt x="47029" y="31384"/>
                  <a:pt x="47188" y="31194"/>
                </a:cubicBezTo>
                <a:cubicBezTo>
                  <a:pt x="47219" y="31099"/>
                  <a:pt x="47378" y="31004"/>
                  <a:pt x="47504" y="30909"/>
                </a:cubicBezTo>
                <a:cubicBezTo>
                  <a:pt x="47599" y="30877"/>
                  <a:pt x="47663" y="30846"/>
                  <a:pt x="47726" y="30814"/>
                </a:cubicBezTo>
                <a:cubicBezTo>
                  <a:pt x="47789" y="30751"/>
                  <a:pt x="47821" y="30751"/>
                  <a:pt x="47853" y="30687"/>
                </a:cubicBezTo>
                <a:cubicBezTo>
                  <a:pt x="47948" y="30561"/>
                  <a:pt x="48169" y="30149"/>
                  <a:pt x="48201" y="29801"/>
                </a:cubicBezTo>
                <a:cubicBezTo>
                  <a:pt x="48201" y="29769"/>
                  <a:pt x="48201" y="29706"/>
                  <a:pt x="48201" y="29642"/>
                </a:cubicBezTo>
                <a:cubicBezTo>
                  <a:pt x="48201" y="29452"/>
                  <a:pt x="48169" y="29231"/>
                  <a:pt x="48169" y="29104"/>
                </a:cubicBezTo>
                <a:cubicBezTo>
                  <a:pt x="48169" y="29041"/>
                  <a:pt x="48201" y="28977"/>
                  <a:pt x="48201" y="28977"/>
                </a:cubicBezTo>
                <a:cubicBezTo>
                  <a:pt x="48233" y="28914"/>
                  <a:pt x="48233" y="28851"/>
                  <a:pt x="48233" y="28787"/>
                </a:cubicBezTo>
                <a:cubicBezTo>
                  <a:pt x="48233" y="28629"/>
                  <a:pt x="48169" y="28471"/>
                  <a:pt x="48043" y="28344"/>
                </a:cubicBezTo>
                <a:cubicBezTo>
                  <a:pt x="47979" y="28281"/>
                  <a:pt x="47948" y="28122"/>
                  <a:pt x="47916" y="27932"/>
                </a:cubicBezTo>
                <a:cubicBezTo>
                  <a:pt x="47916" y="27837"/>
                  <a:pt x="47916" y="27742"/>
                  <a:pt x="47884" y="27679"/>
                </a:cubicBezTo>
                <a:cubicBezTo>
                  <a:pt x="47884" y="27616"/>
                  <a:pt x="47884" y="27552"/>
                  <a:pt x="47853" y="27489"/>
                </a:cubicBezTo>
                <a:cubicBezTo>
                  <a:pt x="47853" y="27489"/>
                  <a:pt x="47821" y="27426"/>
                  <a:pt x="47853" y="27362"/>
                </a:cubicBezTo>
                <a:cubicBezTo>
                  <a:pt x="47853" y="27267"/>
                  <a:pt x="47853" y="27172"/>
                  <a:pt x="47853" y="27077"/>
                </a:cubicBezTo>
                <a:cubicBezTo>
                  <a:pt x="47884" y="27045"/>
                  <a:pt x="47884" y="27014"/>
                  <a:pt x="47884" y="26982"/>
                </a:cubicBezTo>
                <a:lnTo>
                  <a:pt x="47916" y="26982"/>
                </a:lnTo>
                <a:cubicBezTo>
                  <a:pt x="47948" y="26950"/>
                  <a:pt x="48011" y="26887"/>
                  <a:pt x="48043" y="26855"/>
                </a:cubicBezTo>
                <a:cubicBezTo>
                  <a:pt x="48169" y="26665"/>
                  <a:pt x="48328" y="26349"/>
                  <a:pt x="48454" y="26190"/>
                </a:cubicBezTo>
                <a:cubicBezTo>
                  <a:pt x="48518" y="26095"/>
                  <a:pt x="48676" y="25874"/>
                  <a:pt x="48834" y="25652"/>
                </a:cubicBezTo>
                <a:cubicBezTo>
                  <a:pt x="48961" y="25462"/>
                  <a:pt x="49151" y="25272"/>
                  <a:pt x="49183" y="25272"/>
                </a:cubicBezTo>
                <a:cubicBezTo>
                  <a:pt x="49309" y="25240"/>
                  <a:pt x="49468" y="25114"/>
                  <a:pt x="49563" y="24987"/>
                </a:cubicBezTo>
                <a:cubicBezTo>
                  <a:pt x="49689" y="24860"/>
                  <a:pt x="49784" y="24702"/>
                  <a:pt x="49816" y="24544"/>
                </a:cubicBezTo>
                <a:cubicBezTo>
                  <a:pt x="49816" y="24480"/>
                  <a:pt x="49943" y="24195"/>
                  <a:pt x="50069" y="23974"/>
                </a:cubicBezTo>
                <a:cubicBezTo>
                  <a:pt x="50164" y="23847"/>
                  <a:pt x="50228" y="23720"/>
                  <a:pt x="50291" y="23594"/>
                </a:cubicBezTo>
                <a:cubicBezTo>
                  <a:pt x="50323" y="23499"/>
                  <a:pt x="50386" y="23404"/>
                  <a:pt x="50386" y="23340"/>
                </a:cubicBezTo>
                <a:cubicBezTo>
                  <a:pt x="50386" y="23277"/>
                  <a:pt x="50449" y="23119"/>
                  <a:pt x="50481" y="22960"/>
                </a:cubicBezTo>
                <a:cubicBezTo>
                  <a:pt x="50513" y="22802"/>
                  <a:pt x="50576" y="22612"/>
                  <a:pt x="50576" y="22485"/>
                </a:cubicBezTo>
                <a:cubicBezTo>
                  <a:pt x="50576" y="22422"/>
                  <a:pt x="50576" y="22358"/>
                  <a:pt x="50513" y="22295"/>
                </a:cubicBezTo>
                <a:cubicBezTo>
                  <a:pt x="50481" y="22232"/>
                  <a:pt x="50418" y="22232"/>
                  <a:pt x="50354" y="22232"/>
                </a:cubicBezTo>
                <a:cubicBezTo>
                  <a:pt x="50069" y="22232"/>
                  <a:pt x="49563" y="22485"/>
                  <a:pt x="49468" y="22549"/>
                </a:cubicBezTo>
                <a:cubicBezTo>
                  <a:pt x="49373" y="22612"/>
                  <a:pt x="49151" y="22739"/>
                  <a:pt x="48929" y="22739"/>
                </a:cubicBezTo>
                <a:lnTo>
                  <a:pt x="48866" y="22739"/>
                </a:lnTo>
                <a:cubicBezTo>
                  <a:pt x="48803" y="22739"/>
                  <a:pt x="48803" y="22739"/>
                  <a:pt x="48771" y="22707"/>
                </a:cubicBezTo>
                <a:cubicBezTo>
                  <a:pt x="48771" y="22707"/>
                  <a:pt x="48771" y="22675"/>
                  <a:pt x="48771" y="22612"/>
                </a:cubicBezTo>
                <a:cubicBezTo>
                  <a:pt x="48771" y="22549"/>
                  <a:pt x="48771" y="22485"/>
                  <a:pt x="48771" y="22390"/>
                </a:cubicBezTo>
                <a:lnTo>
                  <a:pt x="48771" y="22358"/>
                </a:lnTo>
                <a:cubicBezTo>
                  <a:pt x="48771" y="22295"/>
                  <a:pt x="48739" y="22232"/>
                  <a:pt x="48708" y="22168"/>
                </a:cubicBezTo>
                <a:lnTo>
                  <a:pt x="48708" y="22168"/>
                </a:lnTo>
                <a:cubicBezTo>
                  <a:pt x="48739" y="22200"/>
                  <a:pt x="48739" y="22200"/>
                  <a:pt x="48739" y="22200"/>
                </a:cubicBezTo>
                <a:cubicBezTo>
                  <a:pt x="48803" y="22232"/>
                  <a:pt x="48834" y="22232"/>
                  <a:pt x="48898" y="22232"/>
                </a:cubicBezTo>
                <a:cubicBezTo>
                  <a:pt x="48993" y="22232"/>
                  <a:pt x="49151" y="22200"/>
                  <a:pt x="49278" y="22137"/>
                </a:cubicBezTo>
                <a:cubicBezTo>
                  <a:pt x="49436" y="22105"/>
                  <a:pt x="49531" y="22042"/>
                  <a:pt x="49594" y="22010"/>
                </a:cubicBezTo>
                <a:cubicBezTo>
                  <a:pt x="49689" y="21947"/>
                  <a:pt x="50323" y="21535"/>
                  <a:pt x="50513" y="21535"/>
                </a:cubicBezTo>
                <a:cubicBezTo>
                  <a:pt x="50639" y="21503"/>
                  <a:pt x="50734" y="21440"/>
                  <a:pt x="50798" y="21377"/>
                </a:cubicBezTo>
                <a:cubicBezTo>
                  <a:pt x="50861" y="21313"/>
                  <a:pt x="50925" y="21282"/>
                  <a:pt x="51051" y="21250"/>
                </a:cubicBezTo>
                <a:cubicBezTo>
                  <a:pt x="51400" y="21155"/>
                  <a:pt x="51590" y="20870"/>
                  <a:pt x="51780" y="20680"/>
                </a:cubicBezTo>
                <a:cubicBezTo>
                  <a:pt x="52001" y="20458"/>
                  <a:pt x="52223" y="19983"/>
                  <a:pt x="52286" y="19793"/>
                </a:cubicBezTo>
                <a:cubicBezTo>
                  <a:pt x="52350" y="19698"/>
                  <a:pt x="52476" y="19603"/>
                  <a:pt x="52508" y="19382"/>
                </a:cubicBezTo>
                <a:cubicBezTo>
                  <a:pt x="52508" y="19318"/>
                  <a:pt x="52476" y="19255"/>
                  <a:pt x="52476" y="19223"/>
                </a:cubicBezTo>
                <a:cubicBezTo>
                  <a:pt x="52413" y="19097"/>
                  <a:pt x="52286" y="18970"/>
                  <a:pt x="52128" y="18875"/>
                </a:cubicBezTo>
                <a:cubicBezTo>
                  <a:pt x="52001" y="18748"/>
                  <a:pt x="51875" y="18685"/>
                  <a:pt x="51748" y="18653"/>
                </a:cubicBezTo>
                <a:cubicBezTo>
                  <a:pt x="51748" y="18653"/>
                  <a:pt x="51748" y="18653"/>
                  <a:pt x="51748" y="18622"/>
                </a:cubicBezTo>
                <a:cubicBezTo>
                  <a:pt x="51716" y="18622"/>
                  <a:pt x="51685" y="18558"/>
                  <a:pt x="51685" y="18495"/>
                </a:cubicBezTo>
                <a:cubicBezTo>
                  <a:pt x="51685" y="18463"/>
                  <a:pt x="51653" y="18432"/>
                  <a:pt x="51653" y="18400"/>
                </a:cubicBezTo>
                <a:cubicBezTo>
                  <a:pt x="51621" y="18368"/>
                  <a:pt x="51590" y="18305"/>
                  <a:pt x="51526" y="18305"/>
                </a:cubicBezTo>
                <a:cubicBezTo>
                  <a:pt x="51463" y="18305"/>
                  <a:pt x="51400" y="18337"/>
                  <a:pt x="51368" y="18368"/>
                </a:cubicBezTo>
                <a:cubicBezTo>
                  <a:pt x="51305" y="18463"/>
                  <a:pt x="51305" y="18558"/>
                  <a:pt x="51210" y="18622"/>
                </a:cubicBezTo>
                <a:cubicBezTo>
                  <a:pt x="51115" y="18685"/>
                  <a:pt x="51020" y="18780"/>
                  <a:pt x="50925" y="18843"/>
                </a:cubicBezTo>
                <a:cubicBezTo>
                  <a:pt x="50861" y="18875"/>
                  <a:pt x="50798" y="18938"/>
                  <a:pt x="50766" y="18938"/>
                </a:cubicBezTo>
                <a:lnTo>
                  <a:pt x="50766" y="18907"/>
                </a:lnTo>
                <a:cubicBezTo>
                  <a:pt x="50798" y="18812"/>
                  <a:pt x="50766" y="18685"/>
                  <a:pt x="50639" y="18558"/>
                </a:cubicBezTo>
                <a:cubicBezTo>
                  <a:pt x="50544" y="18463"/>
                  <a:pt x="50449" y="18400"/>
                  <a:pt x="50418" y="18337"/>
                </a:cubicBezTo>
                <a:cubicBezTo>
                  <a:pt x="50386" y="18273"/>
                  <a:pt x="50386" y="18273"/>
                  <a:pt x="50386" y="18210"/>
                </a:cubicBezTo>
                <a:cubicBezTo>
                  <a:pt x="50386" y="18115"/>
                  <a:pt x="50354" y="18052"/>
                  <a:pt x="50291" y="17988"/>
                </a:cubicBezTo>
                <a:cubicBezTo>
                  <a:pt x="50164" y="17798"/>
                  <a:pt x="49943" y="17576"/>
                  <a:pt x="49943" y="17450"/>
                </a:cubicBezTo>
                <a:cubicBezTo>
                  <a:pt x="49943" y="17386"/>
                  <a:pt x="49974" y="17291"/>
                  <a:pt x="50006" y="17228"/>
                </a:cubicBezTo>
                <a:cubicBezTo>
                  <a:pt x="50038" y="17196"/>
                  <a:pt x="50101" y="17165"/>
                  <a:pt x="50133" y="17133"/>
                </a:cubicBezTo>
                <a:cubicBezTo>
                  <a:pt x="50133" y="17133"/>
                  <a:pt x="50133" y="17165"/>
                  <a:pt x="50133" y="17165"/>
                </a:cubicBezTo>
                <a:cubicBezTo>
                  <a:pt x="50228" y="17355"/>
                  <a:pt x="50291" y="17735"/>
                  <a:pt x="50576" y="17893"/>
                </a:cubicBezTo>
                <a:cubicBezTo>
                  <a:pt x="50703" y="17988"/>
                  <a:pt x="50798" y="18083"/>
                  <a:pt x="50893" y="18147"/>
                </a:cubicBezTo>
                <a:cubicBezTo>
                  <a:pt x="51020" y="18242"/>
                  <a:pt x="51083" y="18305"/>
                  <a:pt x="51178" y="18337"/>
                </a:cubicBezTo>
                <a:cubicBezTo>
                  <a:pt x="51210" y="18368"/>
                  <a:pt x="51210" y="18368"/>
                  <a:pt x="51241" y="18368"/>
                </a:cubicBezTo>
                <a:cubicBezTo>
                  <a:pt x="51336" y="18337"/>
                  <a:pt x="51431" y="18273"/>
                  <a:pt x="51526" y="18242"/>
                </a:cubicBezTo>
                <a:cubicBezTo>
                  <a:pt x="51558" y="18210"/>
                  <a:pt x="51590" y="18178"/>
                  <a:pt x="51621" y="18147"/>
                </a:cubicBezTo>
                <a:lnTo>
                  <a:pt x="51653" y="18147"/>
                </a:lnTo>
                <a:cubicBezTo>
                  <a:pt x="51685" y="18178"/>
                  <a:pt x="51748" y="18273"/>
                  <a:pt x="51843" y="18368"/>
                </a:cubicBezTo>
                <a:cubicBezTo>
                  <a:pt x="51906" y="18495"/>
                  <a:pt x="52001" y="18622"/>
                  <a:pt x="52128" y="18685"/>
                </a:cubicBezTo>
                <a:cubicBezTo>
                  <a:pt x="52223" y="18748"/>
                  <a:pt x="52413" y="18748"/>
                  <a:pt x="52571" y="18780"/>
                </a:cubicBezTo>
                <a:lnTo>
                  <a:pt x="53363" y="18780"/>
                </a:lnTo>
                <a:cubicBezTo>
                  <a:pt x="53458" y="18748"/>
                  <a:pt x="53553" y="18717"/>
                  <a:pt x="53616" y="18622"/>
                </a:cubicBezTo>
                <a:cubicBezTo>
                  <a:pt x="53648" y="18558"/>
                  <a:pt x="53680" y="18527"/>
                  <a:pt x="53680" y="18527"/>
                </a:cubicBezTo>
                <a:lnTo>
                  <a:pt x="53743" y="18527"/>
                </a:lnTo>
                <a:cubicBezTo>
                  <a:pt x="53775" y="18558"/>
                  <a:pt x="53838" y="18653"/>
                  <a:pt x="53901" y="18748"/>
                </a:cubicBezTo>
                <a:cubicBezTo>
                  <a:pt x="53965" y="18843"/>
                  <a:pt x="54028" y="18938"/>
                  <a:pt x="54123" y="19002"/>
                </a:cubicBezTo>
                <a:cubicBezTo>
                  <a:pt x="54218" y="19033"/>
                  <a:pt x="54313" y="19033"/>
                  <a:pt x="54345" y="19065"/>
                </a:cubicBezTo>
                <a:cubicBezTo>
                  <a:pt x="54408" y="19097"/>
                  <a:pt x="54408" y="19097"/>
                  <a:pt x="54440" y="19192"/>
                </a:cubicBezTo>
                <a:lnTo>
                  <a:pt x="54440" y="19223"/>
                </a:lnTo>
                <a:cubicBezTo>
                  <a:pt x="54440" y="19255"/>
                  <a:pt x="54440" y="19287"/>
                  <a:pt x="54440" y="19287"/>
                </a:cubicBezTo>
                <a:cubicBezTo>
                  <a:pt x="54440" y="19445"/>
                  <a:pt x="54471" y="19603"/>
                  <a:pt x="54503" y="19698"/>
                </a:cubicBezTo>
                <a:cubicBezTo>
                  <a:pt x="54566" y="19825"/>
                  <a:pt x="54630" y="19920"/>
                  <a:pt x="54756" y="19952"/>
                </a:cubicBezTo>
                <a:lnTo>
                  <a:pt x="54788" y="19952"/>
                </a:lnTo>
                <a:cubicBezTo>
                  <a:pt x="54915" y="19920"/>
                  <a:pt x="55010" y="19825"/>
                  <a:pt x="55105" y="19730"/>
                </a:cubicBezTo>
                <a:lnTo>
                  <a:pt x="55105" y="19730"/>
                </a:lnTo>
                <a:cubicBezTo>
                  <a:pt x="55105" y="19920"/>
                  <a:pt x="55105" y="20173"/>
                  <a:pt x="55073" y="20300"/>
                </a:cubicBezTo>
                <a:lnTo>
                  <a:pt x="55073" y="20332"/>
                </a:lnTo>
                <a:cubicBezTo>
                  <a:pt x="55105" y="20617"/>
                  <a:pt x="55295" y="21345"/>
                  <a:pt x="55295" y="21345"/>
                </a:cubicBezTo>
                <a:cubicBezTo>
                  <a:pt x="55295" y="21377"/>
                  <a:pt x="55580" y="22105"/>
                  <a:pt x="55675" y="22295"/>
                </a:cubicBezTo>
                <a:cubicBezTo>
                  <a:pt x="55707" y="22390"/>
                  <a:pt x="55802" y="22549"/>
                  <a:pt x="55897" y="22739"/>
                </a:cubicBezTo>
                <a:cubicBezTo>
                  <a:pt x="55992" y="22897"/>
                  <a:pt x="56055" y="23087"/>
                  <a:pt x="56055" y="23150"/>
                </a:cubicBezTo>
                <a:cubicBezTo>
                  <a:pt x="56055" y="23245"/>
                  <a:pt x="56055" y="23404"/>
                  <a:pt x="56087" y="23530"/>
                </a:cubicBezTo>
                <a:cubicBezTo>
                  <a:pt x="56087" y="23594"/>
                  <a:pt x="56118" y="23657"/>
                  <a:pt x="56150" y="23689"/>
                </a:cubicBezTo>
                <a:cubicBezTo>
                  <a:pt x="56182" y="23752"/>
                  <a:pt x="56213" y="23815"/>
                  <a:pt x="56308" y="23815"/>
                </a:cubicBezTo>
                <a:cubicBezTo>
                  <a:pt x="56372" y="23784"/>
                  <a:pt x="56435" y="23752"/>
                  <a:pt x="56467" y="23689"/>
                </a:cubicBezTo>
                <a:cubicBezTo>
                  <a:pt x="56562" y="23562"/>
                  <a:pt x="56657" y="23277"/>
                  <a:pt x="56752" y="23119"/>
                </a:cubicBezTo>
                <a:cubicBezTo>
                  <a:pt x="56752" y="23087"/>
                  <a:pt x="56752" y="23055"/>
                  <a:pt x="56783" y="23055"/>
                </a:cubicBezTo>
                <a:cubicBezTo>
                  <a:pt x="56752" y="23087"/>
                  <a:pt x="56752" y="23150"/>
                  <a:pt x="56720" y="23214"/>
                </a:cubicBezTo>
                <a:cubicBezTo>
                  <a:pt x="56688" y="23309"/>
                  <a:pt x="56688" y="23467"/>
                  <a:pt x="56688" y="23594"/>
                </a:cubicBezTo>
                <a:cubicBezTo>
                  <a:pt x="56688" y="23689"/>
                  <a:pt x="56688" y="23815"/>
                  <a:pt x="56720" y="23879"/>
                </a:cubicBezTo>
                <a:cubicBezTo>
                  <a:pt x="56752" y="23974"/>
                  <a:pt x="56783" y="24069"/>
                  <a:pt x="56878" y="24100"/>
                </a:cubicBezTo>
                <a:cubicBezTo>
                  <a:pt x="56910" y="24132"/>
                  <a:pt x="56942" y="24132"/>
                  <a:pt x="56973" y="24132"/>
                </a:cubicBezTo>
                <a:cubicBezTo>
                  <a:pt x="57100" y="24132"/>
                  <a:pt x="57195" y="24037"/>
                  <a:pt x="57258" y="23942"/>
                </a:cubicBezTo>
                <a:cubicBezTo>
                  <a:pt x="57290" y="23815"/>
                  <a:pt x="57322" y="23720"/>
                  <a:pt x="57322" y="23594"/>
                </a:cubicBezTo>
                <a:cubicBezTo>
                  <a:pt x="57322" y="23562"/>
                  <a:pt x="57322" y="23499"/>
                  <a:pt x="57290" y="23435"/>
                </a:cubicBezTo>
                <a:cubicBezTo>
                  <a:pt x="57258" y="23435"/>
                  <a:pt x="57227" y="23309"/>
                  <a:pt x="57195" y="23182"/>
                </a:cubicBezTo>
                <a:cubicBezTo>
                  <a:pt x="57195" y="23119"/>
                  <a:pt x="57163" y="23055"/>
                  <a:pt x="57132" y="23024"/>
                </a:cubicBezTo>
                <a:cubicBezTo>
                  <a:pt x="57100" y="22960"/>
                  <a:pt x="57037" y="22897"/>
                  <a:pt x="56973" y="22897"/>
                </a:cubicBezTo>
                <a:cubicBezTo>
                  <a:pt x="56942" y="22897"/>
                  <a:pt x="56910" y="22897"/>
                  <a:pt x="56878" y="22929"/>
                </a:cubicBezTo>
                <a:cubicBezTo>
                  <a:pt x="56847" y="22960"/>
                  <a:pt x="56815" y="22992"/>
                  <a:pt x="56783" y="23024"/>
                </a:cubicBezTo>
                <a:cubicBezTo>
                  <a:pt x="56910" y="22770"/>
                  <a:pt x="56942" y="22485"/>
                  <a:pt x="56973" y="22263"/>
                </a:cubicBezTo>
                <a:cubicBezTo>
                  <a:pt x="57037" y="22010"/>
                  <a:pt x="57037" y="21567"/>
                  <a:pt x="57037" y="21377"/>
                </a:cubicBezTo>
                <a:cubicBezTo>
                  <a:pt x="57037" y="21282"/>
                  <a:pt x="57100" y="21155"/>
                  <a:pt x="57353" y="21028"/>
                </a:cubicBezTo>
                <a:cubicBezTo>
                  <a:pt x="57670" y="20838"/>
                  <a:pt x="57860" y="20427"/>
                  <a:pt x="58082" y="20237"/>
                </a:cubicBezTo>
                <a:cubicBezTo>
                  <a:pt x="58208" y="20110"/>
                  <a:pt x="58240" y="19952"/>
                  <a:pt x="58335" y="19857"/>
                </a:cubicBezTo>
                <a:cubicBezTo>
                  <a:pt x="58398" y="19730"/>
                  <a:pt x="58462" y="19698"/>
                  <a:pt x="58652" y="19667"/>
                </a:cubicBezTo>
                <a:lnTo>
                  <a:pt x="59063" y="19667"/>
                </a:lnTo>
                <a:cubicBezTo>
                  <a:pt x="59190" y="19635"/>
                  <a:pt x="59222" y="19540"/>
                  <a:pt x="59253" y="19508"/>
                </a:cubicBezTo>
                <a:cubicBezTo>
                  <a:pt x="59285" y="19445"/>
                  <a:pt x="59317" y="19413"/>
                  <a:pt x="59348" y="19413"/>
                </a:cubicBezTo>
                <a:cubicBezTo>
                  <a:pt x="59348" y="19413"/>
                  <a:pt x="59380" y="19445"/>
                  <a:pt x="59380" y="19477"/>
                </a:cubicBezTo>
                <a:cubicBezTo>
                  <a:pt x="59412" y="19635"/>
                  <a:pt x="59507" y="19793"/>
                  <a:pt x="59602" y="19952"/>
                </a:cubicBezTo>
                <a:cubicBezTo>
                  <a:pt x="59697" y="20110"/>
                  <a:pt x="59792" y="20237"/>
                  <a:pt x="59824" y="20268"/>
                </a:cubicBezTo>
                <a:cubicBezTo>
                  <a:pt x="59855" y="20332"/>
                  <a:pt x="59950" y="20553"/>
                  <a:pt x="59950" y="20807"/>
                </a:cubicBezTo>
                <a:cubicBezTo>
                  <a:pt x="59950" y="20807"/>
                  <a:pt x="59950" y="20838"/>
                  <a:pt x="59950" y="20870"/>
                </a:cubicBezTo>
                <a:cubicBezTo>
                  <a:pt x="59950" y="20902"/>
                  <a:pt x="59950" y="20965"/>
                  <a:pt x="59950" y="20997"/>
                </a:cubicBezTo>
                <a:cubicBezTo>
                  <a:pt x="59950" y="21155"/>
                  <a:pt x="59950" y="21282"/>
                  <a:pt x="59982" y="21377"/>
                </a:cubicBezTo>
                <a:cubicBezTo>
                  <a:pt x="60014" y="21408"/>
                  <a:pt x="60014" y="21472"/>
                  <a:pt x="60045" y="21503"/>
                </a:cubicBezTo>
                <a:cubicBezTo>
                  <a:pt x="60045" y="21535"/>
                  <a:pt x="60109" y="21598"/>
                  <a:pt x="60172" y="21598"/>
                </a:cubicBezTo>
                <a:cubicBezTo>
                  <a:pt x="60267" y="21598"/>
                  <a:pt x="60299" y="21535"/>
                  <a:pt x="60330" y="21503"/>
                </a:cubicBezTo>
                <a:cubicBezTo>
                  <a:pt x="60425" y="21377"/>
                  <a:pt x="60520" y="21218"/>
                  <a:pt x="60520" y="21155"/>
                </a:cubicBezTo>
                <a:cubicBezTo>
                  <a:pt x="60552" y="21123"/>
                  <a:pt x="60584" y="21123"/>
                  <a:pt x="60615" y="21092"/>
                </a:cubicBezTo>
                <a:cubicBezTo>
                  <a:pt x="60647" y="21060"/>
                  <a:pt x="60710" y="21028"/>
                  <a:pt x="60742" y="21028"/>
                </a:cubicBezTo>
                <a:cubicBezTo>
                  <a:pt x="60742" y="21028"/>
                  <a:pt x="60742" y="21060"/>
                  <a:pt x="60742" y="21092"/>
                </a:cubicBezTo>
                <a:cubicBezTo>
                  <a:pt x="60742" y="21155"/>
                  <a:pt x="60742" y="21218"/>
                  <a:pt x="60742" y="21282"/>
                </a:cubicBezTo>
                <a:cubicBezTo>
                  <a:pt x="60742" y="21630"/>
                  <a:pt x="60774" y="21947"/>
                  <a:pt x="60774" y="22137"/>
                </a:cubicBezTo>
                <a:cubicBezTo>
                  <a:pt x="60774" y="22295"/>
                  <a:pt x="60869" y="22485"/>
                  <a:pt x="60932" y="22644"/>
                </a:cubicBezTo>
                <a:cubicBezTo>
                  <a:pt x="60964" y="22675"/>
                  <a:pt x="60995" y="22739"/>
                  <a:pt x="61027" y="22770"/>
                </a:cubicBezTo>
                <a:lnTo>
                  <a:pt x="60995" y="22770"/>
                </a:lnTo>
                <a:cubicBezTo>
                  <a:pt x="60900" y="22770"/>
                  <a:pt x="60869" y="22865"/>
                  <a:pt x="60837" y="22929"/>
                </a:cubicBezTo>
                <a:cubicBezTo>
                  <a:pt x="60805" y="22992"/>
                  <a:pt x="60805" y="23087"/>
                  <a:pt x="60805" y="23150"/>
                </a:cubicBezTo>
                <a:cubicBezTo>
                  <a:pt x="60805" y="23245"/>
                  <a:pt x="60805" y="23372"/>
                  <a:pt x="60869" y="23435"/>
                </a:cubicBezTo>
                <a:cubicBezTo>
                  <a:pt x="60932" y="23530"/>
                  <a:pt x="60995" y="23562"/>
                  <a:pt x="61027" y="23594"/>
                </a:cubicBezTo>
                <a:cubicBezTo>
                  <a:pt x="61059" y="23625"/>
                  <a:pt x="61122" y="23689"/>
                  <a:pt x="61154" y="23879"/>
                </a:cubicBezTo>
                <a:cubicBezTo>
                  <a:pt x="61280" y="24354"/>
                  <a:pt x="61470" y="24797"/>
                  <a:pt x="61534" y="24955"/>
                </a:cubicBezTo>
                <a:cubicBezTo>
                  <a:pt x="61597" y="25082"/>
                  <a:pt x="61692" y="25177"/>
                  <a:pt x="61787" y="25272"/>
                </a:cubicBezTo>
                <a:cubicBezTo>
                  <a:pt x="61914" y="25367"/>
                  <a:pt x="62009" y="25462"/>
                  <a:pt x="62072" y="25525"/>
                </a:cubicBezTo>
                <a:cubicBezTo>
                  <a:pt x="62104" y="25557"/>
                  <a:pt x="62167" y="25589"/>
                  <a:pt x="62230" y="25589"/>
                </a:cubicBezTo>
                <a:cubicBezTo>
                  <a:pt x="62357" y="25589"/>
                  <a:pt x="62452" y="25462"/>
                  <a:pt x="62452" y="25335"/>
                </a:cubicBezTo>
                <a:cubicBezTo>
                  <a:pt x="62452" y="25272"/>
                  <a:pt x="62452" y="25240"/>
                  <a:pt x="62420" y="25209"/>
                </a:cubicBezTo>
                <a:cubicBezTo>
                  <a:pt x="62325" y="25050"/>
                  <a:pt x="62199" y="24829"/>
                  <a:pt x="62199" y="24702"/>
                </a:cubicBezTo>
                <a:cubicBezTo>
                  <a:pt x="62167" y="24512"/>
                  <a:pt x="62072" y="24227"/>
                  <a:pt x="61914" y="23942"/>
                </a:cubicBezTo>
                <a:cubicBezTo>
                  <a:pt x="61755" y="23625"/>
                  <a:pt x="61597" y="23562"/>
                  <a:pt x="61534" y="23372"/>
                </a:cubicBezTo>
                <a:cubicBezTo>
                  <a:pt x="61470" y="23245"/>
                  <a:pt x="61344" y="23087"/>
                  <a:pt x="61217" y="22960"/>
                </a:cubicBezTo>
                <a:cubicBezTo>
                  <a:pt x="61249" y="22960"/>
                  <a:pt x="61280" y="22929"/>
                  <a:pt x="61312" y="22897"/>
                </a:cubicBezTo>
                <a:cubicBezTo>
                  <a:pt x="61312" y="22865"/>
                  <a:pt x="61312" y="22834"/>
                  <a:pt x="61312" y="22834"/>
                </a:cubicBezTo>
                <a:cubicBezTo>
                  <a:pt x="61312" y="22802"/>
                  <a:pt x="61344" y="22644"/>
                  <a:pt x="61407" y="22485"/>
                </a:cubicBezTo>
                <a:cubicBezTo>
                  <a:pt x="61439" y="22358"/>
                  <a:pt x="61470" y="22200"/>
                  <a:pt x="61470" y="22073"/>
                </a:cubicBezTo>
                <a:cubicBezTo>
                  <a:pt x="61502" y="22105"/>
                  <a:pt x="61565" y="22168"/>
                  <a:pt x="61660" y="22232"/>
                </a:cubicBezTo>
                <a:cubicBezTo>
                  <a:pt x="61755" y="22327"/>
                  <a:pt x="61850" y="22485"/>
                  <a:pt x="61914" y="22612"/>
                </a:cubicBezTo>
                <a:cubicBezTo>
                  <a:pt x="62009" y="22739"/>
                  <a:pt x="62040" y="22834"/>
                  <a:pt x="62040" y="22834"/>
                </a:cubicBezTo>
                <a:lnTo>
                  <a:pt x="62072" y="22865"/>
                </a:lnTo>
                <a:cubicBezTo>
                  <a:pt x="62072" y="22865"/>
                  <a:pt x="62104" y="22960"/>
                  <a:pt x="62167" y="23024"/>
                </a:cubicBezTo>
                <a:cubicBezTo>
                  <a:pt x="62230" y="23119"/>
                  <a:pt x="62325" y="23214"/>
                  <a:pt x="62325" y="23245"/>
                </a:cubicBezTo>
                <a:cubicBezTo>
                  <a:pt x="62325" y="23340"/>
                  <a:pt x="62420" y="23372"/>
                  <a:pt x="62484" y="23372"/>
                </a:cubicBezTo>
                <a:cubicBezTo>
                  <a:pt x="62547" y="23372"/>
                  <a:pt x="62642" y="23340"/>
                  <a:pt x="62705" y="23277"/>
                </a:cubicBezTo>
                <a:cubicBezTo>
                  <a:pt x="62769" y="23214"/>
                  <a:pt x="62832" y="23150"/>
                  <a:pt x="62864" y="23055"/>
                </a:cubicBezTo>
                <a:cubicBezTo>
                  <a:pt x="62927" y="22929"/>
                  <a:pt x="62927" y="22897"/>
                  <a:pt x="63054" y="22865"/>
                </a:cubicBezTo>
                <a:cubicBezTo>
                  <a:pt x="63117" y="22834"/>
                  <a:pt x="63212" y="22834"/>
                  <a:pt x="63307" y="22770"/>
                </a:cubicBezTo>
                <a:cubicBezTo>
                  <a:pt x="63402" y="22739"/>
                  <a:pt x="63465" y="22612"/>
                  <a:pt x="63497" y="22453"/>
                </a:cubicBezTo>
                <a:cubicBezTo>
                  <a:pt x="63529" y="22327"/>
                  <a:pt x="63624" y="22105"/>
                  <a:pt x="63624" y="21883"/>
                </a:cubicBezTo>
                <a:cubicBezTo>
                  <a:pt x="63624" y="21757"/>
                  <a:pt x="63592" y="21598"/>
                  <a:pt x="63497" y="21440"/>
                </a:cubicBezTo>
                <a:cubicBezTo>
                  <a:pt x="63275" y="21060"/>
                  <a:pt x="63149" y="20838"/>
                  <a:pt x="62959" y="20648"/>
                </a:cubicBezTo>
                <a:cubicBezTo>
                  <a:pt x="62895" y="20585"/>
                  <a:pt x="62832" y="20427"/>
                  <a:pt x="62769" y="20300"/>
                </a:cubicBezTo>
                <a:cubicBezTo>
                  <a:pt x="62737" y="20237"/>
                  <a:pt x="62737" y="20173"/>
                  <a:pt x="62705" y="20142"/>
                </a:cubicBezTo>
                <a:cubicBezTo>
                  <a:pt x="62800" y="20015"/>
                  <a:pt x="63054" y="19730"/>
                  <a:pt x="63149" y="19635"/>
                </a:cubicBezTo>
                <a:cubicBezTo>
                  <a:pt x="63180" y="19603"/>
                  <a:pt x="63180" y="19603"/>
                  <a:pt x="63212" y="19603"/>
                </a:cubicBezTo>
                <a:cubicBezTo>
                  <a:pt x="63212" y="19597"/>
                  <a:pt x="63214" y="19595"/>
                  <a:pt x="63218" y="19595"/>
                </a:cubicBezTo>
                <a:cubicBezTo>
                  <a:pt x="63233" y="19595"/>
                  <a:pt x="63275" y="19647"/>
                  <a:pt x="63275" y="19698"/>
                </a:cubicBezTo>
                <a:cubicBezTo>
                  <a:pt x="63275" y="19730"/>
                  <a:pt x="63244" y="19793"/>
                  <a:pt x="63212" y="19920"/>
                </a:cubicBezTo>
                <a:cubicBezTo>
                  <a:pt x="63149" y="20015"/>
                  <a:pt x="63085" y="20142"/>
                  <a:pt x="63085" y="20332"/>
                </a:cubicBezTo>
                <a:cubicBezTo>
                  <a:pt x="63054" y="20363"/>
                  <a:pt x="63054" y="20395"/>
                  <a:pt x="63054" y="20427"/>
                </a:cubicBezTo>
                <a:cubicBezTo>
                  <a:pt x="63054" y="20680"/>
                  <a:pt x="63212" y="20870"/>
                  <a:pt x="63402" y="20870"/>
                </a:cubicBezTo>
                <a:cubicBezTo>
                  <a:pt x="63434" y="20870"/>
                  <a:pt x="63529" y="20838"/>
                  <a:pt x="63560" y="20775"/>
                </a:cubicBezTo>
                <a:cubicBezTo>
                  <a:pt x="63592" y="20712"/>
                  <a:pt x="63655" y="20617"/>
                  <a:pt x="63719" y="20522"/>
                </a:cubicBezTo>
                <a:cubicBezTo>
                  <a:pt x="63750" y="20458"/>
                  <a:pt x="63782" y="20427"/>
                  <a:pt x="63782" y="20363"/>
                </a:cubicBezTo>
                <a:cubicBezTo>
                  <a:pt x="63814" y="20332"/>
                  <a:pt x="63845" y="20300"/>
                  <a:pt x="63845" y="20237"/>
                </a:cubicBezTo>
                <a:cubicBezTo>
                  <a:pt x="63845" y="20173"/>
                  <a:pt x="63814" y="20142"/>
                  <a:pt x="63782" y="20110"/>
                </a:cubicBezTo>
                <a:cubicBezTo>
                  <a:pt x="63719" y="20047"/>
                  <a:pt x="63687" y="20078"/>
                  <a:pt x="63687" y="19920"/>
                </a:cubicBezTo>
                <a:lnTo>
                  <a:pt x="63687" y="19888"/>
                </a:lnTo>
                <a:cubicBezTo>
                  <a:pt x="63687" y="19825"/>
                  <a:pt x="63719" y="19730"/>
                  <a:pt x="63750" y="19698"/>
                </a:cubicBezTo>
                <a:cubicBezTo>
                  <a:pt x="63782" y="19635"/>
                  <a:pt x="63845" y="19635"/>
                  <a:pt x="63877" y="19635"/>
                </a:cubicBezTo>
                <a:cubicBezTo>
                  <a:pt x="63909" y="19667"/>
                  <a:pt x="63941" y="19667"/>
                  <a:pt x="64004" y="19667"/>
                </a:cubicBezTo>
                <a:cubicBezTo>
                  <a:pt x="64226" y="19635"/>
                  <a:pt x="64701" y="19508"/>
                  <a:pt x="64954" y="19318"/>
                </a:cubicBezTo>
                <a:cubicBezTo>
                  <a:pt x="65271" y="19097"/>
                  <a:pt x="65429" y="18685"/>
                  <a:pt x="65587" y="18527"/>
                </a:cubicBezTo>
                <a:cubicBezTo>
                  <a:pt x="65682" y="18463"/>
                  <a:pt x="65841" y="18273"/>
                  <a:pt x="66031" y="18083"/>
                </a:cubicBezTo>
                <a:cubicBezTo>
                  <a:pt x="66189" y="17893"/>
                  <a:pt x="66316" y="17703"/>
                  <a:pt x="66347" y="17481"/>
                </a:cubicBezTo>
                <a:cubicBezTo>
                  <a:pt x="66347" y="17481"/>
                  <a:pt x="66347" y="17450"/>
                  <a:pt x="66347" y="17450"/>
                </a:cubicBezTo>
                <a:cubicBezTo>
                  <a:pt x="66284" y="17196"/>
                  <a:pt x="66347" y="16816"/>
                  <a:pt x="66189" y="16436"/>
                </a:cubicBezTo>
                <a:cubicBezTo>
                  <a:pt x="66062" y="16120"/>
                  <a:pt x="65872" y="15898"/>
                  <a:pt x="65809" y="15771"/>
                </a:cubicBezTo>
                <a:cubicBezTo>
                  <a:pt x="65841" y="15740"/>
                  <a:pt x="65872" y="15708"/>
                  <a:pt x="65967" y="15676"/>
                </a:cubicBezTo>
                <a:cubicBezTo>
                  <a:pt x="66062" y="15645"/>
                  <a:pt x="66189" y="15581"/>
                  <a:pt x="66284" y="15486"/>
                </a:cubicBezTo>
                <a:cubicBezTo>
                  <a:pt x="66347" y="15391"/>
                  <a:pt x="66379" y="15296"/>
                  <a:pt x="66379" y="15201"/>
                </a:cubicBezTo>
                <a:cubicBezTo>
                  <a:pt x="66379" y="15043"/>
                  <a:pt x="66252" y="14916"/>
                  <a:pt x="66126" y="14916"/>
                </a:cubicBezTo>
                <a:lnTo>
                  <a:pt x="66094" y="14916"/>
                </a:lnTo>
                <a:cubicBezTo>
                  <a:pt x="65999" y="14948"/>
                  <a:pt x="65809" y="14980"/>
                  <a:pt x="65714" y="14980"/>
                </a:cubicBezTo>
                <a:cubicBezTo>
                  <a:pt x="65682" y="14980"/>
                  <a:pt x="65587" y="14885"/>
                  <a:pt x="65429" y="14726"/>
                </a:cubicBezTo>
                <a:cubicBezTo>
                  <a:pt x="65429" y="14695"/>
                  <a:pt x="65429" y="14695"/>
                  <a:pt x="65429" y="14663"/>
                </a:cubicBezTo>
                <a:cubicBezTo>
                  <a:pt x="65429" y="14663"/>
                  <a:pt x="65429" y="14631"/>
                  <a:pt x="65461" y="14600"/>
                </a:cubicBezTo>
                <a:cubicBezTo>
                  <a:pt x="65461" y="14600"/>
                  <a:pt x="65461" y="14568"/>
                  <a:pt x="65492" y="14568"/>
                </a:cubicBezTo>
                <a:lnTo>
                  <a:pt x="65524" y="14568"/>
                </a:lnTo>
                <a:cubicBezTo>
                  <a:pt x="65651" y="14568"/>
                  <a:pt x="65714" y="14473"/>
                  <a:pt x="65809" y="14410"/>
                </a:cubicBezTo>
                <a:cubicBezTo>
                  <a:pt x="65872" y="14315"/>
                  <a:pt x="65967" y="14251"/>
                  <a:pt x="66031" y="14188"/>
                </a:cubicBezTo>
                <a:lnTo>
                  <a:pt x="66031" y="14188"/>
                </a:lnTo>
                <a:cubicBezTo>
                  <a:pt x="65999" y="14251"/>
                  <a:pt x="65999" y="14346"/>
                  <a:pt x="65967" y="14441"/>
                </a:cubicBezTo>
                <a:cubicBezTo>
                  <a:pt x="65967" y="14473"/>
                  <a:pt x="65999" y="14536"/>
                  <a:pt x="65999" y="14568"/>
                </a:cubicBezTo>
                <a:cubicBezTo>
                  <a:pt x="66031" y="14631"/>
                  <a:pt x="66062" y="14663"/>
                  <a:pt x="66126" y="14695"/>
                </a:cubicBezTo>
                <a:lnTo>
                  <a:pt x="66157" y="14695"/>
                </a:lnTo>
                <a:cubicBezTo>
                  <a:pt x="66316" y="14695"/>
                  <a:pt x="66411" y="14568"/>
                  <a:pt x="66537" y="14505"/>
                </a:cubicBezTo>
                <a:cubicBezTo>
                  <a:pt x="66569" y="14441"/>
                  <a:pt x="66632" y="14410"/>
                  <a:pt x="66664" y="14378"/>
                </a:cubicBezTo>
                <a:lnTo>
                  <a:pt x="66696" y="14378"/>
                </a:lnTo>
                <a:cubicBezTo>
                  <a:pt x="66696" y="14441"/>
                  <a:pt x="66727" y="14536"/>
                  <a:pt x="66727" y="14600"/>
                </a:cubicBezTo>
                <a:cubicBezTo>
                  <a:pt x="66727" y="14631"/>
                  <a:pt x="66727" y="14663"/>
                  <a:pt x="66727" y="14695"/>
                </a:cubicBezTo>
                <a:cubicBezTo>
                  <a:pt x="66696" y="14758"/>
                  <a:pt x="66664" y="14885"/>
                  <a:pt x="66664" y="14948"/>
                </a:cubicBezTo>
                <a:cubicBezTo>
                  <a:pt x="66664" y="15011"/>
                  <a:pt x="66664" y="15043"/>
                  <a:pt x="66696" y="15106"/>
                </a:cubicBezTo>
                <a:cubicBezTo>
                  <a:pt x="66696" y="15138"/>
                  <a:pt x="66727" y="15201"/>
                  <a:pt x="66822" y="15201"/>
                </a:cubicBezTo>
                <a:lnTo>
                  <a:pt x="66854" y="15201"/>
                </a:lnTo>
                <a:cubicBezTo>
                  <a:pt x="66917" y="15170"/>
                  <a:pt x="66981" y="15106"/>
                  <a:pt x="67012" y="15075"/>
                </a:cubicBezTo>
                <a:cubicBezTo>
                  <a:pt x="67012" y="15075"/>
                  <a:pt x="67044" y="15043"/>
                  <a:pt x="67044" y="15043"/>
                </a:cubicBezTo>
                <a:cubicBezTo>
                  <a:pt x="67107" y="15106"/>
                  <a:pt x="67139" y="15170"/>
                  <a:pt x="67139" y="15265"/>
                </a:cubicBezTo>
                <a:cubicBezTo>
                  <a:pt x="67139" y="15296"/>
                  <a:pt x="67139" y="15328"/>
                  <a:pt x="67139" y="15360"/>
                </a:cubicBezTo>
                <a:cubicBezTo>
                  <a:pt x="67076" y="15518"/>
                  <a:pt x="66981" y="15613"/>
                  <a:pt x="66949" y="15771"/>
                </a:cubicBezTo>
                <a:cubicBezTo>
                  <a:pt x="66949" y="15898"/>
                  <a:pt x="67012" y="15961"/>
                  <a:pt x="67107" y="16025"/>
                </a:cubicBezTo>
                <a:cubicBezTo>
                  <a:pt x="67202" y="16088"/>
                  <a:pt x="67266" y="16120"/>
                  <a:pt x="67329" y="16120"/>
                </a:cubicBezTo>
                <a:cubicBezTo>
                  <a:pt x="67519" y="16120"/>
                  <a:pt x="67582" y="15993"/>
                  <a:pt x="67677" y="15930"/>
                </a:cubicBezTo>
                <a:cubicBezTo>
                  <a:pt x="67867" y="15803"/>
                  <a:pt x="67931" y="15455"/>
                  <a:pt x="67962" y="15201"/>
                </a:cubicBezTo>
                <a:cubicBezTo>
                  <a:pt x="67962" y="15106"/>
                  <a:pt x="67931" y="15043"/>
                  <a:pt x="67899" y="14980"/>
                </a:cubicBezTo>
                <a:cubicBezTo>
                  <a:pt x="67867" y="14885"/>
                  <a:pt x="67772" y="14758"/>
                  <a:pt x="67709" y="14631"/>
                </a:cubicBezTo>
                <a:cubicBezTo>
                  <a:pt x="67677" y="14536"/>
                  <a:pt x="67614" y="14473"/>
                  <a:pt x="67614" y="14410"/>
                </a:cubicBezTo>
                <a:cubicBezTo>
                  <a:pt x="67646" y="14410"/>
                  <a:pt x="67709" y="14378"/>
                  <a:pt x="67804" y="14315"/>
                </a:cubicBezTo>
                <a:cubicBezTo>
                  <a:pt x="67867" y="14283"/>
                  <a:pt x="67962" y="14220"/>
                  <a:pt x="67962" y="14093"/>
                </a:cubicBezTo>
                <a:cubicBezTo>
                  <a:pt x="67962" y="13935"/>
                  <a:pt x="68089" y="13808"/>
                  <a:pt x="68184" y="13776"/>
                </a:cubicBezTo>
                <a:cubicBezTo>
                  <a:pt x="68279" y="13713"/>
                  <a:pt x="68343" y="13618"/>
                  <a:pt x="68406" y="13555"/>
                </a:cubicBezTo>
                <a:cubicBezTo>
                  <a:pt x="68406" y="13523"/>
                  <a:pt x="68438" y="13491"/>
                  <a:pt x="68469" y="13491"/>
                </a:cubicBezTo>
                <a:cubicBezTo>
                  <a:pt x="68501" y="13523"/>
                  <a:pt x="68533" y="13555"/>
                  <a:pt x="68596" y="13555"/>
                </a:cubicBezTo>
                <a:cubicBezTo>
                  <a:pt x="68659" y="13586"/>
                  <a:pt x="68754" y="13618"/>
                  <a:pt x="68818" y="13618"/>
                </a:cubicBezTo>
                <a:cubicBezTo>
                  <a:pt x="68913" y="13618"/>
                  <a:pt x="69008" y="13586"/>
                  <a:pt x="69071" y="13523"/>
                </a:cubicBezTo>
                <a:cubicBezTo>
                  <a:pt x="69134" y="13396"/>
                  <a:pt x="69641" y="12826"/>
                  <a:pt x="69926" y="12573"/>
                </a:cubicBezTo>
                <a:cubicBezTo>
                  <a:pt x="70274" y="12256"/>
                  <a:pt x="70369" y="11876"/>
                  <a:pt x="70464" y="11528"/>
                </a:cubicBezTo>
                <a:cubicBezTo>
                  <a:pt x="70496" y="11433"/>
                  <a:pt x="70496" y="11338"/>
                  <a:pt x="70528" y="11274"/>
                </a:cubicBezTo>
                <a:cubicBezTo>
                  <a:pt x="70528" y="11306"/>
                  <a:pt x="70528" y="11338"/>
                  <a:pt x="70528" y="11369"/>
                </a:cubicBezTo>
                <a:cubicBezTo>
                  <a:pt x="70528" y="11401"/>
                  <a:pt x="70528" y="11464"/>
                  <a:pt x="70528" y="11528"/>
                </a:cubicBezTo>
                <a:cubicBezTo>
                  <a:pt x="70528" y="11591"/>
                  <a:pt x="70528" y="11686"/>
                  <a:pt x="70528" y="11781"/>
                </a:cubicBezTo>
                <a:cubicBezTo>
                  <a:pt x="70528" y="11939"/>
                  <a:pt x="70528" y="12066"/>
                  <a:pt x="70528" y="12193"/>
                </a:cubicBezTo>
                <a:cubicBezTo>
                  <a:pt x="70528" y="12256"/>
                  <a:pt x="70528" y="12319"/>
                  <a:pt x="70559" y="12351"/>
                </a:cubicBezTo>
                <a:cubicBezTo>
                  <a:pt x="70559" y="12414"/>
                  <a:pt x="70559" y="12446"/>
                  <a:pt x="70591" y="12478"/>
                </a:cubicBezTo>
                <a:cubicBezTo>
                  <a:pt x="70591" y="12541"/>
                  <a:pt x="70654" y="12573"/>
                  <a:pt x="70686" y="12636"/>
                </a:cubicBezTo>
                <a:cubicBezTo>
                  <a:pt x="70749" y="12699"/>
                  <a:pt x="70813" y="12731"/>
                  <a:pt x="70908" y="12731"/>
                </a:cubicBezTo>
                <a:lnTo>
                  <a:pt x="71003" y="12731"/>
                </a:lnTo>
                <a:cubicBezTo>
                  <a:pt x="71098" y="12668"/>
                  <a:pt x="71066" y="12573"/>
                  <a:pt x="71066" y="12509"/>
                </a:cubicBezTo>
                <a:cubicBezTo>
                  <a:pt x="71066" y="12414"/>
                  <a:pt x="71066" y="12288"/>
                  <a:pt x="71034" y="12193"/>
                </a:cubicBezTo>
                <a:cubicBezTo>
                  <a:pt x="71034" y="12098"/>
                  <a:pt x="71003" y="12003"/>
                  <a:pt x="71003" y="12003"/>
                </a:cubicBezTo>
                <a:cubicBezTo>
                  <a:pt x="71003" y="12003"/>
                  <a:pt x="71003" y="11971"/>
                  <a:pt x="71034" y="11971"/>
                </a:cubicBezTo>
                <a:cubicBezTo>
                  <a:pt x="71034" y="11908"/>
                  <a:pt x="71129" y="11844"/>
                  <a:pt x="71161" y="11844"/>
                </a:cubicBezTo>
                <a:cubicBezTo>
                  <a:pt x="71193" y="11813"/>
                  <a:pt x="71224" y="11749"/>
                  <a:pt x="71224" y="11718"/>
                </a:cubicBezTo>
                <a:cubicBezTo>
                  <a:pt x="71256" y="11686"/>
                  <a:pt x="71256" y="11654"/>
                  <a:pt x="71256" y="11623"/>
                </a:cubicBezTo>
                <a:cubicBezTo>
                  <a:pt x="71256" y="11464"/>
                  <a:pt x="71193" y="11211"/>
                  <a:pt x="71098" y="11084"/>
                </a:cubicBezTo>
                <a:cubicBezTo>
                  <a:pt x="71066" y="10989"/>
                  <a:pt x="71034" y="10926"/>
                  <a:pt x="71003" y="10894"/>
                </a:cubicBezTo>
                <a:lnTo>
                  <a:pt x="70971" y="10894"/>
                </a:lnTo>
                <a:cubicBezTo>
                  <a:pt x="71003" y="10863"/>
                  <a:pt x="71034" y="10831"/>
                  <a:pt x="71034" y="10799"/>
                </a:cubicBezTo>
                <a:cubicBezTo>
                  <a:pt x="71066" y="10736"/>
                  <a:pt x="71098" y="10673"/>
                  <a:pt x="71098" y="10609"/>
                </a:cubicBezTo>
                <a:cubicBezTo>
                  <a:pt x="71098" y="10578"/>
                  <a:pt x="71098" y="10514"/>
                  <a:pt x="71066" y="10483"/>
                </a:cubicBezTo>
                <a:cubicBezTo>
                  <a:pt x="71066" y="10483"/>
                  <a:pt x="71034" y="10451"/>
                  <a:pt x="71034" y="10419"/>
                </a:cubicBezTo>
                <a:cubicBezTo>
                  <a:pt x="71034" y="10365"/>
                  <a:pt x="70987" y="10286"/>
                  <a:pt x="70913" y="10286"/>
                </a:cubicBezTo>
                <a:cubicBezTo>
                  <a:pt x="70901" y="10286"/>
                  <a:pt x="70889" y="10288"/>
                  <a:pt x="70876" y="10293"/>
                </a:cubicBezTo>
                <a:lnTo>
                  <a:pt x="70813" y="10293"/>
                </a:lnTo>
                <a:cubicBezTo>
                  <a:pt x="70813" y="10293"/>
                  <a:pt x="70718" y="10293"/>
                  <a:pt x="70623" y="10324"/>
                </a:cubicBezTo>
                <a:cubicBezTo>
                  <a:pt x="70591" y="10324"/>
                  <a:pt x="70559" y="10324"/>
                  <a:pt x="70528" y="10356"/>
                </a:cubicBezTo>
                <a:cubicBezTo>
                  <a:pt x="70464" y="10229"/>
                  <a:pt x="70338" y="10134"/>
                  <a:pt x="70211" y="10134"/>
                </a:cubicBezTo>
                <a:lnTo>
                  <a:pt x="70179" y="10134"/>
                </a:lnTo>
                <a:cubicBezTo>
                  <a:pt x="69958" y="10166"/>
                  <a:pt x="69863" y="10293"/>
                  <a:pt x="69768" y="10293"/>
                </a:cubicBezTo>
                <a:cubicBezTo>
                  <a:pt x="69768" y="10293"/>
                  <a:pt x="69768" y="10261"/>
                  <a:pt x="69768" y="10261"/>
                </a:cubicBezTo>
                <a:cubicBezTo>
                  <a:pt x="69768" y="10198"/>
                  <a:pt x="69768" y="10166"/>
                  <a:pt x="69768" y="10103"/>
                </a:cubicBezTo>
                <a:cubicBezTo>
                  <a:pt x="69768" y="10103"/>
                  <a:pt x="69768" y="10071"/>
                  <a:pt x="69768" y="10039"/>
                </a:cubicBezTo>
                <a:cubicBezTo>
                  <a:pt x="69736" y="10008"/>
                  <a:pt x="69704" y="9944"/>
                  <a:pt x="69641" y="9944"/>
                </a:cubicBezTo>
                <a:cubicBezTo>
                  <a:pt x="69578" y="9944"/>
                  <a:pt x="69546" y="9976"/>
                  <a:pt x="69514" y="10008"/>
                </a:cubicBezTo>
                <a:cubicBezTo>
                  <a:pt x="69483" y="10039"/>
                  <a:pt x="69451" y="10071"/>
                  <a:pt x="69419" y="10103"/>
                </a:cubicBezTo>
                <a:cubicBezTo>
                  <a:pt x="69388" y="10103"/>
                  <a:pt x="69388" y="10134"/>
                  <a:pt x="69388" y="10134"/>
                </a:cubicBezTo>
                <a:lnTo>
                  <a:pt x="69388" y="10134"/>
                </a:lnTo>
                <a:cubicBezTo>
                  <a:pt x="69388" y="10134"/>
                  <a:pt x="69388" y="10102"/>
                  <a:pt x="69419" y="10071"/>
                </a:cubicBezTo>
                <a:cubicBezTo>
                  <a:pt x="69483" y="9976"/>
                  <a:pt x="69704" y="9849"/>
                  <a:pt x="69894" y="9786"/>
                </a:cubicBezTo>
                <a:cubicBezTo>
                  <a:pt x="70053" y="9691"/>
                  <a:pt x="70243" y="9501"/>
                  <a:pt x="70433" y="9311"/>
                </a:cubicBezTo>
                <a:cubicBezTo>
                  <a:pt x="70496" y="9216"/>
                  <a:pt x="70591" y="9121"/>
                  <a:pt x="70654" y="9026"/>
                </a:cubicBezTo>
                <a:cubicBezTo>
                  <a:pt x="70749" y="8963"/>
                  <a:pt x="70813" y="8931"/>
                  <a:pt x="70813" y="8931"/>
                </a:cubicBezTo>
                <a:lnTo>
                  <a:pt x="70876" y="8931"/>
                </a:lnTo>
                <a:cubicBezTo>
                  <a:pt x="71066" y="8931"/>
                  <a:pt x="71383" y="8963"/>
                  <a:pt x="71668" y="8963"/>
                </a:cubicBezTo>
                <a:lnTo>
                  <a:pt x="71858" y="8963"/>
                </a:lnTo>
                <a:cubicBezTo>
                  <a:pt x="72206" y="8931"/>
                  <a:pt x="72396" y="8804"/>
                  <a:pt x="72459" y="8804"/>
                </a:cubicBezTo>
                <a:lnTo>
                  <a:pt x="72491" y="8804"/>
                </a:lnTo>
                <a:cubicBezTo>
                  <a:pt x="72618" y="8931"/>
                  <a:pt x="72871" y="9089"/>
                  <a:pt x="73093" y="9089"/>
                </a:cubicBezTo>
                <a:lnTo>
                  <a:pt x="73125" y="9089"/>
                </a:lnTo>
                <a:cubicBezTo>
                  <a:pt x="73220" y="9058"/>
                  <a:pt x="73251" y="9058"/>
                  <a:pt x="73315" y="9026"/>
                </a:cubicBezTo>
                <a:cubicBezTo>
                  <a:pt x="73378" y="8994"/>
                  <a:pt x="73410" y="8931"/>
                  <a:pt x="73536" y="8804"/>
                </a:cubicBezTo>
                <a:cubicBezTo>
                  <a:pt x="73790" y="8583"/>
                  <a:pt x="74043" y="8456"/>
                  <a:pt x="74201" y="8234"/>
                </a:cubicBezTo>
                <a:cubicBezTo>
                  <a:pt x="74265" y="8139"/>
                  <a:pt x="74455" y="8044"/>
                  <a:pt x="74518" y="8044"/>
                </a:cubicBezTo>
                <a:lnTo>
                  <a:pt x="74550" y="8044"/>
                </a:lnTo>
                <a:cubicBezTo>
                  <a:pt x="74550" y="8076"/>
                  <a:pt x="74550" y="8107"/>
                  <a:pt x="74550" y="8139"/>
                </a:cubicBezTo>
                <a:lnTo>
                  <a:pt x="74550" y="8202"/>
                </a:lnTo>
                <a:cubicBezTo>
                  <a:pt x="74550" y="8266"/>
                  <a:pt x="74550" y="8329"/>
                  <a:pt x="74581" y="8393"/>
                </a:cubicBezTo>
                <a:cubicBezTo>
                  <a:pt x="74581" y="8488"/>
                  <a:pt x="74676" y="8519"/>
                  <a:pt x="74740" y="8519"/>
                </a:cubicBezTo>
                <a:lnTo>
                  <a:pt x="74803" y="8519"/>
                </a:lnTo>
                <a:cubicBezTo>
                  <a:pt x="74708" y="8583"/>
                  <a:pt x="74676" y="8614"/>
                  <a:pt x="74645" y="8646"/>
                </a:cubicBezTo>
                <a:cubicBezTo>
                  <a:pt x="74550" y="8709"/>
                  <a:pt x="74391" y="8773"/>
                  <a:pt x="74233" y="8836"/>
                </a:cubicBezTo>
                <a:cubicBezTo>
                  <a:pt x="74075" y="8931"/>
                  <a:pt x="73885" y="9026"/>
                  <a:pt x="73790" y="9216"/>
                </a:cubicBezTo>
                <a:cubicBezTo>
                  <a:pt x="73600" y="9469"/>
                  <a:pt x="73473" y="9596"/>
                  <a:pt x="73473" y="9913"/>
                </a:cubicBezTo>
                <a:lnTo>
                  <a:pt x="73473" y="9976"/>
                </a:lnTo>
                <a:cubicBezTo>
                  <a:pt x="73505" y="10293"/>
                  <a:pt x="73726" y="10609"/>
                  <a:pt x="73695" y="10799"/>
                </a:cubicBezTo>
                <a:cubicBezTo>
                  <a:pt x="73695" y="10863"/>
                  <a:pt x="73695" y="10894"/>
                  <a:pt x="73663" y="10926"/>
                </a:cubicBezTo>
                <a:cubicBezTo>
                  <a:pt x="73505" y="11243"/>
                  <a:pt x="73473" y="11686"/>
                  <a:pt x="73473" y="11686"/>
                </a:cubicBezTo>
                <a:cubicBezTo>
                  <a:pt x="73441" y="11718"/>
                  <a:pt x="73473" y="11781"/>
                  <a:pt x="73536" y="11781"/>
                </a:cubicBezTo>
                <a:cubicBezTo>
                  <a:pt x="73546" y="11790"/>
                  <a:pt x="73557" y="11794"/>
                  <a:pt x="73570" y="11794"/>
                </a:cubicBezTo>
                <a:cubicBezTo>
                  <a:pt x="73600" y="11794"/>
                  <a:pt x="73631" y="11772"/>
                  <a:pt x="73631" y="11749"/>
                </a:cubicBezTo>
                <a:cubicBezTo>
                  <a:pt x="73631" y="11749"/>
                  <a:pt x="73695" y="11654"/>
                  <a:pt x="73790" y="11528"/>
                </a:cubicBezTo>
                <a:cubicBezTo>
                  <a:pt x="73885" y="11369"/>
                  <a:pt x="74011" y="11211"/>
                  <a:pt x="74170" y="11084"/>
                </a:cubicBezTo>
                <a:cubicBezTo>
                  <a:pt x="74518" y="10799"/>
                  <a:pt x="74708" y="10419"/>
                  <a:pt x="74803" y="10293"/>
                </a:cubicBezTo>
                <a:cubicBezTo>
                  <a:pt x="74835" y="10261"/>
                  <a:pt x="74930" y="10229"/>
                  <a:pt x="75025" y="10166"/>
                </a:cubicBezTo>
                <a:cubicBezTo>
                  <a:pt x="75088" y="10134"/>
                  <a:pt x="75151" y="10134"/>
                  <a:pt x="75183" y="10071"/>
                </a:cubicBezTo>
                <a:cubicBezTo>
                  <a:pt x="75246" y="10039"/>
                  <a:pt x="75278" y="9976"/>
                  <a:pt x="75278" y="9913"/>
                </a:cubicBezTo>
                <a:cubicBezTo>
                  <a:pt x="75278" y="9754"/>
                  <a:pt x="75373" y="9564"/>
                  <a:pt x="75436" y="9343"/>
                </a:cubicBezTo>
                <a:cubicBezTo>
                  <a:pt x="75436" y="9311"/>
                  <a:pt x="75436" y="9279"/>
                  <a:pt x="75436" y="9248"/>
                </a:cubicBezTo>
                <a:cubicBezTo>
                  <a:pt x="75436" y="9184"/>
                  <a:pt x="75405" y="9121"/>
                  <a:pt x="75405" y="9089"/>
                </a:cubicBezTo>
                <a:cubicBezTo>
                  <a:pt x="75373" y="9105"/>
                  <a:pt x="75357" y="9113"/>
                  <a:pt x="75349" y="9113"/>
                </a:cubicBezTo>
                <a:cubicBezTo>
                  <a:pt x="75341" y="9113"/>
                  <a:pt x="75341" y="9105"/>
                  <a:pt x="75341" y="9089"/>
                </a:cubicBezTo>
                <a:cubicBezTo>
                  <a:pt x="75341" y="9089"/>
                  <a:pt x="75341" y="9058"/>
                  <a:pt x="75373" y="9026"/>
                </a:cubicBezTo>
                <a:cubicBezTo>
                  <a:pt x="75436" y="8868"/>
                  <a:pt x="75468" y="8773"/>
                  <a:pt x="75531" y="8741"/>
                </a:cubicBezTo>
                <a:cubicBezTo>
                  <a:pt x="75563" y="8678"/>
                  <a:pt x="75690" y="8646"/>
                  <a:pt x="75943" y="8646"/>
                </a:cubicBezTo>
                <a:cubicBezTo>
                  <a:pt x="76418" y="8646"/>
                  <a:pt x="76355" y="8646"/>
                  <a:pt x="76576" y="8678"/>
                </a:cubicBezTo>
                <a:cubicBezTo>
                  <a:pt x="76640" y="8678"/>
                  <a:pt x="76703" y="8646"/>
                  <a:pt x="76798" y="8646"/>
                </a:cubicBezTo>
                <a:cubicBezTo>
                  <a:pt x="77051" y="8646"/>
                  <a:pt x="77210" y="8551"/>
                  <a:pt x="77368" y="8456"/>
                </a:cubicBezTo>
                <a:cubicBezTo>
                  <a:pt x="77527" y="8361"/>
                  <a:pt x="77685" y="8266"/>
                  <a:pt x="77875" y="8202"/>
                </a:cubicBezTo>
                <a:cubicBezTo>
                  <a:pt x="78192" y="8076"/>
                  <a:pt x="78477" y="8012"/>
                  <a:pt x="78635" y="8012"/>
                </a:cubicBezTo>
                <a:lnTo>
                  <a:pt x="78698" y="8012"/>
                </a:lnTo>
                <a:cubicBezTo>
                  <a:pt x="78762" y="8044"/>
                  <a:pt x="78825" y="8044"/>
                  <a:pt x="78888" y="8044"/>
                </a:cubicBezTo>
                <a:cubicBezTo>
                  <a:pt x="78920" y="8044"/>
                  <a:pt x="78952" y="8044"/>
                  <a:pt x="79015" y="8012"/>
                </a:cubicBezTo>
                <a:cubicBezTo>
                  <a:pt x="79047" y="7981"/>
                  <a:pt x="79110" y="7917"/>
                  <a:pt x="79110" y="7854"/>
                </a:cubicBezTo>
                <a:cubicBezTo>
                  <a:pt x="79110" y="7791"/>
                  <a:pt x="79078" y="7759"/>
                  <a:pt x="79015" y="7696"/>
                </a:cubicBezTo>
                <a:cubicBezTo>
                  <a:pt x="78983" y="7632"/>
                  <a:pt x="78888" y="7537"/>
                  <a:pt x="78825" y="7474"/>
                </a:cubicBezTo>
                <a:cubicBezTo>
                  <a:pt x="78793" y="7442"/>
                  <a:pt x="78762" y="7411"/>
                  <a:pt x="78762" y="7379"/>
                </a:cubicBezTo>
                <a:cubicBezTo>
                  <a:pt x="78793" y="7379"/>
                  <a:pt x="78857" y="7347"/>
                  <a:pt x="78920" y="7316"/>
                </a:cubicBezTo>
                <a:cubicBezTo>
                  <a:pt x="79015" y="7284"/>
                  <a:pt x="79078" y="7189"/>
                  <a:pt x="79110" y="7062"/>
                </a:cubicBezTo>
                <a:cubicBezTo>
                  <a:pt x="79110" y="7031"/>
                  <a:pt x="79142" y="6999"/>
                  <a:pt x="79142" y="6967"/>
                </a:cubicBezTo>
                <a:cubicBezTo>
                  <a:pt x="79110" y="6777"/>
                  <a:pt x="79015" y="6587"/>
                  <a:pt x="79015" y="6461"/>
                </a:cubicBezTo>
                <a:cubicBezTo>
                  <a:pt x="79015" y="6429"/>
                  <a:pt x="79015" y="6397"/>
                  <a:pt x="79047" y="6366"/>
                </a:cubicBezTo>
                <a:cubicBezTo>
                  <a:pt x="79078" y="6302"/>
                  <a:pt x="79110" y="6239"/>
                  <a:pt x="79110" y="6176"/>
                </a:cubicBezTo>
                <a:cubicBezTo>
                  <a:pt x="79110" y="6049"/>
                  <a:pt x="79047" y="5954"/>
                  <a:pt x="78952" y="5891"/>
                </a:cubicBezTo>
                <a:cubicBezTo>
                  <a:pt x="78888" y="5796"/>
                  <a:pt x="78793" y="5732"/>
                  <a:pt x="78698" y="5732"/>
                </a:cubicBezTo>
                <a:cubicBezTo>
                  <a:pt x="78635" y="5701"/>
                  <a:pt x="78540" y="5701"/>
                  <a:pt x="78477" y="5701"/>
                </a:cubicBezTo>
                <a:lnTo>
                  <a:pt x="77938" y="5701"/>
                </a:lnTo>
                <a:cubicBezTo>
                  <a:pt x="77780" y="5701"/>
                  <a:pt x="77653" y="5701"/>
                  <a:pt x="77653" y="5669"/>
                </a:cubicBezTo>
                <a:cubicBezTo>
                  <a:pt x="77527" y="5606"/>
                  <a:pt x="77337" y="5511"/>
                  <a:pt x="77178" y="5511"/>
                </a:cubicBezTo>
                <a:cubicBezTo>
                  <a:pt x="77147" y="5511"/>
                  <a:pt x="77083" y="5511"/>
                  <a:pt x="77051" y="5542"/>
                </a:cubicBezTo>
                <a:cubicBezTo>
                  <a:pt x="76988" y="5606"/>
                  <a:pt x="76925" y="5732"/>
                  <a:pt x="76893" y="5827"/>
                </a:cubicBezTo>
                <a:cubicBezTo>
                  <a:pt x="76861" y="5891"/>
                  <a:pt x="76830" y="5954"/>
                  <a:pt x="76798" y="5986"/>
                </a:cubicBezTo>
                <a:cubicBezTo>
                  <a:pt x="76798" y="5954"/>
                  <a:pt x="76766" y="5954"/>
                  <a:pt x="76703" y="5859"/>
                </a:cubicBezTo>
                <a:cubicBezTo>
                  <a:pt x="76640" y="5732"/>
                  <a:pt x="76481" y="5669"/>
                  <a:pt x="76323" y="5637"/>
                </a:cubicBezTo>
                <a:cubicBezTo>
                  <a:pt x="76165" y="5606"/>
                  <a:pt x="75975" y="5606"/>
                  <a:pt x="75848" y="5606"/>
                </a:cubicBezTo>
                <a:lnTo>
                  <a:pt x="75690" y="5606"/>
                </a:lnTo>
                <a:cubicBezTo>
                  <a:pt x="75500" y="5606"/>
                  <a:pt x="75278" y="5669"/>
                  <a:pt x="75088" y="5701"/>
                </a:cubicBezTo>
                <a:cubicBezTo>
                  <a:pt x="74961" y="5701"/>
                  <a:pt x="74898" y="5732"/>
                  <a:pt x="74835" y="5732"/>
                </a:cubicBezTo>
                <a:cubicBezTo>
                  <a:pt x="74803" y="5732"/>
                  <a:pt x="74771" y="5732"/>
                  <a:pt x="74708" y="5637"/>
                </a:cubicBezTo>
                <a:cubicBezTo>
                  <a:pt x="74518" y="5447"/>
                  <a:pt x="74296" y="5384"/>
                  <a:pt x="74265" y="5321"/>
                </a:cubicBezTo>
                <a:cubicBezTo>
                  <a:pt x="74201" y="5289"/>
                  <a:pt x="74138" y="5257"/>
                  <a:pt x="74075" y="5257"/>
                </a:cubicBezTo>
                <a:cubicBezTo>
                  <a:pt x="74011" y="5257"/>
                  <a:pt x="73916" y="5226"/>
                  <a:pt x="73853" y="5226"/>
                </a:cubicBezTo>
                <a:cubicBezTo>
                  <a:pt x="73695" y="5226"/>
                  <a:pt x="73536" y="5257"/>
                  <a:pt x="73378" y="5289"/>
                </a:cubicBezTo>
                <a:cubicBezTo>
                  <a:pt x="73125" y="5321"/>
                  <a:pt x="72840" y="5321"/>
                  <a:pt x="72776" y="5321"/>
                </a:cubicBezTo>
                <a:cubicBezTo>
                  <a:pt x="72745" y="5321"/>
                  <a:pt x="72713" y="5289"/>
                  <a:pt x="72681" y="5289"/>
                </a:cubicBezTo>
                <a:cubicBezTo>
                  <a:pt x="72618" y="5226"/>
                  <a:pt x="72523" y="5194"/>
                  <a:pt x="72428" y="5099"/>
                </a:cubicBezTo>
                <a:cubicBezTo>
                  <a:pt x="72301" y="5004"/>
                  <a:pt x="72174" y="4941"/>
                  <a:pt x="72079" y="4877"/>
                </a:cubicBezTo>
                <a:cubicBezTo>
                  <a:pt x="71984" y="4814"/>
                  <a:pt x="71921" y="4782"/>
                  <a:pt x="71826" y="4782"/>
                </a:cubicBezTo>
                <a:cubicBezTo>
                  <a:pt x="71763" y="4782"/>
                  <a:pt x="71509" y="4846"/>
                  <a:pt x="71288" y="4846"/>
                </a:cubicBezTo>
                <a:cubicBezTo>
                  <a:pt x="71193" y="4846"/>
                  <a:pt x="71098" y="4814"/>
                  <a:pt x="71098" y="4814"/>
                </a:cubicBezTo>
                <a:cubicBezTo>
                  <a:pt x="70971" y="4687"/>
                  <a:pt x="70844" y="4624"/>
                  <a:pt x="70749" y="4592"/>
                </a:cubicBezTo>
                <a:cubicBezTo>
                  <a:pt x="70813" y="4561"/>
                  <a:pt x="70908" y="4529"/>
                  <a:pt x="71034" y="4497"/>
                </a:cubicBezTo>
                <a:cubicBezTo>
                  <a:pt x="71161" y="4466"/>
                  <a:pt x="71319" y="4402"/>
                  <a:pt x="71319" y="4402"/>
                </a:cubicBezTo>
                <a:cubicBezTo>
                  <a:pt x="71319" y="4402"/>
                  <a:pt x="71351" y="4371"/>
                  <a:pt x="71383" y="4339"/>
                </a:cubicBezTo>
                <a:cubicBezTo>
                  <a:pt x="71383" y="4307"/>
                  <a:pt x="71383" y="4276"/>
                  <a:pt x="71351" y="4244"/>
                </a:cubicBezTo>
                <a:cubicBezTo>
                  <a:pt x="71351" y="4244"/>
                  <a:pt x="71319" y="4181"/>
                  <a:pt x="71256" y="4086"/>
                </a:cubicBezTo>
                <a:cubicBezTo>
                  <a:pt x="71193" y="4022"/>
                  <a:pt x="71066" y="3927"/>
                  <a:pt x="70939" y="3927"/>
                </a:cubicBezTo>
                <a:cubicBezTo>
                  <a:pt x="70876" y="3927"/>
                  <a:pt x="70718" y="3896"/>
                  <a:pt x="70623" y="3864"/>
                </a:cubicBezTo>
                <a:cubicBezTo>
                  <a:pt x="70496" y="3832"/>
                  <a:pt x="70401" y="3801"/>
                  <a:pt x="70306" y="3801"/>
                </a:cubicBezTo>
                <a:cubicBezTo>
                  <a:pt x="70274" y="3801"/>
                  <a:pt x="70243" y="3832"/>
                  <a:pt x="70211" y="3832"/>
                </a:cubicBezTo>
                <a:cubicBezTo>
                  <a:pt x="70179" y="3864"/>
                  <a:pt x="70179" y="3896"/>
                  <a:pt x="70179" y="3896"/>
                </a:cubicBezTo>
                <a:lnTo>
                  <a:pt x="70148" y="3896"/>
                </a:lnTo>
                <a:cubicBezTo>
                  <a:pt x="70021" y="3864"/>
                  <a:pt x="69894" y="3801"/>
                  <a:pt x="69736" y="3801"/>
                </a:cubicBezTo>
                <a:cubicBezTo>
                  <a:pt x="69673" y="3801"/>
                  <a:pt x="69609" y="3801"/>
                  <a:pt x="69546" y="3864"/>
                </a:cubicBezTo>
                <a:cubicBezTo>
                  <a:pt x="69514" y="3896"/>
                  <a:pt x="69483" y="3927"/>
                  <a:pt x="69419" y="3959"/>
                </a:cubicBezTo>
                <a:cubicBezTo>
                  <a:pt x="69388" y="4022"/>
                  <a:pt x="69324" y="4054"/>
                  <a:pt x="69293" y="4181"/>
                </a:cubicBezTo>
                <a:cubicBezTo>
                  <a:pt x="69293" y="4244"/>
                  <a:pt x="69324" y="4276"/>
                  <a:pt x="69356" y="4307"/>
                </a:cubicBezTo>
                <a:cubicBezTo>
                  <a:pt x="69388" y="4339"/>
                  <a:pt x="69451" y="4371"/>
                  <a:pt x="69483" y="4371"/>
                </a:cubicBezTo>
                <a:cubicBezTo>
                  <a:pt x="69641" y="4434"/>
                  <a:pt x="69799" y="4434"/>
                  <a:pt x="69926" y="4434"/>
                </a:cubicBezTo>
                <a:cubicBezTo>
                  <a:pt x="70021" y="4434"/>
                  <a:pt x="70053" y="4466"/>
                  <a:pt x="70053" y="4466"/>
                </a:cubicBezTo>
                <a:cubicBezTo>
                  <a:pt x="70084" y="4529"/>
                  <a:pt x="70084" y="4529"/>
                  <a:pt x="70084" y="4561"/>
                </a:cubicBezTo>
                <a:cubicBezTo>
                  <a:pt x="70084" y="4592"/>
                  <a:pt x="70053" y="4624"/>
                  <a:pt x="70053" y="4751"/>
                </a:cubicBezTo>
                <a:cubicBezTo>
                  <a:pt x="70053" y="4751"/>
                  <a:pt x="70021" y="4846"/>
                  <a:pt x="69989" y="4909"/>
                </a:cubicBezTo>
                <a:cubicBezTo>
                  <a:pt x="69958" y="5004"/>
                  <a:pt x="69863" y="5067"/>
                  <a:pt x="69863" y="5067"/>
                </a:cubicBezTo>
                <a:cubicBezTo>
                  <a:pt x="69831" y="5067"/>
                  <a:pt x="69768" y="5036"/>
                  <a:pt x="69704" y="5036"/>
                </a:cubicBezTo>
                <a:cubicBezTo>
                  <a:pt x="69641" y="5036"/>
                  <a:pt x="69546" y="5067"/>
                  <a:pt x="69451" y="5099"/>
                </a:cubicBezTo>
                <a:cubicBezTo>
                  <a:pt x="69419" y="5162"/>
                  <a:pt x="69261" y="5162"/>
                  <a:pt x="69103" y="5162"/>
                </a:cubicBezTo>
                <a:lnTo>
                  <a:pt x="68849" y="5162"/>
                </a:lnTo>
                <a:cubicBezTo>
                  <a:pt x="68818" y="5162"/>
                  <a:pt x="68818" y="5162"/>
                  <a:pt x="68786" y="5194"/>
                </a:cubicBezTo>
                <a:cubicBezTo>
                  <a:pt x="68754" y="5162"/>
                  <a:pt x="68754" y="5162"/>
                  <a:pt x="68723" y="5131"/>
                </a:cubicBezTo>
                <a:cubicBezTo>
                  <a:pt x="68691" y="5099"/>
                  <a:pt x="68659" y="5036"/>
                  <a:pt x="68564" y="5036"/>
                </a:cubicBezTo>
                <a:cubicBezTo>
                  <a:pt x="68533" y="5036"/>
                  <a:pt x="68501" y="5036"/>
                  <a:pt x="68501" y="5067"/>
                </a:cubicBezTo>
                <a:cubicBezTo>
                  <a:pt x="68406" y="5099"/>
                  <a:pt x="68343" y="5162"/>
                  <a:pt x="68247" y="5257"/>
                </a:cubicBezTo>
                <a:cubicBezTo>
                  <a:pt x="68184" y="5321"/>
                  <a:pt x="68089" y="5384"/>
                  <a:pt x="68089" y="5384"/>
                </a:cubicBezTo>
                <a:cubicBezTo>
                  <a:pt x="67994" y="5384"/>
                  <a:pt x="67836" y="5226"/>
                  <a:pt x="67867" y="5099"/>
                </a:cubicBezTo>
                <a:cubicBezTo>
                  <a:pt x="67867" y="5004"/>
                  <a:pt x="67836" y="4877"/>
                  <a:pt x="67804" y="4782"/>
                </a:cubicBezTo>
                <a:cubicBezTo>
                  <a:pt x="67804" y="4687"/>
                  <a:pt x="67772" y="4592"/>
                  <a:pt x="67709" y="4529"/>
                </a:cubicBezTo>
                <a:cubicBezTo>
                  <a:pt x="67677" y="4497"/>
                  <a:pt x="67646" y="4497"/>
                  <a:pt x="67614" y="4497"/>
                </a:cubicBezTo>
                <a:cubicBezTo>
                  <a:pt x="67487" y="4466"/>
                  <a:pt x="67329" y="4466"/>
                  <a:pt x="67202" y="4466"/>
                </a:cubicBezTo>
                <a:lnTo>
                  <a:pt x="67012" y="4466"/>
                </a:lnTo>
                <a:cubicBezTo>
                  <a:pt x="66949" y="4466"/>
                  <a:pt x="66791" y="4497"/>
                  <a:pt x="66632" y="4529"/>
                </a:cubicBezTo>
                <a:cubicBezTo>
                  <a:pt x="66569" y="4529"/>
                  <a:pt x="66474" y="4561"/>
                  <a:pt x="66411" y="4561"/>
                </a:cubicBezTo>
                <a:cubicBezTo>
                  <a:pt x="66347" y="4592"/>
                  <a:pt x="66316" y="4624"/>
                  <a:pt x="66252" y="4656"/>
                </a:cubicBezTo>
                <a:cubicBezTo>
                  <a:pt x="66221" y="4719"/>
                  <a:pt x="65999" y="4814"/>
                  <a:pt x="65904" y="4814"/>
                </a:cubicBezTo>
                <a:cubicBezTo>
                  <a:pt x="65872" y="4814"/>
                  <a:pt x="65841" y="4782"/>
                  <a:pt x="65746" y="4719"/>
                </a:cubicBezTo>
                <a:cubicBezTo>
                  <a:pt x="65682" y="4687"/>
                  <a:pt x="65556" y="4624"/>
                  <a:pt x="65397" y="4592"/>
                </a:cubicBezTo>
                <a:cubicBezTo>
                  <a:pt x="65176" y="4561"/>
                  <a:pt x="64796" y="4529"/>
                  <a:pt x="64574" y="4529"/>
                </a:cubicBezTo>
                <a:lnTo>
                  <a:pt x="64289" y="4529"/>
                </a:lnTo>
                <a:cubicBezTo>
                  <a:pt x="64321" y="4497"/>
                  <a:pt x="64384" y="4434"/>
                  <a:pt x="64416" y="4371"/>
                </a:cubicBezTo>
                <a:cubicBezTo>
                  <a:pt x="64479" y="4276"/>
                  <a:pt x="64542" y="4181"/>
                  <a:pt x="64542" y="4054"/>
                </a:cubicBezTo>
                <a:cubicBezTo>
                  <a:pt x="64542" y="3991"/>
                  <a:pt x="64511" y="3896"/>
                  <a:pt x="64447" y="3864"/>
                </a:cubicBezTo>
                <a:cubicBezTo>
                  <a:pt x="64226" y="3674"/>
                  <a:pt x="63845" y="3706"/>
                  <a:pt x="63687" y="3674"/>
                </a:cubicBezTo>
                <a:cubicBezTo>
                  <a:pt x="63560" y="3642"/>
                  <a:pt x="63434" y="3611"/>
                  <a:pt x="63275" y="3611"/>
                </a:cubicBezTo>
                <a:cubicBezTo>
                  <a:pt x="63212" y="3611"/>
                  <a:pt x="63149" y="3611"/>
                  <a:pt x="63054" y="3642"/>
                </a:cubicBezTo>
                <a:cubicBezTo>
                  <a:pt x="62927" y="3674"/>
                  <a:pt x="62864" y="3706"/>
                  <a:pt x="62800" y="3737"/>
                </a:cubicBezTo>
                <a:cubicBezTo>
                  <a:pt x="62769" y="3706"/>
                  <a:pt x="62769" y="3706"/>
                  <a:pt x="62769" y="3706"/>
                </a:cubicBezTo>
                <a:cubicBezTo>
                  <a:pt x="62737" y="3674"/>
                  <a:pt x="62737" y="3674"/>
                  <a:pt x="62737" y="3674"/>
                </a:cubicBezTo>
                <a:cubicBezTo>
                  <a:pt x="62705" y="3642"/>
                  <a:pt x="62674" y="3642"/>
                  <a:pt x="62579" y="3579"/>
                </a:cubicBezTo>
                <a:cubicBezTo>
                  <a:pt x="62325" y="3452"/>
                  <a:pt x="62135" y="3389"/>
                  <a:pt x="62009" y="3389"/>
                </a:cubicBezTo>
                <a:close/>
                <a:moveTo>
                  <a:pt x="68374" y="25684"/>
                </a:moveTo>
                <a:cubicBezTo>
                  <a:pt x="68279" y="25684"/>
                  <a:pt x="68184" y="25747"/>
                  <a:pt x="68089" y="25874"/>
                </a:cubicBezTo>
                <a:cubicBezTo>
                  <a:pt x="68057" y="25905"/>
                  <a:pt x="68026" y="25937"/>
                  <a:pt x="68026" y="25969"/>
                </a:cubicBezTo>
                <a:cubicBezTo>
                  <a:pt x="67994" y="26000"/>
                  <a:pt x="67962" y="26032"/>
                  <a:pt x="67962" y="26095"/>
                </a:cubicBezTo>
                <a:cubicBezTo>
                  <a:pt x="67962" y="26127"/>
                  <a:pt x="67994" y="26190"/>
                  <a:pt x="67994" y="26190"/>
                </a:cubicBezTo>
                <a:cubicBezTo>
                  <a:pt x="68057" y="26254"/>
                  <a:pt x="68121" y="26254"/>
                  <a:pt x="68279" y="26285"/>
                </a:cubicBezTo>
                <a:cubicBezTo>
                  <a:pt x="68374" y="26317"/>
                  <a:pt x="68469" y="26349"/>
                  <a:pt x="68501" y="26349"/>
                </a:cubicBezTo>
                <a:cubicBezTo>
                  <a:pt x="68501" y="26380"/>
                  <a:pt x="68501" y="26380"/>
                  <a:pt x="68501" y="26412"/>
                </a:cubicBezTo>
                <a:cubicBezTo>
                  <a:pt x="68406" y="26539"/>
                  <a:pt x="68311" y="26697"/>
                  <a:pt x="68311" y="26855"/>
                </a:cubicBezTo>
                <a:cubicBezTo>
                  <a:pt x="68311" y="26919"/>
                  <a:pt x="68343" y="27014"/>
                  <a:pt x="68438" y="27014"/>
                </a:cubicBezTo>
                <a:cubicBezTo>
                  <a:pt x="68469" y="27045"/>
                  <a:pt x="68469" y="27045"/>
                  <a:pt x="68501" y="27045"/>
                </a:cubicBezTo>
                <a:cubicBezTo>
                  <a:pt x="68596" y="27045"/>
                  <a:pt x="68754" y="26982"/>
                  <a:pt x="68849" y="26982"/>
                </a:cubicBezTo>
                <a:cubicBezTo>
                  <a:pt x="68849" y="27014"/>
                  <a:pt x="68849" y="27045"/>
                  <a:pt x="68881" y="27077"/>
                </a:cubicBezTo>
                <a:cubicBezTo>
                  <a:pt x="68913" y="27109"/>
                  <a:pt x="68944" y="27140"/>
                  <a:pt x="69008" y="27172"/>
                </a:cubicBezTo>
                <a:cubicBezTo>
                  <a:pt x="69039" y="27172"/>
                  <a:pt x="69134" y="27204"/>
                  <a:pt x="69229" y="27204"/>
                </a:cubicBezTo>
                <a:cubicBezTo>
                  <a:pt x="69578" y="27299"/>
                  <a:pt x="69609" y="27394"/>
                  <a:pt x="69704" y="27521"/>
                </a:cubicBezTo>
                <a:cubicBezTo>
                  <a:pt x="69736" y="27552"/>
                  <a:pt x="69768" y="27616"/>
                  <a:pt x="69799" y="27679"/>
                </a:cubicBezTo>
                <a:cubicBezTo>
                  <a:pt x="69831" y="27711"/>
                  <a:pt x="69831" y="27742"/>
                  <a:pt x="69863" y="27774"/>
                </a:cubicBezTo>
                <a:cubicBezTo>
                  <a:pt x="69799" y="27774"/>
                  <a:pt x="69736" y="27837"/>
                  <a:pt x="69704" y="27869"/>
                </a:cubicBezTo>
                <a:cubicBezTo>
                  <a:pt x="69641" y="27932"/>
                  <a:pt x="69578" y="27996"/>
                  <a:pt x="69578" y="28091"/>
                </a:cubicBezTo>
                <a:cubicBezTo>
                  <a:pt x="69578" y="28154"/>
                  <a:pt x="69641" y="28217"/>
                  <a:pt x="69704" y="28249"/>
                </a:cubicBezTo>
                <a:lnTo>
                  <a:pt x="69768" y="28249"/>
                </a:lnTo>
                <a:cubicBezTo>
                  <a:pt x="69863" y="28249"/>
                  <a:pt x="70021" y="28217"/>
                  <a:pt x="70116" y="28217"/>
                </a:cubicBezTo>
                <a:cubicBezTo>
                  <a:pt x="70116" y="28281"/>
                  <a:pt x="70179" y="28376"/>
                  <a:pt x="70243" y="28471"/>
                </a:cubicBezTo>
                <a:cubicBezTo>
                  <a:pt x="70306" y="28597"/>
                  <a:pt x="70369" y="28724"/>
                  <a:pt x="70528" y="28756"/>
                </a:cubicBezTo>
                <a:cubicBezTo>
                  <a:pt x="70496" y="28787"/>
                  <a:pt x="70496" y="28787"/>
                  <a:pt x="70496" y="28851"/>
                </a:cubicBezTo>
                <a:cubicBezTo>
                  <a:pt x="70433" y="28977"/>
                  <a:pt x="70369" y="29262"/>
                  <a:pt x="70369" y="29484"/>
                </a:cubicBezTo>
                <a:cubicBezTo>
                  <a:pt x="70369" y="29611"/>
                  <a:pt x="70401" y="29737"/>
                  <a:pt x="70433" y="29801"/>
                </a:cubicBezTo>
                <a:cubicBezTo>
                  <a:pt x="70464" y="29832"/>
                  <a:pt x="70464" y="29896"/>
                  <a:pt x="70464" y="29959"/>
                </a:cubicBezTo>
                <a:cubicBezTo>
                  <a:pt x="70464" y="30149"/>
                  <a:pt x="70338" y="30434"/>
                  <a:pt x="70274" y="30656"/>
                </a:cubicBezTo>
                <a:cubicBezTo>
                  <a:pt x="70274" y="30687"/>
                  <a:pt x="70274" y="30687"/>
                  <a:pt x="70274" y="30719"/>
                </a:cubicBezTo>
                <a:cubicBezTo>
                  <a:pt x="70243" y="30719"/>
                  <a:pt x="70243" y="30687"/>
                  <a:pt x="70211" y="30687"/>
                </a:cubicBezTo>
                <a:cubicBezTo>
                  <a:pt x="70148" y="30624"/>
                  <a:pt x="70021" y="30497"/>
                  <a:pt x="69926" y="30402"/>
                </a:cubicBezTo>
                <a:cubicBezTo>
                  <a:pt x="69736" y="30244"/>
                  <a:pt x="69451" y="30149"/>
                  <a:pt x="69356" y="30022"/>
                </a:cubicBezTo>
                <a:cubicBezTo>
                  <a:pt x="69356" y="30022"/>
                  <a:pt x="69356" y="30022"/>
                  <a:pt x="69356" y="29991"/>
                </a:cubicBezTo>
                <a:cubicBezTo>
                  <a:pt x="69356" y="29927"/>
                  <a:pt x="69388" y="29832"/>
                  <a:pt x="69419" y="29706"/>
                </a:cubicBezTo>
                <a:cubicBezTo>
                  <a:pt x="69483" y="29611"/>
                  <a:pt x="69514" y="29484"/>
                  <a:pt x="69514" y="29357"/>
                </a:cubicBezTo>
                <a:cubicBezTo>
                  <a:pt x="69514" y="29326"/>
                  <a:pt x="69514" y="29262"/>
                  <a:pt x="69483" y="29231"/>
                </a:cubicBezTo>
                <a:cubicBezTo>
                  <a:pt x="69419" y="29104"/>
                  <a:pt x="69293" y="29104"/>
                  <a:pt x="69166" y="29104"/>
                </a:cubicBezTo>
                <a:cubicBezTo>
                  <a:pt x="69071" y="29104"/>
                  <a:pt x="68976" y="29104"/>
                  <a:pt x="68881" y="29136"/>
                </a:cubicBezTo>
                <a:lnTo>
                  <a:pt x="68786" y="29136"/>
                </a:lnTo>
                <a:cubicBezTo>
                  <a:pt x="68786" y="29136"/>
                  <a:pt x="68786" y="29167"/>
                  <a:pt x="68754" y="29167"/>
                </a:cubicBezTo>
                <a:cubicBezTo>
                  <a:pt x="68754" y="29136"/>
                  <a:pt x="68723" y="29104"/>
                  <a:pt x="68691" y="29041"/>
                </a:cubicBezTo>
                <a:cubicBezTo>
                  <a:pt x="68628" y="29009"/>
                  <a:pt x="68564" y="28914"/>
                  <a:pt x="68469" y="28914"/>
                </a:cubicBezTo>
                <a:cubicBezTo>
                  <a:pt x="68374" y="28914"/>
                  <a:pt x="68343" y="28977"/>
                  <a:pt x="68311" y="29009"/>
                </a:cubicBezTo>
                <a:cubicBezTo>
                  <a:pt x="68311" y="29072"/>
                  <a:pt x="68279" y="29136"/>
                  <a:pt x="68279" y="29199"/>
                </a:cubicBezTo>
                <a:cubicBezTo>
                  <a:pt x="68247" y="29167"/>
                  <a:pt x="68216" y="29104"/>
                  <a:pt x="68152" y="29041"/>
                </a:cubicBezTo>
                <a:cubicBezTo>
                  <a:pt x="68152" y="29041"/>
                  <a:pt x="68121" y="29009"/>
                  <a:pt x="68121" y="29009"/>
                </a:cubicBezTo>
                <a:cubicBezTo>
                  <a:pt x="68089" y="28977"/>
                  <a:pt x="68089" y="28946"/>
                  <a:pt x="68026" y="28946"/>
                </a:cubicBezTo>
                <a:cubicBezTo>
                  <a:pt x="67962" y="28946"/>
                  <a:pt x="67931" y="29009"/>
                  <a:pt x="67931" y="29041"/>
                </a:cubicBezTo>
                <a:cubicBezTo>
                  <a:pt x="67931" y="29072"/>
                  <a:pt x="67931" y="29072"/>
                  <a:pt x="67931" y="29104"/>
                </a:cubicBezTo>
                <a:cubicBezTo>
                  <a:pt x="67931" y="29136"/>
                  <a:pt x="67931" y="29167"/>
                  <a:pt x="67931" y="29199"/>
                </a:cubicBezTo>
                <a:cubicBezTo>
                  <a:pt x="67931" y="29294"/>
                  <a:pt x="67899" y="29357"/>
                  <a:pt x="67867" y="29421"/>
                </a:cubicBezTo>
                <a:cubicBezTo>
                  <a:pt x="67772" y="29516"/>
                  <a:pt x="67741" y="29579"/>
                  <a:pt x="67709" y="29642"/>
                </a:cubicBezTo>
                <a:cubicBezTo>
                  <a:pt x="67709" y="29706"/>
                  <a:pt x="67709" y="29737"/>
                  <a:pt x="67646" y="29832"/>
                </a:cubicBezTo>
                <a:cubicBezTo>
                  <a:pt x="67646" y="29896"/>
                  <a:pt x="67614" y="29896"/>
                  <a:pt x="67614" y="29896"/>
                </a:cubicBezTo>
                <a:lnTo>
                  <a:pt x="67614" y="29927"/>
                </a:lnTo>
                <a:cubicBezTo>
                  <a:pt x="67614" y="29927"/>
                  <a:pt x="67487" y="29864"/>
                  <a:pt x="67424" y="29706"/>
                </a:cubicBezTo>
                <a:cubicBezTo>
                  <a:pt x="67329" y="29611"/>
                  <a:pt x="67266" y="29547"/>
                  <a:pt x="67171" y="29547"/>
                </a:cubicBezTo>
                <a:cubicBezTo>
                  <a:pt x="67012" y="29547"/>
                  <a:pt x="66949" y="29674"/>
                  <a:pt x="66917" y="29674"/>
                </a:cubicBezTo>
                <a:cubicBezTo>
                  <a:pt x="66791" y="29769"/>
                  <a:pt x="66759" y="29896"/>
                  <a:pt x="66696" y="30022"/>
                </a:cubicBezTo>
                <a:cubicBezTo>
                  <a:pt x="66664" y="30149"/>
                  <a:pt x="66632" y="30276"/>
                  <a:pt x="66601" y="30307"/>
                </a:cubicBezTo>
                <a:cubicBezTo>
                  <a:pt x="66601" y="30339"/>
                  <a:pt x="66474" y="30371"/>
                  <a:pt x="66379" y="30434"/>
                </a:cubicBezTo>
                <a:cubicBezTo>
                  <a:pt x="66252" y="30497"/>
                  <a:pt x="66157" y="30529"/>
                  <a:pt x="66062" y="30624"/>
                </a:cubicBezTo>
                <a:cubicBezTo>
                  <a:pt x="65999" y="30719"/>
                  <a:pt x="65967" y="30877"/>
                  <a:pt x="65936" y="31004"/>
                </a:cubicBezTo>
                <a:cubicBezTo>
                  <a:pt x="65936" y="31099"/>
                  <a:pt x="65904" y="31194"/>
                  <a:pt x="65904" y="31257"/>
                </a:cubicBezTo>
                <a:cubicBezTo>
                  <a:pt x="65872" y="31257"/>
                  <a:pt x="65809" y="31289"/>
                  <a:pt x="65714" y="31289"/>
                </a:cubicBezTo>
                <a:cubicBezTo>
                  <a:pt x="65619" y="31289"/>
                  <a:pt x="65492" y="31321"/>
                  <a:pt x="65429" y="31384"/>
                </a:cubicBezTo>
                <a:cubicBezTo>
                  <a:pt x="65397" y="31416"/>
                  <a:pt x="65334" y="31447"/>
                  <a:pt x="65271" y="31447"/>
                </a:cubicBezTo>
                <a:cubicBezTo>
                  <a:pt x="65207" y="31447"/>
                  <a:pt x="65112" y="31416"/>
                  <a:pt x="65017" y="31416"/>
                </a:cubicBezTo>
                <a:cubicBezTo>
                  <a:pt x="64922" y="31416"/>
                  <a:pt x="64891" y="31447"/>
                  <a:pt x="64827" y="31511"/>
                </a:cubicBezTo>
                <a:cubicBezTo>
                  <a:pt x="64606" y="31637"/>
                  <a:pt x="64321" y="31922"/>
                  <a:pt x="64226" y="32017"/>
                </a:cubicBezTo>
                <a:cubicBezTo>
                  <a:pt x="64099" y="32144"/>
                  <a:pt x="64067" y="32334"/>
                  <a:pt x="64067" y="32524"/>
                </a:cubicBezTo>
                <a:cubicBezTo>
                  <a:pt x="64067" y="32651"/>
                  <a:pt x="64067" y="32746"/>
                  <a:pt x="64131" y="32841"/>
                </a:cubicBezTo>
                <a:cubicBezTo>
                  <a:pt x="64162" y="32936"/>
                  <a:pt x="64257" y="33094"/>
                  <a:pt x="64257" y="33158"/>
                </a:cubicBezTo>
                <a:cubicBezTo>
                  <a:pt x="64194" y="33253"/>
                  <a:pt x="64162" y="33348"/>
                  <a:pt x="64162" y="33474"/>
                </a:cubicBezTo>
                <a:cubicBezTo>
                  <a:pt x="64162" y="33633"/>
                  <a:pt x="64194" y="33823"/>
                  <a:pt x="64352" y="33981"/>
                </a:cubicBezTo>
                <a:cubicBezTo>
                  <a:pt x="64479" y="34171"/>
                  <a:pt x="64479" y="34234"/>
                  <a:pt x="64479" y="34298"/>
                </a:cubicBezTo>
                <a:lnTo>
                  <a:pt x="64479" y="34361"/>
                </a:lnTo>
                <a:cubicBezTo>
                  <a:pt x="64479" y="34393"/>
                  <a:pt x="64479" y="34424"/>
                  <a:pt x="64479" y="34456"/>
                </a:cubicBezTo>
                <a:cubicBezTo>
                  <a:pt x="64511" y="34551"/>
                  <a:pt x="64542" y="34614"/>
                  <a:pt x="64606" y="34678"/>
                </a:cubicBezTo>
                <a:cubicBezTo>
                  <a:pt x="64637" y="34741"/>
                  <a:pt x="64701" y="34804"/>
                  <a:pt x="64764" y="34931"/>
                </a:cubicBezTo>
                <a:cubicBezTo>
                  <a:pt x="64796" y="34963"/>
                  <a:pt x="64796" y="34963"/>
                  <a:pt x="64796" y="34963"/>
                </a:cubicBezTo>
                <a:cubicBezTo>
                  <a:pt x="64796" y="34994"/>
                  <a:pt x="64732" y="35089"/>
                  <a:pt x="64669" y="35153"/>
                </a:cubicBezTo>
                <a:cubicBezTo>
                  <a:pt x="64574" y="35248"/>
                  <a:pt x="64479" y="35311"/>
                  <a:pt x="64447" y="35406"/>
                </a:cubicBezTo>
                <a:cubicBezTo>
                  <a:pt x="64416" y="35438"/>
                  <a:pt x="64416" y="35469"/>
                  <a:pt x="64416" y="35501"/>
                </a:cubicBezTo>
                <a:cubicBezTo>
                  <a:pt x="64447" y="35723"/>
                  <a:pt x="64606" y="35881"/>
                  <a:pt x="64701" y="36008"/>
                </a:cubicBezTo>
                <a:cubicBezTo>
                  <a:pt x="64796" y="36103"/>
                  <a:pt x="64891" y="36103"/>
                  <a:pt x="64986" y="36103"/>
                </a:cubicBezTo>
                <a:cubicBezTo>
                  <a:pt x="65112" y="36103"/>
                  <a:pt x="65271" y="36071"/>
                  <a:pt x="65397" y="36008"/>
                </a:cubicBezTo>
                <a:cubicBezTo>
                  <a:pt x="65492" y="35976"/>
                  <a:pt x="65587" y="35881"/>
                  <a:pt x="65651" y="35849"/>
                </a:cubicBezTo>
                <a:cubicBezTo>
                  <a:pt x="65746" y="35786"/>
                  <a:pt x="65809" y="35723"/>
                  <a:pt x="65841" y="35723"/>
                </a:cubicBezTo>
                <a:cubicBezTo>
                  <a:pt x="65872" y="35723"/>
                  <a:pt x="66031" y="35691"/>
                  <a:pt x="66189" y="35691"/>
                </a:cubicBezTo>
                <a:lnTo>
                  <a:pt x="66474" y="35691"/>
                </a:lnTo>
                <a:cubicBezTo>
                  <a:pt x="66506" y="35659"/>
                  <a:pt x="66537" y="35659"/>
                  <a:pt x="66537" y="35628"/>
                </a:cubicBezTo>
                <a:cubicBezTo>
                  <a:pt x="66537" y="35628"/>
                  <a:pt x="66727" y="35248"/>
                  <a:pt x="66854" y="35089"/>
                </a:cubicBezTo>
                <a:cubicBezTo>
                  <a:pt x="66886" y="35058"/>
                  <a:pt x="66917" y="35026"/>
                  <a:pt x="67012" y="35026"/>
                </a:cubicBezTo>
                <a:cubicBezTo>
                  <a:pt x="67076" y="35026"/>
                  <a:pt x="67139" y="35058"/>
                  <a:pt x="67202" y="35058"/>
                </a:cubicBezTo>
                <a:cubicBezTo>
                  <a:pt x="67266" y="35089"/>
                  <a:pt x="67297" y="35089"/>
                  <a:pt x="67297" y="35089"/>
                </a:cubicBezTo>
                <a:cubicBezTo>
                  <a:pt x="67308" y="35100"/>
                  <a:pt x="67319" y="35103"/>
                  <a:pt x="67329" y="35103"/>
                </a:cubicBezTo>
                <a:cubicBezTo>
                  <a:pt x="67350" y="35103"/>
                  <a:pt x="67371" y="35089"/>
                  <a:pt x="67392" y="35089"/>
                </a:cubicBezTo>
                <a:cubicBezTo>
                  <a:pt x="67392" y="35089"/>
                  <a:pt x="67392" y="35089"/>
                  <a:pt x="67424" y="35058"/>
                </a:cubicBezTo>
                <a:cubicBezTo>
                  <a:pt x="67487" y="35026"/>
                  <a:pt x="67646" y="34931"/>
                  <a:pt x="67962" y="34836"/>
                </a:cubicBezTo>
                <a:cubicBezTo>
                  <a:pt x="68057" y="34804"/>
                  <a:pt x="68121" y="34804"/>
                  <a:pt x="68152" y="34804"/>
                </a:cubicBezTo>
                <a:lnTo>
                  <a:pt x="68184" y="34804"/>
                </a:lnTo>
                <a:cubicBezTo>
                  <a:pt x="68184" y="34836"/>
                  <a:pt x="68216" y="34963"/>
                  <a:pt x="68343" y="35026"/>
                </a:cubicBezTo>
                <a:cubicBezTo>
                  <a:pt x="68533" y="35089"/>
                  <a:pt x="68754" y="35153"/>
                  <a:pt x="68849" y="35248"/>
                </a:cubicBezTo>
                <a:cubicBezTo>
                  <a:pt x="68849" y="35248"/>
                  <a:pt x="68849" y="35279"/>
                  <a:pt x="68881" y="35311"/>
                </a:cubicBezTo>
                <a:cubicBezTo>
                  <a:pt x="68881" y="35438"/>
                  <a:pt x="68818" y="35564"/>
                  <a:pt x="68786" y="35691"/>
                </a:cubicBezTo>
                <a:cubicBezTo>
                  <a:pt x="68786" y="35691"/>
                  <a:pt x="68786" y="35691"/>
                  <a:pt x="68786" y="35723"/>
                </a:cubicBezTo>
                <a:cubicBezTo>
                  <a:pt x="68786" y="35786"/>
                  <a:pt x="68849" y="35849"/>
                  <a:pt x="68881" y="35849"/>
                </a:cubicBezTo>
                <a:cubicBezTo>
                  <a:pt x="68913" y="35881"/>
                  <a:pt x="68944" y="35881"/>
                  <a:pt x="69008" y="35881"/>
                </a:cubicBezTo>
                <a:cubicBezTo>
                  <a:pt x="69071" y="35881"/>
                  <a:pt x="69134" y="35849"/>
                  <a:pt x="69198" y="35849"/>
                </a:cubicBezTo>
                <a:cubicBezTo>
                  <a:pt x="69229" y="35818"/>
                  <a:pt x="69324" y="35786"/>
                  <a:pt x="69324" y="35659"/>
                </a:cubicBezTo>
                <a:cubicBezTo>
                  <a:pt x="69324" y="35596"/>
                  <a:pt x="69388" y="35533"/>
                  <a:pt x="69546" y="35406"/>
                </a:cubicBezTo>
                <a:lnTo>
                  <a:pt x="69546" y="35406"/>
                </a:lnTo>
                <a:cubicBezTo>
                  <a:pt x="69514" y="35438"/>
                  <a:pt x="69514" y="35501"/>
                  <a:pt x="69514" y="35533"/>
                </a:cubicBezTo>
                <a:cubicBezTo>
                  <a:pt x="69514" y="35596"/>
                  <a:pt x="69546" y="35659"/>
                  <a:pt x="69546" y="35754"/>
                </a:cubicBezTo>
                <a:cubicBezTo>
                  <a:pt x="69578" y="35786"/>
                  <a:pt x="69578" y="35786"/>
                  <a:pt x="69609" y="35818"/>
                </a:cubicBezTo>
                <a:cubicBezTo>
                  <a:pt x="69609" y="35849"/>
                  <a:pt x="69641" y="35881"/>
                  <a:pt x="69704" y="35881"/>
                </a:cubicBezTo>
                <a:cubicBezTo>
                  <a:pt x="69736" y="35849"/>
                  <a:pt x="69768" y="35849"/>
                  <a:pt x="69799" y="35818"/>
                </a:cubicBezTo>
                <a:cubicBezTo>
                  <a:pt x="69799" y="35849"/>
                  <a:pt x="69831" y="35881"/>
                  <a:pt x="69831" y="35913"/>
                </a:cubicBezTo>
                <a:cubicBezTo>
                  <a:pt x="69831" y="35976"/>
                  <a:pt x="69894" y="36008"/>
                  <a:pt x="69926" y="36008"/>
                </a:cubicBezTo>
                <a:cubicBezTo>
                  <a:pt x="69958" y="36039"/>
                  <a:pt x="69989" y="36071"/>
                  <a:pt x="70021" y="36103"/>
                </a:cubicBezTo>
                <a:cubicBezTo>
                  <a:pt x="70053" y="36134"/>
                  <a:pt x="70084" y="36166"/>
                  <a:pt x="70084" y="36229"/>
                </a:cubicBezTo>
                <a:cubicBezTo>
                  <a:pt x="70084" y="36324"/>
                  <a:pt x="70084" y="36451"/>
                  <a:pt x="70084" y="36514"/>
                </a:cubicBezTo>
                <a:cubicBezTo>
                  <a:pt x="70084" y="36578"/>
                  <a:pt x="70116" y="36673"/>
                  <a:pt x="70179" y="36736"/>
                </a:cubicBezTo>
                <a:cubicBezTo>
                  <a:pt x="70243" y="36768"/>
                  <a:pt x="70274" y="36768"/>
                  <a:pt x="70306" y="36768"/>
                </a:cubicBezTo>
                <a:cubicBezTo>
                  <a:pt x="70433" y="36800"/>
                  <a:pt x="70559" y="36831"/>
                  <a:pt x="70623" y="36990"/>
                </a:cubicBezTo>
                <a:cubicBezTo>
                  <a:pt x="70686" y="37085"/>
                  <a:pt x="70749" y="37180"/>
                  <a:pt x="70844" y="37180"/>
                </a:cubicBezTo>
                <a:cubicBezTo>
                  <a:pt x="70939" y="37180"/>
                  <a:pt x="71003" y="37116"/>
                  <a:pt x="71034" y="37053"/>
                </a:cubicBezTo>
                <a:cubicBezTo>
                  <a:pt x="71066" y="36990"/>
                  <a:pt x="71098" y="36926"/>
                  <a:pt x="71098" y="36895"/>
                </a:cubicBezTo>
                <a:cubicBezTo>
                  <a:pt x="71161" y="36895"/>
                  <a:pt x="71319" y="37021"/>
                  <a:pt x="71351" y="37053"/>
                </a:cubicBezTo>
                <a:cubicBezTo>
                  <a:pt x="71383" y="37085"/>
                  <a:pt x="71446" y="37116"/>
                  <a:pt x="71478" y="37116"/>
                </a:cubicBezTo>
                <a:cubicBezTo>
                  <a:pt x="71604" y="37116"/>
                  <a:pt x="71636" y="37053"/>
                  <a:pt x="71731" y="36958"/>
                </a:cubicBezTo>
                <a:cubicBezTo>
                  <a:pt x="71826" y="36895"/>
                  <a:pt x="71921" y="36831"/>
                  <a:pt x="72048" y="36800"/>
                </a:cubicBezTo>
                <a:cubicBezTo>
                  <a:pt x="72174" y="36768"/>
                  <a:pt x="72238" y="36736"/>
                  <a:pt x="72301" y="36704"/>
                </a:cubicBezTo>
                <a:cubicBezTo>
                  <a:pt x="72364" y="36641"/>
                  <a:pt x="72364" y="36609"/>
                  <a:pt x="72396" y="36546"/>
                </a:cubicBezTo>
                <a:cubicBezTo>
                  <a:pt x="72491" y="36356"/>
                  <a:pt x="72554" y="35976"/>
                  <a:pt x="72713" y="35723"/>
                </a:cubicBezTo>
                <a:cubicBezTo>
                  <a:pt x="72871" y="35406"/>
                  <a:pt x="73125" y="34899"/>
                  <a:pt x="73125" y="34456"/>
                </a:cubicBezTo>
                <a:cubicBezTo>
                  <a:pt x="73125" y="34076"/>
                  <a:pt x="73125" y="33189"/>
                  <a:pt x="72871" y="32714"/>
                </a:cubicBezTo>
                <a:cubicBezTo>
                  <a:pt x="72776" y="32493"/>
                  <a:pt x="72649" y="32303"/>
                  <a:pt x="72523" y="32113"/>
                </a:cubicBezTo>
                <a:cubicBezTo>
                  <a:pt x="72396" y="31954"/>
                  <a:pt x="72301" y="31796"/>
                  <a:pt x="72333" y="31732"/>
                </a:cubicBezTo>
                <a:lnTo>
                  <a:pt x="72333" y="31701"/>
                </a:lnTo>
                <a:cubicBezTo>
                  <a:pt x="72333" y="31637"/>
                  <a:pt x="72269" y="31542"/>
                  <a:pt x="72238" y="31511"/>
                </a:cubicBezTo>
                <a:cubicBezTo>
                  <a:pt x="72079" y="31384"/>
                  <a:pt x="71889" y="31352"/>
                  <a:pt x="71794" y="31257"/>
                </a:cubicBezTo>
                <a:cubicBezTo>
                  <a:pt x="71731" y="31226"/>
                  <a:pt x="71699" y="31067"/>
                  <a:pt x="71636" y="30877"/>
                </a:cubicBezTo>
                <a:cubicBezTo>
                  <a:pt x="71604" y="30687"/>
                  <a:pt x="71573" y="30497"/>
                  <a:pt x="71541" y="30339"/>
                </a:cubicBezTo>
                <a:cubicBezTo>
                  <a:pt x="71414" y="30022"/>
                  <a:pt x="71224" y="29801"/>
                  <a:pt x="71034" y="29547"/>
                </a:cubicBezTo>
                <a:cubicBezTo>
                  <a:pt x="70971" y="29452"/>
                  <a:pt x="70908" y="29231"/>
                  <a:pt x="70844" y="29072"/>
                </a:cubicBezTo>
                <a:cubicBezTo>
                  <a:pt x="70813" y="28977"/>
                  <a:pt x="70813" y="28914"/>
                  <a:pt x="70781" y="28851"/>
                </a:cubicBezTo>
                <a:cubicBezTo>
                  <a:pt x="70781" y="28819"/>
                  <a:pt x="70749" y="28787"/>
                  <a:pt x="70749" y="28756"/>
                </a:cubicBezTo>
                <a:cubicBezTo>
                  <a:pt x="70749" y="28756"/>
                  <a:pt x="70718" y="28724"/>
                  <a:pt x="70718" y="28724"/>
                </a:cubicBezTo>
                <a:cubicBezTo>
                  <a:pt x="70813" y="28661"/>
                  <a:pt x="70844" y="28534"/>
                  <a:pt x="70908" y="28439"/>
                </a:cubicBezTo>
                <a:cubicBezTo>
                  <a:pt x="70971" y="28312"/>
                  <a:pt x="71034" y="28154"/>
                  <a:pt x="71066" y="28122"/>
                </a:cubicBezTo>
                <a:cubicBezTo>
                  <a:pt x="71066" y="28122"/>
                  <a:pt x="71193" y="28059"/>
                  <a:pt x="71288" y="28059"/>
                </a:cubicBezTo>
                <a:cubicBezTo>
                  <a:pt x="71319" y="28059"/>
                  <a:pt x="71351" y="28059"/>
                  <a:pt x="71383" y="28091"/>
                </a:cubicBezTo>
                <a:cubicBezTo>
                  <a:pt x="71383" y="28091"/>
                  <a:pt x="71383" y="28091"/>
                  <a:pt x="71414" y="28122"/>
                </a:cubicBezTo>
                <a:cubicBezTo>
                  <a:pt x="71446" y="28344"/>
                  <a:pt x="71573" y="28597"/>
                  <a:pt x="71826" y="28756"/>
                </a:cubicBezTo>
                <a:cubicBezTo>
                  <a:pt x="71984" y="28882"/>
                  <a:pt x="72174" y="28977"/>
                  <a:pt x="72333" y="29009"/>
                </a:cubicBezTo>
                <a:cubicBezTo>
                  <a:pt x="72364" y="29009"/>
                  <a:pt x="72459" y="28946"/>
                  <a:pt x="72491" y="28851"/>
                </a:cubicBezTo>
                <a:cubicBezTo>
                  <a:pt x="72491" y="28851"/>
                  <a:pt x="72491" y="28819"/>
                  <a:pt x="72491" y="28819"/>
                </a:cubicBezTo>
                <a:cubicBezTo>
                  <a:pt x="72491" y="28724"/>
                  <a:pt x="72459" y="28566"/>
                  <a:pt x="72396" y="28439"/>
                </a:cubicBezTo>
                <a:cubicBezTo>
                  <a:pt x="72333" y="28281"/>
                  <a:pt x="72269" y="28154"/>
                  <a:pt x="72143" y="28091"/>
                </a:cubicBezTo>
                <a:cubicBezTo>
                  <a:pt x="72111" y="28059"/>
                  <a:pt x="72016" y="27964"/>
                  <a:pt x="71921" y="27837"/>
                </a:cubicBezTo>
                <a:cubicBezTo>
                  <a:pt x="71858" y="27711"/>
                  <a:pt x="71794" y="27552"/>
                  <a:pt x="71794" y="27521"/>
                </a:cubicBezTo>
                <a:cubicBezTo>
                  <a:pt x="71794" y="27394"/>
                  <a:pt x="71699" y="27299"/>
                  <a:pt x="71636" y="27267"/>
                </a:cubicBezTo>
                <a:cubicBezTo>
                  <a:pt x="71541" y="27204"/>
                  <a:pt x="71478" y="27172"/>
                  <a:pt x="71414" y="27109"/>
                </a:cubicBezTo>
                <a:cubicBezTo>
                  <a:pt x="71351" y="27045"/>
                  <a:pt x="71224" y="26634"/>
                  <a:pt x="70876" y="26539"/>
                </a:cubicBezTo>
                <a:cubicBezTo>
                  <a:pt x="70623" y="26475"/>
                  <a:pt x="70591" y="26380"/>
                  <a:pt x="70243" y="26190"/>
                </a:cubicBezTo>
                <a:cubicBezTo>
                  <a:pt x="70053" y="26064"/>
                  <a:pt x="69768" y="26000"/>
                  <a:pt x="69514" y="26000"/>
                </a:cubicBezTo>
                <a:cubicBezTo>
                  <a:pt x="69419" y="26000"/>
                  <a:pt x="69356" y="26000"/>
                  <a:pt x="69293" y="26032"/>
                </a:cubicBezTo>
                <a:cubicBezTo>
                  <a:pt x="69261" y="26032"/>
                  <a:pt x="69229" y="26032"/>
                  <a:pt x="69198" y="26064"/>
                </a:cubicBezTo>
                <a:cubicBezTo>
                  <a:pt x="69166" y="26064"/>
                  <a:pt x="69166" y="26064"/>
                  <a:pt x="69166" y="26095"/>
                </a:cubicBezTo>
                <a:cubicBezTo>
                  <a:pt x="69134" y="26064"/>
                  <a:pt x="69071" y="26032"/>
                  <a:pt x="69008" y="26000"/>
                </a:cubicBezTo>
                <a:cubicBezTo>
                  <a:pt x="68881" y="25937"/>
                  <a:pt x="68786" y="25937"/>
                  <a:pt x="68691" y="25937"/>
                </a:cubicBezTo>
                <a:cubicBezTo>
                  <a:pt x="68659" y="25937"/>
                  <a:pt x="68659" y="25937"/>
                  <a:pt x="68628" y="25905"/>
                </a:cubicBezTo>
                <a:cubicBezTo>
                  <a:pt x="68596" y="25779"/>
                  <a:pt x="68501" y="25684"/>
                  <a:pt x="68374" y="25684"/>
                </a:cubicBezTo>
                <a:close/>
                <a:moveTo>
                  <a:pt x="71984" y="37306"/>
                </a:moveTo>
                <a:cubicBezTo>
                  <a:pt x="71858" y="37306"/>
                  <a:pt x="71794" y="37401"/>
                  <a:pt x="71699" y="37465"/>
                </a:cubicBezTo>
                <a:cubicBezTo>
                  <a:pt x="71636" y="37496"/>
                  <a:pt x="71604" y="37528"/>
                  <a:pt x="71573" y="37528"/>
                </a:cubicBezTo>
                <a:cubicBezTo>
                  <a:pt x="71573" y="37560"/>
                  <a:pt x="71541" y="37560"/>
                  <a:pt x="71541" y="37560"/>
                </a:cubicBezTo>
                <a:cubicBezTo>
                  <a:pt x="71446" y="37528"/>
                  <a:pt x="71256" y="37465"/>
                  <a:pt x="71256" y="37465"/>
                </a:cubicBezTo>
                <a:cubicBezTo>
                  <a:pt x="71240" y="37449"/>
                  <a:pt x="71216" y="37441"/>
                  <a:pt x="71193" y="37441"/>
                </a:cubicBezTo>
                <a:cubicBezTo>
                  <a:pt x="71169" y="37441"/>
                  <a:pt x="71145" y="37449"/>
                  <a:pt x="71129" y="37465"/>
                </a:cubicBezTo>
                <a:cubicBezTo>
                  <a:pt x="71098" y="37528"/>
                  <a:pt x="71066" y="37623"/>
                  <a:pt x="71066" y="37686"/>
                </a:cubicBezTo>
                <a:cubicBezTo>
                  <a:pt x="71066" y="37813"/>
                  <a:pt x="71161" y="37876"/>
                  <a:pt x="71193" y="37908"/>
                </a:cubicBezTo>
                <a:cubicBezTo>
                  <a:pt x="71256" y="37971"/>
                  <a:pt x="71288" y="38003"/>
                  <a:pt x="71288" y="38035"/>
                </a:cubicBezTo>
                <a:lnTo>
                  <a:pt x="71288" y="38066"/>
                </a:lnTo>
                <a:cubicBezTo>
                  <a:pt x="71256" y="38098"/>
                  <a:pt x="71256" y="38098"/>
                  <a:pt x="71256" y="38130"/>
                </a:cubicBezTo>
                <a:cubicBezTo>
                  <a:pt x="71256" y="38225"/>
                  <a:pt x="71288" y="38288"/>
                  <a:pt x="71351" y="38320"/>
                </a:cubicBezTo>
                <a:cubicBezTo>
                  <a:pt x="71414" y="38351"/>
                  <a:pt x="71478" y="38351"/>
                  <a:pt x="71509" y="38351"/>
                </a:cubicBezTo>
                <a:cubicBezTo>
                  <a:pt x="71636" y="38351"/>
                  <a:pt x="71731" y="38320"/>
                  <a:pt x="71794" y="38288"/>
                </a:cubicBezTo>
                <a:cubicBezTo>
                  <a:pt x="71858" y="38256"/>
                  <a:pt x="71889" y="38225"/>
                  <a:pt x="71921" y="38161"/>
                </a:cubicBezTo>
                <a:cubicBezTo>
                  <a:pt x="72016" y="37971"/>
                  <a:pt x="72143" y="37686"/>
                  <a:pt x="72143" y="37496"/>
                </a:cubicBezTo>
                <a:cubicBezTo>
                  <a:pt x="72143" y="37465"/>
                  <a:pt x="72143" y="37433"/>
                  <a:pt x="72111" y="37433"/>
                </a:cubicBezTo>
                <a:cubicBezTo>
                  <a:pt x="72111" y="37370"/>
                  <a:pt x="72048" y="37306"/>
                  <a:pt x="71984" y="37306"/>
                </a:cubicBezTo>
                <a:close/>
                <a:moveTo>
                  <a:pt x="77748" y="35659"/>
                </a:moveTo>
                <a:cubicBezTo>
                  <a:pt x="77685" y="35659"/>
                  <a:pt x="77653" y="35691"/>
                  <a:pt x="77622" y="35723"/>
                </a:cubicBezTo>
                <a:cubicBezTo>
                  <a:pt x="77527" y="35754"/>
                  <a:pt x="77527" y="35849"/>
                  <a:pt x="77527" y="35913"/>
                </a:cubicBezTo>
                <a:cubicBezTo>
                  <a:pt x="77527" y="36039"/>
                  <a:pt x="77590" y="36198"/>
                  <a:pt x="77653" y="36293"/>
                </a:cubicBezTo>
                <a:cubicBezTo>
                  <a:pt x="77685" y="36293"/>
                  <a:pt x="77717" y="36388"/>
                  <a:pt x="77717" y="36451"/>
                </a:cubicBezTo>
                <a:cubicBezTo>
                  <a:pt x="77717" y="36546"/>
                  <a:pt x="77748" y="36641"/>
                  <a:pt x="77748" y="36673"/>
                </a:cubicBezTo>
                <a:lnTo>
                  <a:pt x="77748" y="36736"/>
                </a:lnTo>
                <a:cubicBezTo>
                  <a:pt x="77717" y="36736"/>
                  <a:pt x="77685" y="36768"/>
                  <a:pt x="77622" y="36831"/>
                </a:cubicBezTo>
                <a:cubicBezTo>
                  <a:pt x="77590" y="36863"/>
                  <a:pt x="77527" y="36895"/>
                  <a:pt x="77495" y="37021"/>
                </a:cubicBezTo>
                <a:cubicBezTo>
                  <a:pt x="77495" y="37085"/>
                  <a:pt x="77527" y="37148"/>
                  <a:pt x="77590" y="37180"/>
                </a:cubicBezTo>
                <a:cubicBezTo>
                  <a:pt x="77685" y="37275"/>
                  <a:pt x="77812" y="37275"/>
                  <a:pt x="77907" y="37275"/>
                </a:cubicBezTo>
                <a:lnTo>
                  <a:pt x="77938" y="37275"/>
                </a:lnTo>
                <a:cubicBezTo>
                  <a:pt x="77907" y="37338"/>
                  <a:pt x="77843" y="37433"/>
                  <a:pt x="77843" y="37528"/>
                </a:cubicBezTo>
                <a:cubicBezTo>
                  <a:pt x="77812" y="37496"/>
                  <a:pt x="77780" y="37465"/>
                  <a:pt x="77748" y="37433"/>
                </a:cubicBezTo>
                <a:cubicBezTo>
                  <a:pt x="77717" y="37370"/>
                  <a:pt x="77685" y="37338"/>
                  <a:pt x="77653" y="37306"/>
                </a:cubicBezTo>
                <a:cubicBezTo>
                  <a:pt x="77622" y="37275"/>
                  <a:pt x="77590" y="37243"/>
                  <a:pt x="77527" y="37243"/>
                </a:cubicBezTo>
                <a:cubicBezTo>
                  <a:pt x="77495" y="37243"/>
                  <a:pt x="77400" y="37306"/>
                  <a:pt x="77400" y="37338"/>
                </a:cubicBezTo>
                <a:cubicBezTo>
                  <a:pt x="77400" y="37338"/>
                  <a:pt x="77400" y="37370"/>
                  <a:pt x="77337" y="37401"/>
                </a:cubicBezTo>
                <a:cubicBezTo>
                  <a:pt x="77273" y="37433"/>
                  <a:pt x="77210" y="37465"/>
                  <a:pt x="77147" y="37560"/>
                </a:cubicBezTo>
                <a:cubicBezTo>
                  <a:pt x="77051" y="37623"/>
                  <a:pt x="77051" y="37718"/>
                  <a:pt x="77020" y="37750"/>
                </a:cubicBezTo>
                <a:cubicBezTo>
                  <a:pt x="77020" y="37781"/>
                  <a:pt x="76988" y="37845"/>
                  <a:pt x="76830" y="37940"/>
                </a:cubicBezTo>
                <a:cubicBezTo>
                  <a:pt x="76513" y="38193"/>
                  <a:pt x="76101" y="38446"/>
                  <a:pt x="76006" y="38731"/>
                </a:cubicBezTo>
                <a:cubicBezTo>
                  <a:pt x="75975" y="38795"/>
                  <a:pt x="75975" y="38826"/>
                  <a:pt x="75975" y="38890"/>
                </a:cubicBezTo>
                <a:cubicBezTo>
                  <a:pt x="75975" y="38985"/>
                  <a:pt x="76038" y="39080"/>
                  <a:pt x="76133" y="39143"/>
                </a:cubicBezTo>
                <a:cubicBezTo>
                  <a:pt x="76228" y="39206"/>
                  <a:pt x="76323" y="39238"/>
                  <a:pt x="76481" y="39238"/>
                </a:cubicBezTo>
                <a:cubicBezTo>
                  <a:pt x="76576" y="39238"/>
                  <a:pt x="76640" y="39270"/>
                  <a:pt x="76703" y="39270"/>
                </a:cubicBezTo>
                <a:cubicBezTo>
                  <a:pt x="76766" y="39270"/>
                  <a:pt x="76830" y="39238"/>
                  <a:pt x="76861" y="39206"/>
                </a:cubicBezTo>
                <a:cubicBezTo>
                  <a:pt x="76893" y="39143"/>
                  <a:pt x="76925" y="39111"/>
                  <a:pt x="76988" y="39016"/>
                </a:cubicBezTo>
                <a:cubicBezTo>
                  <a:pt x="77178" y="38731"/>
                  <a:pt x="77368" y="38573"/>
                  <a:pt x="77622" y="38320"/>
                </a:cubicBezTo>
                <a:cubicBezTo>
                  <a:pt x="77843" y="38098"/>
                  <a:pt x="77875" y="37781"/>
                  <a:pt x="77875" y="37686"/>
                </a:cubicBezTo>
                <a:cubicBezTo>
                  <a:pt x="77907" y="37718"/>
                  <a:pt x="77938" y="37718"/>
                  <a:pt x="78002" y="37750"/>
                </a:cubicBezTo>
                <a:lnTo>
                  <a:pt x="78065" y="37750"/>
                </a:lnTo>
                <a:cubicBezTo>
                  <a:pt x="78192" y="37750"/>
                  <a:pt x="78255" y="37655"/>
                  <a:pt x="78287" y="37591"/>
                </a:cubicBezTo>
                <a:cubicBezTo>
                  <a:pt x="78350" y="37496"/>
                  <a:pt x="78382" y="37401"/>
                  <a:pt x="78413" y="37338"/>
                </a:cubicBezTo>
                <a:cubicBezTo>
                  <a:pt x="78477" y="37180"/>
                  <a:pt x="78540" y="37053"/>
                  <a:pt x="78635" y="36990"/>
                </a:cubicBezTo>
                <a:cubicBezTo>
                  <a:pt x="78698" y="36926"/>
                  <a:pt x="78730" y="36831"/>
                  <a:pt x="78730" y="36768"/>
                </a:cubicBezTo>
                <a:cubicBezTo>
                  <a:pt x="78730" y="36704"/>
                  <a:pt x="78698" y="36641"/>
                  <a:pt x="78667" y="36578"/>
                </a:cubicBezTo>
                <a:cubicBezTo>
                  <a:pt x="78635" y="36514"/>
                  <a:pt x="78603" y="36451"/>
                  <a:pt x="78508" y="36451"/>
                </a:cubicBezTo>
                <a:cubicBezTo>
                  <a:pt x="78445" y="36451"/>
                  <a:pt x="78413" y="36483"/>
                  <a:pt x="78382" y="36483"/>
                </a:cubicBezTo>
                <a:cubicBezTo>
                  <a:pt x="78382" y="36514"/>
                  <a:pt x="78382" y="36514"/>
                  <a:pt x="78350" y="36514"/>
                </a:cubicBezTo>
                <a:cubicBezTo>
                  <a:pt x="78350" y="36514"/>
                  <a:pt x="78318" y="36514"/>
                  <a:pt x="78287" y="36483"/>
                </a:cubicBezTo>
                <a:cubicBezTo>
                  <a:pt x="78192" y="36419"/>
                  <a:pt x="78160" y="36388"/>
                  <a:pt x="78160" y="36388"/>
                </a:cubicBezTo>
                <a:cubicBezTo>
                  <a:pt x="78160" y="36356"/>
                  <a:pt x="78128" y="36324"/>
                  <a:pt x="78065" y="36198"/>
                </a:cubicBezTo>
                <a:cubicBezTo>
                  <a:pt x="78033" y="36103"/>
                  <a:pt x="78002" y="36008"/>
                  <a:pt x="77970" y="35881"/>
                </a:cubicBezTo>
                <a:cubicBezTo>
                  <a:pt x="77938" y="35849"/>
                  <a:pt x="77907" y="35786"/>
                  <a:pt x="77875" y="35754"/>
                </a:cubicBezTo>
                <a:cubicBezTo>
                  <a:pt x="77843" y="35723"/>
                  <a:pt x="77812" y="35659"/>
                  <a:pt x="77748" y="35659"/>
                </a:cubicBezTo>
                <a:close/>
                <a:moveTo>
                  <a:pt x="14505" y="3040"/>
                </a:moveTo>
                <a:cubicBezTo>
                  <a:pt x="14283" y="3072"/>
                  <a:pt x="14093" y="3262"/>
                  <a:pt x="13903" y="3325"/>
                </a:cubicBezTo>
                <a:cubicBezTo>
                  <a:pt x="13808" y="3389"/>
                  <a:pt x="13745" y="3484"/>
                  <a:pt x="13745" y="3579"/>
                </a:cubicBezTo>
                <a:cubicBezTo>
                  <a:pt x="13745" y="3674"/>
                  <a:pt x="13777" y="3737"/>
                  <a:pt x="13872" y="3769"/>
                </a:cubicBezTo>
                <a:lnTo>
                  <a:pt x="13650" y="3769"/>
                </a:lnTo>
                <a:cubicBezTo>
                  <a:pt x="13555" y="3737"/>
                  <a:pt x="13492" y="3737"/>
                  <a:pt x="13428" y="3706"/>
                </a:cubicBezTo>
                <a:lnTo>
                  <a:pt x="13397" y="3706"/>
                </a:lnTo>
                <a:cubicBezTo>
                  <a:pt x="13365" y="3579"/>
                  <a:pt x="13207" y="3420"/>
                  <a:pt x="12985" y="3420"/>
                </a:cubicBezTo>
                <a:lnTo>
                  <a:pt x="12890" y="3420"/>
                </a:lnTo>
                <a:cubicBezTo>
                  <a:pt x="12732" y="3452"/>
                  <a:pt x="12542" y="3515"/>
                  <a:pt x="12383" y="3579"/>
                </a:cubicBezTo>
                <a:cubicBezTo>
                  <a:pt x="12288" y="3611"/>
                  <a:pt x="12225" y="3611"/>
                  <a:pt x="12162" y="3642"/>
                </a:cubicBezTo>
                <a:cubicBezTo>
                  <a:pt x="12130" y="3642"/>
                  <a:pt x="12098" y="3674"/>
                  <a:pt x="12098" y="3674"/>
                </a:cubicBezTo>
                <a:lnTo>
                  <a:pt x="12067" y="3674"/>
                </a:lnTo>
                <a:cubicBezTo>
                  <a:pt x="12067" y="3674"/>
                  <a:pt x="12035" y="3674"/>
                  <a:pt x="12003" y="3706"/>
                </a:cubicBezTo>
                <a:cubicBezTo>
                  <a:pt x="11972" y="3737"/>
                  <a:pt x="11940" y="3769"/>
                  <a:pt x="11972" y="3801"/>
                </a:cubicBezTo>
                <a:cubicBezTo>
                  <a:pt x="11972" y="3832"/>
                  <a:pt x="11972" y="3864"/>
                  <a:pt x="11972" y="3864"/>
                </a:cubicBezTo>
                <a:cubicBezTo>
                  <a:pt x="11940" y="3864"/>
                  <a:pt x="11877" y="3864"/>
                  <a:pt x="11845" y="3896"/>
                </a:cubicBezTo>
                <a:cubicBezTo>
                  <a:pt x="11782" y="3927"/>
                  <a:pt x="11718" y="3991"/>
                  <a:pt x="11718" y="4086"/>
                </a:cubicBezTo>
                <a:cubicBezTo>
                  <a:pt x="11687" y="4086"/>
                  <a:pt x="11687" y="4117"/>
                  <a:pt x="11687" y="4117"/>
                </a:cubicBezTo>
                <a:cubicBezTo>
                  <a:pt x="11687" y="4181"/>
                  <a:pt x="11718" y="4244"/>
                  <a:pt x="11750" y="4244"/>
                </a:cubicBezTo>
                <a:cubicBezTo>
                  <a:pt x="11877" y="4307"/>
                  <a:pt x="11940" y="4307"/>
                  <a:pt x="12067" y="4307"/>
                </a:cubicBezTo>
                <a:lnTo>
                  <a:pt x="12383" y="4307"/>
                </a:lnTo>
                <a:cubicBezTo>
                  <a:pt x="12478" y="4276"/>
                  <a:pt x="12542" y="4276"/>
                  <a:pt x="12637" y="4244"/>
                </a:cubicBezTo>
                <a:cubicBezTo>
                  <a:pt x="12637" y="4212"/>
                  <a:pt x="12827" y="4181"/>
                  <a:pt x="12922" y="4181"/>
                </a:cubicBezTo>
                <a:cubicBezTo>
                  <a:pt x="12922" y="4212"/>
                  <a:pt x="12922" y="4276"/>
                  <a:pt x="12953" y="4307"/>
                </a:cubicBezTo>
                <a:lnTo>
                  <a:pt x="12890" y="4307"/>
                </a:lnTo>
                <a:cubicBezTo>
                  <a:pt x="12763" y="4307"/>
                  <a:pt x="12668" y="4371"/>
                  <a:pt x="12637" y="4402"/>
                </a:cubicBezTo>
                <a:cubicBezTo>
                  <a:pt x="12573" y="4434"/>
                  <a:pt x="12542" y="4434"/>
                  <a:pt x="12478" y="4434"/>
                </a:cubicBezTo>
                <a:lnTo>
                  <a:pt x="12415" y="4434"/>
                </a:lnTo>
                <a:cubicBezTo>
                  <a:pt x="12352" y="4402"/>
                  <a:pt x="12288" y="4402"/>
                  <a:pt x="12225" y="4402"/>
                </a:cubicBezTo>
                <a:cubicBezTo>
                  <a:pt x="12098" y="4402"/>
                  <a:pt x="12035" y="4434"/>
                  <a:pt x="11908" y="4434"/>
                </a:cubicBezTo>
                <a:lnTo>
                  <a:pt x="11813" y="4434"/>
                </a:lnTo>
                <a:cubicBezTo>
                  <a:pt x="11718" y="4434"/>
                  <a:pt x="11655" y="4402"/>
                  <a:pt x="11560" y="4402"/>
                </a:cubicBezTo>
                <a:cubicBezTo>
                  <a:pt x="11497" y="4402"/>
                  <a:pt x="11465" y="4434"/>
                  <a:pt x="11402" y="4466"/>
                </a:cubicBezTo>
                <a:cubicBezTo>
                  <a:pt x="11338" y="4497"/>
                  <a:pt x="11307" y="4561"/>
                  <a:pt x="11275" y="4624"/>
                </a:cubicBezTo>
                <a:cubicBezTo>
                  <a:pt x="11243" y="4719"/>
                  <a:pt x="11243" y="4814"/>
                  <a:pt x="11212" y="4909"/>
                </a:cubicBezTo>
                <a:cubicBezTo>
                  <a:pt x="11180" y="4941"/>
                  <a:pt x="11148" y="4972"/>
                  <a:pt x="11148" y="5004"/>
                </a:cubicBezTo>
                <a:cubicBezTo>
                  <a:pt x="11085" y="5004"/>
                  <a:pt x="11053" y="5036"/>
                  <a:pt x="11021" y="5067"/>
                </a:cubicBezTo>
                <a:cubicBezTo>
                  <a:pt x="10958" y="5099"/>
                  <a:pt x="10926" y="5131"/>
                  <a:pt x="10926" y="5226"/>
                </a:cubicBezTo>
                <a:cubicBezTo>
                  <a:pt x="10926" y="5289"/>
                  <a:pt x="10990" y="5352"/>
                  <a:pt x="11021" y="5384"/>
                </a:cubicBezTo>
                <a:cubicBezTo>
                  <a:pt x="11085" y="5384"/>
                  <a:pt x="11148" y="5416"/>
                  <a:pt x="11243" y="5416"/>
                </a:cubicBezTo>
                <a:cubicBezTo>
                  <a:pt x="11402" y="5447"/>
                  <a:pt x="11402" y="5447"/>
                  <a:pt x="11433" y="5479"/>
                </a:cubicBezTo>
                <a:cubicBezTo>
                  <a:pt x="11433" y="5511"/>
                  <a:pt x="11465" y="5542"/>
                  <a:pt x="11497" y="5574"/>
                </a:cubicBezTo>
                <a:cubicBezTo>
                  <a:pt x="11560" y="5637"/>
                  <a:pt x="11592" y="5637"/>
                  <a:pt x="11687" y="5637"/>
                </a:cubicBezTo>
                <a:lnTo>
                  <a:pt x="11718" y="5637"/>
                </a:lnTo>
                <a:cubicBezTo>
                  <a:pt x="11877" y="5637"/>
                  <a:pt x="12035" y="5606"/>
                  <a:pt x="12162" y="5574"/>
                </a:cubicBezTo>
                <a:cubicBezTo>
                  <a:pt x="12320" y="5574"/>
                  <a:pt x="12447" y="5511"/>
                  <a:pt x="12510" y="5352"/>
                </a:cubicBezTo>
                <a:cubicBezTo>
                  <a:pt x="12510" y="5321"/>
                  <a:pt x="12510" y="5321"/>
                  <a:pt x="12510" y="5289"/>
                </a:cubicBezTo>
                <a:cubicBezTo>
                  <a:pt x="12605" y="5447"/>
                  <a:pt x="12827" y="5764"/>
                  <a:pt x="12827" y="5764"/>
                </a:cubicBezTo>
                <a:cubicBezTo>
                  <a:pt x="12827" y="5764"/>
                  <a:pt x="12953" y="5922"/>
                  <a:pt x="13048" y="5986"/>
                </a:cubicBezTo>
                <a:cubicBezTo>
                  <a:pt x="13048" y="6017"/>
                  <a:pt x="13048" y="6017"/>
                  <a:pt x="13017" y="6017"/>
                </a:cubicBezTo>
                <a:cubicBezTo>
                  <a:pt x="13017" y="6017"/>
                  <a:pt x="13017" y="6017"/>
                  <a:pt x="12985" y="5986"/>
                </a:cubicBezTo>
                <a:cubicBezTo>
                  <a:pt x="12890" y="5922"/>
                  <a:pt x="12763" y="5891"/>
                  <a:pt x="12668" y="5859"/>
                </a:cubicBezTo>
                <a:cubicBezTo>
                  <a:pt x="12573" y="5859"/>
                  <a:pt x="12478" y="5827"/>
                  <a:pt x="12447" y="5796"/>
                </a:cubicBezTo>
                <a:cubicBezTo>
                  <a:pt x="12383" y="5732"/>
                  <a:pt x="12288" y="5701"/>
                  <a:pt x="12162" y="5669"/>
                </a:cubicBezTo>
                <a:lnTo>
                  <a:pt x="11592" y="5669"/>
                </a:lnTo>
                <a:cubicBezTo>
                  <a:pt x="11528" y="5669"/>
                  <a:pt x="11465" y="5669"/>
                  <a:pt x="11402" y="5637"/>
                </a:cubicBezTo>
                <a:cubicBezTo>
                  <a:pt x="11338" y="5606"/>
                  <a:pt x="11275" y="5606"/>
                  <a:pt x="11212" y="5606"/>
                </a:cubicBezTo>
                <a:cubicBezTo>
                  <a:pt x="11148" y="5606"/>
                  <a:pt x="11116" y="5606"/>
                  <a:pt x="11053" y="5637"/>
                </a:cubicBezTo>
                <a:cubicBezTo>
                  <a:pt x="11021" y="5669"/>
                  <a:pt x="10958" y="5732"/>
                  <a:pt x="10926" y="5764"/>
                </a:cubicBezTo>
                <a:cubicBezTo>
                  <a:pt x="10895" y="5701"/>
                  <a:pt x="10831" y="5637"/>
                  <a:pt x="10831" y="5606"/>
                </a:cubicBezTo>
                <a:cubicBezTo>
                  <a:pt x="10800" y="5542"/>
                  <a:pt x="10736" y="5511"/>
                  <a:pt x="10705" y="5511"/>
                </a:cubicBezTo>
                <a:cubicBezTo>
                  <a:pt x="10610" y="5542"/>
                  <a:pt x="10578" y="5574"/>
                  <a:pt x="10546" y="5606"/>
                </a:cubicBezTo>
                <a:cubicBezTo>
                  <a:pt x="10515" y="5637"/>
                  <a:pt x="10515" y="5669"/>
                  <a:pt x="10483" y="5669"/>
                </a:cubicBezTo>
                <a:cubicBezTo>
                  <a:pt x="10420" y="5637"/>
                  <a:pt x="10293" y="5542"/>
                  <a:pt x="10103" y="5542"/>
                </a:cubicBezTo>
                <a:cubicBezTo>
                  <a:pt x="10040" y="5542"/>
                  <a:pt x="10008" y="5542"/>
                  <a:pt x="9945" y="5574"/>
                </a:cubicBezTo>
                <a:cubicBezTo>
                  <a:pt x="9818" y="5637"/>
                  <a:pt x="9786" y="5669"/>
                  <a:pt x="9723" y="5701"/>
                </a:cubicBezTo>
                <a:cubicBezTo>
                  <a:pt x="9691" y="5732"/>
                  <a:pt x="9691" y="5732"/>
                  <a:pt x="9596" y="5732"/>
                </a:cubicBezTo>
                <a:lnTo>
                  <a:pt x="9501" y="5732"/>
                </a:lnTo>
                <a:cubicBezTo>
                  <a:pt x="9248" y="5732"/>
                  <a:pt x="9185" y="5669"/>
                  <a:pt x="9026" y="5669"/>
                </a:cubicBezTo>
                <a:lnTo>
                  <a:pt x="8963" y="5669"/>
                </a:lnTo>
                <a:lnTo>
                  <a:pt x="8868" y="5701"/>
                </a:lnTo>
                <a:cubicBezTo>
                  <a:pt x="8805" y="5701"/>
                  <a:pt x="8773" y="5764"/>
                  <a:pt x="8773" y="5796"/>
                </a:cubicBezTo>
                <a:cubicBezTo>
                  <a:pt x="8773" y="5796"/>
                  <a:pt x="8805" y="5859"/>
                  <a:pt x="8710" y="5891"/>
                </a:cubicBezTo>
                <a:cubicBezTo>
                  <a:pt x="8678" y="5954"/>
                  <a:pt x="8615" y="5986"/>
                  <a:pt x="8583" y="5986"/>
                </a:cubicBezTo>
                <a:cubicBezTo>
                  <a:pt x="8583" y="6017"/>
                  <a:pt x="8551" y="6017"/>
                  <a:pt x="8551" y="6017"/>
                </a:cubicBezTo>
                <a:lnTo>
                  <a:pt x="8520" y="6017"/>
                </a:lnTo>
                <a:cubicBezTo>
                  <a:pt x="8425" y="5859"/>
                  <a:pt x="8330" y="5796"/>
                  <a:pt x="8266" y="5796"/>
                </a:cubicBezTo>
                <a:cubicBezTo>
                  <a:pt x="8266" y="5796"/>
                  <a:pt x="8235" y="5764"/>
                  <a:pt x="8203" y="5732"/>
                </a:cubicBezTo>
                <a:cubicBezTo>
                  <a:pt x="8140" y="5732"/>
                  <a:pt x="8076" y="5701"/>
                  <a:pt x="7981" y="5701"/>
                </a:cubicBezTo>
                <a:cubicBezTo>
                  <a:pt x="7918" y="5701"/>
                  <a:pt x="7855" y="5701"/>
                  <a:pt x="7791" y="5732"/>
                </a:cubicBezTo>
                <a:lnTo>
                  <a:pt x="7696" y="5732"/>
                </a:lnTo>
                <a:cubicBezTo>
                  <a:pt x="7601" y="5732"/>
                  <a:pt x="7475" y="5701"/>
                  <a:pt x="7380" y="5669"/>
                </a:cubicBezTo>
                <a:cubicBezTo>
                  <a:pt x="7285" y="5669"/>
                  <a:pt x="7190" y="5637"/>
                  <a:pt x="7126" y="5637"/>
                </a:cubicBezTo>
                <a:cubicBezTo>
                  <a:pt x="7063" y="5637"/>
                  <a:pt x="6366" y="5574"/>
                  <a:pt x="6271" y="5542"/>
                </a:cubicBezTo>
                <a:cubicBezTo>
                  <a:pt x="6144" y="5511"/>
                  <a:pt x="5986" y="5479"/>
                  <a:pt x="5796" y="5479"/>
                </a:cubicBezTo>
                <a:cubicBezTo>
                  <a:pt x="5701" y="5479"/>
                  <a:pt x="5574" y="5479"/>
                  <a:pt x="5511" y="5511"/>
                </a:cubicBezTo>
                <a:cubicBezTo>
                  <a:pt x="5416" y="5542"/>
                  <a:pt x="5131" y="5542"/>
                  <a:pt x="5036" y="5542"/>
                </a:cubicBezTo>
                <a:cubicBezTo>
                  <a:pt x="5004" y="5511"/>
                  <a:pt x="4973" y="5479"/>
                  <a:pt x="4909" y="5416"/>
                </a:cubicBezTo>
                <a:cubicBezTo>
                  <a:pt x="4878" y="5384"/>
                  <a:pt x="4846" y="5352"/>
                  <a:pt x="4783" y="5352"/>
                </a:cubicBezTo>
                <a:cubicBezTo>
                  <a:pt x="4751" y="5321"/>
                  <a:pt x="4751" y="5289"/>
                  <a:pt x="4656" y="5289"/>
                </a:cubicBezTo>
                <a:cubicBezTo>
                  <a:pt x="4624" y="5289"/>
                  <a:pt x="4593" y="5321"/>
                  <a:pt x="4529" y="5321"/>
                </a:cubicBezTo>
                <a:cubicBezTo>
                  <a:pt x="4498" y="5321"/>
                  <a:pt x="4466" y="5352"/>
                  <a:pt x="4434" y="5352"/>
                </a:cubicBezTo>
                <a:cubicBezTo>
                  <a:pt x="4403" y="5352"/>
                  <a:pt x="4403" y="5352"/>
                  <a:pt x="4371" y="5321"/>
                </a:cubicBezTo>
                <a:cubicBezTo>
                  <a:pt x="4276" y="5194"/>
                  <a:pt x="4086" y="5099"/>
                  <a:pt x="4086" y="5099"/>
                </a:cubicBezTo>
                <a:lnTo>
                  <a:pt x="3991" y="5099"/>
                </a:lnTo>
                <a:cubicBezTo>
                  <a:pt x="3991" y="5131"/>
                  <a:pt x="3959" y="5131"/>
                  <a:pt x="3959" y="5162"/>
                </a:cubicBezTo>
                <a:cubicBezTo>
                  <a:pt x="3959" y="5162"/>
                  <a:pt x="3928" y="5226"/>
                  <a:pt x="3896" y="5289"/>
                </a:cubicBezTo>
                <a:cubicBezTo>
                  <a:pt x="3864" y="5352"/>
                  <a:pt x="3833" y="5416"/>
                  <a:pt x="3801" y="5416"/>
                </a:cubicBezTo>
                <a:cubicBezTo>
                  <a:pt x="3706" y="5479"/>
                  <a:pt x="3484" y="5542"/>
                  <a:pt x="3421" y="5542"/>
                </a:cubicBezTo>
                <a:cubicBezTo>
                  <a:pt x="3389" y="5511"/>
                  <a:pt x="3358" y="5511"/>
                  <a:pt x="3358" y="5511"/>
                </a:cubicBezTo>
                <a:cubicBezTo>
                  <a:pt x="3231" y="5511"/>
                  <a:pt x="3136" y="5574"/>
                  <a:pt x="3009" y="5606"/>
                </a:cubicBezTo>
                <a:cubicBezTo>
                  <a:pt x="2883" y="5669"/>
                  <a:pt x="2788" y="5732"/>
                  <a:pt x="2788" y="5732"/>
                </a:cubicBezTo>
                <a:lnTo>
                  <a:pt x="2756" y="5732"/>
                </a:lnTo>
                <a:cubicBezTo>
                  <a:pt x="2756" y="5732"/>
                  <a:pt x="2693" y="5796"/>
                  <a:pt x="2598" y="5891"/>
                </a:cubicBezTo>
                <a:cubicBezTo>
                  <a:pt x="2566" y="5922"/>
                  <a:pt x="2534" y="5954"/>
                  <a:pt x="2503" y="5986"/>
                </a:cubicBezTo>
                <a:lnTo>
                  <a:pt x="2471" y="5986"/>
                </a:lnTo>
                <a:cubicBezTo>
                  <a:pt x="2407" y="5986"/>
                  <a:pt x="2312" y="5954"/>
                  <a:pt x="2217" y="5954"/>
                </a:cubicBezTo>
                <a:cubicBezTo>
                  <a:pt x="2186" y="5954"/>
                  <a:pt x="2154" y="5986"/>
                  <a:pt x="2122" y="5986"/>
                </a:cubicBezTo>
                <a:cubicBezTo>
                  <a:pt x="2091" y="5986"/>
                  <a:pt x="1996" y="6017"/>
                  <a:pt x="1996" y="6112"/>
                </a:cubicBezTo>
                <a:cubicBezTo>
                  <a:pt x="1996" y="6144"/>
                  <a:pt x="2027" y="6144"/>
                  <a:pt x="2027" y="6176"/>
                </a:cubicBezTo>
                <a:cubicBezTo>
                  <a:pt x="2027" y="6176"/>
                  <a:pt x="2027" y="6271"/>
                  <a:pt x="2091" y="6366"/>
                </a:cubicBezTo>
                <a:cubicBezTo>
                  <a:pt x="2122" y="6461"/>
                  <a:pt x="2249" y="6524"/>
                  <a:pt x="2407" y="6524"/>
                </a:cubicBezTo>
                <a:cubicBezTo>
                  <a:pt x="2566" y="6524"/>
                  <a:pt x="2598" y="6556"/>
                  <a:pt x="2661" y="6587"/>
                </a:cubicBezTo>
                <a:cubicBezTo>
                  <a:pt x="2693" y="6619"/>
                  <a:pt x="2724" y="6682"/>
                  <a:pt x="2819" y="6714"/>
                </a:cubicBezTo>
                <a:lnTo>
                  <a:pt x="2946" y="6714"/>
                </a:lnTo>
                <a:cubicBezTo>
                  <a:pt x="2978" y="6746"/>
                  <a:pt x="3009" y="6746"/>
                  <a:pt x="3073" y="6809"/>
                </a:cubicBezTo>
                <a:cubicBezTo>
                  <a:pt x="3104" y="6841"/>
                  <a:pt x="3104" y="6872"/>
                  <a:pt x="3136" y="6904"/>
                </a:cubicBezTo>
                <a:lnTo>
                  <a:pt x="3104" y="6904"/>
                </a:lnTo>
                <a:cubicBezTo>
                  <a:pt x="2946" y="6872"/>
                  <a:pt x="2788" y="6841"/>
                  <a:pt x="2693" y="6746"/>
                </a:cubicBezTo>
                <a:lnTo>
                  <a:pt x="2598" y="6619"/>
                </a:lnTo>
                <a:cubicBezTo>
                  <a:pt x="2566" y="6587"/>
                  <a:pt x="2503" y="6587"/>
                  <a:pt x="2471" y="6587"/>
                </a:cubicBezTo>
                <a:lnTo>
                  <a:pt x="2281" y="6714"/>
                </a:lnTo>
                <a:cubicBezTo>
                  <a:pt x="1996" y="6746"/>
                  <a:pt x="1679" y="6904"/>
                  <a:pt x="1647" y="6904"/>
                </a:cubicBezTo>
                <a:cubicBezTo>
                  <a:pt x="1616" y="6936"/>
                  <a:pt x="1584" y="6999"/>
                  <a:pt x="1616" y="7062"/>
                </a:cubicBezTo>
                <a:cubicBezTo>
                  <a:pt x="1616" y="7062"/>
                  <a:pt x="1711" y="7284"/>
                  <a:pt x="1901" y="7442"/>
                </a:cubicBezTo>
                <a:cubicBezTo>
                  <a:pt x="2122" y="7632"/>
                  <a:pt x="2503" y="7632"/>
                  <a:pt x="2534" y="7632"/>
                </a:cubicBezTo>
                <a:cubicBezTo>
                  <a:pt x="2471" y="7664"/>
                  <a:pt x="2376" y="7696"/>
                  <a:pt x="2312" y="7759"/>
                </a:cubicBezTo>
                <a:cubicBezTo>
                  <a:pt x="2249" y="7822"/>
                  <a:pt x="2186" y="7886"/>
                  <a:pt x="2122" y="7917"/>
                </a:cubicBezTo>
                <a:cubicBezTo>
                  <a:pt x="2091" y="7981"/>
                  <a:pt x="2027" y="8044"/>
                  <a:pt x="2027" y="8139"/>
                </a:cubicBezTo>
                <a:cubicBezTo>
                  <a:pt x="2027" y="8202"/>
                  <a:pt x="2027" y="8234"/>
                  <a:pt x="2059" y="8266"/>
                </a:cubicBezTo>
                <a:cubicBezTo>
                  <a:pt x="2091" y="8361"/>
                  <a:pt x="2122" y="8424"/>
                  <a:pt x="2186" y="8519"/>
                </a:cubicBezTo>
                <a:cubicBezTo>
                  <a:pt x="2154" y="8488"/>
                  <a:pt x="2154" y="8488"/>
                  <a:pt x="2122" y="8488"/>
                </a:cubicBezTo>
                <a:lnTo>
                  <a:pt x="2091" y="8488"/>
                </a:lnTo>
                <a:cubicBezTo>
                  <a:pt x="2027" y="8488"/>
                  <a:pt x="1996" y="8488"/>
                  <a:pt x="1964" y="8519"/>
                </a:cubicBezTo>
                <a:cubicBezTo>
                  <a:pt x="1932" y="8519"/>
                  <a:pt x="1901" y="8551"/>
                  <a:pt x="1806" y="8583"/>
                </a:cubicBezTo>
                <a:cubicBezTo>
                  <a:pt x="1774" y="8583"/>
                  <a:pt x="1742" y="8646"/>
                  <a:pt x="1742" y="8709"/>
                </a:cubicBezTo>
                <a:cubicBezTo>
                  <a:pt x="1742" y="8773"/>
                  <a:pt x="1774" y="8804"/>
                  <a:pt x="1774" y="8836"/>
                </a:cubicBezTo>
                <a:cubicBezTo>
                  <a:pt x="1837" y="8868"/>
                  <a:pt x="1869" y="8899"/>
                  <a:pt x="1901" y="8931"/>
                </a:cubicBezTo>
                <a:cubicBezTo>
                  <a:pt x="1964" y="8963"/>
                  <a:pt x="1996" y="8963"/>
                  <a:pt x="2059" y="8963"/>
                </a:cubicBezTo>
                <a:cubicBezTo>
                  <a:pt x="2154" y="8963"/>
                  <a:pt x="2186" y="8899"/>
                  <a:pt x="2217" y="8868"/>
                </a:cubicBezTo>
                <a:cubicBezTo>
                  <a:pt x="2249" y="8804"/>
                  <a:pt x="2281" y="8741"/>
                  <a:pt x="2281" y="8678"/>
                </a:cubicBezTo>
                <a:cubicBezTo>
                  <a:pt x="2281" y="8646"/>
                  <a:pt x="2281" y="8646"/>
                  <a:pt x="2281" y="8614"/>
                </a:cubicBezTo>
                <a:cubicBezTo>
                  <a:pt x="2312" y="8678"/>
                  <a:pt x="2344" y="8709"/>
                  <a:pt x="2376" y="8741"/>
                </a:cubicBezTo>
                <a:cubicBezTo>
                  <a:pt x="2376" y="8773"/>
                  <a:pt x="2407" y="8773"/>
                  <a:pt x="2407" y="8804"/>
                </a:cubicBezTo>
                <a:cubicBezTo>
                  <a:pt x="2407" y="8882"/>
                  <a:pt x="2472" y="8939"/>
                  <a:pt x="2530" y="8939"/>
                </a:cubicBezTo>
                <a:cubicBezTo>
                  <a:pt x="2542" y="8939"/>
                  <a:pt x="2555" y="8936"/>
                  <a:pt x="2566" y="8931"/>
                </a:cubicBezTo>
                <a:cubicBezTo>
                  <a:pt x="2661" y="8931"/>
                  <a:pt x="2724" y="8899"/>
                  <a:pt x="2788" y="8836"/>
                </a:cubicBezTo>
                <a:cubicBezTo>
                  <a:pt x="2857" y="8813"/>
                  <a:pt x="2910" y="8772"/>
                  <a:pt x="2946" y="8727"/>
                </a:cubicBezTo>
                <a:lnTo>
                  <a:pt x="2946" y="8727"/>
                </a:lnTo>
                <a:cubicBezTo>
                  <a:pt x="2946" y="8753"/>
                  <a:pt x="2946" y="8778"/>
                  <a:pt x="2946" y="8804"/>
                </a:cubicBezTo>
                <a:cubicBezTo>
                  <a:pt x="2946" y="8963"/>
                  <a:pt x="3009" y="9058"/>
                  <a:pt x="3104" y="9089"/>
                </a:cubicBezTo>
                <a:cubicBezTo>
                  <a:pt x="3168" y="9153"/>
                  <a:pt x="3231" y="9153"/>
                  <a:pt x="3231" y="9153"/>
                </a:cubicBezTo>
                <a:cubicBezTo>
                  <a:pt x="3263" y="9153"/>
                  <a:pt x="3326" y="9153"/>
                  <a:pt x="3326" y="9089"/>
                </a:cubicBezTo>
                <a:cubicBezTo>
                  <a:pt x="3326" y="9089"/>
                  <a:pt x="3358" y="9058"/>
                  <a:pt x="3389" y="9026"/>
                </a:cubicBezTo>
                <a:cubicBezTo>
                  <a:pt x="3389" y="8994"/>
                  <a:pt x="3389" y="8994"/>
                  <a:pt x="3389" y="8994"/>
                </a:cubicBezTo>
                <a:cubicBezTo>
                  <a:pt x="3421" y="9026"/>
                  <a:pt x="3453" y="9058"/>
                  <a:pt x="3484" y="9089"/>
                </a:cubicBezTo>
                <a:cubicBezTo>
                  <a:pt x="3548" y="9153"/>
                  <a:pt x="3579" y="9216"/>
                  <a:pt x="3579" y="9216"/>
                </a:cubicBezTo>
                <a:cubicBezTo>
                  <a:pt x="3595" y="9232"/>
                  <a:pt x="3619" y="9240"/>
                  <a:pt x="3643" y="9240"/>
                </a:cubicBezTo>
                <a:cubicBezTo>
                  <a:pt x="3666" y="9240"/>
                  <a:pt x="3690" y="9232"/>
                  <a:pt x="3706" y="9216"/>
                </a:cubicBezTo>
                <a:cubicBezTo>
                  <a:pt x="3706" y="9216"/>
                  <a:pt x="3738" y="9184"/>
                  <a:pt x="3801" y="9153"/>
                </a:cubicBezTo>
                <a:cubicBezTo>
                  <a:pt x="3833" y="9121"/>
                  <a:pt x="3864" y="9121"/>
                  <a:pt x="3896" y="9121"/>
                </a:cubicBezTo>
                <a:cubicBezTo>
                  <a:pt x="3896" y="9121"/>
                  <a:pt x="3896" y="9153"/>
                  <a:pt x="3833" y="9216"/>
                </a:cubicBezTo>
                <a:cubicBezTo>
                  <a:pt x="3801" y="9248"/>
                  <a:pt x="3738" y="9279"/>
                  <a:pt x="3706" y="9311"/>
                </a:cubicBezTo>
                <a:cubicBezTo>
                  <a:pt x="3643" y="9343"/>
                  <a:pt x="3516" y="9406"/>
                  <a:pt x="3389" y="9469"/>
                </a:cubicBezTo>
                <a:cubicBezTo>
                  <a:pt x="3263" y="9533"/>
                  <a:pt x="3136" y="9596"/>
                  <a:pt x="3073" y="9659"/>
                </a:cubicBezTo>
                <a:cubicBezTo>
                  <a:pt x="3041" y="9691"/>
                  <a:pt x="2914" y="9754"/>
                  <a:pt x="2819" y="9818"/>
                </a:cubicBezTo>
                <a:cubicBezTo>
                  <a:pt x="2756" y="9849"/>
                  <a:pt x="2724" y="9881"/>
                  <a:pt x="2661" y="9881"/>
                </a:cubicBezTo>
                <a:cubicBezTo>
                  <a:pt x="2629" y="9913"/>
                  <a:pt x="2629" y="9913"/>
                  <a:pt x="2598" y="9913"/>
                </a:cubicBezTo>
                <a:cubicBezTo>
                  <a:pt x="2503" y="9913"/>
                  <a:pt x="2471" y="9976"/>
                  <a:pt x="2439" y="10008"/>
                </a:cubicBezTo>
                <a:cubicBezTo>
                  <a:pt x="2407" y="10071"/>
                  <a:pt x="2407" y="10103"/>
                  <a:pt x="2407" y="10166"/>
                </a:cubicBezTo>
                <a:cubicBezTo>
                  <a:pt x="2407" y="10229"/>
                  <a:pt x="2407" y="10261"/>
                  <a:pt x="2439" y="10324"/>
                </a:cubicBezTo>
                <a:cubicBezTo>
                  <a:pt x="2471" y="10356"/>
                  <a:pt x="2534" y="10388"/>
                  <a:pt x="2598" y="10388"/>
                </a:cubicBezTo>
                <a:lnTo>
                  <a:pt x="2629" y="10388"/>
                </a:lnTo>
                <a:cubicBezTo>
                  <a:pt x="2851" y="10356"/>
                  <a:pt x="3294" y="10166"/>
                  <a:pt x="3453" y="10071"/>
                </a:cubicBezTo>
                <a:lnTo>
                  <a:pt x="3548" y="10071"/>
                </a:lnTo>
                <a:cubicBezTo>
                  <a:pt x="3611" y="10071"/>
                  <a:pt x="3706" y="10039"/>
                  <a:pt x="3864" y="9944"/>
                </a:cubicBezTo>
                <a:cubicBezTo>
                  <a:pt x="4023" y="9849"/>
                  <a:pt x="4149" y="9754"/>
                  <a:pt x="4276" y="9691"/>
                </a:cubicBezTo>
                <a:cubicBezTo>
                  <a:pt x="4308" y="9628"/>
                  <a:pt x="4339" y="9628"/>
                  <a:pt x="4371" y="9596"/>
                </a:cubicBezTo>
                <a:cubicBezTo>
                  <a:pt x="4403" y="9596"/>
                  <a:pt x="4434" y="9564"/>
                  <a:pt x="4434" y="9564"/>
                </a:cubicBezTo>
                <a:lnTo>
                  <a:pt x="4434" y="9596"/>
                </a:lnTo>
                <a:cubicBezTo>
                  <a:pt x="4466" y="9628"/>
                  <a:pt x="4529" y="9754"/>
                  <a:pt x="4688" y="9818"/>
                </a:cubicBezTo>
                <a:lnTo>
                  <a:pt x="4751" y="9818"/>
                </a:lnTo>
                <a:cubicBezTo>
                  <a:pt x="4973" y="9818"/>
                  <a:pt x="5099" y="9628"/>
                  <a:pt x="5163" y="9596"/>
                </a:cubicBezTo>
                <a:cubicBezTo>
                  <a:pt x="5258" y="9501"/>
                  <a:pt x="5289" y="9343"/>
                  <a:pt x="5321" y="9216"/>
                </a:cubicBezTo>
                <a:cubicBezTo>
                  <a:pt x="5321" y="9184"/>
                  <a:pt x="5321" y="9153"/>
                  <a:pt x="5289" y="9121"/>
                </a:cubicBezTo>
                <a:cubicBezTo>
                  <a:pt x="5289" y="9089"/>
                  <a:pt x="5226" y="9058"/>
                  <a:pt x="5194" y="9058"/>
                </a:cubicBezTo>
                <a:lnTo>
                  <a:pt x="5099" y="9058"/>
                </a:lnTo>
                <a:cubicBezTo>
                  <a:pt x="5131" y="8994"/>
                  <a:pt x="5194" y="8931"/>
                  <a:pt x="5194" y="8836"/>
                </a:cubicBezTo>
                <a:cubicBezTo>
                  <a:pt x="5194" y="8741"/>
                  <a:pt x="5226" y="8646"/>
                  <a:pt x="5289" y="8583"/>
                </a:cubicBezTo>
                <a:lnTo>
                  <a:pt x="5289" y="8583"/>
                </a:lnTo>
                <a:cubicBezTo>
                  <a:pt x="5258" y="8614"/>
                  <a:pt x="5258" y="8646"/>
                  <a:pt x="5258" y="8678"/>
                </a:cubicBezTo>
                <a:cubicBezTo>
                  <a:pt x="5226" y="8741"/>
                  <a:pt x="5226" y="8773"/>
                  <a:pt x="5226" y="8804"/>
                </a:cubicBezTo>
                <a:cubicBezTo>
                  <a:pt x="5226" y="8868"/>
                  <a:pt x="5226" y="8931"/>
                  <a:pt x="5289" y="8963"/>
                </a:cubicBezTo>
                <a:cubicBezTo>
                  <a:pt x="5321" y="8994"/>
                  <a:pt x="5353" y="8994"/>
                  <a:pt x="5384" y="8994"/>
                </a:cubicBezTo>
                <a:cubicBezTo>
                  <a:pt x="5511" y="8994"/>
                  <a:pt x="5638" y="8931"/>
                  <a:pt x="5701" y="8836"/>
                </a:cubicBezTo>
                <a:cubicBezTo>
                  <a:pt x="5764" y="8804"/>
                  <a:pt x="5764" y="8804"/>
                  <a:pt x="5828" y="8804"/>
                </a:cubicBezTo>
                <a:cubicBezTo>
                  <a:pt x="5891" y="8773"/>
                  <a:pt x="5986" y="8741"/>
                  <a:pt x="6113" y="8646"/>
                </a:cubicBezTo>
                <a:cubicBezTo>
                  <a:pt x="6208" y="8551"/>
                  <a:pt x="6271" y="8488"/>
                  <a:pt x="6303" y="8456"/>
                </a:cubicBezTo>
                <a:cubicBezTo>
                  <a:pt x="6319" y="8424"/>
                  <a:pt x="6327" y="8416"/>
                  <a:pt x="6334" y="8416"/>
                </a:cubicBezTo>
                <a:cubicBezTo>
                  <a:pt x="6342" y="8416"/>
                  <a:pt x="6350" y="8424"/>
                  <a:pt x="6366" y="8424"/>
                </a:cubicBezTo>
                <a:cubicBezTo>
                  <a:pt x="6398" y="8424"/>
                  <a:pt x="6461" y="8456"/>
                  <a:pt x="6524" y="8519"/>
                </a:cubicBezTo>
                <a:cubicBezTo>
                  <a:pt x="6588" y="8551"/>
                  <a:pt x="6651" y="8614"/>
                  <a:pt x="6746" y="8614"/>
                </a:cubicBezTo>
                <a:cubicBezTo>
                  <a:pt x="6778" y="8614"/>
                  <a:pt x="6810" y="8583"/>
                  <a:pt x="6841" y="8551"/>
                </a:cubicBezTo>
                <a:lnTo>
                  <a:pt x="6873" y="8551"/>
                </a:lnTo>
                <a:cubicBezTo>
                  <a:pt x="6905" y="8551"/>
                  <a:pt x="7000" y="8583"/>
                  <a:pt x="7095" y="8614"/>
                </a:cubicBezTo>
                <a:cubicBezTo>
                  <a:pt x="7221" y="8678"/>
                  <a:pt x="7316" y="8709"/>
                  <a:pt x="7411" y="8709"/>
                </a:cubicBezTo>
                <a:cubicBezTo>
                  <a:pt x="7475" y="8709"/>
                  <a:pt x="7665" y="8773"/>
                  <a:pt x="7855" y="8868"/>
                </a:cubicBezTo>
                <a:cubicBezTo>
                  <a:pt x="7950" y="8899"/>
                  <a:pt x="8045" y="8931"/>
                  <a:pt x="8108" y="8963"/>
                </a:cubicBezTo>
                <a:cubicBezTo>
                  <a:pt x="8203" y="8994"/>
                  <a:pt x="8266" y="9026"/>
                  <a:pt x="8330" y="9026"/>
                </a:cubicBezTo>
                <a:cubicBezTo>
                  <a:pt x="8330" y="9026"/>
                  <a:pt x="8456" y="9058"/>
                  <a:pt x="8520" y="9121"/>
                </a:cubicBezTo>
                <a:cubicBezTo>
                  <a:pt x="8615" y="9184"/>
                  <a:pt x="8678" y="9279"/>
                  <a:pt x="8678" y="9406"/>
                </a:cubicBezTo>
                <a:cubicBezTo>
                  <a:pt x="8710" y="9564"/>
                  <a:pt x="8710" y="9659"/>
                  <a:pt x="8773" y="9723"/>
                </a:cubicBezTo>
                <a:cubicBezTo>
                  <a:pt x="8868" y="9786"/>
                  <a:pt x="8931" y="9786"/>
                  <a:pt x="8995" y="9786"/>
                </a:cubicBezTo>
                <a:lnTo>
                  <a:pt x="9026" y="9786"/>
                </a:lnTo>
                <a:cubicBezTo>
                  <a:pt x="9058" y="9786"/>
                  <a:pt x="9153" y="9818"/>
                  <a:pt x="9216" y="9849"/>
                </a:cubicBezTo>
                <a:cubicBezTo>
                  <a:pt x="9248" y="9881"/>
                  <a:pt x="9280" y="9913"/>
                  <a:pt x="9311" y="9913"/>
                </a:cubicBezTo>
                <a:cubicBezTo>
                  <a:pt x="9311" y="9944"/>
                  <a:pt x="9311" y="9944"/>
                  <a:pt x="9311" y="9944"/>
                </a:cubicBezTo>
                <a:cubicBezTo>
                  <a:pt x="9311" y="9976"/>
                  <a:pt x="9280" y="10103"/>
                  <a:pt x="9280" y="10261"/>
                </a:cubicBezTo>
                <a:cubicBezTo>
                  <a:pt x="9311" y="10419"/>
                  <a:pt x="9311" y="10641"/>
                  <a:pt x="9470" y="10768"/>
                </a:cubicBezTo>
                <a:cubicBezTo>
                  <a:pt x="9565" y="10799"/>
                  <a:pt x="9628" y="10863"/>
                  <a:pt x="9691" y="10926"/>
                </a:cubicBezTo>
                <a:cubicBezTo>
                  <a:pt x="9786" y="10989"/>
                  <a:pt x="9818" y="11021"/>
                  <a:pt x="9913" y="11053"/>
                </a:cubicBezTo>
                <a:cubicBezTo>
                  <a:pt x="9945" y="11053"/>
                  <a:pt x="9976" y="11053"/>
                  <a:pt x="10008" y="11021"/>
                </a:cubicBezTo>
                <a:cubicBezTo>
                  <a:pt x="10071" y="10958"/>
                  <a:pt x="10071" y="10894"/>
                  <a:pt x="10071" y="10831"/>
                </a:cubicBezTo>
                <a:cubicBezTo>
                  <a:pt x="10071" y="10768"/>
                  <a:pt x="10071" y="10704"/>
                  <a:pt x="10071" y="10641"/>
                </a:cubicBezTo>
                <a:cubicBezTo>
                  <a:pt x="10071" y="10673"/>
                  <a:pt x="10103" y="10704"/>
                  <a:pt x="10103" y="10704"/>
                </a:cubicBezTo>
                <a:cubicBezTo>
                  <a:pt x="10135" y="10736"/>
                  <a:pt x="10166" y="10768"/>
                  <a:pt x="10230" y="10799"/>
                </a:cubicBezTo>
                <a:lnTo>
                  <a:pt x="10261" y="10799"/>
                </a:lnTo>
                <a:cubicBezTo>
                  <a:pt x="10325" y="10863"/>
                  <a:pt x="10420" y="11021"/>
                  <a:pt x="10420" y="11084"/>
                </a:cubicBezTo>
                <a:cubicBezTo>
                  <a:pt x="10420" y="11084"/>
                  <a:pt x="10388" y="11116"/>
                  <a:pt x="10388" y="11116"/>
                </a:cubicBezTo>
                <a:cubicBezTo>
                  <a:pt x="10388" y="11148"/>
                  <a:pt x="10388" y="11179"/>
                  <a:pt x="10388" y="11243"/>
                </a:cubicBezTo>
                <a:cubicBezTo>
                  <a:pt x="10388" y="11433"/>
                  <a:pt x="10515" y="11654"/>
                  <a:pt x="10736" y="11654"/>
                </a:cubicBezTo>
                <a:cubicBezTo>
                  <a:pt x="10736" y="11654"/>
                  <a:pt x="10831" y="11718"/>
                  <a:pt x="10926" y="11813"/>
                </a:cubicBezTo>
                <a:cubicBezTo>
                  <a:pt x="10958" y="11844"/>
                  <a:pt x="10990" y="11876"/>
                  <a:pt x="11021" y="11939"/>
                </a:cubicBezTo>
                <a:cubicBezTo>
                  <a:pt x="11053" y="11971"/>
                  <a:pt x="11085" y="12003"/>
                  <a:pt x="11148" y="12034"/>
                </a:cubicBezTo>
                <a:cubicBezTo>
                  <a:pt x="11148" y="12034"/>
                  <a:pt x="11180" y="12034"/>
                  <a:pt x="11212" y="12066"/>
                </a:cubicBezTo>
                <a:cubicBezTo>
                  <a:pt x="11212" y="12098"/>
                  <a:pt x="11243" y="12098"/>
                  <a:pt x="11243" y="12129"/>
                </a:cubicBezTo>
                <a:cubicBezTo>
                  <a:pt x="11243" y="12193"/>
                  <a:pt x="11275" y="12319"/>
                  <a:pt x="11307" y="12446"/>
                </a:cubicBezTo>
                <a:cubicBezTo>
                  <a:pt x="11307" y="12573"/>
                  <a:pt x="11338" y="12731"/>
                  <a:pt x="11338" y="12794"/>
                </a:cubicBezTo>
                <a:cubicBezTo>
                  <a:pt x="11338" y="12953"/>
                  <a:pt x="11275" y="13618"/>
                  <a:pt x="11275" y="13903"/>
                </a:cubicBezTo>
                <a:lnTo>
                  <a:pt x="11275" y="13935"/>
                </a:lnTo>
                <a:cubicBezTo>
                  <a:pt x="11275" y="14251"/>
                  <a:pt x="11433" y="14695"/>
                  <a:pt x="11623" y="14948"/>
                </a:cubicBezTo>
                <a:cubicBezTo>
                  <a:pt x="11718" y="15043"/>
                  <a:pt x="11813" y="15233"/>
                  <a:pt x="11877" y="15391"/>
                </a:cubicBezTo>
                <a:cubicBezTo>
                  <a:pt x="11972" y="15550"/>
                  <a:pt x="12035" y="15676"/>
                  <a:pt x="12098" y="15771"/>
                </a:cubicBezTo>
                <a:cubicBezTo>
                  <a:pt x="12130" y="15771"/>
                  <a:pt x="12193" y="15866"/>
                  <a:pt x="12257" y="15930"/>
                </a:cubicBezTo>
                <a:cubicBezTo>
                  <a:pt x="12288" y="16025"/>
                  <a:pt x="12383" y="16120"/>
                  <a:pt x="12510" y="16120"/>
                </a:cubicBezTo>
                <a:lnTo>
                  <a:pt x="12573" y="16120"/>
                </a:lnTo>
                <a:cubicBezTo>
                  <a:pt x="12605" y="16120"/>
                  <a:pt x="12637" y="16120"/>
                  <a:pt x="12700" y="16215"/>
                </a:cubicBezTo>
                <a:cubicBezTo>
                  <a:pt x="12732" y="16278"/>
                  <a:pt x="12795" y="16405"/>
                  <a:pt x="12890" y="16531"/>
                </a:cubicBezTo>
                <a:cubicBezTo>
                  <a:pt x="12953" y="16721"/>
                  <a:pt x="13017" y="16943"/>
                  <a:pt x="13080" y="17133"/>
                </a:cubicBezTo>
                <a:cubicBezTo>
                  <a:pt x="13143" y="17228"/>
                  <a:pt x="13175" y="17291"/>
                  <a:pt x="13207" y="17386"/>
                </a:cubicBezTo>
                <a:cubicBezTo>
                  <a:pt x="13238" y="17450"/>
                  <a:pt x="13270" y="17513"/>
                  <a:pt x="13333" y="17545"/>
                </a:cubicBezTo>
                <a:cubicBezTo>
                  <a:pt x="13365" y="17545"/>
                  <a:pt x="13428" y="17608"/>
                  <a:pt x="13460" y="17640"/>
                </a:cubicBezTo>
                <a:cubicBezTo>
                  <a:pt x="13492" y="17671"/>
                  <a:pt x="13523" y="17703"/>
                  <a:pt x="13523" y="17703"/>
                </a:cubicBezTo>
                <a:cubicBezTo>
                  <a:pt x="13523" y="17719"/>
                  <a:pt x="13523" y="17719"/>
                  <a:pt x="13523" y="17719"/>
                </a:cubicBezTo>
                <a:cubicBezTo>
                  <a:pt x="13523" y="17719"/>
                  <a:pt x="13523" y="17719"/>
                  <a:pt x="13523" y="17735"/>
                </a:cubicBezTo>
                <a:cubicBezTo>
                  <a:pt x="13428" y="17830"/>
                  <a:pt x="13333" y="17957"/>
                  <a:pt x="13333" y="18115"/>
                </a:cubicBezTo>
                <a:cubicBezTo>
                  <a:pt x="13333" y="18147"/>
                  <a:pt x="13333" y="18210"/>
                  <a:pt x="13397" y="18242"/>
                </a:cubicBezTo>
                <a:cubicBezTo>
                  <a:pt x="13428" y="18273"/>
                  <a:pt x="13460" y="18273"/>
                  <a:pt x="13523" y="18273"/>
                </a:cubicBezTo>
                <a:cubicBezTo>
                  <a:pt x="13618" y="18273"/>
                  <a:pt x="13713" y="18242"/>
                  <a:pt x="13713" y="18242"/>
                </a:cubicBezTo>
                <a:cubicBezTo>
                  <a:pt x="13713" y="18242"/>
                  <a:pt x="13713" y="18242"/>
                  <a:pt x="13777" y="18337"/>
                </a:cubicBezTo>
                <a:cubicBezTo>
                  <a:pt x="13872" y="18432"/>
                  <a:pt x="13935" y="18527"/>
                  <a:pt x="13998" y="18590"/>
                </a:cubicBezTo>
                <a:cubicBezTo>
                  <a:pt x="14030" y="18653"/>
                  <a:pt x="14062" y="18717"/>
                  <a:pt x="14062" y="18748"/>
                </a:cubicBezTo>
                <a:cubicBezTo>
                  <a:pt x="14062" y="18748"/>
                  <a:pt x="14062" y="18780"/>
                  <a:pt x="14062" y="18780"/>
                </a:cubicBezTo>
                <a:cubicBezTo>
                  <a:pt x="14062" y="18907"/>
                  <a:pt x="14125" y="18970"/>
                  <a:pt x="14188" y="19002"/>
                </a:cubicBezTo>
                <a:cubicBezTo>
                  <a:pt x="14252" y="19033"/>
                  <a:pt x="14315" y="19065"/>
                  <a:pt x="14347" y="19065"/>
                </a:cubicBezTo>
                <a:cubicBezTo>
                  <a:pt x="14347" y="19065"/>
                  <a:pt x="14347" y="19065"/>
                  <a:pt x="14347" y="19097"/>
                </a:cubicBezTo>
                <a:cubicBezTo>
                  <a:pt x="14378" y="19128"/>
                  <a:pt x="14410" y="19192"/>
                  <a:pt x="14473" y="19255"/>
                </a:cubicBezTo>
                <a:cubicBezTo>
                  <a:pt x="14537" y="19318"/>
                  <a:pt x="14600" y="19382"/>
                  <a:pt x="14695" y="19413"/>
                </a:cubicBezTo>
                <a:cubicBezTo>
                  <a:pt x="14758" y="19413"/>
                  <a:pt x="14822" y="19382"/>
                  <a:pt x="14853" y="19318"/>
                </a:cubicBezTo>
                <a:cubicBezTo>
                  <a:pt x="14917" y="19255"/>
                  <a:pt x="14948" y="19192"/>
                  <a:pt x="14917" y="19128"/>
                </a:cubicBezTo>
                <a:cubicBezTo>
                  <a:pt x="14917" y="18970"/>
                  <a:pt x="14822" y="18875"/>
                  <a:pt x="14758" y="18780"/>
                </a:cubicBezTo>
                <a:cubicBezTo>
                  <a:pt x="14663" y="18685"/>
                  <a:pt x="14568" y="18590"/>
                  <a:pt x="14505" y="18558"/>
                </a:cubicBezTo>
                <a:cubicBezTo>
                  <a:pt x="14505" y="18558"/>
                  <a:pt x="14473" y="18463"/>
                  <a:pt x="14473" y="18337"/>
                </a:cubicBezTo>
                <a:cubicBezTo>
                  <a:pt x="14442" y="18210"/>
                  <a:pt x="14410" y="18052"/>
                  <a:pt x="14252" y="17893"/>
                </a:cubicBezTo>
                <a:cubicBezTo>
                  <a:pt x="14157" y="17798"/>
                  <a:pt x="14093" y="17703"/>
                  <a:pt x="14062" y="17608"/>
                </a:cubicBezTo>
                <a:lnTo>
                  <a:pt x="14062" y="17608"/>
                </a:lnTo>
                <a:cubicBezTo>
                  <a:pt x="14188" y="17798"/>
                  <a:pt x="14378" y="17988"/>
                  <a:pt x="14473" y="18115"/>
                </a:cubicBezTo>
                <a:cubicBezTo>
                  <a:pt x="14537" y="18178"/>
                  <a:pt x="14663" y="18400"/>
                  <a:pt x="14758" y="18590"/>
                </a:cubicBezTo>
                <a:cubicBezTo>
                  <a:pt x="14822" y="18685"/>
                  <a:pt x="14885" y="18780"/>
                  <a:pt x="14917" y="18843"/>
                </a:cubicBezTo>
                <a:cubicBezTo>
                  <a:pt x="14948" y="18875"/>
                  <a:pt x="14980" y="18907"/>
                  <a:pt x="14980" y="18938"/>
                </a:cubicBezTo>
                <a:cubicBezTo>
                  <a:pt x="15012" y="18970"/>
                  <a:pt x="15043" y="19002"/>
                  <a:pt x="15107" y="19002"/>
                </a:cubicBezTo>
                <a:cubicBezTo>
                  <a:pt x="15107" y="19002"/>
                  <a:pt x="15202" y="19097"/>
                  <a:pt x="15265" y="19192"/>
                </a:cubicBezTo>
                <a:cubicBezTo>
                  <a:pt x="15328" y="19255"/>
                  <a:pt x="15360" y="19318"/>
                  <a:pt x="15392" y="19350"/>
                </a:cubicBezTo>
                <a:cubicBezTo>
                  <a:pt x="15392" y="19350"/>
                  <a:pt x="15423" y="19413"/>
                  <a:pt x="15423" y="19445"/>
                </a:cubicBezTo>
                <a:cubicBezTo>
                  <a:pt x="15455" y="19508"/>
                  <a:pt x="15487" y="19603"/>
                  <a:pt x="15487" y="19635"/>
                </a:cubicBezTo>
                <a:cubicBezTo>
                  <a:pt x="15455" y="19698"/>
                  <a:pt x="15455" y="19730"/>
                  <a:pt x="15455" y="19762"/>
                </a:cubicBezTo>
                <a:cubicBezTo>
                  <a:pt x="15455" y="19952"/>
                  <a:pt x="15550" y="20205"/>
                  <a:pt x="15709" y="20332"/>
                </a:cubicBezTo>
                <a:cubicBezTo>
                  <a:pt x="15867" y="20458"/>
                  <a:pt x="16374" y="20743"/>
                  <a:pt x="16469" y="20807"/>
                </a:cubicBezTo>
                <a:cubicBezTo>
                  <a:pt x="16469" y="20807"/>
                  <a:pt x="16532" y="20933"/>
                  <a:pt x="16595" y="21028"/>
                </a:cubicBezTo>
                <a:cubicBezTo>
                  <a:pt x="16690" y="21123"/>
                  <a:pt x="16785" y="21218"/>
                  <a:pt x="16944" y="21218"/>
                </a:cubicBezTo>
                <a:cubicBezTo>
                  <a:pt x="17134" y="21218"/>
                  <a:pt x="17292" y="21282"/>
                  <a:pt x="17292" y="21282"/>
                </a:cubicBezTo>
                <a:cubicBezTo>
                  <a:pt x="17292" y="21313"/>
                  <a:pt x="17324" y="21377"/>
                  <a:pt x="17387" y="21440"/>
                </a:cubicBezTo>
                <a:cubicBezTo>
                  <a:pt x="17450" y="21503"/>
                  <a:pt x="17514" y="21567"/>
                  <a:pt x="17609" y="21567"/>
                </a:cubicBezTo>
                <a:cubicBezTo>
                  <a:pt x="17672" y="21567"/>
                  <a:pt x="17735" y="21535"/>
                  <a:pt x="17767" y="21472"/>
                </a:cubicBezTo>
                <a:cubicBezTo>
                  <a:pt x="17830" y="21377"/>
                  <a:pt x="17862" y="21345"/>
                  <a:pt x="17894" y="21313"/>
                </a:cubicBezTo>
                <a:cubicBezTo>
                  <a:pt x="17925" y="21282"/>
                  <a:pt x="17925" y="21282"/>
                  <a:pt x="17989" y="21282"/>
                </a:cubicBezTo>
                <a:cubicBezTo>
                  <a:pt x="18052" y="21282"/>
                  <a:pt x="18084" y="21313"/>
                  <a:pt x="18115" y="21345"/>
                </a:cubicBezTo>
                <a:cubicBezTo>
                  <a:pt x="18179" y="21408"/>
                  <a:pt x="18210" y="21472"/>
                  <a:pt x="18274" y="21535"/>
                </a:cubicBezTo>
                <a:cubicBezTo>
                  <a:pt x="18305" y="21598"/>
                  <a:pt x="18400" y="21693"/>
                  <a:pt x="18495" y="21788"/>
                </a:cubicBezTo>
                <a:cubicBezTo>
                  <a:pt x="18590" y="21883"/>
                  <a:pt x="18685" y="21978"/>
                  <a:pt x="18812" y="21978"/>
                </a:cubicBezTo>
                <a:lnTo>
                  <a:pt x="18844" y="21978"/>
                </a:lnTo>
                <a:cubicBezTo>
                  <a:pt x="18875" y="21978"/>
                  <a:pt x="18907" y="22010"/>
                  <a:pt x="18970" y="22042"/>
                </a:cubicBezTo>
                <a:cubicBezTo>
                  <a:pt x="19034" y="22073"/>
                  <a:pt x="19097" y="22105"/>
                  <a:pt x="19192" y="22105"/>
                </a:cubicBezTo>
                <a:cubicBezTo>
                  <a:pt x="19224" y="22105"/>
                  <a:pt x="19255" y="22105"/>
                  <a:pt x="19287" y="22073"/>
                </a:cubicBezTo>
                <a:cubicBezTo>
                  <a:pt x="19319" y="22073"/>
                  <a:pt x="19445" y="22137"/>
                  <a:pt x="19509" y="22200"/>
                </a:cubicBezTo>
                <a:cubicBezTo>
                  <a:pt x="19572" y="22232"/>
                  <a:pt x="19762" y="22390"/>
                  <a:pt x="19762" y="22580"/>
                </a:cubicBezTo>
                <a:lnTo>
                  <a:pt x="19762" y="22612"/>
                </a:lnTo>
                <a:lnTo>
                  <a:pt x="19762" y="22644"/>
                </a:lnTo>
                <a:cubicBezTo>
                  <a:pt x="19762" y="22960"/>
                  <a:pt x="19984" y="23087"/>
                  <a:pt x="20079" y="23119"/>
                </a:cubicBezTo>
                <a:cubicBezTo>
                  <a:pt x="20174" y="23182"/>
                  <a:pt x="20332" y="23372"/>
                  <a:pt x="20427" y="23467"/>
                </a:cubicBezTo>
                <a:cubicBezTo>
                  <a:pt x="20491" y="23562"/>
                  <a:pt x="20586" y="23594"/>
                  <a:pt x="20649" y="23625"/>
                </a:cubicBezTo>
                <a:cubicBezTo>
                  <a:pt x="20681" y="23657"/>
                  <a:pt x="20712" y="23657"/>
                  <a:pt x="20744" y="23689"/>
                </a:cubicBezTo>
                <a:lnTo>
                  <a:pt x="20776" y="23689"/>
                </a:lnTo>
                <a:cubicBezTo>
                  <a:pt x="20776" y="23720"/>
                  <a:pt x="20807" y="23752"/>
                  <a:pt x="20839" y="23784"/>
                </a:cubicBezTo>
                <a:cubicBezTo>
                  <a:pt x="20871" y="23815"/>
                  <a:pt x="20934" y="23879"/>
                  <a:pt x="20997" y="23879"/>
                </a:cubicBezTo>
                <a:cubicBezTo>
                  <a:pt x="21061" y="23879"/>
                  <a:pt x="21124" y="23847"/>
                  <a:pt x="21156" y="23815"/>
                </a:cubicBezTo>
                <a:cubicBezTo>
                  <a:pt x="21314" y="23720"/>
                  <a:pt x="21346" y="23562"/>
                  <a:pt x="21346" y="23467"/>
                </a:cubicBezTo>
                <a:cubicBezTo>
                  <a:pt x="21409" y="23467"/>
                  <a:pt x="21441" y="23499"/>
                  <a:pt x="21472" y="23499"/>
                </a:cubicBezTo>
                <a:cubicBezTo>
                  <a:pt x="21472" y="23530"/>
                  <a:pt x="21536" y="23625"/>
                  <a:pt x="21567" y="23720"/>
                </a:cubicBezTo>
                <a:cubicBezTo>
                  <a:pt x="21567" y="23752"/>
                  <a:pt x="21599" y="23815"/>
                  <a:pt x="21599" y="23847"/>
                </a:cubicBezTo>
                <a:cubicBezTo>
                  <a:pt x="21631" y="23910"/>
                  <a:pt x="21631" y="23942"/>
                  <a:pt x="21662" y="23974"/>
                </a:cubicBezTo>
                <a:cubicBezTo>
                  <a:pt x="21694" y="23974"/>
                  <a:pt x="21694" y="24037"/>
                  <a:pt x="21726" y="24100"/>
                </a:cubicBezTo>
                <a:cubicBezTo>
                  <a:pt x="21757" y="24195"/>
                  <a:pt x="21757" y="24290"/>
                  <a:pt x="21757" y="24385"/>
                </a:cubicBezTo>
                <a:cubicBezTo>
                  <a:pt x="21757" y="24417"/>
                  <a:pt x="21757" y="24480"/>
                  <a:pt x="21726" y="24544"/>
                </a:cubicBezTo>
                <a:cubicBezTo>
                  <a:pt x="21694" y="24702"/>
                  <a:pt x="21694" y="24829"/>
                  <a:pt x="21662" y="24924"/>
                </a:cubicBezTo>
                <a:cubicBezTo>
                  <a:pt x="21662" y="24955"/>
                  <a:pt x="21662" y="24987"/>
                  <a:pt x="21662" y="25019"/>
                </a:cubicBezTo>
                <a:cubicBezTo>
                  <a:pt x="21599" y="25019"/>
                  <a:pt x="21599" y="25082"/>
                  <a:pt x="21567" y="25082"/>
                </a:cubicBezTo>
                <a:cubicBezTo>
                  <a:pt x="21536" y="25145"/>
                  <a:pt x="21504" y="25209"/>
                  <a:pt x="21441" y="25272"/>
                </a:cubicBezTo>
                <a:cubicBezTo>
                  <a:pt x="21409" y="25335"/>
                  <a:pt x="21377" y="25399"/>
                  <a:pt x="21377" y="25399"/>
                </a:cubicBezTo>
                <a:cubicBezTo>
                  <a:pt x="21282" y="25462"/>
                  <a:pt x="21187" y="25557"/>
                  <a:pt x="21092" y="25652"/>
                </a:cubicBezTo>
                <a:cubicBezTo>
                  <a:pt x="21029" y="25779"/>
                  <a:pt x="20934" y="25874"/>
                  <a:pt x="20934" y="26032"/>
                </a:cubicBezTo>
                <a:lnTo>
                  <a:pt x="20934" y="26064"/>
                </a:lnTo>
                <a:cubicBezTo>
                  <a:pt x="20934" y="26127"/>
                  <a:pt x="20966" y="26222"/>
                  <a:pt x="21029" y="26349"/>
                </a:cubicBezTo>
                <a:cubicBezTo>
                  <a:pt x="21061" y="26444"/>
                  <a:pt x="21092" y="26570"/>
                  <a:pt x="21092" y="26634"/>
                </a:cubicBezTo>
                <a:cubicBezTo>
                  <a:pt x="21092" y="26634"/>
                  <a:pt x="21092" y="26665"/>
                  <a:pt x="21061" y="26665"/>
                </a:cubicBezTo>
                <a:cubicBezTo>
                  <a:pt x="21061" y="26697"/>
                  <a:pt x="21029" y="26792"/>
                  <a:pt x="20966" y="26887"/>
                </a:cubicBezTo>
                <a:cubicBezTo>
                  <a:pt x="20902" y="26982"/>
                  <a:pt x="20839" y="27077"/>
                  <a:pt x="20839" y="27235"/>
                </a:cubicBezTo>
                <a:cubicBezTo>
                  <a:pt x="20839" y="27267"/>
                  <a:pt x="20839" y="27299"/>
                  <a:pt x="20839" y="27331"/>
                </a:cubicBezTo>
                <a:cubicBezTo>
                  <a:pt x="20902" y="27521"/>
                  <a:pt x="21029" y="27616"/>
                  <a:pt x="21124" y="27711"/>
                </a:cubicBezTo>
                <a:cubicBezTo>
                  <a:pt x="21251" y="27774"/>
                  <a:pt x="21314" y="27869"/>
                  <a:pt x="21314" y="27901"/>
                </a:cubicBezTo>
                <a:cubicBezTo>
                  <a:pt x="21314" y="28059"/>
                  <a:pt x="21409" y="28249"/>
                  <a:pt x="21472" y="28439"/>
                </a:cubicBezTo>
                <a:cubicBezTo>
                  <a:pt x="21567" y="28661"/>
                  <a:pt x="21631" y="28851"/>
                  <a:pt x="21662" y="28946"/>
                </a:cubicBezTo>
                <a:cubicBezTo>
                  <a:pt x="21694" y="29104"/>
                  <a:pt x="21789" y="29231"/>
                  <a:pt x="21852" y="29357"/>
                </a:cubicBezTo>
                <a:cubicBezTo>
                  <a:pt x="21947" y="29516"/>
                  <a:pt x="22011" y="29642"/>
                  <a:pt x="22011" y="29769"/>
                </a:cubicBezTo>
                <a:cubicBezTo>
                  <a:pt x="22011" y="29991"/>
                  <a:pt x="22169" y="30149"/>
                  <a:pt x="22296" y="30276"/>
                </a:cubicBezTo>
                <a:cubicBezTo>
                  <a:pt x="22422" y="30371"/>
                  <a:pt x="22581" y="30434"/>
                  <a:pt x="22644" y="30466"/>
                </a:cubicBezTo>
                <a:cubicBezTo>
                  <a:pt x="22644" y="30460"/>
                  <a:pt x="22646" y="30457"/>
                  <a:pt x="22650" y="30457"/>
                </a:cubicBezTo>
                <a:cubicBezTo>
                  <a:pt x="22667" y="30457"/>
                  <a:pt x="22719" y="30509"/>
                  <a:pt x="22771" y="30561"/>
                </a:cubicBezTo>
                <a:cubicBezTo>
                  <a:pt x="22866" y="30624"/>
                  <a:pt x="22929" y="30719"/>
                  <a:pt x="23024" y="30751"/>
                </a:cubicBezTo>
                <a:cubicBezTo>
                  <a:pt x="23119" y="30814"/>
                  <a:pt x="23214" y="30941"/>
                  <a:pt x="23309" y="31131"/>
                </a:cubicBezTo>
                <a:cubicBezTo>
                  <a:pt x="23372" y="31226"/>
                  <a:pt x="23372" y="31416"/>
                  <a:pt x="23372" y="31542"/>
                </a:cubicBezTo>
                <a:cubicBezTo>
                  <a:pt x="23372" y="31574"/>
                  <a:pt x="23372" y="31606"/>
                  <a:pt x="23372" y="31637"/>
                </a:cubicBezTo>
                <a:cubicBezTo>
                  <a:pt x="23372" y="31701"/>
                  <a:pt x="23309" y="32461"/>
                  <a:pt x="23246" y="32873"/>
                </a:cubicBezTo>
                <a:cubicBezTo>
                  <a:pt x="23246" y="32968"/>
                  <a:pt x="23246" y="33063"/>
                  <a:pt x="23246" y="33126"/>
                </a:cubicBezTo>
                <a:cubicBezTo>
                  <a:pt x="23246" y="33348"/>
                  <a:pt x="23277" y="33506"/>
                  <a:pt x="23277" y="33601"/>
                </a:cubicBezTo>
                <a:cubicBezTo>
                  <a:pt x="23277" y="33696"/>
                  <a:pt x="23246" y="33728"/>
                  <a:pt x="23246" y="33728"/>
                </a:cubicBezTo>
                <a:cubicBezTo>
                  <a:pt x="23182" y="33823"/>
                  <a:pt x="23056" y="33886"/>
                  <a:pt x="23024" y="34076"/>
                </a:cubicBezTo>
                <a:cubicBezTo>
                  <a:pt x="23024" y="34139"/>
                  <a:pt x="23056" y="34203"/>
                  <a:pt x="23087" y="34266"/>
                </a:cubicBezTo>
                <a:cubicBezTo>
                  <a:pt x="23087" y="34266"/>
                  <a:pt x="23056" y="34298"/>
                  <a:pt x="23024" y="34329"/>
                </a:cubicBezTo>
                <a:cubicBezTo>
                  <a:pt x="23024" y="34361"/>
                  <a:pt x="22992" y="34361"/>
                  <a:pt x="22992" y="34393"/>
                </a:cubicBezTo>
                <a:cubicBezTo>
                  <a:pt x="22961" y="34424"/>
                  <a:pt x="22929" y="34456"/>
                  <a:pt x="22929" y="34519"/>
                </a:cubicBezTo>
                <a:cubicBezTo>
                  <a:pt x="22929" y="34583"/>
                  <a:pt x="22961" y="34646"/>
                  <a:pt x="22992" y="34741"/>
                </a:cubicBezTo>
                <a:cubicBezTo>
                  <a:pt x="23024" y="34836"/>
                  <a:pt x="23024" y="34931"/>
                  <a:pt x="23024" y="34994"/>
                </a:cubicBezTo>
                <a:cubicBezTo>
                  <a:pt x="23024" y="35058"/>
                  <a:pt x="23024" y="35058"/>
                  <a:pt x="23024" y="35089"/>
                </a:cubicBezTo>
                <a:cubicBezTo>
                  <a:pt x="22929" y="35279"/>
                  <a:pt x="22866" y="35501"/>
                  <a:pt x="22834" y="35659"/>
                </a:cubicBezTo>
                <a:cubicBezTo>
                  <a:pt x="22802" y="35754"/>
                  <a:pt x="22676" y="35913"/>
                  <a:pt x="22676" y="36134"/>
                </a:cubicBezTo>
                <a:cubicBezTo>
                  <a:pt x="22676" y="36166"/>
                  <a:pt x="22676" y="36198"/>
                  <a:pt x="22676" y="36229"/>
                </a:cubicBezTo>
                <a:cubicBezTo>
                  <a:pt x="22676" y="36229"/>
                  <a:pt x="22676" y="36261"/>
                  <a:pt x="22676" y="36261"/>
                </a:cubicBezTo>
                <a:cubicBezTo>
                  <a:pt x="22676" y="36277"/>
                  <a:pt x="22676" y="36277"/>
                  <a:pt x="22672" y="36277"/>
                </a:cubicBezTo>
                <a:cubicBezTo>
                  <a:pt x="22668" y="36277"/>
                  <a:pt x="22660" y="36277"/>
                  <a:pt x="22644" y="36293"/>
                </a:cubicBezTo>
                <a:cubicBezTo>
                  <a:pt x="22581" y="36324"/>
                  <a:pt x="22517" y="36419"/>
                  <a:pt x="22517" y="36578"/>
                </a:cubicBezTo>
                <a:cubicBezTo>
                  <a:pt x="22517" y="36704"/>
                  <a:pt x="22581" y="36768"/>
                  <a:pt x="22612" y="36800"/>
                </a:cubicBezTo>
                <a:cubicBezTo>
                  <a:pt x="22676" y="36863"/>
                  <a:pt x="22644" y="36831"/>
                  <a:pt x="22676" y="36895"/>
                </a:cubicBezTo>
                <a:cubicBezTo>
                  <a:pt x="22676" y="36895"/>
                  <a:pt x="22676" y="36926"/>
                  <a:pt x="22644" y="36926"/>
                </a:cubicBezTo>
                <a:cubicBezTo>
                  <a:pt x="22644" y="37053"/>
                  <a:pt x="22612" y="37116"/>
                  <a:pt x="22581" y="37211"/>
                </a:cubicBezTo>
                <a:cubicBezTo>
                  <a:pt x="22549" y="37275"/>
                  <a:pt x="22517" y="37370"/>
                  <a:pt x="22517" y="37496"/>
                </a:cubicBezTo>
                <a:cubicBezTo>
                  <a:pt x="22517" y="37591"/>
                  <a:pt x="22549" y="37718"/>
                  <a:pt x="22581" y="37813"/>
                </a:cubicBezTo>
                <a:cubicBezTo>
                  <a:pt x="22612" y="37908"/>
                  <a:pt x="22612" y="38003"/>
                  <a:pt x="22612" y="38003"/>
                </a:cubicBezTo>
                <a:cubicBezTo>
                  <a:pt x="22612" y="38003"/>
                  <a:pt x="22612" y="38098"/>
                  <a:pt x="22549" y="38193"/>
                </a:cubicBezTo>
                <a:cubicBezTo>
                  <a:pt x="22517" y="38256"/>
                  <a:pt x="22486" y="38383"/>
                  <a:pt x="22422" y="38478"/>
                </a:cubicBezTo>
                <a:cubicBezTo>
                  <a:pt x="22296" y="38636"/>
                  <a:pt x="22201" y="38763"/>
                  <a:pt x="22169" y="38921"/>
                </a:cubicBezTo>
                <a:cubicBezTo>
                  <a:pt x="22169" y="38953"/>
                  <a:pt x="22201" y="38953"/>
                  <a:pt x="22201" y="38985"/>
                </a:cubicBezTo>
                <a:cubicBezTo>
                  <a:pt x="22201" y="39080"/>
                  <a:pt x="22232" y="39143"/>
                  <a:pt x="22264" y="39175"/>
                </a:cubicBezTo>
                <a:cubicBezTo>
                  <a:pt x="22296" y="39206"/>
                  <a:pt x="22296" y="39238"/>
                  <a:pt x="22327" y="39270"/>
                </a:cubicBezTo>
                <a:cubicBezTo>
                  <a:pt x="22296" y="39301"/>
                  <a:pt x="22264" y="39365"/>
                  <a:pt x="22232" y="39428"/>
                </a:cubicBezTo>
                <a:cubicBezTo>
                  <a:pt x="22201" y="39523"/>
                  <a:pt x="22137" y="39650"/>
                  <a:pt x="22137" y="39745"/>
                </a:cubicBezTo>
                <a:lnTo>
                  <a:pt x="22137" y="39808"/>
                </a:lnTo>
                <a:cubicBezTo>
                  <a:pt x="22169" y="39935"/>
                  <a:pt x="22264" y="39998"/>
                  <a:pt x="22327" y="39998"/>
                </a:cubicBezTo>
                <a:cubicBezTo>
                  <a:pt x="22359" y="40030"/>
                  <a:pt x="22359" y="40030"/>
                  <a:pt x="22359" y="40030"/>
                </a:cubicBezTo>
                <a:cubicBezTo>
                  <a:pt x="22359" y="40061"/>
                  <a:pt x="22359" y="40061"/>
                  <a:pt x="22327" y="40093"/>
                </a:cubicBezTo>
                <a:cubicBezTo>
                  <a:pt x="22296" y="40125"/>
                  <a:pt x="22232" y="40188"/>
                  <a:pt x="22232" y="40283"/>
                </a:cubicBezTo>
                <a:cubicBezTo>
                  <a:pt x="22232" y="40346"/>
                  <a:pt x="22264" y="40378"/>
                  <a:pt x="22296" y="40410"/>
                </a:cubicBezTo>
                <a:cubicBezTo>
                  <a:pt x="22359" y="40505"/>
                  <a:pt x="22422" y="40505"/>
                  <a:pt x="22454" y="40536"/>
                </a:cubicBezTo>
                <a:cubicBezTo>
                  <a:pt x="22486" y="40568"/>
                  <a:pt x="22486" y="40568"/>
                  <a:pt x="22486" y="40663"/>
                </a:cubicBezTo>
                <a:cubicBezTo>
                  <a:pt x="22486" y="40663"/>
                  <a:pt x="22486" y="40695"/>
                  <a:pt x="22486" y="40726"/>
                </a:cubicBezTo>
                <a:cubicBezTo>
                  <a:pt x="22486" y="40758"/>
                  <a:pt x="22486" y="40758"/>
                  <a:pt x="22486" y="40790"/>
                </a:cubicBezTo>
                <a:cubicBezTo>
                  <a:pt x="22486" y="41106"/>
                  <a:pt x="22771" y="41233"/>
                  <a:pt x="22771" y="41233"/>
                </a:cubicBezTo>
                <a:cubicBezTo>
                  <a:pt x="22802" y="41265"/>
                  <a:pt x="22834" y="41328"/>
                  <a:pt x="22897" y="41391"/>
                </a:cubicBezTo>
                <a:cubicBezTo>
                  <a:pt x="22961" y="41455"/>
                  <a:pt x="22992" y="41486"/>
                  <a:pt x="23087" y="41518"/>
                </a:cubicBezTo>
                <a:cubicBezTo>
                  <a:pt x="23087" y="41550"/>
                  <a:pt x="23119" y="41582"/>
                  <a:pt x="23151" y="41582"/>
                </a:cubicBezTo>
                <a:cubicBezTo>
                  <a:pt x="23151" y="41613"/>
                  <a:pt x="23182" y="41613"/>
                  <a:pt x="23214" y="41613"/>
                </a:cubicBezTo>
                <a:cubicBezTo>
                  <a:pt x="23214" y="41613"/>
                  <a:pt x="23309" y="41677"/>
                  <a:pt x="23404" y="41708"/>
                </a:cubicBezTo>
                <a:cubicBezTo>
                  <a:pt x="23499" y="41772"/>
                  <a:pt x="23594" y="41803"/>
                  <a:pt x="23689" y="41803"/>
                </a:cubicBezTo>
                <a:cubicBezTo>
                  <a:pt x="23879" y="41803"/>
                  <a:pt x="24164" y="41708"/>
                  <a:pt x="24259" y="41677"/>
                </a:cubicBezTo>
                <a:cubicBezTo>
                  <a:pt x="24259" y="41677"/>
                  <a:pt x="24386" y="41645"/>
                  <a:pt x="24481" y="41613"/>
                </a:cubicBezTo>
                <a:cubicBezTo>
                  <a:pt x="24544" y="41613"/>
                  <a:pt x="24608" y="41582"/>
                  <a:pt x="24671" y="41550"/>
                </a:cubicBezTo>
                <a:cubicBezTo>
                  <a:pt x="24703" y="41550"/>
                  <a:pt x="24766" y="41550"/>
                  <a:pt x="24798" y="41455"/>
                </a:cubicBezTo>
                <a:cubicBezTo>
                  <a:pt x="24798" y="41455"/>
                  <a:pt x="24829" y="41423"/>
                  <a:pt x="24829" y="41391"/>
                </a:cubicBezTo>
                <a:cubicBezTo>
                  <a:pt x="24829" y="41328"/>
                  <a:pt x="24766" y="41296"/>
                  <a:pt x="24766" y="41296"/>
                </a:cubicBezTo>
                <a:cubicBezTo>
                  <a:pt x="24671" y="41233"/>
                  <a:pt x="24608" y="41233"/>
                  <a:pt x="24513" y="41233"/>
                </a:cubicBezTo>
                <a:cubicBezTo>
                  <a:pt x="24418" y="41233"/>
                  <a:pt x="24322" y="41201"/>
                  <a:pt x="24259" y="41201"/>
                </a:cubicBezTo>
                <a:cubicBezTo>
                  <a:pt x="24196" y="41170"/>
                  <a:pt x="24101" y="41075"/>
                  <a:pt x="24006" y="40948"/>
                </a:cubicBezTo>
                <a:cubicBezTo>
                  <a:pt x="23911" y="40853"/>
                  <a:pt x="23816" y="40695"/>
                  <a:pt x="23816" y="40663"/>
                </a:cubicBezTo>
                <a:cubicBezTo>
                  <a:pt x="23816" y="40631"/>
                  <a:pt x="23784" y="40568"/>
                  <a:pt x="23784" y="40505"/>
                </a:cubicBezTo>
                <a:cubicBezTo>
                  <a:pt x="23784" y="40410"/>
                  <a:pt x="23816" y="40283"/>
                  <a:pt x="23879" y="40251"/>
                </a:cubicBezTo>
                <a:cubicBezTo>
                  <a:pt x="24006" y="40156"/>
                  <a:pt x="24322" y="39808"/>
                  <a:pt x="24418" y="39745"/>
                </a:cubicBezTo>
                <a:cubicBezTo>
                  <a:pt x="24449" y="39681"/>
                  <a:pt x="24481" y="39618"/>
                  <a:pt x="24513" y="39523"/>
                </a:cubicBezTo>
                <a:cubicBezTo>
                  <a:pt x="24544" y="39428"/>
                  <a:pt x="24576" y="39333"/>
                  <a:pt x="24576" y="39270"/>
                </a:cubicBezTo>
                <a:cubicBezTo>
                  <a:pt x="24576" y="39206"/>
                  <a:pt x="24576" y="39175"/>
                  <a:pt x="24544" y="39111"/>
                </a:cubicBezTo>
                <a:cubicBezTo>
                  <a:pt x="24481" y="39080"/>
                  <a:pt x="24449" y="39080"/>
                  <a:pt x="24386" y="39080"/>
                </a:cubicBezTo>
                <a:lnTo>
                  <a:pt x="24227" y="39080"/>
                </a:lnTo>
                <a:cubicBezTo>
                  <a:pt x="24196" y="39048"/>
                  <a:pt x="24196" y="39048"/>
                  <a:pt x="24164" y="39048"/>
                </a:cubicBezTo>
                <a:cubicBezTo>
                  <a:pt x="24164" y="39048"/>
                  <a:pt x="24196" y="38985"/>
                  <a:pt x="24291" y="38858"/>
                </a:cubicBezTo>
                <a:cubicBezTo>
                  <a:pt x="24418" y="38763"/>
                  <a:pt x="24481" y="38668"/>
                  <a:pt x="24544" y="38573"/>
                </a:cubicBezTo>
                <a:cubicBezTo>
                  <a:pt x="24608" y="38478"/>
                  <a:pt x="24639" y="38383"/>
                  <a:pt x="24671" y="38383"/>
                </a:cubicBezTo>
                <a:cubicBezTo>
                  <a:pt x="24734" y="38320"/>
                  <a:pt x="24893" y="38161"/>
                  <a:pt x="24988" y="37940"/>
                </a:cubicBezTo>
                <a:cubicBezTo>
                  <a:pt x="24988" y="37908"/>
                  <a:pt x="24988" y="37876"/>
                  <a:pt x="24988" y="37845"/>
                </a:cubicBezTo>
                <a:cubicBezTo>
                  <a:pt x="24988" y="37813"/>
                  <a:pt x="24988" y="37781"/>
                  <a:pt x="24956" y="37750"/>
                </a:cubicBezTo>
                <a:cubicBezTo>
                  <a:pt x="24924" y="37718"/>
                  <a:pt x="24893" y="37718"/>
                  <a:pt x="24861" y="37718"/>
                </a:cubicBezTo>
                <a:cubicBezTo>
                  <a:pt x="24798" y="37718"/>
                  <a:pt x="24766" y="37750"/>
                  <a:pt x="24734" y="37750"/>
                </a:cubicBezTo>
                <a:cubicBezTo>
                  <a:pt x="24703" y="37750"/>
                  <a:pt x="24703" y="37718"/>
                  <a:pt x="24703" y="37718"/>
                </a:cubicBezTo>
                <a:cubicBezTo>
                  <a:pt x="24671" y="37686"/>
                  <a:pt x="24671" y="37591"/>
                  <a:pt x="24639" y="37528"/>
                </a:cubicBezTo>
                <a:lnTo>
                  <a:pt x="24639" y="37528"/>
                </a:lnTo>
                <a:cubicBezTo>
                  <a:pt x="24671" y="37560"/>
                  <a:pt x="24734" y="37560"/>
                  <a:pt x="24766" y="37560"/>
                </a:cubicBezTo>
                <a:cubicBezTo>
                  <a:pt x="24829" y="37591"/>
                  <a:pt x="24924" y="37655"/>
                  <a:pt x="25019" y="37655"/>
                </a:cubicBezTo>
                <a:cubicBezTo>
                  <a:pt x="25051" y="37655"/>
                  <a:pt x="25083" y="37686"/>
                  <a:pt x="25114" y="37686"/>
                </a:cubicBezTo>
                <a:cubicBezTo>
                  <a:pt x="25146" y="37686"/>
                  <a:pt x="25178" y="37655"/>
                  <a:pt x="25241" y="37623"/>
                </a:cubicBezTo>
                <a:cubicBezTo>
                  <a:pt x="25273" y="37591"/>
                  <a:pt x="25273" y="37528"/>
                  <a:pt x="25273" y="37496"/>
                </a:cubicBezTo>
                <a:cubicBezTo>
                  <a:pt x="25273" y="37401"/>
                  <a:pt x="25241" y="37338"/>
                  <a:pt x="25241" y="37275"/>
                </a:cubicBezTo>
                <a:lnTo>
                  <a:pt x="25241" y="37243"/>
                </a:lnTo>
                <a:cubicBezTo>
                  <a:pt x="25241" y="37180"/>
                  <a:pt x="25241" y="37116"/>
                  <a:pt x="25241" y="37085"/>
                </a:cubicBezTo>
                <a:lnTo>
                  <a:pt x="25273" y="37085"/>
                </a:lnTo>
                <a:cubicBezTo>
                  <a:pt x="25336" y="37116"/>
                  <a:pt x="25368" y="37116"/>
                  <a:pt x="25463" y="37116"/>
                </a:cubicBezTo>
                <a:cubicBezTo>
                  <a:pt x="25684" y="37116"/>
                  <a:pt x="26001" y="37053"/>
                  <a:pt x="26096" y="37021"/>
                </a:cubicBezTo>
                <a:cubicBezTo>
                  <a:pt x="26159" y="36990"/>
                  <a:pt x="26191" y="36958"/>
                  <a:pt x="26223" y="36895"/>
                </a:cubicBezTo>
                <a:cubicBezTo>
                  <a:pt x="26318" y="36768"/>
                  <a:pt x="26444" y="36483"/>
                  <a:pt x="26508" y="36419"/>
                </a:cubicBezTo>
                <a:cubicBezTo>
                  <a:pt x="26539" y="36324"/>
                  <a:pt x="26571" y="36261"/>
                  <a:pt x="26571" y="36166"/>
                </a:cubicBezTo>
                <a:cubicBezTo>
                  <a:pt x="26571" y="36071"/>
                  <a:pt x="26539" y="36008"/>
                  <a:pt x="26476" y="35944"/>
                </a:cubicBezTo>
                <a:cubicBezTo>
                  <a:pt x="26476" y="35944"/>
                  <a:pt x="26444" y="35913"/>
                  <a:pt x="26444" y="35913"/>
                </a:cubicBezTo>
                <a:lnTo>
                  <a:pt x="26444" y="35913"/>
                </a:lnTo>
                <a:cubicBezTo>
                  <a:pt x="26539" y="35944"/>
                  <a:pt x="26603" y="35976"/>
                  <a:pt x="26698" y="35976"/>
                </a:cubicBezTo>
                <a:cubicBezTo>
                  <a:pt x="26856" y="35976"/>
                  <a:pt x="27014" y="35881"/>
                  <a:pt x="27141" y="35723"/>
                </a:cubicBezTo>
                <a:cubicBezTo>
                  <a:pt x="27394" y="35406"/>
                  <a:pt x="27584" y="35216"/>
                  <a:pt x="27616" y="34963"/>
                </a:cubicBezTo>
                <a:cubicBezTo>
                  <a:pt x="27648" y="34804"/>
                  <a:pt x="27679" y="34646"/>
                  <a:pt x="27743" y="34583"/>
                </a:cubicBezTo>
                <a:cubicBezTo>
                  <a:pt x="27743" y="34614"/>
                  <a:pt x="27774" y="34646"/>
                  <a:pt x="27838" y="34646"/>
                </a:cubicBezTo>
                <a:cubicBezTo>
                  <a:pt x="27901" y="34646"/>
                  <a:pt x="27933" y="34614"/>
                  <a:pt x="27964" y="34583"/>
                </a:cubicBezTo>
                <a:cubicBezTo>
                  <a:pt x="27996" y="34519"/>
                  <a:pt x="28028" y="34488"/>
                  <a:pt x="28059" y="34424"/>
                </a:cubicBezTo>
                <a:cubicBezTo>
                  <a:pt x="28091" y="34266"/>
                  <a:pt x="28154" y="34203"/>
                  <a:pt x="28218" y="34139"/>
                </a:cubicBezTo>
                <a:cubicBezTo>
                  <a:pt x="28249" y="34076"/>
                  <a:pt x="28344" y="34013"/>
                  <a:pt x="28376" y="33854"/>
                </a:cubicBezTo>
                <a:cubicBezTo>
                  <a:pt x="28408" y="33791"/>
                  <a:pt x="28439" y="33728"/>
                  <a:pt x="28439" y="33664"/>
                </a:cubicBezTo>
                <a:cubicBezTo>
                  <a:pt x="28408" y="33474"/>
                  <a:pt x="28344" y="33316"/>
                  <a:pt x="28344" y="33221"/>
                </a:cubicBezTo>
                <a:cubicBezTo>
                  <a:pt x="28344" y="33158"/>
                  <a:pt x="28344" y="33126"/>
                  <a:pt x="28408" y="33094"/>
                </a:cubicBezTo>
                <a:cubicBezTo>
                  <a:pt x="28629" y="32904"/>
                  <a:pt x="29010" y="32683"/>
                  <a:pt x="29010" y="32683"/>
                </a:cubicBezTo>
                <a:cubicBezTo>
                  <a:pt x="29010" y="32683"/>
                  <a:pt x="29041" y="32651"/>
                  <a:pt x="29073" y="32619"/>
                </a:cubicBezTo>
                <a:cubicBezTo>
                  <a:pt x="29136" y="32619"/>
                  <a:pt x="29231" y="32556"/>
                  <a:pt x="29326" y="32524"/>
                </a:cubicBezTo>
                <a:cubicBezTo>
                  <a:pt x="29421" y="32493"/>
                  <a:pt x="29548" y="32493"/>
                  <a:pt x="29643" y="32493"/>
                </a:cubicBezTo>
                <a:cubicBezTo>
                  <a:pt x="29738" y="32461"/>
                  <a:pt x="29865" y="32429"/>
                  <a:pt x="29928" y="32303"/>
                </a:cubicBezTo>
                <a:cubicBezTo>
                  <a:pt x="30023" y="32144"/>
                  <a:pt x="30086" y="31827"/>
                  <a:pt x="30181" y="31701"/>
                </a:cubicBezTo>
                <a:cubicBezTo>
                  <a:pt x="30276" y="31542"/>
                  <a:pt x="30403" y="31352"/>
                  <a:pt x="30403" y="31162"/>
                </a:cubicBezTo>
                <a:cubicBezTo>
                  <a:pt x="30403" y="31099"/>
                  <a:pt x="30403" y="31067"/>
                  <a:pt x="30371" y="31036"/>
                </a:cubicBezTo>
                <a:lnTo>
                  <a:pt x="30371" y="31004"/>
                </a:lnTo>
                <a:cubicBezTo>
                  <a:pt x="30371" y="30941"/>
                  <a:pt x="30403" y="30814"/>
                  <a:pt x="30466" y="30687"/>
                </a:cubicBezTo>
                <a:cubicBezTo>
                  <a:pt x="30498" y="30529"/>
                  <a:pt x="30530" y="30402"/>
                  <a:pt x="30530" y="30307"/>
                </a:cubicBezTo>
                <a:lnTo>
                  <a:pt x="30530" y="30276"/>
                </a:lnTo>
                <a:cubicBezTo>
                  <a:pt x="30498" y="30149"/>
                  <a:pt x="30466" y="30022"/>
                  <a:pt x="30466" y="29896"/>
                </a:cubicBezTo>
                <a:cubicBezTo>
                  <a:pt x="30466" y="29801"/>
                  <a:pt x="30498" y="29706"/>
                  <a:pt x="30593" y="29579"/>
                </a:cubicBezTo>
                <a:cubicBezTo>
                  <a:pt x="30751" y="29421"/>
                  <a:pt x="30878" y="29231"/>
                  <a:pt x="31005" y="29072"/>
                </a:cubicBezTo>
                <a:cubicBezTo>
                  <a:pt x="31131" y="28914"/>
                  <a:pt x="31195" y="28787"/>
                  <a:pt x="31226" y="28661"/>
                </a:cubicBezTo>
                <a:cubicBezTo>
                  <a:pt x="31226" y="28629"/>
                  <a:pt x="31290" y="28471"/>
                  <a:pt x="31353" y="28312"/>
                </a:cubicBezTo>
                <a:cubicBezTo>
                  <a:pt x="31385" y="28154"/>
                  <a:pt x="31448" y="27964"/>
                  <a:pt x="31448" y="27806"/>
                </a:cubicBezTo>
                <a:lnTo>
                  <a:pt x="31448" y="27774"/>
                </a:lnTo>
                <a:cubicBezTo>
                  <a:pt x="31448" y="27457"/>
                  <a:pt x="31226" y="27172"/>
                  <a:pt x="31068" y="27077"/>
                </a:cubicBezTo>
                <a:cubicBezTo>
                  <a:pt x="30878" y="26982"/>
                  <a:pt x="30625" y="26950"/>
                  <a:pt x="30561" y="26824"/>
                </a:cubicBezTo>
                <a:cubicBezTo>
                  <a:pt x="30498" y="26697"/>
                  <a:pt x="30403" y="26602"/>
                  <a:pt x="30308" y="26539"/>
                </a:cubicBezTo>
                <a:cubicBezTo>
                  <a:pt x="30181" y="26475"/>
                  <a:pt x="30086" y="26412"/>
                  <a:pt x="29960" y="26412"/>
                </a:cubicBezTo>
                <a:cubicBezTo>
                  <a:pt x="29960" y="26412"/>
                  <a:pt x="29928" y="26412"/>
                  <a:pt x="29896" y="26444"/>
                </a:cubicBezTo>
                <a:cubicBezTo>
                  <a:pt x="29833" y="26444"/>
                  <a:pt x="29770" y="26475"/>
                  <a:pt x="29706" y="26475"/>
                </a:cubicBezTo>
                <a:cubicBezTo>
                  <a:pt x="29643" y="26475"/>
                  <a:pt x="29580" y="26475"/>
                  <a:pt x="29548" y="26412"/>
                </a:cubicBezTo>
                <a:cubicBezTo>
                  <a:pt x="29390" y="26317"/>
                  <a:pt x="29136" y="26159"/>
                  <a:pt x="29073" y="26064"/>
                </a:cubicBezTo>
                <a:cubicBezTo>
                  <a:pt x="28915" y="25937"/>
                  <a:pt x="28693" y="25874"/>
                  <a:pt x="28534" y="25874"/>
                </a:cubicBezTo>
                <a:cubicBezTo>
                  <a:pt x="28503" y="25874"/>
                  <a:pt x="28503" y="25874"/>
                  <a:pt x="28439" y="25842"/>
                </a:cubicBezTo>
                <a:cubicBezTo>
                  <a:pt x="28408" y="25842"/>
                  <a:pt x="28376" y="25874"/>
                  <a:pt x="28344" y="25905"/>
                </a:cubicBezTo>
                <a:cubicBezTo>
                  <a:pt x="28344" y="25842"/>
                  <a:pt x="28313" y="25747"/>
                  <a:pt x="28249" y="25715"/>
                </a:cubicBezTo>
                <a:cubicBezTo>
                  <a:pt x="28218" y="25652"/>
                  <a:pt x="28123" y="25652"/>
                  <a:pt x="28059" y="25652"/>
                </a:cubicBezTo>
                <a:lnTo>
                  <a:pt x="28028" y="25652"/>
                </a:lnTo>
                <a:cubicBezTo>
                  <a:pt x="28091" y="25589"/>
                  <a:pt x="28123" y="25557"/>
                  <a:pt x="28123" y="25462"/>
                </a:cubicBezTo>
                <a:cubicBezTo>
                  <a:pt x="28123" y="25399"/>
                  <a:pt x="28123" y="25304"/>
                  <a:pt x="28091" y="25209"/>
                </a:cubicBezTo>
                <a:cubicBezTo>
                  <a:pt x="28059" y="25114"/>
                  <a:pt x="27996" y="24987"/>
                  <a:pt x="27838" y="24987"/>
                </a:cubicBezTo>
                <a:cubicBezTo>
                  <a:pt x="27806" y="24955"/>
                  <a:pt x="27774" y="24734"/>
                  <a:pt x="27584" y="24480"/>
                </a:cubicBezTo>
                <a:cubicBezTo>
                  <a:pt x="27363" y="24195"/>
                  <a:pt x="27109" y="23974"/>
                  <a:pt x="26856" y="23974"/>
                </a:cubicBezTo>
                <a:lnTo>
                  <a:pt x="26761" y="23974"/>
                </a:lnTo>
                <a:cubicBezTo>
                  <a:pt x="26634" y="24005"/>
                  <a:pt x="26571" y="24037"/>
                  <a:pt x="26508" y="24037"/>
                </a:cubicBezTo>
                <a:cubicBezTo>
                  <a:pt x="26444" y="24005"/>
                  <a:pt x="26413" y="24005"/>
                  <a:pt x="26349" y="23910"/>
                </a:cubicBezTo>
                <a:cubicBezTo>
                  <a:pt x="26223" y="23594"/>
                  <a:pt x="26064" y="23530"/>
                  <a:pt x="26033" y="23435"/>
                </a:cubicBezTo>
                <a:cubicBezTo>
                  <a:pt x="25969" y="23340"/>
                  <a:pt x="25874" y="23309"/>
                  <a:pt x="25811" y="23309"/>
                </a:cubicBezTo>
                <a:lnTo>
                  <a:pt x="25684" y="23309"/>
                </a:lnTo>
                <a:lnTo>
                  <a:pt x="25653" y="23277"/>
                </a:lnTo>
                <a:cubicBezTo>
                  <a:pt x="25630" y="23254"/>
                  <a:pt x="25608" y="23232"/>
                  <a:pt x="25585" y="23232"/>
                </a:cubicBezTo>
                <a:cubicBezTo>
                  <a:pt x="25576" y="23232"/>
                  <a:pt x="25567" y="23236"/>
                  <a:pt x="25558" y="23245"/>
                </a:cubicBezTo>
                <a:cubicBezTo>
                  <a:pt x="25653" y="23055"/>
                  <a:pt x="25716" y="22802"/>
                  <a:pt x="25716" y="22644"/>
                </a:cubicBezTo>
                <a:cubicBezTo>
                  <a:pt x="25716" y="22612"/>
                  <a:pt x="25716" y="22580"/>
                  <a:pt x="25684" y="22580"/>
                </a:cubicBezTo>
                <a:cubicBezTo>
                  <a:pt x="25684" y="22549"/>
                  <a:pt x="25684" y="22549"/>
                  <a:pt x="25684" y="22517"/>
                </a:cubicBezTo>
                <a:cubicBezTo>
                  <a:pt x="25653" y="22485"/>
                  <a:pt x="25621" y="22485"/>
                  <a:pt x="25589" y="22485"/>
                </a:cubicBezTo>
                <a:lnTo>
                  <a:pt x="25526" y="22485"/>
                </a:lnTo>
                <a:cubicBezTo>
                  <a:pt x="25494" y="22517"/>
                  <a:pt x="25463" y="22549"/>
                  <a:pt x="25463" y="22580"/>
                </a:cubicBezTo>
                <a:cubicBezTo>
                  <a:pt x="25431" y="22644"/>
                  <a:pt x="25399" y="22707"/>
                  <a:pt x="25368" y="22770"/>
                </a:cubicBezTo>
                <a:cubicBezTo>
                  <a:pt x="25368" y="22770"/>
                  <a:pt x="25368" y="22770"/>
                  <a:pt x="25336" y="22802"/>
                </a:cubicBezTo>
                <a:cubicBezTo>
                  <a:pt x="25336" y="22739"/>
                  <a:pt x="25273" y="22675"/>
                  <a:pt x="25178" y="22612"/>
                </a:cubicBezTo>
                <a:cubicBezTo>
                  <a:pt x="25114" y="22549"/>
                  <a:pt x="25019" y="22517"/>
                  <a:pt x="24924" y="22517"/>
                </a:cubicBezTo>
                <a:cubicBezTo>
                  <a:pt x="24829" y="22517"/>
                  <a:pt x="24766" y="22549"/>
                  <a:pt x="24671" y="22580"/>
                </a:cubicBezTo>
                <a:cubicBezTo>
                  <a:pt x="24608" y="22644"/>
                  <a:pt x="24544" y="22675"/>
                  <a:pt x="24544" y="22802"/>
                </a:cubicBezTo>
                <a:cubicBezTo>
                  <a:pt x="24544" y="22802"/>
                  <a:pt x="24544" y="22770"/>
                  <a:pt x="24513" y="22770"/>
                </a:cubicBezTo>
                <a:cubicBezTo>
                  <a:pt x="24449" y="22612"/>
                  <a:pt x="24322" y="22580"/>
                  <a:pt x="24227" y="22580"/>
                </a:cubicBezTo>
                <a:cubicBezTo>
                  <a:pt x="24132" y="22580"/>
                  <a:pt x="24006" y="22612"/>
                  <a:pt x="23942" y="22675"/>
                </a:cubicBezTo>
                <a:cubicBezTo>
                  <a:pt x="23911" y="22644"/>
                  <a:pt x="23879" y="22580"/>
                  <a:pt x="23879" y="22517"/>
                </a:cubicBezTo>
                <a:cubicBezTo>
                  <a:pt x="23847" y="22485"/>
                  <a:pt x="23847" y="22453"/>
                  <a:pt x="23816" y="22390"/>
                </a:cubicBezTo>
                <a:cubicBezTo>
                  <a:pt x="23784" y="22358"/>
                  <a:pt x="23752" y="22327"/>
                  <a:pt x="23689" y="22295"/>
                </a:cubicBezTo>
                <a:cubicBezTo>
                  <a:pt x="23531" y="22327"/>
                  <a:pt x="23341" y="22453"/>
                  <a:pt x="23214" y="22707"/>
                </a:cubicBezTo>
                <a:cubicBezTo>
                  <a:pt x="23214" y="22739"/>
                  <a:pt x="23182" y="22739"/>
                  <a:pt x="23182" y="22770"/>
                </a:cubicBezTo>
                <a:cubicBezTo>
                  <a:pt x="23182" y="22739"/>
                  <a:pt x="23182" y="22707"/>
                  <a:pt x="23182" y="22707"/>
                </a:cubicBezTo>
                <a:cubicBezTo>
                  <a:pt x="23182" y="22675"/>
                  <a:pt x="23214" y="22612"/>
                  <a:pt x="23246" y="22549"/>
                </a:cubicBezTo>
                <a:cubicBezTo>
                  <a:pt x="23277" y="22485"/>
                  <a:pt x="23309" y="22422"/>
                  <a:pt x="23309" y="22327"/>
                </a:cubicBezTo>
                <a:cubicBezTo>
                  <a:pt x="23341" y="22263"/>
                  <a:pt x="23277" y="22168"/>
                  <a:pt x="23182" y="22137"/>
                </a:cubicBezTo>
                <a:lnTo>
                  <a:pt x="23119" y="22137"/>
                </a:lnTo>
                <a:cubicBezTo>
                  <a:pt x="22992" y="22137"/>
                  <a:pt x="22929" y="22232"/>
                  <a:pt x="22834" y="22295"/>
                </a:cubicBezTo>
                <a:cubicBezTo>
                  <a:pt x="22802" y="22327"/>
                  <a:pt x="22739" y="22358"/>
                  <a:pt x="22739" y="22390"/>
                </a:cubicBezTo>
                <a:lnTo>
                  <a:pt x="22676" y="22390"/>
                </a:lnTo>
                <a:cubicBezTo>
                  <a:pt x="22676" y="22422"/>
                  <a:pt x="22676" y="22422"/>
                  <a:pt x="22676" y="22422"/>
                </a:cubicBezTo>
                <a:cubicBezTo>
                  <a:pt x="22517" y="22453"/>
                  <a:pt x="22359" y="22644"/>
                  <a:pt x="22232" y="22834"/>
                </a:cubicBezTo>
                <a:cubicBezTo>
                  <a:pt x="22106" y="23055"/>
                  <a:pt x="22042" y="23150"/>
                  <a:pt x="21979" y="23214"/>
                </a:cubicBezTo>
                <a:lnTo>
                  <a:pt x="21884" y="23214"/>
                </a:lnTo>
                <a:cubicBezTo>
                  <a:pt x="21884" y="23119"/>
                  <a:pt x="21852" y="23087"/>
                  <a:pt x="21821" y="23055"/>
                </a:cubicBezTo>
                <a:cubicBezTo>
                  <a:pt x="21726" y="22960"/>
                  <a:pt x="21599" y="22865"/>
                  <a:pt x="21441" y="22865"/>
                </a:cubicBezTo>
                <a:cubicBezTo>
                  <a:pt x="21432" y="22857"/>
                  <a:pt x="21421" y="22853"/>
                  <a:pt x="21410" y="22853"/>
                </a:cubicBezTo>
                <a:cubicBezTo>
                  <a:pt x="21377" y="22853"/>
                  <a:pt x="21337" y="22882"/>
                  <a:pt x="21314" y="22929"/>
                </a:cubicBezTo>
                <a:cubicBezTo>
                  <a:pt x="21314" y="22960"/>
                  <a:pt x="21124" y="23055"/>
                  <a:pt x="20966" y="23150"/>
                </a:cubicBezTo>
                <a:lnTo>
                  <a:pt x="20934" y="23150"/>
                </a:lnTo>
                <a:cubicBezTo>
                  <a:pt x="20927" y="23154"/>
                  <a:pt x="20919" y="23155"/>
                  <a:pt x="20911" y="23155"/>
                </a:cubicBezTo>
                <a:cubicBezTo>
                  <a:pt x="20845" y="23155"/>
                  <a:pt x="20744" y="23048"/>
                  <a:pt x="20744" y="22992"/>
                </a:cubicBezTo>
                <a:cubicBezTo>
                  <a:pt x="20681" y="22834"/>
                  <a:pt x="20649" y="22897"/>
                  <a:pt x="20617" y="22580"/>
                </a:cubicBezTo>
                <a:cubicBezTo>
                  <a:pt x="20617" y="22549"/>
                  <a:pt x="20617" y="22517"/>
                  <a:pt x="20617" y="22453"/>
                </a:cubicBezTo>
                <a:cubicBezTo>
                  <a:pt x="20617" y="22200"/>
                  <a:pt x="20649" y="21915"/>
                  <a:pt x="20712" y="21757"/>
                </a:cubicBezTo>
                <a:cubicBezTo>
                  <a:pt x="20712" y="21757"/>
                  <a:pt x="20712" y="21725"/>
                  <a:pt x="20712" y="21693"/>
                </a:cubicBezTo>
                <a:cubicBezTo>
                  <a:pt x="20712" y="21535"/>
                  <a:pt x="20617" y="21408"/>
                  <a:pt x="20522" y="21282"/>
                </a:cubicBezTo>
                <a:cubicBezTo>
                  <a:pt x="20427" y="21187"/>
                  <a:pt x="20332" y="21092"/>
                  <a:pt x="20206" y="21060"/>
                </a:cubicBezTo>
                <a:cubicBezTo>
                  <a:pt x="20206" y="21060"/>
                  <a:pt x="20174" y="21060"/>
                  <a:pt x="20174" y="21092"/>
                </a:cubicBezTo>
                <a:cubicBezTo>
                  <a:pt x="20079" y="21092"/>
                  <a:pt x="20016" y="21155"/>
                  <a:pt x="19952" y="21187"/>
                </a:cubicBezTo>
                <a:cubicBezTo>
                  <a:pt x="19889" y="21218"/>
                  <a:pt x="19857" y="21250"/>
                  <a:pt x="19825" y="21250"/>
                </a:cubicBezTo>
                <a:cubicBezTo>
                  <a:pt x="19762" y="21250"/>
                  <a:pt x="19762" y="21250"/>
                  <a:pt x="19730" y="21218"/>
                </a:cubicBezTo>
                <a:cubicBezTo>
                  <a:pt x="19699" y="21187"/>
                  <a:pt x="19635" y="21187"/>
                  <a:pt x="19572" y="21187"/>
                </a:cubicBezTo>
                <a:cubicBezTo>
                  <a:pt x="19572" y="21123"/>
                  <a:pt x="19604" y="21092"/>
                  <a:pt x="19604" y="21028"/>
                </a:cubicBezTo>
                <a:cubicBezTo>
                  <a:pt x="19635" y="20997"/>
                  <a:pt x="19635" y="20933"/>
                  <a:pt x="19635" y="20902"/>
                </a:cubicBezTo>
                <a:cubicBezTo>
                  <a:pt x="19635" y="20807"/>
                  <a:pt x="19604" y="20743"/>
                  <a:pt x="19604" y="20680"/>
                </a:cubicBezTo>
                <a:cubicBezTo>
                  <a:pt x="19604" y="20553"/>
                  <a:pt x="19635" y="20458"/>
                  <a:pt x="19699" y="20395"/>
                </a:cubicBezTo>
                <a:cubicBezTo>
                  <a:pt x="19825" y="20268"/>
                  <a:pt x="19889" y="20110"/>
                  <a:pt x="19889" y="19952"/>
                </a:cubicBezTo>
                <a:cubicBezTo>
                  <a:pt x="19889" y="19857"/>
                  <a:pt x="19857" y="19762"/>
                  <a:pt x="19825" y="19698"/>
                </a:cubicBezTo>
                <a:cubicBezTo>
                  <a:pt x="19794" y="19603"/>
                  <a:pt x="19762" y="19540"/>
                  <a:pt x="19667" y="19508"/>
                </a:cubicBezTo>
                <a:lnTo>
                  <a:pt x="19604" y="19508"/>
                </a:lnTo>
                <a:cubicBezTo>
                  <a:pt x="19445" y="19508"/>
                  <a:pt x="19287" y="19572"/>
                  <a:pt x="19160" y="19572"/>
                </a:cubicBezTo>
                <a:lnTo>
                  <a:pt x="19065" y="19572"/>
                </a:lnTo>
                <a:cubicBezTo>
                  <a:pt x="18875" y="19572"/>
                  <a:pt x="18749" y="19762"/>
                  <a:pt x="18749" y="19952"/>
                </a:cubicBezTo>
                <a:cubicBezTo>
                  <a:pt x="18749" y="20015"/>
                  <a:pt x="18749" y="20047"/>
                  <a:pt x="18749" y="20078"/>
                </a:cubicBezTo>
                <a:cubicBezTo>
                  <a:pt x="18780" y="20110"/>
                  <a:pt x="18780" y="20142"/>
                  <a:pt x="18780" y="20142"/>
                </a:cubicBezTo>
                <a:cubicBezTo>
                  <a:pt x="18780" y="20205"/>
                  <a:pt x="18749" y="20237"/>
                  <a:pt x="18749" y="20268"/>
                </a:cubicBezTo>
                <a:lnTo>
                  <a:pt x="18717" y="20268"/>
                </a:lnTo>
                <a:cubicBezTo>
                  <a:pt x="18685" y="20268"/>
                  <a:pt x="18654" y="20237"/>
                  <a:pt x="18559" y="20237"/>
                </a:cubicBezTo>
                <a:cubicBezTo>
                  <a:pt x="18495" y="20237"/>
                  <a:pt x="18400" y="20268"/>
                  <a:pt x="18305" y="20363"/>
                </a:cubicBezTo>
                <a:cubicBezTo>
                  <a:pt x="18210" y="20458"/>
                  <a:pt x="18179" y="20458"/>
                  <a:pt x="18147" y="20458"/>
                </a:cubicBezTo>
                <a:cubicBezTo>
                  <a:pt x="18147" y="20458"/>
                  <a:pt x="18052" y="20395"/>
                  <a:pt x="17957" y="20268"/>
                </a:cubicBezTo>
                <a:cubicBezTo>
                  <a:pt x="17735" y="20047"/>
                  <a:pt x="17545" y="19857"/>
                  <a:pt x="17514" y="19572"/>
                </a:cubicBezTo>
                <a:cubicBezTo>
                  <a:pt x="17482" y="19413"/>
                  <a:pt x="17482" y="19223"/>
                  <a:pt x="17482" y="19097"/>
                </a:cubicBezTo>
                <a:cubicBezTo>
                  <a:pt x="17482" y="18938"/>
                  <a:pt x="17482" y="18812"/>
                  <a:pt x="17514" y="18748"/>
                </a:cubicBezTo>
                <a:cubicBezTo>
                  <a:pt x="17545" y="18653"/>
                  <a:pt x="17577" y="18495"/>
                  <a:pt x="17577" y="18400"/>
                </a:cubicBezTo>
                <a:cubicBezTo>
                  <a:pt x="17577" y="18305"/>
                  <a:pt x="17577" y="18242"/>
                  <a:pt x="17545" y="18178"/>
                </a:cubicBezTo>
                <a:cubicBezTo>
                  <a:pt x="17514" y="18147"/>
                  <a:pt x="17514" y="18083"/>
                  <a:pt x="17482" y="18052"/>
                </a:cubicBezTo>
                <a:cubicBezTo>
                  <a:pt x="17514" y="17988"/>
                  <a:pt x="17640" y="17893"/>
                  <a:pt x="17672" y="17862"/>
                </a:cubicBezTo>
                <a:cubicBezTo>
                  <a:pt x="17862" y="17798"/>
                  <a:pt x="18052" y="17608"/>
                  <a:pt x="18115" y="17450"/>
                </a:cubicBezTo>
                <a:lnTo>
                  <a:pt x="18464" y="17450"/>
                </a:lnTo>
                <a:cubicBezTo>
                  <a:pt x="18518" y="17450"/>
                  <a:pt x="18557" y="17447"/>
                  <a:pt x="18589" y="17447"/>
                </a:cubicBezTo>
                <a:cubicBezTo>
                  <a:pt x="18669" y="17447"/>
                  <a:pt x="18708" y="17463"/>
                  <a:pt x="18844" y="17576"/>
                </a:cubicBezTo>
                <a:cubicBezTo>
                  <a:pt x="18907" y="17608"/>
                  <a:pt x="18970" y="17640"/>
                  <a:pt x="19034" y="17640"/>
                </a:cubicBezTo>
                <a:cubicBezTo>
                  <a:pt x="19129" y="17640"/>
                  <a:pt x="19192" y="17576"/>
                  <a:pt x="19224" y="17513"/>
                </a:cubicBezTo>
                <a:cubicBezTo>
                  <a:pt x="19255" y="17450"/>
                  <a:pt x="19255" y="17386"/>
                  <a:pt x="19255" y="17355"/>
                </a:cubicBezTo>
                <a:cubicBezTo>
                  <a:pt x="19255" y="17323"/>
                  <a:pt x="19255" y="17260"/>
                  <a:pt x="19414" y="17260"/>
                </a:cubicBezTo>
                <a:lnTo>
                  <a:pt x="19509" y="17260"/>
                </a:lnTo>
                <a:cubicBezTo>
                  <a:pt x="19699" y="17260"/>
                  <a:pt x="19889" y="17196"/>
                  <a:pt x="19984" y="17196"/>
                </a:cubicBezTo>
                <a:cubicBezTo>
                  <a:pt x="20016" y="17228"/>
                  <a:pt x="20047" y="17291"/>
                  <a:pt x="20079" y="17355"/>
                </a:cubicBezTo>
                <a:cubicBezTo>
                  <a:pt x="20142" y="17418"/>
                  <a:pt x="20174" y="17513"/>
                  <a:pt x="20301" y="17513"/>
                </a:cubicBezTo>
                <a:cubicBezTo>
                  <a:pt x="20332" y="17513"/>
                  <a:pt x="20364" y="17513"/>
                  <a:pt x="20396" y="17481"/>
                </a:cubicBezTo>
                <a:cubicBezTo>
                  <a:pt x="20427" y="17450"/>
                  <a:pt x="20427" y="17450"/>
                  <a:pt x="20427" y="17450"/>
                </a:cubicBezTo>
                <a:cubicBezTo>
                  <a:pt x="20459" y="17576"/>
                  <a:pt x="20491" y="17766"/>
                  <a:pt x="20554" y="17925"/>
                </a:cubicBezTo>
                <a:cubicBezTo>
                  <a:pt x="20586" y="18083"/>
                  <a:pt x="20649" y="18242"/>
                  <a:pt x="20807" y="18305"/>
                </a:cubicBezTo>
                <a:cubicBezTo>
                  <a:pt x="20839" y="18305"/>
                  <a:pt x="20839" y="18368"/>
                  <a:pt x="20871" y="18463"/>
                </a:cubicBezTo>
                <a:cubicBezTo>
                  <a:pt x="20871" y="18495"/>
                  <a:pt x="20871" y="18558"/>
                  <a:pt x="20902" y="18590"/>
                </a:cubicBezTo>
                <a:cubicBezTo>
                  <a:pt x="20934" y="18653"/>
                  <a:pt x="20997" y="18685"/>
                  <a:pt x="21061" y="18717"/>
                </a:cubicBezTo>
                <a:lnTo>
                  <a:pt x="21092" y="18717"/>
                </a:lnTo>
                <a:cubicBezTo>
                  <a:pt x="21156" y="18717"/>
                  <a:pt x="21219" y="18685"/>
                  <a:pt x="21251" y="18622"/>
                </a:cubicBezTo>
                <a:cubicBezTo>
                  <a:pt x="21346" y="18495"/>
                  <a:pt x="21377" y="18305"/>
                  <a:pt x="21377" y="18115"/>
                </a:cubicBezTo>
                <a:cubicBezTo>
                  <a:pt x="21377" y="18052"/>
                  <a:pt x="21377" y="17988"/>
                  <a:pt x="21377" y="17925"/>
                </a:cubicBezTo>
                <a:cubicBezTo>
                  <a:pt x="21346" y="17862"/>
                  <a:pt x="21282" y="17671"/>
                  <a:pt x="21251" y="17513"/>
                </a:cubicBezTo>
                <a:cubicBezTo>
                  <a:pt x="21187" y="17355"/>
                  <a:pt x="21156" y="17196"/>
                  <a:pt x="21092" y="17101"/>
                </a:cubicBezTo>
                <a:cubicBezTo>
                  <a:pt x="21061" y="17070"/>
                  <a:pt x="21029" y="17006"/>
                  <a:pt x="21029" y="16943"/>
                </a:cubicBezTo>
                <a:cubicBezTo>
                  <a:pt x="21029" y="16848"/>
                  <a:pt x="21092" y="16753"/>
                  <a:pt x="21156" y="16721"/>
                </a:cubicBezTo>
                <a:cubicBezTo>
                  <a:pt x="21251" y="16658"/>
                  <a:pt x="21409" y="16531"/>
                  <a:pt x="21567" y="16373"/>
                </a:cubicBezTo>
                <a:cubicBezTo>
                  <a:pt x="21726" y="16215"/>
                  <a:pt x="21884" y="16056"/>
                  <a:pt x="21947" y="15993"/>
                </a:cubicBezTo>
                <a:cubicBezTo>
                  <a:pt x="21979" y="15930"/>
                  <a:pt x="22074" y="15866"/>
                  <a:pt x="22169" y="15803"/>
                </a:cubicBezTo>
                <a:cubicBezTo>
                  <a:pt x="22264" y="15740"/>
                  <a:pt x="22359" y="15676"/>
                  <a:pt x="22359" y="15518"/>
                </a:cubicBezTo>
                <a:cubicBezTo>
                  <a:pt x="22359" y="15455"/>
                  <a:pt x="22359" y="15423"/>
                  <a:pt x="22327" y="15391"/>
                </a:cubicBezTo>
                <a:cubicBezTo>
                  <a:pt x="22232" y="15233"/>
                  <a:pt x="22201" y="15138"/>
                  <a:pt x="22201" y="15075"/>
                </a:cubicBezTo>
                <a:lnTo>
                  <a:pt x="22201" y="15075"/>
                </a:lnTo>
                <a:cubicBezTo>
                  <a:pt x="22232" y="15106"/>
                  <a:pt x="22264" y="15106"/>
                  <a:pt x="22296" y="15106"/>
                </a:cubicBezTo>
                <a:cubicBezTo>
                  <a:pt x="22391" y="15106"/>
                  <a:pt x="22454" y="15043"/>
                  <a:pt x="22486" y="14980"/>
                </a:cubicBezTo>
                <a:cubicBezTo>
                  <a:pt x="22549" y="14916"/>
                  <a:pt x="22581" y="14853"/>
                  <a:pt x="22581" y="14758"/>
                </a:cubicBezTo>
                <a:cubicBezTo>
                  <a:pt x="22581" y="14726"/>
                  <a:pt x="22581" y="14695"/>
                  <a:pt x="22581" y="14663"/>
                </a:cubicBezTo>
                <a:cubicBezTo>
                  <a:pt x="22549" y="14631"/>
                  <a:pt x="22549" y="14600"/>
                  <a:pt x="22549" y="14568"/>
                </a:cubicBezTo>
                <a:lnTo>
                  <a:pt x="22612" y="14568"/>
                </a:lnTo>
                <a:cubicBezTo>
                  <a:pt x="22676" y="14568"/>
                  <a:pt x="22739" y="14536"/>
                  <a:pt x="22771" y="14473"/>
                </a:cubicBezTo>
                <a:cubicBezTo>
                  <a:pt x="22802" y="14441"/>
                  <a:pt x="22802" y="14378"/>
                  <a:pt x="22802" y="14315"/>
                </a:cubicBezTo>
                <a:cubicBezTo>
                  <a:pt x="22802" y="14283"/>
                  <a:pt x="22802" y="14251"/>
                  <a:pt x="22802" y="14188"/>
                </a:cubicBezTo>
                <a:cubicBezTo>
                  <a:pt x="22802" y="14188"/>
                  <a:pt x="22866" y="14156"/>
                  <a:pt x="22897" y="14156"/>
                </a:cubicBezTo>
                <a:lnTo>
                  <a:pt x="22929" y="14156"/>
                </a:lnTo>
                <a:cubicBezTo>
                  <a:pt x="22961" y="14188"/>
                  <a:pt x="23024" y="14188"/>
                  <a:pt x="23056" y="14188"/>
                </a:cubicBezTo>
                <a:cubicBezTo>
                  <a:pt x="23151" y="14188"/>
                  <a:pt x="23246" y="14156"/>
                  <a:pt x="23341" y="14125"/>
                </a:cubicBezTo>
                <a:cubicBezTo>
                  <a:pt x="23436" y="14093"/>
                  <a:pt x="23499" y="14093"/>
                  <a:pt x="23562" y="13998"/>
                </a:cubicBezTo>
                <a:cubicBezTo>
                  <a:pt x="23594" y="13966"/>
                  <a:pt x="23594" y="13935"/>
                  <a:pt x="23594" y="13903"/>
                </a:cubicBezTo>
                <a:cubicBezTo>
                  <a:pt x="23594" y="13808"/>
                  <a:pt x="23531" y="13745"/>
                  <a:pt x="23531" y="13713"/>
                </a:cubicBezTo>
                <a:cubicBezTo>
                  <a:pt x="23499" y="13650"/>
                  <a:pt x="23467" y="13618"/>
                  <a:pt x="23467" y="13555"/>
                </a:cubicBezTo>
                <a:cubicBezTo>
                  <a:pt x="23467" y="13491"/>
                  <a:pt x="23499" y="13428"/>
                  <a:pt x="23562" y="13365"/>
                </a:cubicBezTo>
                <a:cubicBezTo>
                  <a:pt x="23626" y="13301"/>
                  <a:pt x="23689" y="13270"/>
                  <a:pt x="23752" y="13270"/>
                </a:cubicBezTo>
                <a:cubicBezTo>
                  <a:pt x="23784" y="13238"/>
                  <a:pt x="23879" y="13238"/>
                  <a:pt x="23942" y="13238"/>
                </a:cubicBezTo>
                <a:lnTo>
                  <a:pt x="24037" y="13238"/>
                </a:lnTo>
                <a:cubicBezTo>
                  <a:pt x="24069" y="13206"/>
                  <a:pt x="24132" y="13175"/>
                  <a:pt x="24132" y="13111"/>
                </a:cubicBezTo>
                <a:cubicBezTo>
                  <a:pt x="24132" y="13111"/>
                  <a:pt x="24164" y="13080"/>
                  <a:pt x="24164" y="13048"/>
                </a:cubicBezTo>
                <a:cubicBezTo>
                  <a:pt x="24196" y="13143"/>
                  <a:pt x="24196" y="13206"/>
                  <a:pt x="24196" y="13301"/>
                </a:cubicBezTo>
                <a:cubicBezTo>
                  <a:pt x="24196" y="13365"/>
                  <a:pt x="24227" y="13396"/>
                  <a:pt x="24259" y="13460"/>
                </a:cubicBezTo>
                <a:cubicBezTo>
                  <a:pt x="24291" y="13523"/>
                  <a:pt x="24354" y="13555"/>
                  <a:pt x="24418" y="13555"/>
                </a:cubicBezTo>
                <a:cubicBezTo>
                  <a:pt x="24544" y="13555"/>
                  <a:pt x="24639" y="13491"/>
                  <a:pt x="24703" y="13428"/>
                </a:cubicBezTo>
                <a:cubicBezTo>
                  <a:pt x="24766" y="13396"/>
                  <a:pt x="24798" y="13365"/>
                  <a:pt x="24829" y="13333"/>
                </a:cubicBezTo>
                <a:cubicBezTo>
                  <a:pt x="24829" y="13333"/>
                  <a:pt x="24829" y="13301"/>
                  <a:pt x="24861" y="13301"/>
                </a:cubicBezTo>
                <a:cubicBezTo>
                  <a:pt x="24893" y="13270"/>
                  <a:pt x="25273" y="13175"/>
                  <a:pt x="25336" y="13175"/>
                </a:cubicBezTo>
                <a:cubicBezTo>
                  <a:pt x="25336" y="13143"/>
                  <a:pt x="25494" y="13143"/>
                  <a:pt x="25589" y="13111"/>
                </a:cubicBezTo>
                <a:cubicBezTo>
                  <a:pt x="25653" y="13080"/>
                  <a:pt x="25716" y="13048"/>
                  <a:pt x="25779" y="13016"/>
                </a:cubicBezTo>
                <a:cubicBezTo>
                  <a:pt x="25811" y="12984"/>
                  <a:pt x="25874" y="12953"/>
                  <a:pt x="25874" y="12858"/>
                </a:cubicBezTo>
                <a:cubicBezTo>
                  <a:pt x="25874" y="12826"/>
                  <a:pt x="25874" y="12794"/>
                  <a:pt x="25874" y="12794"/>
                </a:cubicBezTo>
                <a:cubicBezTo>
                  <a:pt x="25811" y="12604"/>
                  <a:pt x="25748" y="12446"/>
                  <a:pt x="25684" y="12319"/>
                </a:cubicBezTo>
                <a:cubicBezTo>
                  <a:pt x="25653" y="12288"/>
                  <a:pt x="25621" y="12256"/>
                  <a:pt x="25558" y="12256"/>
                </a:cubicBezTo>
                <a:cubicBezTo>
                  <a:pt x="25494" y="12288"/>
                  <a:pt x="25463" y="12319"/>
                  <a:pt x="25431" y="12351"/>
                </a:cubicBezTo>
                <a:cubicBezTo>
                  <a:pt x="25399" y="12383"/>
                  <a:pt x="25368" y="12446"/>
                  <a:pt x="25336" y="12478"/>
                </a:cubicBezTo>
                <a:cubicBezTo>
                  <a:pt x="25304" y="12541"/>
                  <a:pt x="25273" y="12541"/>
                  <a:pt x="25273" y="12541"/>
                </a:cubicBezTo>
                <a:cubicBezTo>
                  <a:pt x="25273" y="12541"/>
                  <a:pt x="25241" y="12446"/>
                  <a:pt x="25241" y="12383"/>
                </a:cubicBezTo>
                <a:cubicBezTo>
                  <a:pt x="25241" y="12351"/>
                  <a:pt x="25241" y="12288"/>
                  <a:pt x="25241" y="12256"/>
                </a:cubicBezTo>
                <a:cubicBezTo>
                  <a:pt x="25241" y="12224"/>
                  <a:pt x="25178" y="12161"/>
                  <a:pt x="25114" y="12161"/>
                </a:cubicBezTo>
                <a:cubicBezTo>
                  <a:pt x="25051" y="12161"/>
                  <a:pt x="25019" y="12161"/>
                  <a:pt x="24988" y="12193"/>
                </a:cubicBezTo>
                <a:cubicBezTo>
                  <a:pt x="24924" y="12224"/>
                  <a:pt x="24893" y="12288"/>
                  <a:pt x="24861" y="12319"/>
                </a:cubicBezTo>
                <a:cubicBezTo>
                  <a:pt x="24861" y="12288"/>
                  <a:pt x="24829" y="12256"/>
                  <a:pt x="24798" y="12224"/>
                </a:cubicBezTo>
                <a:cubicBezTo>
                  <a:pt x="24829" y="12193"/>
                  <a:pt x="24893" y="12129"/>
                  <a:pt x="24893" y="12003"/>
                </a:cubicBezTo>
                <a:cubicBezTo>
                  <a:pt x="24893" y="11939"/>
                  <a:pt x="24861" y="11876"/>
                  <a:pt x="24829" y="11813"/>
                </a:cubicBezTo>
                <a:cubicBezTo>
                  <a:pt x="24734" y="11686"/>
                  <a:pt x="24639" y="11623"/>
                  <a:pt x="24513" y="11623"/>
                </a:cubicBezTo>
                <a:cubicBezTo>
                  <a:pt x="24386" y="11623"/>
                  <a:pt x="24291" y="11654"/>
                  <a:pt x="24164" y="11718"/>
                </a:cubicBezTo>
                <a:cubicBezTo>
                  <a:pt x="24069" y="11813"/>
                  <a:pt x="24037" y="11813"/>
                  <a:pt x="24006" y="11844"/>
                </a:cubicBezTo>
                <a:lnTo>
                  <a:pt x="24006" y="11813"/>
                </a:lnTo>
                <a:cubicBezTo>
                  <a:pt x="24101" y="11686"/>
                  <a:pt x="24291" y="11623"/>
                  <a:pt x="24418" y="11464"/>
                </a:cubicBezTo>
                <a:cubicBezTo>
                  <a:pt x="24418" y="11433"/>
                  <a:pt x="24418" y="11433"/>
                  <a:pt x="24449" y="11433"/>
                </a:cubicBezTo>
                <a:cubicBezTo>
                  <a:pt x="24481" y="11433"/>
                  <a:pt x="24576" y="11464"/>
                  <a:pt x="24608" y="11496"/>
                </a:cubicBezTo>
                <a:cubicBezTo>
                  <a:pt x="24671" y="11528"/>
                  <a:pt x="24703" y="11559"/>
                  <a:pt x="24703" y="11559"/>
                </a:cubicBezTo>
                <a:lnTo>
                  <a:pt x="24798" y="11559"/>
                </a:lnTo>
                <a:lnTo>
                  <a:pt x="24798" y="11591"/>
                </a:lnTo>
                <a:cubicBezTo>
                  <a:pt x="24798" y="11654"/>
                  <a:pt x="24829" y="11718"/>
                  <a:pt x="24829" y="11781"/>
                </a:cubicBezTo>
                <a:cubicBezTo>
                  <a:pt x="24829" y="11844"/>
                  <a:pt x="24893" y="11939"/>
                  <a:pt x="24988" y="11939"/>
                </a:cubicBezTo>
                <a:cubicBezTo>
                  <a:pt x="25083" y="11939"/>
                  <a:pt x="25146" y="11876"/>
                  <a:pt x="25241" y="11844"/>
                </a:cubicBezTo>
                <a:cubicBezTo>
                  <a:pt x="25273" y="11813"/>
                  <a:pt x="25304" y="11781"/>
                  <a:pt x="25368" y="11749"/>
                </a:cubicBezTo>
                <a:cubicBezTo>
                  <a:pt x="25368" y="11718"/>
                  <a:pt x="25399" y="11718"/>
                  <a:pt x="25431" y="11654"/>
                </a:cubicBezTo>
                <a:cubicBezTo>
                  <a:pt x="25526" y="11623"/>
                  <a:pt x="25589" y="11591"/>
                  <a:pt x="25684" y="11528"/>
                </a:cubicBezTo>
                <a:cubicBezTo>
                  <a:pt x="25779" y="11433"/>
                  <a:pt x="25906" y="11433"/>
                  <a:pt x="26033" y="11369"/>
                </a:cubicBezTo>
                <a:cubicBezTo>
                  <a:pt x="26096" y="11338"/>
                  <a:pt x="26128" y="11243"/>
                  <a:pt x="26159" y="11211"/>
                </a:cubicBezTo>
                <a:cubicBezTo>
                  <a:pt x="26191" y="11148"/>
                  <a:pt x="26223" y="11116"/>
                  <a:pt x="26223" y="11116"/>
                </a:cubicBezTo>
                <a:cubicBezTo>
                  <a:pt x="26254" y="11116"/>
                  <a:pt x="26254" y="11116"/>
                  <a:pt x="26254" y="11179"/>
                </a:cubicBezTo>
                <a:cubicBezTo>
                  <a:pt x="26254" y="11179"/>
                  <a:pt x="26254" y="11243"/>
                  <a:pt x="26191" y="11306"/>
                </a:cubicBezTo>
                <a:cubicBezTo>
                  <a:pt x="26064" y="11401"/>
                  <a:pt x="26001" y="11528"/>
                  <a:pt x="25969" y="11654"/>
                </a:cubicBezTo>
                <a:cubicBezTo>
                  <a:pt x="25906" y="11781"/>
                  <a:pt x="25874" y="11908"/>
                  <a:pt x="25874" y="11908"/>
                </a:cubicBezTo>
                <a:cubicBezTo>
                  <a:pt x="25811" y="11971"/>
                  <a:pt x="25779" y="12034"/>
                  <a:pt x="25779" y="12098"/>
                </a:cubicBezTo>
                <a:cubicBezTo>
                  <a:pt x="25779" y="12161"/>
                  <a:pt x="25811" y="12193"/>
                  <a:pt x="25874" y="12256"/>
                </a:cubicBezTo>
                <a:cubicBezTo>
                  <a:pt x="25906" y="12288"/>
                  <a:pt x="25969" y="12288"/>
                  <a:pt x="26001" y="12288"/>
                </a:cubicBezTo>
                <a:lnTo>
                  <a:pt x="26318" y="12288"/>
                </a:lnTo>
                <a:cubicBezTo>
                  <a:pt x="26381" y="12288"/>
                  <a:pt x="26413" y="12288"/>
                  <a:pt x="26476" y="12256"/>
                </a:cubicBezTo>
                <a:lnTo>
                  <a:pt x="26539" y="12256"/>
                </a:lnTo>
                <a:cubicBezTo>
                  <a:pt x="26571" y="12256"/>
                  <a:pt x="26603" y="12288"/>
                  <a:pt x="26603" y="12319"/>
                </a:cubicBezTo>
                <a:cubicBezTo>
                  <a:pt x="26634" y="12383"/>
                  <a:pt x="26698" y="12414"/>
                  <a:pt x="26729" y="12414"/>
                </a:cubicBezTo>
                <a:cubicBezTo>
                  <a:pt x="26824" y="12414"/>
                  <a:pt x="26856" y="12351"/>
                  <a:pt x="26888" y="12319"/>
                </a:cubicBezTo>
                <a:lnTo>
                  <a:pt x="26919" y="12319"/>
                </a:lnTo>
                <a:cubicBezTo>
                  <a:pt x="26919" y="12319"/>
                  <a:pt x="26919" y="12319"/>
                  <a:pt x="26919" y="12288"/>
                </a:cubicBezTo>
                <a:lnTo>
                  <a:pt x="27014" y="12288"/>
                </a:lnTo>
                <a:cubicBezTo>
                  <a:pt x="27046" y="12288"/>
                  <a:pt x="27078" y="12319"/>
                  <a:pt x="27078" y="12319"/>
                </a:cubicBezTo>
                <a:cubicBezTo>
                  <a:pt x="27109" y="12351"/>
                  <a:pt x="27141" y="12383"/>
                  <a:pt x="27236" y="12414"/>
                </a:cubicBezTo>
                <a:cubicBezTo>
                  <a:pt x="27299" y="12383"/>
                  <a:pt x="27331" y="12351"/>
                  <a:pt x="27363" y="12288"/>
                </a:cubicBezTo>
                <a:cubicBezTo>
                  <a:pt x="27363" y="12256"/>
                  <a:pt x="27363" y="12224"/>
                  <a:pt x="27363" y="12161"/>
                </a:cubicBezTo>
                <a:cubicBezTo>
                  <a:pt x="27363" y="12129"/>
                  <a:pt x="27363" y="12066"/>
                  <a:pt x="27331" y="12003"/>
                </a:cubicBezTo>
                <a:cubicBezTo>
                  <a:pt x="27268" y="11876"/>
                  <a:pt x="27204" y="11781"/>
                  <a:pt x="27141" y="11623"/>
                </a:cubicBezTo>
                <a:cubicBezTo>
                  <a:pt x="27109" y="11496"/>
                  <a:pt x="27014" y="11401"/>
                  <a:pt x="26888" y="11401"/>
                </a:cubicBezTo>
                <a:cubicBezTo>
                  <a:pt x="26824" y="11401"/>
                  <a:pt x="26793" y="11401"/>
                  <a:pt x="26761" y="11433"/>
                </a:cubicBezTo>
                <a:lnTo>
                  <a:pt x="26698" y="11433"/>
                </a:lnTo>
                <a:cubicBezTo>
                  <a:pt x="26698" y="11433"/>
                  <a:pt x="26698" y="11433"/>
                  <a:pt x="26666" y="11401"/>
                </a:cubicBezTo>
                <a:cubicBezTo>
                  <a:pt x="26634" y="11401"/>
                  <a:pt x="26603" y="11369"/>
                  <a:pt x="26571" y="11338"/>
                </a:cubicBezTo>
                <a:cubicBezTo>
                  <a:pt x="26539" y="11306"/>
                  <a:pt x="26539" y="11306"/>
                  <a:pt x="26539" y="11306"/>
                </a:cubicBezTo>
                <a:cubicBezTo>
                  <a:pt x="26571" y="11211"/>
                  <a:pt x="26603" y="11148"/>
                  <a:pt x="26666" y="11021"/>
                </a:cubicBezTo>
                <a:cubicBezTo>
                  <a:pt x="26666" y="10989"/>
                  <a:pt x="26729" y="10926"/>
                  <a:pt x="26761" y="10863"/>
                </a:cubicBezTo>
                <a:cubicBezTo>
                  <a:pt x="26793" y="10768"/>
                  <a:pt x="26824" y="10704"/>
                  <a:pt x="26824" y="10609"/>
                </a:cubicBezTo>
                <a:cubicBezTo>
                  <a:pt x="26824" y="10514"/>
                  <a:pt x="26761" y="10419"/>
                  <a:pt x="26634" y="10388"/>
                </a:cubicBezTo>
                <a:cubicBezTo>
                  <a:pt x="26539" y="10356"/>
                  <a:pt x="26444" y="10324"/>
                  <a:pt x="26413" y="10293"/>
                </a:cubicBezTo>
                <a:cubicBezTo>
                  <a:pt x="26381" y="10261"/>
                  <a:pt x="26381" y="10261"/>
                  <a:pt x="26349" y="10198"/>
                </a:cubicBezTo>
                <a:cubicBezTo>
                  <a:pt x="26318" y="10071"/>
                  <a:pt x="26254" y="9976"/>
                  <a:pt x="26159" y="9881"/>
                </a:cubicBezTo>
                <a:cubicBezTo>
                  <a:pt x="26096" y="9849"/>
                  <a:pt x="26064" y="9786"/>
                  <a:pt x="26033" y="9754"/>
                </a:cubicBezTo>
                <a:cubicBezTo>
                  <a:pt x="25969" y="9723"/>
                  <a:pt x="25938" y="9723"/>
                  <a:pt x="25874" y="9691"/>
                </a:cubicBezTo>
                <a:lnTo>
                  <a:pt x="25684" y="9691"/>
                </a:lnTo>
                <a:cubicBezTo>
                  <a:pt x="25653" y="9691"/>
                  <a:pt x="25621" y="9691"/>
                  <a:pt x="25621" y="9659"/>
                </a:cubicBezTo>
                <a:cubicBezTo>
                  <a:pt x="25589" y="9469"/>
                  <a:pt x="25399" y="9248"/>
                  <a:pt x="25304" y="9121"/>
                </a:cubicBezTo>
                <a:cubicBezTo>
                  <a:pt x="25241" y="9058"/>
                  <a:pt x="25146" y="8899"/>
                  <a:pt x="25019" y="8741"/>
                </a:cubicBezTo>
                <a:cubicBezTo>
                  <a:pt x="24988" y="8646"/>
                  <a:pt x="24924" y="8583"/>
                  <a:pt x="24893" y="8519"/>
                </a:cubicBezTo>
                <a:cubicBezTo>
                  <a:pt x="24829" y="8456"/>
                  <a:pt x="24798" y="8424"/>
                  <a:pt x="24766" y="8393"/>
                </a:cubicBezTo>
                <a:cubicBezTo>
                  <a:pt x="24734" y="8361"/>
                  <a:pt x="24703" y="8361"/>
                  <a:pt x="24671" y="8361"/>
                </a:cubicBezTo>
                <a:cubicBezTo>
                  <a:pt x="24513" y="8361"/>
                  <a:pt x="24449" y="8456"/>
                  <a:pt x="24322" y="8678"/>
                </a:cubicBezTo>
                <a:cubicBezTo>
                  <a:pt x="24196" y="8899"/>
                  <a:pt x="24101" y="8931"/>
                  <a:pt x="24069" y="8931"/>
                </a:cubicBezTo>
                <a:lnTo>
                  <a:pt x="24006" y="8931"/>
                </a:lnTo>
                <a:cubicBezTo>
                  <a:pt x="23942" y="8868"/>
                  <a:pt x="23879" y="8868"/>
                  <a:pt x="23879" y="8836"/>
                </a:cubicBezTo>
                <a:cubicBezTo>
                  <a:pt x="23847" y="8836"/>
                  <a:pt x="23816" y="8804"/>
                  <a:pt x="23752" y="8709"/>
                </a:cubicBezTo>
                <a:cubicBezTo>
                  <a:pt x="23752" y="8678"/>
                  <a:pt x="23721" y="8678"/>
                  <a:pt x="23721" y="8678"/>
                </a:cubicBezTo>
                <a:cubicBezTo>
                  <a:pt x="23721" y="8678"/>
                  <a:pt x="23752" y="8646"/>
                  <a:pt x="23784" y="8614"/>
                </a:cubicBezTo>
                <a:cubicBezTo>
                  <a:pt x="23784" y="8583"/>
                  <a:pt x="23847" y="8551"/>
                  <a:pt x="23847" y="8456"/>
                </a:cubicBezTo>
                <a:cubicBezTo>
                  <a:pt x="23847" y="8424"/>
                  <a:pt x="23847" y="8393"/>
                  <a:pt x="23816" y="8393"/>
                </a:cubicBezTo>
                <a:cubicBezTo>
                  <a:pt x="23752" y="8266"/>
                  <a:pt x="23657" y="8234"/>
                  <a:pt x="23531" y="8202"/>
                </a:cubicBezTo>
                <a:cubicBezTo>
                  <a:pt x="23436" y="8171"/>
                  <a:pt x="23309" y="8139"/>
                  <a:pt x="23214" y="8139"/>
                </a:cubicBezTo>
                <a:cubicBezTo>
                  <a:pt x="23151" y="8139"/>
                  <a:pt x="23087" y="8076"/>
                  <a:pt x="22992" y="7981"/>
                </a:cubicBezTo>
                <a:cubicBezTo>
                  <a:pt x="22897" y="7917"/>
                  <a:pt x="22771" y="7822"/>
                  <a:pt x="22612" y="7822"/>
                </a:cubicBezTo>
                <a:lnTo>
                  <a:pt x="22454" y="7822"/>
                </a:lnTo>
                <a:cubicBezTo>
                  <a:pt x="22201" y="7822"/>
                  <a:pt x="21947" y="7854"/>
                  <a:pt x="21884" y="7854"/>
                </a:cubicBezTo>
                <a:cubicBezTo>
                  <a:pt x="21821" y="7854"/>
                  <a:pt x="21757" y="7886"/>
                  <a:pt x="21726" y="7949"/>
                </a:cubicBezTo>
                <a:cubicBezTo>
                  <a:pt x="21662" y="8044"/>
                  <a:pt x="21662" y="8202"/>
                  <a:pt x="21631" y="8393"/>
                </a:cubicBezTo>
                <a:cubicBezTo>
                  <a:pt x="21631" y="8424"/>
                  <a:pt x="21631" y="8456"/>
                  <a:pt x="21631" y="8488"/>
                </a:cubicBezTo>
                <a:cubicBezTo>
                  <a:pt x="21631" y="8551"/>
                  <a:pt x="21662" y="8614"/>
                  <a:pt x="21662" y="8678"/>
                </a:cubicBezTo>
                <a:cubicBezTo>
                  <a:pt x="21631" y="8709"/>
                  <a:pt x="21567" y="8709"/>
                  <a:pt x="21536" y="8741"/>
                </a:cubicBezTo>
                <a:cubicBezTo>
                  <a:pt x="21536" y="8741"/>
                  <a:pt x="21504" y="8741"/>
                  <a:pt x="21472" y="8773"/>
                </a:cubicBezTo>
                <a:cubicBezTo>
                  <a:pt x="21472" y="8773"/>
                  <a:pt x="21441" y="8836"/>
                  <a:pt x="21441" y="8868"/>
                </a:cubicBezTo>
                <a:cubicBezTo>
                  <a:pt x="21441" y="8931"/>
                  <a:pt x="21472" y="8963"/>
                  <a:pt x="21504" y="8994"/>
                </a:cubicBezTo>
                <a:cubicBezTo>
                  <a:pt x="21536" y="9026"/>
                  <a:pt x="21567" y="9026"/>
                  <a:pt x="21599" y="9058"/>
                </a:cubicBezTo>
                <a:cubicBezTo>
                  <a:pt x="21631" y="9089"/>
                  <a:pt x="21757" y="9216"/>
                  <a:pt x="21821" y="9311"/>
                </a:cubicBezTo>
                <a:cubicBezTo>
                  <a:pt x="21852" y="9374"/>
                  <a:pt x="21916" y="9438"/>
                  <a:pt x="21916" y="9469"/>
                </a:cubicBezTo>
                <a:cubicBezTo>
                  <a:pt x="21916" y="9501"/>
                  <a:pt x="21916" y="9533"/>
                  <a:pt x="21916" y="9564"/>
                </a:cubicBezTo>
                <a:cubicBezTo>
                  <a:pt x="21916" y="9596"/>
                  <a:pt x="21884" y="9659"/>
                  <a:pt x="21821" y="9723"/>
                </a:cubicBezTo>
                <a:cubicBezTo>
                  <a:pt x="21757" y="9786"/>
                  <a:pt x="21662" y="9849"/>
                  <a:pt x="21662" y="9849"/>
                </a:cubicBezTo>
                <a:lnTo>
                  <a:pt x="21631" y="9849"/>
                </a:lnTo>
                <a:cubicBezTo>
                  <a:pt x="21599" y="9723"/>
                  <a:pt x="21504" y="9691"/>
                  <a:pt x="21409" y="9691"/>
                </a:cubicBezTo>
                <a:cubicBezTo>
                  <a:pt x="21377" y="9691"/>
                  <a:pt x="21314" y="9691"/>
                  <a:pt x="21282" y="9723"/>
                </a:cubicBezTo>
                <a:cubicBezTo>
                  <a:pt x="21251" y="9754"/>
                  <a:pt x="21219" y="9818"/>
                  <a:pt x="21219" y="9881"/>
                </a:cubicBezTo>
                <a:cubicBezTo>
                  <a:pt x="21219" y="9913"/>
                  <a:pt x="21219" y="9944"/>
                  <a:pt x="21251" y="9944"/>
                </a:cubicBezTo>
                <a:cubicBezTo>
                  <a:pt x="21282" y="10039"/>
                  <a:pt x="21314" y="10103"/>
                  <a:pt x="21346" y="10166"/>
                </a:cubicBezTo>
                <a:cubicBezTo>
                  <a:pt x="21377" y="10198"/>
                  <a:pt x="21409" y="10229"/>
                  <a:pt x="21409" y="10293"/>
                </a:cubicBezTo>
                <a:cubicBezTo>
                  <a:pt x="21409" y="10356"/>
                  <a:pt x="21441" y="10451"/>
                  <a:pt x="21441" y="10546"/>
                </a:cubicBezTo>
                <a:cubicBezTo>
                  <a:pt x="21472" y="10641"/>
                  <a:pt x="21504" y="10736"/>
                  <a:pt x="21504" y="10768"/>
                </a:cubicBezTo>
                <a:cubicBezTo>
                  <a:pt x="21504" y="10831"/>
                  <a:pt x="21472" y="10831"/>
                  <a:pt x="21472" y="10831"/>
                </a:cubicBezTo>
                <a:cubicBezTo>
                  <a:pt x="21441" y="10863"/>
                  <a:pt x="21441" y="10863"/>
                  <a:pt x="21409" y="10863"/>
                </a:cubicBezTo>
                <a:lnTo>
                  <a:pt x="21219" y="10863"/>
                </a:lnTo>
                <a:cubicBezTo>
                  <a:pt x="21187" y="10831"/>
                  <a:pt x="21187" y="10799"/>
                  <a:pt x="21187" y="10799"/>
                </a:cubicBezTo>
                <a:cubicBezTo>
                  <a:pt x="21219" y="10736"/>
                  <a:pt x="21219" y="10673"/>
                  <a:pt x="21219" y="10609"/>
                </a:cubicBezTo>
                <a:cubicBezTo>
                  <a:pt x="21219" y="10451"/>
                  <a:pt x="21187" y="10293"/>
                  <a:pt x="21187" y="10261"/>
                </a:cubicBezTo>
                <a:cubicBezTo>
                  <a:pt x="21156" y="10229"/>
                  <a:pt x="21124" y="10198"/>
                  <a:pt x="21092" y="10198"/>
                </a:cubicBezTo>
                <a:cubicBezTo>
                  <a:pt x="21061" y="10198"/>
                  <a:pt x="21029" y="10229"/>
                  <a:pt x="20997" y="10261"/>
                </a:cubicBezTo>
                <a:cubicBezTo>
                  <a:pt x="20997" y="10261"/>
                  <a:pt x="20966" y="10293"/>
                  <a:pt x="20966" y="10324"/>
                </a:cubicBezTo>
                <a:cubicBezTo>
                  <a:pt x="20934" y="10261"/>
                  <a:pt x="20934" y="10229"/>
                  <a:pt x="20902" y="10198"/>
                </a:cubicBezTo>
                <a:cubicBezTo>
                  <a:pt x="20902" y="10166"/>
                  <a:pt x="20871" y="10134"/>
                  <a:pt x="20871" y="10071"/>
                </a:cubicBezTo>
                <a:cubicBezTo>
                  <a:pt x="20871" y="10008"/>
                  <a:pt x="20871" y="9913"/>
                  <a:pt x="20807" y="9849"/>
                </a:cubicBezTo>
                <a:cubicBezTo>
                  <a:pt x="20744" y="9786"/>
                  <a:pt x="20681" y="9754"/>
                  <a:pt x="20586" y="9754"/>
                </a:cubicBezTo>
                <a:cubicBezTo>
                  <a:pt x="20554" y="9754"/>
                  <a:pt x="20522" y="9786"/>
                  <a:pt x="20459" y="9786"/>
                </a:cubicBezTo>
                <a:lnTo>
                  <a:pt x="20427" y="9786"/>
                </a:lnTo>
                <a:cubicBezTo>
                  <a:pt x="20301" y="9786"/>
                  <a:pt x="20111" y="9691"/>
                  <a:pt x="19825" y="9628"/>
                </a:cubicBezTo>
                <a:cubicBezTo>
                  <a:pt x="19509" y="9564"/>
                  <a:pt x="19382" y="9533"/>
                  <a:pt x="19129" y="9374"/>
                </a:cubicBezTo>
                <a:cubicBezTo>
                  <a:pt x="19034" y="9279"/>
                  <a:pt x="18939" y="9248"/>
                  <a:pt x="18844" y="9248"/>
                </a:cubicBezTo>
                <a:cubicBezTo>
                  <a:pt x="18717" y="9248"/>
                  <a:pt x="18654" y="9311"/>
                  <a:pt x="18622" y="9311"/>
                </a:cubicBezTo>
                <a:cubicBezTo>
                  <a:pt x="18590" y="9279"/>
                  <a:pt x="18590" y="9216"/>
                  <a:pt x="18559" y="9153"/>
                </a:cubicBezTo>
                <a:cubicBezTo>
                  <a:pt x="18527" y="9089"/>
                  <a:pt x="18495" y="8963"/>
                  <a:pt x="18369" y="8931"/>
                </a:cubicBezTo>
                <a:cubicBezTo>
                  <a:pt x="18321" y="8915"/>
                  <a:pt x="18282" y="8915"/>
                  <a:pt x="18250" y="8915"/>
                </a:cubicBezTo>
                <a:cubicBezTo>
                  <a:pt x="18218" y="8915"/>
                  <a:pt x="18195" y="8915"/>
                  <a:pt x="18179" y="8899"/>
                </a:cubicBezTo>
                <a:cubicBezTo>
                  <a:pt x="18179" y="8868"/>
                  <a:pt x="18147" y="8836"/>
                  <a:pt x="18147" y="8773"/>
                </a:cubicBezTo>
                <a:cubicBezTo>
                  <a:pt x="18147" y="8741"/>
                  <a:pt x="18147" y="8678"/>
                  <a:pt x="18147" y="8678"/>
                </a:cubicBezTo>
                <a:cubicBezTo>
                  <a:pt x="18147" y="8583"/>
                  <a:pt x="18147" y="8519"/>
                  <a:pt x="18210" y="8456"/>
                </a:cubicBezTo>
                <a:cubicBezTo>
                  <a:pt x="18274" y="8393"/>
                  <a:pt x="18400" y="8266"/>
                  <a:pt x="18590" y="8139"/>
                </a:cubicBezTo>
                <a:cubicBezTo>
                  <a:pt x="18812" y="7949"/>
                  <a:pt x="18907" y="7822"/>
                  <a:pt x="18970" y="7759"/>
                </a:cubicBezTo>
                <a:cubicBezTo>
                  <a:pt x="19034" y="7664"/>
                  <a:pt x="19065" y="7632"/>
                  <a:pt x="19224" y="7632"/>
                </a:cubicBezTo>
                <a:cubicBezTo>
                  <a:pt x="19287" y="7601"/>
                  <a:pt x="19350" y="7601"/>
                  <a:pt x="19414" y="7601"/>
                </a:cubicBezTo>
                <a:lnTo>
                  <a:pt x="19572" y="7601"/>
                </a:lnTo>
                <a:cubicBezTo>
                  <a:pt x="19604" y="7601"/>
                  <a:pt x="19667" y="7601"/>
                  <a:pt x="19699" y="7569"/>
                </a:cubicBezTo>
                <a:cubicBezTo>
                  <a:pt x="19762" y="7569"/>
                  <a:pt x="19762" y="7474"/>
                  <a:pt x="19762" y="7442"/>
                </a:cubicBezTo>
                <a:cubicBezTo>
                  <a:pt x="19762" y="7411"/>
                  <a:pt x="19762" y="7379"/>
                  <a:pt x="19794" y="7347"/>
                </a:cubicBezTo>
                <a:cubicBezTo>
                  <a:pt x="19794" y="7347"/>
                  <a:pt x="19794" y="7379"/>
                  <a:pt x="19825" y="7379"/>
                </a:cubicBezTo>
                <a:cubicBezTo>
                  <a:pt x="19857" y="7411"/>
                  <a:pt x="19889" y="7411"/>
                  <a:pt x="19889" y="7442"/>
                </a:cubicBezTo>
                <a:cubicBezTo>
                  <a:pt x="19825" y="7506"/>
                  <a:pt x="19762" y="7569"/>
                  <a:pt x="19762" y="7664"/>
                </a:cubicBezTo>
                <a:cubicBezTo>
                  <a:pt x="19762" y="7759"/>
                  <a:pt x="19857" y="7791"/>
                  <a:pt x="19889" y="7791"/>
                </a:cubicBezTo>
                <a:cubicBezTo>
                  <a:pt x="19920" y="7822"/>
                  <a:pt x="19984" y="7822"/>
                  <a:pt x="20016" y="7822"/>
                </a:cubicBezTo>
                <a:cubicBezTo>
                  <a:pt x="20111" y="7822"/>
                  <a:pt x="20206" y="7759"/>
                  <a:pt x="20301" y="7727"/>
                </a:cubicBezTo>
                <a:cubicBezTo>
                  <a:pt x="20364" y="7696"/>
                  <a:pt x="20427" y="7632"/>
                  <a:pt x="20427" y="7632"/>
                </a:cubicBezTo>
                <a:cubicBezTo>
                  <a:pt x="20459" y="7632"/>
                  <a:pt x="20491" y="7632"/>
                  <a:pt x="20522" y="7601"/>
                </a:cubicBezTo>
                <a:cubicBezTo>
                  <a:pt x="20554" y="7569"/>
                  <a:pt x="20617" y="7569"/>
                  <a:pt x="20649" y="7569"/>
                </a:cubicBezTo>
                <a:lnTo>
                  <a:pt x="20681" y="7569"/>
                </a:lnTo>
                <a:cubicBezTo>
                  <a:pt x="20712" y="7632"/>
                  <a:pt x="20744" y="7696"/>
                  <a:pt x="20776" y="7759"/>
                </a:cubicBezTo>
                <a:cubicBezTo>
                  <a:pt x="20712" y="7727"/>
                  <a:pt x="20649" y="7727"/>
                  <a:pt x="20617" y="7727"/>
                </a:cubicBezTo>
                <a:cubicBezTo>
                  <a:pt x="20522" y="7727"/>
                  <a:pt x="20459" y="7759"/>
                  <a:pt x="20396" y="7822"/>
                </a:cubicBezTo>
                <a:cubicBezTo>
                  <a:pt x="20364" y="7854"/>
                  <a:pt x="20364" y="7886"/>
                  <a:pt x="20364" y="7917"/>
                </a:cubicBezTo>
                <a:cubicBezTo>
                  <a:pt x="20364" y="8044"/>
                  <a:pt x="20427" y="8044"/>
                  <a:pt x="20491" y="8076"/>
                </a:cubicBezTo>
                <a:cubicBezTo>
                  <a:pt x="20522" y="8107"/>
                  <a:pt x="20586" y="8139"/>
                  <a:pt x="20649" y="8139"/>
                </a:cubicBezTo>
                <a:cubicBezTo>
                  <a:pt x="20712" y="8139"/>
                  <a:pt x="20776" y="8107"/>
                  <a:pt x="20839" y="8044"/>
                </a:cubicBezTo>
                <a:cubicBezTo>
                  <a:pt x="20839" y="8012"/>
                  <a:pt x="20839" y="7981"/>
                  <a:pt x="20839" y="7949"/>
                </a:cubicBezTo>
                <a:cubicBezTo>
                  <a:pt x="20839" y="7917"/>
                  <a:pt x="20839" y="7886"/>
                  <a:pt x="20839" y="7854"/>
                </a:cubicBezTo>
                <a:cubicBezTo>
                  <a:pt x="20871" y="7886"/>
                  <a:pt x="20934" y="7917"/>
                  <a:pt x="20966" y="7917"/>
                </a:cubicBezTo>
                <a:cubicBezTo>
                  <a:pt x="21061" y="7917"/>
                  <a:pt x="21124" y="7886"/>
                  <a:pt x="21219" y="7854"/>
                </a:cubicBezTo>
                <a:cubicBezTo>
                  <a:pt x="21282" y="7791"/>
                  <a:pt x="21346" y="7727"/>
                  <a:pt x="21346" y="7601"/>
                </a:cubicBezTo>
                <a:cubicBezTo>
                  <a:pt x="21346" y="7506"/>
                  <a:pt x="21282" y="7411"/>
                  <a:pt x="21219" y="7379"/>
                </a:cubicBezTo>
                <a:cubicBezTo>
                  <a:pt x="21061" y="7284"/>
                  <a:pt x="20966" y="7221"/>
                  <a:pt x="20871" y="7189"/>
                </a:cubicBezTo>
                <a:cubicBezTo>
                  <a:pt x="20807" y="7157"/>
                  <a:pt x="20744" y="7126"/>
                  <a:pt x="20681" y="7062"/>
                </a:cubicBezTo>
                <a:cubicBezTo>
                  <a:pt x="20649" y="6999"/>
                  <a:pt x="20617" y="6967"/>
                  <a:pt x="20617" y="6967"/>
                </a:cubicBezTo>
                <a:cubicBezTo>
                  <a:pt x="20681" y="6936"/>
                  <a:pt x="20807" y="6872"/>
                  <a:pt x="20839" y="6841"/>
                </a:cubicBezTo>
                <a:cubicBezTo>
                  <a:pt x="20839" y="6841"/>
                  <a:pt x="20934" y="6841"/>
                  <a:pt x="21029" y="6777"/>
                </a:cubicBezTo>
                <a:cubicBezTo>
                  <a:pt x="21092" y="6746"/>
                  <a:pt x="21219" y="6651"/>
                  <a:pt x="21219" y="6524"/>
                </a:cubicBezTo>
                <a:cubicBezTo>
                  <a:pt x="21219" y="6492"/>
                  <a:pt x="21219" y="6461"/>
                  <a:pt x="21219" y="6429"/>
                </a:cubicBezTo>
                <a:cubicBezTo>
                  <a:pt x="21156" y="6302"/>
                  <a:pt x="21092" y="6207"/>
                  <a:pt x="20997" y="6176"/>
                </a:cubicBezTo>
                <a:cubicBezTo>
                  <a:pt x="20966" y="6144"/>
                  <a:pt x="20934" y="6144"/>
                  <a:pt x="20934" y="6144"/>
                </a:cubicBezTo>
                <a:cubicBezTo>
                  <a:pt x="20966" y="6112"/>
                  <a:pt x="21029" y="6081"/>
                  <a:pt x="21061" y="6049"/>
                </a:cubicBezTo>
                <a:lnTo>
                  <a:pt x="21536" y="6049"/>
                </a:lnTo>
                <a:cubicBezTo>
                  <a:pt x="21567" y="6049"/>
                  <a:pt x="21599" y="6017"/>
                  <a:pt x="21599" y="5986"/>
                </a:cubicBezTo>
                <a:cubicBezTo>
                  <a:pt x="21599" y="6017"/>
                  <a:pt x="21631" y="6017"/>
                  <a:pt x="21631" y="6049"/>
                </a:cubicBezTo>
                <a:cubicBezTo>
                  <a:pt x="21662" y="6081"/>
                  <a:pt x="21726" y="6081"/>
                  <a:pt x="21757" y="6081"/>
                </a:cubicBezTo>
                <a:lnTo>
                  <a:pt x="21821" y="6081"/>
                </a:lnTo>
                <a:cubicBezTo>
                  <a:pt x="21852" y="6081"/>
                  <a:pt x="21884" y="6049"/>
                  <a:pt x="21916" y="6049"/>
                </a:cubicBezTo>
                <a:cubicBezTo>
                  <a:pt x="21947" y="6049"/>
                  <a:pt x="21947" y="6081"/>
                  <a:pt x="22042" y="6144"/>
                </a:cubicBezTo>
                <a:cubicBezTo>
                  <a:pt x="22042" y="6176"/>
                  <a:pt x="22011" y="6239"/>
                  <a:pt x="22011" y="6271"/>
                </a:cubicBezTo>
                <a:cubicBezTo>
                  <a:pt x="21979" y="6302"/>
                  <a:pt x="21979" y="6334"/>
                  <a:pt x="21947" y="6334"/>
                </a:cubicBezTo>
                <a:cubicBezTo>
                  <a:pt x="21947" y="6366"/>
                  <a:pt x="21947" y="6366"/>
                  <a:pt x="21947" y="6366"/>
                </a:cubicBezTo>
                <a:cubicBezTo>
                  <a:pt x="21916" y="6397"/>
                  <a:pt x="21884" y="6397"/>
                  <a:pt x="21821" y="6429"/>
                </a:cubicBezTo>
                <a:cubicBezTo>
                  <a:pt x="21789" y="6461"/>
                  <a:pt x="21757" y="6492"/>
                  <a:pt x="21757" y="6587"/>
                </a:cubicBezTo>
                <a:cubicBezTo>
                  <a:pt x="21757" y="6651"/>
                  <a:pt x="21789" y="6682"/>
                  <a:pt x="21821" y="6714"/>
                </a:cubicBezTo>
                <a:cubicBezTo>
                  <a:pt x="21852" y="6714"/>
                  <a:pt x="21884" y="6746"/>
                  <a:pt x="21947" y="6746"/>
                </a:cubicBezTo>
                <a:cubicBezTo>
                  <a:pt x="22137" y="6777"/>
                  <a:pt x="22296" y="6777"/>
                  <a:pt x="22296" y="6777"/>
                </a:cubicBezTo>
                <a:cubicBezTo>
                  <a:pt x="22327" y="6777"/>
                  <a:pt x="22359" y="6746"/>
                  <a:pt x="22391" y="6714"/>
                </a:cubicBezTo>
                <a:cubicBezTo>
                  <a:pt x="22391" y="6714"/>
                  <a:pt x="22517" y="6556"/>
                  <a:pt x="22581" y="6366"/>
                </a:cubicBezTo>
                <a:cubicBezTo>
                  <a:pt x="22612" y="6397"/>
                  <a:pt x="22644" y="6397"/>
                  <a:pt x="22676" y="6429"/>
                </a:cubicBezTo>
                <a:cubicBezTo>
                  <a:pt x="22707" y="6461"/>
                  <a:pt x="22707" y="6461"/>
                  <a:pt x="22739" y="6461"/>
                </a:cubicBezTo>
                <a:cubicBezTo>
                  <a:pt x="22486" y="6556"/>
                  <a:pt x="22391" y="6746"/>
                  <a:pt x="22359" y="6841"/>
                </a:cubicBezTo>
                <a:cubicBezTo>
                  <a:pt x="22327" y="6904"/>
                  <a:pt x="22327" y="6936"/>
                  <a:pt x="22296" y="6936"/>
                </a:cubicBezTo>
                <a:lnTo>
                  <a:pt x="22264" y="6936"/>
                </a:lnTo>
                <a:cubicBezTo>
                  <a:pt x="22264" y="6936"/>
                  <a:pt x="22201" y="6936"/>
                  <a:pt x="22137" y="6904"/>
                </a:cubicBezTo>
                <a:cubicBezTo>
                  <a:pt x="22042" y="6872"/>
                  <a:pt x="21979" y="6872"/>
                  <a:pt x="21884" y="6872"/>
                </a:cubicBezTo>
                <a:cubicBezTo>
                  <a:pt x="21757" y="6872"/>
                  <a:pt x="21662" y="6936"/>
                  <a:pt x="21599" y="7031"/>
                </a:cubicBezTo>
                <a:cubicBezTo>
                  <a:pt x="21567" y="7126"/>
                  <a:pt x="21567" y="7189"/>
                  <a:pt x="21567" y="7284"/>
                </a:cubicBezTo>
                <a:cubicBezTo>
                  <a:pt x="21567" y="7347"/>
                  <a:pt x="21567" y="7411"/>
                  <a:pt x="21599" y="7506"/>
                </a:cubicBezTo>
                <a:cubicBezTo>
                  <a:pt x="21599" y="7537"/>
                  <a:pt x="21599" y="7569"/>
                  <a:pt x="21631" y="7601"/>
                </a:cubicBezTo>
                <a:cubicBezTo>
                  <a:pt x="21631" y="7632"/>
                  <a:pt x="21694" y="7664"/>
                  <a:pt x="21757" y="7664"/>
                </a:cubicBezTo>
                <a:lnTo>
                  <a:pt x="21789" y="7664"/>
                </a:lnTo>
                <a:cubicBezTo>
                  <a:pt x="21884" y="7601"/>
                  <a:pt x="21979" y="7601"/>
                  <a:pt x="22106" y="7569"/>
                </a:cubicBezTo>
                <a:cubicBezTo>
                  <a:pt x="22106" y="7569"/>
                  <a:pt x="22137" y="7537"/>
                  <a:pt x="22169" y="7537"/>
                </a:cubicBezTo>
                <a:cubicBezTo>
                  <a:pt x="22296" y="7537"/>
                  <a:pt x="22549" y="7601"/>
                  <a:pt x="22676" y="7601"/>
                </a:cubicBezTo>
                <a:lnTo>
                  <a:pt x="22802" y="7601"/>
                </a:lnTo>
                <a:cubicBezTo>
                  <a:pt x="22834" y="7632"/>
                  <a:pt x="22866" y="7664"/>
                  <a:pt x="22929" y="7696"/>
                </a:cubicBezTo>
                <a:cubicBezTo>
                  <a:pt x="22961" y="7727"/>
                  <a:pt x="22992" y="7791"/>
                  <a:pt x="23087" y="7791"/>
                </a:cubicBezTo>
                <a:lnTo>
                  <a:pt x="23119" y="7791"/>
                </a:lnTo>
                <a:cubicBezTo>
                  <a:pt x="23151" y="7791"/>
                  <a:pt x="23246" y="7886"/>
                  <a:pt x="23309" y="7949"/>
                </a:cubicBezTo>
                <a:cubicBezTo>
                  <a:pt x="23341" y="7981"/>
                  <a:pt x="23372" y="8012"/>
                  <a:pt x="23436" y="8012"/>
                </a:cubicBezTo>
                <a:cubicBezTo>
                  <a:pt x="23467" y="8012"/>
                  <a:pt x="23499" y="7981"/>
                  <a:pt x="23531" y="7949"/>
                </a:cubicBezTo>
                <a:cubicBezTo>
                  <a:pt x="23531" y="7917"/>
                  <a:pt x="23562" y="7917"/>
                  <a:pt x="23562" y="7886"/>
                </a:cubicBezTo>
                <a:cubicBezTo>
                  <a:pt x="23562" y="7917"/>
                  <a:pt x="23594" y="7917"/>
                  <a:pt x="23594" y="7917"/>
                </a:cubicBezTo>
                <a:cubicBezTo>
                  <a:pt x="23689" y="8012"/>
                  <a:pt x="23721" y="8044"/>
                  <a:pt x="23721" y="8076"/>
                </a:cubicBezTo>
                <a:cubicBezTo>
                  <a:pt x="23721" y="8076"/>
                  <a:pt x="23752" y="8139"/>
                  <a:pt x="23784" y="8139"/>
                </a:cubicBezTo>
                <a:lnTo>
                  <a:pt x="23879" y="8139"/>
                </a:lnTo>
                <a:cubicBezTo>
                  <a:pt x="23974" y="8139"/>
                  <a:pt x="24227" y="8171"/>
                  <a:pt x="24227" y="8171"/>
                </a:cubicBezTo>
                <a:cubicBezTo>
                  <a:pt x="24259" y="8171"/>
                  <a:pt x="24259" y="8171"/>
                  <a:pt x="24291" y="8139"/>
                </a:cubicBezTo>
                <a:cubicBezTo>
                  <a:pt x="24322" y="8139"/>
                  <a:pt x="24322" y="8107"/>
                  <a:pt x="24322" y="8076"/>
                </a:cubicBezTo>
                <a:cubicBezTo>
                  <a:pt x="24322" y="8076"/>
                  <a:pt x="24322" y="8076"/>
                  <a:pt x="24322" y="8044"/>
                </a:cubicBezTo>
                <a:cubicBezTo>
                  <a:pt x="24322" y="8044"/>
                  <a:pt x="24354" y="8012"/>
                  <a:pt x="24354" y="7981"/>
                </a:cubicBezTo>
                <a:lnTo>
                  <a:pt x="24418" y="7981"/>
                </a:lnTo>
                <a:cubicBezTo>
                  <a:pt x="24449" y="7981"/>
                  <a:pt x="24513" y="8044"/>
                  <a:pt x="24576" y="8076"/>
                </a:cubicBezTo>
                <a:cubicBezTo>
                  <a:pt x="24608" y="8076"/>
                  <a:pt x="24608" y="8107"/>
                  <a:pt x="24639" y="8139"/>
                </a:cubicBezTo>
                <a:cubicBezTo>
                  <a:pt x="24671" y="8139"/>
                  <a:pt x="24703" y="8171"/>
                  <a:pt x="24766" y="8171"/>
                </a:cubicBezTo>
                <a:cubicBezTo>
                  <a:pt x="24798" y="8171"/>
                  <a:pt x="24829" y="8139"/>
                  <a:pt x="24861" y="8107"/>
                </a:cubicBezTo>
                <a:cubicBezTo>
                  <a:pt x="24861" y="8076"/>
                  <a:pt x="24861" y="8044"/>
                  <a:pt x="24861" y="8012"/>
                </a:cubicBezTo>
                <a:lnTo>
                  <a:pt x="24861" y="7981"/>
                </a:lnTo>
                <a:cubicBezTo>
                  <a:pt x="24861" y="7886"/>
                  <a:pt x="24861" y="7822"/>
                  <a:pt x="24861" y="7727"/>
                </a:cubicBezTo>
                <a:cubicBezTo>
                  <a:pt x="24829" y="7632"/>
                  <a:pt x="24798" y="7506"/>
                  <a:pt x="24703" y="7442"/>
                </a:cubicBezTo>
                <a:cubicBezTo>
                  <a:pt x="24608" y="7347"/>
                  <a:pt x="24513" y="7284"/>
                  <a:pt x="24418" y="7221"/>
                </a:cubicBezTo>
                <a:cubicBezTo>
                  <a:pt x="24386" y="7221"/>
                  <a:pt x="24354" y="7189"/>
                  <a:pt x="24322" y="7157"/>
                </a:cubicBezTo>
                <a:lnTo>
                  <a:pt x="24291" y="7157"/>
                </a:lnTo>
                <a:cubicBezTo>
                  <a:pt x="24291" y="7126"/>
                  <a:pt x="24259" y="7094"/>
                  <a:pt x="24259" y="7062"/>
                </a:cubicBezTo>
                <a:cubicBezTo>
                  <a:pt x="24354" y="7062"/>
                  <a:pt x="24513" y="7126"/>
                  <a:pt x="24608" y="7221"/>
                </a:cubicBezTo>
                <a:cubicBezTo>
                  <a:pt x="24703" y="7284"/>
                  <a:pt x="24829" y="7411"/>
                  <a:pt x="24956" y="7411"/>
                </a:cubicBezTo>
                <a:cubicBezTo>
                  <a:pt x="25019" y="7411"/>
                  <a:pt x="25083" y="7379"/>
                  <a:pt x="25114" y="7347"/>
                </a:cubicBezTo>
                <a:cubicBezTo>
                  <a:pt x="25209" y="7252"/>
                  <a:pt x="25336" y="7221"/>
                  <a:pt x="25431" y="7126"/>
                </a:cubicBezTo>
                <a:cubicBezTo>
                  <a:pt x="25494" y="7031"/>
                  <a:pt x="25621" y="6809"/>
                  <a:pt x="25621" y="6809"/>
                </a:cubicBezTo>
                <a:cubicBezTo>
                  <a:pt x="25653" y="6777"/>
                  <a:pt x="25653" y="6746"/>
                  <a:pt x="25621" y="6714"/>
                </a:cubicBezTo>
                <a:cubicBezTo>
                  <a:pt x="25621" y="6682"/>
                  <a:pt x="25589" y="6651"/>
                  <a:pt x="25558" y="6651"/>
                </a:cubicBezTo>
                <a:cubicBezTo>
                  <a:pt x="25558" y="6651"/>
                  <a:pt x="25431" y="6619"/>
                  <a:pt x="25273" y="6587"/>
                </a:cubicBezTo>
                <a:cubicBezTo>
                  <a:pt x="25209" y="6556"/>
                  <a:pt x="25114" y="6556"/>
                  <a:pt x="25083" y="6524"/>
                </a:cubicBezTo>
                <a:cubicBezTo>
                  <a:pt x="25051" y="6524"/>
                  <a:pt x="25019" y="6492"/>
                  <a:pt x="24988" y="6492"/>
                </a:cubicBezTo>
                <a:cubicBezTo>
                  <a:pt x="24924" y="6397"/>
                  <a:pt x="24829" y="6334"/>
                  <a:pt x="24734" y="6271"/>
                </a:cubicBezTo>
                <a:cubicBezTo>
                  <a:pt x="24639" y="6207"/>
                  <a:pt x="24576" y="6144"/>
                  <a:pt x="24481" y="6144"/>
                </a:cubicBezTo>
                <a:cubicBezTo>
                  <a:pt x="24418" y="6144"/>
                  <a:pt x="24386" y="6176"/>
                  <a:pt x="24354" y="6176"/>
                </a:cubicBezTo>
                <a:cubicBezTo>
                  <a:pt x="24322" y="6207"/>
                  <a:pt x="24291" y="6207"/>
                  <a:pt x="24259" y="6207"/>
                </a:cubicBezTo>
                <a:cubicBezTo>
                  <a:pt x="24259" y="6207"/>
                  <a:pt x="24259" y="6207"/>
                  <a:pt x="24227" y="6144"/>
                </a:cubicBezTo>
                <a:cubicBezTo>
                  <a:pt x="24196" y="6049"/>
                  <a:pt x="24164" y="5922"/>
                  <a:pt x="24164" y="5796"/>
                </a:cubicBezTo>
                <a:cubicBezTo>
                  <a:pt x="24132" y="5732"/>
                  <a:pt x="24132" y="5701"/>
                  <a:pt x="24101" y="5637"/>
                </a:cubicBezTo>
                <a:cubicBezTo>
                  <a:pt x="24101" y="5606"/>
                  <a:pt x="24069" y="5542"/>
                  <a:pt x="24006" y="5511"/>
                </a:cubicBezTo>
                <a:cubicBezTo>
                  <a:pt x="23942" y="5511"/>
                  <a:pt x="23752" y="5447"/>
                  <a:pt x="23531" y="5416"/>
                </a:cubicBezTo>
                <a:cubicBezTo>
                  <a:pt x="23404" y="5384"/>
                  <a:pt x="23309" y="5352"/>
                  <a:pt x="23214" y="5352"/>
                </a:cubicBezTo>
                <a:cubicBezTo>
                  <a:pt x="23119" y="5321"/>
                  <a:pt x="23056" y="5289"/>
                  <a:pt x="23056" y="5289"/>
                </a:cubicBezTo>
                <a:cubicBezTo>
                  <a:pt x="22992" y="5226"/>
                  <a:pt x="22834" y="5194"/>
                  <a:pt x="22676" y="5131"/>
                </a:cubicBezTo>
                <a:cubicBezTo>
                  <a:pt x="22549" y="5036"/>
                  <a:pt x="22391" y="4972"/>
                  <a:pt x="22327" y="4909"/>
                </a:cubicBezTo>
                <a:cubicBezTo>
                  <a:pt x="22137" y="4814"/>
                  <a:pt x="21916" y="4624"/>
                  <a:pt x="21694" y="4624"/>
                </a:cubicBezTo>
                <a:cubicBezTo>
                  <a:pt x="21536" y="4624"/>
                  <a:pt x="21061" y="4687"/>
                  <a:pt x="20871" y="4687"/>
                </a:cubicBezTo>
                <a:lnTo>
                  <a:pt x="20744" y="4687"/>
                </a:lnTo>
                <a:cubicBezTo>
                  <a:pt x="20586" y="4687"/>
                  <a:pt x="20332" y="4751"/>
                  <a:pt x="20206" y="4751"/>
                </a:cubicBezTo>
                <a:cubicBezTo>
                  <a:pt x="20174" y="4751"/>
                  <a:pt x="20142" y="4782"/>
                  <a:pt x="20111" y="4814"/>
                </a:cubicBezTo>
                <a:cubicBezTo>
                  <a:pt x="20111" y="4846"/>
                  <a:pt x="20079" y="4877"/>
                  <a:pt x="20079" y="4909"/>
                </a:cubicBezTo>
                <a:cubicBezTo>
                  <a:pt x="20111" y="5004"/>
                  <a:pt x="20142" y="5099"/>
                  <a:pt x="20142" y="5131"/>
                </a:cubicBezTo>
                <a:cubicBezTo>
                  <a:pt x="20142" y="5146"/>
                  <a:pt x="20150" y="5146"/>
                  <a:pt x="20146" y="5146"/>
                </a:cubicBezTo>
                <a:cubicBezTo>
                  <a:pt x="20142" y="5146"/>
                  <a:pt x="20126" y="5146"/>
                  <a:pt x="20079" y="5162"/>
                </a:cubicBezTo>
                <a:cubicBezTo>
                  <a:pt x="20047" y="5194"/>
                  <a:pt x="20016" y="5194"/>
                  <a:pt x="19984" y="5194"/>
                </a:cubicBezTo>
                <a:cubicBezTo>
                  <a:pt x="20016" y="5162"/>
                  <a:pt x="20016" y="5099"/>
                  <a:pt x="20016" y="5067"/>
                </a:cubicBezTo>
                <a:cubicBezTo>
                  <a:pt x="20016" y="5004"/>
                  <a:pt x="20016" y="4972"/>
                  <a:pt x="20016" y="4941"/>
                </a:cubicBezTo>
                <a:cubicBezTo>
                  <a:pt x="20016" y="4814"/>
                  <a:pt x="19984" y="4719"/>
                  <a:pt x="19920" y="4656"/>
                </a:cubicBezTo>
                <a:cubicBezTo>
                  <a:pt x="19920" y="4624"/>
                  <a:pt x="19889" y="4592"/>
                  <a:pt x="19857" y="4592"/>
                </a:cubicBezTo>
                <a:lnTo>
                  <a:pt x="19984" y="4592"/>
                </a:lnTo>
                <a:cubicBezTo>
                  <a:pt x="20237" y="4624"/>
                  <a:pt x="20586" y="4656"/>
                  <a:pt x="20839" y="4656"/>
                </a:cubicBezTo>
                <a:lnTo>
                  <a:pt x="20966" y="4656"/>
                </a:lnTo>
                <a:cubicBezTo>
                  <a:pt x="21092" y="4656"/>
                  <a:pt x="21187" y="4624"/>
                  <a:pt x="21251" y="4561"/>
                </a:cubicBezTo>
                <a:cubicBezTo>
                  <a:pt x="21314" y="4497"/>
                  <a:pt x="21346" y="4434"/>
                  <a:pt x="21346" y="4402"/>
                </a:cubicBezTo>
                <a:cubicBezTo>
                  <a:pt x="21377" y="4402"/>
                  <a:pt x="21377" y="4371"/>
                  <a:pt x="21377" y="4371"/>
                </a:cubicBezTo>
                <a:cubicBezTo>
                  <a:pt x="21346" y="4307"/>
                  <a:pt x="21314" y="4276"/>
                  <a:pt x="21314" y="4244"/>
                </a:cubicBezTo>
                <a:cubicBezTo>
                  <a:pt x="21251" y="4212"/>
                  <a:pt x="21156" y="4181"/>
                  <a:pt x="21029" y="4149"/>
                </a:cubicBezTo>
                <a:cubicBezTo>
                  <a:pt x="20934" y="4117"/>
                  <a:pt x="20807" y="4086"/>
                  <a:pt x="20744" y="4086"/>
                </a:cubicBezTo>
                <a:lnTo>
                  <a:pt x="19160" y="4086"/>
                </a:lnTo>
                <a:cubicBezTo>
                  <a:pt x="19097" y="4086"/>
                  <a:pt x="19002" y="3991"/>
                  <a:pt x="18875" y="3896"/>
                </a:cubicBezTo>
                <a:cubicBezTo>
                  <a:pt x="18812" y="3864"/>
                  <a:pt x="18717" y="3769"/>
                  <a:pt x="18622" y="3706"/>
                </a:cubicBezTo>
                <a:cubicBezTo>
                  <a:pt x="18527" y="3611"/>
                  <a:pt x="18432" y="3547"/>
                  <a:pt x="18305" y="3515"/>
                </a:cubicBezTo>
                <a:cubicBezTo>
                  <a:pt x="18179" y="3484"/>
                  <a:pt x="18210" y="3484"/>
                  <a:pt x="17894" y="3389"/>
                </a:cubicBezTo>
                <a:cubicBezTo>
                  <a:pt x="17799" y="3357"/>
                  <a:pt x="17704" y="3325"/>
                  <a:pt x="17609" y="3294"/>
                </a:cubicBezTo>
                <a:cubicBezTo>
                  <a:pt x="17577" y="3294"/>
                  <a:pt x="17545" y="3262"/>
                  <a:pt x="17514" y="3262"/>
                </a:cubicBezTo>
                <a:cubicBezTo>
                  <a:pt x="17514" y="3230"/>
                  <a:pt x="17482" y="3199"/>
                  <a:pt x="17419" y="3199"/>
                </a:cubicBezTo>
                <a:cubicBezTo>
                  <a:pt x="17387" y="3199"/>
                  <a:pt x="17355" y="3230"/>
                  <a:pt x="17355" y="3230"/>
                </a:cubicBezTo>
                <a:cubicBezTo>
                  <a:pt x="17324" y="3294"/>
                  <a:pt x="17324" y="3294"/>
                  <a:pt x="17324" y="3294"/>
                </a:cubicBezTo>
                <a:cubicBezTo>
                  <a:pt x="17324" y="3325"/>
                  <a:pt x="17324" y="3389"/>
                  <a:pt x="17324" y="3420"/>
                </a:cubicBezTo>
                <a:cubicBezTo>
                  <a:pt x="17324" y="3515"/>
                  <a:pt x="17324" y="3642"/>
                  <a:pt x="17450" y="3706"/>
                </a:cubicBezTo>
                <a:cubicBezTo>
                  <a:pt x="17577" y="3801"/>
                  <a:pt x="17799" y="3959"/>
                  <a:pt x="17989" y="4022"/>
                </a:cubicBezTo>
                <a:cubicBezTo>
                  <a:pt x="18084" y="4086"/>
                  <a:pt x="18210" y="4117"/>
                  <a:pt x="18305" y="4149"/>
                </a:cubicBezTo>
                <a:cubicBezTo>
                  <a:pt x="18400" y="4181"/>
                  <a:pt x="18495" y="4212"/>
                  <a:pt x="18527" y="4244"/>
                </a:cubicBezTo>
                <a:cubicBezTo>
                  <a:pt x="18654" y="4466"/>
                  <a:pt x="19002" y="4561"/>
                  <a:pt x="19002" y="4592"/>
                </a:cubicBezTo>
                <a:lnTo>
                  <a:pt x="19034" y="4592"/>
                </a:lnTo>
                <a:lnTo>
                  <a:pt x="19414" y="4624"/>
                </a:lnTo>
                <a:cubicBezTo>
                  <a:pt x="19319" y="4687"/>
                  <a:pt x="19192" y="4751"/>
                  <a:pt x="19097" y="4782"/>
                </a:cubicBezTo>
                <a:cubicBezTo>
                  <a:pt x="19034" y="4814"/>
                  <a:pt x="18970" y="4846"/>
                  <a:pt x="18939" y="4909"/>
                </a:cubicBezTo>
                <a:cubicBezTo>
                  <a:pt x="18875" y="4941"/>
                  <a:pt x="18844" y="5004"/>
                  <a:pt x="18844" y="5067"/>
                </a:cubicBezTo>
                <a:cubicBezTo>
                  <a:pt x="18844" y="5099"/>
                  <a:pt x="18844" y="5162"/>
                  <a:pt x="18875" y="5194"/>
                </a:cubicBezTo>
                <a:cubicBezTo>
                  <a:pt x="18907" y="5226"/>
                  <a:pt x="18875" y="5289"/>
                  <a:pt x="18907" y="5384"/>
                </a:cubicBezTo>
                <a:cubicBezTo>
                  <a:pt x="18907" y="5447"/>
                  <a:pt x="18939" y="5574"/>
                  <a:pt x="19065" y="5669"/>
                </a:cubicBezTo>
                <a:cubicBezTo>
                  <a:pt x="19160" y="5764"/>
                  <a:pt x="19224" y="5827"/>
                  <a:pt x="19350" y="5859"/>
                </a:cubicBezTo>
                <a:lnTo>
                  <a:pt x="19319" y="5859"/>
                </a:lnTo>
                <a:cubicBezTo>
                  <a:pt x="19224" y="5859"/>
                  <a:pt x="19160" y="5891"/>
                  <a:pt x="19097" y="5954"/>
                </a:cubicBezTo>
                <a:cubicBezTo>
                  <a:pt x="19065" y="5986"/>
                  <a:pt x="19034" y="6017"/>
                  <a:pt x="19002" y="6017"/>
                </a:cubicBezTo>
                <a:cubicBezTo>
                  <a:pt x="19002" y="6017"/>
                  <a:pt x="19002" y="5986"/>
                  <a:pt x="19002" y="5986"/>
                </a:cubicBezTo>
                <a:cubicBezTo>
                  <a:pt x="18907" y="5796"/>
                  <a:pt x="18717" y="5637"/>
                  <a:pt x="18685" y="5574"/>
                </a:cubicBezTo>
                <a:cubicBezTo>
                  <a:pt x="18654" y="5542"/>
                  <a:pt x="18527" y="5321"/>
                  <a:pt x="18400" y="5226"/>
                </a:cubicBezTo>
                <a:cubicBezTo>
                  <a:pt x="18369" y="5194"/>
                  <a:pt x="18337" y="5162"/>
                  <a:pt x="18305" y="5131"/>
                </a:cubicBezTo>
                <a:cubicBezTo>
                  <a:pt x="18432" y="5131"/>
                  <a:pt x="18527" y="5099"/>
                  <a:pt x="18590" y="5099"/>
                </a:cubicBezTo>
                <a:cubicBezTo>
                  <a:pt x="18749" y="5067"/>
                  <a:pt x="18780" y="4941"/>
                  <a:pt x="18780" y="4846"/>
                </a:cubicBezTo>
                <a:cubicBezTo>
                  <a:pt x="18780" y="4751"/>
                  <a:pt x="18717" y="4624"/>
                  <a:pt x="18590" y="4624"/>
                </a:cubicBezTo>
                <a:cubicBezTo>
                  <a:pt x="18590" y="4624"/>
                  <a:pt x="18527" y="4592"/>
                  <a:pt x="18495" y="4561"/>
                </a:cubicBezTo>
                <a:cubicBezTo>
                  <a:pt x="18432" y="4529"/>
                  <a:pt x="18400" y="4497"/>
                  <a:pt x="18305" y="4497"/>
                </a:cubicBezTo>
                <a:lnTo>
                  <a:pt x="18274" y="4497"/>
                </a:lnTo>
                <a:cubicBezTo>
                  <a:pt x="18274" y="4466"/>
                  <a:pt x="18305" y="4434"/>
                  <a:pt x="18305" y="4402"/>
                </a:cubicBezTo>
                <a:cubicBezTo>
                  <a:pt x="18305" y="4371"/>
                  <a:pt x="18305" y="4339"/>
                  <a:pt x="18274" y="4339"/>
                </a:cubicBezTo>
                <a:cubicBezTo>
                  <a:pt x="18210" y="4149"/>
                  <a:pt x="18084" y="4086"/>
                  <a:pt x="17925" y="4086"/>
                </a:cubicBezTo>
                <a:cubicBezTo>
                  <a:pt x="17830" y="4086"/>
                  <a:pt x="17704" y="4149"/>
                  <a:pt x="17672" y="4276"/>
                </a:cubicBezTo>
                <a:cubicBezTo>
                  <a:pt x="17640" y="4276"/>
                  <a:pt x="17640" y="4307"/>
                  <a:pt x="17640" y="4339"/>
                </a:cubicBezTo>
                <a:cubicBezTo>
                  <a:pt x="17672" y="4466"/>
                  <a:pt x="17735" y="4497"/>
                  <a:pt x="17799" y="4529"/>
                </a:cubicBezTo>
                <a:cubicBezTo>
                  <a:pt x="17894" y="4561"/>
                  <a:pt x="17957" y="4592"/>
                  <a:pt x="18052" y="4592"/>
                </a:cubicBezTo>
                <a:lnTo>
                  <a:pt x="18084" y="4592"/>
                </a:lnTo>
                <a:cubicBezTo>
                  <a:pt x="18020" y="4592"/>
                  <a:pt x="17989" y="4624"/>
                  <a:pt x="17925" y="4656"/>
                </a:cubicBezTo>
                <a:cubicBezTo>
                  <a:pt x="17862" y="4719"/>
                  <a:pt x="17830" y="4751"/>
                  <a:pt x="17767" y="4782"/>
                </a:cubicBezTo>
                <a:cubicBezTo>
                  <a:pt x="17735" y="4846"/>
                  <a:pt x="17704" y="4877"/>
                  <a:pt x="17704" y="4972"/>
                </a:cubicBezTo>
                <a:cubicBezTo>
                  <a:pt x="17704" y="4972"/>
                  <a:pt x="17704" y="5004"/>
                  <a:pt x="17704" y="5004"/>
                </a:cubicBezTo>
                <a:cubicBezTo>
                  <a:pt x="17735" y="5099"/>
                  <a:pt x="17830" y="5162"/>
                  <a:pt x="17957" y="5194"/>
                </a:cubicBezTo>
                <a:cubicBezTo>
                  <a:pt x="17925" y="5226"/>
                  <a:pt x="17894" y="5257"/>
                  <a:pt x="17894" y="5289"/>
                </a:cubicBezTo>
                <a:cubicBezTo>
                  <a:pt x="17894" y="5321"/>
                  <a:pt x="17894" y="5352"/>
                  <a:pt x="17894" y="5352"/>
                </a:cubicBezTo>
                <a:cubicBezTo>
                  <a:pt x="17894" y="5511"/>
                  <a:pt x="17957" y="5637"/>
                  <a:pt x="18020" y="5827"/>
                </a:cubicBezTo>
                <a:cubicBezTo>
                  <a:pt x="18052" y="5922"/>
                  <a:pt x="18115" y="6144"/>
                  <a:pt x="18115" y="6271"/>
                </a:cubicBezTo>
                <a:cubicBezTo>
                  <a:pt x="18115" y="6302"/>
                  <a:pt x="18084" y="6334"/>
                  <a:pt x="18084" y="6334"/>
                </a:cubicBezTo>
                <a:cubicBezTo>
                  <a:pt x="17957" y="6366"/>
                  <a:pt x="17925" y="6397"/>
                  <a:pt x="17799" y="6429"/>
                </a:cubicBezTo>
                <a:cubicBezTo>
                  <a:pt x="17799" y="6429"/>
                  <a:pt x="17767" y="6429"/>
                  <a:pt x="17767" y="6397"/>
                </a:cubicBezTo>
                <a:cubicBezTo>
                  <a:pt x="17767" y="6366"/>
                  <a:pt x="17735" y="6334"/>
                  <a:pt x="17735" y="6271"/>
                </a:cubicBezTo>
                <a:cubicBezTo>
                  <a:pt x="17735" y="6112"/>
                  <a:pt x="17704" y="5954"/>
                  <a:pt x="17704" y="5891"/>
                </a:cubicBezTo>
                <a:cubicBezTo>
                  <a:pt x="17735" y="5859"/>
                  <a:pt x="17735" y="5859"/>
                  <a:pt x="17735" y="5827"/>
                </a:cubicBezTo>
                <a:cubicBezTo>
                  <a:pt x="17735" y="5796"/>
                  <a:pt x="17704" y="5732"/>
                  <a:pt x="17672" y="5732"/>
                </a:cubicBezTo>
                <a:cubicBezTo>
                  <a:pt x="17640" y="5701"/>
                  <a:pt x="17640" y="5701"/>
                  <a:pt x="17609" y="5701"/>
                </a:cubicBezTo>
                <a:cubicBezTo>
                  <a:pt x="17545" y="5701"/>
                  <a:pt x="17482" y="5732"/>
                  <a:pt x="17387" y="5732"/>
                </a:cubicBezTo>
                <a:lnTo>
                  <a:pt x="17197" y="5732"/>
                </a:lnTo>
                <a:cubicBezTo>
                  <a:pt x="17165" y="5732"/>
                  <a:pt x="17102" y="5732"/>
                  <a:pt x="17039" y="5764"/>
                </a:cubicBezTo>
                <a:cubicBezTo>
                  <a:pt x="17007" y="5796"/>
                  <a:pt x="16944" y="5827"/>
                  <a:pt x="16944" y="5922"/>
                </a:cubicBezTo>
                <a:cubicBezTo>
                  <a:pt x="16944" y="6017"/>
                  <a:pt x="17039" y="6081"/>
                  <a:pt x="17102" y="6112"/>
                </a:cubicBezTo>
                <a:cubicBezTo>
                  <a:pt x="17165" y="6112"/>
                  <a:pt x="17197" y="6207"/>
                  <a:pt x="17197" y="6239"/>
                </a:cubicBezTo>
                <a:cubicBezTo>
                  <a:pt x="17197" y="6302"/>
                  <a:pt x="17197" y="6334"/>
                  <a:pt x="17165" y="6334"/>
                </a:cubicBezTo>
                <a:cubicBezTo>
                  <a:pt x="17134" y="6366"/>
                  <a:pt x="17007" y="6366"/>
                  <a:pt x="16880" y="6366"/>
                </a:cubicBezTo>
                <a:cubicBezTo>
                  <a:pt x="16659" y="6366"/>
                  <a:pt x="16310" y="6334"/>
                  <a:pt x="16184" y="6334"/>
                </a:cubicBezTo>
                <a:cubicBezTo>
                  <a:pt x="16057" y="6334"/>
                  <a:pt x="15930" y="6366"/>
                  <a:pt x="15835" y="6366"/>
                </a:cubicBezTo>
                <a:cubicBezTo>
                  <a:pt x="15772" y="6366"/>
                  <a:pt x="15740" y="6334"/>
                  <a:pt x="15709" y="6334"/>
                </a:cubicBezTo>
                <a:lnTo>
                  <a:pt x="15709" y="6302"/>
                </a:lnTo>
                <a:cubicBezTo>
                  <a:pt x="15740" y="6271"/>
                  <a:pt x="15835" y="6239"/>
                  <a:pt x="15899" y="6239"/>
                </a:cubicBezTo>
                <a:lnTo>
                  <a:pt x="15994" y="6239"/>
                </a:lnTo>
                <a:cubicBezTo>
                  <a:pt x="16152" y="6239"/>
                  <a:pt x="16500" y="6239"/>
                  <a:pt x="16659" y="5954"/>
                </a:cubicBezTo>
                <a:cubicBezTo>
                  <a:pt x="16690" y="5891"/>
                  <a:pt x="16722" y="5827"/>
                  <a:pt x="16722" y="5764"/>
                </a:cubicBezTo>
                <a:cubicBezTo>
                  <a:pt x="16722" y="5606"/>
                  <a:pt x="16595" y="5542"/>
                  <a:pt x="16500" y="5511"/>
                </a:cubicBezTo>
                <a:cubicBezTo>
                  <a:pt x="16405" y="5479"/>
                  <a:pt x="16310" y="5479"/>
                  <a:pt x="16247" y="5479"/>
                </a:cubicBezTo>
                <a:cubicBezTo>
                  <a:pt x="16120" y="5447"/>
                  <a:pt x="16057" y="5416"/>
                  <a:pt x="15899" y="5226"/>
                </a:cubicBezTo>
                <a:cubicBezTo>
                  <a:pt x="15867" y="5162"/>
                  <a:pt x="15867" y="5162"/>
                  <a:pt x="15867" y="5131"/>
                </a:cubicBezTo>
                <a:cubicBezTo>
                  <a:pt x="15867" y="5099"/>
                  <a:pt x="15867" y="5067"/>
                  <a:pt x="15899" y="5036"/>
                </a:cubicBezTo>
                <a:cubicBezTo>
                  <a:pt x="15930" y="4972"/>
                  <a:pt x="15994" y="4941"/>
                  <a:pt x="15994" y="4846"/>
                </a:cubicBezTo>
                <a:cubicBezTo>
                  <a:pt x="15994" y="4814"/>
                  <a:pt x="15994" y="4782"/>
                  <a:pt x="15994" y="4782"/>
                </a:cubicBezTo>
                <a:cubicBezTo>
                  <a:pt x="15962" y="4751"/>
                  <a:pt x="15962" y="4719"/>
                  <a:pt x="15930" y="4719"/>
                </a:cubicBezTo>
                <a:cubicBezTo>
                  <a:pt x="15962" y="4719"/>
                  <a:pt x="15962" y="4719"/>
                  <a:pt x="15994" y="4687"/>
                </a:cubicBezTo>
                <a:cubicBezTo>
                  <a:pt x="16120" y="4656"/>
                  <a:pt x="16120" y="4529"/>
                  <a:pt x="16184" y="4466"/>
                </a:cubicBezTo>
                <a:cubicBezTo>
                  <a:pt x="16184" y="4434"/>
                  <a:pt x="16215" y="4371"/>
                  <a:pt x="16215" y="4371"/>
                </a:cubicBezTo>
                <a:cubicBezTo>
                  <a:pt x="16279" y="4339"/>
                  <a:pt x="16405" y="4339"/>
                  <a:pt x="16500" y="4339"/>
                </a:cubicBezTo>
                <a:lnTo>
                  <a:pt x="16595" y="4339"/>
                </a:lnTo>
                <a:cubicBezTo>
                  <a:pt x="16627" y="4339"/>
                  <a:pt x="16627" y="4339"/>
                  <a:pt x="16627" y="4371"/>
                </a:cubicBezTo>
                <a:cubicBezTo>
                  <a:pt x="16659" y="4402"/>
                  <a:pt x="16659" y="4434"/>
                  <a:pt x="16690" y="4497"/>
                </a:cubicBezTo>
                <a:cubicBezTo>
                  <a:pt x="16713" y="4520"/>
                  <a:pt x="16751" y="4542"/>
                  <a:pt x="16783" y="4542"/>
                </a:cubicBezTo>
                <a:cubicBezTo>
                  <a:pt x="16796" y="4542"/>
                  <a:pt x="16808" y="4538"/>
                  <a:pt x="16817" y="4529"/>
                </a:cubicBezTo>
                <a:lnTo>
                  <a:pt x="16975" y="4529"/>
                </a:lnTo>
                <a:cubicBezTo>
                  <a:pt x="17102" y="4529"/>
                  <a:pt x="17197" y="4466"/>
                  <a:pt x="17260" y="4371"/>
                </a:cubicBezTo>
                <a:cubicBezTo>
                  <a:pt x="17324" y="4276"/>
                  <a:pt x="17355" y="4212"/>
                  <a:pt x="17387" y="4149"/>
                </a:cubicBezTo>
                <a:cubicBezTo>
                  <a:pt x="17387" y="4117"/>
                  <a:pt x="17387" y="4117"/>
                  <a:pt x="17387" y="4117"/>
                </a:cubicBezTo>
                <a:cubicBezTo>
                  <a:pt x="17387" y="3959"/>
                  <a:pt x="17260" y="3801"/>
                  <a:pt x="17007" y="3801"/>
                </a:cubicBezTo>
                <a:lnTo>
                  <a:pt x="16025" y="3801"/>
                </a:lnTo>
                <a:cubicBezTo>
                  <a:pt x="15962" y="3832"/>
                  <a:pt x="15899" y="3832"/>
                  <a:pt x="15804" y="3896"/>
                </a:cubicBezTo>
                <a:cubicBezTo>
                  <a:pt x="15740" y="3991"/>
                  <a:pt x="15740" y="4054"/>
                  <a:pt x="15740" y="4149"/>
                </a:cubicBezTo>
                <a:cubicBezTo>
                  <a:pt x="15740" y="4244"/>
                  <a:pt x="15772" y="4339"/>
                  <a:pt x="15772" y="4402"/>
                </a:cubicBezTo>
                <a:cubicBezTo>
                  <a:pt x="15740" y="4434"/>
                  <a:pt x="15740" y="4466"/>
                  <a:pt x="15740" y="4466"/>
                </a:cubicBezTo>
                <a:cubicBezTo>
                  <a:pt x="15740" y="4529"/>
                  <a:pt x="15772" y="4561"/>
                  <a:pt x="15804" y="4624"/>
                </a:cubicBezTo>
                <a:cubicBezTo>
                  <a:pt x="15804" y="4624"/>
                  <a:pt x="15804" y="4624"/>
                  <a:pt x="15804" y="4656"/>
                </a:cubicBezTo>
                <a:lnTo>
                  <a:pt x="15772" y="4656"/>
                </a:lnTo>
                <a:cubicBezTo>
                  <a:pt x="15709" y="4656"/>
                  <a:pt x="15645" y="4670"/>
                  <a:pt x="15582" y="4670"/>
                </a:cubicBezTo>
                <a:cubicBezTo>
                  <a:pt x="15550" y="4670"/>
                  <a:pt x="15518" y="4666"/>
                  <a:pt x="15487" y="4656"/>
                </a:cubicBezTo>
                <a:cubicBezTo>
                  <a:pt x="15518" y="4656"/>
                  <a:pt x="15518" y="4656"/>
                  <a:pt x="15550" y="4624"/>
                </a:cubicBezTo>
                <a:cubicBezTo>
                  <a:pt x="15582" y="4592"/>
                  <a:pt x="15645" y="4561"/>
                  <a:pt x="15645" y="4466"/>
                </a:cubicBezTo>
                <a:cubicBezTo>
                  <a:pt x="15677" y="4371"/>
                  <a:pt x="15709" y="4054"/>
                  <a:pt x="15709" y="4054"/>
                </a:cubicBezTo>
                <a:cubicBezTo>
                  <a:pt x="15740" y="4022"/>
                  <a:pt x="15740" y="4022"/>
                  <a:pt x="15709" y="3991"/>
                </a:cubicBezTo>
                <a:cubicBezTo>
                  <a:pt x="15709" y="3991"/>
                  <a:pt x="15677" y="3832"/>
                  <a:pt x="15487" y="3801"/>
                </a:cubicBezTo>
                <a:cubicBezTo>
                  <a:pt x="15455" y="3801"/>
                  <a:pt x="15423" y="3832"/>
                  <a:pt x="15360" y="3832"/>
                </a:cubicBezTo>
                <a:cubicBezTo>
                  <a:pt x="15265" y="3927"/>
                  <a:pt x="15233" y="3927"/>
                  <a:pt x="15202" y="3927"/>
                </a:cubicBezTo>
                <a:lnTo>
                  <a:pt x="15170" y="3927"/>
                </a:lnTo>
                <a:cubicBezTo>
                  <a:pt x="15170" y="3927"/>
                  <a:pt x="15138" y="3864"/>
                  <a:pt x="15107" y="3801"/>
                </a:cubicBezTo>
                <a:cubicBezTo>
                  <a:pt x="15075" y="3769"/>
                  <a:pt x="14980" y="3674"/>
                  <a:pt x="14885" y="3674"/>
                </a:cubicBezTo>
                <a:lnTo>
                  <a:pt x="14822" y="3674"/>
                </a:lnTo>
                <a:cubicBezTo>
                  <a:pt x="14568" y="3737"/>
                  <a:pt x="14505" y="3959"/>
                  <a:pt x="14473" y="3959"/>
                </a:cubicBezTo>
                <a:cubicBezTo>
                  <a:pt x="14442" y="3991"/>
                  <a:pt x="14347" y="4022"/>
                  <a:pt x="14315" y="4022"/>
                </a:cubicBezTo>
                <a:cubicBezTo>
                  <a:pt x="14252" y="3991"/>
                  <a:pt x="13998" y="3801"/>
                  <a:pt x="13998" y="3801"/>
                </a:cubicBezTo>
                <a:cubicBezTo>
                  <a:pt x="13998" y="3801"/>
                  <a:pt x="13967" y="3769"/>
                  <a:pt x="13967" y="3769"/>
                </a:cubicBezTo>
                <a:cubicBezTo>
                  <a:pt x="14062" y="3769"/>
                  <a:pt x="14188" y="3706"/>
                  <a:pt x="14252" y="3706"/>
                </a:cubicBezTo>
                <a:cubicBezTo>
                  <a:pt x="14283" y="3706"/>
                  <a:pt x="14283" y="3737"/>
                  <a:pt x="14283" y="3737"/>
                </a:cubicBezTo>
                <a:cubicBezTo>
                  <a:pt x="14347" y="3769"/>
                  <a:pt x="14410" y="3801"/>
                  <a:pt x="14442" y="3801"/>
                </a:cubicBezTo>
                <a:cubicBezTo>
                  <a:pt x="14505" y="3801"/>
                  <a:pt x="14568" y="3769"/>
                  <a:pt x="14600" y="3737"/>
                </a:cubicBezTo>
                <a:cubicBezTo>
                  <a:pt x="14663" y="3706"/>
                  <a:pt x="14695" y="3674"/>
                  <a:pt x="14695" y="3579"/>
                </a:cubicBezTo>
                <a:lnTo>
                  <a:pt x="14695" y="3547"/>
                </a:lnTo>
                <a:cubicBezTo>
                  <a:pt x="14695" y="3515"/>
                  <a:pt x="14727" y="3420"/>
                  <a:pt x="14727" y="3325"/>
                </a:cubicBezTo>
                <a:cubicBezTo>
                  <a:pt x="14727" y="3294"/>
                  <a:pt x="14727" y="3230"/>
                  <a:pt x="14695" y="3167"/>
                </a:cubicBezTo>
                <a:cubicBezTo>
                  <a:pt x="14663" y="3104"/>
                  <a:pt x="14600" y="3072"/>
                  <a:pt x="14537" y="304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3"/>
          <p:cNvSpPr/>
          <p:nvPr/>
        </p:nvSpPr>
        <p:spPr>
          <a:xfrm>
            <a:off x="4189400" y="2428342"/>
            <a:ext cx="31" cy="914411"/>
          </a:xfrm>
          <a:custGeom>
            <a:avLst/>
            <a:gdLst/>
            <a:ahLst/>
            <a:cxnLst/>
            <a:rect l="l" t="t" r="r" b="b"/>
            <a:pathLst>
              <a:path w="1" h="22866" fill="none" extrusionOk="0">
                <a:moveTo>
                  <a:pt x="1" y="0"/>
                </a:moveTo>
                <a:lnTo>
                  <a:pt x="1" y="22865"/>
                </a:lnTo>
              </a:path>
            </a:pathLst>
          </a:custGeom>
          <a:noFill/>
          <a:ln w="10300" cap="rnd" cmpd="sng">
            <a:solidFill>
              <a:srgbClr val="376B8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44" name="Google Shape;1744;p23"/>
          <p:cNvGrpSpPr/>
          <p:nvPr/>
        </p:nvGrpSpPr>
        <p:grpSpPr>
          <a:xfrm>
            <a:off x="4343648" y="2553139"/>
            <a:ext cx="494368" cy="676287"/>
            <a:chOff x="3893257" y="2898594"/>
            <a:chExt cx="483443" cy="661341"/>
          </a:xfrm>
        </p:grpSpPr>
        <p:sp>
          <p:nvSpPr>
            <p:cNvPr id="1745" name="Google Shape;1745;p23"/>
            <p:cNvSpPr/>
            <p:nvPr/>
          </p:nvSpPr>
          <p:spPr>
            <a:xfrm>
              <a:off x="3929038" y="2898594"/>
              <a:ext cx="404156" cy="628460"/>
            </a:xfrm>
            <a:custGeom>
              <a:avLst/>
              <a:gdLst/>
              <a:ahLst/>
              <a:cxnLst/>
              <a:rect l="l" t="t" r="r" b="b"/>
              <a:pathLst>
                <a:path w="13238" h="20585" extrusionOk="0">
                  <a:moveTo>
                    <a:pt x="3135" y="0"/>
                  </a:moveTo>
                  <a:cubicBezTo>
                    <a:pt x="1394" y="0"/>
                    <a:pt x="0" y="1457"/>
                    <a:pt x="0" y="3199"/>
                  </a:cubicBezTo>
                  <a:lnTo>
                    <a:pt x="0" y="20585"/>
                  </a:lnTo>
                  <a:lnTo>
                    <a:pt x="13238" y="20585"/>
                  </a:lnTo>
                  <a:lnTo>
                    <a:pt x="13238" y="3199"/>
                  </a:lnTo>
                  <a:cubicBezTo>
                    <a:pt x="13238" y="1457"/>
                    <a:pt x="11813" y="0"/>
                    <a:pt x="10103"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3"/>
            <p:cNvSpPr/>
            <p:nvPr/>
          </p:nvSpPr>
          <p:spPr>
            <a:xfrm>
              <a:off x="3893257" y="3503820"/>
              <a:ext cx="483443" cy="56114"/>
            </a:xfrm>
            <a:custGeom>
              <a:avLst/>
              <a:gdLst/>
              <a:ahLst/>
              <a:cxnLst/>
              <a:rect l="l" t="t" r="r" b="b"/>
              <a:pathLst>
                <a:path w="15835" h="1838" extrusionOk="0">
                  <a:moveTo>
                    <a:pt x="0" y="1"/>
                  </a:moveTo>
                  <a:lnTo>
                    <a:pt x="0" y="1838"/>
                  </a:lnTo>
                  <a:lnTo>
                    <a:pt x="15835" y="1838"/>
                  </a:lnTo>
                  <a:lnTo>
                    <a:pt x="15835" y="1"/>
                  </a:ln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3"/>
            <p:cNvSpPr/>
            <p:nvPr/>
          </p:nvSpPr>
          <p:spPr>
            <a:xfrm>
              <a:off x="4052776" y="2963348"/>
              <a:ext cx="70616" cy="93819"/>
            </a:xfrm>
            <a:custGeom>
              <a:avLst/>
              <a:gdLst/>
              <a:ahLst/>
              <a:cxnLst/>
              <a:rect l="l" t="t" r="r" b="b"/>
              <a:pathLst>
                <a:path w="2313" h="3073" extrusionOk="0">
                  <a:moveTo>
                    <a:pt x="919" y="349"/>
                  </a:moveTo>
                  <a:cubicBezTo>
                    <a:pt x="1109" y="349"/>
                    <a:pt x="1236" y="381"/>
                    <a:pt x="1331" y="476"/>
                  </a:cubicBezTo>
                  <a:cubicBezTo>
                    <a:pt x="1458" y="571"/>
                    <a:pt x="1489" y="698"/>
                    <a:pt x="1489" y="888"/>
                  </a:cubicBezTo>
                  <a:cubicBezTo>
                    <a:pt x="1489" y="1078"/>
                    <a:pt x="1458" y="1204"/>
                    <a:pt x="1331" y="1299"/>
                  </a:cubicBezTo>
                  <a:cubicBezTo>
                    <a:pt x="1236" y="1394"/>
                    <a:pt x="1109" y="1426"/>
                    <a:pt x="919" y="1426"/>
                  </a:cubicBezTo>
                  <a:lnTo>
                    <a:pt x="413" y="1426"/>
                  </a:lnTo>
                  <a:lnTo>
                    <a:pt x="413" y="349"/>
                  </a:lnTo>
                  <a:close/>
                  <a:moveTo>
                    <a:pt x="1" y="1"/>
                  </a:moveTo>
                  <a:lnTo>
                    <a:pt x="1" y="3073"/>
                  </a:lnTo>
                  <a:lnTo>
                    <a:pt x="413" y="3073"/>
                  </a:lnTo>
                  <a:lnTo>
                    <a:pt x="413" y="1774"/>
                  </a:lnTo>
                  <a:lnTo>
                    <a:pt x="856" y="1774"/>
                  </a:lnTo>
                  <a:cubicBezTo>
                    <a:pt x="1014" y="1774"/>
                    <a:pt x="1141" y="1806"/>
                    <a:pt x="1204" y="1869"/>
                  </a:cubicBezTo>
                  <a:cubicBezTo>
                    <a:pt x="1299" y="1933"/>
                    <a:pt x="1394" y="2091"/>
                    <a:pt x="1489" y="2281"/>
                  </a:cubicBezTo>
                  <a:lnTo>
                    <a:pt x="1869" y="3073"/>
                  </a:lnTo>
                  <a:lnTo>
                    <a:pt x="2313" y="3073"/>
                  </a:lnTo>
                  <a:lnTo>
                    <a:pt x="1901" y="2249"/>
                  </a:lnTo>
                  <a:cubicBezTo>
                    <a:pt x="1806" y="2059"/>
                    <a:pt x="1743" y="1933"/>
                    <a:pt x="1648" y="1838"/>
                  </a:cubicBezTo>
                  <a:cubicBezTo>
                    <a:pt x="1584" y="1743"/>
                    <a:pt x="1489" y="1679"/>
                    <a:pt x="1394" y="1648"/>
                  </a:cubicBezTo>
                  <a:cubicBezTo>
                    <a:pt x="1584" y="1584"/>
                    <a:pt x="1711" y="1489"/>
                    <a:pt x="1774" y="1363"/>
                  </a:cubicBezTo>
                  <a:cubicBezTo>
                    <a:pt x="1869" y="1236"/>
                    <a:pt x="1901" y="1078"/>
                    <a:pt x="1901" y="888"/>
                  </a:cubicBezTo>
                  <a:cubicBezTo>
                    <a:pt x="1901" y="603"/>
                    <a:pt x="1838" y="381"/>
                    <a:pt x="1679" y="223"/>
                  </a:cubicBezTo>
                  <a:cubicBezTo>
                    <a:pt x="1489" y="64"/>
                    <a:pt x="1236" y="1"/>
                    <a:pt x="9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3"/>
            <p:cNvSpPr/>
            <p:nvPr/>
          </p:nvSpPr>
          <p:spPr>
            <a:xfrm>
              <a:off x="4138840" y="2963348"/>
              <a:ext cx="12609" cy="93819"/>
            </a:xfrm>
            <a:custGeom>
              <a:avLst/>
              <a:gdLst/>
              <a:ahLst/>
              <a:cxnLst/>
              <a:rect l="l" t="t" r="r" b="b"/>
              <a:pathLst>
                <a:path w="413" h="3073" extrusionOk="0">
                  <a:moveTo>
                    <a:pt x="0" y="1"/>
                  </a:moveTo>
                  <a:lnTo>
                    <a:pt x="0" y="3073"/>
                  </a:lnTo>
                  <a:lnTo>
                    <a:pt x="412" y="3073"/>
                  </a:lnTo>
                  <a:lnTo>
                    <a:pt x="41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23"/>
            <p:cNvSpPr/>
            <p:nvPr/>
          </p:nvSpPr>
          <p:spPr>
            <a:xfrm>
              <a:off x="4175568" y="2963348"/>
              <a:ext cx="58038" cy="93819"/>
            </a:xfrm>
            <a:custGeom>
              <a:avLst/>
              <a:gdLst/>
              <a:ahLst/>
              <a:cxnLst/>
              <a:rect l="l" t="t" r="r" b="b"/>
              <a:pathLst>
                <a:path w="1901" h="3073" extrusionOk="0">
                  <a:moveTo>
                    <a:pt x="888" y="349"/>
                  </a:moveTo>
                  <a:cubicBezTo>
                    <a:pt x="1078" y="349"/>
                    <a:pt x="1204" y="381"/>
                    <a:pt x="1331" y="508"/>
                  </a:cubicBezTo>
                  <a:cubicBezTo>
                    <a:pt x="1426" y="603"/>
                    <a:pt x="1458" y="729"/>
                    <a:pt x="1458" y="919"/>
                  </a:cubicBezTo>
                  <a:cubicBezTo>
                    <a:pt x="1458" y="1109"/>
                    <a:pt x="1426" y="1236"/>
                    <a:pt x="1331" y="1363"/>
                  </a:cubicBezTo>
                  <a:cubicBezTo>
                    <a:pt x="1204" y="1458"/>
                    <a:pt x="1078" y="1489"/>
                    <a:pt x="888" y="1489"/>
                  </a:cubicBezTo>
                  <a:lnTo>
                    <a:pt x="381" y="1489"/>
                  </a:lnTo>
                  <a:lnTo>
                    <a:pt x="381" y="349"/>
                  </a:lnTo>
                  <a:close/>
                  <a:moveTo>
                    <a:pt x="1" y="1"/>
                  </a:moveTo>
                  <a:lnTo>
                    <a:pt x="1" y="3073"/>
                  </a:lnTo>
                  <a:lnTo>
                    <a:pt x="381" y="3073"/>
                  </a:lnTo>
                  <a:lnTo>
                    <a:pt x="381" y="1838"/>
                  </a:lnTo>
                  <a:lnTo>
                    <a:pt x="888" y="1838"/>
                  </a:lnTo>
                  <a:cubicBezTo>
                    <a:pt x="1204" y="1838"/>
                    <a:pt x="1458" y="1774"/>
                    <a:pt x="1648" y="1616"/>
                  </a:cubicBezTo>
                  <a:cubicBezTo>
                    <a:pt x="1806" y="1458"/>
                    <a:pt x="1901" y="1236"/>
                    <a:pt x="1901" y="919"/>
                  </a:cubicBezTo>
                  <a:cubicBezTo>
                    <a:pt x="1901" y="634"/>
                    <a:pt x="1806" y="381"/>
                    <a:pt x="1648" y="223"/>
                  </a:cubicBezTo>
                  <a:cubicBezTo>
                    <a:pt x="1458" y="96"/>
                    <a:pt x="1204" y="1"/>
                    <a:pt x="8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0" name="Google Shape;1750;p23"/>
          <p:cNvSpPr/>
          <p:nvPr/>
        </p:nvSpPr>
        <p:spPr>
          <a:xfrm>
            <a:off x="545125" y="3455075"/>
            <a:ext cx="5688065" cy="1282621"/>
          </a:xfrm>
          <a:custGeom>
            <a:avLst/>
            <a:gdLst/>
            <a:ahLst/>
            <a:cxnLst/>
            <a:rect l="l" t="t" r="r" b="b"/>
            <a:pathLst>
              <a:path w="182193" h="36199" extrusionOk="0">
                <a:moveTo>
                  <a:pt x="0" y="1"/>
                </a:moveTo>
                <a:lnTo>
                  <a:pt x="0" y="36198"/>
                </a:lnTo>
                <a:lnTo>
                  <a:pt x="182192" y="36198"/>
                </a:lnTo>
                <a:lnTo>
                  <a:pt x="182192" y="1"/>
                </a:ln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1" name="Google Shape;1751;p23"/>
          <p:cNvGrpSpPr/>
          <p:nvPr/>
        </p:nvGrpSpPr>
        <p:grpSpPr>
          <a:xfrm>
            <a:off x="1782992" y="3927217"/>
            <a:ext cx="439015" cy="439015"/>
            <a:chOff x="1887986" y="3937957"/>
            <a:chExt cx="429313" cy="429313"/>
          </a:xfrm>
        </p:grpSpPr>
        <p:sp>
          <p:nvSpPr>
            <p:cNvPr id="1752" name="Google Shape;1752;p23"/>
            <p:cNvSpPr/>
            <p:nvPr/>
          </p:nvSpPr>
          <p:spPr>
            <a:xfrm>
              <a:off x="1887986" y="3937957"/>
              <a:ext cx="429313" cy="429313"/>
            </a:xfrm>
            <a:custGeom>
              <a:avLst/>
              <a:gdLst/>
              <a:ahLst/>
              <a:cxnLst/>
              <a:rect l="l" t="t" r="r" b="b"/>
              <a:pathLst>
                <a:path w="14062" h="14062" extrusionOk="0">
                  <a:moveTo>
                    <a:pt x="7031" y="0"/>
                  </a:moveTo>
                  <a:cubicBezTo>
                    <a:pt x="3168" y="0"/>
                    <a:pt x="1" y="3167"/>
                    <a:pt x="1" y="7031"/>
                  </a:cubicBezTo>
                  <a:cubicBezTo>
                    <a:pt x="1" y="10926"/>
                    <a:pt x="3168" y="14061"/>
                    <a:pt x="7031" y="14061"/>
                  </a:cubicBezTo>
                  <a:cubicBezTo>
                    <a:pt x="10927" y="14061"/>
                    <a:pt x="14062" y="10926"/>
                    <a:pt x="14062" y="7031"/>
                  </a:cubicBezTo>
                  <a:cubicBezTo>
                    <a:pt x="14062" y="3167"/>
                    <a:pt x="10927" y="0"/>
                    <a:pt x="7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3"/>
            <p:cNvSpPr/>
            <p:nvPr/>
          </p:nvSpPr>
          <p:spPr>
            <a:xfrm>
              <a:off x="2039781" y="3971784"/>
              <a:ext cx="74493" cy="74493"/>
            </a:xfrm>
            <a:custGeom>
              <a:avLst/>
              <a:gdLst/>
              <a:ahLst/>
              <a:cxnLst/>
              <a:rect l="l" t="t" r="r" b="b"/>
              <a:pathLst>
                <a:path w="2440" h="2440" extrusionOk="0">
                  <a:moveTo>
                    <a:pt x="1521" y="1"/>
                  </a:moveTo>
                  <a:lnTo>
                    <a:pt x="729" y="64"/>
                  </a:lnTo>
                  <a:lnTo>
                    <a:pt x="666" y="602"/>
                  </a:lnTo>
                  <a:cubicBezTo>
                    <a:pt x="666" y="634"/>
                    <a:pt x="634" y="697"/>
                    <a:pt x="603" y="697"/>
                  </a:cubicBezTo>
                  <a:cubicBezTo>
                    <a:pt x="381" y="856"/>
                    <a:pt x="191" y="1014"/>
                    <a:pt x="64" y="1204"/>
                  </a:cubicBezTo>
                  <a:cubicBezTo>
                    <a:pt x="32" y="1521"/>
                    <a:pt x="1" y="1932"/>
                    <a:pt x="1" y="2344"/>
                  </a:cubicBezTo>
                  <a:cubicBezTo>
                    <a:pt x="32" y="2376"/>
                    <a:pt x="64" y="2407"/>
                    <a:pt x="127" y="2439"/>
                  </a:cubicBezTo>
                  <a:cubicBezTo>
                    <a:pt x="127" y="2439"/>
                    <a:pt x="159" y="2407"/>
                    <a:pt x="159" y="2407"/>
                  </a:cubicBezTo>
                  <a:cubicBezTo>
                    <a:pt x="412" y="1711"/>
                    <a:pt x="1046" y="951"/>
                    <a:pt x="2439" y="761"/>
                  </a:cubicBezTo>
                  <a:cubicBezTo>
                    <a:pt x="2123" y="476"/>
                    <a:pt x="1838" y="476"/>
                    <a:pt x="1838" y="476"/>
                  </a:cubicBezTo>
                  <a:cubicBezTo>
                    <a:pt x="1774" y="476"/>
                    <a:pt x="1679" y="444"/>
                    <a:pt x="1648" y="412"/>
                  </a:cubicBezTo>
                  <a:cubicBezTo>
                    <a:pt x="1616" y="381"/>
                    <a:pt x="1521" y="349"/>
                    <a:pt x="1521" y="317"/>
                  </a:cubicBezTo>
                  <a:lnTo>
                    <a:pt x="1521" y="1"/>
                  </a:ln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3"/>
            <p:cNvSpPr/>
            <p:nvPr/>
          </p:nvSpPr>
          <p:spPr>
            <a:xfrm>
              <a:off x="1997252" y="3981462"/>
              <a:ext cx="35812" cy="58038"/>
            </a:xfrm>
            <a:custGeom>
              <a:avLst/>
              <a:gdLst/>
              <a:ahLst/>
              <a:cxnLst/>
              <a:rect l="l" t="t" r="r" b="b"/>
              <a:pathLst>
                <a:path w="1173" h="1901" extrusionOk="0">
                  <a:moveTo>
                    <a:pt x="570" y="0"/>
                  </a:moveTo>
                  <a:cubicBezTo>
                    <a:pt x="317" y="412"/>
                    <a:pt x="127" y="1204"/>
                    <a:pt x="0" y="1837"/>
                  </a:cubicBezTo>
                  <a:cubicBezTo>
                    <a:pt x="127" y="1805"/>
                    <a:pt x="254" y="1805"/>
                    <a:pt x="380" y="1805"/>
                  </a:cubicBezTo>
                  <a:cubicBezTo>
                    <a:pt x="602" y="1805"/>
                    <a:pt x="824" y="1837"/>
                    <a:pt x="1045" y="1900"/>
                  </a:cubicBezTo>
                  <a:cubicBezTo>
                    <a:pt x="1077" y="1235"/>
                    <a:pt x="1140" y="602"/>
                    <a:pt x="1172" y="349"/>
                  </a:cubicBezTo>
                  <a:lnTo>
                    <a:pt x="570" y="0"/>
                  </a:ln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3"/>
            <p:cNvSpPr/>
            <p:nvPr/>
          </p:nvSpPr>
          <p:spPr>
            <a:xfrm>
              <a:off x="2112289" y="4023991"/>
              <a:ext cx="87072" cy="76417"/>
            </a:xfrm>
            <a:custGeom>
              <a:avLst/>
              <a:gdLst/>
              <a:ahLst/>
              <a:cxnLst/>
              <a:rect l="l" t="t" r="r" b="b"/>
              <a:pathLst>
                <a:path w="2852" h="2503" extrusionOk="0">
                  <a:moveTo>
                    <a:pt x="2154" y="1"/>
                  </a:moveTo>
                  <a:lnTo>
                    <a:pt x="1774" y="96"/>
                  </a:lnTo>
                  <a:lnTo>
                    <a:pt x="1806" y="222"/>
                  </a:lnTo>
                  <a:cubicBezTo>
                    <a:pt x="1838" y="286"/>
                    <a:pt x="1806" y="317"/>
                    <a:pt x="1774" y="381"/>
                  </a:cubicBezTo>
                  <a:cubicBezTo>
                    <a:pt x="1774" y="412"/>
                    <a:pt x="1711" y="444"/>
                    <a:pt x="1648" y="444"/>
                  </a:cubicBezTo>
                  <a:cubicBezTo>
                    <a:pt x="1331" y="444"/>
                    <a:pt x="444" y="571"/>
                    <a:pt x="254" y="1014"/>
                  </a:cubicBezTo>
                  <a:cubicBezTo>
                    <a:pt x="1" y="1553"/>
                    <a:pt x="666" y="1933"/>
                    <a:pt x="761" y="1996"/>
                  </a:cubicBezTo>
                  <a:cubicBezTo>
                    <a:pt x="1268" y="2123"/>
                    <a:pt x="1679" y="2281"/>
                    <a:pt x="2028" y="2503"/>
                  </a:cubicBezTo>
                  <a:cubicBezTo>
                    <a:pt x="2154" y="2028"/>
                    <a:pt x="2376" y="1457"/>
                    <a:pt x="2851" y="1267"/>
                  </a:cubicBezTo>
                  <a:lnTo>
                    <a:pt x="2756" y="982"/>
                  </a:lnTo>
                  <a:cubicBezTo>
                    <a:pt x="2535" y="1014"/>
                    <a:pt x="2218" y="1077"/>
                    <a:pt x="2059" y="1204"/>
                  </a:cubicBezTo>
                  <a:cubicBezTo>
                    <a:pt x="2044" y="1220"/>
                    <a:pt x="2012" y="1228"/>
                    <a:pt x="1980" y="1228"/>
                  </a:cubicBezTo>
                  <a:cubicBezTo>
                    <a:pt x="1949" y="1228"/>
                    <a:pt x="1917" y="1220"/>
                    <a:pt x="1901" y="1204"/>
                  </a:cubicBezTo>
                  <a:cubicBezTo>
                    <a:pt x="1838" y="1172"/>
                    <a:pt x="1806" y="1077"/>
                    <a:pt x="1838" y="1014"/>
                  </a:cubicBezTo>
                  <a:cubicBezTo>
                    <a:pt x="1838" y="951"/>
                    <a:pt x="1964" y="507"/>
                    <a:pt x="2281" y="254"/>
                  </a:cubicBezTo>
                  <a:lnTo>
                    <a:pt x="2154" y="1"/>
                  </a:ln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3"/>
            <p:cNvSpPr/>
            <p:nvPr/>
          </p:nvSpPr>
          <p:spPr>
            <a:xfrm>
              <a:off x="1962448" y="4046247"/>
              <a:ext cx="69639" cy="92842"/>
            </a:xfrm>
            <a:custGeom>
              <a:avLst/>
              <a:gdLst/>
              <a:ahLst/>
              <a:cxnLst/>
              <a:rect l="l" t="t" r="r" b="b"/>
              <a:pathLst>
                <a:path w="2281" h="3041" extrusionOk="0">
                  <a:moveTo>
                    <a:pt x="1520" y="0"/>
                  </a:moveTo>
                  <a:cubicBezTo>
                    <a:pt x="1140" y="0"/>
                    <a:pt x="760" y="158"/>
                    <a:pt x="475" y="443"/>
                  </a:cubicBezTo>
                  <a:cubicBezTo>
                    <a:pt x="0" y="919"/>
                    <a:pt x="95" y="2249"/>
                    <a:pt x="222" y="3040"/>
                  </a:cubicBezTo>
                  <a:cubicBezTo>
                    <a:pt x="285" y="2819"/>
                    <a:pt x="349" y="2597"/>
                    <a:pt x="412" y="2407"/>
                  </a:cubicBezTo>
                  <a:cubicBezTo>
                    <a:pt x="887" y="1077"/>
                    <a:pt x="1710" y="443"/>
                    <a:pt x="2280" y="158"/>
                  </a:cubicBezTo>
                  <a:cubicBezTo>
                    <a:pt x="2027" y="63"/>
                    <a:pt x="1774" y="0"/>
                    <a:pt x="1520" y="0"/>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3"/>
            <p:cNvSpPr/>
            <p:nvPr/>
          </p:nvSpPr>
          <p:spPr>
            <a:xfrm>
              <a:off x="2077485" y="4097476"/>
              <a:ext cx="137324" cy="227235"/>
            </a:xfrm>
            <a:custGeom>
              <a:avLst/>
              <a:gdLst/>
              <a:ahLst/>
              <a:cxnLst/>
              <a:rect l="l" t="t" r="r" b="b"/>
              <a:pathLst>
                <a:path w="4498" h="7443" extrusionOk="0">
                  <a:moveTo>
                    <a:pt x="2154" y="1"/>
                  </a:moveTo>
                  <a:lnTo>
                    <a:pt x="2154" y="1"/>
                  </a:lnTo>
                  <a:cubicBezTo>
                    <a:pt x="2281" y="317"/>
                    <a:pt x="2408" y="887"/>
                    <a:pt x="2313" y="1489"/>
                  </a:cubicBezTo>
                  <a:cubicBezTo>
                    <a:pt x="2281" y="1616"/>
                    <a:pt x="2249" y="2471"/>
                    <a:pt x="2756" y="2819"/>
                  </a:cubicBezTo>
                  <a:cubicBezTo>
                    <a:pt x="2862" y="2912"/>
                    <a:pt x="2985" y="2955"/>
                    <a:pt x="3112" y="2955"/>
                  </a:cubicBezTo>
                  <a:cubicBezTo>
                    <a:pt x="3290" y="2955"/>
                    <a:pt x="3477" y="2872"/>
                    <a:pt x="3643" y="2724"/>
                  </a:cubicBezTo>
                  <a:cubicBezTo>
                    <a:pt x="3675" y="2692"/>
                    <a:pt x="3714" y="2677"/>
                    <a:pt x="3754" y="2677"/>
                  </a:cubicBezTo>
                  <a:cubicBezTo>
                    <a:pt x="3793" y="2677"/>
                    <a:pt x="3833" y="2692"/>
                    <a:pt x="3865" y="2724"/>
                  </a:cubicBezTo>
                  <a:cubicBezTo>
                    <a:pt x="3928" y="2787"/>
                    <a:pt x="3928" y="2882"/>
                    <a:pt x="3865" y="2946"/>
                  </a:cubicBezTo>
                  <a:cubicBezTo>
                    <a:pt x="3675" y="3136"/>
                    <a:pt x="3453" y="3231"/>
                    <a:pt x="3231" y="3262"/>
                  </a:cubicBezTo>
                  <a:cubicBezTo>
                    <a:pt x="3516" y="3769"/>
                    <a:pt x="3294" y="4466"/>
                    <a:pt x="3263" y="4498"/>
                  </a:cubicBezTo>
                  <a:cubicBezTo>
                    <a:pt x="3263" y="4561"/>
                    <a:pt x="3199" y="4624"/>
                    <a:pt x="3104" y="4624"/>
                  </a:cubicBezTo>
                  <a:cubicBezTo>
                    <a:pt x="3104" y="4624"/>
                    <a:pt x="3073" y="4593"/>
                    <a:pt x="3073" y="4593"/>
                  </a:cubicBezTo>
                  <a:cubicBezTo>
                    <a:pt x="2978" y="4561"/>
                    <a:pt x="2946" y="4498"/>
                    <a:pt x="2978" y="4403"/>
                  </a:cubicBezTo>
                  <a:cubicBezTo>
                    <a:pt x="2978" y="4403"/>
                    <a:pt x="3263" y="3452"/>
                    <a:pt x="2724" y="3199"/>
                  </a:cubicBezTo>
                  <a:cubicBezTo>
                    <a:pt x="2313" y="3009"/>
                    <a:pt x="2123" y="2629"/>
                    <a:pt x="2028" y="2249"/>
                  </a:cubicBezTo>
                  <a:cubicBezTo>
                    <a:pt x="1996" y="2344"/>
                    <a:pt x="1933" y="2439"/>
                    <a:pt x="1901" y="2566"/>
                  </a:cubicBezTo>
                  <a:cubicBezTo>
                    <a:pt x="1838" y="2692"/>
                    <a:pt x="1743" y="2819"/>
                    <a:pt x="1679" y="2946"/>
                  </a:cubicBezTo>
                  <a:cubicBezTo>
                    <a:pt x="1014" y="4181"/>
                    <a:pt x="1" y="6049"/>
                    <a:pt x="508" y="7253"/>
                  </a:cubicBezTo>
                  <a:cubicBezTo>
                    <a:pt x="856" y="7379"/>
                    <a:pt x="1204" y="7443"/>
                    <a:pt x="1489" y="7443"/>
                  </a:cubicBezTo>
                  <a:cubicBezTo>
                    <a:pt x="2344" y="7443"/>
                    <a:pt x="2978" y="6936"/>
                    <a:pt x="3326" y="5923"/>
                  </a:cubicBezTo>
                  <a:cubicBezTo>
                    <a:pt x="3991" y="4149"/>
                    <a:pt x="4498" y="2439"/>
                    <a:pt x="3865" y="1236"/>
                  </a:cubicBezTo>
                  <a:cubicBezTo>
                    <a:pt x="3548" y="666"/>
                    <a:pt x="2978" y="254"/>
                    <a:pt x="2154" y="1"/>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3"/>
            <p:cNvSpPr/>
            <p:nvPr/>
          </p:nvSpPr>
          <p:spPr>
            <a:xfrm>
              <a:off x="1949870" y="4004665"/>
              <a:ext cx="206932" cy="309422"/>
            </a:xfrm>
            <a:custGeom>
              <a:avLst/>
              <a:gdLst/>
              <a:ahLst/>
              <a:cxnLst/>
              <a:rect l="l" t="t" r="r" b="b"/>
              <a:pathLst>
                <a:path w="6778" h="10135" extrusionOk="0">
                  <a:moveTo>
                    <a:pt x="5986" y="0"/>
                  </a:moveTo>
                  <a:cubicBezTo>
                    <a:pt x="5036" y="0"/>
                    <a:pt x="3833" y="254"/>
                    <a:pt x="3357" y="1552"/>
                  </a:cubicBezTo>
                  <a:cubicBezTo>
                    <a:pt x="3357" y="1584"/>
                    <a:pt x="3294" y="1615"/>
                    <a:pt x="3262" y="1647"/>
                  </a:cubicBezTo>
                  <a:cubicBezTo>
                    <a:pt x="3199" y="1647"/>
                    <a:pt x="1774" y="2027"/>
                    <a:pt x="1141" y="3896"/>
                  </a:cubicBezTo>
                  <a:cubicBezTo>
                    <a:pt x="792" y="4846"/>
                    <a:pt x="1" y="7126"/>
                    <a:pt x="2946" y="9311"/>
                  </a:cubicBezTo>
                  <a:cubicBezTo>
                    <a:pt x="3421" y="9659"/>
                    <a:pt x="3864" y="9944"/>
                    <a:pt x="4308" y="10134"/>
                  </a:cubicBezTo>
                  <a:cubicBezTo>
                    <a:pt x="3991" y="8836"/>
                    <a:pt x="4878" y="7158"/>
                    <a:pt x="5511" y="5954"/>
                  </a:cubicBezTo>
                  <a:lnTo>
                    <a:pt x="5511" y="5954"/>
                  </a:lnTo>
                  <a:cubicBezTo>
                    <a:pt x="5353" y="6017"/>
                    <a:pt x="5163" y="6049"/>
                    <a:pt x="4973" y="6112"/>
                  </a:cubicBezTo>
                  <a:cubicBezTo>
                    <a:pt x="4878" y="6144"/>
                    <a:pt x="4814" y="6144"/>
                    <a:pt x="4751" y="6176"/>
                  </a:cubicBezTo>
                  <a:cubicBezTo>
                    <a:pt x="4593" y="6239"/>
                    <a:pt x="4434" y="6271"/>
                    <a:pt x="4308" y="6334"/>
                  </a:cubicBezTo>
                  <a:cubicBezTo>
                    <a:pt x="4244" y="6366"/>
                    <a:pt x="4213" y="6397"/>
                    <a:pt x="4149" y="6429"/>
                  </a:cubicBezTo>
                  <a:cubicBezTo>
                    <a:pt x="3706" y="6714"/>
                    <a:pt x="3738" y="7316"/>
                    <a:pt x="3738" y="7316"/>
                  </a:cubicBezTo>
                  <a:cubicBezTo>
                    <a:pt x="3769" y="7411"/>
                    <a:pt x="3706" y="7474"/>
                    <a:pt x="3611" y="7506"/>
                  </a:cubicBezTo>
                  <a:lnTo>
                    <a:pt x="3579" y="7506"/>
                  </a:lnTo>
                  <a:cubicBezTo>
                    <a:pt x="3516" y="7506"/>
                    <a:pt x="3421" y="7443"/>
                    <a:pt x="3421" y="7348"/>
                  </a:cubicBezTo>
                  <a:cubicBezTo>
                    <a:pt x="3421" y="7316"/>
                    <a:pt x="3389" y="6936"/>
                    <a:pt x="3611" y="6556"/>
                  </a:cubicBezTo>
                  <a:lnTo>
                    <a:pt x="3611" y="6556"/>
                  </a:lnTo>
                  <a:cubicBezTo>
                    <a:pt x="3136" y="6714"/>
                    <a:pt x="2724" y="6777"/>
                    <a:pt x="2344" y="6777"/>
                  </a:cubicBezTo>
                  <a:cubicBezTo>
                    <a:pt x="2249" y="6777"/>
                    <a:pt x="2186" y="6714"/>
                    <a:pt x="2186" y="6619"/>
                  </a:cubicBezTo>
                  <a:cubicBezTo>
                    <a:pt x="2186" y="6524"/>
                    <a:pt x="2249" y="6461"/>
                    <a:pt x="2344" y="6461"/>
                  </a:cubicBezTo>
                  <a:cubicBezTo>
                    <a:pt x="2661" y="6461"/>
                    <a:pt x="3041" y="6397"/>
                    <a:pt x="3421" y="6271"/>
                  </a:cubicBezTo>
                  <a:cubicBezTo>
                    <a:pt x="2724" y="6271"/>
                    <a:pt x="2566" y="6049"/>
                    <a:pt x="2502" y="5954"/>
                  </a:cubicBezTo>
                  <a:cubicBezTo>
                    <a:pt x="2471" y="5891"/>
                    <a:pt x="2471" y="5796"/>
                    <a:pt x="2566" y="5732"/>
                  </a:cubicBezTo>
                  <a:cubicBezTo>
                    <a:pt x="2592" y="5719"/>
                    <a:pt x="2624" y="5712"/>
                    <a:pt x="2656" y="5712"/>
                  </a:cubicBezTo>
                  <a:cubicBezTo>
                    <a:pt x="2702" y="5712"/>
                    <a:pt x="2750" y="5727"/>
                    <a:pt x="2787" y="5764"/>
                  </a:cubicBezTo>
                  <a:cubicBezTo>
                    <a:pt x="2809" y="5829"/>
                    <a:pt x="2966" y="5954"/>
                    <a:pt x="3554" y="5954"/>
                  </a:cubicBezTo>
                  <a:cubicBezTo>
                    <a:pt x="3822" y="5954"/>
                    <a:pt x="4180" y="5928"/>
                    <a:pt x="4656" y="5859"/>
                  </a:cubicBezTo>
                  <a:lnTo>
                    <a:pt x="4878" y="5796"/>
                  </a:lnTo>
                  <a:cubicBezTo>
                    <a:pt x="5226" y="5701"/>
                    <a:pt x="5543" y="5637"/>
                    <a:pt x="5796" y="5416"/>
                  </a:cubicBezTo>
                  <a:cubicBezTo>
                    <a:pt x="5891" y="5289"/>
                    <a:pt x="5954" y="5131"/>
                    <a:pt x="5986" y="5036"/>
                  </a:cubicBezTo>
                  <a:cubicBezTo>
                    <a:pt x="6429" y="4086"/>
                    <a:pt x="6018" y="3104"/>
                    <a:pt x="5923" y="2914"/>
                  </a:cubicBezTo>
                  <a:cubicBezTo>
                    <a:pt x="5543" y="2692"/>
                    <a:pt x="4973" y="2186"/>
                    <a:pt x="5258" y="1520"/>
                  </a:cubicBezTo>
                  <a:cubicBezTo>
                    <a:pt x="5511" y="950"/>
                    <a:pt x="6366" y="792"/>
                    <a:pt x="6778" y="760"/>
                  </a:cubicBezTo>
                  <a:lnTo>
                    <a:pt x="6556" y="0"/>
                  </a:ln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9" name="Google Shape;1759;p23"/>
          <p:cNvGrpSpPr/>
          <p:nvPr/>
        </p:nvGrpSpPr>
        <p:grpSpPr>
          <a:xfrm>
            <a:off x="2707447" y="3927217"/>
            <a:ext cx="439015" cy="439015"/>
            <a:chOff x="2792009" y="3937957"/>
            <a:chExt cx="429313" cy="429313"/>
          </a:xfrm>
        </p:grpSpPr>
        <p:sp>
          <p:nvSpPr>
            <p:cNvPr id="1760" name="Google Shape;1760;p23"/>
            <p:cNvSpPr/>
            <p:nvPr/>
          </p:nvSpPr>
          <p:spPr>
            <a:xfrm>
              <a:off x="2792009" y="3937957"/>
              <a:ext cx="429313" cy="429313"/>
            </a:xfrm>
            <a:custGeom>
              <a:avLst/>
              <a:gdLst/>
              <a:ahLst/>
              <a:cxnLst/>
              <a:rect l="l" t="t" r="r" b="b"/>
              <a:pathLst>
                <a:path w="14062" h="14062" extrusionOk="0">
                  <a:moveTo>
                    <a:pt x="7031" y="0"/>
                  </a:moveTo>
                  <a:cubicBezTo>
                    <a:pt x="3136" y="0"/>
                    <a:pt x="0" y="3167"/>
                    <a:pt x="0" y="7031"/>
                  </a:cubicBezTo>
                  <a:cubicBezTo>
                    <a:pt x="0" y="10926"/>
                    <a:pt x="3136" y="14061"/>
                    <a:pt x="7031" y="14061"/>
                  </a:cubicBezTo>
                  <a:cubicBezTo>
                    <a:pt x="10926" y="14061"/>
                    <a:pt x="14061" y="10926"/>
                    <a:pt x="14061" y="7031"/>
                  </a:cubicBezTo>
                  <a:cubicBezTo>
                    <a:pt x="14061" y="3167"/>
                    <a:pt x="10926" y="0"/>
                    <a:pt x="7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23"/>
            <p:cNvSpPr/>
            <p:nvPr/>
          </p:nvSpPr>
          <p:spPr>
            <a:xfrm>
              <a:off x="2836492" y="4052902"/>
              <a:ext cx="336471" cy="178997"/>
            </a:xfrm>
            <a:custGeom>
              <a:avLst/>
              <a:gdLst/>
              <a:ahLst/>
              <a:cxnLst/>
              <a:rect l="l" t="t" r="r" b="b"/>
              <a:pathLst>
                <a:path w="11021" h="5863" extrusionOk="0">
                  <a:moveTo>
                    <a:pt x="5612" y="412"/>
                  </a:moveTo>
                  <a:cubicBezTo>
                    <a:pt x="7313" y="412"/>
                    <a:pt x="8927" y="1203"/>
                    <a:pt x="10483" y="2727"/>
                  </a:cubicBezTo>
                  <a:cubicBezTo>
                    <a:pt x="10039" y="3266"/>
                    <a:pt x="8139" y="5388"/>
                    <a:pt x="5606" y="5451"/>
                  </a:cubicBezTo>
                  <a:cubicBezTo>
                    <a:pt x="5549" y="5453"/>
                    <a:pt x="5493" y="5454"/>
                    <a:pt x="5437" y="5454"/>
                  </a:cubicBezTo>
                  <a:cubicBezTo>
                    <a:pt x="3754" y="5454"/>
                    <a:pt x="2102" y="4534"/>
                    <a:pt x="538" y="2696"/>
                  </a:cubicBezTo>
                  <a:cubicBezTo>
                    <a:pt x="1014" y="2221"/>
                    <a:pt x="2914" y="479"/>
                    <a:pt x="5416" y="415"/>
                  </a:cubicBezTo>
                  <a:cubicBezTo>
                    <a:pt x="5481" y="413"/>
                    <a:pt x="5547" y="412"/>
                    <a:pt x="5612" y="412"/>
                  </a:cubicBezTo>
                  <a:close/>
                  <a:moveTo>
                    <a:pt x="5577" y="1"/>
                  </a:moveTo>
                  <a:cubicBezTo>
                    <a:pt x="5513" y="1"/>
                    <a:pt x="5448" y="2"/>
                    <a:pt x="5384" y="4"/>
                  </a:cubicBezTo>
                  <a:cubicBezTo>
                    <a:pt x="2312" y="99"/>
                    <a:pt x="190" y="2474"/>
                    <a:pt x="95" y="2569"/>
                  </a:cubicBezTo>
                  <a:lnTo>
                    <a:pt x="0" y="2696"/>
                  </a:lnTo>
                  <a:lnTo>
                    <a:pt x="95" y="2822"/>
                  </a:lnTo>
                  <a:cubicBezTo>
                    <a:pt x="1805" y="4849"/>
                    <a:pt x="3610" y="5863"/>
                    <a:pt x="5447" y="5863"/>
                  </a:cubicBezTo>
                  <a:lnTo>
                    <a:pt x="5637" y="5863"/>
                  </a:lnTo>
                  <a:cubicBezTo>
                    <a:pt x="8709" y="5768"/>
                    <a:pt x="10831" y="2917"/>
                    <a:pt x="10894" y="2822"/>
                  </a:cubicBezTo>
                  <a:lnTo>
                    <a:pt x="11021" y="2664"/>
                  </a:lnTo>
                  <a:lnTo>
                    <a:pt x="10894" y="2569"/>
                  </a:lnTo>
                  <a:cubicBezTo>
                    <a:pt x="9211" y="885"/>
                    <a:pt x="7438" y="1"/>
                    <a:pt x="5577" y="1"/>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3"/>
            <p:cNvSpPr/>
            <p:nvPr/>
          </p:nvSpPr>
          <p:spPr>
            <a:xfrm>
              <a:off x="2939927" y="4071373"/>
              <a:ext cx="139278" cy="139247"/>
            </a:xfrm>
            <a:custGeom>
              <a:avLst/>
              <a:gdLst/>
              <a:ahLst/>
              <a:cxnLst/>
              <a:rect l="l" t="t" r="r" b="b"/>
              <a:pathLst>
                <a:path w="4562" h="4561" extrusionOk="0">
                  <a:moveTo>
                    <a:pt x="2281" y="1"/>
                  </a:moveTo>
                  <a:cubicBezTo>
                    <a:pt x="1014" y="1"/>
                    <a:pt x="1" y="1014"/>
                    <a:pt x="1" y="2281"/>
                  </a:cubicBezTo>
                  <a:cubicBezTo>
                    <a:pt x="1" y="3547"/>
                    <a:pt x="1014" y="4561"/>
                    <a:pt x="2281" y="4561"/>
                  </a:cubicBezTo>
                  <a:cubicBezTo>
                    <a:pt x="3548" y="4561"/>
                    <a:pt x="4561" y="3547"/>
                    <a:pt x="4561" y="2281"/>
                  </a:cubicBezTo>
                  <a:cubicBezTo>
                    <a:pt x="4561" y="1014"/>
                    <a:pt x="3548" y="1"/>
                    <a:pt x="2281" y="1"/>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23"/>
            <p:cNvSpPr/>
            <p:nvPr/>
          </p:nvSpPr>
          <p:spPr>
            <a:xfrm>
              <a:off x="2929303" y="4083890"/>
              <a:ext cx="50313" cy="50344"/>
            </a:xfrm>
            <a:custGeom>
              <a:avLst/>
              <a:gdLst/>
              <a:ahLst/>
              <a:cxnLst/>
              <a:rect l="l" t="t" r="r" b="b"/>
              <a:pathLst>
                <a:path w="1648" h="1649" extrusionOk="0">
                  <a:moveTo>
                    <a:pt x="875" y="0"/>
                  </a:moveTo>
                  <a:cubicBezTo>
                    <a:pt x="858" y="0"/>
                    <a:pt x="841" y="1"/>
                    <a:pt x="824" y="2"/>
                  </a:cubicBezTo>
                  <a:cubicBezTo>
                    <a:pt x="349" y="2"/>
                    <a:pt x="0" y="351"/>
                    <a:pt x="0" y="826"/>
                  </a:cubicBezTo>
                  <a:cubicBezTo>
                    <a:pt x="0" y="1269"/>
                    <a:pt x="349" y="1649"/>
                    <a:pt x="824" y="1649"/>
                  </a:cubicBezTo>
                  <a:cubicBezTo>
                    <a:pt x="1267" y="1649"/>
                    <a:pt x="1647" y="1269"/>
                    <a:pt x="1647" y="826"/>
                  </a:cubicBezTo>
                  <a:cubicBezTo>
                    <a:pt x="1647" y="369"/>
                    <a:pt x="1296" y="0"/>
                    <a:pt x="8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4" name="Google Shape;1764;p23"/>
          <p:cNvGrpSpPr/>
          <p:nvPr/>
        </p:nvGrpSpPr>
        <p:grpSpPr>
          <a:xfrm>
            <a:off x="3631870" y="3927217"/>
            <a:ext cx="439015" cy="439015"/>
            <a:chOff x="3696003" y="3937957"/>
            <a:chExt cx="429313" cy="429313"/>
          </a:xfrm>
        </p:grpSpPr>
        <p:sp>
          <p:nvSpPr>
            <p:cNvPr id="1765" name="Google Shape;1765;p23"/>
            <p:cNvSpPr/>
            <p:nvPr/>
          </p:nvSpPr>
          <p:spPr>
            <a:xfrm>
              <a:off x="3696003" y="3937957"/>
              <a:ext cx="429313" cy="429313"/>
            </a:xfrm>
            <a:custGeom>
              <a:avLst/>
              <a:gdLst/>
              <a:ahLst/>
              <a:cxnLst/>
              <a:rect l="l" t="t" r="r" b="b"/>
              <a:pathLst>
                <a:path w="14062" h="14062" extrusionOk="0">
                  <a:moveTo>
                    <a:pt x="7031" y="0"/>
                  </a:moveTo>
                  <a:cubicBezTo>
                    <a:pt x="3136" y="0"/>
                    <a:pt x="1" y="3167"/>
                    <a:pt x="1" y="7031"/>
                  </a:cubicBezTo>
                  <a:cubicBezTo>
                    <a:pt x="1" y="10926"/>
                    <a:pt x="3136" y="14061"/>
                    <a:pt x="7031" y="14061"/>
                  </a:cubicBezTo>
                  <a:cubicBezTo>
                    <a:pt x="10895" y="14061"/>
                    <a:pt x="14062" y="10926"/>
                    <a:pt x="14062" y="7031"/>
                  </a:cubicBezTo>
                  <a:cubicBezTo>
                    <a:pt x="14062" y="3167"/>
                    <a:pt x="10895" y="0"/>
                    <a:pt x="7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3"/>
            <p:cNvSpPr/>
            <p:nvPr/>
          </p:nvSpPr>
          <p:spPr>
            <a:xfrm>
              <a:off x="3752086" y="4010893"/>
              <a:ext cx="331678" cy="230685"/>
            </a:xfrm>
            <a:custGeom>
              <a:avLst/>
              <a:gdLst/>
              <a:ahLst/>
              <a:cxnLst/>
              <a:rect l="l" t="t" r="r" b="b"/>
              <a:pathLst>
                <a:path w="10864" h="7556" extrusionOk="0">
                  <a:moveTo>
                    <a:pt x="4717" y="0"/>
                  </a:moveTo>
                  <a:cubicBezTo>
                    <a:pt x="4125" y="0"/>
                    <a:pt x="3508" y="71"/>
                    <a:pt x="2851" y="208"/>
                  </a:cubicBezTo>
                  <a:cubicBezTo>
                    <a:pt x="1964" y="366"/>
                    <a:pt x="2091" y="525"/>
                    <a:pt x="1743" y="746"/>
                  </a:cubicBezTo>
                  <a:cubicBezTo>
                    <a:pt x="1299" y="1031"/>
                    <a:pt x="1046" y="1348"/>
                    <a:pt x="824" y="1791"/>
                  </a:cubicBezTo>
                  <a:cubicBezTo>
                    <a:pt x="349" y="2647"/>
                    <a:pt x="1" y="3818"/>
                    <a:pt x="222" y="4800"/>
                  </a:cubicBezTo>
                  <a:cubicBezTo>
                    <a:pt x="349" y="5338"/>
                    <a:pt x="824" y="6478"/>
                    <a:pt x="1457" y="6605"/>
                  </a:cubicBezTo>
                  <a:cubicBezTo>
                    <a:pt x="1964" y="6700"/>
                    <a:pt x="2503" y="6700"/>
                    <a:pt x="3009" y="6827"/>
                  </a:cubicBezTo>
                  <a:cubicBezTo>
                    <a:pt x="3484" y="6954"/>
                    <a:pt x="3896" y="7080"/>
                    <a:pt x="4308" y="7270"/>
                  </a:cubicBezTo>
                  <a:cubicBezTo>
                    <a:pt x="4693" y="7425"/>
                    <a:pt x="5267" y="7555"/>
                    <a:pt x="5807" y="7555"/>
                  </a:cubicBezTo>
                  <a:cubicBezTo>
                    <a:pt x="6154" y="7555"/>
                    <a:pt x="6486" y="7501"/>
                    <a:pt x="6746" y="7365"/>
                  </a:cubicBezTo>
                  <a:cubicBezTo>
                    <a:pt x="7126" y="7175"/>
                    <a:pt x="7253" y="6764"/>
                    <a:pt x="7601" y="6573"/>
                  </a:cubicBezTo>
                  <a:cubicBezTo>
                    <a:pt x="7823" y="6447"/>
                    <a:pt x="8045" y="6478"/>
                    <a:pt x="8298" y="6447"/>
                  </a:cubicBezTo>
                  <a:cubicBezTo>
                    <a:pt x="8773" y="6383"/>
                    <a:pt x="9343" y="6193"/>
                    <a:pt x="9723" y="5972"/>
                  </a:cubicBezTo>
                  <a:cubicBezTo>
                    <a:pt x="10768" y="5433"/>
                    <a:pt x="10863" y="4578"/>
                    <a:pt x="10737" y="3628"/>
                  </a:cubicBezTo>
                  <a:cubicBezTo>
                    <a:pt x="10642" y="2615"/>
                    <a:pt x="9343" y="1633"/>
                    <a:pt x="8456" y="1095"/>
                  </a:cubicBezTo>
                  <a:cubicBezTo>
                    <a:pt x="7232" y="351"/>
                    <a:pt x="6037" y="0"/>
                    <a:pt x="4717" y="0"/>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23"/>
            <p:cNvSpPr/>
            <p:nvPr/>
          </p:nvSpPr>
          <p:spPr>
            <a:xfrm>
              <a:off x="3849752" y="4221245"/>
              <a:ext cx="977" cy="31"/>
            </a:xfrm>
            <a:custGeom>
              <a:avLst/>
              <a:gdLst/>
              <a:ahLst/>
              <a:cxnLst/>
              <a:rect l="l" t="t" r="r" b="b"/>
              <a:pathLst>
                <a:path w="32" h="1" extrusionOk="0">
                  <a:moveTo>
                    <a:pt x="0" y="0"/>
                  </a:moveTo>
                  <a:lnTo>
                    <a:pt x="32" y="0"/>
                  </a:lnTo>
                  <a:lnTo>
                    <a:pt x="32" y="0"/>
                  </a:lnTo>
                  <a:cubicBezTo>
                    <a:pt x="32" y="0"/>
                    <a:pt x="32" y="0"/>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23"/>
            <p:cNvSpPr/>
            <p:nvPr/>
          </p:nvSpPr>
          <p:spPr>
            <a:xfrm>
              <a:off x="4040228" y="4081998"/>
              <a:ext cx="24180" cy="29034"/>
            </a:xfrm>
            <a:custGeom>
              <a:avLst/>
              <a:gdLst/>
              <a:ahLst/>
              <a:cxnLst/>
              <a:rect l="l" t="t" r="r" b="b"/>
              <a:pathLst>
                <a:path w="792" h="951" extrusionOk="0">
                  <a:moveTo>
                    <a:pt x="602" y="1"/>
                  </a:moveTo>
                  <a:cubicBezTo>
                    <a:pt x="475" y="64"/>
                    <a:pt x="348" y="159"/>
                    <a:pt x="253" y="254"/>
                  </a:cubicBezTo>
                  <a:cubicBezTo>
                    <a:pt x="63" y="444"/>
                    <a:pt x="0" y="634"/>
                    <a:pt x="32" y="856"/>
                  </a:cubicBezTo>
                  <a:cubicBezTo>
                    <a:pt x="63" y="919"/>
                    <a:pt x="127" y="951"/>
                    <a:pt x="190" y="951"/>
                  </a:cubicBezTo>
                  <a:lnTo>
                    <a:pt x="222" y="951"/>
                  </a:lnTo>
                  <a:cubicBezTo>
                    <a:pt x="285" y="951"/>
                    <a:pt x="348" y="856"/>
                    <a:pt x="348" y="793"/>
                  </a:cubicBezTo>
                  <a:cubicBezTo>
                    <a:pt x="317" y="666"/>
                    <a:pt x="348" y="571"/>
                    <a:pt x="475" y="444"/>
                  </a:cubicBezTo>
                  <a:cubicBezTo>
                    <a:pt x="570" y="349"/>
                    <a:pt x="665" y="286"/>
                    <a:pt x="792" y="223"/>
                  </a:cubicBezTo>
                  <a:cubicBezTo>
                    <a:pt x="728" y="128"/>
                    <a:pt x="665" y="64"/>
                    <a:pt x="6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23"/>
            <p:cNvSpPr/>
            <p:nvPr/>
          </p:nvSpPr>
          <p:spPr>
            <a:xfrm>
              <a:off x="3896157" y="4011443"/>
              <a:ext cx="58038" cy="88964"/>
            </a:xfrm>
            <a:custGeom>
              <a:avLst/>
              <a:gdLst/>
              <a:ahLst/>
              <a:cxnLst/>
              <a:rect l="l" t="t" r="r" b="b"/>
              <a:pathLst>
                <a:path w="1901" h="2914" extrusionOk="0">
                  <a:moveTo>
                    <a:pt x="159" y="0"/>
                  </a:moveTo>
                  <a:cubicBezTo>
                    <a:pt x="285" y="285"/>
                    <a:pt x="539" y="475"/>
                    <a:pt x="792" y="665"/>
                  </a:cubicBezTo>
                  <a:cubicBezTo>
                    <a:pt x="792" y="1203"/>
                    <a:pt x="729" y="1457"/>
                    <a:pt x="159" y="1552"/>
                  </a:cubicBezTo>
                  <a:cubicBezTo>
                    <a:pt x="64" y="1583"/>
                    <a:pt x="0" y="1647"/>
                    <a:pt x="32" y="1742"/>
                  </a:cubicBezTo>
                  <a:cubicBezTo>
                    <a:pt x="64" y="1805"/>
                    <a:pt x="95" y="1837"/>
                    <a:pt x="190" y="1837"/>
                  </a:cubicBezTo>
                  <a:lnTo>
                    <a:pt x="222" y="1837"/>
                  </a:lnTo>
                  <a:cubicBezTo>
                    <a:pt x="887" y="1710"/>
                    <a:pt x="1045" y="1330"/>
                    <a:pt x="1077" y="887"/>
                  </a:cubicBezTo>
                  <a:cubicBezTo>
                    <a:pt x="1267" y="1013"/>
                    <a:pt x="1394" y="1172"/>
                    <a:pt x="1489" y="1330"/>
                  </a:cubicBezTo>
                  <a:cubicBezTo>
                    <a:pt x="1489" y="1362"/>
                    <a:pt x="1489" y="1425"/>
                    <a:pt x="1521" y="1457"/>
                  </a:cubicBezTo>
                  <a:cubicBezTo>
                    <a:pt x="1299" y="1742"/>
                    <a:pt x="1236" y="1932"/>
                    <a:pt x="1236" y="2249"/>
                  </a:cubicBezTo>
                  <a:cubicBezTo>
                    <a:pt x="1236" y="2344"/>
                    <a:pt x="1299" y="2407"/>
                    <a:pt x="1394" y="2407"/>
                  </a:cubicBezTo>
                  <a:cubicBezTo>
                    <a:pt x="1457" y="2407"/>
                    <a:pt x="1552" y="2344"/>
                    <a:pt x="1552" y="2249"/>
                  </a:cubicBezTo>
                  <a:cubicBezTo>
                    <a:pt x="1552" y="2090"/>
                    <a:pt x="1552" y="1995"/>
                    <a:pt x="1584" y="1900"/>
                  </a:cubicBezTo>
                  <a:cubicBezTo>
                    <a:pt x="1584" y="2090"/>
                    <a:pt x="1584" y="2249"/>
                    <a:pt x="1584" y="2439"/>
                  </a:cubicBezTo>
                  <a:cubicBezTo>
                    <a:pt x="1584" y="2534"/>
                    <a:pt x="1584" y="2660"/>
                    <a:pt x="1584" y="2787"/>
                  </a:cubicBezTo>
                  <a:cubicBezTo>
                    <a:pt x="1584" y="2850"/>
                    <a:pt x="1647" y="2914"/>
                    <a:pt x="1742" y="2914"/>
                  </a:cubicBezTo>
                  <a:cubicBezTo>
                    <a:pt x="1806" y="2914"/>
                    <a:pt x="1869" y="2850"/>
                    <a:pt x="1869" y="2787"/>
                  </a:cubicBezTo>
                  <a:cubicBezTo>
                    <a:pt x="1869" y="2660"/>
                    <a:pt x="1869" y="2534"/>
                    <a:pt x="1901" y="2439"/>
                  </a:cubicBezTo>
                  <a:cubicBezTo>
                    <a:pt x="1901" y="2027"/>
                    <a:pt x="1901" y="1615"/>
                    <a:pt x="1774" y="1235"/>
                  </a:cubicBezTo>
                  <a:cubicBezTo>
                    <a:pt x="1647" y="918"/>
                    <a:pt x="1331" y="697"/>
                    <a:pt x="1045" y="475"/>
                  </a:cubicBezTo>
                  <a:cubicBezTo>
                    <a:pt x="824" y="317"/>
                    <a:pt x="634" y="190"/>
                    <a:pt x="5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3"/>
            <p:cNvSpPr/>
            <p:nvPr/>
          </p:nvSpPr>
          <p:spPr>
            <a:xfrm>
              <a:off x="4065355" y="4143882"/>
              <a:ext cx="12609" cy="27111"/>
            </a:xfrm>
            <a:custGeom>
              <a:avLst/>
              <a:gdLst/>
              <a:ahLst/>
              <a:cxnLst/>
              <a:rect l="l" t="t" r="r" b="b"/>
              <a:pathLst>
                <a:path w="413" h="888" extrusionOk="0">
                  <a:moveTo>
                    <a:pt x="159" y="1"/>
                  </a:moveTo>
                  <a:cubicBezTo>
                    <a:pt x="64" y="1"/>
                    <a:pt x="1" y="32"/>
                    <a:pt x="1" y="127"/>
                  </a:cubicBezTo>
                  <a:cubicBezTo>
                    <a:pt x="1" y="444"/>
                    <a:pt x="96" y="697"/>
                    <a:pt x="286" y="887"/>
                  </a:cubicBezTo>
                  <a:cubicBezTo>
                    <a:pt x="317" y="792"/>
                    <a:pt x="381" y="697"/>
                    <a:pt x="412" y="602"/>
                  </a:cubicBezTo>
                  <a:cubicBezTo>
                    <a:pt x="317" y="476"/>
                    <a:pt x="286" y="317"/>
                    <a:pt x="286" y="127"/>
                  </a:cubicBezTo>
                  <a:cubicBezTo>
                    <a:pt x="286" y="64"/>
                    <a:pt x="222" y="1"/>
                    <a:pt x="1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3"/>
            <p:cNvSpPr/>
            <p:nvPr/>
          </p:nvSpPr>
          <p:spPr>
            <a:xfrm>
              <a:off x="3824595" y="4041301"/>
              <a:ext cx="96719" cy="52328"/>
            </a:xfrm>
            <a:custGeom>
              <a:avLst/>
              <a:gdLst/>
              <a:ahLst/>
              <a:cxnLst/>
              <a:rect l="l" t="t" r="r" b="b"/>
              <a:pathLst>
                <a:path w="3168" h="1714" extrusionOk="0">
                  <a:moveTo>
                    <a:pt x="1604" y="1"/>
                  </a:moveTo>
                  <a:cubicBezTo>
                    <a:pt x="1574" y="1"/>
                    <a:pt x="1545" y="11"/>
                    <a:pt x="1521" y="35"/>
                  </a:cubicBezTo>
                  <a:cubicBezTo>
                    <a:pt x="1458" y="67"/>
                    <a:pt x="1458" y="162"/>
                    <a:pt x="1489" y="225"/>
                  </a:cubicBezTo>
                  <a:cubicBezTo>
                    <a:pt x="1584" y="320"/>
                    <a:pt x="1584" y="415"/>
                    <a:pt x="1553" y="510"/>
                  </a:cubicBezTo>
                  <a:cubicBezTo>
                    <a:pt x="1521" y="542"/>
                    <a:pt x="1489" y="542"/>
                    <a:pt x="1394" y="574"/>
                  </a:cubicBezTo>
                  <a:cubicBezTo>
                    <a:pt x="1299" y="384"/>
                    <a:pt x="1173" y="225"/>
                    <a:pt x="1014" y="162"/>
                  </a:cubicBezTo>
                  <a:cubicBezTo>
                    <a:pt x="990" y="138"/>
                    <a:pt x="961" y="128"/>
                    <a:pt x="933" y="128"/>
                  </a:cubicBezTo>
                  <a:cubicBezTo>
                    <a:pt x="888" y="128"/>
                    <a:pt x="844" y="155"/>
                    <a:pt x="824" y="194"/>
                  </a:cubicBezTo>
                  <a:cubicBezTo>
                    <a:pt x="793" y="257"/>
                    <a:pt x="793" y="352"/>
                    <a:pt x="888" y="384"/>
                  </a:cubicBezTo>
                  <a:cubicBezTo>
                    <a:pt x="1141" y="542"/>
                    <a:pt x="1363" y="1112"/>
                    <a:pt x="1236" y="1397"/>
                  </a:cubicBezTo>
                  <a:cubicBezTo>
                    <a:pt x="761" y="1397"/>
                    <a:pt x="444" y="1302"/>
                    <a:pt x="286" y="922"/>
                  </a:cubicBezTo>
                  <a:cubicBezTo>
                    <a:pt x="262" y="851"/>
                    <a:pt x="221" y="815"/>
                    <a:pt x="161" y="815"/>
                  </a:cubicBezTo>
                  <a:cubicBezTo>
                    <a:pt x="141" y="815"/>
                    <a:pt x="120" y="819"/>
                    <a:pt x="96" y="827"/>
                  </a:cubicBezTo>
                  <a:cubicBezTo>
                    <a:pt x="33" y="859"/>
                    <a:pt x="1" y="922"/>
                    <a:pt x="1" y="1017"/>
                  </a:cubicBezTo>
                  <a:cubicBezTo>
                    <a:pt x="230" y="1566"/>
                    <a:pt x="740" y="1686"/>
                    <a:pt x="1280" y="1686"/>
                  </a:cubicBezTo>
                  <a:cubicBezTo>
                    <a:pt x="1487" y="1686"/>
                    <a:pt x="1699" y="1668"/>
                    <a:pt x="1901" y="1651"/>
                  </a:cubicBezTo>
                  <a:cubicBezTo>
                    <a:pt x="2072" y="1637"/>
                    <a:pt x="2237" y="1630"/>
                    <a:pt x="2390" y="1630"/>
                  </a:cubicBezTo>
                  <a:cubicBezTo>
                    <a:pt x="2606" y="1630"/>
                    <a:pt x="2798" y="1645"/>
                    <a:pt x="2946" y="1682"/>
                  </a:cubicBezTo>
                  <a:cubicBezTo>
                    <a:pt x="2978" y="1714"/>
                    <a:pt x="2978" y="1714"/>
                    <a:pt x="3009" y="1714"/>
                  </a:cubicBezTo>
                  <a:cubicBezTo>
                    <a:pt x="3073" y="1714"/>
                    <a:pt x="3136" y="1682"/>
                    <a:pt x="3136" y="1619"/>
                  </a:cubicBezTo>
                  <a:cubicBezTo>
                    <a:pt x="3168" y="1556"/>
                    <a:pt x="3136" y="1461"/>
                    <a:pt x="3041" y="1429"/>
                  </a:cubicBezTo>
                  <a:cubicBezTo>
                    <a:pt x="2883" y="1381"/>
                    <a:pt x="2701" y="1366"/>
                    <a:pt x="2503" y="1366"/>
                  </a:cubicBezTo>
                  <a:cubicBezTo>
                    <a:pt x="2305" y="1366"/>
                    <a:pt x="2091" y="1381"/>
                    <a:pt x="1869" y="1397"/>
                  </a:cubicBezTo>
                  <a:lnTo>
                    <a:pt x="1553" y="1397"/>
                  </a:lnTo>
                  <a:cubicBezTo>
                    <a:pt x="1584" y="1239"/>
                    <a:pt x="1584" y="1049"/>
                    <a:pt x="1521" y="827"/>
                  </a:cubicBezTo>
                  <a:cubicBezTo>
                    <a:pt x="1648" y="795"/>
                    <a:pt x="1743" y="732"/>
                    <a:pt x="1806" y="637"/>
                  </a:cubicBezTo>
                  <a:cubicBezTo>
                    <a:pt x="1933" y="479"/>
                    <a:pt x="1901" y="257"/>
                    <a:pt x="1743" y="67"/>
                  </a:cubicBezTo>
                  <a:cubicBezTo>
                    <a:pt x="1704" y="28"/>
                    <a:pt x="1652" y="1"/>
                    <a:pt x="16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3"/>
            <p:cNvSpPr/>
            <p:nvPr/>
          </p:nvSpPr>
          <p:spPr>
            <a:xfrm>
              <a:off x="3823649" y="4112955"/>
              <a:ext cx="117021" cy="101543"/>
            </a:xfrm>
            <a:custGeom>
              <a:avLst/>
              <a:gdLst/>
              <a:ahLst/>
              <a:cxnLst/>
              <a:rect l="l" t="t" r="r" b="b"/>
              <a:pathLst>
                <a:path w="3833" h="3326" extrusionOk="0">
                  <a:moveTo>
                    <a:pt x="190" y="0"/>
                  </a:moveTo>
                  <a:cubicBezTo>
                    <a:pt x="127" y="0"/>
                    <a:pt x="32" y="32"/>
                    <a:pt x="0" y="127"/>
                  </a:cubicBezTo>
                  <a:cubicBezTo>
                    <a:pt x="0" y="190"/>
                    <a:pt x="32" y="254"/>
                    <a:pt x="127" y="285"/>
                  </a:cubicBezTo>
                  <a:cubicBezTo>
                    <a:pt x="507" y="380"/>
                    <a:pt x="887" y="665"/>
                    <a:pt x="887" y="1045"/>
                  </a:cubicBezTo>
                  <a:cubicBezTo>
                    <a:pt x="887" y="1077"/>
                    <a:pt x="887" y="1140"/>
                    <a:pt x="855" y="1172"/>
                  </a:cubicBezTo>
                  <a:cubicBezTo>
                    <a:pt x="839" y="1188"/>
                    <a:pt x="792" y="1196"/>
                    <a:pt x="733" y="1196"/>
                  </a:cubicBezTo>
                  <a:cubicBezTo>
                    <a:pt x="673" y="1196"/>
                    <a:pt x="602" y="1188"/>
                    <a:pt x="539" y="1172"/>
                  </a:cubicBezTo>
                  <a:lnTo>
                    <a:pt x="412" y="1172"/>
                  </a:lnTo>
                  <a:cubicBezTo>
                    <a:pt x="317" y="1172"/>
                    <a:pt x="254" y="1267"/>
                    <a:pt x="254" y="1330"/>
                  </a:cubicBezTo>
                  <a:cubicBezTo>
                    <a:pt x="254" y="1394"/>
                    <a:pt x="317" y="1457"/>
                    <a:pt x="412" y="1457"/>
                  </a:cubicBezTo>
                  <a:lnTo>
                    <a:pt x="665" y="1457"/>
                  </a:lnTo>
                  <a:cubicBezTo>
                    <a:pt x="824" y="1457"/>
                    <a:pt x="950" y="1457"/>
                    <a:pt x="1077" y="1362"/>
                  </a:cubicBezTo>
                  <a:cubicBezTo>
                    <a:pt x="1235" y="1520"/>
                    <a:pt x="1299" y="1805"/>
                    <a:pt x="1299" y="1995"/>
                  </a:cubicBezTo>
                  <a:cubicBezTo>
                    <a:pt x="1299" y="2027"/>
                    <a:pt x="1299" y="2090"/>
                    <a:pt x="1330" y="2090"/>
                  </a:cubicBezTo>
                  <a:cubicBezTo>
                    <a:pt x="1271" y="2098"/>
                    <a:pt x="1211" y="2102"/>
                    <a:pt x="1152" y="2102"/>
                  </a:cubicBezTo>
                  <a:cubicBezTo>
                    <a:pt x="963" y="2102"/>
                    <a:pt x="786" y="2061"/>
                    <a:pt x="665" y="1964"/>
                  </a:cubicBezTo>
                  <a:cubicBezTo>
                    <a:pt x="649" y="1948"/>
                    <a:pt x="618" y="1940"/>
                    <a:pt x="582" y="1940"/>
                  </a:cubicBezTo>
                  <a:cubicBezTo>
                    <a:pt x="547" y="1940"/>
                    <a:pt x="507" y="1948"/>
                    <a:pt x="475" y="1964"/>
                  </a:cubicBezTo>
                  <a:cubicBezTo>
                    <a:pt x="412" y="2027"/>
                    <a:pt x="412" y="2122"/>
                    <a:pt x="475" y="2185"/>
                  </a:cubicBezTo>
                  <a:cubicBezTo>
                    <a:pt x="665" y="2354"/>
                    <a:pt x="926" y="2397"/>
                    <a:pt x="1200" y="2397"/>
                  </a:cubicBezTo>
                  <a:cubicBezTo>
                    <a:pt x="1337" y="2397"/>
                    <a:pt x="1478" y="2386"/>
                    <a:pt x="1615" y="2375"/>
                  </a:cubicBezTo>
                  <a:cubicBezTo>
                    <a:pt x="1758" y="2360"/>
                    <a:pt x="1900" y="2344"/>
                    <a:pt x="2027" y="2344"/>
                  </a:cubicBezTo>
                  <a:cubicBezTo>
                    <a:pt x="2154" y="2344"/>
                    <a:pt x="2265" y="2360"/>
                    <a:pt x="2344" y="2407"/>
                  </a:cubicBezTo>
                  <a:cubicBezTo>
                    <a:pt x="2629" y="2502"/>
                    <a:pt x="2850" y="2692"/>
                    <a:pt x="3072" y="2882"/>
                  </a:cubicBezTo>
                  <a:cubicBezTo>
                    <a:pt x="3230" y="3040"/>
                    <a:pt x="3389" y="3167"/>
                    <a:pt x="3579" y="3294"/>
                  </a:cubicBezTo>
                  <a:cubicBezTo>
                    <a:pt x="3611" y="3294"/>
                    <a:pt x="3611" y="3325"/>
                    <a:pt x="3642" y="3325"/>
                  </a:cubicBezTo>
                  <a:cubicBezTo>
                    <a:pt x="3706" y="3325"/>
                    <a:pt x="3737" y="3294"/>
                    <a:pt x="3769" y="3262"/>
                  </a:cubicBezTo>
                  <a:cubicBezTo>
                    <a:pt x="3832" y="3199"/>
                    <a:pt x="3801" y="3104"/>
                    <a:pt x="3737" y="3072"/>
                  </a:cubicBezTo>
                  <a:cubicBezTo>
                    <a:pt x="3579" y="2945"/>
                    <a:pt x="3452" y="2819"/>
                    <a:pt x="3294" y="2692"/>
                  </a:cubicBezTo>
                  <a:cubicBezTo>
                    <a:pt x="3040" y="2470"/>
                    <a:pt x="2787" y="2249"/>
                    <a:pt x="2470" y="2122"/>
                  </a:cubicBezTo>
                  <a:cubicBezTo>
                    <a:pt x="2344" y="2075"/>
                    <a:pt x="2201" y="2059"/>
                    <a:pt x="2051" y="2059"/>
                  </a:cubicBezTo>
                  <a:cubicBezTo>
                    <a:pt x="1900" y="2059"/>
                    <a:pt x="1742" y="2075"/>
                    <a:pt x="1584" y="2090"/>
                  </a:cubicBezTo>
                  <a:lnTo>
                    <a:pt x="1552" y="2090"/>
                  </a:lnTo>
                  <a:cubicBezTo>
                    <a:pt x="1584" y="2059"/>
                    <a:pt x="1584" y="2027"/>
                    <a:pt x="1584" y="1995"/>
                  </a:cubicBezTo>
                  <a:cubicBezTo>
                    <a:pt x="1615" y="1679"/>
                    <a:pt x="1489" y="1299"/>
                    <a:pt x="1172" y="1045"/>
                  </a:cubicBezTo>
                  <a:lnTo>
                    <a:pt x="1204" y="1045"/>
                  </a:lnTo>
                  <a:cubicBezTo>
                    <a:pt x="1204" y="507"/>
                    <a:pt x="665" y="127"/>
                    <a:pt x="1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23"/>
            <p:cNvSpPr/>
            <p:nvPr/>
          </p:nvSpPr>
          <p:spPr>
            <a:xfrm>
              <a:off x="3770465" y="4087432"/>
              <a:ext cx="44513" cy="105786"/>
            </a:xfrm>
            <a:custGeom>
              <a:avLst/>
              <a:gdLst/>
              <a:ahLst/>
              <a:cxnLst/>
              <a:rect l="l" t="t" r="r" b="b"/>
              <a:pathLst>
                <a:path w="1458" h="3465" extrusionOk="0">
                  <a:moveTo>
                    <a:pt x="1002" y="1"/>
                  </a:moveTo>
                  <a:cubicBezTo>
                    <a:pt x="984" y="1"/>
                    <a:pt x="966" y="5"/>
                    <a:pt x="951" y="13"/>
                  </a:cubicBezTo>
                  <a:cubicBezTo>
                    <a:pt x="855" y="13"/>
                    <a:pt x="792" y="108"/>
                    <a:pt x="824" y="171"/>
                  </a:cubicBezTo>
                  <a:cubicBezTo>
                    <a:pt x="887" y="361"/>
                    <a:pt x="1046" y="1058"/>
                    <a:pt x="919" y="1533"/>
                  </a:cubicBezTo>
                  <a:cubicBezTo>
                    <a:pt x="855" y="1723"/>
                    <a:pt x="729" y="1818"/>
                    <a:pt x="602" y="1945"/>
                  </a:cubicBezTo>
                  <a:cubicBezTo>
                    <a:pt x="570" y="1976"/>
                    <a:pt x="539" y="2008"/>
                    <a:pt x="475" y="2071"/>
                  </a:cubicBezTo>
                  <a:cubicBezTo>
                    <a:pt x="380" y="1755"/>
                    <a:pt x="380" y="1406"/>
                    <a:pt x="475" y="1153"/>
                  </a:cubicBezTo>
                  <a:cubicBezTo>
                    <a:pt x="507" y="1058"/>
                    <a:pt x="475" y="995"/>
                    <a:pt x="380" y="963"/>
                  </a:cubicBezTo>
                  <a:cubicBezTo>
                    <a:pt x="363" y="954"/>
                    <a:pt x="344" y="951"/>
                    <a:pt x="325" y="951"/>
                  </a:cubicBezTo>
                  <a:cubicBezTo>
                    <a:pt x="271" y="951"/>
                    <a:pt x="214" y="980"/>
                    <a:pt x="190" y="1026"/>
                  </a:cubicBezTo>
                  <a:cubicBezTo>
                    <a:pt x="0" y="1533"/>
                    <a:pt x="127" y="2293"/>
                    <a:pt x="507" y="2673"/>
                  </a:cubicBezTo>
                  <a:cubicBezTo>
                    <a:pt x="570" y="2768"/>
                    <a:pt x="665" y="2831"/>
                    <a:pt x="760" y="2926"/>
                  </a:cubicBezTo>
                  <a:cubicBezTo>
                    <a:pt x="919" y="3053"/>
                    <a:pt x="1141" y="3211"/>
                    <a:pt x="1141" y="3338"/>
                  </a:cubicBezTo>
                  <a:cubicBezTo>
                    <a:pt x="1141" y="3401"/>
                    <a:pt x="1204" y="3465"/>
                    <a:pt x="1299" y="3465"/>
                  </a:cubicBezTo>
                  <a:cubicBezTo>
                    <a:pt x="1362" y="3465"/>
                    <a:pt x="1457" y="3401"/>
                    <a:pt x="1426" y="3306"/>
                  </a:cubicBezTo>
                  <a:cubicBezTo>
                    <a:pt x="1426" y="3053"/>
                    <a:pt x="1172" y="2863"/>
                    <a:pt x="951" y="2705"/>
                  </a:cubicBezTo>
                  <a:cubicBezTo>
                    <a:pt x="855" y="2610"/>
                    <a:pt x="760" y="2546"/>
                    <a:pt x="729" y="2515"/>
                  </a:cubicBezTo>
                  <a:cubicBezTo>
                    <a:pt x="697" y="2451"/>
                    <a:pt x="634" y="2420"/>
                    <a:pt x="602" y="2356"/>
                  </a:cubicBezTo>
                  <a:cubicBezTo>
                    <a:pt x="665" y="2293"/>
                    <a:pt x="760" y="2230"/>
                    <a:pt x="824" y="2135"/>
                  </a:cubicBezTo>
                  <a:cubicBezTo>
                    <a:pt x="951" y="2008"/>
                    <a:pt x="1109" y="1850"/>
                    <a:pt x="1204" y="1628"/>
                  </a:cubicBezTo>
                  <a:cubicBezTo>
                    <a:pt x="1362" y="1058"/>
                    <a:pt x="1172" y="330"/>
                    <a:pt x="1109" y="108"/>
                  </a:cubicBezTo>
                  <a:cubicBezTo>
                    <a:pt x="1109" y="37"/>
                    <a:pt x="1055" y="1"/>
                    <a:pt x="10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3"/>
            <p:cNvSpPr/>
            <p:nvPr/>
          </p:nvSpPr>
          <p:spPr>
            <a:xfrm>
              <a:off x="3992846" y="4108986"/>
              <a:ext cx="67716" cy="92933"/>
            </a:xfrm>
            <a:custGeom>
              <a:avLst/>
              <a:gdLst/>
              <a:ahLst/>
              <a:cxnLst/>
              <a:rect l="l" t="t" r="r" b="b"/>
              <a:pathLst>
                <a:path w="2218" h="3044" extrusionOk="0">
                  <a:moveTo>
                    <a:pt x="465" y="1"/>
                  </a:moveTo>
                  <a:cubicBezTo>
                    <a:pt x="412" y="1"/>
                    <a:pt x="368" y="28"/>
                    <a:pt x="349" y="67"/>
                  </a:cubicBezTo>
                  <a:cubicBezTo>
                    <a:pt x="0" y="510"/>
                    <a:pt x="32" y="827"/>
                    <a:pt x="127" y="1049"/>
                  </a:cubicBezTo>
                  <a:cubicBezTo>
                    <a:pt x="285" y="1365"/>
                    <a:pt x="634" y="1587"/>
                    <a:pt x="1172" y="1682"/>
                  </a:cubicBezTo>
                  <a:cubicBezTo>
                    <a:pt x="1045" y="2125"/>
                    <a:pt x="1109" y="2600"/>
                    <a:pt x="1204" y="3044"/>
                  </a:cubicBezTo>
                  <a:cubicBezTo>
                    <a:pt x="1299" y="3012"/>
                    <a:pt x="1394" y="2980"/>
                    <a:pt x="1489" y="2949"/>
                  </a:cubicBezTo>
                  <a:cubicBezTo>
                    <a:pt x="1299" y="1904"/>
                    <a:pt x="1489" y="1207"/>
                    <a:pt x="2122" y="795"/>
                  </a:cubicBezTo>
                  <a:cubicBezTo>
                    <a:pt x="2185" y="764"/>
                    <a:pt x="2217" y="669"/>
                    <a:pt x="2185" y="605"/>
                  </a:cubicBezTo>
                  <a:cubicBezTo>
                    <a:pt x="2148" y="568"/>
                    <a:pt x="2100" y="553"/>
                    <a:pt x="2054" y="553"/>
                  </a:cubicBezTo>
                  <a:cubicBezTo>
                    <a:pt x="2022" y="553"/>
                    <a:pt x="1990" y="561"/>
                    <a:pt x="1964" y="574"/>
                  </a:cubicBezTo>
                  <a:cubicBezTo>
                    <a:pt x="1615" y="795"/>
                    <a:pt x="1394" y="1080"/>
                    <a:pt x="1267" y="1397"/>
                  </a:cubicBezTo>
                  <a:lnTo>
                    <a:pt x="1235" y="1397"/>
                  </a:lnTo>
                  <a:cubicBezTo>
                    <a:pt x="824" y="1334"/>
                    <a:pt x="507" y="1144"/>
                    <a:pt x="412" y="922"/>
                  </a:cubicBezTo>
                  <a:cubicBezTo>
                    <a:pt x="317" y="669"/>
                    <a:pt x="444" y="415"/>
                    <a:pt x="602" y="225"/>
                  </a:cubicBezTo>
                  <a:cubicBezTo>
                    <a:pt x="634" y="162"/>
                    <a:pt x="634" y="67"/>
                    <a:pt x="570" y="35"/>
                  </a:cubicBezTo>
                  <a:cubicBezTo>
                    <a:pt x="534" y="11"/>
                    <a:pt x="498"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23"/>
            <p:cNvSpPr/>
            <p:nvPr/>
          </p:nvSpPr>
          <p:spPr>
            <a:xfrm>
              <a:off x="3939663" y="4016266"/>
              <a:ext cx="50313" cy="58038"/>
            </a:xfrm>
            <a:custGeom>
              <a:avLst/>
              <a:gdLst/>
              <a:ahLst/>
              <a:cxnLst/>
              <a:rect l="l" t="t" r="r" b="b"/>
              <a:pathLst>
                <a:path w="1648" h="1901" extrusionOk="0">
                  <a:moveTo>
                    <a:pt x="1" y="0"/>
                  </a:moveTo>
                  <a:lnTo>
                    <a:pt x="1" y="0"/>
                  </a:lnTo>
                  <a:cubicBezTo>
                    <a:pt x="96" y="349"/>
                    <a:pt x="381" y="570"/>
                    <a:pt x="666" y="760"/>
                  </a:cubicBezTo>
                  <a:cubicBezTo>
                    <a:pt x="666" y="792"/>
                    <a:pt x="666" y="792"/>
                    <a:pt x="666" y="792"/>
                  </a:cubicBezTo>
                  <a:cubicBezTo>
                    <a:pt x="666" y="855"/>
                    <a:pt x="666" y="950"/>
                    <a:pt x="666" y="1045"/>
                  </a:cubicBezTo>
                  <a:cubicBezTo>
                    <a:pt x="602" y="1330"/>
                    <a:pt x="571" y="1774"/>
                    <a:pt x="982" y="1901"/>
                  </a:cubicBezTo>
                  <a:lnTo>
                    <a:pt x="1046" y="1901"/>
                  </a:lnTo>
                  <a:cubicBezTo>
                    <a:pt x="1109" y="1901"/>
                    <a:pt x="1141" y="1869"/>
                    <a:pt x="1172" y="1806"/>
                  </a:cubicBezTo>
                  <a:cubicBezTo>
                    <a:pt x="1204" y="1710"/>
                    <a:pt x="1141" y="1647"/>
                    <a:pt x="1077" y="1615"/>
                  </a:cubicBezTo>
                  <a:cubicBezTo>
                    <a:pt x="919" y="1584"/>
                    <a:pt x="919" y="1425"/>
                    <a:pt x="951" y="1109"/>
                  </a:cubicBezTo>
                  <a:lnTo>
                    <a:pt x="951" y="982"/>
                  </a:lnTo>
                  <a:cubicBezTo>
                    <a:pt x="1141" y="1109"/>
                    <a:pt x="1299" y="1235"/>
                    <a:pt x="1362" y="1425"/>
                  </a:cubicBezTo>
                  <a:cubicBezTo>
                    <a:pt x="1362" y="1489"/>
                    <a:pt x="1426" y="1520"/>
                    <a:pt x="1489" y="1520"/>
                  </a:cubicBezTo>
                  <a:lnTo>
                    <a:pt x="1521" y="1520"/>
                  </a:lnTo>
                  <a:cubicBezTo>
                    <a:pt x="1616" y="1489"/>
                    <a:pt x="1647" y="1425"/>
                    <a:pt x="1647" y="1330"/>
                  </a:cubicBezTo>
                  <a:cubicBezTo>
                    <a:pt x="1552" y="1014"/>
                    <a:pt x="1236" y="792"/>
                    <a:pt x="919" y="602"/>
                  </a:cubicBezTo>
                  <a:cubicBezTo>
                    <a:pt x="666" y="444"/>
                    <a:pt x="444" y="285"/>
                    <a:pt x="349" y="95"/>
                  </a:cubicBezTo>
                  <a:cubicBezTo>
                    <a:pt x="222" y="64"/>
                    <a:pt x="127" y="3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23"/>
            <p:cNvSpPr/>
            <p:nvPr/>
          </p:nvSpPr>
          <p:spPr>
            <a:xfrm>
              <a:off x="3764665" y="4084898"/>
              <a:ext cx="25157" cy="21310"/>
            </a:xfrm>
            <a:custGeom>
              <a:avLst/>
              <a:gdLst/>
              <a:ahLst/>
              <a:cxnLst/>
              <a:rect l="l" t="t" r="r" b="b"/>
              <a:pathLst>
                <a:path w="824" h="698" extrusionOk="0">
                  <a:moveTo>
                    <a:pt x="127" y="1"/>
                  </a:moveTo>
                  <a:cubicBezTo>
                    <a:pt x="64" y="96"/>
                    <a:pt x="32" y="223"/>
                    <a:pt x="0" y="318"/>
                  </a:cubicBezTo>
                  <a:cubicBezTo>
                    <a:pt x="159" y="539"/>
                    <a:pt x="412" y="666"/>
                    <a:pt x="634" y="698"/>
                  </a:cubicBezTo>
                  <a:lnTo>
                    <a:pt x="665" y="698"/>
                  </a:lnTo>
                  <a:cubicBezTo>
                    <a:pt x="729" y="698"/>
                    <a:pt x="792" y="634"/>
                    <a:pt x="792" y="571"/>
                  </a:cubicBezTo>
                  <a:cubicBezTo>
                    <a:pt x="824" y="508"/>
                    <a:pt x="760" y="413"/>
                    <a:pt x="665" y="413"/>
                  </a:cubicBezTo>
                  <a:cubicBezTo>
                    <a:pt x="539" y="413"/>
                    <a:pt x="349" y="286"/>
                    <a:pt x="222" y="128"/>
                  </a:cubicBezTo>
                  <a:cubicBezTo>
                    <a:pt x="159" y="96"/>
                    <a:pt x="127" y="33"/>
                    <a:pt x="1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3"/>
            <p:cNvSpPr/>
            <p:nvPr/>
          </p:nvSpPr>
          <p:spPr>
            <a:xfrm>
              <a:off x="3826549" y="4016175"/>
              <a:ext cx="62861" cy="12700"/>
            </a:xfrm>
            <a:custGeom>
              <a:avLst/>
              <a:gdLst/>
              <a:ahLst/>
              <a:cxnLst/>
              <a:rect l="l" t="t" r="r" b="b"/>
              <a:pathLst>
                <a:path w="2059" h="416" extrusionOk="0">
                  <a:moveTo>
                    <a:pt x="1888" y="1"/>
                  </a:moveTo>
                  <a:cubicBezTo>
                    <a:pt x="1858" y="1"/>
                    <a:pt x="1830" y="11"/>
                    <a:pt x="1805" y="35"/>
                  </a:cubicBezTo>
                  <a:cubicBezTo>
                    <a:pt x="1701" y="95"/>
                    <a:pt x="1490" y="126"/>
                    <a:pt x="1250" y="126"/>
                  </a:cubicBezTo>
                  <a:cubicBezTo>
                    <a:pt x="982" y="126"/>
                    <a:pt x="678" y="87"/>
                    <a:pt x="444" y="3"/>
                  </a:cubicBezTo>
                  <a:cubicBezTo>
                    <a:pt x="444" y="35"/>
                    <a:pt x="412" y="35"/>
                    <a:pt x="412" y="35"/>
                  </a:cubicBezTo>
                  <a:cubicBezTo>
                    <a:pt x="254" y="35"/>
                    <a:pt x="127" y="67"/>
                    <a:pt x="0" y="98"/>
                  </a:cubicBezTo>
                  <a:cubicBezTo>
                    <a:pt x="64" y="130"/>
                    <a:pt x="95" y="162"/>
                    <a:pt x="127" y="193"/>
                  </a:cubicBezTo>
                  <a:cubicBezTo>
                    <a:pt x="412" y="352"/>
                    <a:pt x="824" y="415"/>
                    <a:pt x="1204" y="415"/>
                  </a:cubicBezTo>
                  <a:cubicBezTo>
                    <a:pt x="1520" y="415"/>
                    <a:pt x="1805" y="352"/>
                    <a:pt x="1964" y="257"/>
                  </a:cubicBezTo>
                  <a:cubicBezTo>
                    <a:pt x="2027" y="225"/>
                    <a:pt x="2059" y="130"/>
                    <a:pt x="2027" y="67"/>
                  </a:cubicBezTo>
                  <a:cubicBezTo>
                    <a:pt x="1988" y="28"/>
                    <a:pt x="1937" y="1"/>
                    <a:pt x="18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23"/>
            <p:cNvSpPr/>
            <p:nvPr/>
          </p:nvSpPr>
          <p:spPr>
            <a:xfrm>
              <a:off x="3813971" y="4021090"/>
              <a:ext cx="25157" cy="35812"/>
            </a:xfrm>
            <a:custGeom>
              <a:avLst/>
              <a:gdLst/>
              <a:ahLst/>
              <a:cxnLst/>
              <a:rect l="l" t="t" r="r" b="b"/>
              <a:pathLst>
                <a:path w="824" h="1173" extrusionOk="0">
                  <a:moveTo>
                    <a:pt x="254" y="1"/>
                  </a:moveTo>
                  <a:cubicBezTo>
                    <a:pt x="159" y="64"/>
                    <a:pt x="64" y="96"/>
                    <a:pt x="1" y="159"/>
                  </a:cubicBezTo>
                  <a:cubicBezTo>
                    <a:pt x="64" y="222"/>
                    <a:pt x="127" y="317"/>
                    <a:pt x="159" y="381"/>
                  </a:cubicBezTo>
                  <a:cubicBezTo>
                    <a:pt x="317" y="602"/>
                    <a:pt x="476" y="824"/>
                    <a:pt x="507" y="1046"/>
                  </a:cubicBezTo>
                  <a:cubicBezTo>
                    <a:pt x="539" y="1109"/>
                    <a:pt x="602" y="1172"/>
                    <a:pt x="666" y="1172"/>
                  </a:cubicBezTo>
                  <a:lnTo>
                    <a:pt x="697" y="1172"/>
                  </a:lnTo>
                  <a:cubicBezTo>
                    <a:pt x="761" y="1172"/>
                    <a:pt x="824" y="1077"/>
                    <a:pt x="824" y="1014"/>
                  </a:cubicBezTo>
                  <a:cubicBezTo>
                    <a:pt x="761" y="697"/>
                    <a:pt x="602" y="444"/>
                    <a:pt x="412" y="222"/>
                  </a:cubicBezTo>
                  <a:cubicBezTo>
                    <a:pt x="349" y="159"/>
                    <a:pt x="317" y="64"/>
                    <a:pt x="2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23"/>
            <p:cNvSpPr/>
            <p:nvPr/>
          </p:nvSpPr>
          <p:spPr>
            <a:xfrm>
              <a:off x="3863277" y="4100010"/>
              <a:ext cx="139247" cy="108687"/>
            </a:xfrm>
            <a:custGeom>
              <a:avLst/>
              <a:gdLst/>
              <a:ahLst/>
              <a:cxnLst/>
              <a:rect l="l" t="t" r="r" b="b"/>
              <a:pathLst>
                <a:path w="4561" h="3560" extrusionOk="0">
                  <a:moveTo>
                    <a:pt x="1577" y="0"/>
                  </a:moveTo>
                  <a:cubicBezTo>
                    <a:pt x="1557" y="0"/>
                    <a:pt x="1538" y="4"/>
                    <a:pt x="1521" y="13"/>
                  </a:cubicBezTo>
                  <a:cubicBezTo>
                    <a:pt x="1457" y="76"/>
                    <a:pt x="1426" y="139"/>
                    <a:pt x="1457" y="234"/>
                  </a:cubicBezTo>
                  <a:cubicBezTo>
                    <a:pt x="1616" y="456"/>
                    <a:pt x="1774" y="1184"/>
                    <a:pt x="1647" y="1533"/>
                  </a:cubicBezTo>
                  <a:cubicBezTo>
                    <a:pt x="1584" y="1659"/>
                    <a:pt x="1521" y="1691"/>
                    <a:pt x="1489" y="1691"/>
                  </a:cubicBezTo>
                  <a:cubicBezTo>
                    <a:pt x="887" y="1438"/>
                    <a:pt x="349" y="1058"/>
                    <a:pt x="317" y="614"/>
                  </a:cubicBezTo>
                  <a:cubicBezTo>
                    <a:pt x="317" y="551"/>
                    <a:pt x="254" y="488"/>
                    <a:pt x="159" y="488"/>
                  </a:cubicBezTo>
                  <a:cubicBezTo>
                    <a:pt x="64" y="488"/>
                    <a:pt x="1" y="551"/>
                    <a:pt x="32" y="646"/>
                  </a:cubicBezTo>
                  <a:cubicBezTo>
                    <a:pt x="64" y="1564"/>
                    <a:pt x="1616" y="2071"/>
                    <a:pt x="2598" y="2419"/>
                  </a:cubicBezTo>
                  <a:lnTo>
                    <a:pt x="2629" y="2419"/>
                  </a:lnTo>
                  <a:cubicBezTo>
                    <a:pt x="2661" y="2451"/>
                    <a:pt x="2693" y="2483"/>
                    <a:pt x="2756" y="2483"/>
                  </a:cubicBezTo>
                  <a:lnTo>
                    <a:pt x="2819" y="2483"/>
                  </a:lnTo>
                  <a:cubicBezTo>
                    <a:pt x="2914" y="2514"/>
                    <a:pt x="2978" y="2546"/>
                    <a:pt x="3041" y="2578"/>
                  </a:cubicBezTo>
                  <a:cubicBezTo>
                    <a:pt x="3516" y="2736"/>
                    <a:pt x="3833" y="2958"/>
                    <a:pt x="4054" y="3306"/>
                  </a:cubicBezTo>
                  <a:cubicBezTo>
                    <a:pt x="4118" y="3369"/>
                    <a:pt x="4149" y="3464"/>
                    <a:pt x="4181" y="3559"/>
                  </a:cubicBezTo>
                  <a:cubicBezTo>
                    <a:pt x="4276" y="3559"/>
                    <a:pt x="4371" y="3528"/>
                    <a:pt x="4498" y="3528"/>
                  </a:cubicBezTo>
                  <a:cubicBezTo>
                    <a:pt x="4434" y="3401"/>
                    <a:pt x="4371" y="3274"/>
                    <a:pt x="4308" y="3148"/>
                  </a:cubicBezTo>
                  <a:cubicBezTo>
                    <a:pt x="4054" y="2768"/>
                    <a:pt x="3706" y="2514"/>
                    <a:pt x="3231" y="2324"/>
                  </a:cubicBezTo>
                  <a:cubicBezTo>
                    <a:pt x="3231" y="2324"/>
                    <a:pt x="3263" y="2324"/>
                    <a:pt x="3263" y="2293"/>
                  </a:cubicBezTo>
                  <a:cubicBezTo>
                    <a:pt x="3294" y="2261"/>
                    <a:pt x="3326" y="2229"/>
                    <a:pt x="3358" y="2198"/>
                  </a:cubicBezTo>
                  <a:cubicBezTo>
                    <a:pt x="3548" y="2261"/>
                    <a:pt x="3674" y="2324"/>
                    <a:pt x="3833" y="2324"/>
                  </a:cubicBezTo>
                  <a:cubicBezTo>
                    <a:pt x="4054" y="2324"/>
                    <a:pt x="4276" y="2198"/>
                    <a:pt x="4498" y="1976"/>
                  </a:cubicBezTo>
                  <a:cubicBezTo>
                    <a:pt x="4561" y="1913"/>
                    <a:pt x="4561" y="1818"/>
                    <a:pt x="4498" y="1754"/>
                  </a:cubicBezTo>
                  <a:cubicBezTo>
                    <a:pt x="4471" y="1741"/>
                    <a:pt x="4440" y="1734"/>
                    <a:pt x="4407" y="1734"/>
                  </a:cubicBezTo>
                  <a:cubicBezTo>
                    <a:pt x="4361" y="1734"/>
                    <a:pt x="4313" y="1749"/>
                    <a:pt x="4276" y="1786"/>
                  </a:cubicBezTo>
                  <a:cubicBezTo>
                    <a:pt x="4096" y="1946"/>
                    <a:pt x="3966" y="2031"/>
                    <a:pt x="3815" y="2031"/>
                  </a:cubicBezTo>
                  <a:cubicBezTo>
                    <a:pt x="3727" y="2031"/>
                    <a:pt x="3632" y="2002"/>
                    <a:pt x="3516" y="1944"/>
                  </a:cubicBezTo>
                  <a:cubicBezTo>
                    <a:pt x="3643" y="1659"/>
                    <a:pt x="3674" y="1343"/>
                    <a:pt x="3674" y="1153"/>
                  </a:cubicBezTo>
                  <a:cubicBezTo>
                    <a:pt x="3674" y="1058"/>
                    <a:pt x="3611" y="1026"/>
                    <a:pt x="3516" y="1026"/>
                  </a:cubicBezTo>
                  <a:cubicBezTo>
                    <a:pt x="3421" y="1026"/>
                    <a:pt x="3358" y="1089"/>
                    <a:pt x="3358" y="1153"/>
                  </a:cubicBezTo>
                  <a:cubicBezTo>
                    <a:pt x="3358" y="1343"/>
                    <a:pt x="3326" y="1659"/>
                    <a:pt x="3231" y="1881"/>
                  </a:cubicBezTo>
                  <a:cubicBezTo>
                    <a:pt x="3199" y="1881"/>
                    <a:pt x="3168" y="1913"/>
                    <a:pt x="3168" y="1944"/>
                  </a:cubicBezTo>
                  <a:cubicBezTo>
                    <a:pt x="3136" y="1944"/>
                    <a:pt x="3136" y="1976"/>
                    <a:pt x="3136" y="2008"/>
                  </a:cubicBezTo>
                  <a:cubicBezTo>
                    <a:pt x="3104" y="2039"/>
                    <a:pt x="3104" y="2071"/>
                    <a:pt x="3073" y="2103"/>
                  </a:cubicBezTo>
                  <a:cubicBezTo>
                    <a:pt x="3009" y="2166"/>
                    <a:pt x="2914" y="2198"/>
                    <a:pt x="2851" y="2198"/>
                  </a:cubicBezTo>
                  <a:cubicBezTo>
                    <a:pt x="2819" y="2198"/>
                    <a:pt x="2756" y="2166"/>
                    <a:pt x="2724" y="2166"/>
                  </a:cubicBezTo>
                  <a:cubicBezTo>
                    <a:pt x="2439" y="2071"/>
                    <a:pt x="2122" y="1944"/>
                    <a:pt x="1806" y="1818"/>
                  </a:cubicBezTo>
                  <a:cubicBezTo>
                    <a:pt x="1837" y="1786"/>
                    <a:pt x="1901" y="1723"/>
                    <a:pt x="1932" y="1628"/>
                  </a:cubicBezTo>
                  <a:cubicBezTo>
                    <a:pt x="1964" y="1564"/>
                    <a:pt x="1964" y="1469"/>
                    <a:pt x="1996" y="1406"/>
                  </a:cubicBezTo>
                  <a:cubicBezTo>
                    <a:pt x="2598" y="1311"/>
                    <a:pt x="2598" y="614"/>
                    <a:pt x="2598" y="361"/>
                  </a:cubicBezTo>
                  <a:cubicBezTo>
                    <a:pt x="2598" y="266"/>
                    <a:pt x="2534" y="203"/>
                    <a:pt x="2439" y="203"/>
                  </a:cubicBezTo>
                  <a:cubicBezTo>
                    <a:pt x="2344" y="203"/>
                    <a:pt x="2281" y="266"/>
                    <a:pt x="2281" y="361"/>
                  </a:cubicBezTo>
                  <a:cubicBezTo>
                    <a:pt x="2281" y="836"/>
                    <a:pt x="2217" y="1058"/>
                    <a:pt x="1996" y="1121"/>
                  </a:cubicBezTo>
                  <a:cubicBezTo>
                    <a:pt x="1996" y="709"/>
                    <a:pt x="1837" y="266"/>
                    <a:pt x="1742" y="76"/>
                  </a:cubicBezTo>
                  <a:cubicBezTo>
                    <a:pt x="1696" y="30"/>
                    <a:pt x="1633" y="0"/>
                    <a:pt x="15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3"/>
            <p:cNvSpPr/>
            <p:nvPr/>
          </p:nvSpPr>
          <p:spPr>
            <a:xfrm>
              <a:off x="3992846" y="4044293"/>
              <a:ext cx="38712" cy="75440"/>
            </a:xfrm>
            <a:custGeom>
              <a:avLst/>
              <a:gdLst/>
              <a:ahLst/>
              <a:cxnLst/>
              <a:rect l="l" t="t" r="r" b="b"/>
              <a:pathLst>
                <a:path w="1268" h="2471" extrusionOk="0">
                  <a:moveTo>
                    <a:pt x="602" y="1"/>
                  </a:moveTo>
                  <a:cubicBezTo>
                    <a:pt x="824" y="412"/>
                    <a:pt x="950" y="697"/>
                    <a:pt x="824" y="919"/>
                  </a:cubicBezTo>
                  <a:cubicBezTo>
                    <a:pt x="760" y="951"/>
                    <a:pt x="697" y="1014"/>
                    <a:pt x="729" y="1078"/>
                  </a:cubicBezTo>
                  <a:cubicBezTo>
                    <a:pt x="665" y="1141"/>
                    <a:pt x="570" y="1173"/>
                    <a:pt x="507" y="1204"/>
                  </a:cubicBezTo>
                  <a:cubicBezTo>
                    <a:pt x="285" y="1331"/>
                    <a:pt x="0" y="1489"/>
                    <a:pt x="64" y="1743"/>
                  </a:cubicBezTo>
                  <a:cubicBezTo>
                    <a:pt x="64" y="1806"/>
                    <a:pt x="127" y="1869"/>
                    <a:pt x="190" y="1869"/>
                  </a:cubicBezTo>
                  <a:lnTo>
                    <a:pt x="222" y="1869"/>
                  </a:lnTo>
                  <a:cubicBezTo>
                    <a:pt x="317" y="1838"/>
                    <a:pt x="349" y="1774"/>
                    <a:pt x="349" y="1711"/>
                  </a:cubicBezTo>
                  <a:cubicBezTo>
                    <a:pt x="349" y="1616"/>
                    <a:pt x="539" y="1521"/>
                    <a:pt x="665" y="1458"/>
                  </a:cubicBezTo>
                  <a:cubicBezTo>
                    <a:pt x="697" y="1426"/>
                    <a:pt x="760" y="1394"/>
                    <a:pt x="792" y="1363"/>
                  </a:cubicBezTo>
                  <a:cubicBezTo>
                    <a:pt x="887" y="1648"/>
                    <a:pt x="919" y="1964"/>
                    <a:pt x="824" y="2313"/>
                  </a:cubicBezTo>
                  <a:cubicBezTo>
                    <a:pt x="792" y="2376"/>
                    <a:pt x="855" y="2439"/>
                    <a:pt x="919" y="2471"/>
                  </a:cubicBezTo>
                  <a:lnTo>
                    <a:pt x="982" y="2471"/>
                  </a:lnTo>
                  <a:cubicBezTo>
                    <a:pt x="1045" y="2471"/>
                    <a:pt x="1109" y="2439"/>
                    <a:pt x="1109" y="2376"/>
                  </a:cubicBezTo>
                  <a:cubicBezTo>
                    <a:pt x="1267" y="1933"/>
                    <a:pt x="1172" y="1489"/>
                    <a:pt x="1045" y="1141"/>
                  </a:cubicBezTo>
                  <a:cubicBezTo>
                    <a:pt x="1235" y="856"/>
                    <a:pt x="1204" y="602"/>
                    <a:pt x="1109" y="317"/>
                  </a:cubicBezTo>
                  <a:cubicBezTo>
                    <a:pt x="919" y="191"/>
                    <a:pt x="760" y="96"/>
                    <a:pt x="6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3"/>
            <p:cNvSpPr/>
            <p:nvPr/>
          </p:nvSpPr>
          <p:spPr>
            <a:xfrm>
              <a:off x="3823649" y="4191264"/>
              <a:ext cx="96719" cy="39658"/>
            </a:xfrm>
            <a:custGeom>
              <a:avLst/>
              <a:gdLst/>
              <a:ahLst/>
              <a:cxnLst/>
              <a:rect l="l" t="t" r="r" b="b"/>
              <a:pathLst>
                <a:path w="3168" h="1299" extrusionOk="0">
                  <a:moveTo>
                    <a:pt x="2122" y="0"/>
                  </a:moveTo>
                  <a:cubicBezTo>
                    <a:pt x="2027" y="0"/>
                    <a:pt x="1964" y="64"/>
                    <a:pt x="1932" y="127"/>
                  </a:cubicBezTo>
                  <a:cubicBezTo>
                    <a:pt x="1877" y="564"/>
                    <a:pt x="1022" y="742"/>
                    <a:pt x="422" y="742"/>
                  </a:cubicBezTo>
                  <a:cubicBezTo>
                    <a:pt x="326" y="742"/>
                    <a:pt x="237" y="738"/>
                    <a:pt x="159" y="729"/>
                  </a:cubicBezTo>
                  <a:cubicBezTo>
                    <a:pt x="147" y="723"/>
                    <a:pt x="135" y="720"/>
                    <a:pt x="124" y="720"/>
                  </a:cubicBezTo>
                  <a:cubicBezTo>
                    <a:pt x="73" y="720"/>
                    <a:pt x="26" y="772"/>
                    <a:pt x="0" y="824"/>
                  </a:cubicBezTo>
                  <a:cubicBezTo>
                    <a:pt x="222" y="824"/>
                    <a:pt x="444" y="856"/>
                    <a:pt x="665" y="919"/>
                  </a:cubicBezTo>
                  <a:cubicBezTo>
                    <a:pt x="760" y="951"/>
                    <a:pt x="792" y="951"/>
                    <a:pt x="855" y="982"/>
                  </a:cubicBezTo>
                  <a:lnTo>
                    <a:pt x="887" y="982"/>
                  </a:lnTo>
                  <a:cubicBezTo>
                    <a:pt x="1172" y="1077"/>
                    <a:pt x="1489" y="1172"/>
                    <a:pt x="1774" y="1267"/>
                  </a:cubicBezTo>
                  <a:cubicBezTo>
                    <a:pt x="1869" y="1299"/>
                    <a:pt x="1932" y="1299"/>
                    <a:pt x="2027" y="1299"/>
                  </a:cubicBezTo>
                  <a:lnTo>
                    <a:pt x="2059" y="1299"/>
                  </a:lnTo>
                  <a:cubicBezTo>
                    <a:pt x="2312" y="1299"/>
                    <a:pt x="2534" y="1204"/>
                    <a:pt x="2724" y="1109"/>
                  </a:cubicBezTo>
                  <a:cubicBezTo>
                    <a:pt x="2819" y="1077"/>
                    <a:pt x="2914" y="1014"/>
                    <a:pt x="3040" y="982"/>
                  </a:cubicBezTo>
                  <a:cubicBezTo>
                    <a:pt x="3104" y="982"/>
                    <a:pt x="3167" y="887"/>
                    <a:pt x="3135" y="824"/>
                  </a:cubicBezTo>
                  <a:cubicBezTo>
                    <a:pt x="3135" y="772"/>
                    <a:pt x="3072" y="720"/>
                    <a:pt x="2997" y="720"/>
                  </a:cubicBezTo>
                  <a:cubicBezTo>
                    <a:pt x="2980" y="720"/>
                    <a:pt x="2963" y="723"/>
                    <a:pt x="2945" y="729"/>
                  </a:cubicBezTo>
                  <a:cubicBezTo>
                    <a:pt x="2819" y="760"/>
                    <a:pt x="2692" y="792"/>
                    <a:pt x="2597" y="856"/>
                  </a:cubicBezTo>
                  <a:cubicBezTo>
                    <a:pt x="2407" y="919"/>
                    <a:pt x="2249" y="1014"/>
                    <a:pt x="2027" y="1014"/>
                  </a:cubicBezTo>
                  <a:cubicBezTo>
                    <a:pt x="1805" y="1014"/>
                    <a:pt x="1552" y="982"/>
                    <a:pt x="1299" y="919"/>
                  </a:cubicBezTo>
                  <a:cubicBezTo>
                    <a:pt x="1742" y="792"/>
                    <a:pt x="2185" y="570"/>
                    <a:pt x="2249" y="159"/>
                  </a:cubicBezTo>
                  <a:cubicBezTo>
                    <a:pt x="2249" y="95"/>
                    <a:pt x="2185" y="32"/>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3"/>
            <p:cNvSpPr/>
            <p:nvPr/>
          </p:nvSpPr>
          <p:spPr>
            <a:xfrm>
              <a:off x="3776266" y="4218345"/>
              <a:ext cx="101543" cy="40544"/>
            </a:xfrm>
            <a:custGeom>
              <a:avLst/>
              <a:gdLst/>
              <a:ahLst/>
              <a:cxnLst/>
              <a:rect l="l" t="t" r="r" b="b"/>
              <a:pathLst>
                <a:path w="3326" h="1328" extrusionOk="0">
                  <a:moveTo>
                    <a:pt x="127" y="0"/>
                  </a:moveTo>
                  <a:cubicBezTo>
                    <a:pt x="0" y="602"/>
                    <a:pt x="729" y="1235"/>
                    <a:pt x="1236" y="1299"/>
                  </a:cubicBezTo>
                  <a:cubicBezTo>
                    <a:pt x="1347" y="1317"/>
                    <a:pt x="1485" y="1327"/>
                    <a:pt x="1636" y="1327"/>
                  </a:cubicBezTo>
                  <a:cubicBezTo>
                    <a:pt x="2262" y="1327"/>
                    <a:pt x="3122" y="1156"/>
                    <a:pt x="3326" y="697"/>
                  </a:cubicBezTo>
                  <a:cubicBezTo>
                    <a:pt x="3009" y="570"/>
                    <a:pt x="2692" y="475"/>
                    <a:pt x="2376" y="475"/>
                  </a:cubicBezTo>
                  <a:cubicBezTo>
                    <a:pt x="1521" y="412"/>
                    <a:pt x="887" y="349"/>
                    <a:pt x="127" y="0"/>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3"/>
            <p:cNvSpPr/>
            <p:nvPr/>
          </p:nvSpPr>
          <p:spPr>
            <a:xfrm>
              <a:off x="3857476" y="4243471"/>
              <a:ext cx="40635" cy="83438"/>
            </a:xfrm>
            <a:custGeom>
              <a:avLst/>
              <a:gdLst/>
              <a:ahLst/>
              <a:cxnLst/>
              <a:rect l="l" t="t" r="r" b="b"/>
              <a:pathLst>
                <a:path w="1331" h="2733" extrusionOk="0">
                  <a:moveTo>
                    <a:pt x="792" y="1"/>
                  </a:moveTo>
                  <a:cubicBezTo>
                    <a:pt x="666" y="286"/>
                    <a:pt x="381" y="286"/>
                    <a:pt x="191" y="444"/>
                  </a:cubicBezTo>
                  <a:cubicBezTo>
                    <a:pt x="1" y="602"/>
                    <a:pt x="32" y="729"/>
                    <a:pt x="1" y="951"/>
                  </a:cubicBezTo>
                  <a:cubicBezTo>
                    <a:pt x="1" y="1299"/>
                    <a:pt x="159" y="1521"/>
                    <a:pt x="191" y="1869"/>
                  </a:cubicBezTo>
                  <a:cubicBezTo>
                    <a:pt x="222" y="2122"/>
                    <a:pt x="191" y="2407"/>
                    <a:pt x="191" y="2692"/>
                  </a:cubicBezTo>
                  <a:cubicBezTo>
                    <a:pt x="419" y="2692"/>
                    <a:pt x="626" y="2733"/>
                    <a:pt x="846" y="2733"/>
                  </a:cubicBezTo>
                  <a:cubicBezTo>
                    <a:pt x="901" y="2733"/>
                    <a:pt x="957" y="2730"/>
                    <a:pt x="1014" y="2724"/>
                  </a:cubicBezTo>
                  <a:cubicBezTo>
                    <a:pt x="1046" y="2186"/>
                    <a:pt x="982" y="1647"/>
                    <a:pt x="1046" y="1109"/>
                  </a:cubicBezTo>
                  <a:cubicBezTo>
                    <a:pt x="1077" y="824"/>
                    <a:pt x="1331" y="222"/>
                    <a:pt x="792" y="1"/>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4" name="Google Shape;1784;p23"/>
          <p:cNvGrpSpPr/>
          <p:nvPr/>
        </p:nvGrpSpPr>
        <p:grpSpPr>
          <a:xfrm>
            <a:off x="4556325" y="3927217"/>
            <a:ext cx="439015" cy="439015"/>
            <a:chOff x="4600027" y="3937957"/>
            <a:chExt cx="429313" cy="429313"/>
          </a:xfrm>
        </p:grpSpPr>
        <p:sp>
          <p:nvSpPr>
            <p:cNvPr id="1785" name="Google Shape;1785;p23"/>
            <p:cNvSpPr/>
            <p:nvPr/>
          </p:nvSpPr>
          <p:spPr>
            <a:xfrm>
              <a:off x="4600027" y="3937957"/>
              <a:ext cx="429313" cy="429313"/>
            </a:xfrm>
            <a:custGeom>
              <a:avLst/>
              <a:gdLst/>
              <a:ahLst/>
              <a:cxnLst/>
              <a:rect l="l" t="t" r="r" b="b"/>
              <a:pathLst>
                <a:path w="14062" h="14062" extrusionOk="0">
                  <a:moveTo>
                    <a:pt x="7031" y="0"/>
                  </a:moveTo>
                  <a:cubicBezTo>
                    <a:pt x="3136" y="0"/>
                    <a:pt x="0" y="3167"/>
                    <a:pt x="0" y="7031"/>
                  </a:cubicBezTo>
                  <a:cubicBezTo>
                    <a:pt x="0" y="10926"/>
                    <a:pt x="3136" y="14061"/>
                    <a:pt x="7031" y="14061"/>
                  </a:cubicBezTo>
                  <a:cubicBezTo>
                    <a:pt x="10895" y="14061"/>
                    <a:pt x="14062" y="10926"/>
                    <a:pt x="14062" y="7031"/>
                  </a:cubicBezTo>
                  <a:cubicBezTo>
                    <a:pt x="14062" y="3167"/>
                    <a:pt x="10895" y="0"/>
                    <a:pt x="70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3"/>
            <p:cNvSpPr/>
            <p:nvPr/>
          </p:nvSpPr>
          <p:spPr>
            <a:xfrm>
              <a:off x="4679313" y="4022891"/>
              <a:ext cx="309422" cy="245797"/>
            </a:xfrm>
            <a:custGeom>
              <a:avLst/>
              <a:gdLst/>
              <a:ahLst/>
              <a:cxnLst/>
              <a:rect l="l" t="t" r="r" b="b"/>
              <a:pathLst>
                <a:path w="10135" h="8051" extrusionOk="0">
                  <a:moveTo>
                    <a:pt x="3400" y="0"/>
                  </a:moveTo>
                  <a:cubicBezTo>
                    <a:pt x="2740" y="0"/>
                    <a:pt x="2093" y="18"/>
                    <a:pt x="1362" y="37"/>
                  </a:cubicBezTo>
                  <a:cubicBezTo>
                    <a:pt x="1710" y="1937"/>
                    <a:pt x="1964" y="3837"/>
                    <a:pt x="1457" y="5167"/>
                  </a:cubicBezTo>
                  <a:cubicBezTo>
                    <a:pt x="1140" y="5927"/>
                    <a:pt x="0" y="7447"/>
                    <a:pt x="1299" y="7954"/>
                  </a:cubicBezTo>
                  <a:cubicBezTo>
                    <a:pt x="1480" y="8024"/>
                    <a:pt x="1677" y="8050"/>
                    <a:pt x="1881" y="8050"/>
                  </a:cubicBezTo>
                  <a:cubicBezTo>
                    <a:pt x="2557" y="8050"/>
                    <a:pt x="3323" y="7759"/>
                    <a:pt x="3924" y="7759"/>
                  </a:cubicBezTo>
                  <a:cubicBezTo>
                    <a:pt x="3968" y="7759"/>
                    <a:pt x="4012" y="7761"/>
                    <a:pt x="4054" y="7764"/>
                  </a:cubicBezTo>
                  <a:cubicBezTo>
                    <a:pt x="5116" y="7835"/>
                    <a:pt x="6033" y="7906"/>
                    <a:pt x="6880" y="7906"/>
                  </a:cubicBezTo>
                  <a:cubicBezTo>
                    <a:pt x="7927" y="7906"/>
                    <a:pt x="8869" y="7797"/>
                    <a:pt x="9849" y="7447"/>
                  </a:cubicBezTo>
                  <a:cubicBezTo>
                    <a:pt x="10134" y="7289"/>
                    <a:pt x="9881" y="7099"/>
                    <a:pt x="9849" y="6972"/>
                  </a:cubicBezTo>
                  <a:cubicBezTo>
                    <a:pt x="9374" y="6687"/>
                    <a:pt x="8741" y="6782"/>
                    <a:pt x="8203" y="6687"/>
                  </a:cubicBezTo>
                  <a:cubicBezTo>
                    <a:pt x="7221" y="6561"/>
                    <a:pt x="6429" y="6180"/>
                    <a:pt x="5574" y="5579"/>
                  </a:cubicBezTo>
                  <a:cubicBezTo>
                    <a:pt x="4877" y="5104"/>
                    <a:pt x="4181" y="4597"/>
                    <a:pt x="4181" y="3742"/>
                  </a:cubicBezTo>
                  <a:cubicBezTo>
                    <a:pt x="4212" y="2507"/>
                    <a:pt x="4814" y="1303"/>
                    <a:pt x="4909" y="37"/>
                  </a:cubicBezTo>
                  <a:cubicBezTo>
                    <a:pt x="4374" y="10"/>
                    <a:pt x="3884" y="0"/>
                    <a:pt x="3400" y="0"/>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7" name="Google Shape;1787;p23"/>
          <p:cNvGrpSpPr/>
          <p:nvPr/>
        </p:nvGrpSpPr>
        <p:grpSpPr>
          <a:xfrm>
            <a:off x="5480780" y="3927217"/>
            <a:ext cx="438016" cy="439015"/>
            <a:chOff x="5504050" y="3937957"/>
            <a:chExt cx="428336" cy="429313"/>
          </a:xfrm>
        </p:grpSpPr>
        <p:sp>
          <p:nvSpPr>
            <p:cNvPr id="1788" name="Google Shape;1788;p23"/>
            <p:cNvSpPr/>
            <p:nvPr/>
          </p:nvSpPr>
          <p:spPr>
            <a:xfrm>
              <a:off x="5504050" y="3937957"/>
              <a:ext cx="428336" cy="429313"/>
            </a:xfrm>
            <a:custGeom>
              <a:avLst/>
              <a:gdLst/>
              <a:ahLst/>
              <a:cxnLst/>
              <a:rect l="l" t="t" r="r" b="b"/>
              <a:pathLst>
                <a:path w="14030" h="14062" extrusionOk="0">
                  <a:moveTo>
                    <a:pt x="6999" y="0"/>
                  </a:moveTo>
                  <a:cubicBezTo>
                    <a:pt x="3135" y="0"/>
                    <a:pt x="0" y="3167"/>
                    <a:pt x="0" y="7031"/>
                  </a:cubicBezTo>
                  <a:cubicBezTo>
                    <a:pt x="0" y="10926"/>
                    <a:pt x="3135" y="14061"/>
                    <a:pt x="6999" y="14061"/>
                  </a:cubicBezTo>
                  <a:cubicBezTo>
                    <a:pt x="10894" y="14061"/>
                    <a:pt x="14029" y="10926"/>
                    <a:pt x="14029" y="7031"/>
                  </a:cubicBezTo>
                  <a:cubicBezTo>
                    <a:pt x="14029" y="3167"/>
                    <a:pt x="10894" y="0"/>
                    <a:pt x="69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3"/>
            <p:cNvSpPr/>
            <p:nvPr/>
          </p:nvSpPr>
          <p:spPr>
            <a:xfrm>
              <a:off x="5612768" y="3994865"/>
              <a:ext cx="214229" cy="274312"/>
            </a:xfrm>
            <a:custGeom>
              <a:avLst/>
              <a:gdLst/>
              <a:ahLst/>
              <a:cxnLst/>
              <a:rect l="l" t="t" r="r" b="b"/>
              <a:pathLst>
                <a:path w="7017" h="8985" extrusionOk="0">
                  <a:moveTo>
                    <a:pt x="3433" y="1"/>
                  </a:moveTo>
                  <a:cubicBezTo>
                    <a:pt x="1586" y="1"/>
                    <a:pt x="1" y="1787"/>
                    <a:pt x="208" y="3932"/>
                  </a:cubicBezTo>
                  <a:cubicBezTo>
                    <a:pt x="429" y="6655"/>
                    <a:pt x="2235" y="8365"/>
                    <a:pt x="3691" y="8872"/>
                  </a:cubicBezTo>
                  <a:cubicBezTo>
                    <a:pt x="3922" y="8949"/>
                    <a:pt x="4143" y="8984"/>
                    <a:pt x="4350" y="8984"/>
                  </a:cubicBezTo>
                  <a:cubicBezTo>
                    <a:pt x="5591" y="8984"/>
                    <a:pt x="6347" y="7709"/>
                    <a:pt x="5940" y="6433"/>
                  </a:cubicBezTo>
                  <a:lnTo>
                    <a:pt x="5940" y="6433"/>
                  </a:lnTo>
                  <a:cubicBezTo>
                    <a:pt x="5623" y="6908"/>
                    <a:pt x="5211" y="7193"/>
                    <a:pt x="4736" y="7193"/>
                  </a:cubicBezTo>
                  <a:cubicBezTo>
                    <a:pt x="4705" y="7193"/>
                    <a:pt x="4673" y="7225"/>
                    <a:pt x="4641" y="7225"/>
                  </a:cubicBezTo>
                  <a:cubicBezTo>
                    <a:pt x="3470" y="7225"/>
                    <a:pt x="2235" y="5832"/>
                    <a:pt x="1823" y="5198"/>
                  </a:cubicBezTo>
                  <a:cubicBezTo>
                    <a:pt x="1221" y="4185"/>
                    <a:pt x="1886" y="3045"/>
                    <a:pt x="2583" y="2665"/>
                  </a:cubicBezTo>
                  <a:cubicBezTo>
                    <a:pt x="2805" y="2538"/>
                    <a:pt x="3058" y="2507"/>
                    <a:pt x="3343" y="2443"/>
                  </a:cubicBezTo>
                  <a:cubicBezTo>
                    <a:pt x="3755" y="2348"/>
                    <a:pt x="4230" y="2221"/>
                    <a:pt x="4768" y="1810"/>
                  </a:cubicBezTo>
                  <a:cubicBezTo>
                    <a:pt x="4578" y="1430"/>
                    <a:pt x="4166" y="1081"/>
                    <a:pt x="3596" y="1050"/>
                  </a:cubicBezTo>
                  <a:cubicBezTo>
                    <a:pt x="3577" y="1049"/>
                    <a:pt x="3557" y="1049"/>
                    <a:pt x="3538" y="1049"/>
                  </a:cubicBezTo>
                  <a:cubicBezTo>
                    <a:pt x="2334" y="1049"/>
                    <a:pt x="1502" y="2015"/>
                    <a:pt x="1221" y="2950"/>
                  </a:cubicBezTo>
                  <a:cubicBezTo>
                    <a:pt x="809" y="4248"/>
                    <a:pt x="1284" y="5325"/>
                    <a:pt x="1918" y="5895"/>
                  </a:cubicBezTo>
                  <a:cubicBezTo>
                    <a:pt x="1949" y="5958"/>
                    <a:pt x="1949" y="6022"/>
                    <a:pt x="1886" y="6085"/>
                  </a:cubicBezTo>
                  <a:cubicBezTo>
                    <a:pt x="1886" y="6085"/>
                    <a:pt x="1854" y="6117"/>
                    <a:pt x="1791" y="6117"/>
                  </a:cubicBezTo>
                  <a:cubicBezTo>
                    <a:pt x="1759" y="6117"/>
                    <a:pt x="1728" y="6085"/>
                    <a:pt x="1696" y="6053"/>
                  </a:cubicBezTo>
                  <a:cubicBezTo>
                    <a:pt x="873" y="5262"/>
                    <a:pt x="556" y="4027"/>
                    <a:pt x="936" y="2887"/>
                  </a:cubicBezTo>
                  <a:cubicBezTo>
                    <a:pt x="1253" y="1873"/>
                    <a:pt x="2203" y="828"/>
                    <a:pt x="3501" y="828"/>
                  </a:cubicBezTo>
                  <a:lnTo>
                    <a:pt x="3596" y="828"/>
                  </a:lnTo>
                  <a:cubicBezTo>
                    <a:pt x="4356" y="860"/>
                    <a:pt x="4863" y="1303"/>
                    <a:pt x="5053" y="1778"/>
                  </a:cubicBezTo>
                  <a:cubicBezTo>
                    <a:pt x="5053" y="1778"/>
                    <a:pt x="5053" y="1810"/>
                    <a:pt x="5085" y="1810"/>
                  </a:cubicBezTo>
                  <a:cubicBezTo>
                    <a:pt x="5148" y="1968"/>
                    <a:pt x="5180" y="2126"/>
                    <a:pt x="5180" y="2285"/>
                  </a:cubicBezTo>
                  <a:cubicBezTo>
                    <a:pt x="5211" y="2918"/>
                    <a:pt x="4800" y="3393"/>
                    <a:pt x="4103" y="3457"/>
                  </a:cubicBezTo>
                  <a:cubicBezTo>
                    <a:pt x="3565" y="3520"/>
                    <a:pt x="3058" y="3963"/>
                    <a:pt x="2995" y="4217"/>
                  </a:cubicBezTo>
                  <a:cubicBezTo>
                    <a:pt x="2969" y="4268"/>
                    <a:pt x="2901" y="4320"/>
                    <a:pt x="2842" y="4320"/>
                  </a:cubicBezTo>
                  <a:cubicBezTo>
                    <a:pt x="2829" y="4320"/>
                    <a:pt x="2816" y="4317"/>
                    <a:pt x="2805" y="4312"/>
                  </a:cubicBezTo>
                  <a:cubicBezTo>
                    <a:pt x="2741" y="4312"/>
                    <a:pt x="2678" y="4248"/>
                    <a:pt x="2710" y="4153"/>
                  </a:cubicBezTo>
                  <a:cubicBezTo>
                    <a:pt x="2805" y="3805"/>
                    <a:pt x="3375" y="3298"/>
                    <a:pt x="4071" y="3203"/>
                  </a:cubicBezTo>
                  <a:cubicBezTo>
                    <a:pt x="4705" y="3140"/>
                    <a:pt x="4926" y="2697"/>
                    <a:pt x="4895" y="2285"/>
                  </a:cubicBezTo>
                  <a:cubicBezTo>
                    <a:pt x="4895" y="2221"/>
                    <a:pt x="4895" y="2126"/>
                    <a:pt x="4863" y="2063"/>
                  </a:cubicBezTo>
                  <a:cubicBezTo>
                    <a:pt x="4325" y="2475"/>
                    <a:pt x="3818" y="2570"/>
                    <a:pt x="3406" y="2665"/>
                  </a:cubicBezTo>
                  <a:cubicBezTo>
                    <a:pt x="3153" y="2728"/>
                    <a:pt x="2931" y="2792"/>
                    <a:pt x="2741" y="2887"/>
                  </a:cubicBezTo>
                  <a:cubicBezTo>
                    <a:pt x="2235" y="3140"/>
                    <a:pt x="1506" y="4122"/>
                    <a:pt x="2076" y="5072"/>
                  </a:cubicBezTo>
                  <a:cubicBezTo>
                    <a:pt x="2266" y="5357"/>
                    <a:pt x="2678" y="5863"/>
                    <a:pt x="3185" y="6307"/>
                  </a:cubicBezTo>
                  <a:cubicBezTo>
                    <a:pt x="3550" y="6611"/>
                    <a:pt x="4119" y="6974"/>
                    <a:pt x="4641" y="6974"/>
                  </a:cubicBezTo>
                  <a:cubicBezTo>
                    <a:pt x="4662" y="6974"/>
                    <a:pt x="4684" y="6973"/>
                    <a:pt x="4705" y="6972"/>
                  </a:cubicBezTo>
                  <a:cubicBezTo>
                    <a:pt x="5085" y="6940"/>
                    <a:pt x="5433" y="6718"/>
                    <a:pt x="5686" y="6307"/>
                  </a:cubicBezTo>
                  <a:cubicBezTo>
                    <a:pt x="5433" y="6148"/>
                    <a:pt x="5053" y="5863"/>
                    <a:pt x="5306" y="5547"/>
                  </a:cubicBezTo>
                  <a:cubicBezTo>
                    <a:pt x="5686" y="5072"/>
                    <a:pt x="5623" y="4850"/>
                    <a:pt x="5085" y="4692"/>
                  </a:cubicBezTo>
                  <a:cubicBezTo>
                    <a:pt x="5053" y="4692"/>
                    <a:pt x="5021" y="4660"/>
                    <a:pt x="4958" y="4660"/>
                  </a:cubicBezTo>
                  <a:cubicBezTo>
                    <a:pt x="4958" y="4692"/>
                    <a:pt x="4990" y="4723"/>
                    <a:pt x="4990" y="4723"/>
                  </a:cubicBezTo>
                  <a:cubicBezTo>
                    <a:pt x="5085" y="5230"/>
                    <a:pt x="4958" y="5768"/>
                    <a:pt x="4515" y="5895"/>
                  </a:cubicBezTo>
                  <a:lnTo>
                    <a:pt x="4356" y="5895"/>
                  </a:lnTo>
                  <a:cubicBezTo>
                    <a:pt x="4166" y="5895"/>
                    <a:pt x="3976" y="5800"/>
                    <a:pt x="3818" y="5642"/>
                  </a:cubicBezTo>
                  <a:cubicBezTo>
                    <a:pt x="3533" y="5325"/>
                    <a:pt x="3406" y="4723"/>
                    <a:pt x="3723" y="4217"/>
                  </a:cubicBezTo>
                  <a:cubicBezTo>
                    <a:pt x="3755" y="4185"/>
                    <a:pt x="3786" y="4185"/>
                    <a:pt x="3818" y="4153"/>
                  </a:cubicBezTo>
                  <a:cubicBezTo>
                    <a:pt x="3888" y="4101"/>
                    <a:pt x="3993" y="4087"/>
                    <a:pt x="4120" y="4087"/>
                  </a:cubicBezTo>
                  <a:cubicBezTo>
                    <a:pt x="4266" y="4087"/>
                    <a:pt x="4439" y="4105"/>
                    <a:pt x="4619" y="4105"/>
                  </a:cubicBezTo>
                  <a:cubicBezTo>
                    <a:pt x="4854" y="4105"/>
                    <a:pt x="5099" y="4074"/>
                    <a:pt x="5306" y="3932"/>
                  </a:cubicBezTo>
                  <a:cubicBezTo>
                    <a:pt x="5845" y="3552"/>
                    <a:pt x="7017" y="1366"/>
                    <a:pt x="4705" y="290"/>
                  </a:cubicBezTo>
                  <a:cubicBezTo>
                    <a:pt x="4279" y="91"/>
                    <a:pt x="3849" y="1"/>
                    <a:pt x="3433" y="1"/>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0" name="Google Shape;1790;p23"/>
          <p:cNvGrpSpPr/>
          <p:nvPr/>
        </p:nvGrpSpPr>
        <p:grpSpPr>
          <a:xfrm>
            <a:off x="859536" y="3927217"/>
            <a:ext cx="438048" cy="439015"/>
            <a:chOff x="984939" y="3937957"/>
            <a:chExt cx="428366" cy="429313"/>
          </a:xfrm>
        </p:grpSpPr>
        <p:sp>
          <p:nvSpPr>
            <p:cNvPr id="1791" name="Google Shape;1791;p23"/>
            <p:cNvSpPr/>
            <p:nvPr/>
          </p:nvSpPr>
          <p:spPr>
            <a:xfrm>
              <a:off x="984939" y="3937957"/>
              <a:ext cx="428366" cy="429313"/>
            </a:xfrm>
            <a:custGeom>
              <a:avLst/>
              <a:gdLst/>
              <a:ahLst/>
              <a:cxnLst/>
              <a:rect l="l" t="t" r="r" b="b"/>
              <a:pathLst>
                <a:path w="14031" h="14062" extrusionOk="0">
                  <a:moveTo>
                    <a:pt x="7000" y="0"/>
                  </a:moveTo>
                  <a:cubicBezTo>
                    <a:pt x="3136" y="0"/>
                    <a:pt x="1" y="3167"/>
                    <a:pt x="1" y="7031"/>
                  </a:cubicBezTo>
                  <a:cubicBezTo>
                    <a:pt x="1" y="10926"/>
                    <a:pt x="3136" y="14061"/>
                    <a:pt x="7000" y="14061"/>
                  </a:cubicBezTo>
                  <a:cubicBezTo>
                    <a:pt x="10895" y="14061"/>
                    <a:pt x="14030" y="10926"/>
                    <a:pt x="14030" y="7031"/>
                  </a:cubicBezTo>
                  <a:cubicBezTo>
                    <a:pt x="14030" y="3167"/>
                    <a:pt x="10895" y="0"/>
                    <a:pt x="70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3"/>
            <p:cNvSpPr/>
            <p:nvPr/>
          </p:nvSpPr>
          <p:spPr>
            <a:xfrm>
              <a:off x="1025544" y="4011076"/>
              <a:ext cx="166358" cy="270984"/>
            </a:xfrm>
            <a:custGeom>
              <a:avLst/>
              <a:gdLst/>
              <a:ahLst/>
              <a:cxnLst/>
              <a:rect l="l" t="t" r="r" b="b"/>
              <a:pathLst>
                <a:path w="5449" h="8876" extrusionOk="0">
                  <a:moveTo>
                    <a:pt x="3180" y="0"/>
                  </a:moveTo>
                  <a:cubicBezTo>
                    <a:pt x="2681" y="0"/>
                    <a:pt x="2106" y="110"/>
                    <a:pt x="1489" y="804"/>
                  </a:cubicBezTo>
                  <a:cubicBezTo>
                    <a:pt x="1173" y="962"/>
                    <a:pt x="571" y="1785"/>
                    <a:pt x="286" y="2767"/>
                  </a:cubicBezTo>
                  <a:cubicBezTo>
                    <a:pt x="64" y="3559"/>
                    <a:pt x="1" y="4604"/>
                    <a:pt x="33" y="5427"/>
                  </a:cubicBezTo>
                  <a:cubicBezTo>
                    <a:pt x="64" y="5997"/>
                    <a:pt x="254" y="6377"/>
                    <a:pt x="413" y="6916"/>
                  </a:cubicBezTo>
                  <a:cubicBezTo>
                    <a:pt x="720" y="7958"/>
                    <a:pt x="1789" y="8875"/>
                    <a:pt x="2878" y="8875"/>
                  </a:cubicBezTo>
                  <a:cubicBezTo>
                    <a:pt x="3246" y="8875"/>
                    <a:pt x="3616" y="8771"/>
                    <a:pt x="3960" y="8531"/>
                  </a:cubicBezTo>
                  <a:cubicBezTo>
                    <a:pt x="5195" y="7676"/>
                    <a:pt x="3706" y="6441"/>
                    <a:pt x="3801" y="5427"/>
                  </a:cubicBezTo>
                  <a:cubicBezTo>
                    <a:pt x="3865" y="4572"/>
                    <a:pt x="4561" y="4161"/>
                    <a:pt x="5005" y="3496"/>
                  </a:cubicBezTo>
                  <a:cubicBezTo>
                    <a:pt x="5416" y="2862"/>
                    <a:pt x="5448" y="1785"/>
                    <a:pt x="5163" y="1120"/>
                  </a:cubicBezTo>
                  <a:cubicBezTo>
                    <a:pt x="4846" y="360"/>
                    <a:pt x="4308" y="75"/>
                    <a:pt x="3516" y="12"/>
                  </a:cubicBezTo>
                  <a:cubicBezTo>
                    <a:pt x="3408" y="6"/>
                    <a:pt x="3296" y="0"/>
                    <a:pt x="3180" y="0"/>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3"/>
            <p:cNvSpPr/>
            <p:nvPr/>
          </p:nvSpPr>
          <p:spPr>
            <a:xfrm>
              <a:off x="1207319" y="4011076"/>
              <a:ext cx="167304" cy="270984"/>
            </a:xfrm>
            <a:custGeom>
              <a:avLst/>
              <a:gdLst/>
              <a:ahLst/>
              <a:cxnLst/>
              <a:rect l="l" t="t" r="r" b="b"/>
              <a:pathLst>
                <a:path w="5480" h="8876" extrusionOk="0">
                  <a:moveTo>
                    <a:pt x="2301" y="0"/>
                  </a:moveTo>
                  <a:cubicBezTo>
                    <a:pt x="2184" y="0"/>
                    <a:pt x="2072" y="6"/>
                    <a:pt x="1964" y="12"/>
                  </a:cubicBezTo>
                  <a:cubicBezTo>
                    <a:pt x="1172" y="75"/>
                    <a:pt x="634" y="360"/>
                    <a:pt x="317" y="1120"/>
                  </a:cubicBezTo>
                  <a:cubicBezTo>
                    <a:pt x="1" y="1785"/>
                    <a:pt x="64" y="2862"/>
                    <a:pt x="476" y="3496"/>
                  </a:cubicBezTo>
                  <a:cubicBezTo>
                    <a:pt x="919" y="4161"/>
                    <a:pt x="1584" y="4572"/>
                    <a:pt x="1679" y="5427"/>
                  </a:cubicBezTo>
                  <a:cubicBezTo>
                    <a:pt x="1774" y="6441"/>
                    <a:pt x="286" y="7676"/>
                    <a:pt x="1521" y="8531"/>
                  </a:cubicBezTo>
                  <a:cubicBezTo>
                    <a:pt x="1865" y="8771"/>
                    <a:pt x="2235" y="8875"/>
                    <a:pt x="2602" y="8875"/>
                  </a:cubicBezTo>
                  <a:cubicBezTo>
                    <a:pt x="3691" y="8875"/>
                    <a:pt x="4760" y="7958"/>
                    <a:pt x="5068" y="6916"/>
                  </a:cubicBezTo>
                  <a:cubicBezTo>
                    <a:pt x="5226" y="6377"/>
                    <a:pt x="5416" y="5997"/>
                    <a:pt x="5448" y="5427"/>
                  </a:cubicBezTo>
                  <a:cubicBezTo>
                    <a:pt x="5479" y="4604"/>
                    <a:pt x="5416" y="3559"/>
                    <a:pt x="5163" y="2767"/>
                  </a:cubicBezTo>
                  <a:cubicBezTo>
                    <a:pt x="4909" y="1785"/>
                    <a:pt x="4308" y="962"/>
                    <a:pt x="3991" y="804"/>
                  </a:cubicBezTo>
                  <a:cubicBezTo>
                    <a:pt x="3375" y="110"/>
                    <a:pt x="2800" y="0"/>
                    <a:pt x="2301" y="0"/>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3"/>
            <p:cNvSpPr/>
            <p:nvPr/>
          </p:nvSpPr>
          <p:spPr>
            <a:xfrm>
              <a:off x="1145618" y="4174565"/>
              <a:ext cx="108839" cy="149780"/>
            </a:xfrm>
            <a:custGeom>
              <a:avLst/>
              <a:gdLst/>
              <a:ahLst/>
              <a:cxnLst/>
              <a:rect l="l" t="t" r="r" b="b"/>
              <a:pathLst>
                <a:path w="3565" h="4906" extrusionOk="0">
                  <a:moveTo>
                    <a:pt x="398" y="0"/>
                  </a:moveTo>
                  <a:cubicBezTo>
                    <a:pt x="177" y="0"/>
                    <a:pt x="1" y="258"/>
                    <a:pt x="58" y="516"/>
                  </a:cubicBezTo>
                  <a:cubicBezTo>
                    <a:pt x="90" y="642"/>
                    <a:pt x="185" y="769"/>
                    <a:pt x="280" y="801"/>
                  </a:cubicBezTo>
                  <a:cubicBezTo>
                    <a:pt x="438" y="864"/>
                    <a:pt x="660" y="832"/>
                    <a:pt x="787" y="864"/>
                  </a:cubicBezTo>
                  <a:cubicBezTo>
                    <a:pt x="977" y="896"/>
                    <a:pt x="1040" y="927"/>
                    <a:pt x="1198" y="1086"/>
                  </a:cubicBezTo>
                  <a:cubicBezTo>
                    <a:pt x="1420" y="1371"/>
                    <a:pt x="1452" y="1719"/>
                    <a:pt x="1452" y="2099"/>
                  </a:cubicBezTo>
                  <a:cubicBezTo>
                    <a:pt x="1420" y="2796"/>
                    <a:pt x="1420" y="3619"/>
                    <a:pt x="1420" y="4189"/>
                  </a:cubicBezTo>
                  <a:cubicBezTo>
                    <a:pt x="1420" y="4653"/>
                    <a:pt x="1491" y="4906"/>
                    <a:pt x="1672" y="4906"/>
                  </a:cubicBezTo>
                  <a:cubicBezTo>
                    <a:pt x="1701" y="4906"/>
                    <a:pt x="1733" y="4899"/>
                    <a:pt x="1768" y="4886"/>
                  </a:cubicBezTo>
                  <a:cubicBezTo>
                    <a:pt x="1796" y="4893"/>
                    <a:pt x="1823" y="4897"/>
                    <a:pt x="1848" y="4897"/>
                  </a:cubicBezTo>
                  <a:cubicBezTo>
                    <a:pt x="2048" y="4897"/>
                    <a:pt x="2148" y="4668"/>
                    <a:pt x="2148" y="4189"/>
                  </a:cubicBezTo>
                  <a:cubicBezTo>
                    <a:pt x="2148" y="3619"/>
                    <a:pt x="2148" y="2796"/>
                    <a:pt x="2085" y="2099"/>
                  </a:cubicBezTo>
                  <a:cubicBezTo>
                    <a:pt x="2085" y="1719"/>
                    <a:pt x="2148" y="1371"/>
                    <a:pt x="2370" y="1086"/>
                  </a:cubicBezTo>
                  <a:cubicBezTo>
                    <a:pt x="2497" y="927"/>
                    <a:pt x="2560" y="896"/>
                    <a:pt x="2750" y="864"/>
                  </a:cubicBezTo>
                  <a:cubicBezTo>
                    <a:pt x="2908" y="832"/>
                    <a:pt x="3130" y="864"/>
                    <a:pt x="3257" y="801"/>
                  </a:cubicBezTo>
                  <a:cubicBezTo>
                    <a:pt x="3384" y="769"/>
                    <a:pt x="3447" y="642"/>
                    <a:pt x="3479" y="516"/>
                  </a:cubicBezTo>
                  <a:cubicBezTo>
                    <a:pt x="3564" y="258"/>
                    <a:pt x="3391" y="0"/>
                    <a:pt x="3170" y="0"/>
                  </a:cubicBezTo>
                  <a:cubicBezTo>
                    <a:pt x="3147" y="0"/>
                    <a:pt x="3123" y="3"/>
                    <a:pt x="3098" y="9"/>
                  </a:cubicBezTo>
                  <a:cubicBezTo>
                    <a:pt x="2497" y="104"/>
                    <a:pt x="2053" y="262"/>
                    <a:pt x="1768" y="674"/>
                  </a:cubicBezTo>
                  <a:cubicBezTo>
                    <a:pt x="1515" y="262"/>
                    <a:pt x="1072" y="104"/>
                    <a:pt x="470" y="9"/>
                  </a:cubicBezTo>
                  <a:cubicBezTo>
                    <a:pt x="446" y="3"/>
                    <a:pt x="422" y="0"/>
                    <a:pt x="398" y="0"/>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3"/>
            <p:cNvSpPr/>
            <p:nvPr/>
          </p:nvSpPr>
          <p:spPr>
            <a:xfrm>
              <a:off x="1108707" y="4135181"/>
              <a:ext cx="40635" cy="85118"/>
            </a:xfrm>
            <a:custGeom>
              <a:avLst/>
              <a:gdLst/>
              <a:ahLst/>
              <a:cxnLst/>
              <a:rect l="l" t="t" r="r" b="b"/>
              <a:pathLst>
                <a:path w="1331" h="2788" fill="none" extrusionOk="0">
                  <a:moveTo>
                    <a:pt x="254" y="1"/>
                  </a:moveTo>
                  <a:cubicBezTo>
                    <a:pt x="1331" y="412"/>
                    <a:pt x="1331" y="2661"/>
                    <a:pt x="0" y="2788"/>
                  </a:cubicBezTo>
                </a:path>
              </a:pathLst>
            </a:custGeom>
            <a:noFill/>
            <a:ln w="71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3"/>
            <p:cNvSpPr/>
            <p:nvPr/>
          </p:nvSpPr>
          <p:spPr>
            <a:xfrm>
              <a:off x="1252778" y="4135181"/>
              <a:ext cx="39658" cy="85118"/>
            </a:xfrm>
            <a:custGeom>
              <a:avLst/>
              <a:gdLst/>
              <a:ahLst/>
              <a:cxnLst/>
              <a:rect l="l" t="t" r="r" b="b"/>
              <a:pathLst>
                <a:path w="1299" h="2788" fill="none" extrusionOk="0">
                  <a:moveTo>
                    <a:pt x="1045" y="1"/>
                  </a:moveTo>
                  <a:cubicBezTo>
                    <a:pt x="0" y="412"/>
                    <a:pt x="0" y="2661"/>
                    <a:pt x="1299" y="2788"/>
                  </a:cubicBezTo>
                </a:path>
              </a:pathLst>
            </a:custGeom>
            <a:noFill/>
            <a:ln w="712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7" name="Google Shape;1797;p23"/>
          <p:cNvGrpSpPr/>
          <p:nvPr/>
        </p:nvGrpSpPr>
        <p:grpSpPr>
          <a:xfrm>
            <a:off x="7105544" y="1574146"/>
            <a:ext cx="757553" cy="428744"/>
            <a:chOff x="7050029" y="1530728"/>
            <a:chExt cx="740810" cy="419268"/>
          </a:xfrm>
        </p:grpSpPr>
        <p:sp>
          <p:nvSpPr>
            <p:cNvPr id="1798" name="Google Shape;1798;p23"/>
            <p:cNvSpPr/>
            <p:nvPr/>
          </p:nvSpPr>
          <p:spPr>
            <a:xfrm>
              <a:off x="7050029" y="1626195"/>
              <a:ext cx="320077" cy="252269"/>
            </a:xfrm>
            <a:custGeom>
              <a:avLst/>
              <a:gdLst/>
              <a:ahLst/>
              <a:cxnLst/>
              <a:rect l="l" t="t" r="r" b="b"/>
              <a:pathLst>
                <a:path w="10484" h="8263" extrusionOk="0">
                  <a:moveTo>
                    <a:pt x="3580" y="1"/>
                  </a:moveTo>
                  <a:cubicBezTo>
                    <a:pt x="3041" y="1"/>
                    <a:pt x="2534" y="1"/>
                    <a:pt x="2028" y="159"/>
                  </a:cubicBezTo>
                  <a:cubicBezTo>
                    <a:pt x="1268" y="413"/>
                    <a:pt x="856" y="1109"/>
                    <a:pt x="508" y="1806"/>
                  </a:cubicBezTo>
                  <a:cubicBezTo>
                    <a:pt x="128" y="2503"/>
                    <a:pt x="1" y="3389"/>
                    <a:pt x="128" y="4181"/>
                  </a:cubicBezTo>
                  <a:cubicBezTo>
                    <a:pt x="349" y="5575"/>
                    <a:pt x="951" y="6746"/>
                    <a:pt x="2028" y="7570"/>
                  </a:cubicBezTo>
                  <a:cubicBezTo>
                    <a:pt x="2281" y="7791"/>
                    <a:pt x="2724" y="8171"/>
                    <a:pt x="3041" y="8235"/>
                  </a:cubicBezTo>
                  <a:cubicBezTo>
                    <a:pt x="3157" y="8256"/>
                    <a:pt x="3284" y="8263"/>
                    <a:pt x="3413" y="8263"/>
                  </a:cubicBezTo>
                  <a:cubicBezTo>
                    <a:pt x="3671" y="8263"/>
                    <a:pt x="3938" y="8235"/>
                    <a:pt x="4150" y="8235"/>
                  </a:cubicBezTo>
                  <a:lnTo>
                    <a:pt x="7728" y="8235"/>
                  </a:lnTo>
                  <a:cubicBezTo>
                    <a:pt x="7982" y="8235"/>
                    <a:pt x="7982" y="8235"/>
                    <a:pt x="8140" y="8108"/>
                  </a:cubicBezTo>
                  <a:cubicBezTo>
                    <a:pt x="8488" y="7823"/>
                    <a:pt x="8742" y="7411"/>
                    <a:pt x="9027" y="7063"/>
                  </a:cubicBezTo>
                  <a:cubicBezTo>
                    <a:pt x="9438" y="6493"/>
                    <a:pt x="9755" y="6018"/>
                    <a:pt x="9977" y="5353"/>
                  </a:cubicBezTo>
                  <a:cubicBezTo>
                    <a:pt x="10483" y="3548"/>
                    <a:pt x="9818" y="1426"/>
                    <a:pt x="8362" y="286"/>
                  </a:cubicBezTo>
                  <a:cubicBezTo>
                    <a:pt x="8125" y="91"/>
                    <a:pt x="7822" y="25"/>
                    <a:pt x="7500" y="25"/>
                  </a:cubicBezTo>
                  <a:cubicBezTo>
                    <a:pt x="7088" y="25"/>
                    <a:pt x="6645" y="134"/>
                    <a:pt x="6271" y="223"/>
                  </a:cubicBezTo>
                  <a:cubicBezTo>
                    <a:pt x="5972" y="277"/>
                    <a:pt x="5462" y="495"/>
                    <a:pt x="5104" y="495"/>
                  </a:cubicBezTo>
                  <a:cubicBezTo>
                    <a:pt x="5045" y="495"/>
                    <a:pt x="4990" y="489"/>
                    <a:pt x="4941" y="476"/>
                  </a:cubicBezTo>
                  <a:cubicBezTo>
                    <a:pt x="4751" y="413"/>
                    <a:pt x="3896" y="1"/>
                    <a:pt x="3580"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23"/>
            <p:cNvSpPr/>
            <p:nvPr/>
          </p:nvSpPr>
          <p:spPr>
            <a:xfrm>
              <a:off x="7200877" y="1530728"/>
              <a:ext cx="45459" cy="115495"/>
            </a:xfrm>
            <a:custGeom>
              <a:avLst/>
              <a:gdLst/>
              <a:ahLst/>
              <a:cxnLst/>
              <a:rect l="l" t="t" r="r" b="b"/>
              <a:pathLst>
                <a:path w="1489" h="3783" extrusionOk="0">
                  <a:moveTo>
                    <a:pt x="1174" y="0"/>
                  </a:moveTo>
                  <a:cubicBezTo>
                    <a:pt x="943" y="0"/>
                    <a:pt x="861" y="109"/>
                    <a:pt x="665" y="499"/>
                  </a:cubicBezTo>
                  <a:cubicBezTo>
                    <a:pt x="380" y="1133"/>
                    <a:pt x="159" y="2051"/>
                    <a:pt x="95" y="2780"/>
                  </a:cubicBezTo>
                  <a:cubicBezTo>
                    <a:pt x="64" y="3065"/>
                    <a:pt x="0" y="3445"/>
                    <a:pt x="95" y="3730"/>
                  </a:cubicBezTo>
                  <a:cubicBezTo>
                    <a:pt x="77" y="3767"/>
                    <a:pt x="123" y="3782"/>
                    <a:pt x="197" y="3782"/>
                  </a:cubicBezTo>
                  <a:cubicBezTo>
                    <a:pt x="249" y="3782"/>
                    <a:pt x="315" y="3774"/>
                    <a:pt x="380" y="3761"/>
                  </a:cubicBezTo>
                  <a:cubicBezTo>
                    <a:pt x="349" y="3571"/>
                    <a:pt x="475" y="3381"/>
                    <a:pt x="507" y="3223"/>
                  </a:cubicBezTo>
                  <a:cubicBezTo>
                    <a:pt x="602" y="2811"/>
                    <a:pt x="665" y="2431"/>
                    <a:pt x="792" y="2019"/>
                  </a:cubicBezTo>
                  <a:cubicBezTo>
                    <a:pt x="919" y="1639"/>
                    <a:pt x="1014" y="1228"/>
                    <a:pt x="1172" y="816"/>
                  </a:cubicBezTo>
                  <a:cubicBezTo>
                    <a:pt x="1267" y="594"/>
                    <a:pt x="1489" y="278"/>
                    <a:pt x="1425" y="24"/>
                  </a:cubicBezTo>
                  <a:cubicBezTo>
                    <a:pt x="1324" y="10"/>
                    <a:pt x="1242" y="0"/>
                    <a:pt x="1174"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3"/>
            <p:cNvSpPr/>
            <p:nvPr/>
          </p:nvSpPr>
          <p:spPr>
            <a:xfrm>
              <a:off x="7069385" y="1642223"/>
              <a:ext cx="67716" cy="109694"/>
            </a:xfrm>
            <a:custGeom>
              <a:avLst/>
              <a:gdLst/>
              <a:ahLst/>
              <a:cxnLst/>
              <a:rect l="l" t="t" r="r" b="b"/>
              <a:pathLst>
                <a:path w="2218" h="3593" extrusionOk="0">
                  <a:moveTo>
                    <a:pt x="1777" y="1"/>
                  </a:moveTo>
                  <a:cubicBezTo>
                    <a:pt x="1666" y="1"/>
                    <a:pt x="1518" y="37"/>
                    <a:pt x="1299" y="141"/>
                  </a:cubicBezTo>
                  <a:cubicBezTo>
                    <a:pt x="729" y="363"/>
                    <a:pt x="317" y="838"/>
                    <a:pt x="159" y="1534"/>
                  </a:cubicBezTo>
                  <a:cubicBezTo>
                    <a:pt x="32" y="2041"/>
                    <a:pt x="0" y="2548"/>
                    <a:pt x="0" y="3086"/>
                  </a:cubicBezTo>
                  <a:cubicBezTo>
                    <a:pt x="32" y="3339"/>
                    <a:pt x="0" y="3498"/>
                    <a:pt x="254" y="3593"/>
                  </a:cubicBezTo>
                  <a:cubicBezTo>
                    <a:pt x="285" y="3466"/>
                    <a:pt x="285" y="3308"/>
                    <a:pt x="285" y="3181"/>
                  </a:cubicBezTo>
                  <a:cubicBezTo>
                    <a:pt x="285" y="2769"/>
                    <a:pt x="475" y="2421"/>
                    <a:pt x="634" y="2073"/>
                  </a:cubicBezTo>
                  <a:cubicBezTo>
                    <a:pt x="1045" y="1313"/>
                    <a:pt x="1710" y="838"/>
                    <a:pt x="2217" y="173"/>
                  </a:cubicBezTo>
                  <a:cubicBezTo>
                    <a:pt x="2056" y="112"/>
                    <a:pt x="1972" y="1"/>
                    <a:pt x="1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23"/>
            <p:cNvSpPr/>
            <p:nvPr/>
          </p:nvSpPr>
          <p:spPr>
            <a:xfrm>
              <a:off x="7148671" y="1697574"/>
              <a:ext cx="642168" cy="252422"/>
            </a:xfrm>
            <a:custGeom>
              <a:avLst/>
              <a:gdLst/>
              <a:ahLst/>
              <a:cxnLst/>
              <a:rect l="l" t="t" r="r" b="b"/>
              <a:pathLst>
                <a:path w="21034" h="8268" extrusionOk="0">
                  <a:moveTo>
                    <a:pt x="18489" y="0"/>
                  </a:moveTo>
                  <a:cubicBezTo>
                    <a:pt x="17230" y="0"/>
                    <a:pt x="15987" y="2584"/>
                    <a:pt x="15360" y="3268"/>
                  </a:cubicBezTo>
                  <a:cubicBezTo>
                    <a:pt x="13103" y="1342"/>
                    <a:pt x="10703" y="898"/>
                    <a:pt x="7951" y="898"/>
                  </a:cubicBezTo>
                  <a:cubicBezTo>
                    <a:pt x="7536" y="898"/>
                    <a:pt x="7114" y="908"/>
                    <a:pt x="6682" y="925"/>
                  </a:cubicBezTo>
                  <a:cubicBezTo>
                    <a:pt x="4687" y="1020"/>
                    <a:pt x="1045" y="2002"/>
                    <a:pt x="0" y="5200"/>
                  </a:cubicBezTo>
                  <a:cubicBezTo>
                    <a:pt x="2680" y="7144"/>
                    <a:pt x="5653" y="8267"/>
                    <a:pt x="8623" y="8267"/>
                  </a:cubicBezTo>
                  <a:cubicBezTo>
                    <a:pt x="10637" y="8267"/>
                    <a:pt x="12649" y="7751"/>
                    <a:pt x="14568" y="6625"/>
                  </a:cubicBezTo>
                  <a:cubicBezTo>
                    <a:pt x="15328" y="6182"/>
                    <a:pt x="15708" y="5327"/>
                    <a:pt x="15708" y="5327"/>
                  </a:cubicBezTo>
                  <a:cubicBezTo>
                    <a:pt x="16690" y="5453"/>
                    <a:pt x="18368" y="6784"/>
                    <a:pt x="19287" y="7100"/>
                  </a:cubicBezTo>
                  <a:cubicBezTo>
                    <a:pt x="19529" y="7188"/>
                    <a:pt x="19793" y="7236"/>
                    <a:pt x="20036" y="7236"/>
                  </a:cubicBezTo>
                  <a:cubicBezTo>
                    <a:pt x="20586" y="7236"/>
                    <a:pt x="21034" y="6987"/>
                    <a:pt x="20902" y="6372"/>
                  </a:cubicBezTo>
                  <a:cubicBezTo>
                    <a:pt x="20712" y="5485"/>
                    <a:pt x="18590" y="4092"/>
                    <a:pt x="17862" y="3933"/>
                  </a:cubicBezTo>
                  <a:cubicBezTo>
                    <a:pt x="18178" y="2952"/>
                    <a:pt x="20237" y="798"/>
                    <a:pt x="18907" y="101"/>
                  </a:cubicBezTo>
                  <a:cubicBezTo>
                    <a:pt x="18768" y="32"/>
                    <a:pt x="18628" y="0"/>
                    <a:pt x="18489" y="0"/>
                  </a:cubicBezTo>
                  <a:close/>
                </a:path>
              </a:pathLst>
            </a:custGeom>
            <a:solidFill>
              <a:srgbClr val="F2B872"/>
            </a:solidFill>
            <a:ln w="10300" cap="flat" cmpd="sng">
              <a:solidFill>
                <a:srgbClr val="FFFFFF"/>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23"/>
            <p:cNvSpPr/>
            <p:nvPr/>
          </p:nvSpPr>
          <p:spPr>
            <a:xfrm>
              <a:off x="7219256" y="1808947"/>
              <a:ext cx="15479" cy="16456"/>
            </a:xfrm>
            <a:custGeom>
              <a:avLst/>
              <a:gdLst/>
              <a:ahLst/>
              <a:cxnLst/>
              <a:rect l="l" t="t" r="r" b="b"/>
              <a:pathLst>
                <a:path w="507" h="539" extrusionOk="0">
                  <a:moveTo>
                    <a:pt x="253" y="0"/>
                  </a:moveTo>
                  <a:cubicBezTo>
                    <a:pt x="95" y="0"/>
                    <a:pt x="0" y="127"/>
                    <a:pt x="0" y="254"/>
                  </a:cubicBezTo>
                  <a:cubicBezTo>
                    <a:pt x="0" y="412"/>
                    <a:pt x="95" y="539"/>
                    <a:pt x="253" y="539"/>
                  </a:cubicBezTo>
                  <a:cubicBezTo>
                    <a:pt x="380" y="539"/>
                    <a:pt x="507" y="412"/>
                    <a:pt x="507" y="254"/>
                  </a:cubicBezTo>
                  <a:cubicBezTo>
                    <a:pt x="507" y="127"/>
                    <a:pt x="380" y="0"/>
                    <a:pt x="2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3"/>
            <p:cNvSpPr/>
            <p:nvPr/>
          </p:nvSpPr>
          <p:spPr>
            <a:xfrm>
              <a:off x="7272409" y="1774143"/>
              <a:ext cx="48390" cy="113144"/>
            </a:xfrm>
            <a:custGeom>
              <a:avLst/>
              <a:gdLst/>
              <a:ahLst/>
              <a:cxnLst/>
              <a:rect l="l" t="t" r="r" b="b"/>
              <a:pathLst>
                <a:path w="1585" h="3706" extrusionOk="0">
                  <a:moveTo>
                    <a:pt x="1" y="0"/>
                  </a:moveTo>
                  <a:lnTo>
                    <a:pt x="1" y="0"/>
                  </a:lnTo>
                  <a:cubicBezTo>
                    <a:pt x="78" y="40"/>
                    <a:pt x="153" y="81"/>
                    <a:pt x="228" y="124"/>
                  </a:cubicBezTo>
                  <a:lnTo>
                    <a:pt x="228" y="124"/>
                  </a:lnTo>
                  <a:cubicBezTo>
                    <a:pt x="156" y="65"/>
                    <a:pt x="80" y="20"/>
                    <a:pt x="1" y="0"/>
                  </a:cubicBezTo>
                  <a:close/>
                  <a:moveTo>
                    <a:pt x="228" y="124"/>
                  </a:moveTo>
                  <a:lnTo>
                    <a:pt x="228" y="124"/>
                  </a:lnTo>
                  <a:cubicBezTo>
                    <a:pt x="384" y="253"/>
                    <a:pt x="516" y="450"/>
                    <a:pt x="603" y="602"/>
                  </a:cubicBezTo>
                  <a:cubicBezTo>
                    <a:pt x="856" y="1077"/>
                    <a:pt x="983" y="1584"/>
                    <a:pt x="1014" y="2122"/>
                  </a:cubicBezTo>
                  <a:cubicBezTo>
                    <a:pt x="1046" y="2502"/>
                    <a:pt x="1014" y="2977"/>
                    <a:pt x="824" y="3294"/>
                  </a:cubicBezTo>
                  <a:cubicBezTo>
                    <a:pt x="729" y="3452"/>
                    <a:pt x="571" y="3610"/>
                    <a:pt x="444" y="3705"/>
                  </a:cubicBezTo>
                  <a:cubicBezTo>
                    <a:pt x="698" y="3642"/>
                    <a:pt x="761" y="3547"/>
                    <a:pt x="1014" y="3325"/>
                  </a:cubicBezTo>
                  <a:cubicBezTo>
                    <a:pt x="1331" y="3040"/>
                    <a:pt x="1584" y="2439"/>
                    <a:pt x="1584" y="2027"/>
                  </a:cubicBezTo>
                  <a:cubicBezTo>
                    <a:pt x="1584" y="1133"/>
                    <a:pt x="981" y="555"/>
                    <a:pt x="228" y="12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3"/>
            <p:cNvSpPr/>
            <p:nvPr/>
          </p:nvSpPr>
          <p:spPr>
            <a:xfrm>
              <a:off x="7312129" y="1810138"/>
              <a:ext cx="58953" cy="54923"/>
            </a:xfrm>
            <a:custGeom>
              <a:avLst/>
              <a:gdLst/>
              <a:ahLst/>
              <a:cxnLst/>
              <a:rect l="l" t="t" r="r" b="b"/>
              <a:pathLst>
                <a:path w="1931" h="1799" extrusionOk="0">
                  <a:moveTo>
                    <a:pt x="1290" y="1"/>
                  </a:moveTo>
                  <a:cubicBezTo>
                    <a:pt x="1193" y="1"/>
                    <a:pt x="1095" y="13"/>
                    <a:pt x="1012" y="25"/>
                  </a:cubicBezTo>
                  <a:cubicBezTo>
                    <a:pt x="727" y="25"/>
                    <a:pt x="252" y="88"/>
                    <a:pt x="93" y="373"/>
                  </a:cubicBezTo>
                  <a:cubicBezTo>
                    <a:pt x="205" y="418"/>
                    <a:pt x="206" y="463"/>
                    <a:pt x="287" y="463"/>
                  </a:cubicBezTo>
                  <a:cubicBezTo>
                    <a:pt x="320" y="463"/>
                    <a:pt x="367" y="455"/>
                    <a:pt x="442" y="436"/>
                  </a:cubicBezTo>
                  <a:cubicBezTo>
                    <a:pt x="822" y="310"/>
                    <a:pt x="1202" y="246"/>
                    <a:pt x="1613" y="246"/>
                  </a:cubicBezTo>
                  <a:cubicBezTo>
                    <a:pt x="1645" y="563"/>
                    <a:pt x="1772" y="1228"/>
                    <a:pt x="1423" y="1323"/>
                  </a:cubicBezTo>
                  <a:cubicBezTo>
                    <a:pt x="1334" y="1347"/>
                    <a:pt x="1236" y="1357"/>
                    <a:pt x="1134" y="1357"/>
                  </a:cubicBezTo>
                  <a:cubicBezTo>
                    <a:pt x="840" y="1357"/>
                    <a:pt x="511" y="1275"/>
                    <a:pt x="252" y="1228"/>
                  </a:cubicBezTo>
                  <a:cubicBezTo>
                    <a:pt x="225" y="1225"/>
                    <a:pt x="200" y="1223"/>
                    <a:pt x="179" y="1223"/>
                  </a:cubicBezTo>
                  <a:cubicBezTo>
                    <a:pt x="0" y="1223"/>
                    <a:pt x="15" y="1333"/>
                    <a:pt x="157" y="1418"/>
                  </a:cubicBezTo>
                  <a:cubicBezTo>
                    <a:pt x="410" y="1576"/>
                    <a:pt x="727" y="1608"/>
                    <a:pt x="980" y="1703"/>
                  </a:cubicBezTo>
                  <a:cubicBezTo>
                    <a:pt x="1107" y="1766"/>
                    <a:pt x="1170" y="1798"/>
                    <a:pt x="1328" y="1798"/>
                  </a:cubicBezTo>
                  <a:cubicBezTo>
                    <a:pt x="1645" y="1766"/>
                    <a:pt x="1772" y="1545"/>
                    <a:pt x="1835" y="1228"/>
                  </a:cubicBezTo>
                  <a:cubicBezTo>
                    <a:pt x="1898" y="943"/>
                    <a:pt x="1930" y="373"/>
                    <a:pt x="1708" y="151"/>
                  </a:cubicBezTo>
                  <a:cubicBezTo>
                    <a:pt x="1610" y="33"/>
                    <a:pt x="1450" y="1"/>
                    <a:pt x="12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3"/>
            <p:cNvSpPr/>
            <p:nvPr/>
          </p:nvSpPr>
          <p:spPr>
            <a:xfrm>
              <a:off x="7317868" y="1827662"/>
              <a:ext cx="30957" cy="16547"/>
            </a:xfrm>
            <a:custGeom>
              <a:avLst/>
              <a:gdLst/>
              <a:ahLst/>
              <a:cxnLst/>
              <a:rect l="l" t="t" r="r" b="b"/>
              <a:pathLst>
                <a:path w="1014" h="542" extrusionOk="0">
                  <a:moveTo>
                    <a:pt x="740" y="1"/>
                  </a:moveTo>
                  <a:cubicBezTo>
                    <a:pt x="478" y="1"/>
                    <a:pt x="81" y="80"/>
                    <a:pt x="32" y="179"/>
                  </a:cubicBezTo>
                  <a:cubicBezTo>
                    <a:pt x="32" y="401"/>
                    <a:pt x="0" y="464"/>
                    <a:pt x="127" y="527"/>
                  </a:cubicBezTo>
                  <a:cubicBezTo>
                    <a:pt x="180" y="538"/>
                    <a:pt x="240" y="541"/>
                    <a:pt x="302" y="541"/>
                  </a:cubicBezTo>
                  <a:cubicBezTo>
                    <a:pt x="426" y="541"/>
                    <a:pt x="560" y="527"/>
                    <a:pt x="665" y="527"/>
                  </a:cubicBezTo>
                  <a:cubicBezTo>
                    <a:pt x="686" y="527"/>
                    <a:pt x="736" y="531"/>
                    <a:pt x="788" y="531"/>
                  </a:cubicBezTo>
                  <a:cubicBezTo>
                    <a:pt x="894" y="531"/>
                    <a:pt x="1014" y="517"/>
                    <a:pt x="950" y="432"/>
                  </a:cubicBezTo>
                  <a:cubicBezTo>
                    <a:pt x="934" y="401"/>
                    <a:pt x="855" y="393"/>
                    <a:pt x="772" y="393"/>
                  </a:cubicBezTo>
                  <a:cubicBezTo>
                    <a:pt x="689" y="393"/>
                    <a:pt x="602" y="401"/>
                    <a:pt x="570" y="401"/>
                  </a:cubicBezTo>
                  <a:cubicBezTo>
                    <a:pt x="412" y="369"/>
                    <a:pt x="222" y="401"/>
                    <a:pt x="95" y="337"/>
                  </a:cubicBezTo>
                  <a:cubicBezTo>
                    <a:pt x="317" y="306"/>
                    <a:pt x="729" y="211"/>
                    <a:pt x="919" y="21"/>
                  </a:cubicBezTo>
                  <a:cubicBezTo>
                    <a:pt x="877" y="7"/>
                    <a:pt x="814" y="1"/>
                    <a:pt x="7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6" name="Google Shape;1806;p23"/>
          <p:cNvGrpSpPr/>
          <p:nvPr/>
        </p:nvGrpSpPr>
        <p:grpSpPr>
          <a:xfrm>
            <a:off x="7138683" y="3349095"/>
            <a:ext cx="779157" cy="448881"/>
            <a:chOff x="7038427" y="2571709"/>
            <a:chExt cx="761937" cy="438960"/>
          </a:xfrm>
        </p:grpSpPr>
        <p:sp>
          <p:nvSpPr>
            <p:cNvPr id="1807" name="Google Shape;1807;p23"/>
            <p:cNvSpPr/>
            <p:nvPr/>
          </p:nvSpPr>
          <p:spPr>
            <a:xfrm>
              <a:off x="7459985" y="2571709"/>
              <a:ext cx="74493" cy="32972"/>
            </a:xfrm>
            <a:custGeom>
              <a:avLst/>
              <a:gdLst/>
              <a:ahLst/>
              <a:cxnLst/>
              <a:rect l="l" t="t" r="r" b="b"/>
              <a:pathLst>
                <a:path w="2440" h="1080" extrusionOk="0">
                  <a:moveTo>
                    <a:pt x="491" y="0"/>
                  </a:moveTo>
                  <a:cubicBezTo>
                    <a:pt x="254" y="0"/>
                    <a:pt x="30" y="213"/>
                    <a:pt x="1" y="510"/>
                  </a:cubicBezTo>
                  <a:cubicBezTo>
                    <a:pt x="1" y="763"/>
                    <a:pt x="222" y="1016"/>
                    <a:pt x="476" y="1048"/>
                  </a:cubicBezTo>
                  <a:cubicBezTo>
                    <a:pt x="808" y="1064"/>
                    <a:pt x="1141" y="1064"/>
                    <a:pt x="1469" y="1064"/>
                  </a:cubicBezTo>
                  <a:cubicBezTo>
                    <a:pt x="1798" y="1064"/>
                    <a:pt x="2122" y="1064"/>
                    <a:pt x="2439" y="1080"/>
                  </a:cubicBezTo>
                  <a:cubicBezTo>
                    <a:pt x="2344" y="636"/>
                    <a:pt x="2407" y="225"/>
                    <a:pt x="2439" y="3"/>
                  </a:cubicBezTo>
                  <a:lnTo>
                    <a:pt x="539" y="3"/>
                  </a:lnTo>
                  <a:cubicBezTo>
                    <a:pt x="523" y="1"/>
                    <a:pt x="507" y="0"/>
                    <a:pt x="491"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3"/>
            <p:cNvSpPr/>
            <p:nvPr/>
          </p:nvSpPr>
          <p:spPr>
            <a:xfrm>
              <a:off x="7038427" y="2572747"/>
              <a:ext cx="761937" cy="437922"/>
            </a:xfrm>
            <a:custGeom>
              <a:avLst/>
              <a:gdLst/>
              <a:ahLst/>
              <a:cxnLst/>
              <a:rect l="l" t="t" r="r" b="b"/>
              <a:pathLst>
                <a:path w="24957" h="14344" extrusionOk="0">
                  <a:moveTo>
                    <a:pt x="13001" y="3239"/>
                  </a:moveTo>
                  <a:cubicBezTo>
                    <a:pt x="14181" y="3239"/>
                    <a:pt x="15360" y="3247"/>
                    <a:pt x="16532" y="3263"/>
                  </a:cubicBezTo>
                  <a:cubicBezTo>
                    <a:pt x="15234" y="5004"/>
                    <a:pt x="13904" y="6746"/>
                    <a:pt x="12542" y="8488"/>
                  </a:cubicBezTo>
                  <a:cubicBezTo>
                    <a:pt x="12542" y="8140"/>
                    <a:pt x="12542" y="7760"/>
                    <a:pt x="12542" y="7380"/>
                  </a:cubicBezTo>
                  <a:cubicBezTo>
                    <a:pt x="12711" y="7380"/>
                    <a:pt x="12866" y="7394"/>
                    <a:pt x="13016" y="7394"/>
                  </a:cubicBezTo>
                  <a:cubicBezTo>
                    <a:pt x="13091" y="7394"/>
                    <a:pt x="13165" y="7390"/>
                    <a:pt x="13239" y="7380"/>
                  </a:cubicBezTo>
                  <a:cubicBezTo>
                    <a:pt x="13429" y="7285"/>
                    <a:pt x="13397" y="6968"/>
                    <a:pt x="13207" y="6905"/>
                  </a:cubicBezTo>
                  <a:cubicBezTo>
                    <a:pt x="13112" y="6894"/>
                    <a:pt x="13017" y="6890"/>
                    <a:pt x="12922" y="6890"/>
                  </a:cubicBezTo>
                  <a:cubicBezTo>
                    <a:pt x="12732" y="6890"/>
                    <a:pt x="12542" y="6905"/>
                    <a:pt x="12352" y="6905"/>
                  </a:cubicBezTo>
                  <a:cubicBezTo>
                    <a:pt x="12338" y="6901"/>
                    <a:pt x="12325" y="6900"/>
                    <a:pt x="12311" y="6900"/>
                  </a:cubicBezTo>
                  <a:cubicBezTo>
                    <a:pt x="12193" y="6900"/>
                    <a:pt x="12067" y="7013"/>
                    <a:pt x="12067" y="7126"/>
                  </a:cubicBezTo>
                  <a:cubicBezTo>
                    <a:pt x="12067" y="7475"/>
                    <a:pt x="12067" y="7791"/>
                    <a:pt x="12067" y="8140"/>
                  </a:cubicBezTo>
                  <a:cubicBezTo>
                    <a:pt x="11212" y="6493"/>
                    <a:pt x="10325" y="4878"/>
                    <a:pt x="9470" y="3263"/>
                  </a:cubicBezTo>
                  <a:cubicBezTo>
                    <a:pt x="10642" y="3247"/>
                    <a:pt x="11821" y="3239"/>
                    <a:pt x="13001" y="3239"/>
                  </a:cubicBezTo>
                  <a:close/>
                  <a:moveTo>
                    <a:pt x="6905" y="6683"/>
                  </a:moveTo>
                  <a:cubicBezTo>
                    <a:pt x="7633" y="7253"/>
                    <a:pt x="8140" y="8171"/>
                    <a:pt x="8235" y="9090"/>
                  </a:cubicBezTo>
                  <a:cubicBezTo>
                    <a:pt x="7791" y="9106"/>
                    <a:pt x="7340" y="9113"/>
                    <a:pt x="6889" y="9113"/>
                  </a:cubicBezTo>
                  <a:cubicBezTo>
                    <a:pt x="6438" y="9113"/>
                    <a:pt x="5986" y="9106"/>
                    <a:pt x="5543" y="9090"/>
                  </a:cubicBezTo>
                  <a:cubicBezTo>
                    <a:pt x="5986" y="8298"/>
                    <a:pt x="6430" y="7475"/>
                    <a:pt x="6905" y="6683"/>
                  </a:cubicBezTo>
                  <a:close/>
                  <a:moveTo>
                    <a:pt x="8583" y="3674"/>
                  </a:moveTo>
                  <a:cubicBezTo>
                    <a:pt x="9565" y="5479"/>
                    <a:pt x="10547" y="7285"/>
                    <a:pt x="11497" y="9121"/>
                  </a:cubicBezTo>
                  <a:cubicBezTo>
                    <a:pt x="10737" y="9121"/>
                    <a:pt x="9977" y="9121"/>
                    <a:pt x="9217" y="9090"/>
                  </a:cubicBezTo>
                  <a:cubicBezTo>
                    <a:pt x="9090" y="7791"/>
                    <a:pt x="8362" y="6588"/>
                    <a:pt x="7411" y="5796"/>
                  </a:cubicBezTo>
                  <a:cubicBezTo>
                    <a:pt x="7791" y="5099"/>
                    <a:pt x="8172" y="4371"/>
                    <a:pt x="8583" y="3674"/>
                  </a:cubicBezTo>
                  <a:close/>
                  <a:moveTo>
                    <a:pt x="20330" y="5872"/>
                  </a:moveTo>
                  <a:cubicBezTo>
                    <a:pt x="21511" y="5872"/>
                    <a:pt x="22714" y="6548"/>
                    <a:pt x="23341" y="7601"/>
                  </a:cubicBezTo>
                  <a:cubicBezTo>
                    <a:pt x="23911" y="8488"/>
                    <a:pt x="24069" y="9660"/>
                    <a:pt x="23753" y="10705"/>
                  </a:cubicBezTo>
                  <a:cubicBezTo>
                    <a:pt x="23341" y="12067"/>
                    <a:pt x="22169" y="13143"/>
                    <a:pt x="20776" y="13302"/>
                  </a:cubicBezTo>
                  <a:cubicBezTo>
                    <a:pt x="20611" y="13329"/>
                    <a:pt x="20444" y="13343"/>
                    <a:pt x="20278" y="13343"/>
                  </a:cubicBezTo>
                  <a:cubicBezTo>
                    <a:pt x="18916" y="13343"/>
                    <a:pt x="17572" y="12447"/>
                    <a:pt x="17007" y="11148"/>
                  </a:cubicBezTo>
                  <a:cubicBezTo>
                    <a:pt x="16247" y="9470"/>
                    <a:pt x="16944" y="7253"/>
                    <a:pt x="18527" y="6398"/>
                  </a:cubicBezTo>
                  <a:cubicBezTo>
                    <a:pt x="18971" y="7506"/>
                    <a:pt x="19414" y="8678"/>
                    <a:pt x="19857" y="9786"/>
                  </a:cubicBezTo>
                  <a:cubicBezTo>
                    <a:pt x="19943" y="9985"/>
                    <a:pt x="20130" y="10108"/>
                    <a:pt x="20328" y="10108"/>
                  </a:cubicBezTo>
                  <a:cubicBezTo>
                    <a:pt x="20351" y="10108"/>
                    <a:pt x="20373" y="10106"/>
                    <a:pt x="20396" y="10103"/>
                  </a:cubicBezTo>
                  <a:cubicBezTo>
                    <a:pt x="20681" y="10040"/>
                    <a:pt x="20871" y="9723"/>
                    <a:pt x="20744" y="9438"/>
                  </a:cubicBezTo>
                  <a:cubicBezTo>
                    <a:pt x="20301" y="8298"/>
                    <a:pt x="19857" y="7158"/>
                    <a:pt x="19414" y="6018"/>
                  </a:cubicBezTo>
                  <a:cubicBezTo>
                    <a:pt x="19711" y="5919"/>
                    <a:pt x="20020" y="5872"/>
                    <a:pt x="20330" y="5872"/>
                  </a:cubicBezTo>
                  <a:close/>
                  <a:moveTo>
                    <a:pt x="4687" y="5878"/>
                  </a:moveTo>
                  <a:cubicBezTo>
                    <a:pt x="5162" y="5878"/>
                    <a:pt x="5640" y="5972"/>
                    <a:pt x="6081" y="6176"/>
                  </a:cubicBezTo>
                  <a:cubicBezTo>
                    <a:pt x="5480" y="7253"/>
                    <a:pt x="4878" y="8298"/>
                    <a:pt x="4276" y="9375"/>
                  </a:cubicBezTo>
                  <a:cubicBezTo>
                    <a:pt x="4118" y="9660"/>
                    <a:pt x="4308" y="10071"/>
                    <a:pt x="4625" y="10103"/>
                  </a:cubicBezTo>
                  <a:cubicBezTo>
                    <a:pt x="4897" y="10110"/>
                    <a:pt x="5171" y="10113"/>
                    <a:pt x="5447" y="10113"/>
                  </a:cubicBezTo>
                  <a:cubicBezTo>
                    <a:pt x="5937" y="10113"/>
                    <a:pt x="6431" y="10105"/>
                    <a:pt x="6923" y="10105"/>
                  </a:cubicBezTo>
                  <a:cubicBezTo>
                    <a:pt x="7373" y="10105"/>
                    <a:pt x="7822" y="10111"/>
                    <a:pt x="8267" y="10135"/>
                  </a:cubicBezTo>
                  <a:cubicBezTo>
                    <a:pt x="8076" y="11623"/>
                    <a:pt x="6905" y="12953"/>
                    <a:pt x="5448" y="13270"/>
                  </a:cubicBezTo>
                  <a:cubicBezTo>
                    <a:pt x="5202" y="13328"/>
                    <a:pt x="4952" y="13357"/>
                    <a:pt x="4703" y="13357"/>
                  </a:cubicBezTo>
                  <a:cubicBezTo>
                    <a:pt x="3601" y="13357"/>
                    <a:pt x="2509" y="12806"/>
                    <a:pt x="1838" y="11877"/>
                  </a:cubicBezTo>
                  <a:cubicBezTo>
                    <a:pt x="1204" y="11021"/>
                    <a:pt x="951" y="9850"/>
                    <a:pt x="1173" y="8805"/>
                  </a:cubicBezTo>
                  <a:cubicBezTo>
                    <a:pt x="1426" y="7570"/>
                    <a:pt x="2344" y="6493"/>
                    <a:pt x="3484" y="6081"/>
                  </a:cubicBezTo>
                  <a:cubicBezTo>
                    <a:pt x="3867" y="5949"/>
                    <a:pt x="4276" y="5878"/>
                    <a:pt x="4687" y="5878"/>
                  </a:cubicBezTo>
                  <a:close/>
                  <a:moveTo>
                    <a:pt x="16247" y="1"/>
                  </a:moveTo>
                  <a:cubicBezTo>
                    <a:pt x="16215" y="222"/>
                    <a:pt x="16152" y="602"/>
                    <a:pt x="16247" y="982"/>
                  </a:cubicBezTo>
                  <a:lnTo>
                    <a:pt x="16374" y="982"/>
                  </a:lnTo>
                  <a:cubicBezTo>
                    <a:pt x="16564" y="1394"/>
                    <a:pt x="16722" y="1838"/>
                    <a:pt x="16880" y="2249"/>
                  </a:cubicBezTo>
                  <a:lnTo>
                    <a:pt x="8963" y="2249"/>
                  </a:lnTo>
                  <a:cubicBezTo>
                    <a:pt x="8773" y="2059"/>
                    <a:pt x="8678" y="1774"/>
                    <a:pt x="8552" y="1521"/>
                  </a:cubicBezTo>
                  <a:cubicBezTo>
                    <a:pt x="8710" y="1489"/>
                    <a:pt x="8868" y="1489"/>
                    <a:pt x="9027" y="1457"/>
                  </a:cubicBezTo>
                  <a:cubicBezTo>
                    <a:pt x="9502" y="1426"/>
                    <a:pt x="10008" y="1362"/>
                    <a:pt x="10515" y="1299"/>
                  </a:cubicBezTo>
                  <a:cubicBezTo>
                    <a:pt x="10832" y="1172"/>
                    <a:pt x="10768" y="634"/>
                    <a:pt x="10452" y="602"/>
                  </a:cubicBezTo>
                  <a:lnTo>
                    <a:pt x="7190" y="602"/>
                  </a:lnTo>
                  <a:cubicBezTo>
                    <a:pt x="6841" y="666"/>
                    <a:pt x="6873" y="1141"/>
                    <a:pt x="6936" y="1426"/>
                  </a:cubicBezTo>
                  <a:cubicBezTo>
                    <a:pt x="7031" y="1648"/>
                    <a:pt x="7285" y="1679"/>
                    <a:pt x="7506" y="1679"/>
                  </a:cubicBezTo>
                  <a:cubicBezTo>
                    <a:pt x="7696" y="1964"/>
                    <a:pt x="7855" y="2344"/>
                    <a:pt x="8045" y="2661"/>
                  </a:cubicBezTo>
                  <a:cubicBezTo>
                    <a:pt x="7570" y="3548"/>
                    <a:pt x="7063" y="4434"/>
                    <a:pt x="6556" y="5321"/>
                  </a:cubicBezTo>
                  <a:cubicBezTo>
                    <a:pt x="5966" y="5033"/>
                    <a:pt x="5317" y="4889"/>
                    <a:pt x="4669" y="4889"/>
                  </a:cubicBezTo>
                  <a:cubicBezTo>
                    <a:pt x="3890" y="4889"/>
                    <a:pt x="3113" y="5097"/>
                    <a:pt x="2439" y="5511"/>
                  </a:cubicBezTo>
                  <a:cubicBezTo>
                    <a:pt x="1299" y="6176"/>
                    <a:pt x="444" y="7411"/>
                    <a:pt x="223" y="8741"/>
                  </a:cubicBezTo>
                  <a:cubicBezTo>
                    <a:pt x="1" y="9913"/>
                    <a:pt x="254" y="11180"/>
                    <a:pt x="888" y="12193"/>
                  </a:cubicBezTo>
                  <a:cubicBezTo>
                    <a:pt x="1521" y="13238"/>
                    <a:pt x="2598" y="13998"/>
                    <a:pt x="3801" y="14252"/>
                  </a:cubicBezTo>
                  <a:cubicBezTo>
                    <a:pt x="4083" y="14313"/>
                    <a:pt x="4372" y="14343"/>
                    <a:pt x="4663" y="14343"/>
                  </a:cubicBezTo>
                  <a:cubicBezTo>
                    <a:pt x="5417" y="14343"/>
                    <a:pt x="6178" y="14142"/>
                    <a:pt x="6841" y="13777"/>
                  </a:cubicBezTo>
                  <a:cubicBezTo>
                    <a:pt x="8140" y="13048"/>
                    <a:pt x="9058" y="11623"/>
                    <a:pt x="9217" y="10103"/>
                  </a:cubicBezTo>
                  <a:lnTo>
                    <a:pt x="12067" y="10103"/>
                  </a:lnTo>
                  <a:cubicBezTo>
                    <a:pt x="12067" y="10673"/>
                    <a:pt x="12067" y="11243"/>
                    <a:pt x="12067" y="11813"/>
                  </a:cubicBezTo>
                  <a:cubicBezTo>
                    <a:pt x="12006" y="11831"/>
                    <a:pt x="11942" y="11836"/>
                    <a:pt x="11877" y="11836"/>
                  </a:cubicBezTo>
                  <a:cubicBezTo>
                    <a:pt x="11772" y="11836"/>
                    <a:pt x="11665" y="11822"/>
                    <a:pt x="11560" y="11822"/>
                  </a:cubicBezTo>
                  <a:cubicBezTo>
                    <a:pt x="11495" y="11822"/>
                    <a:pt x="11431" y="11827"/>
                    <a:pt x="11370" y="11845"/>
                  </a:cubicBezTo>
                  <a:cubicBezTo>
                    <a:pt x="11180" y="11940"/>
                    <a:pt x="11212" y="12288"/>
                    <a:pt x="11433" y="12320"/>
                  </a:cubicBezTo>
                  <a:lnTo>
                    <a:pt x="12257" y="12320"/>
                  </a:lnTo>
                  <a:cubicBezTo>
                    <a:pt x="12415" y="12320"/>
                    <a:pt x="12542" y="12225"/>
                    <a:pt x="12542" y="12098"/>
                  </a:cubicBezTo>
                  <a:cubicBezTo>
                    <a:pt x="12542" y="11402"/>
                    <a:pt x="12542" y="10736"/>
                    <a:pt x="12542" y="10040"/>
                  </a:cubicBezTo>
                  <a:cubicBezTo>
                    <a:pt x="12637" y="9976"/>
                    <a:pt x="12700" y="9881"/>
                    <a:pt x="12764" y="9818"/>
                  </a:cubicBezTo>
                  <a:cubicBezTo>
                    <a:pt x="14284" y="7791"/>
                    <a:pt x="15835" y="5764"/>
                    <a:pt x="17356" y="3738"/>
                  </a:cubicBezTo>
                  <a:cubicBezTo>
                    <a:pt x="17387" y="3706"/>
                    <a:pt x="17419" y="3706"/>
                    <a:pt x="17451" y="3706"/>
                  </a:cubicBezTo>
                  <a:cubicBezTo>
                    <a:pt x="17672" y="4276"/>
                    <a:pt x="17926" y="4846"/>
                    <a:pt x="18147" y="5448"/>
                  </a:cubicBezTo>
                  <a:cubicBezTo>
                    <a:pt x="17261" y="5954"/>
                    <a:pt x="16532" y="6746"/>
                    <a:pt x="16120" y="7696"/>
                  </a:cubicBezTo>
                  <a:cubicBezTo>
                    <a:pt x="15645" y="8836"/>
                    <a:pt x="15614" y="10135"/>
                    <a:pt x="16057" y="11275"/>
                  </a:cubicBezTo>
                  <a:cubicBezTo>
                    <a:pt x="16500" y="12542"/>
                    <a:pt x="17482" y="13555"/>
                    <a:pt x="18686" y="14030"/>
                  </a:cubicBezTo>
                  <a:cubicBezTo>
                    <a:pt x="19191" y="14227"/>
                    <a:pt x="19728" y="14324"/>
                    <a:pt x="20263" y="14324"/>
                  </a:cubicBezTo>
                  <a:cubicBezTo>
                    <a:pt x="20934" y="14324"/>
                    <a:pt x="21602" y="14171"/>
                    <a:pt x="22201" y="13872"/>
                  </a:cubicBezTo>
                  <a:cubicBezTo>
                    <a:pt x="23373" y="13333"/>
                    <a:pt x="24291" y="12225"/>
                    <a:pt x="24639" y="10958"/>
                  </a:cubicBezTo>
                  <a:cubicBezTo>
                    <a:pt x="24956" y="9945"/>
                    <a:pt x="24893" y="8836"/>
                    <a:pt x="24513" y="7855"/>
                  </a:cubicBezTo>
                  <a:cubicBezTo>
                    <a:pt x="24006" y="6493"/>
                    <a:pt x="22834" y="5384"/>
                    <a:pt x="21441" y="5036"/>
                  </a:cubicBezTo>
                  <a:cubicBezTo>
                    <a:pt x="21073" y="4933"/>
                    <a:pt x="20699" y="4885"/>
                    <a:pt x="20324" y="4885"/>
                  </a:cubicBezTo>
                  <a:cubicBezTo>
                    <a:pt x="19891" y="4885"/>
                    <a:pt x="19458" y="4949"/>
                    <a:pt x="19034" y="5068"/>
                  </a:cubicBezTo>
                  <a:cubicBezTo>
                    <a:pt x="18369" y="3484"/>
                    <a:pt x="17767" y="1838"/>
                    <a:pt x="17102" y="254"/>
                  </a:cubicBezTo>
                  <a:cubicBezTo>
                    <a:pt x="17039" y="96"/>
                    <a:pt x="16849" y="1"/>
                    <a:pt x="16690"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9" name="Google Shape;1809;p23"/>
          <p:cNvSpPr/>
          <p:nvPr/>
        </p:nvSpPr>
        <p:spPr>
          <a:xfrm>
            <a:off x="6420728" y="1028009"/>
            <a:ext cx="2221646" cy="3709654"/>
          </a:xfrm>
          <a:custGeom>
            <a:avLst/>
            <a:gdLst/>
            <a:ahLst/>
            <a:cxnLst/>
            <a:rect l="l" t="t" r="r" b="b"/>
            <a:pathLst>
              <a:path w="71161" h="118823" fill="none" extrusionOk="0">
                <a:moveTo>
                  <a:pt x="0" y="1"/>
                </a:moveTo>
                <a:lnTo>
                  <a:pt x="71161" y="1"/>
                </a:lnTo>
                <a:lnTo>
                  <a:pt x="71161" y="118822"/>
                </a:lnTo>
                <a:lnTo>
                  <a:pt x="0" y="118822"/>
                </a:lnTo>
                <a:close/>
              </a:path>
            </a:pathLst>
          </a:custGeom>
          <a:noFill/>
          <a:ln w="10300" cap="flat" cmpd="sng">
            <a:solidFill>
              <a:srgbClr val="376B8C"/>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3"/>
          <p:cNvSpPr txBox="1"/>
          <p:nvPr/>
        </p:nvSpPr>
        <p:spPr>
          <a:xfrm>
            <a:off x="4526541" y="1084814"/>
            <a:ext cx="1643100" cy="64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latin typeface="Fira Sans Medium"/>
                <a:ea typeface="Fira Sans Medium"/>
                <a:cs typeface="Fira Sans Medium"/>
                <a:sym typeface="Fira Sans Medium"/>
              </a:rPr>
              <a:t>77 M</a:t>
            </a:r>
            <a:endParaRPr sz="3600" dirty="0">
              <a:latin typeface="Fira Sans Medium"/>
              <a:ea typeface="Fira Sans Medium"/>
              <a:cs typeface="Fira Sans Medium"/>
              <a:sym typeface="Fira Sans Medium"/>
            </a:endParaRPr>
          </a:p>
        </p:txBody>
      </p:sp>
      <p:sp>
        <p:nvSpPr>
          <p:cNvPr id="1811" name="Google Shape;1811;p23"/>
          <p:cNvSpPr txBox="1"/>
          <p:nvPr/>
        </p:nvSpPr>
        <p:spPr>
          <a:xfrm>
            <a:off x="4637285" y="1727417"/>
            <a:ext cx="1643100" cy="36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400" b="0" i="0" dirty="0">
                <a:solidFill>
                  <a:schemeClr val="tx1"/>
                </a:solidFill>
                <a:effectLst/>
                <a:latin typeface="Söhne"/>
              </a:rPr>
              <a:t>adults in India are currently living with diabetes</a:t>
            </a:r>
            <a:endParaRPr sz="1100" dirty="0">
              <a:solidFill>
                <a:schemeClr val="tx1"/>
              </a:solidFill>
              <a:latin typeface="Roboto"/>
              <a:ea typeface="Roboto"/>
              <a:cs typeface="Roboto"/>
              <a:sym typeface="Roboto"/>
            </a:endParaRPr>
          </a:p>
        </p:txBody>
      </p:sp>
      <p:sp>
        <p:nvSpPr>
          <p:cNvPr id="1813" name="Google Shape;1813;p23"/>
          <p:cNvSpPr txBox="1"/>
          <p:nvPr/>
        </p:nvSpPr>
        <p:spPr>
          <a:xfrm>
            <a:off x="6593238" y="3997863"/>
            <a:ext cx="1876500" cy="36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0" i="0" dirty="0">
                <a:solidFill>
                  <a:schemeClr val="tx1"/>
                </a:solidFill>
                <a:effectLst/>
                <a:latin typeface="Söhne"/>
              </a:rPr>
              <a:t>Access to healthcare services and affordability of medications </a:t>
            </a:r>
            <a:endParaRPr sz="1200" dirty="0">
              <a:solidFill>
                <a:schemeClr val="tx1"/>
              </a:solidFill>
              <a:latin typeface="Roboto"/>
              <a:ea typeface="Roboto"/>
              <a:cs typeface="Roboto"/>
              <a:sym typeface="Roboto"/>
            </a:endParaRPr>
          </a:p>
        </p:txBody>
      </p:sp>
      <p:sp>
        <p:nvSpPr>
          <p:cNvPr id="1815" name="Google Shape;1815;p23"/>
          <p:cNvSpPr txBox="1"/>
          <p:nvPr/>
        </p:nvSpPr>
        <p:spPr>
          <a:xfrm>
            <a:off x="6583956" y="2390100"/>
            <a:ext cx="1876500" cy="363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200" b="0" i="0" dirty="0">
                <a:solidFill>
                  <a:schemeClr val="tx1"/>
                </a:solidFill>
                <a:effectLst/>
                <a:latin typeface="Söhne"/>
              </a:rPr>
              <a:t>lifestyle modifications (diet, exercise), oral medications, insulin therapy, and regular monitoring of blood glucose levels</a:t>
            </a:r>
            <a:endParaRPr sz="1200" dirty="0">
              <a:solidFill>
                <a:schemeClr val="tx1"/>
              </a:solidFill>
              <a:latin typeface="Roboto"/>
              <a:ea typeface="Roboto"/>
              <a:cs typeface="Roboto"/>
              <a:sym typeface="Roboto"/>
            </a:endParaRPr>
          </a:p>
        </p:txBody>
      </p:sp>
      <p:sp>
        <p:nvSpPr>
          <p:cNvPr id="1816" name="Google Shape;1816;p23"/>
          <p:cNvSpPr txBox="1"/>
          <p:nvPr/>
        </p:nvSpPr>
        <p:spPr>
          <a:xfrm>
            <a:off x="6593238" y="1281989"/>
            <a:ext cx="1876500" cy="26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Fira Sans Medium"/>
                <a:ea typeface="Fira Sans Medium"/>
                <a:cs typeface="Fira Sans Medium"/>
                <a:sym typeface="Fira Sans Medium"/>
              </a:rPr>
              <a:t>TREATMENT</a:t>
            </a:r>
            <a:endParaRPr>
              <a:latin typeface="Fira Sans Medium"/>
              <a:ea typeface="Fira Sans Medium"/>
              <a:cs typeface="Fira Sans Medium"/>
              <a:sym typeface="Fira Sans Medium"/>
            </a:endParaRPr>
          </a:p>
        </p:txBody>
      </p:sp>
      <p:sp>
        <p:nvSpPr>
          <p:cNvPr id="1817" name="Google Shape;1817;p23"/>
          <p:cNvSpPr txBox="1"/>
          <p:nvPr/>
        </p:nvSpPr>
        <p:spPr>
          <a:xfrm>
            <a:off x="2760711" y="2538710"/>
            <a:ext cx="1507731" cy="642600"/>
          </a:xfrm>
          <a:prstGeom prst="rect">
            <a:avLst/>
          </a:prstGeom>
          <a:noFill/>
          <a:ln>
            <a:noFill/>
          </a:ln>
        </p:spPr>
        <p:txBody>
          <a:bodyPr spcFirstLastPara="1" wrap="square" lIns="91425" tIns="91425" rIns="91425" bIns="91425" anchor="ctr" anchorCtr="0">
            <a:noAutofit/>
          </a:bodyPr>
          <a:lstStyle/>
          <a:p>
            <a:pPr algn="l"/>
            <a:r>
              <a:rPr lang="en-US" sz="1200" b="0" i="0" dirty="0">
                <a:solidFill>
                  <a:schemeClr val="tx1"/>
                </a:solidFill>
                <a:effectLst/>
                <a:latin typeface="Söhne"/>
              </a:rPr>
              <a:t>Diabetes affects individuals of all age groups, but prevalence increases with age.</a:t>
            </a:r>
          </a:p>
        </p:txBody>
      </p:sp>
      <p:sp>
        <p:nvSpPr>
          <p:cNvPr id="1818" name="Google Shape;1818;p23"/>
          <p:cNvSpPr txBox="1"/>
          <p:nvPr/>
        </p:nvSpPr>
        <p:spPr>
          <a:xfrm>
            <a:off x="4793527" y="2538710"/>
            <a:ext cx="1472964" cy="642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0" i="0" dirty="0">
                <a:solidFill>
                  <a:schemeClr val="tx1"/>
                </a:solidFill>
                <a:effectLst/>
                <a:latin typeface="Söhne"/>
              </a:rPr>
              <a:t>unhealthy diet, sedentary lifestyle, obesity, genetic predisposition, and urbanization.</a:t>
            </a:r>
            <a:endParaRPr sz="1200" dirty="0">
              <a:solidFill>
                <a:schemeClr val="tx1"/>
              </a:solidFill>
              <a:latin typeface="Roboto"/>
              <a:ea typeface="Roboto"/>
              <a:cs typeface="Roboto"/>
              <a:sym typeface="Roboto"/>
            </a:endParaRPr>
          </a:p>
        </p:txBody>
      </p:sp>
      <p:sp>
        <p:nvSpPr>
          <p:cNvPr id="1819" name="Google Shape;1819;p23"/>
          <p:cNvSpPr txBox="1"/>
          <p:nvPr/>
        </p:nvSpPr>
        <p:spPr>
          <a:xfrm>
            <a:off x="2450915" y="3559845"/>
            <a:ext cx="1876500" cy="26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Fira Sans Medium"/>
                <a:ea typeface="Fira Sans Medium"/>
                <a:cs typeface="Fira Sans Medium"/>
                <a:sym typeface="Fira Sans Medium"/>
              </a:rPr>
              <a:t>AREAS AFFECTED</a:t>
            </a:r>
            <a:endParaRPr>
              <a:solidFill>
                <a:srgbClr val="FFFFFF"/>
              </a:solidFill>
              <a:latin typeface="Fira Sans Medium"/>
              <a:ea typeface="Fira Sans Medium"/>
              <a:cs typeface="Fira Sans Medium"/>
              <a:sym typeface="Fira Sans Medium"/>
            </a:endParaRPr>
          </a:p>
        </p:txBody>
      </p:sp>
      <p:sp>
        <p:nvSpPr>
          <p:cNvPr id="1820" name="Google Shape;1820;p23"/>
          <p:cNvSpPr txBox="1"/>
          <p:nvPr/>
        </p:nvSpPr>
        <p:spPr>
          <a:xfrm>
            <a:off x="661393" y="4366238"/>
            <a:ext cx="834300" cy="26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Kidney</a:t>
            </a:r>
            <a:endParaRPr sz="1300">
              <a:solidFill>
                <a:srgbClr val="FFFFFF"/>
              </a:solidFill>
              <a:latin typeface="Roboto"/>
              <a:ea typeface="Roboto"/>
              <a:cs typeface="Roboto"/>
              <a:sym typeface="Roboto"/>
            </a:endParaRPr>
          </a:p>
        </p:txBody>
      </p:sp>
      <p:sp>
        <p:nvSpPr>
          <p:cNvPr id="1821" name="Google Shape;1821;p23"/>
          <p:cNvSpPr txBox="1"/>
          <p:nvPr/>
        </p:nvSpPr>
        <p:spPr>
          <a:xfrm>
            <a:off x="1585643" y="4366238"/>
            <a:ext cx="834300" cy="26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Heart</a:t>
            </a:r>
            <a:endParaRPr sz="1300">
              <a:solidFill>
                <a:srgbClr val="FFFFFF"/>
              </a:solidFill>
              <a:latin typeface="Roboto"/>
              <a:ea typeface="Roboto"/>
              <a:cs typeface="Roboto"/>
              <a:sym typeface="Roboto"/>
            </a:endParaRPr>
          </a:p>
        </p:txBody>
      </p:sp>
      <p:sp>
        <p:nvSpPr>
          <p:cNvPr id="1822" name="Google Shape;1822;p23"/>
          <p:cNvSpPr txBox="1"/>
          <p:nvPr/>
        </p:nvSpPr>
        <p:spPr>
          <a:xfrm>
            <a:off x="2509893" y="4366238"/>
            <a:ext cx="834300" cy="26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Sight</a:t>
            </a:r>
            <a:endParaRPr sz="1300">
              <a:solidFill>
                <a:srgbClr val="FFFFFF"/>
              </a:solidFill>
              <a:latin typeface="Roboto"/>
              <a:ea typeface="Roboto"/>
              <a:cs typeface="Roboto"/>
              <a:sym typeface="Roboto"/>
            </a:endParaRPr>
          </a:p>
        </p:txBody>
      </p:sp>
      <p:sp>
        <p:nvSpPr>
          <p:cNvPr id="1823" name="Google Shape;1823;p23"/>
          <p:cNvSpPr txBox="1"/>
          <p:nvPr/>
        </p:nvSpPr>
        <p:spPr>
          <a:xfrm>
            <a:off x="3434143" y="4366238"/>
            <a:ext cx="834300" cy="26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Brain</a:t>
            </a:r>
            <a:endParaRPr sz="1300">
              <a:solidFill>
                <a:srgbClr val="FFFFFF"/>
              </a:solidFill>
              <a:latin typeface="Roboto"/>
              <a:ea typeface="Roboto"/>
              <a:cs typeface="Roboto"/>
              <a:sym typeface="Roboto"/>
            </a:endParaRPr>
          </a:p>
        </p:txBody>
      </p:sp>
      <p:sp>
        <p:nvSpPr>
          <p:cNvPr id="1824" name="Google Shape;1824;p23"/>
          <p:cNvSpPr txBox="1"/>
          <p:nvPr/>
        </p:nvSpPr>
        <p:spPr>
          <a:xfrm>
            <a:off x="4358393" y="4366238"/>
            <a:ext cx="834300" cy="26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Feet</a:t>
            </a:r>
            <a:endParaRPr sz="1300">
              <a:solidFill>
                <a:srgbClr val="FFFFFF"/>
              </a:solidFill>
              <a:latin typeface="Roboto"/>
              <a:ea typeface="Roboto"/>
              <a:cs typeface="Roboto"/>
              <a:sym typeface="Roboto"/>
            </a:endParaRPr>
          </a:p>
        </p:txBody>
      </p:sp>
      <p:sp>
        <p:nvSpPr>
          <p:cNvPr id="1825" name="Google Shape;1825;p23"/>
          <p:cNvSpPr txBox="1"/>
          <p:nvPr/>
        </p:nvSpPr>
        <p:spPr>
          <a:xfrm>
            <a:off x="5282643" y="4366238"/>
            <a:ext cx="834300" cy="26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solidFill>
                  <a:srgbClr val="FFFFFF"/>
                </a:solidFill>
                <a:latin typeface="Roboto"/>
                <a:ea typeface="Roboto"/>
                <a:cs typeface="Roboto"/>
                <a:sym typeface="Roboto"/>
              </a:rPr>
              <a:t>Ears</a:t>
            </a:r>
            <a:endParaRPr sz="13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3"/>
        <p:cNvGrpSpPr/>
        <p:nvPr/>
      </p:nvGrpSpPr>
      <p:grpSpPr>
        <a:xfrm>
          <a:off x="0" y="0"/>
          <a:ext cx="0" cy="0"/>
          <a:chOff x="0" y="0"/>
          <a:chExt cx="0" cy="0"/>
        </a:xfrm>
      </p:grpSpPr>
      <p:sp>
        <p:nvSpPr>
          <p:cNvPr id="1434" name="Google Shape;1434;p22"/>
          <p:cNvSpPr txBox="1"/>
          <p:nvPr/>
        </p:nvSpPr>
        <p:spPr>
          <a:xfrm>
            <a:off x="407304" y="464879"/>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latin typeface="Fira Sans Extra Condensed Medium"/>
                <a:ea typeface="Fira Sans Extra Condensed Medium"/>
                <a:cs typeface="Fira Sans Extra Condensed Medium"/>
                <a:sym typeface="Fira Sans Extra Condensed Medium"/>
              </a:rPr>
              <a:t>Steps</a:t>
            </a:r>
            <a:endParaRPr sz="2500" dirty="0">
              <a:latin typeface="Fira Sans Extra Condensed Medium"/>
              <a:ea typeface="Fira Sans Extra Condensed Medium"/>
              <a:cs typeface="Fira Sans Extra Condensed Medium"/>
              <a:sym typeface="Fira Sans Extra Condensed Medium"/>
            </a:endParaRPr>
          </a:p>
        </p:txBody>
      </p:sp>
      <p:grpSp>
        <p:nvGrpSpPr>
          <p:cNvPr id="1435" name="Google Shape;1435;p22"/>
          <p:cNvGrpSpPr/>
          <p:nvPr/>
        </p:nvGrpSpPr>
        <p:grpSpPr>
          <a:xfrm>
            <a:off x="2341779" y="3187466"/>
            <a:ext cx="1435907" cy="1307313"/>
            <a:chOff x="2080804" y="2779241"/>
            <a:chExt cx="1435907" cy="1307313"/>
          </a:xfrm>
        </p:grpSpPr>
        <p:sp>
          <p:nvSpPr>
            <p:cNvPr id="1436" name="Google Shape;1436;p22"/>
            <p:cNvSpPr/>
            <p:nvPr/>
          </p:nvSpPr>
          <p:spPr>
            <a:xfrm>
              <a:off x="2080804" y="2779241"/>
              <a:ext cx="1435907" cy="1307313"/>
            </a:xfrm>
            <a:custGeom>
              <a:avLst/>
              <a:gdLst/>
              <a:ahLst/>
              <a:cxnLst/>
              <a:rect l="l" t="t" r="r" b="b"/>
              <a:pathLst>
                <a:path w="49310" h="44894" extrusionOk="0">
                  <a:moveTo>
                    <a:pt x="24636" y="0"/>
                  </a:moveTo>
                  <a:cubicBezTo>
                    <a:pt x="14410" y="0"/>
                    <a:pt x="5183" y="7025"/>
                    <a:pt x="2788" y="17396"/>
                  </a:cubicBezTo>
                  <a:cubicBezTo>
                    <a:pt x="1" y="29493"/>
                    <a:pt x="7538" y="41527"/>
                    <a:pt x="19604" y="44314"/>
                  </a:cubicBezTo>
                  <a:cubicBezTo>
                    <a:pt x="21304" y="44706"/>
                    <a:pt x="23003" y="44894"/>
                    <a:pt x="24674" y="44894"/>
                  </a:cubicBezTo>
                  <a:cubicBezTo>
                    <a:pt x="34901" y="44894"/>
                    <a:pt x="44128" y="37869"/>
                    <a:pt x="46523" y="27498"/>
                  </a:cubicBezTo>
                  <a:cubicBezTo>
                    <a:pt x="49310" y="15401"/>
                    <a:pt x="41772" y="3366"/>
                    <a:pt x="29707" y="580"/>
                  </a:cubicBezTo>
                  <a:cubicBezTo>
                    <a:pt x="28007" y="188"/>
                    <a:pt x="26308" y="0"/>
                    <a:pt x="24636"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2"/>
            <p:cNvSpPr/>
            <p:nvPr/>
          </p:nvSpPr>
          <p:spPr>
            <a:xfrm>
              <a:off x="3287071" y="3396440"/>
              <a:ext cx="37827" cy="128215"/>
            </a:xfrm>
            <a:custGeom>
              <a:avLst/>
              <a:gdLst/>
              <a:ahLst/>
              <a:cxnLst/>
              <a:rect l="l" t="t" r="r" b="b"/>
              <a:pathLst>
                <a:path w="1299" h="4403" extrusionOk="0">
                  <a:moveTo>
                    <a:pt x="0" y="1"/>
                  </a:moveTo>
                  <a:lnTo>
                    <a:pt x="63" y="4403"/>
                  </a:lnTo>
                  <a:lnTo>
                    <a:pt x="380" y="4403"/>
                  </a:lnTo>
                  <a:lnTo>
                    <a:pt x="348" y="3611"/>
                  </a:lnTo>
                  <a:lnTo>
                    <a:pt x="507" y="3611"/>
                  </a:lnTo>
                  <a:lnTo>
                    <a:pt x="538" y="4403"/>
                  </a:lnTo>
                  <a:lnTo>
                    <a:pt x="823" y="4371"/>
                  </a:lnTo>
                  <a:lnTo>
                    <a:pt x="823" y="3611"/>
                  </a:lnTo>
                  <a:lnTo>
                    <a:pt x="982" y="3611"/>
                  </a:lnTo>
                  <a:lnTo>
                    <a:pt x="982" y="4371"/>
                  </a:lnTo>
                  <a:lnTo>
                    <a:pt x="1299" y="4371"/>
                  </a:lnTo>
                  <a:lnTo>
                    <a:pt x="1267" y="1"/>
                  </a:lnTo>
                  <a:lnTo>
                    <a:pt x="950" y="1"/>
                  </a:lnTo>
                  <a:lnTo>
                    <a:pt x="950" y="1268"/>
                  </a:lnTo>
                  <a:lnTo>
                    <a:pt x="317" y="1268"/>
                  </a:lnTo>
                  <a:lnTo>
                    <a:pt x="317" y="1"/>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22"/>
            <p:cNvSpPr/>
            <p:nvPr/>
          </p:nvSpPr>
          <p:spPr>
            <a:xfrm>
              <a:off x="3296273" y="3378007"/>
              <a:ext cx="18491" cy="55357"/>
            </a:xfrm>
            <a:custGeom>
              <a:avLst/>
              <a:gdLst/>
              <a:ahLst/>
              <a:cxnLst/>
              <a:rect l="l" t="t" r="r" b="b"/>
              <a:pathLst>
                <a:path w="635" h="1901" extrusionOk="0">
                  <a:moveTo>
                    <a:pt x="1" y="1"/>
                  </a:moveTo>
                  <a:lnTo>
                    <a:pt x="1" y="539"/>
                  </a:lnTo>
                  <a:lnTo>
                    <a:pt x="1" y="1901"/>
                  </a:lnTo>
                  <a:lnTo>
                    <a:pt x="634" y="1901"/>
                  </a:lnTo>
                  <a:lnTo>
                    <a:pt x="634" y="539"/>
                  </a:lnTo>
                  <a:lnTo>
                    <a:pt x="634" y="1"/>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22"/>
            <p:cNvSpPr/>
            <p:nvPr/>
          </p:nvSpPr>
          <p:spPr>
            <a:xfrm>
              <a:off x="3297205" y="3501592"/>
              <a:ext cx="5562" cy="22160"/>
            </a:xfrm>
            <a:custGeom>
              <a:avLst/>
              <a:gdLst/>
              <a:ahLst/>
              <a:cxnLst/>
              <a:rect l="l" t="t" r="r" b="b"/>
              <a:pathLst>
                <a:path w="191" h="761" extrusionOk="0">
                  <a:moveTo>
                    <a:pt x="0" y="0"/>
                  </a:moveTo>
                  <a:lnTo>
                    <a:pt x="32" y="760"/>
                  </a:lnTo>
                  <a:lnTo>
                    <a:pt x="190" y="760"/>
                  </a:lnTo>
                  <a:lnTo>
                    <a:pt x="159"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22"/>
            <p:cNvSpPr/>
            <p:nvPr/>
          </p:nvSpPr>
          <p:spPr>
            <a:xfrm>
              <a:off x="3311037" y="3500660"/>
              <a:ext cx="4630" cy="23092"/>
            </a:xfrm>
            <a:custGeom>
              <a:avLst/>
              <a:gdLst/>
              <a:ahLst/>
              <a:cxnLst/>
              <a:rect l="l" t="t" r="r" b="b"/>
              <a:pathLst>
                <a:path w="159" h="793" extrusionOk="0">
                  <a:moveTo>
                    <a:pt x="0" y="1"/>
                  </a:moveTo>
                  <a:lnTo>
                    <a:pt x="0" y="792"/>
                  </a:lnTo>
                  <a:lnTo>
                    <a:pt x="159" y="792"/>
                  </a:lnTo>
                  <a:lnTo>
                    <a:pt x="159" y="1"/>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2"/>
            <p:cNvSpPr/>
            <p:nvPr/>
          </p:nvSpPr>
          <p:spPr>
            <a:xfrm>
              <a:off x="3191150" y="3514492"/>
              <a:ext cx="234270" cy="320029"/>
            </a:xfrm>
            <a:custGeom>
              <a:avLst/>
              <a:gdLst/>
              <a:ahLst/>
              <a:cxnLst/>
              <a:rect l="l" t="t" r="r" b="b"/>
              <a:pathLst>
                <a:path w="8045" h="10990" extrusionOk="0">
                  <a:moveTo>
                    <a:pt x="5479" y="2122"/>
                  </a:moveTo>
                  <a:cubicBezTo>
                    <a:pt x="5733" y="2122"/>
                    <a:pt x="5923" y="2312"/>
                    <a:pt x="5923" y="2534"/>
                  </a:cubicBezTo>
                  <a:lnTo>
                    <a:pt x="5923" y="6303"/>
                  </a:lnTo>
                  <a:cubicBezTo>
                    <a:pt x="5923" y="6556"/>
                    <a:pt x="5733" y="6746"/>
                    <a:pt x="5479" y="6746"/>
                  </a:cubicBezTo>
                  <a:lnTo>
                    <a:pt x="1711" y="6746"/>
                  </a:lnTo>
                  <a:cubicBezTo>
                    <a:pt x="1457" y="6746"/>
                    <a:pt x="1267" y="6556"/>
                    <a:pt x="1267" y="6303"/>
                  </a:cubicBezTo>
                  <a:lnTo>
                    <a:pt x="1267" y="2534"/>
                  </a:lnTo>
                  <a:cubicBezTo>
                    <a:pt x="1267" y="2312"/>
                    <a:pt x="1457" y="2122"/>
                    <a:pt x="1711" y="2122"/>
                  </a:cubicBezTo>
                  <a:close/>
                  <a:moveTo>
                    <a:pt x="4532" y="8005"/>
                  </a:moveTo>
                  <a:cubicBezTo>
                    <a:pt x="4555" y="8005"/>
                    <a:pt x="4576" y="8007"/>
                    <a:pt x="4593" y="8013"/>
                  </a:cubicBezTo>
                  <a:lnTo>
                    <a:pt x="5194" y="8330"/>
                  </a:lnTo>
                  <a:lnTo>
                    <a:pt x="5764" y="8615"/>
                  </a:lnTo>
                  <a:cubicBezTo>
                    <a:pt x="5859" y="8678"/>
                    <a:pt x="5891" y="8836"/>
                    <a:pt x="5796" y="8900"/>
                  </a:cubicBezTo>
                  <a:lnTo>
                    <a:pt x="5258" y="9185"/>
                  </a:lnTo>
                  <a:lnTo>
                    <a:pt x="4593" y="9470"/>
                  </a:lnTo>
                  <a:cubicBezTo>
                    <a:pt x="4567" y="9487"/>
                    <a:pt x="4530" y="9494"/>
                    <a:pt x="4490" y="9494"/>
                  </a:cubicBezTo>
                  <a:cubicBezTo>
                    <a:pt x="4380" y="9494"/>
                    <a:pt x="4244" y="9436"/>
                    <a:pt x="4244" y="9343"/>
                  </a:cubicBezTo>
                  <a:lnTo>
                    <a:pt x="4244" y="8773"/>
                  </a:lnTo>
                  <a:lnTo>
                    <a:pt x="4244" y="8171"/>
                  </a:lnTo>
                  <a:cubicBezTo>
                    <a:pt x="4244" y="8066"/>
                    <a:pt x="4418" y="8005"/>
                    <a:pt x="4532" y="8005"/>
                  </a:cubicBezTo>
                  <a:close/>
                  <a:moveTo>
                    <a:pt x="3169" y="8020"/>
                  </a:moveTo>
                  <a:cubicBezTo>
                    <a:pt x="3270" y="8020"/>
                    <a:pt x="3389" y="8078"/>
                    <a:pt x="3389" y="8171"/>
                  </a:cubicBezTo>
                  <a:lnTo>
                    <a:pt x="3389" y="8773"/>
                  </a:lnTo>
                  <a:lnTo>
                    <a:pt x="3389" y="9375"/>
                  </a:lnTo>
                  <a:cubicBezTo>
                    <a:pt x="3389" y="9453"/>
                    <a:pt x="3239" y="9509"/>
                    <a:pt x="3133" y="9509"/>
                  </a:cubicBezTo>
                  <a:cubicBezTo>
                    <a:pt x="3110" y="9509"/>
                    <a:pt x="3089" y="9507"/>
                    <a:pt x="3072" y="9501"/>
                  </a:cubicBezTo>
                  <a:lnTo>
                    <a:pt x="2502" y="9185"/>
                  </a:lnTo>
                  <a:lnTo>
                    <a:pt x="1932" y="8900"/>
                  </a:lnTo>
                  <a:cubicBezTo>
                    <a:pt x="1837" y="8836"/>
                    <a:pt x="1837" y="8678"/>
                    <a:pt x="1932" y="8646"/>
                  </a:cubicBezTo>
                  <a:lnTo>
                    <a:pt x="2439" y="8330"/>
                  </a:lnTo>
                  <a:lnTo>
                    <a:pt x="3072" y="8044"/>
                  </a:lnTo>
                  <a:cubicBezTo>
                    <a:pt x="3098" y="8028"/>
                    <a:pt x="3132" y="8020"/>
                    <a:pt x="3169" y="8020"/>
                  </a:cubicBezTo>
                  <a:close/>
                  <a:moveTo>
                    <a:pt x="3041" y="1"/>
                  </a:moveTo>
                  <a:cubicBezTo>
                    <a:pt x="1362" y="1"/>
                    <a:pt x="1" y="1362"/>
                    <a:pt x="1" y="3041"/>
                  </a:cubicBezTo>
                  <a:lnTo>
                    <a:pt x="1" y="7949"/>
                  </a:lnTo>
                  <a:cubicBezTo>
                    <a:pt x="1" y="9628"/>
                    <a:pt x="1362" y="10990"/>
                    <a:pt x="3041" y="10990"/>
                  </a:cubicBezTo>
                  <a:lnTo>
                    <a:pt x="5004" y="10990"/>
                  </a:lnTo>
                  <a:cubicBezTo>
                    <a:pt x="6683" y="10990"/>
                    <a:pt x="8044" y="9628"/>
                    <a:pt x="8044" y="7949"/>
                  </a:cubicBezTo>
                  <a:lnTo>
                    <a:pt x="8044" y="3041"/>
                  </a:lnTo>
                  <a:cubicBezTo>
                    <a:pt x="8044" y="1362"/>
                    <a:pt x="6683" y="1"/>
                    <a:pt x="5004" y="1"/>
                  </a:cubicBezTo>
                  <a:close/>
                </a:path>
              </a:pathLst>
            </a:custGeom>
            <a:solidFill>
              <a:srgbClr val="416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2"/>
            <p:cNvSpPr/>
            <p:nvPr/>
          </p:nvSpPr>
          <p:spPr>
            <a:xfrm>
              <a:off x="3222512" y="3581818"/>
              <a:ext cx="135583" cy="135583"/>
            </a:xfrm>
            <a:custGeom>
              <a:avLst/>
              <a:gdLst/>
              <a:ahLst/>
              <a:cxnLst/>
              <a:rect l="l" t="t" r="r" b="b"/>
              <a:pathLst>
                <a:path w="4656" h="4656" extrusionOk="0">
                  <a:moveTo>
                    <a:pt x="444" y="0"/>
                  </a:moveTo>
                  <a:cubicBezTo>
                    <a:pt x="190" y="0"/>
                    <a:pt x="0" y="222"/>
                    <a:pt x="0" y="444"/>
                  </a:cubicBezTo>
                  <a:lnTo>
                    <a:pt x="0" y="4212"/>
                  </a:lnTo>
                  <a:cubicBezTo>
                    <a:pt x="0" y="4466"/>
                    <a:pt x="190" y="4656"/>
                    <a:pt x="444" y="4656"/>
                  </a:cubicBezTo>
                  <a:lnTo>
                    <a:pt x="4212" y="4656"/>
                  </a:lnTo>
                  <a:cubicBezTo>
                    <a:pt x="4434" y="4656"/>
                    <a:pt x="4656" y="4466"/>
                    <a:pt x="4656" y="4212"/>
                  </a:cubicBezTo>
                  <a:lnTo>
                    <a:pt x="4656" y="444"/>
                  </a:lnTo>
                  <a:cubicBezTo>
                    <a:pt x="4656" y="222"/>
                    <a:pt x="4434" y="0"/>
                    <a:pt x="4212"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2"/>
            <p:cNvSpPr/>
            <p:nvPr/>
          </p:nvSpPr>
          <p:spPr>
            <a:xfrm>
              <a:off x="3244643" y="3747569"/>
              <a:ext cx="45223" cy="43418"/>
            </a:xfrm>
            <a:custGeom>
              <a:avLst/>
              <a:gdLst/>
              <a:ahLst/>
              <a:cxnLst/>
              <a:rect l="l" t="t" r="r" b="b"/>
              <a:pathLst>
                <a:path w="1553" h="1491" extrusionOk="0">
                  <a:moveTo>
                    <a:pt x="1294" y="1"/>
                  </a:moveTo>
                  <a:cubicBezTo>
                    <a:pt x="1272" y="1"/>
                    <a:pt x="1252" y="3"/>
                    <a:pt x="1235" y="9"/>
                  </a:cubicBezTo>
                  <a:lnTo>
                    <a:pt x="665" y="326"/>
                  </a:lnTo>
                  <a:lnTo>
                    <a:pt x="95" y="611"/>
                  </a:lnTo>
                  <a:cubicBezTo>
                    <a:pt x="0" y="674"/>
                    <a:pt x="0" y="832"/>
                    <a:pt x="95" y="864"/>
                  </a:cubicBezTo>
                  <a:lnTo>
                    <a:pt x="602" y="1181"/>
                  </a:lnTo>
                  <a:lnTo>
                    <a:pt x="1235" y="1466"/>
                  </a:lnTo>
                  <a:cubicBezTo>
                    <a:pt x="1261" y="1483"/>
                    <a:pt x="1295" y="1490"/>
                    <a:pt x="1332" y="1490"/>
                  </a:cubicBezTo>
                  <a:cubicBezTo>
                    <a:pt x="1433" y="1490"/>
                    <a:pt x="1552" y="1432"/>
                    <a:pt x="1552" y="1339"/>
                  </a:cubicBezTo>
                  <a:lnTo>
                    <a:pt x="1552" y="769"/>
                  </a:lnTo>
                  <a:lnTo>
                    <a:pt x="1552" y="167"/>
                  </a:lnTo>
                  <a:cubicBezTo>
                    <a:pt x="1552" y="62"/>
                    <a:pt x="1400" y="1"/>
                    <a:pt x="1294" y="1"/>
                  </a:cubicBez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2"/>
            <p:cNvSpPr/>
            <p:nvPr/>
          </p:nvSpPr>
          <p:spPr>
            <a:xfrm>
              <a:off x="3314735" y="3747569"/>
              <a:ext cx="47961" cy="43855"/>
            </a:xfrm>
            <a:custGeom>
              <a:avLst/>
              <a:gdLst/>
              <a:ahLst/>
              <a:cxnLst/>
              <a:rect l="l" t="t" r="r" b="b"/>
              <a:pathLst>
                <a:path w="1647" h="1506" extrusionOk="0">
                  <a:moveTo>
                    <a:pt x="288" y="1"/>
                  </a:moveTo>
                  <a:cubicBezTo>
                    <a:pt x="174" y="1"/>
                    <a:pt x="0" y="62"/>
                    <a:pt x="0" y="167"/>
                  </a:cubicBezTo>
                  <a:lnTo>
                    <a:pt x="0" y="769"/>
                  </a:lnTo>
                  <a:lnTo>
                    <a:pt x="0" y="1371"/>
                  </a:lnTo>
                  <a:cubicBezTo>
                    <a:pt x="0" y="1449"/>
                    <a:pt x="172" y="1505"/>
                    <a:pt x="285" y="1505"/>
                  </a:cubicBezTo>
                  <a:cubicBezTo>
                    <a:pt x="310" y="1505"/>
                    <a:pt x="332" y="1503"/>
                    <a:pt x="349" y="1497"/>
                  </a:cubicBezTo>
                  <a:lnTo>
                    <a:pt x="950" y="1181"/>
                  </a:lnTo>
                  <a:lnTo>
                    <a:pt x="1520" y="896"/>
                  </a:lnTo>
                  <a:cubicBezTo>
                    <a:pt x="1615" y="832"/>
                    <a:pt x="1647" y="674"/>
                    <a:pt x="1552" y="611"/>
                  </a:cubicBezTo>
                  <a:lnTo>
                    <a:pt x="1014" y="326"/>
                  </a:lnTo>
                  <a:lnTo>
                    <a:pt x="349" y="9"/>
                  </a:lnTo>
                  <a:cubicBezTo>
                    <a:pt x="332" y="3"/>
                    <a:pt x="311" y="1"/>
                    <a:pt x="288" y="1"/>
                  </a:cubicBez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2"/>
            <p:cNvSpPr/>
            <p:nvPr/>
          </p:nvSpPr>
          <p:spPr>
            <a:xfrm>
              <a:off x="2668504" y="3261818"/>
              <a:ext cx="356691" cy="349673"/>
            </a:xfrm>
            <a:custGeom>
              <a:avLst/>
              <a:gdLst/>
              <a:ahLst/>
              <a:cxnLst/>
              <a:rect l="l" t="t" r="r" b="b"/>
              <a:pathLst>
                <a:path w="12249" h="12008" extrusionOk="0">
                  <a:moveTo>
                    <a:pt x="6073" y="0"/>
                  </a:moveTo>
                  <a:cubicBezTo>
                    <a:pt x="6073" y="0"/>
                    <a:pt x="1702" y="539"/>
                    <a:pt x="2304" y="2565"/>
                  </a:cubicBezTo>
                  <a:cubicBezTo>
                    <a:pt x="2811" y="4307"/>
                    <a:pt x="6326" y="5352"/>
                    <a:pt x="7276" y="5606"/>
                  </a:cubicBezTo>
                  <a:cubicBezTo>
                    <a:pt x="7339" y="5637"/>
                    <a:pt x="7371" y="5732"/>
                    <a:pt x="7308" y="5764"/>
                  </a:cubicBezTo>
                  <a:cubicBezTo>
                    <a:pt x="6548" y="6207"/>
                    <a:pt x="5851" y="7347"/>
                    <a:pt x="5503" y="8044"/>
                  </a:cubicBezTo>
                  <a:cubicBezTo>
                    <a:pt x="5326" y="8338"/>
                    <a:pt x="5014" y="8523"/>
                    <a:pt x="4692" y="8523"/>
                  </a:cubicBezTo>
                  <a:cubicBezTo>
                    <a:pt x="4666" y="8523"/>
                    <a:pt x="4641" y="8522"/>
                    <a:pt x="4616" y="8519"/>
                  </a:cubicBezTo>
                  <a:cubicBezTo>
                    <a:pt x="4353" y="8496"/>
                    <a:pt x="4104" y="8484"/>
                    <a:pt x="3870" y="8484"/>
                  </a:cubicBezTo>
                  <a:cubicBezTo>
                    <a:pt x="1290" y="8484"/>
                    <a:pt x="441" y="9849"/>
                    <a:pt x="150" y="10894"/>
                  </a:cubicBezTo>
                  <a:cubicBezTo>
                    <a:pt x="0" y="11465"/>
                    <a:pt x="449" y="12008"/>
                    <a:pt x="1009" y="12008"/>
                  </a:cubicBezTo>
                  <a:cubicBezTo>
                    <a:pt x="1039" y="12008"/>
                    <a:pt x="1070" y="12006"/>
                    <a:pt x="1101" y="12003"/>
                  </a:cubicBezTo>
                  <a:lnTo>
                    <a:pt x="6864" y="11528"/>
                  </a:lnTo>
                  <a:cubicBezTo>
                    <a:pt x="7181" y="11496"/>
                    <a:pt x="7498" y="11338"/>
                    <a:pt x="7688" y="11084"/>
                  </a:cubicBezTo>
                  <a:lnTo>
                    <a:pt x="11836" y="5479"/>
                  </a:lnTo>
                  <a:cubicBezTo>
                    <a:pt x="12185" y="5004"/>
                    <a:pt x="12248" y="4339"/>
                    <a:pt x="11995" y="3801"/>
                  </a:cubicBezTo>
                  <a:cubicBezTo>
                    <a:pt x="11425" y="2629"/>
                    <a:pt x="10475" y="697"/>
                    <a:pt x="10411" y="602"/>
                  </a:cubicBezTo>
                  <a:lnTo>
                    <a:pt x="6073" y="0"/>
                  </a:lnTo>
                  <a:close/>
                </a:path>
              </a:pathLst>
            </a:custGeom>
            <a:solidFill>
              <a:srgbClr val="D3AA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22"/>
            <p:cNvSpPr/>
            <p:nvPr/>
          </p:nvSpPr>
          <p:spPr>
            <a:xfrm>
              <a:off x="2686704" y="3226757"/>
              <a:ext cx="332026" cy="411932"/>
            </a:xfrm>
            <a:custGeom>
              <a:avLst/>
              <a:gdLst/>
              <a:ahLst/>
              <a:cxnLst/>
              <a:rect l="l" t="t" r="r" b="b"/>
              <a:pathLst>
                <a:path w="11402" h="14146" extrusionOk="0">
                  <a:moveTo>
                    <a:pt x="8108" y="1"/>
                  </a:moveTo>
                  <a:lnTo>
                    <a:pt x="3864" y="1046"/>
                  </a:lnTo>
                  <a:cubicBezTo>
                    <a:pt x="3864" y="1046"/>
                    <a:pt x="1" y="3199"/>
                    <a:pt x="1299" y="4846"/>
                  </a:cubicBezTo>
                  <a:cubicBezTo>
                    <a:pt x="2014" y="5740"/>
                    <a:pt x="3726" y="5949"/>
                    <a:pt x="5138" y="5949"/>
                  </a:cubicBezTo>
                  <a:cubicBezTo>
                    <a:pt x="5976" y="5949"/>
                    <a:pt x="6709" y="5875"/>
                    <a:pt x="7063" y="5828"/>
                  </a:cubicBezTo>
                  <a:cubicBezTo>
                    <a:pt x="7126" y="5828"/>
                    <a:pt x="7189" y="5891"/>
                    <a:pt x="7158" y="5955"/>
                  </a:cubicBezTo>
                  <a:cubicBezTo>
                    <a:pt x="6619" y="6651"/>
                    <a:pt x="6398" y="7950"/>
                    <a:pt x="6303" y="8742"/>
                  </a:cubicBezTo>
                  <a:cubicBezTo>
                    <a:pt x="6271" y="9090"/>
                    <a:pt x="6018" y="9407"/>
                    <a:pt x="5669" y="9502"/>
                  </a:cubicBezTo>
                  <a:cubicBezTo>
                    <a:pt x="2629" y="10420"/>
                    <a:pt x="2281" y="12193"/>
                    <a:pt x="2407" y="13365"/>
                  </a:cubicBezTo>
                  <a:cubicBezTo>
                    <a:pt x="2481" y="13831"/>
                    <a:pt x="2897" y="14145"/>
                    <a:pt x="3331" y="14145"/>
                  </a:cubicBezTo>
                  <a:cubicBezTo>
                    <a:pt x="3457" y="14145"/>
                    <a:pt x="3585" y="14119"/>
                    <a:pt x="3706" y="14062"/>
                  </a:cubicBezTo>
                  <a:lnTo>
                    <a:pt x="8900" y="11465"/>
                  </a:lnTo>
                  <a:cubicBezTo>
                    <a:pt x="9185" y="11307"/>
                    <a:pt x="9406" y="11053"/>
                    <a:pt x="9470" y="10737"/>
                  </a:cubicBezTo>
                  <a:lnTo>
                    <a:pt x="11243" y="3991"/>
                  </a:lnTo>
                  <a:cubicBezTo>
                    <a:pt x="11401" y="3421"/>
                    <a:pt x="11211" y="2788"/>
                    <a:pt x="10768" y="2376"/>
                  </a:cubicBezTo>
                  <a:cubicBezTo>
                    <a:pt x="9818" y="1521"/>
                    <a:pt x="8203" y="64"/>
                    <a:pt x="8108" y="1"/>
                  </a:cubicBezTo>
                  <a:close/>
                </a:path>
              </a:pathLst>
            </a:custGeom>
            <a:solidFill>
              <a:srgbClr val="DEB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22"/>
            <p:cNvSpPr/>
            <p:nvPr/>
          </p:nvSpPr>
          <p:spPr>
            <a:xfrm>
              <a:off x="2081736" y="3145221"/>
              <a:ext cx="1278135" cy="197783"/>
            </a:xfrm>
            <a:custGeom>
              <a:avLst/>
              <a:gdLst/>
              <a:ahLst/>
              <a:cxnLst/>
              <a:rect l="l" t="t" r="r" b="b"/>
              <a:pathLst>
                <a:path w="43892" h="6792" extrusionOk="0">
                  <a:moveTo>
                    <a:pt x="21365" y="0"/>
                  </a:moveTo>
                  <a:cubicBezTo>
                    <a:pt x="18284" y="0"/>
                    <a:pt x="15822" y="258"/>
                    <a:pt x="14790" y="1027"/>
                  </a:cubicBezTo>
                  <a:cubicBezTo>
                    <a:pt x="11116" y="3814"/>
                    <a:pt x="1" y="3624"/>
                    <a:pt x="127" y="3814"/>
                  </a:cubicBezTo>
                  <a:lnTo>
                    <a:pt x="222" y="6791"/>
                  </a:lnTo>
                  <a:cubicBezTo>
                    <a:pt x="222" y="6791"/>
                    <a:pt x="26191" y="6728"/>
                    <a:pt x="28281" y="5524"/>
                  </a:cubicBezTo>
                  <a:cubicBezTo>
                    <a:pt x="29208" y="5005"/>
                    <a:pt x="30471" y="4890"/>
                    <a:pt x="32059" y="4890"/>
                  </a:cubicBezTo>
                  <a:cubicBezTo>
                    <a:pt x="33317" y="4890"/>
                    <a:pt x="34780" y="4962"/>
                    <a:pt x="36440" y="4962"/>
                  </a:cubicBezTo>
                  <a:cubicBezTo>
                    <a:pt x="37411" y="4962"/>
                    <a:pt x="38450" y="4937"/>
                    <a:pt x="39555" y="4859"/>
                  </a:cubicBezTo>
                  <a:cubicBezTo>
                    <a:pt x="43102" y="4606"/>
                    <a:pt x="43799" y="2928"/>
                    <a:pt x="43862" y="1787"/>
                  </a:cubicBezTo>
                  <a:cubicBezTo>
                    <a:pt x="43892" y="1345"/>
                    <a:pt x="43537" y="958"/>
                    <a:pt x="43079" y="958"/>
                  </a:cubicBezTo>
                  <a:cubicBezTo>
                    <a:pt x="43045" y="958"/>
                    <a:pt x="43010" y="960"/>
                    <a:pt x="42976" y="964"/>
                  </a:cubicBezTo>
                  <a:cubicBezTo>
                    <a:pt x="42474" y="1035"/>
                    <a:pt x="41820" y="1065"/>
                    <a:pt x="41046" y="1065"/>
                  </a:cubicBezTo>
                  <a:cubicBezTo>
                    <a:pt x="36452" y="1065"/>
                    <a:pt x="27628" y="0"/>
                    <a:pt x="21365" y="0"/>
                  </a:cubicBezTo>
                  <a:close/>
                </a:path>
              </a:pathLst>
            </a:custGeom>
            <a:solidFill>
              <a:srgbClr val="E9C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2"/>
            <p:cNvSpPr/>
            <p:nvPr/>
          </p:nvSpPr>
          <p:spPr>
            <a:xfrm>
              <a:off x="2086337" y="3242832"/>
              <a:ext cx="864136" cy="317874"/>
            </a:xfrm>
            <a:custGeom>
              <a:avLst/>
              <a:gdLst/>
              <a:ahLst/>
              <a:cxnLst/>
              <a:rect l="l" t="t" r="r" b="b"/>
              <a:pathLst>
                <a:path w="29675" h="10916" extrusionOk="0">
                  <a:moveTo>
                    <a:pt x="25707" y="0"/>
                  </a:moveTo>
                  <a:cubicBezTo>
                    <a:pt x="22981" y="0"/>
                    <a:pt x="19304" y="1273"/>
                    <a:pt x="18084" y="1761"/>
                  </a:cubicBezTo>
                  <a:cubicBezTo>
                    <a:pt x="16184" y="2521"/>
                    <a:pt x="1141" y="3566"/>
                    <a:pt x="1141" y="3566"/>
                  </a:cubicBezTo>
                  <a:lnTo>
                    <a:pt x="1" y="8696"/>
                  </a:lnTo>
                  <a:cubicBezTo>
                    <a:pt x="3320" y="10333"/>
                    <a:pt x="6024" y="10916"/>
                    <a:pt x="8201" y="10916"/>
                  </a:cubicBezTo>
                  <a:cubicBezTo>
                    <a:pt x="12129" y="10916"/>
                    <a:pt x="14342" y="9018"/>
                    <a:pt x="15360" y="7999"/>
                  </a:cubicBezTo>
                  <a:cubicBezTo>
                    <a:pt x="16926" y="6465"/>
                    <a:pt x="18670" y="5971"/>
                    <a:pt x="21083" y="5971"/>
                  </a:cubicBezTo>
                  <a:cubicBezTo>
                    <a:pt x="21159" y="5971"/>
                    <a:pt x="21236" y="5972"/>
                    <a:pt x="21314" y="5973"/>
                  </a:cubicBezTo>
                  <a:cubicBezTo>
                    <a:pt x="23879" y="5973"/>
                    <a:pt x="29675" y="4358"/>
                    <a:pt x="28788" y="1539"/>
                  </a:cubicBezTo>
                  <a:cubicBezTo>
                    <a:pt x="28448" y="395"/>
                    <a:pt x="27225" y="0"/>
                    <a:pt x="25707" y="0"/>
                  </a:cubicBezTo>
                  <a:close/>
                </a:path>
              </a:pathLst>
            </a:custGeom>
            <a:solidFill>
              <a:srgbClr val="5D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2"/>
            <p:cNvSpPr/>
            <p:nvPr/>
          </p:nvSpPr>
          <p:spPr>
            <a:xfrm>
              <a:off x="2088201" y="3254916"/>
              <a:ext cx="857671" cy="319534"/>
            </a:xfrm>
            <a:custGeom>
              <a:avLst/>
              <a:gdLst/>
              <a:ahLst/>
              <a:cxnLst/>
              <a:rect l="l" t="t" r="r" b="b"/>
              <a:pathLst>
                <a:path w="29453" h="10973" extrusionOk="0">
                  <a:moveTo>
                    <a:pt x="25798" y="0"/>
                  </a:moveTo>
                  <a:cubicBezTo>
                    <a:pt x="23163" y="0"/>
                    <a:pt x="19441" y="1316"/>
                    <a:pt x="18178" y="1821"/>
                  </a:cubicBezTo>
                  <a:cubicBezTo>
                    <a:pt x="17321" y="2149"/>
                    <a:pt x="13540" y="2239"/>
                    <a:pt x="9647" y="2239"/>
                  </a:cubicBezTo>
                  <a:cubicBezTo>
                    <a:pt x="4907" y="2239"/>
                    <a:pt x="1" y="2106"/>
                    <a:pt x="0" y="2106"/>
                  </a:cubicBezTo>
                  <a:lnTo>
                    <a:pt x="0" y="2106"/>
                  </a:lnTo>
                  <a:lnTo>
                    <a:pt x="64" y="8186"/>
                  </a:lnTo>
                  <a:cubicBezTo>
                    <a:pt x="95" y="8535"/>
                    <a:pt x="285" y="8820"/>
                    <a:pt x="602" y="8978"/>
                  </a:cubicBezTo>
                  <a:cubicBezTo>
                    <a:pt x="3698" y="10444"/>
                    <a:pt x="6243" y="10973"/>
                    <a:pt x="8311" y="10973"/>
                  </a:cubicBezTo>
                  <a:cubicBezTo>
                    <a:pt x="12230" y="10973"/>
                    <a:pt x="14439" y="9075"/>
                    <a:pt x="15455" y="8060"/>
                  </a:cubicBezTo>
                  <a:cubicBezTo>
                    <a:pt x="17070" y="6444"/>
                    <a:pt x="18875" y="6001"/>
                    <a:pt x="21409" y="6001"/>
                  </a:cubicBezTo>
                  <a:cubicBezTo>
                    <a:pt x="23974" y="6001"/>
                    <a:pt x="29453" y="4069"/>
                    <a:pt x="28502" y="1282"/>
                  </a:cubicBezTo>
                  <a:cubicBezTo>
                    <a:pt x="28184" y="336"/>
                    <a:pt x="27129" y="0"/>
                    <a:pt x="25798" y="0"/>
                  </a:cubicBezTo>
                  <a:close/>
                </a:path>
              </a:pathLst>
            </a:custGeom>
            <a:solidFill>
              <a:srgbClr val="E9C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2"/>
            <p:cNvSpPr/>
            <p:nvPr/>
          </p:nvSpPr>
          <p:spPr>
            <a:xfrm>
              <a:off x="2764163" y="3267584"/>
              <a:ext cx="156811" cy="119683"/>
            </a:xfrm>
            <a:custGeom>
              <a:avLst/>
              <a:gdLst/>
              <a:ahLst/>
              <a:cxnLst/>
              <a:rect l="l" t="t" r="r" b="b"/>
              <a:pathLst>
                <a:path w="5385" h="4110" extrusionOk="0">
                  <a:moveTo>
                    <a:pt x="3465" y="0"/>
                  </a:moveTo>
                  <a:cubicBezTo>
                    <a:pt x="2089" y="0"/>
                    <a:pt x="317" y="752"/>
                    <a:pt x="317" y="752"/>
                  </a:cubicBezTo>
                  <a:cubicBezTo>
                    <a:pt x="317" y="752"/>
                    <a:pt x="1" y="3191"/>
                    <a:pt x="1331" y="4109"/>
                  </a:cubicBezTo>
                  <a:cubicBezTo>
                    <a:pt x="1331" y="4109"/>
                    <a:pt x="5384" y="3159"/>
                    <a:pt x="5036" y="1037"/>
                  </a:cubicBezTo>
                  <a:cubicBezTo>
                    <a:pt x="4920" y="250"/>
                    <a:pt x="4259" y="0"/>
                    <a:pt x="3465" y="0"/>
                  </a:cubicBezTo>
                  <a:close/>
                </a:path>
              </a:pathLst>
            </a:custGeom>
            <a:solidFill>
              <a:srgbClr val="F5DE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22"/>
            <p:cNvSpPr/>
            <p:nvPr/>
          </p:nvSpPr>
          <p:spPr>
            <a:xfrm>
              <a:off x="3256175" y="3171691"/>
              <a:ext cx="77022" cy="4630"/>
            </a:xfrm>
            <a:custGeom>
              <a:avLst/>
              <a:gdLst/>
              <a:ahLst/>
              <a:cxnLst/>
              <a:rect l="l" t="t" r="r" b="b"/>
              <a:pathLst>
                <a:path w="2645" h="159" extrusionOk="0">
                  <a:moveTo>
                    <a:pt x="1446" y="0"/>
                  </a:moveTo>
                  <a:cubicBezTo>
                    <a:pt x="983" y="0"/>
                    <a:pt x="459" y="27"/>
                    <a:pt x="16" y="118"/>
                  </a:cubicBezTo>
                  <a:cubicBezTo>
                    <a:pt x="0" y="134"/>
                    <a:pt x="444" y="158"/>
                    <a:pt x="998" y="158"/>
                  </a:cubicBezTo>
                  <a:cubicBezTo>
                    <a:pt x="1552" y="158"/>
                    <a:pt x="2217" y="134"/>
                    <a:pt x="2645" y="55"/>
                  </a:cubicBezTo>
                  <a:cubicBezTo>
                    <a:pt x="2645" y="55"/>
                    <a:pt x="2108" y="0"/>
                    <a:pt x="1446" y="0"/>
                  </a:cubicBezTo>
                  <a:close/>
                </a:path>
              </a:pathLst>
            </a:custGeom>
            <a:solidFill>
              <a:srgbClr val="F5DE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22"/>
            <p:cNvSpPr/>
            <p:nvPr/>
          </p:nvSpPr>
          <p:spPr>
            <a:xfrm>
              <a:off x="2790924" y="3602988"/>
              <a:ext cx="68286" cy="34187"/>
            </a:xfrm>
            <a:custGeom>
              <a:avLst/>
              <a:gdLst/>
              <a:ahLst/>
              <a:cxnLst/>
              <a:rect l="l" t="t" r="r" b="b"/>
              <a:pathLst>
                <a:path w="2345" h="1174" extrusionOk="0">
                  <a:moveTo>
                    <a:pt x="2343" y="1"/>
                  </a:moveTo>
                  <a:cubicBezTo>
                    <a:pt x="2302" y="1"/>
                    <a:pt x="681" y="678"/>
                    <a:pt x="0" y="1174"/>
                  </a:cubicBezTo>
                  <a:cubicBezTo>
                    <a:pt x="0" y="1174"/>
                    <a:pt x="1457" y="667"/>
                    <a:pt x="2344" y="2"/>
                  </a:cubicBezTo>
                  <a:cubicBezTo>
                    <a:pt x="2344" y="1"/>
                    <a:pt x="2344" y="1"/>
                    <a:pt x="2343" y="1"/>
                  </a:cubicBezTo>
                  <a:close/>
                </a:path>
              </a:pathLst>
            </a:custGeom>
            <a:solidFill>
              <a:srgbClr val="F5DE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2"/>
            <p:cNvSpPr/>
            <p:nvPr/>
          </p:nvSpPr>
          <p:spPr>
            <a:xfrm>
              <a:off x="2700536" y="3607560"/>
              <a:ext cx="51018" cy="4397"/>
            </a:xfrm>
            <a:custGeom>
              <a:avLst/>
              <a:gdLst/>
              <a:ahLst/>
              <a:cxnLst/>
              <a:rect l="l" t="t" r="r" b="b"/>
              <a:pathLst>
                <a:path w="1752" h="151" extrusionOk="0">
                  <a:moveTo>
                    <a:pt x="1516" y="1"/>
                  </a:moveTo>
                  <a:cubicBezTo>
                    <a:pt x="1151" y="1"/>
                    <a:pt x="430" y="17"/>
                    <a:pt x="1" y="130"/>
                  </a:cubicBezTo>
                  <a:cubicBezTo>
                    <a:pt x="1" y="130"/>
                    <a:pt x="216" y="150"/>
                    <a:pt x="521" y="150"/>
                  </a:cubicBezTo>
                  <a:cubicBezTo>
                    <a:pt x="875" y="150"/>
                    <a:pt x="1350" y="123"/>
                    <a:pt x="1742" y="3"/>
                  </a:cubicBezTo>
                  <a:cubicBezTo>
                    <a:pt x="1751" y="3"/>
                    <a:pt x="1662" y="1"/>
                    <a:pt x="1516" y="1"/>
                  </a:cubicBezTo>
                  <a:close/>
                </a:path>
              </a:pathLst>
            </a:custGeom>
            <a:solidFill>
              <a:srgbClr val="F5DE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2"/>
            <p:cNvSpPr/>
            <p:nvPr/>
          </p:nvSpPr>
          <p:spPr>
            <a:xfrm>
              <a:off x="3285207" y="3269185"/>
              <a:ext cx="32323" cy="87651"/>
            </a:xfrm>
            <a:custGeom>
              <a:avLst/>
              <a:gdLst/>
              <a:ahLst/>
              <a:cxnLst/>
              <a:rect l="l" t="t" r="r" b="b"/>
              <a:pathLst>
                <a:path w="1110" h="3010" extrusionOk="0">
                  <a:moveTo>
                    <a:pt x="571" y="1"/>
                  </a:moveTo>
                  <a:cubicBezTo>
                    <a:pt x="571" y="1"/>
                    <a:pt x="1" y="2154"/>
                    <a:pt x="1" y="2471"/>
                  </a:cubicBezTo>
                  <a:cubicBezTo>
                    <a:pt x="1" y="2756"/>
                    <a:pt x="254" y="3009"/>
                    <a:pt x="571" y="3009"/>
                  </a:cubicBezTo>
                  <a:cubicBezTo>
                    <a:pt x="856" y="3009"/>
                    <a:pt x="1109" y="2756"/>
                    <a:pt x="1109" y="2471"/>
                  </a:cubicBezTo>
                  <a:cubicBezTo>
                    <a:pt x="1109" y="2154"/>
                    <a:pt x="571" y="1"/>
                    <a:pt x="571"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22"/>
          <p:cNvGrpSpPr/>
          <p:nvPr/>
        </p:nvGrpSpPr>
        <p:grpSpPr>
          <a:xfrm>
            <a:off x="7144845" y="1214461"/>
            <a:ext cx="1416542" cy="1306935"/>
            <a:chOff x="5960520" y="1214449"/>
            <a:chExt cx="1416542" cy="1306935"/>
          </a:xfrm>
        </p:grpSpPr>
        <p:sp>
          <p:nvSpPr>
            <p:cNvPr id="1456" name="Google Shape;1456;p22"/>
            <p:cNvSpPr/>
            <p:nvPr/>
          </p:nvSpPr>
          <p:spPr>
            <a:xfrm>
              <a:off x="5960520" y="1214449"/>
              <a:ext cx="1416542" cy="1290074"/>
            </a:xfrm>
            <a:custGeom>
              <a:avLst/>
              <a:gdLst/>
              <a:ahLst/>
              <a:cxnLst/>
              <a:rect l="l" t="t" r="r" b="b"/>
              <a:pathLst>
                <a:path w="48645" h="44302" extrusionOk="0">
                  <a:moveTo>
                    <a:pt x="24297" y="0"/>
                  </a:moveTo>
                  <a:cubicBezTo>
                    <a:pt x="14227" y="0"/>
                    <a:pt x="5124" y="6935"/>
                    <a:pt x="2756" y="17168"/>
                  </a:cubicBezTo>
                  <a:cubicBezTo>
                    <a:pt x="1" y="29075"/>
                    <a:pt x="7443" y="40983"/>
                    <a:pt x="19351" y="43738"/>
                  </a:cubicBezTo>
                  <a:cubicBezTo>
                    <a:pt x="21019" y="44119"/>
                    <a:pt x="22687" y="44301"/>
                    <a:pt x="24329" y="44301"/>
                  </a:cubicBezTo>
                  <a:cubicBezTo>
                    <a:pt x="34432" y="44301"/>
                    <a:pt x="43551" y="37382"/>
                    <a:pt x="45921" y="27112"/>
                  </a:cubicBezTo>
                  <a:cubicBezTo>
                    <a:pt x="48644" y="15204"/>
                    <a:pt x="41234" y="3329"/>
                    <a:pt x="29295" y="573"/>
                  </a:cubicBezTo>
                  <a:cubicBezTo>
                    <a:pt x="27620" y="186"/>
                    <a:pt x="25946" y="0"/>
                    <a:pt x="24297"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22"/>
            <p:cNvSpPr/>
            <p:nvPr/>
          </p:nvSpPr>
          <p:spPr>
            <a:xfrm>
              <a:off x="6697372" y="1459843"/>
              <a:ext cx="239803" cy="389189"/>
            </a:xfrm>
            <a:custGeom>
              <a:avLst/>
              <a:gdLst/>
              <a:ahLst/>
              <a:cxnLst/>
              <a:rect l="l" t="t" r="r" b="b"/>
              <a:pathLst>
                <a:path w="8235" h="13365" extrusionOk="0">
                  <a:moveTo>
                    <a:pt x="6207" y="0"/>
                  </a:moveTo>
                  <a:lnTo>
                    <a:pt x="2724" y="602"/>
                  </a:lnTo>
                  <a:lnTo>
                    <a:pt x="1172" y="4307"/>
                  </a:lnTo>
                  <a:cubicBezTo>
                    <a:pt x="1172" y="4307"/>
                    <a:pt x="0" y="7316"/>
                    <a:pt x="887" y="9216"/>
                  </a:cubicBezTo>
                  <a:cubicBezTo>
                    <a:pt x="1805" y="11148"/>
                    <a:pt x="5036" y="13365"/>
                    <a:pt x="5036" y="13365"/>
                  </a:cubicBezTo>
                  <a:lnTo>
                    <a:pt x="8013" y="9659"/>
                  </a:lnTo>
                  <a:lnTo>
                    <a:pt x="8234" y="3896"/>
                  </a:lnTo>
                  <a:lnTo>
                    <a:pt x="7126" y="1457"/>
                  </a:lnTo>
                  <a:lnTo>
                    <a:pt x="6207" y="0"/>
                  </a:lnTo>
                  <a:close/>
                </a:path>
              </a:pathLst>
            </a:custGeom>
            <a:solidFill>
              <a:srgbClr val="C39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2"/>
            <p:cNvSpPr/>
            <p:nvPr/>
          </p:nvSpPr>
          <p:spPr>
            <a:xfrm>
              <a:off x="6531359" y="1424783"/>
              <a:ext cx="182641" cy="116276"/>
            </a:xfrm>
            <a:custGeom>
              <a:avLst/>
              <a:gdLst/>
              <a:ahLst/>
              <a:cxnLst/>
              <a:rect l="l" t="t" r="r" b="b"/>
              <a:pathLst>
                <a:path w="6272" h="3993" extrusionOk="0">
                  <a:moveTo>
                    <a:pt x="6271" y="1"/>
                  </a:moveTo>
                  <a:lnTo>
                    <a:pt x="1" y="2946"/>
                  </a:lnTo>
                  <a:cubicBezTo>
                    <a:pt x="1" y="2946"/>
                    <a:pt x="252" y="3993"/>
                    <a:pt x="1759" y="3993"/>
                  </a:cubicBezTo>
                  <a:cubicBezTo>
                    <a:pt x="2105" y="3993"/>
                    <a:pt x="2518" y="3937"/>
                    <a:pt x="3009" y="3801"/>
                  </a:cubicBezTo>
                  <a:cubicBezTo>
                    <a:pt x="5670" y="3073"/>
                    <a:pt x="6271" y="2914"/>
                    <a:pt x="6271" y="2914"/>
                  </a:cubicBezTo>
                  <a:lnTo>
                    <a:pt x="6271" y="1"/>
                  </a:lnTo>
                  <a:close/>
                </a:path>
              </a:pathLst>
            </a:custGeom>
            <a:solidFill>
              <a:srgbClr val="D3AA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2"/>
            <p:cNvSpPr/>
            <p:nvPr/>
          </p:nvSpPr>
          <p:spPr>
            <a:xfrm>
              <a:off x="6543357" y="1450612"/>
              <a:ext cx="179874" cy="137039"/>
            </a:xfrm>
            <a:custGeom>
              <a:avLst/>
              <a:gdLst/>
              <a:ahLst/>
              <a:cxnLst/>
              <a:rect l="l" t="t" r="r" b="b"/>
              <a:pathLst>
                <a:path w="6177" h="4706" extrusionOk="0">
                  <a:moveTo>
                    <a:pt x="5701" y="1"/>
                  </a:moveTo>
                  <a:lnTo>
                    <a:pt x="1" y="3928"/>
                  </a:lnTo>
                  <a:cubicBezTo>
                    <a:pt x="1" y="3928"/>
                    <a:pt x="332" y="4706"/>
                    <a:pt x="1449" y="4706"/>
                  </a:cubicBezTo>
                  <a:cubicBezTo>
                    <a:pt x="1877" y="4706"/>
                    <a:pt x="2420" y="4592"/>
                    <a:pt x="3104" y="4276"/>
                  </a:cubicBezTo>
                  <a:cubicBezTo>
                    <a:pt x="5606" y="3136"/>
                    <a:pt x="6176" y="2882"/>
                    <a:pt x="6176" y="2882"/>
                  </a:cubicBezTo>
                  <a:lnTo>
                    <a:pt x="5701" y="1"/>
                  </a:lnTo>
                  <a:close/>
                </a:path>
              </a:pathLst>
            </a:custGeom>
            <a:solidFill>
              <a:srgbClr val="DEB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22"/>
            <p:cNvSpPr/>
            <p:nvPr/>
          </p:nvSpPr>
          <p:spPr>
            <a:xfrm>
              <a:off x="6376441" y="1661790"/>
              <a:ext cx="161412" cy="124546"/>
            </a:xfrm>
            <a:custGeom>
              <a:avLst/>
              <a:gdLst/>
              <a:ahLst/>
              <a:cxnLst/>
              <a:rect l="l" t="t" r="r" b="b"/>
              <a:pathLst>
                <a:path w="5543" h="4277" extrusionOk="0">
                  <a:moveTo>
                    <a:pt x="4719" y="1"/>
                  </a:moveTo>
                  <a:lnTo>
                    <a:pt x="0" y="2946"/>
                  </a:lnTo>
                  <a:lnTo>
                    <a:pt x="222" y="3263"/>
                  </a:lnTo>
                  <a:lnTo>
                    <a:pt x="1552" y="2439"/>
                  </a:lnTo>
                  <a:lnTo>
                    <a:pt x="1996" y="3104"/>
                  </a:lnTo>
                  <a:lnTo>
                    <a:pt x="634" y="3959"/>
                  </a:lnTo>
                  <a:lnTo>
                    <a:pt x="856" y="4276"/>
                  </a:lnTo>
                  <a:lnTo>
                    <a:pt x="5543" y="1331"/>
                  </a:lnTo>
                  <a:lnTo>
                    <a:pt x="5353" y="1014"/>
                  </a:lnTo>
                  <a:lnTo>
                    <a:pt x="4497" y="1521"/>
                  </a:lnTo>
                  <a:lnTo>
                    <a:pt x="4402" y="1363"/>
                  </a:lnTo>
                  <a:lnTo>
                    <a:pt x="5226" y="824"/>
                  </a:lnTo>
                  <a:lnTo>
                    <a:pt x="5036" y="507"/>
                  </a:lnTo>
                  <a:lnTo>
                    <a:pt x="4181" y="1014"/>
                  </a:lnTo>
                  <a:lnTo>
                    <a:pt x="4086" y="856"/>
                  </a:lnTo>
                  <a:lnTo>
                    <a:pt x="4941" y="317"/>
                  </a:lnTo>
                  <a:lnTo>
                    <a:pt x="4719" y="1"/>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22"/>
            <p:cNvSpPr/>
            <p:nvPr/>
          </p:nvSpPr>
          <p:spPr>
            <a:xfrm>
              <a:off x="6363541" y="1732814"/>
              <a:ext cx="71024" cy="56289"/>
            </a:xfrm>
            <a:custGeom>
              <a:avLst/>
              <a:gdLst/>
              <a:ahLst/>
              <a:cxnLst/>
              <a:rect l="l" t="t" r="r" b="b"/>
              <a:pathLst>
                <a:path w="2439" h="1933" extrusionOk="0">
                  <a:moveTo>
                    <a:pt x="1995" y="0"/>
                  </a:moveTo>
                  <a:lnTo>
                    <a:pt x="570" y="887"/>
                  </a:lnTo>
                  <a:lnTo>
                    <a:pt x="0" y="1267"/>
                  </a:lnTo>
                  <a:lnTo>
                    <a:pt x="412" y="1932"/>
                  </a:lnTo>
                  <a:lnTo>
                    <a:pt x="982" y="1584"/>
                  </a:lnTo>
                  <a:lnTo>
                    <a:pt x="2439" y="665"/>
                  </a:lnTo>
                  <a:lnTo>
                    <a:pt x="1995"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2"/>
            <p:cNvSpPr/>
            <p:nvPr/>
          </p:nvSpPr>
          <p:spPr>
            <a:xfrm>
              <a:off x="6504627" y="1685785"/>
              <a:ext cx="27693" cy="20297"/>
            </a:xfrm>
            <a:custGeom>
              <a:avLst/>
              <a:gdLst/>
              <a:ahLst/>
              <a:cxnLst/>
              <a:rect l="l" t="t" r="r" b="b"/>
              <a:pathLst>
                <a:path w="951" h="697" extrusionOk="0">
                  <a:moveTo>
                    <a:pt x="824" y="0"/>
                  </a:moveTo>
                  <a:lnTo>
                    <a:pt x="0" y="539"/>
                  </a:lnTo>
                  <a:lnTo>
                    <a:pt x="95" y="697"/>
                  </a:lnTo>
                  <a:lnTo>
                    <a:pt x="951" y="159"/>
                  </a:lnTo>
                  <a:lnTo>
                    <a:pt x="824"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2"/>
            <p:cNvSpPr/>
            <p:nvPr/>
          </p:nvSpPr>
          <p:spPr>
            <a:xfrm>
              <a:off x="6495396" y="1671021"/>
              <a:ext cx="26790" cy="20326"/>
            </a:xfrm>
            <a:custGeom>
              <a:avLst/>
              <a:gdLst/>
              <a:ahLst/>
              <a:cxnLst/>
              <a:rect l="l" t="t" r="r" b="b"/>
              <a:pathLst>
                <a:path w="920" h="698" extrusionOk="0">
                  <a:moveTo>
                    <a:pt x="824" y="0"/>
                  </a:moveTo>
                  <a:lnTo>
                    <a:pt x="1" y="539"/>
                  </a:lnTo>
                  <a:lnTo>
                    <a:pt x="96" y="697"/>
                  </a:lnTo>
                  <a:lnTo>
                    <a:pt x="919" y="159"/>
                  </a:lnTo>
                  <a:lnTo>
                    <a:pt x="824"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22"/>
            <p:cNvSpPr/>
            <p:nvPr/>
          </p:nvSpPr>
          <p:spPr>
            <a:xfrm>
              <a:off x="7014606" y="1282619"/>
              <a:ext cx="136515" cy="104541"/>
            </a:xfrm>
            <a:custGeom>
              <a:avLst/>
              <a:gdLst/>
              <a:ahLst/>
              <a:cxnLst/>
              <a:rect l="l" t="t" r="r" b="b"/>
              <a:pathLst>
                <a:path w="4688" h="3590" extrusionOk="0">
                  <a:moveTo>
                    <a:pt x="3427" y="1"/>
                  </a:moveTo>
                  <a:cubicBezTo>
                    <a:pt x="3228" y="1"/>
                    <a:pt x="3028" y="53"/>
                    <a:pt x="2851" y="164"/>
                  </a:cubicBezTo>
                  <a:lnTo>
                    <a:pt x="666" y="1526"/>
                  </a:lnTo>
                  <a:cubicBezTo>
                    <a:pt x="159" y="1874"/>
                    <a:pt x="0" y="2539"/>
                    <a:pt x="317" y="3078"/>
                  </a:cubicBezTo>
                  <a:cubicBezTo>
                    <a:pt x="544" y="3407"/>
                    <a:pt x="904" y="3589"/>
                    <a:pt x="1277" y="3589"/>
                  </a:cubicBezTo>
                  <a:cubicBezTo>
                    <a:pt x="1477" y="3589"/>
                    <a:pt x="1681" y="3537"/>
                    <a:pt x="1869" y="3426"/>
                  </a:cubicBezTo>
                  <a:lnTo>
                    <a:pt x="4022" y="2064"/>
                  </a:lnTo>
                  <a:cubicBezTo>
                    <a:pt x="4529" y="1716"/>
                    <a:pt x="4687" y="1051"/>
                    <a:pt x="4371" y="513"/>
                  </a:cubicBezTo>
                  <a:cubicBezTo>
                    <a:pt x="4165" y="183"/>
                    <a:pt x="3798" y="1"/>
                    <a:pt x="3427" y="1"/>
                  </a:cubicBezTo>
                  <a:close/>
                </a:path>
              </a:pathLst>
            </a:custGeom>
            <a:solidFill>
              <a:srgbClr val="416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22"/>
            <p:cNvSpPr/>
            <p:nvPr/>
          </p:nvSpPr>
          <p:spPr>
            <a:xfrm>
              <a:off x="6432701" y="1637825"/>
              <a:ext cx="129118" cy="122683"/>
            </a:xfrm>
            <a:custGeom>
              <a:avLst/>
              <a:gdLst/>
              <a:ahLst/>
              <a:cxnLst/>
              <a:rect l="l" t="t" r="r" b="b"/>
              <a:pathLst>
                <a:path w="4434" h="4213" extrusionOk="0">
                  <a:moveTo>
                    <a:pt x="2977" y="0"/>
                  </a:moveTo>
                  <a:lnTo>
                    <a:pt x="0" y="1869"/>
                  </a:lnTo>
                  <a:lnTo>
                    <a:pt x="1489" y="4212"/>
                  </a:lnTo>
                  <a:lnTo>
                    <a:pt x="4434" y="2344"/>
                  </a:lnTo>
                  <a:lnTo>
                    <a:pt x="2977" y="0"/>
                  </a:lnTo>
                  <a:close/>
                </a:path>
              </a:pathLst>
            </a:custGeom>
            <a:solidFill>
              <a:srgbClr val="416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2"/>
            <p:cNvSpPr/>
            <p:nvPr/>
          </p:nvSpPr>
          <p:spPr>
            <a:xfrm>
              <a:off x="6487097" y="1307575"/>
              <a:ext cx="607764" cy="425268"/>
            </a:xfrm>
            <a:custGeom>
              <a:avLst/>
              <a:gdLst/>
              <a:ahLst/>
              <a:cxnLst/>
              <a:rect l="l" t="t" r="r" b="b"/>
              <a:pathLst>
                <a:path w="20871" h="14604" extrusionOk="0">
                  <a:moveTo>
                    <a:pt x="19081" y="0"/>
                  </a:moveTo>
                  <a:cubicBezTo>
                    <a:pt x="18915" y="0"/>
                    <a:pt x="18745" y="42"/>
                    <a:pt x="18591" y="131"/>
                  </a:cubicBezTo>
                  <a:lnTo>
                    <a:pt x="11718" y="4469"/>
                  </a:lnTo>
                  <a:cubicBezTo>
                    <a:pt x="11497" y="4596"/>
                    <a:pt x="11243" y="4691"/>
                    <a:pt x="10990" y="4723"/>
                  </a:cubicBezTo>
                  <a:lnTo>
                    <a:pt x="10832" y="4723"/>
                  </a:lnTo>
                  <a:cubicBezTo>
                    <a:pt x="10547" y="4754"/>
                    <a:pt x="10293" y="4849"/>
                    <a:pt x="10040" y="5008"/>
                  </a:cubicBezTo>
                  <a:lnTo>
                    <a:pt x="1" y="11816"/>
                  </a:lnTo>
                  <a:cubicBezTo>
                    <a:pt x="222" y="12576"/>
                    <a:pt x="634" y="13653"/>
                    <a:pt x="1616" y="14603"/>
                  </a:cubicBezTo>
                  <a:lnTo>
                    <a:pt x="12162" y="8523"/>
                  </a:lnTo>
                  <a:cubicBezTo>
                    <a:pt x="12447" y="8365"/>
                    <a:pt x="12668" y="8143"/>
                    <a:pt x="12827" y="7858"/>
                  </a:cubicBezTo>
                  <a:lnTo>
                    <a:pt x="12890" y="7731"/>
                  </a:lnTo>
                  <a:cubicBezTo>
                    <a:pt x="13048" y="7478"/>
                    <a:pt x="13270" y="7256"/>
                    <a:pt x="13523" y="7098"/>
                  </a:cubicBezTo>
                  <a:lnTo>
                    <a:pt x="20396" y="2759"/>
                  </a:lnTo>
                  <a:cubicBezTo>
                    <a:pt x="20776" y="2537"/>
                    <a:pt x="20871" y="2062"/>
                    <a:pt x="20649" y="1682"/>
                  </a:cubicBezTo>
                  <a:lnTo>
                    <a:pt x="19857" y="416"/>
                  </a:lnTo>
                  <a:cubicBezTo>
                    <a:pt x="19692" y="147"/>
                    <a:pt x="19393" y="0"/>
                    <a:pt x="19081" y="0"/>
                  </a:cubicBezTo>
                  <a:close/>
                </a:path>
              </a:pathLst>
            </a:custGeom>
            <a:solidFill>
              <a:srgbClr val="FB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2"/>
            <p:cNvSpPr/>
            <p:nvPr/>
          </p:nvSpPr>
          <p:spPr>
            <a:xfrm>
              <a:off x="6563653" y="1430228"/>
              <a:ext cx="354157" cy="237910"/>
            </a:xfrm>
            <a:custGeom>
              <a:avLst/>
              <a:gdLst/>
              <a:ahLst/>
              <a:cxnLst/>
              <a:rect l="l" t="t" r="r" b="b"/>
              <a:pathLst>
                <a:path w="12162" h="8170" extrusionOk="0">
                  <a:moveTo>
                    <a:pt x="11141" y="0"/>
                  </a:moveTo>
                  <a:cubicBezTo>
                    <a:pt x="10979" y="0"/>
                    <a:pt x="10816" y="42"/>
                    <a:pt x="10673" y="131"/>
                  </a:cubicBezTo>
                  <a:lnTo>
                    <a:pt x="539" y="6528"/>
                  </a:lnTo>
                  <a:cubicBezTo>
                    <a:pt x="127" y="6781"/>
                    <a:pt x="0" y="7319"/>
                    <a:pt x="254" y="7763"/>
                  </a:cubicBezTo>
                  <a:cubicBezTo>
                    <a:pt x="434" y="8023"/>
                    <a:pt x="716" y="8170"/>
                    <a:pt x="1003" y="8170"/>
                  </a:cubicBezTo>
                  <a:cubicBezTo>
                    <a:pt x="1170" y="8170"/>
                    <a:pt x="1338" y="8121"/>
                    <a:pt x="1489" y="8016"/>
                  </a:cubicBezTo>
                  <a:lnTo>
                    <a:pt x="11623" y="1651"/>
                  </a:lnTo>
                  <a:cubicBezTo>
                    <a:pt x="12035" y="1397"/>
                    <a:pt x="12161" y="827"/>
                    <a:pt x="11908" y="416"/>
                  </a:cubicBezTo>
                  <a:cubicBezTo>
                    <a:pt x="11743" y="147"/>
                    <a:pt x="11443" y="0"/>
                    <a:pt x="11141" y="0"/>
                  </a:cubicBezTo>
                  <a:close/>
                </a:path>
              </a:pathLst>
            </a:custGeom>
            <a:solidFill>
              <a:srgbClr val="416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22"/>
            <p:cNvSpPr/>
            <p:nvPr/>
          </p:nvSpPr>
          <p:spPr>
            <a:xfrm>
              <a:off x="6583018" y="1616538"/>
              <a:ext cx="46126" cy="36109"/>
            </a:xfrm>
            <a:custGeom>
              <a:avLst/>
              <a:gdLst/>
              <a:ahLst/>
              <a:cxnLst/>
              <a:rect l="l" t="t" r="r" b="b"/>
              <a:pathLst>
                <a:path w="1584" h="1240" extrusionOk="0">
                  <a:moveTo>
                    <a:pt x="1255" y="0"/>
                  </a:moveTo>
                  <a:cubicBezTo>
                    <a:pt x="1225" y="0"/>
                    <a:pt x="1196" y="10"/>
                    <a:pt x="1172" y="35"/>
                  </a:cubicBezTo>
                  <a:lnTo>
                    <a:pt x="95" y="700"/>
                  </a:lnTo>
                  <a:cubicBezTo>
                    <a:pt x="32" y="731"/>
                    <a:pt x="0" y="858"/>
                    <a:pt x="32" y="921"/>
                  </a:cubicBezTo>
                  <a:lnTo>
                    <a:pt x="190" y="1143"/>
                  </a:lnTo>
                  <a:cubicBezTo>
                    <a:pt x="231" y="1204"/>
                    <a:pt x="285" y="1239"/>
                    <a:pt x="336" y="1239"/>
                  </a:cubicBezTo>
                  <a:cubicBezTo>
                    <a:pt x="363" y="1239"/>
                    <a:pt x="390" y="1229"/>
                    <a:pt x="412" y="1206"/>
                  </a:cubicBezTo>
                  <a:lnTo>
                    <a:pt x="1489" y="541"/>
                  </a:lnTo>
                  <a:cubicBezTo>
                    <a:pt x="1552" y="478"/>
                    <a:pt x="1584" y="383"/>
                    <a:pt x="1520" y="288"/>
                  </a:cubicBezTo>
                  <a:lnTo>
                    <a:pt x="1394" y="66"/>
                  </a:lnTo>
                  <a:cubicBezTo>
                    <a:pt x="1355" y="27"/>
                    <a:pt x="1303" y="0"/>
                    <a:pt x="1255"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22"/>
            <p:cNvSpPr/>
            <p:nvPr/>
          </p:nvSpPr>
          <p:spPr>
            <a:xfrm>
              <a:off x="6584853" y="1455213"/>
              <a:ext cx="459281" cy="723457"/>
            </a:xfrm>
            <a:custGeom>
              <a:avLst/>
              <a:gdLst/>
              <a:ahLst/>
              <a:cxnLst/>
              <a:rect l="l" t="t" r="r" b="b"/>
              <a:pathLst>
                <a:path w="15772" h="24844" extrusionOk="0">
                  <a:moveTo>
                    <a:pt x="13365" y="1"/>
                  </a:moveTo>
                  <a:lnTo>
                    <a:pt x="10325" y="1933"/>
                  </a:lnTo>
                  <a:cubicBezTo>
                    <a:pt x="11180" y="3421"/>
                    <a:pt x="10736" y="7887"/>
                    <a:pt x="10135" y="9217"/>
                  </a:cubicBezTo>
                  <a:cubicBezTo>
                    <a:pt x="9705" y="10166"/>
                    <a:pt x="8711" y="10744"/>
                    <a:pt x="7797" y="10744"/>
                  </a:cubicBezTo>
                  <a:cubicBezTo>
                    <a:pt x="7431" y="10744"/>
                    <a:pt x="7077" y="10651"/>
                    <a:pt x="6778" y="10452"/>
                  </a:cubicBezTo>
                  <a:cubicBezTo>
                    <a:pt x="5733" y="9755"/>
                    <a:pt x="6113" y="8045"/>
                    <a:pt x="5574" y="7380"/>
                  </a:cubicBezTo>
                  <a:cubicBezTo>
                    <a:pt x="5215" y="6961"/>
                    <a:pt x="4541" y="6529"/>
                    <a:pt x="3639" y="6529"/>
                  </a:cubicBezTo>
                  <a:cubicBezTo>
                    <a:pt x="3111" y="6529"/>
                    <a:pt x="2505" y="6677"/>
                    <a:pt x="1837" y="7063"/>
                  </a:cubicBezTo>
                  <a:cubicBezTo>
                    <a:pt x="1" y="8108"/>
                    <a:pt x="1109" y="9502"/>
                    <a:pt x="1837" y="9723"/>
                  </a:cubicBezTo>
                  <a:cubicBezTo>
                    <a:pt x="2819" y="10072"/>
                    <a:pt x="2503" y="11465"/>
                    <a:pt x="2218" y="12288"/>
                  </a:cubicBezTo>
                  <a:cubicBezTo>
                    <a:pt x="2028" y="12859"/>
                    <a:pt x="1964" y="13492"/>
                    <a:pt x="2059" y="14094"/>
                  </a:cubicBezTo>
                  <a:cubicBezTo>
                    <a:pt x="2724" y="18401"/>
                    <a:pt x="6936" y="22961"/>
                    <a:pt x="8393" y="24418"/>
                  </a:cubicBezTo>
                  <a:cubicBezTo>
                    <a:pt x="8663" y="24688"/>
                    <a:pt x="9026" y="24843"/>
                    <a:pt x="9403" y="24843"/>
                  </a:cubicBezTo>
                  <a:cubicBezTo>
                    <a:pt x="9467" y="24843"/>
                    <a:pt x="9532" y="24839"/>
                    <a:pt x="9596" y="24829"/>
                  </a:cubicBezTo>
                  <a:cubicBezTo>
                    <a:pt x="12605" y="24513"/>
                    <a:pt x="14347" y="22644"/>
                    <a:pt x="15234" y="21282"/>
                  </a:cubicBezTo>
                  <a:cubicBezTo>
                    <a:pt x="15772" y="20459"/>
                    <a:pt x="15740" y="19414"/>
                    <a:pt x="15170" y="18622"/>
                  </a:cubicBezTo>
                  <a:lnTo>
                    <a:pt x="15139" y="18559"/>
                  </a:lnTo>
                  <a:cubicBezTo>
                    <a:pt x="14537" y="17736"/>
                    <a:pt x="14252" y="16722"/>
                    <a:pt x="14347" y="15709"/>
                  </a:cubicBezTo>
                  <a:lnTo>
                    <a:pt x="14790" y="10578"/>
                  </a:lnTo>
                  <a:cubicBezTo>
                    <a:pt x="14980" y="8583"/>
                    <a:pt x="14822" y="6588"/>
                    <a:pt x="14347" y="4656"/>
                  </a:cubicBezTo>
                  <a:lnTo>
                    <a:pt x="13365" y="1"/>
                  </a:lnTo>
                  <a:close/>
                </a:path>
              </a:pathLst>
            </a:custGeom>
            <a:solidFill>
              <a:srgbClr val="E9C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2"/>
            <p:cNvSpPr/>
            <p:nvPr/>
          </p:nvSpPr>
          <p:spPr>
            <a:xfrm>
              <a:off x="6855581" y="1401399"/>
              <a:ext cx="309837" cy="140912"/>
            </a:xfrm>
            <a:custGeom>
              <a:avLst/>
              <a:gdLst/>
              <a:ahLst/>
              <a:cxnLst/>
              <a:rect l="l" t="t" r="r" b="b"/>
              <a:pathLst>
                <a:path w="10640" h="4839" extrusionOk="0">
                  <a:moveTo>
                    <a:pt x="10509" y="1"/>
                  </a:moveTo>
                  <a:cubicBezTo>
                    <a:pt x="10496" y="1"/>
                    <a:pt x="10481" y="4"/>
                    <a:pt x="10465" y="12"/>
                  </a:cubicBezTo>
                  <a:cubicBezTo>
                    <a:pt x="6918" y="1342"/>
                    <a:pt x="3466" y="2894"/>
                    <a:pt x="109" y="4636"/>
                  </a:cubicBezTo>
                  <a:cubicBezTo>
                    <a:pt x="0" y="4690"/>
                    <a:pt x="79" y="4839"/>
                    <a:pt x="184" y="4839"/>
                  </a:cubicBezTo>
                  <a:cubicBezTo>
                    <a:pt x="201" y="4839"/>
                    <a:pt x="218" y="4835"/>
                    <a:pt x="236" y="4826"/>
                  </a:cubicBezTo>
                  <a:cubicBezTo>
                    <a:pt x="3561" y="3084"/>
                    <a:pt x="7013" y="1564"/>
                    <a:pt x="10529" y="202"/>
                  </a:cubicBezTo>
                  <a:cubicBezTo>
                    <a:pt x="10640" y="174"/>
                    <a:pt x="10605" y="1"/>
                    <a:pt x="10509" y="1"/>
                  </a:cubicBezTo>
                  <a:close/>
                </a:path>
              </a:pathLst>
            </a:custGeom>
            <a:solidFill>
              <a:srgbClr val="DC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2"/>
            <p:cNvSpPr/>
            <p:nvPr/>
          </p:nvSpPr>
          <p:spPr>
            <a:xfrm>
              <a:off x="6870345" y="1436402"/>
              <a:ext cx="152268" cy="93912"/>
            </a:xfrm>
            <a:custGeom>
              <a:avLst/>
              <a:gdLst/>
              <a:ahLst/>
              <a:cxnLst/>
              <a:rect l="l" t="t" r="r" b="b"/>
              <a:pathLst>
                <a:path w="5229" h="3225" extrusionOk="0">
                  <a:moveTo>
                    <a:pt x="4942" y="1"/>
                  </a:moveTo>
                  <a:cubicBezTo>
                    <a:pt x="4926" y="1"/>
                    <a:pt x="4909" y="5"/>
                    <a:pt x="4891" y="14"/>
                  </a:cubicBezTo>
                  <a:cubicBezTo>
                    <a:pt x="3914" y="532"/>
                    <a:pt x="2950" y="1075"/>
                    <a:pt x="1998" y="1636"/>
                  </a:cubicBezTo>
                  <a:lnTo>
                    <a:pt x="1998" y="1636"/>
                  </a:lnTo>
                  <a:cubicBezTo>
                    <a:pt x="1427" y="1943"/>
                    <a:pt x="870" y="2278"/>
                    <a:pt x="331" y="2642"/>
                  </a:cubicBezTo>
                  <a:cubicBezTo>
                    <a:pt x="258" y="2696"/>
                    <a:pt x="269" y="2771"/>
                    <a:pt x="315" y="2814"/>
                  </a:cubicBezTo>
                  <a:lnTo>
                    <a:pt x="315" y="2814"/>
                  </a:lnTo>
                  <a:cubicBezTo>
                    <a:pt x="246" y="2852"/>
                    <a:pt x="178" y="2889"/>
                    <a:pt x="109" y="2927"/>
                  </a:cubicBezTo>
                  <a:cubicBezTo>
                    <a:pt x="0" y="2982"/>
                    <a:pt x="55" y="3130"/>
                    <a:pt x="153" y="3130"/>
                  </a:cubicBezTo>
                  <a:cubicBezTo>
                    <a:pt x="164" y="3130"/>
                    <a:pt x="175" y="3128"/>
                    <a:pt x="186" y="3125"/>
                  </a:cubicBezTo>
                  <a:lnTo>
                    <a:pt x="186" y="3125"/>
                  </a:lnTo>
                  <a:cubicBezTo>
                    <a:pt x="199" y="3176"/>
                    <a:pt x="250" y="3225"/>
                    <a:pt x="310" y="3225"/>
                  </a:cubicBezTo>
                  <a:cubicBezTo>
                    <a:pt x="327" y="3225"/>
                    <a:pt x="345" y="3221"/>
                    <a:pt x="362" y="3212"/>
                  </a:cubicBezTo>
                  <a:cubicBezTo>
                    <a:pt x="1946" y="2357"/>
                    <a:pt x="3529" y="1534"/>
                    <a:pt x="5113" y="679"/>
                  </a:cubicBezTo>
                  <a:cubicBezTo>
                    <a:pt x="5228" y="621"/>
                    <a:pt x="5160" y="484"/>
                    <a:pt x="5051" y="484"/>
                  </a:cubicBezTo>
                  <a:cubicBezTo>
                    <a:pt x="5040" y="484"/>
                    <a:pt x="5029" y="486"/>
                    <a:pt x="5018" y="489"/>
                  </a:cubicBezTo>
                  <a:cubicBezTo>
                    <a:pt x="4845" y="567"/>
                    <a:pt x="4673" y="645"/>
                    <a:pt x="4501" y="723"/>
                  </a:cubicBezTo>
                  <a:lnTo>
                    <a:pt x="4501" y="723"/>
                  </a:lnTo>
                  <a:cubicBezTo>
                    <a:pt x="4553" y="659"/>
                    <a:pt x="4517" y="541"/>
                    <a:pt x="4435" y="539"/>
                  </a:cubicBezTo>
                  <a:lnTo>
                    <a:pt x="4435" y="539"/>
                  </a:lnTo>
                  <a:cubicBezTo>
                    <a:pt x="4618" y="427"/>
                    <a:pt x="4802" y="315"/>
                    <a:pt x="4986" y="204"/>
                  </a:cubicBezTo>
                  <a:lnTo>
                    <a:pt x="4986" y="204"/>
                  </a:lnTo>
                  <a:cubicBezTo>
                    <a:pt x="4986" y="204"/>
                    <a:pt x="4986" y="204"/>
                    <a:pt x="4986" y="204"/>
                  </a:cubicBezTo>
                  <a:cubicBezTo>
                    <a:pt x="5095" y="149"/>
                    <a:pt x="5040" y="1"/>
                    <a:pt x="4942" y="1"/>
                  </a:cubicBezTo>
                  <a:close/>
                </a:path>
              </a:pathLst>
            </a:custGeom>
            <a:solidFill>
              <a:srgbClr val="DC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22"/>
            <p:cNvSpPr/>
            <p:nvPr/>
          </p:nvSpPr>
          <p:spPr>
            <a:xfrm>
              <a:off x="7004472" y="1878501"/>
              <a:ext cx="9231" cy="6494"/>
            </a:xfrm>
            <a:custGeom>
              <a:avLst/>
              <a:gdLst/>
              <a:ahLst/>
              <a:cxnLst/>
              <a:rect l="l" t="t" r="r" b="b"/>
              <a:pathLst>
                <a:path w="317" h="223" extrusionOk="0">
                  <a:moveTo>
                    <a:pt x="127" y="1"/>
                  </a:moveTo>
                  <a:cubicBezTo>
                    <a:pt x="0" y="1"/>
                    <a:pt x="0" y="191"/>
                    <a:pt x="127" y="223"/>
                  </a:cubicBezTo>
                  <a:lnTo>
                    <a:pt x="158" y="223"/>
                  </a:lnTo>
                  <a:cubicBezTo>
                    <a:pt x="317" y="191"/>
                    <a:pt x="317" y="1"/>
                    <a:pt x="158" y="1"/>
                  </a:cubicBezTo>
                  <a:close/>
                </a:path>
              </a:pathLst>
            </a:custGeom>
            <a:solidFill>
              <a:srgbClr val="DC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22"/>
            <p:cNvSpPr/>
            <p:nvPr/>
          </p:nvSpPr>
          <p:spPr>
            <a:xfrm>
              <a:off x="6570089" y="1727893"/>
              <a:ext cx="149327" cy="258061"/>
            </a:xfrm>
            <a:custGeom>
              <a:avLst/>
              <a:gdLst/>
              <a:ahLst/>
              <a:cxnLst/>
              <a:rect l="l" t="t" r="r" b="b"/>
              <a:pathLst>
                <a:path w="5128" h="8862" extrusionOk="0">
                  <a:moveTo>
                    <a:pt x="4467" y="1"/>
                  </a:moveTo>
                  <a:cubicBezTo>
                    <a:pt x="4414" y="1"/>
                    <a:pt x="4331" y="25"/>
                    <a:pt x="4213" y="74"/>
                  </a:cubicBezTo>
                  <a:cubicBezTo>
                    <a:pt x="3493" y="362"/>
                    <a:pt x="2996" y="441"/>
                    <a:pt x="2668" y="441"/>
                  </a:cubicBezTo>
                  <a:cubicBezTo>
                    <a:pt x="2274" y="441"/>
                    <a:pt x="2123" y="328"/>
                    <a:pt x="2123" y="328"/>
                  </a:cubicBezTo>
                  <a:lnTo>
                    <a:pt x="824" y="43"/>
                  </a:lnTo>
                  <a:lnTo>
                    <a:pt x="1" y="2766"/>
                  </a:lnTo>
                  <a:cubicBezTo>
                    <a:pt x="1" y="2766"/>
                    <a:pt x="2539" y="8862"/>
                    <a:pt x="2759" y="8862"/>
                  </a:cubicBezTo>
                  <a:cubicBezTo>
                    <a:pt x="2810" y="8862"/>
                    <a:pt x="2735" y="8529"/>
                    <a:pt x="2471" y="7706"/>
                  </a:cubicBezTo>
                  <a:cubicBezTo>
                    <a:pt x="1181" y="3691"/>
                    <a:pt x="5128" y="1"/>
                    <a:pt x="4467" y="1"/>
                  </a:cubicBezTo>
                  <a:close/>
                </a:path>
              </a:pathLst>
            </a:custGeom>
            <a:solidFill>
              <a:srgbClr val="DC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22"/>
            <p:cNvSpPr/>
            <p:nvPr/>
          </p:nvSpPr>
          <p:spPr>
            <a:xfrm>
              <a:off x="6649412" y="1894197"/>
              <a:ext cx="467580" cy="329260"/>
            </a:xfrm>
            <a:custGeom>
              <a:avLst/>
              <a:gdLst/>
              <a:ahLst/>
              <a:cxnLst/>
              <a:rect l="l" t="t" r="r" b="b"/>
              <a:pathLst>
                <a:path w="16057" h="11307" extrusionOk="0">
                  <a:moveTo>
                    <a:pt x="12510" y="0"/>
                  </a:moveTo>
                  <a:cubicBezTo>
                    <a:pt x="12510" y="0"/>
                    <a:pt x="11560" y="4244"/>
                    <a:pt x="8773" y="6841"/>
                  </a:cubicBezTo>
                  <a:cubicBezTo>
                    <a:pt x="8291" y="7024"/>
                    <a:pt x="7773" y="7111"/>
                    <a:pt x="7226" y="7111"/>
                  </a:cubicBezTo>
                  <a:cubicBezTo>
                    <a:pt x="6731" y="7111"/>
                    <a:pt x="6211" y="7040"/>
                    <a:pt x="5669" y="6904"/>
                  </a:cubicBezTo>
                  <a:cubicBezTo>
                    <a:pt x="3516" y="6302"/>
                    <a:pt x="64" y="602"/>
                    <a:pt x="1" y="602"/>
                  </a:cubicBezTo>
                  <a:lnTo>
                    <a:pt x="1" y="602"/>
                  </a:lnTo>
                  <a:lnTo>
                    <a:pt x="887" y="3864"/>
                  </a:lnTo>
                  <a:lnTo>
                    <a:pt x="2281" y="7031"/>
                  </a:lnTo>
                  <a:lnTo>
                    <a:pt x="3769" y="9026"/>
                  </a:lnTo>
                  <a:cubicBezTo>
                    <a:pt x="1172" y="9944"/>
                    <a:pt x="12573" y="11306"/>
                    <a:pt x="12573" y="11306"/>
                  </a:cubicBezTo>
                  <a:lnTo>
                    <a:pt x="16057" y="5067"/>
                  </a:lnTo>
                  <a:lnTo>
                    <a:pt x="13682" y="1045"/>
                  </a:lnTo>
                  <a:lnTo>
                    <a:pt x="12510" y="0"/>
                  </a:lnTo>
                  <a:close/>
                </a:path>
              </a:pathLst>
            </a:custGeom>
            <a:solidFill>
              <a:srgbClr val="DC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2"/>
            <p:cNvSpPr/>
            <p:nvPr/>
          </p:nvSpPr>
          <p:spPr>
            <a:xfrm>
              <a:off x="6662312" y="1365290"/>
              <a:ext cx="278533" cy="137534"/>
            </a:xfrm>
            <a:custGeom>
              <a:avLst/>
              <a:gdLst/>
              <a:ahLst/>
              <a:cxnLst/>
              <a:rect l="l" t="t" r="r" b="b"/>
              <a:pathLst>
                <a:path w="9565" h="4723" extrusionOk="0">
                  <a:moveTo>
                    <a:pt x="6000" y="1"/>
                  </a:moveTo>
                  <a:cubicBezTo>
                    <a:pt x="4972" y="1"/>
                    <a:pt x="4050" y="20"/>
                    <a:pt x="3770" y="80"/>
                  </a:cubicBezTo>
                  <a:cubicBezTo>
                    <a:pt x="3009" y="270"/>
                    <a:pt x="1" y="3817"/>
                    <a:pt x="381" y="4134"/>
                  </a:cubicBezTo>
                  <a:cubicBezTo>
                    <a:pt x="599" y="4334"/>
                    <a:pt x="1131" y="4722"/>
                    <a:pt x="1892" y="4722"/>
                  </a:cubicBezTo>
                  <a:cubicBezTo>
                    <a:pt x="2456" y="4722"/>
                    <a:pt x="3146" y="4509"/>
                    <a:pt x="3928" y="3849"/>
                  </a:cubicBezTo>
                  <a:cubicBezTo>
                    <a:pt x="5765" y="2297"/>
                    <a:pt x="7158" y="1664"/>
                    <a:pt x="7158" y="1664"/>
                  </a:cubicBezTo>
                  <a:lnTo>
                    <a:pt x="9565" y="49"/>
                  </a:lnTo>
                  <a:cubicBezTo>
                    <a:pt x="9565" y="49"/>
                    <a:pt x="7646" y="1"/>
                    <a:pt x="6000" y="1"/>
                  </a:cubicBezTo>
                  <a:close/>
                </a:path>
              </a:pathLst>
            </a:custGeom>
            <a:solidFill>
              <a:srgbClr val="E9C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2"/>
            <p:cNvSpPr/>
            <p:nvPr/>
          </p:nvSpPr>
          <p:spPr>
            <a:xfrm>
              <a:off x="6798477" y="1285473"/>
              <a:ext cx="202559" cy="188144"/>
            </a:xfrm>
            <a:custGeom>
              <a:avLst/>
              <a:gdLst/>
              <a:ahLst/>
              <a:cxnLst/>
              <a:rect l="l" t="t" r="r" b="b"/>
              <a:pathLst>
                <a:path w="6956" h="6461" extrusionOk="0">
                  <a:moveTo>
                    <a:pt x="6804" y="1"/>
                  </a:moveTo>
                  <a:cubicBezTo>
                    <a:pt x="6777" y="1"/>
                    <a:pt x="6750" y="11"/>
                    <a:pt x="6726" y="35"/>
                  </a:cubicBezTo>
                  <a:cubicBezTo>
                    <a:pt x="4572" y="2188"/>
                    <a:pt x="2355" y="4247"/>
                    <a:pt x="75" y="6273"/>
                  </a:cubicBezTo>
                  <a:cubicBezTo>
                    <a:pt x="1" y="6348"/>
                    <a:pt x="82" y="6461"/>
                    <a:pt x="166" y="6461"/>
                  </a:cubicBezTo>
                  <a:cubicBezTo>
                    <a:pt x="189" y="6461"/>
                    <a:pt x="213" y="6452"/>
                    <a:pt x="234" y="6432"/>
                  </a:cubicBezTo>
                  <a:cubicBezTo>
                    <a:pt x="2514" y="4405"/>
                    <a:pt x="4731" y="2315"/>
                    <a:pt x="6884" y="161"/>
                  </a:cubicBezTo>
                  <a:cubicBezTo>
                    <a:pt x="6955" y="90"/>
                    <a:pt x="6884" y="1"/>
                    <a:pt x="6804" y="1"/>
                  </a:cubicBezTo>
                  <a:close/>
                </a:path>
              </a:pathLst>
            </a:custGeom>
            <a:solidFill>
              <a:srgbClr val="DC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2"/>
            <p:cNvSpPr/>
            <p:nvPr/>
          </p:nvSpPr>
          <p:spPr>
            <a:xfrm>
              <a:off x="6787615" y="1300790"/>
              <a:ext cx="217352" cy="167294"/>
            </a:xfrm>
            <a:custGeom>
              <a:avLst/>
              <a:gdLst/>
              <a:ahLst/>
              <a:cxnLst/>
              <a:rect l="l" t="t" r="r" b="b"/>
              <a:pathLst>
                <a:path w="7464" h="5745" extrusionOk="0">
                  <a:moveTo>
                    <a:pt x="7275" y="1"/>
                  </a:moveTo>
                  <a:cubicBezTo>
                    <a:pt x="7258" y="1"/>
                    <a:pt x="7241" y="5"/>
                    <a:pt x="7225" y="15"/>
                  </a:cubicBezTo>
                  <a:cubicBezTo>
                    <a:pt x="4850" y="1884"/>
                    <a:pt x="2475" y="3721"/>
                    <a:pt x="100" y="5557"/>
                  </a:cubicBezTo>
                  <a:cubicBezTo>
                    <a:pt x="1" y="5632"/>
                    <a:pt x="76" y="5745"/>
                    <a:pt x="159" y="5745"/>
                  </a:cubicBezTo>
                  <a:cubicBezTo>
                    <a:pt x="182" y="5745"/>
                    <a:pt x="206" y="5736"/>
                    <a:pt x="227" y="5716"/>
                  </a:cubicBezTo>
                  <a:cubicBezTo>
                    <a:pt x="2633" y="3879"/>
                    <a:pt x="5009" y="2042"/>
                    <a:pt x="7384" y="174"/>
                  </a:cubicBezTo>
                  <a:cubicBezTo>
                    <a:pt x="7463" y="120"/>
                    <a:pt x="7365" y="1"/>
                    <a:pt x="7275" y="1"/>
                  </a:cubicBezTo>
                  <a:close/>
                </a:path>
              </a:pathLst>
            </a:custGeom>
            <a:solidFill>
              <a:srgbClr val="DC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22"/>
            <p:cNvSpPr/>
            <p:nvPr/>
          </p:nvSpPr>
          <p:spPr>
            <a:xfrm>
              <a:off x="6843584" y="1350585"/>
              <a:ext cx="116043" cy="87651"/>
            </a:xfrm>
            <a:custGeom>
              <a:avLst/>
              <a:gdLst/>
              <a:ahLst/>
              <a:cxnLst/>
              <a:rect l="l" t="t" r="r" b="b"/>
              <a:pathLst>
                <a:path w="3985" h="3010" extrusionOk="0">
                  <a:moveTo>
                    <a:pt x="3830" y="1"/>
                  </a:moveTo>
                  <a:cubicBezTo>
                    <a:pt x="3814" y="1"/>
                    <a:pt x="3798" y="5"/>
                    <a:pt x="3783" y="15"/>
                  </a:cubicBezTo>
                  <a:cubicBezTo>
                    <a:pt x="3776" y="19"/>
                    <a:pt x="3769" y="23"/>
                    <a:pt x="3763" y="27"/>
                  </a:cubicBezTo>
                  <a:lnTo>
                    <a:pt x="3763" y="27"/>
                  </a:lnTo>
                  <a:cubicBezTo>
                    <a:pt x="3759" y="23"/>
                    <a:pt x="3755" y="19"/>
                    <a:pt x="3752" y="15"/>
                  </a:cubicBezTo>
                  <a:cubicBezTo>
                    <a:pt x="3716" y="41"/>
                    <a:pt x="3680" y="66"/>
                    <a:pt x="3644" y="91"/>
                  </a:cubicBezTo>
                  <a:lnTo>
                    <a:pt x="3644" y="91"/>
                  </a:lnTo>
                  <a:cubicBezTo>
                    <a:pt x="3285" y="288"/>
                    <a:pt x="2945" y="484"/>
                    <a:pt x="2580" y="680"/>
                  </a:cubicBezTo>
                  <a:cubicBezTo>
                    <a:pt x="2422" y="807"/>
                    <a:pt x="2232" y="902"/>
                    <a:pt x="2073" y="997"/>
                  </a:cubicBezTo>
                  <a:cubicBezTo>
                    <a:pt x="1947" y="1092"/>
                    <a:pt x="1851" y="1155"/>
                    <a:pt x="1851" y="1314"/>
                  </a:cubicBezTo>
                  <a:cubicBezTo>
                    <a:pt x="1851" y="1349"/>
                    <a:pt x="1865" y="1376"/>
                    <a:pt x="1885" y="1394"/>
                  </a:cubicBezTo>
                  <a:lnTo>
                    <a:pt x="1885" y="1394"/>
                  </a:lnTo>
                  <a:cubicBezTo>
                    <a:pt x="1277" y="1863"/>
                    <a:pt x="678" y="2345"/>
                    <a:pt x="78" y="2834"/>
                  </a:cubicBezTo>
                  <a:cubicBezTo>
                    <a:pt x="1" y="2911"/>
                    <a:pt x="91" y="3009"/>
                    <a:pt x="195" y="3009"/>
                  </a:cubicBezTo>
                  <a:cubicBezTo>
                    <a:pt x="220" y="3009"/>
                    <a:pt x="244" y="3004"/>
                    <a:pt x="268" y="2992"/>
                  </a:cubicBezTo>
                  <a:cubicBezTo>
                    <a:pt x="420" y="2862"/>
                    <a:pt x="573" y="2732"/>
                    <a:pt x="728" y="2604"/>
                  </a:cubicBezTo>
                  <a:lnTo>
                    <a:pt x="728" y="2604"/>
                  </a:lnTo>
                  <a:cubicBezTo>
                    <a:pt x="743" y="2600"/>
                    <a:pt x="758" y="2593"/>
                    <a:pt x="775" y="2581"/>
                  </a:cubicBezTo>
                  <a:cubicBezTo>
                    <a:pt x="1630" y="1916"/>
                    <a:pt x="2485" y="1282"/>
                    <a:pt x="3372" y="617"/>
                  </a:cubicBezTo>
                  <a:cubicBezTo>
                    <a:pt x="3394" y="595"/>
                    <a:pt x="3406" y="569"/>
                    <a:pt x="3409" y="544"/>
                  </a:cubicBezTo>
                  <a:lnTo>
                    <a:pt x="3409" y="544"/>
                  </a:lnTo>
                  <a:cubicBezTo>
                    <a:pt x="3565" y="431"/>
                    <a:pt x="3722" y="318"/>
                    <a:pt x="3878" y="205"/>
                  </a:cubicBezTo>
                  <a:cubicBezTo>
                    <a:pt x="3985" y="125"/>
                    <a:pt x="3912" y="1"/>
                    <a:pt x="3830" y="1"/>
                  </a:cubicBezTo>
                  <a:close/>
                </a:path>
              </a:pathLst>
            </a:custGeom>
            <a:solidFill>
              <a:srgbClr val="DC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22"/>
            <p:cNvSpPr/>
            <p:nvPr/>
          </p:nvSpPr>
          <p:spPr>
            <a:xfrm>
              <a:off x="6839391" y="1384772"/>
              <a:ext cx="71431" cy="46505"/>
            </a:xfrm>
            <a:custGeom>
              <a:avLst/>
              <a:gdLst/>
              <a:ahLst/>
              <a:cxnLst/>
              <a:rect l="l" t="t" r="r" b="b"/>
              <a:pathLst>
                <a:path w="2453" h="1597" extrusionOk="0">
                  <a:moveTo>
                    <a:pt x="2300" y="0"/>
                  </a:moveTo>
                  <a:cubicBezTo>
                    <a:pt x="2284" y="0"/>
                    <a:pt x="2267" y="4"/>
                    <a:pt x="2249" y="13"/>
                  </a:cubicBezTo>
                  <a:cubicBezTo>
                    <a:pt x="1489" y="425"/>
                    <a:pt x="792" y="900"/>
                    <a:pt x="95" y="1375"/>
                  </a:cubicBezTo>
                  <a:cubicBezTo>
                    <a:pt x="0" y="1470"/>
                    <a:pt x="64" y="1597"/>
                    <a:pt x="190" y="1597"/>
                  </a:cubicBezTo>
                  <a:cubicBezTo>
                    <a:pt x="349" y="1565"/>
                    <a:pt x="475" y="1470"/>
                    <a:pt x="570" y="1312"/>
                  </a:cubicBezTo>
                  <a:cubicBezTo>
                    <a:pt x="571" y="1310"/>
                    <a:pt x="572" y="1309"/>
                    <a:pt x="572" y="1308"/>
                  </a:cubicBezTo>
                  <a:lnTo>
                    <a:pt x="572" y="1308"/>
                  </a:lnTo>
                  <a:cubicBezTo>
                    <a:pt x="1139" y="906"/>
                    <a:pt x="1741" y="544"/>
                    <a:pt x="2344" y="203"/>
                  </a:cubicBezTo>
                  <a:cubicBezTo>
                    <a:pt x="2453" y="149"/>
                    <a:pt x="2398" y="0"/>
                    <a:pt x="2300" y="0"/>
                  </a:cubicBezTo>
                  <a:close/>
                </a:path>
              </a:pathLst>
            </a:custGeom>
            <a:solidFill>
              <a:srgbClr val="DC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22"/>
            <p:cNvSpPr/>
            <p:nvPr/>
          </p:nvSpPr>
          <p:spPr>
            <a:xfrm>
              <a:off x="6864900" y="1390741"/>
              <a:ext cx="38468" cy="34012"/>
            </a:xfrm>
            <a:custGeom>
              <a:avLst/>
              <a:gdLst/>
              <a:ahLst/>
              <a:cxnLst/>
              <a:rect l="l" t="t" r="r" b="b"/>
              <a:pathLst>
                <a:path w="1321" h="1168" extrusionOk="0">
                  <a:moveTo>
                    <a:pt x="1168" y="1"/>
                  </a:moveTo>
                  <a:cubicBezTo>
                    <a:pt x="1143" y="1"/>
                    <a:pt x="1115" y="9"/>
                    <a:pt x="1088" y="30"/>
                  </a:cubicBezTo>
                  <a:lnTo>
                    <a:pt x="74" y="980"/>
                  </a:lnTo>
                  <a:cubicBezTo>
                    <a:pt x="0" y="1054"/>
                    <a:pt x="81" y="1168"/>
                    <a:pt x="165" y="1168"/>
                  </a:cubicBezTo>
                  <a:cubicBezTo>
                    <a:pt x="189" y="1168"/>
                    <a:pt x="212" y="1159"/>
                    <a:pt x="233" y="1138"/>
                  </a:cubicBezTo>
                  <a:lnTo>
                    <a:pt x="1246" y="188"/>
                  </a:lnTo>
                  <a:cubicBezTo>
                    <a:pt x="1321" y="114"/>
                    <a:pt x="1259" y="1"/>
                    <a:pt x="1168" y="1"/>
                  </a:cubicBezTo>
                  <a:close/>
                </a:path>
              </a:pathLst>
            </a:custGeom>
            <a:solidFill>
              <a:srgbClr val="DC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22"/>
            <p:cNvSpPr/>
            <p:nvPr/>
          </p:nvSpPr>
          <p:spPr>
            <a:xfrm>
              <a:off x="6586716" y="1666566"/>
              <a:ext cx="130341" cy="55212"/>
            </a:xfrm>
            <a:custGeom>
              <a:avLst/>
              <a:gdLst/>
              <a:ahLst/>
              <a:cxnLst/>
              <a:rect l="l" t="t" r="r" b="b"/>
              <a:pathLst>
                <a:path w="4476" h="1896" extrusionOk="0">
                  <a:moveTo>
                    <a:pt x="3280" y="0"/>
                  </a:moveTo>
                  <a:cubicBezTo>
                    <a:pt x="2725" y="0"/>
                    <a:pt x="2092" y="130"/>
                    <a:pt x="1742" y="407"/>
                  </a:cubicBezTo>
                  <a:cubicBezTo>
                    <a:pt x="0" y="1769"/>
                    <a:pt x="2154" y="1895"/>
                    <a:pt x="2154" y="1895"/>
                  </a:cubicBezTo>
                  <a:cubicBezTo>
                    <a:pt x="2217" y="1864"/>
                    <a:pt x="4085" y="1104"/>
                    <a:pt x="4339" y="502"/>
                  </a:cubicBezTo>
                  <a:cubicBezTo>
                    <a:pt x="4475" y="177"/>
                    <a:pt x="3930" y="0"/>
                    <a:pt x="3280" y="0"/>
                  </a:cubicBezTo>
                  <a:close/>
                </a:path>
              </a:pathLst>
            </a:custGeom>
            <a:solidFill>
              <a:srgbClr val="F5DE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22"/>
            <p:cNvSpPr/>
            <p:nvPr/>
          </p:nvSpPr>
          <p:spPr>
            <a:xfrm>
              <a:off x="6667466" y="1431247"/>
              <a:ext cx="38235" cy="51717"/>
            </a:xfrm>
            <a:custGeom>
              <a:avLst/>
              <a:gdLst/>
              <a:ahLst/>
              <a:cxnLst/>
              <a:rect l="l" t="t" r="r" b="b"/>
              <a:pathLst>
                <a:path w="1313" h="1776" extrusionOk="0">
                  <a:moveTo>
                    <a:pt x="1281" y="1"/>
                  </a:moveTo>
                  <a:cubicBezTo>
                    <a:pt x="0" y="1372"/>
                    <a:pt x="128" y="1776"/>
                    <a:pt x="140" y="1776"/>
                  </a:cubicBezTo>
                  <a:cubicBezTo>
                    <a:pt x="140" y="1776"/>
                    <a:pt x="141" y="1775"/>
                    <a:pt x="141" y="1774"/>
                  </a:cubicBezTo>
                  <a:cubicBezTo>
                    <a:pt x="267" y="1742"/>
                    <a:pt x="1312" y="317"/>
                    <a:pt x="1312" y="317"/>
                  </a:cubicBezTo>
                  <a:lnTo>
                    <a:pt x="1281" y="1"/>
                  </a:lnTo>
                  <a:close/>
                </a:path>
              </a:pathLst>
            </a:custGeom>
            <a:solidFill>
              <a:srgbClr val="F5DE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22"/>
            <p:cNvSpPr/>
            <p:nvPr/>
          </p:nvSpPr>
          <p:spPr>
            <a:xfrm>
              <a:off x="6541522" y="1530838"/>
              <a:ext cx="51659" cy="35992"/>
            </a:xfrm>
            <a:custGeom>
              <a:avLst/>
              <a:gdLst/>
              <a:ahLst/>
              <a:cxnLst/>
              <a:rect l="l" t="t" r="r" b="b"/>
              <a:pathLst>
                <a:path w="1774" h="1236" extrusionOk="0">
                  <a:moveTo>
                    <a:pt x="1774" y="1"/>
                  </a:moveTo>
                  <a:lnTo>
                    <a:pt x="1774" y="1"/>
                  </a:lnTo>
                  <a:cubicBezTo>
                    <a:pt x="0" y="824"/>
                    <a:pt x="32" y="1236"/>
                    <a:pt x="32" y="1236"/>
                  </a:cubicBezTo>
                  <a:cubicBezTo>
                    <a:pt x="159" y="1236"/>
                    <a:pt x="1679" y="349"/>
                    <a:pt x="1679" y="349"/>
                  </a:cubicBezTo>
                  <a:lnTo>
                    <a:pt x="1774" y="1"/>
                  </a:lnTo>
                  <a:close/>
                </a:path>
              </a:pathLst>
            </a:custGeom>
            <a:solidFill>
              <a:srgbClr val="F5DE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22"/>
            <p:cNvSpPr/>
            <p:nvPr/>
          </p:nvSpPr>
          <p:spPr>
            <a:xfrm>
              <a:off x="6633745" y="1717118"/>
              <a:ext cx="92252" cy="26441"/>
            </a:xfrm>
            <a:custGeom>
              <a:avLst/>
              <a:gdLst/>
              <a:ahLst/>
              <a:cxnLst/>
              <a:rect l="l" t="t" r="r" b="b"/>
              <a:pathLst>
                <a:path w="3168" h="908" extrusionOk="0">
                  <a:moveTo>
                    <a:pt x="3167" y="1"/>
                  </a:moveTo>
                  <a:lnTo>
                    <a:pt x="3167" y="1"/>
                  </a:lnTo>
                  <a:cubicBezTo>
                    <a:pt x="2945" y="159"/>
                    <a:pt x="2724" y="318"/>
                    <a:pt x="2470" y="444"/>
                  </a:cubicBezTo>
                  <a:cubicBezTo>
                    <a:pt x="2217" y="571"/>
                    <a:pt x="1932" y="698"/>
                    <a:pt x="1679" y="761"/>
                  </a:cubicBezTo>
                  <a:cubicBezTo>
                    <a:pt x="1394" y="824"/>
                    <a:pt x="1109" y="856"/>
                    <a:pt x="824" y="856"/>
                  </a:cubicBezTo>
                  <a:cubicBezTo>
                    <a:pt x="539" y="824"/>
                    <a:pt x="253" y="793"/>
                    <a:pt x="0" y="698"/>
                  </a:cubicBezTo>
                  <a:lnTo>
                    <a:pt x="0" y="698"/>
                  </a:lnTo>
                  <a:cubicBezTo>
                    <a:pt x="297" y="846"/>
                    <a:pt x="637" y="908"/>
                    <a:pt x="976" y="908"/>
                  </a:cubicBezTo>
                  <a:cubicBezTo>
                    <a:pt x="1216" y="908"/>
                    <a:pt x="1456" y="877"/>
                    <a:pt x="1679" y="824"/>
                  </a:cubicBezTo>
                  <a:cubicBezTo>
                    <a:pt x="1964" y="761"/>
                    <a:pt x="2217" y="634"/>
                    <a:pt x="2470" y="508"/>
                  </a:cubicBezTo>
                  <a:cubicBezTo>
                    <a:pt x="2724" y="349"/>
                    <a:pt x="2945" y="191"/>
                    <a:pt x="3167" y="1"/>
                  </a:cubicBezTo>
                  <a:close/>
                </a:path>
              </a:pathLst>
            </a:custGeom>
            <a:solidFill>
              <a:srgbClr val="C39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22"/>
            <p:cNvSpPr/>
            <p:nvPr/>
          </p:nvSpPr>
          <p:spPr>
            <a:xfrm>
              <a:off x="6669708" y="1800139"/>
              <a:ext cx="57192" cy="12230"/>
            </a:xfrm>
            <a:custGeom>
              <a:avLst/>
              <a:gdLst/>
              <a:ahLst/>
              <a:cxnLst/>
              <a:rect l="l" t="t" r="r" b="b"/>
              <a:pathLst>
                <a:path w="1964" h="420" extrusionOk="0">
                  <a:moveTo>
                    <a:pt x="1964" y="0"/>
                  </a:moveTo>
                  <a:lnTo>
                    <a:pt x="1964" y="0"/>
                  </a:lnTo>
                  <a:cubicBezTo>
                    <a:pt x="1679" y="190"/>
                    <a:pt x="1362" y="348"/>
                    <a:pt x="1014" y="348"/>
                  </a:cubicBezTo>
                  <a:cubicBezTo>
                    <a:pt x="919" y="364"/>
                    <a:pt x="832" y="372"/>
                    <a:pt x="748" y="372"/>
                  </a:cubicBezTo>
                  <a:cubicBezTo>
                    <a:pt x="665" y="372"/>
                    <a:pt x="586" y="364"/>
                    <a:pt x="507" y="348"/>
                  </a:cubicBezTo>
                  <a:cubicBezTo>
                    <a:pt x="317" y="285"/>
                    <a:pt x="159" y="253"/>
                    <a:pt x="0" y="190"/>
                  </a:cubicBezTo>
                  <a:lnTo>
                    <a:pt x="0" y="190"/>
                  </a:lnTo>
                  <a:cubicBezTo>
                    <a:pt x="239" y="349"/>
                    <a:pt x="544" y="420"/>
                    <a:pt x="842" y="420"/>
                  </a:cubicBezTo>
                  <a:cubicBezTo>
                    <a:pt x="900" y="420"/>
                    <a:pt x="957" y="417"/>
                    <a:pt x="1014" y="412"/>
                  </a:cubicBezTo>
                  <a:cubicBezTo>
                    <a:pt x="1172" y="412"/>
                    <a:pt x="1362" y="348"/>
                    <a:pt x="1520" y="285"/>
                  </a:cubicBezTo>
                  <a:cubicBezTo>
                    <a:pt x="1679" y="222"/>
                    <a:pt x="1805" y="127"/>
                    <a:pt x="1964" y="0"/>
                  </a:cubicBezTo>
                  <a:close/>
                </a:path>
              </a:pathLst>
            </a:custGeom>
            <a:solidFill>
              <a:srgbClr val="C39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22"/>
            <p:cNvSpPr/>
            <p:nvPr/>
          </p:nvSpPr>
          <p:spPr>
            <a:xfrm>
              <a:off x="6779433" y="1420182"/>
              <a:ext cx="22160" cy="53523"/>
            </a:xfrm>
            <a:custGeom>
              <a:avLst/>
              <a:gdLst/>
              <a:ahLst/>
              <a:cxnLst/>
              <a:rect l="l" t="t" r="r" b="b"/>
              <a:pathLst>
                <a:path w="761" h="1838" extrusionOk="0">
                  <a:moveTo>
                    <a:pt x="698" y="1"/>
                  </a:moveTo>
                  <a:cubicBezTo>
                    <a:pt x="729" y="349"/>
                    <a:pt x="729" y="697"/>
                    <a:pt x="603" y="1014"/>
                  </a:cubicBezTo>
                  <a:cubicBezTo>
                    <a:pt x="539" y="1172"/>
                    <a:pt x="444" y="1331"/>
                    <a:pt x="349" y="1457"/>
                  </a:cubicBezTo>
                  <a:cubicBezTo>
                    <a:pt x="254" y="1616"/>
                    <a:pt x="128" y="1742"/>
                    <a:pt x="1" y="1837"/>
                  </a:cubicBezTo>
                  <a:cubicBezTo>
                    <a:pt x="286" y="1679"/>
                    <a:pt x="539" y="1362"/>
                    <a:pt x="666" y="1046"/>
                  </a:cubicBezTo>
                  <a:cubicBezTo>
                    <a:pt x="729" y="887"/>
                    <a:pt x="761" y="697"/>
                    <a:pt x="761" y="539"/>
                  </a:cubicBezTo>
                  <a:cubicBezTo>
                    <a:pt x="761" y="349"/>
                    <a:pt x="729" y="191"/>
                    <a:pt x="698" y="1"/>
                  </a:cubicBezTo>
                  <a:close/>
                </a:path>
              </a:pathLst>
            </a:custGeom>
            <a:solidFill>
              <a:srgbClr val="C39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22"/>
            <p:cNvSpPr/>
            <p:nvPr/>
          </p:nvSpPr>
          <p:spPr>
            <a:xfrm>
              <a:off x="6193858" y="1803809"/>
              <a:ext cx="179845" cy="344926"/>
            </a:xfrm>
            <a:custGeom>
              <a:avLst/>
              <a:gdLst/>
              <a:ahLst/>
              <a:cxnLst/>
              <a:rect l="l" t="t" r="r" b="b"/>
              <a:pathLst>
                <a:path w="6176" h="11845" extrusionOk="0">
                  <a:moveTo>
                    <a:pt x="2121" y="1"/>
                  </a:moveTo>
                  <a:cubicBezTo>
                    <a:pt x="1871" y="1"/>
                    <a:pt x="1641" y="167"/>
                    <a:pt x="1552" y="412"/>
                  </a:cubicBezTo>
                  <a:lnTo>
                    <a:pt x="887" y="2598"/>
                  </a:lnTo>
                  <a:cubicBezTo>
                    <a:pt x="0" y="6240"/>
                    <a:pt x="1267" y="8963"/>
                    <a:pt x="2534" y="10673"/>
                  </a:cubicBezTo>
                  <a:cubicBezTo>
                    <a:pt x="3230" y="11117"/>
                    <a:pt x="3959" y="11497"/>
                    <a:pt x="4624" y="11845"/>
                  </a:cubicBezTo>
                  <a:cubicBezTo>
                    <a:pt x="4877" y="11623"/>
                    <a:pt x="5890" y="10737"/>
                    <a:pt x="6175" y="10547"/>
                  </a:cubicBezTo>
                  <a:cubicBezTo>
                    <a:pt x="4022" y="7633"/>
                    <a:pt x="602" y="4308"/>
                    <a:pt x="1520" y="3326"/>
                  </a:cubicBezTo>
                  <a:cubicBezTo>
                    <a:pt x="1783" y="3063"/>
                    <a:pt x="2101" y="2945"/>
                    <a:pt x="2475" y="2945"/>
                  </a:cubicBezTo>
                  <a:cubicBezTo>
                    <a:pt x="2732" y="2945"/>
                    <a:pt x="3016" y="3001"/>
                    <a:pt x="3325" y="3104"/>
                  </a:cubicBezTo>
                  <a:cubicBezTo>
                    <a:pt x="3547" y="1173"/>
                    <a:pt x="2977" y="412"/>
                    <a:pt x="2439" y="96"/>
                  </a:cubicBezTo>
                  <a:cubicBezTo>
                    <a:pt x="2335" y="30"/>
                    <a:pt x="2227" y="1"/>
                    <a:pt x="2121" y="1"/>
                  </a:cubicBezTo>
                  <a:close/>
                </a:path>
              </a:pathLst>
            </a:custGeom>
            <a:solidFill>
              <a:srgbClr val="D3AA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22"/>
            <p:cNvSpPr/>
            <p:nvPr/>
          </p:nvSpPr>
          <p:spPr>
            <a:xfrm>
              <a:off x="6080407" y="1862864"/>
              <a:ext cx="248102" cy="377191"/>
            </a:xfrm>
            <a:custGeom>
              <a:avLst/>
              <a:gdLst/>
              <a:ahLst/>
              <a:cxnLst/>
              <a:rect l="l" t="t" r="r" b="b"/>
              <a:pathLst>
                <a:path w="8520" h="12953" extrusionOk="0">
                  <a:moveTo>
                    <a:pt x="878" y="1"/>
                  </a:moveTo>
                  <a:cubicBezTo>
                    <a:pt x="542" y="1"/>
                    <a:pt x="249" y="257"/>
                    <a:pt x="222" y="601"/>
                  </a:cubicBezTo>
                  <a:lnTo>
                    <a:pt x="1" y="3166"/>
                  </a:lnTo>
                  <a:cubicBezTo>
                    <a:pt x="1" y="3832"/>
                    <a:pt x="64" y="4465"/>
                    <a:pt x="127" y="5067"/>
                  </a:cubicBezTo>
                  <a:cubicBezTo>
                    <a:pt x="222" y="5035"/>
                    <a:pt x="309" y="5019"/>
                    <a:pt x="397" y="5019"/>
                  </a:cubicBezTo>
                  <a:cubicBezTo>
                    <a:pt x="484" y="5019"/>
                    <a:pt x="571" y="5035"/>
                    <a:pt x="666" y="5067"/>
                  </a:cubicBezTo>
                  <a:cubicBezTo>
                    <a:pt x="1362" y="5288"/>
                    <a:pt x="2154" y="6175"/>
                    <a:pt x="1616" y="8962"/>
                  </a:cubicBezTo>
                  <a:cubicBezTo>
                    <a:pt x="3009" y="11210"/>
                    <a:pt x="4973" y="12445"/>
                    <a:pt x="5923" y="12952"/>
                  </a:cubicBezTo>
                  <a:cubicBezTo>
                    <a:pt x="5954" y="12921"/>
                    <a:pt x="6176" y="12762"/>
                    <a:pt x="6588" y="12572"/>
                  </a:cubicBezTo>
                  <a:cubicBezTo>
                    <a:pt x="6905" y="11875"/>
                    <a:pt x="7348" y="11052"/>
                    <a:pt x="8013" y="10324"/>
                  </a:cubicBezTo>
                  <a:cubicBezTo>
                    <a:pt x="8171" y="10165"/>
                    <a:pt x="8330" y="9975"/>
                    <a:pt x="8520" y="9817"/>
                  </a:cubicBezTo>
                  <a:cubicBezTo>
                    <a:pt x="7855" y="9469"/>
                    <a:pt x="7126" y="9089"/>
                    <a:pt x="6430" y="8645"/>
                  </a:cubicBezTo>
                  <a:cubicBezTo>
                    <a:pt x="4561" y="7410"/>
                    <a:pt x="2914" y="5795"/>
                    <a:pt x="2851" y="3863"/>
                  </a:cubicBezTo>
                  <a:cubicBezTo>
                    <a:pt x="2756" y="1108"/>
                    <a:pt x="1806" y="253"/>
                    <a:pt x="1077" y="31"/>
                  </a:cubicBezTo>
                  <a:cubicBezTo>
                    <a:pt x="1010" y="11"/>
                    <a:pt x="943" y="1"/>
                    <a:pt x="878" y="1"/>
                  </a:cubicBezTo>
                  <a:close/>
                </a:path>
              </a:pathLst>
            </a:custGeom>
            <a:solidFill>
              <a:srgbClr val="DEB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22"/>
            <p:cNvSpPr/>
            <p:nvPr/>
          </p:nvSpPr>
          <p:spPr>
            <a:xfrm>
              <a:off x="6349709" y="1868164"/>
              <a:ext cx="81157" cy="147784"/>
            </a:xfrm>
            <a:custGeom>
              <a:avLst/>
              <a:gdLst/>
              <a:ahLst/>
              <a:cxnLst/>
              <a:rect l="l" t="t" r="r" b="b"/>
              <a:pathLst>
                <a:path w="2787" h="5075" extrusionOk="0">
                  <a:moveTo>
                    <a:pt x="1678" y="1"/>
                  </a:moveTo>
                  <a:cubicBezTo>
                    <a:pt x="1501" y="1"/>
                    <a:pt x="1329" y="92"/>
                    <a:pt x="1235" y="261"/>
                  </a:cubicBezTo>
                  <a:lnTo>
                    <a:pt x="253" y="1908"/>
                  </a:lnTo>
                  <a:cubicBezTo>
                    <a:pt x="158" y="2129"/>
                    <a:pt x="63" y="2351"/>
                    <a:pt x="0" y="2541"/>
                  </a:cubicBezTo>
                  <a:cubicBezTo>
                    <a:pt x="570" y="3270"/>
                    <a:pt x="1172" y="4125"/>
                    <a:pt x="1774" y="5075"/>
                  </a:cubicBezTo>
                  <a:cubicBezTo>
                    <a:pt x="1679" y="4473"/>
                    <a:pt x="1710" y="3871"/>
                    <a:pt x="1964" y="3301"/>
                  </a:cubicBezTo>
                  <a:cubicBezTo>
                    <a:pt x="2787" y="1401"/>
                    <a:pt x="2407" y="514"/>
                    <a:pt x="2027" y="134"/>
                  </a:cubicBezTo>
                  <a:cubicBezTo>
                    <a:pt x="1924" y="44"/>
                    <a:pt x="1799" y="1"/>
                    <a:pt x="1678" y="1"/>
                  </a:cubicBezTo>
                  <a:close/>
                </a:path>
              </a:pathLst>
            </a:custGeom>
            <a:solidFill>
              <a:srgbClr val="D3AA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22"/>
            <p:cNvSpPr/>
            <p:nvPr/>
          </p:nvSpPr>
          <p:spPr>
            <a:xfrm>
              <a:off x="6273152" y="2112743"/>
              <a:ext cx="148978" cy="116247"/>
            </a:xfrm>
            <a:custGeom>
              <a:avLst/>
              <a:gdLst/>
              <a:ahLst/>
              <a:cxnLst/>
              <a:rect l="l" t="t" r="r" b="b"/>
              <a:pathLst>
                <a:path w="5116" h="3992" extrusionOk="0">
                  <a:moveTo>
                    <a:pt x="3294" y="1"/>
                  </a:moveTo>
                  <a:cubicBezTo>
                    <a:pt x="3009" y="191"/>
                    <a:pt x="2154" y="1014"/>
                    <a:pt x="1901" y="1236"/>
                  </a:cubicBezTo>
                  <a:cubicBezTo>
                    <a:pt x="1711" y="1394"/>
                    <a:pt x="1552" y="1553"/>
                    <a:pt x="1394" y="1743"/>
                  </a:cubicBezTo>
                  <a:cubicBezTo>
                    <a:pt x="729" y="2471"/>
                    <a:pt x="286" y="3294"/>
                    <a:pt x="1" y="3991"/>
                  </a:cubicBezTo>
                  <a:cubicBezTo>
                    <a:pt x="590" y="3708"/>
                    <a:pt x="1549" y="3390"/>
                    <a:pt x="2772" y="3390"/>
                  </a:cubicBezTo>
                  <a:cubicBezTo>
                    <a:pt x="3191" y="3390"/>
                    <a:pt x="3641" y="3427"/>
                    <a:pt x="4118" y="3516"/>
                  </a:cubicBezTo>
                  <a:cubicBezTo>
                    <a:pt x="4143" y="3524"/>
                    <a:pt x="4170" y="3527"/>
                    <a:pt x="4200" y="3527"/>
                  </a:cubicBezTo>
                  <a:cubicBezTo>
                    <a:pt x="4540" y="3527"/>
                    <a:pt x="5116" y="3053"/>
                    <a:pt x="4941" y="2819"/>
                  </a:cubicBezTo>
                  <a:cubicBezTo>
                    <a:pt x="4878" y="2724"/>
                    <a:pt x="4751" y="2566"/>
                    <a:pt x="4688" y="2471"/>
                  </a:cubicBezTo>
                  <a:cubicBezTo>
                    <a:pt x="4529" y="2313"/>
                    <a:pt x="4624" y="1711"/>
                    <a:pt x="4466" y="1521"/>
                  </a:cubicBezTo>
                  <a:cubicBezTo>
                    <a:pt x="4118" y="1078"/>
                    <a:pt x="3674" y="539"/>
                    <a:pt x="3294" y="1"/>
                  </a:cubicBezTo>
                  <a:close/>
                </a:path>
              </a:pathLst>
            </a:custGeom>
            <a:solidFill>
              <a:srgbClr val="D3AA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22"/>
            <p:cNvSpPr/>
            <p:nvPr/>
          </p:nvSpPr>
          <p:spPr>
            <a:xfrm>
              <a:off x="6037076" y="1889159"/>
              <a:ext cx="1007989" cy="632224"/>
            </a:xfrm>
            <a:custGeom>
              <a:avLst/>
              <a:gdLst/>
              <a:ahLst/>
              <a:cxnLst/>
              <a:rect l="l" t="t" r="r" b="b"/>
              <a:pathLst>
                <a:path w="34615" h="21711" extrusionOk="0">
                  <a:moveTo>
                    <a:pt x="7861" y="1"/>
                  </a:moveTo>
                  <a:cubicBezTo>
                    <a:pt x="7476" y="1"/>
                    <a:pt x="7150" y="130"/>
                    <a:pt x="6904" y="395"/>
                  </a:cubicBezTo>
                  <a:cubicBezTo>
                    <a:pt x="5986" y="1377"/>
                    <a:pt x="7949" y="4417"/>
                    <a:pt x="10578" y="7141"/>
                  </a:cubicBezTo>
                  <a:cubicBezTo>
                    <a:pt x="11021" y="7647"/>
                    <a:pt x="12510" y="10529"/>
                    <a:pt x="12573" y="10624"/>
                  </a:cubicBezTo>
                  <a:cubicBezTo>
                    <a:pt x="12772" y="10852"/>
                    <a:pt x="12587" y="11208"/>
                    <a:pt x="12318" y="11208"/>
                  </a:cubicBezTo>
                  <a:cubicBezTo>
                    <a:pt x="12287" y="11208"/>
                    <a:pt x="12256" y="11204"/>
                    <a:pt x="12225" y="11194"/>
                  </a:cubicBezTo>
                  <a:cubicBezTo>
                    <a:pt x="11748" y="11105"/>
                    <a:pt x="11298" y="11068"/>
                    <a:pt x="10879" y="11068"/>
                  </a:cubicBezTo>
                  <a:cubicBezTo>
                    <a:pt x="9656" y="11068"/>
                    <a:pt x="8697" y="11386"/>
                    <a:pt x="8108" y="11669"/>
                  </a:cubicBezTo>
                  <a:cubicBezTo>
                    <a:pt x="7696" y="11859"/>
                    <a:pt x="7442" y="12018"/>
                    <a:pt x="7411" y="12049"/>
                  </a:cubicBezTo>
                  <a:cubicBezTo>
                    <a:pt x="7314" y="12054"/>
                    <a:pt x="7219" y="12056"/>
                    <a:pt x="7126" y="12056"/>
                  </a:cubicBezTo>
                  <a:cubicBezTo>
                    <a:pt x="3163" y="12056"/>
                    <a:pt x="3072" y="8186"/>
                    <a:pt x="3072" y="8186"/>
                  </a:cubicBezTo>
                  <a:cubicBezTo>
                    <a:pt x="3104" y="8154"/>
                    <a:pt x="3104" y="8122"/>
                    <a:pt x="3104" y="8059"/>
                  </a:cubicBezTo>
                  <a:cubicBezTo>
                    <a:pt x="3674" y="5272"/>
                    <a:pt x="2882" y="4385"/>
                    <a:pt x="2154" y="4164"/>
                  </a:cubicBezTo>
                  <a:cubicBezTo>
                    <a:pt x="2061" y="4127"/>
                    <a:pt x="1957" y="4111"/>
                    <a:pt x="1856" y="4111"/>
                  </a:cubicBezTo>
                  <a:cubicBezTo>
                    <a:pt x="1784" y="4111"/>
                    <a:pt x="1713" y="4119"/>
                    <a:pt x="1647" y="4132"/>
                  </a:cubicBezTo>
                  <a:cubicBezTo>
                    <a:pt x="1362" y="4227"/>
                    <a:pt x="1140" y="4417"/>
                    <a:pt x="1045" y="4702"/>
                  </a:cubicBezTo>
                  <a:lnTo>
                    <a:pt x="570" y="6000"/>
                  </a:lnTo>
                  <a:cubicBezTo>
                    <a:pt x="95" y="7362"/>
                    <a:pt x="0" y="8787"/>
                    <a:pt x="317" y="10212"/>
                  </a:cubicBezTo>
                  <a:cubicBezTo>
                    <a:pt x="412" y="10719"/>
                    <a:pt x="539" y="11226"/>
                    <a:pt x="634" y="11701"/>
                  </a:cubicBezTo>
                  <a:cubicBezTo>
                    <a:pt x="982" y="13094"/>
                    <a:pt x="1964" y="14266"/>
                    <a:pt x="3294" y="14868"/>
                  </a:cubicBezTo>
                  <a:lnTo>
                    <a:pt x="9311" y="17465"/>
                  </a:lnTo>
                  <a:cubicBezTo>
                    <a:pt x="10075" y="17788"/>
                    <a:pt x="10921" y="17975"/>
                    <a:pt x="11772" y="17975"/>
                  </a:cubicBezTo>
                  <a:cubicBezTo>
                    <a:pt x="11839" y="17975"/>
                    <a:pt x="11905" y="17974"/>
                    <a:pt x="11971" y="17971"/>
                  </a:cubicBezTo>
                  <a:lnTo>
                    <a:pt x="15201" y="17908"/>
                  </a:lnTo>
                  <a:cubicBezTo>
                    <a:pt x="22264" y="18288"/>
                    <a:pt x="25811" y="20790"/>
                    <a:pt x="26666" y="21487"/>
                  </a:cubicBezTo>
                  <a:cubicBezTo>
                    <a:pt x="26856" y="21613"/>
                    <a:pt x="27046" y="21708"/>
                    <a:pt x="27267" y="21708"/>
                  </a:cubicBezTo>
                  <a:cubicBezTo>
                    <a:pt x="27312" y="21709"/>
                    <a:pt x="27356" y="21710"/>
                    <a:pt x="27400" y="21710"/>
                  </a:cubicBezTo>
                  <a:cubicBezTo>
                    <a:pt x="30693" y="21710"/>
                    <a:pt x="33267" y="18234"/>
                    <a:pt x="34298" y="16546"/>
                  </a:cubicBezTo>
                  <a:cubicBezTo>
                    <a:pt x="34615" y="16039"/>
                    <a:pt x="34551" y="15406"/>
                    <a:pt x="34171" y="14963"/>
                  </a:cubicBezTo>
                  <a:cubicBezTo>
                    <a:pt x="33538" y="14234"/>
                    <a:pt x="32303" y="12746"/>
                    <a:pt x="30023" y="9832"/>
                  </a:cubicBezTo>
                  <a:cubicBezTo>
                    <a:pt x="27996" y="7261"/>
                    <a:pt x="24785" y="6590"/>
                    <a:pt x="21983" y="6590"/>
                  </a:cubicBezTo>
                  <a:cubicBezTo>
                    <a:pt x="18918" y="6590"/>
                    <a:pt x="16341" y="7394"/>
                    <a:pt x="16341" y="7394"/>
                  </a:cubicBezTo>
                  <a:cubicBezTo>
                    <a:pt x="15391" y="6254"/>
                    <a:pt x="13745" y="5240"/>
                    <a:pt x="12826" y="4290"/>
                  </a:cubicBezTo>
                  <a:cubicBezTo>
                    <a:pt x="12003" y="3467"/>
                    <a:pt x="11528" y="1978"/>
                    <a:pt x="10799" y="1408"/>
                  </a:cubicBezTo>
                  <a:cubicBezTo>
                    <a:pt x="10008" y="807"/>
                    <a:pt x="9311" y="395"/>
                    <a:pt x="8709" y="173"/>
                  </a:cubicBezTo>
                  <a:cubicBezTo>
                    <a:pt x="8404" y="59"/>
                    <a:pt x="8119" y="1"/>
                    <a:pt x="7861" y="1"/>
                  </a:cubicBezTo>
                  <a:close/>
                </a:path>
              </a:pathLst>
            </a:custGeom>
            <a:solidFill>
              <a:srgbClr val="E9C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22"/>
            <p:cNvSpPr/>
            <p:nvPr/>
          </p:nvSpPr>
          <p:spPr>
            <a:xfrm>
              <a:off x="6500929" y="1978121"/>
              <a:ext cx="402438" cy="146765"/>
            </a:xfrm>
            <a:custGeom>
              <a:avLst/>
              <a:gdLst/>
              <a:ahLst/>
              <a:cxnLst/>
              <a:rect l="l" t="t" r="r" b="b"/>
              <a:pathLst>
                <a:path w="13820" h="5040" extrusionOk="0">
                  <a:moveTo>
                    <a:pt x="3516" y="0"/>
                  </a:moveTo>
                  <a:lnTo>
                    <a:pt x="1" y="3325"/>
                  </a:lnTo>
                  <a:cubicBezTo>
                    <a:pt x="1" y="3325"/>
                    <a:pt x="1" y="4972"/>
                    <a:pt x="2123" y="5036"/>
                  </a:cubicBezTo>
                  <a:cubicBezTo>
                    <a:pt x="2189" y="5039"/>
                    <a:pt x="2258" y="5040"/>
                    <a:pt x="2331" y="5040"/>
                  </a:cubicBezTo>
                  <a:cubicBezTo>
                    <a:pt x="4195" y="5040"/>
                    <a:pt x="8139" y="4100"/>
                    <a:pt x="10892" y="4100"/>
                  </a:cubicBezTo>
                  <a:cubicBezTo>
                    <a:pt x="11474" y="4100"/>
                    <a:pt x="12002" y="4142"/>
                    <a:pt x="12447" y="4244"/>
                  </a:cubicBezTo>
                  <a:cubicBezTo>
                    <a:pt x="12594" y="4276"/>
                    <a:pt x="12696" y="4291"/>
                    <a:pt x="12759" y="4291"/>
                  </a:cubicBezTo>
                  <a:cubicBezTo>
                    <a:pt x="13819" y="4291"/>
                    <a:pt x="3516" y="0"/>
                    <a:pt x="3516" y="0"/>
                  </a:cubicBezTo>
                  <a:close/>
                </a:path>
              </a:pathLst>
            </a:custGeom>
            <a:solidFill>
              <a:srgbClr val="DC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22"/>
            <p:cNvSpPr/>
            <p:nvPr/>
          </p:nvSpPr>
          <p:spPr>
            <a:xfrm>
              <a:off x="6074845" y="2065714"/>
              <a:ext cx="283163" cy="195046"/>
            </a:xfrm>
            <a:custGeom>
              <a:avLst/>
              <a:gdLst/>
              <a:ahLst/>
              <a:cxnLst/>
              <a:rect l="l" t="t" r="r" b="b"/>
              <a:pathLst>
                <a:path w="9724" h="6698" extrusionOk="0">
                  <a:moveTo>
                    <a:pt x="2155" y="1"/>
                  </a:moveTo>
                  <a:cubicBezTo>
                    <a:pt x="2155" y="1"/>
                    <a:pt x="2250" y="1933"/>
                    <a:pt x="983" y="2598"/>
                  </a:cubicBezTo>
                  <a:cubicBezTo>
                    <a:pt x="1" y="3113"/>
                    <a:pt x="1743" y="6697"/>
                    <a:pt x="4141" y="6697"/>
                  </a:cubicBezTo>
                  <a:cubicBezTo>
                    <a:pt x="4834" y="6697"/>
                    <a:pt x="5583" y="6398"/>
                    <a:pt x="6336" y="5638"/>
                  </a:cubicBezTo>
                  <a:cubicBezTo>
                    <a:pt x="9724" y="2281"/>
                    <a:pt x="2156" y="1"/>
                    <a:pt x="2155" y="1"/>
                  </a:cubicBezTo>
                  <a:close/>
                </a:path>
              </a:pathLst>
            </a:custGeom>
            <a:solidFill>
              <a:srgbClr val="DCB7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22"/>
            <p:cNvSpPr/>
            <p:nvPr/>
          </p:nvSpPr>
          <p:spPr>
            <a:xfrm>
              <a:off x="6214126" y="1898682"/>
              <a:ext cx="113481" cy="85001"/>
            </a:xfrm>
            <a:custGeom>
              <a:avLst/>
              <a:gdLst/>
              <a:ahLst/>
              <a:cxnLst/>
              <a:rect l="l" t="t" r="r" b="b"/>
              <a:pathLst>
                <a:path w="3897" h="2919" extrusionOk="0">
                  <a:moveTo>
                    <a:pt x="1843" y="1"/>
                  </a:moveTo>
                  <a:cubicBezTo>
                    <a:pt x="1676" y="1"/>
                    <a:pt x="1505" y="31"/>
                    <a:pt x="1331" y="100"/>
                  </a:cubicBezTo>
                  <a:cubicBezTo>
                    <a:pt x="1" y="606"/>
                    <a:pt x="1996" y="2918"/>
                    <a:pt x="1996" y="2918"/>
                  </a:cubicBezTo>
                  <a:cubicBezTo>
                    <a:pt x="1996" y="2918"/>
                    <a:pt x="3548" y="2855"/>
                    <a:pt x="3896" y="1398"/>
                  </a:cubicBezTo>
                  <a:cubicBezTo>
                    <a:pt x="3896" y="1398"/>
                    <a:pt x="2981" y="1"/>
                    <a:pt x="1843" y="1"/>
                  </a:cubicBezTo>
                  <a:close/>
                </a:path>
              </a:pathLst>
            </a:custGeom>
            <a:solidFill>
              <a:srgbClr val="F5DE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22"/>
            <p:cNvSpPr/>
            <p:nvPr/>
          </p:nvSpPr>
          <p:spPr>
            <a:xfrm>
              <a:off x="6050908" y="2014987"/>
              <a:ext cx="24927" cy="57221"/>
            </a:xfrm>
            <a:custGeom>
              <a:avLst/>
              <a:gdLst/>
              <a:ahLst/>
              <a:cxnLst/>
              <a:rect l="l" t="t" r="r" b="b"/>
              <a:pathLst>
                <a:path w="856" h="1965" extrusionOk="0">
                  <a:moveTo>
                    <a:pt x="824" y="1"/>
                  </a:moveTo>
                  <a:cubicBezTo>
                    <a:pt x="824" y="1"/>
                    <a:pt x="444" y="33"/>
                    <a:pt x="0" y="1964"/>
                  </a:cubicBezTo>
                  <a:lnTo>
                    <a:pt x="317" y="1806"/>
                  </a:lnTo>
                  <a:cubicBezTo>
                    <a:pt x="317" y="1806"/>
                    <a:pt x="855" y="128"/>
                    <a:pt x="824" y="1"/>
                  </a:cubicBezTo>
                  <a:close/>
                </a:path>
              </a:pathLst>
            </a:custGeom>
            <a:solidFill>
              <a:srgbClr val="F5DE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22"/>
            <p:cNvSpPr/>
            <p:nvPr/>
          </p:nvSpPr>
          <p:spPr>
            <a:xfrm>
              <a:off x="6343244" y="2021451"/>
              <a:ext cx="38759" cy="41525"/>
            </a:xfrm>
            <a:custGeom>
              <a:avLst/>
              <a:gdLst/>
              <a:ahLst/>
              <a:cxnLst/>
              <a:rect l="l" t="t" r="r" b="b"/>
              <a:pathLst>
                <a:path w="1331" h="1426" extrusionOk="0">
                  <a:moveTo>
                    <a:pt x="1330" y="1"/>
                  </a:moveTo>
                  <a:cubicBezTo>
                    <a:pt x="1267" y="349"/>
                    <a:pt x="1109" y="666"/>
                    <a:pt x="855" y="887"/>
                  </a:cubicBezTo>
                  <a:cubicBezTo>
                    <a:pt x="760" y="1014"/>
                    <a:pt x="602" y="1141"/>
                    <a:pt x="475" y="1236"/>
                  </a:cubicBezTo>
                  <a:cubicBezTo>
                    <a:pt x="317" y="1299"/>
                    <a:pt x="159" y="1394"/>
                    <a:pt x="0" y="1426"/>
                  </a:cubicBezTo>
                  <a:cubicBezTo>
                    <a:pt x="349" y="1394"/>
                    <a:pt x="665" y="1204"/>
                    <a:pt x="919" y="951"/>
                  </a:cubicBezTo>
                  <a:cubicBezTo>
                    <a:pt x="1045" y="824"/>
                    <a:pt x="1140" y="666"/>
                    <a:pt x="1204" y="507"/>
                  </a:cubicBezTo>
                  <a:cubicBezTo>
                    <a:pt x="1299" y="349"/>
                    <a:pt x="1330" y="191"/>
                    <a:pt x="1330" y="1"/>
                  </a:cubicBezTo>
                  <a:close/>
                </a:path>
              </a:pathLst>
            </a:custGeom>
            <a:solidFill>
              <a:srgbClr val="C39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22"/>
            <p:cNvSpPr/>
            <p:nvPr/>
          </p:nvSpPr>
          <p:spPr>
            <a:xfrm>
              <a:off x="6399504" y="2092475"/>
              <a:ext cx="39661" cy="41525"/>
            </a:xfrm>
            <a:custGeom>
              <a:avLst/>
              <a:gdLst/>
              <a:ahLst/>
              <a:cxnLst/>
              <a:rect l="l" t="t" r="r" b="b"/>
              <a:pathLst>
                <a:path w="1362" h="1426" extrusionOk="0">
                  <a:moveTo>
                    <a:pt x="1362" y="0"/>
                  </a:moveTo>
                  <a:cubicBezTo>
                    <a:pt x="1267" y="349"/>
                    <a:pt x="1140" y="665"/>
                    <a:pt x="887" y="919"/>
                  </a:cubicBezTo>
                  <a:cubicBezTo>
                    <a:pt x="760" y="1045"/>
                    <a:pt x="634" y="1140"/>
                    <a:pt x="475" y="1235"/>
                  </a:cubicBezTo>
                  <a:cubicBezTo>
                    <a:pt x="349" y="1330"/>
                    <a:pt x="190" y="1394"/>
                    <a:pt x="0" y="1425"/>
                  </a:cubicBezTo>
                  <a:cubicBezTo>
                    <a:pt x="349" y="1394"/>
                    <a:pt x="697" y="1204"/>
                    <a:pt x="950" y="950"/>
                  </a:cubicBezTo>
                  <a:cubicBezTo>
                    <a:pt x="1045" y="824"/>
                    <a:pt x="1140" y="665"/>
                    <a:pt x="1235" y="507"/>
                  </a:cubicBezTo>
                  <a:cubicBezTo>
                    <a:pt x="1299" y="349"/>
                    <a:pt x="1330" y="190"/>
                    <a:pt x="1362" y="0"/>
                  </a:cubicBezTo>
                  <a:close/>
                </a:path>
              </a:pathLst>
            </a:custGeom>
            <a:solidFill>
              <a:srgbClr val="C39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22"/>
            <p:cNvSpPr/>
            <p:nvPr/>
          </p:nvSpPr>
          <p:spPr>
            <a:xfrm>
              <a:off x="6191995" y="2098008"/>
              <a:ext cx="39691" cy="41525"/>
            </a:xfrm>
            <a:custGeom>
              <a:avLst/>
              <a:gdLst/>
              <a:ahLst/>
              <a:cxnLst/>
              <a:rect l="l" t="t" r="r" b="b"/>
              <a:pathLst>
                <a:path w="1363" h="1426" extrusionOk="0">
                  <a:moveTo>
                    <a:pt x="1362" y="0"/>
                  </a:moveTo>
                  <a:cubicBezTo>
                    <a:pt x="1267" y="317"/>
                    <a:pt x="1109" y="634"/>
                    <a:pt x="887" y="887"/>
                  </a:cubicBezTo>
                  <a:cubicBezTo>
                    <a:pt x="761" y="1014"/>
                    <a:pt x="634" y="1109"/>
                    <a:pt x="476" y="1204"/>
                  </a:cubicBezTo>
                  <a:cubicBezTo>
                    <a:pt x="317" y="1299"/>
                    <a:pt x="159" y="1362"/>
                    <a:pt x="1" y="1425"/>
                  </a:cubicBezTo>
                  <a:cubicBezTo>
                    <a:pt x="349" y="1362"/>
                    <a:pt x="666" y="1172"/>
                    <a:pt x="919" y="919"/>
                  </a:cubicBezTo>
                  <a:cubicBezTo>
                    <a:pt x="1046" y="792"/>
                    <a:pt x="1141" y="665"/>
                    <a:pt x="1204" y="475"/>
                  </a:cubicBezTo>
                  <a:cubicBezTo>
                    <a:pt x="1299" y="317"/>
                    <a:pt x="1331" y="159"/>
                    <a:pt x="1362" y="0"/>
                  </a:cubicBezTo>
                  <a:close/>
                </a:path>
              </a:pathLst>
            </a:custGeom>
            <a:solidFill>
              <a:srgbClr val="C39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22"/>
            <p:cNvSpPr/>
            <p:nvPr/>
          </p:nvSpPr>
          <p:spPr>
            <a:xfrm>
              <a:off x="6131134" y="1986420"/>
              <a:ext cx="30460" cy="33226"/>
            </a:xfrm>
            <a:custGeom>
              <a:avLst/>
              <a:gdLst/>
              <a:ahLst/>
              <a:cxnLst/>
              <a:rect l="l" t="t" r="r" b="b"/>
              <a:pathLst>
                <a:path w="1046" h="1141" extrusionOk="0">
                  <a:moveTo>
                    <a:pt x="1046" y="0"/>
                  </a:moveTo>
                  <a:lnTo>
                    <a:pt x="1046" y="0"/>
                  </a:lnTo>
                  <a:cubicBezTo>
                    <a:pt x="982" y="254"/>
                    <a:pt x="919" y="539"/>
                    <a:pt x="729" y="729"/>
                  </a:cubicBezTo>
                  <a:cubicBezTo>
                    <a:pt x="539" y="950"/>
                    <a:pt x="286" y="1077"/>
                    <a:pt x="1" y="1140"/>
                  </a:cubicBezTo>
                  <a:cubicBezTo>
                    <a:pt x="286" y="1109"/>
                    <a:pt x="571" y="982"/>
                    <a:pt x="761" y="760"/>
                  </a:cubicBezTo>
                  <a:cubicBezTo>
                    <a:pt x="856" y="665"/>
                    <a:pt x="919" y="539"/>
                    <a:pt x="982" y="412"/>
                  </a:cubicBezTo>
                  <a:cubicBezTo>
                    <a:pt x="1014" y="254"/>
                    <a:pt x="1046" y="127"/>
                    <a:pt x="1046" y="0"/>
                  </a:cubicBezTo>
                  <a:close/>
                </a:path>
              </a:pathLst>
            </a:custGeom>
            <a:solidFill>
              <a:srgbClr val="C39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22"/>
            <p:cNvSpPr/>
            <p:nvPr/>
          </p:nvSpPr>
          <p:spPr>
            <a:xfrm>
              <a:off x="6099772" y="2109074"/>
              <a:ext cx="29557" cy="34129"/>
            </a:xfrm>
            <a:custGeom>
              <a:avLst/>
              <a:gdLst/>
              <a:ahLst/>
              <a:cxnLst/>
              <a:rect l="l" t="t" r="r" b="b"/>
              <a:pathLst>
                <a:path w="1015" h="1172" extrusionOk="0">
                  <a:moveTo>
                    <a:pt x="1014" y="0"/>
                  </a:moveTo>
                  <a:lnTo>
                    <a:pt x="1014" y="0"/>
                  </a:lnTo>
                  <a:cubicBezTo>
                    <a:pt x="982" y="285"/>
                    <a:pt x="887" y="570"/>
                    <a:pt x="697" y="760"/>
                  </a:cubicBezTo>
                  <a:cubicBezTo>
                    <a:pt x="539" y="982"/>
                    <a:pt x="254" y="1109"/>
                    <a:pt x="1" y="1172"/>
                  </a:cubicBezTo>
                  <a:cubicBezTo>
                    <a:pt x="254" y="1140"/>
                    <a:pt x="539" y="1014"/>
                    <a:pt x="729" y="792"/>
                  </a:cubicBezTo>
                  <a:cubicBezTo>
                    <a:pt x="824" y="697"/>
                    <a:pt x="919" y="570"/>
                    <a:pt x="951" y="444"/>
                  </a:cubicBezTo>
                  <a:cubicBezTo>
                    <a:pt x="1014" y="285"/>
                    <a:pt x="1014" y="159"/>
                    <a:pt x="1014" y="0"/>
                  </a:cubicBezTo>
                  <a:close/>
                </a:path>
              </a:pathLst>
            </a:custGeom>
            <a:solidFill>
              <a:srgbClr val="C39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22"/>
            <p:cNvSpPr/>
            <p:nvPr/>
          </p:nvSpPr>
          <p:spPr>
            <a:xfrm>
              <a:off x="6124669" y="2206829"/>
              <a:ext cx="30460" cy="33226"/>
            </a:xfrm>
            <a:custGeom>
              <a:avLst/>
              <a:gdLst/>
              <a:ahLst/>
              <a:cxnLst/>
              <a:rect l="l" t="t" r="r" b="b"/>
              <a:pathLst>
                <a:path w="1046" h="1141" extrusionOk="0">
                  <a:moveTo>
                    <a:pt x="1046" y="0"/>
                  </a:moveTo>
                  <a:lnTo>
                    <a:pt x="1046" y="0"/>
                  </a:lnTo>
                  <a:cubicBezTo>
                    <a:pt x="983" y="285"/>
                    <a:pt x="919" y="538"/>
                    <a:pt x="729" y="760"/>
                  </a:cubicBezTo>
                  <a:cubicBezTo>
                    <a:pt x="539" y="950"/>
                    <a:pt x="286" y="1077"/>
                    <a:pt x="1" y="1140"/>
                  </a:cubicBezTo>
                  <a:cubicBezTo>
                    <a:pt x="286" y="1140"/>
                    <a:pt x="571" y="1014"/>
                    <a:pt x="761" y="792"/>
                  </a:cubicBezTo>
                  <a:cubicBezTo>
                    <a:pt x="856" y="697"/>
                    <a:pt x="919" y="570"/>
                    <a:pt x="983" y="412"/>
                  </a:cubicBezTo>
                  <a:cubicBezTo>
                    <a:pt x="1014" y="285"/>
                    <a:pt x="1046" y="158"/>
                    <a:pt x="1046" y="0"/>
                  </a:cubicBezTo>
                  <a:close/>
                </a:path>
              </a:pathLst>
            </a:custGeom>
            <a:solidFill>
              <a:srgbClr val="C39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2"/>
            <p:cNvSpPr/>
            <p:nvPr/>
          </p:nvSpPr>
          <p:spPr>
            <a:xfrm>
              <a:off x="6239955" y="2222496"/>
              <a:ext cx="47990" cy="42457"/>
            </a:xfrm>
            <a:custGeom>
              <a:avLst/>
              <a:gdLst/>
              <a:ahLst/>
              <a:cxnLst/>
              <a:rect l="l" t="t" r="r" b="b"/>
              <a:pathLst>
                <a:path w="1648" h="1458" extrusionOk="0">
                  <a:moveTo>
                    <a:pt x="1647" y="0"/>
                  </a:moveTo>
                  <a:lnTo>
                    <a:pt x="1647" y="0"/>
                  </a:lnTo>
                  <a:cubicBezTo>
                    <a:pt x="1267" y="64"/>
                    <a:pt x="919" y="254"/>
                    <a:pt x="602" y="476"/>
                  </a:cubicBezTo>
                  <a:cubicBezTo>
                    <a:pt x="475" y="634"/>
                    <a:pt x="349" y="761"/>
                    <a:pt x="254" y="919"/>
                  </a:cubicBezTo>
                  <a:cubicBezTo>
                    <a:pt x="127" y="1077"/>
                    <a:pt x="64" y="1267"/>
                    <a:pt x="0" y="1457"/>
                  </a:cubicBezTo>
                  <a:cubicBezTo>
                    <a:pt x="95" y="1267"/>
                    <a:pt x="159" y="1109"/>
                    <a:pt x="285" y="951"/>
                  </a:cubicBezTo>
                  <a:cubicBezTo>
                    <a:pt x="380" y="792"/>
                    <a:pt x="507" y="666"/>
                    <a:pt x="666" y="539"/>
                  </a:cubicBezTo>
                  <a:cubicBezTo>
                    <a:pt x="951" y="285"/>
                    <a:pt x="1299" y="127"/>
                    <a:pt x="1647" y="0"/>
                  </a:cubicBezTo>
                  <a:close/>
                </a:path>
              </a:pathLst>
            </a:custGeom>
            <a:solidFill>
              <a:srgbClr val="C39A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3" name="Google Shape;1503;p22"/>
          <p:cNvGrpSpPr/>
          <p:nvPr/>
        </p:nvGrpSpPr>
        <p:grpSpPr>
          <a:xfrm>
            <a:off x="541148" y="1214536"/>
            <a:ext cx="1499534" cy="1306789"/>
            <a:chOff x="831048" y="1214536"/>
            <a:chExt cx="1499534" cy="1306789"/>
          </a:xfrm>
        </p:grpSpPr>
        <p:sp>
          <p:nvSpPr>
            <p:cNvPr id="1504" name="Google Shape;1504;p22"/>
            <p:cNvSpPr/>
            <p:nvPr/>
          </p:nvSpPr>
          <p:spPr>
            <a:xfrm>
              <a:off x="907604" y="1214536"/>
              <a:ext cx="1306789" cy="1306789"/>
            </a:xfrm>
            <a:custGeom>
              <a:avLst/>
              <a:gdLst/>
              <a:ahLst/>
              <a:cxnLst/>
              <a:rect l="l" t="t" r="r" b="b"/>
              <a:pathLst>
                <a:path w="44876" h="44876" extrusionOk="0">
                  <a:moveTo>
                    <a:pt x="22422" y="0"/>
                  </a:moveTo>
                  <a:cubicBezTo>
                    <a:pt x="10039" y="0"/>
                    <a:pt x="0" y="10039"/>
                    <a:pt x="0" y="22422"/>
                  </a:cubicBezTo>
                  <a:cubicBezTo>
                    <a:pt x="0" y="34836"/>
                    <a:pt x="10039" y="44875"/>
                    <a:pt x="22422" y="44875"/>
                  </a:cubicBezTo>
                  <a:cubicBezTo>
                    <a:pt x="34805" y="44875"/>
                    <a:pt x="44875" y="34836"/>
                    <a:pt x="44875" y="22422"/>
                  </a:cubicBezTo>
                  <a:cubicBezTo>
                    <a:pt x="44875" y="10039"/>
                    <a:pt x="34805" y="0"/>
                    <a:pt x="22422"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22"/>
            <p:cNvSpPr/>
            <p:nvPr/>
          </p:nvSpPr>
          <p:spPr>
            <a:xfrm>
              <a:off x="831048" y="1341791"/>
              <a:ext cx="1499534" cy="1038419"/>
            </a:xfrm>
            <a:custGeom>
              <a:avLst/>
              <a:gdLst/>
              <a:ahLst/>
              <a:cxnLst/>
              <a:rect l="l" t="t" r="r" b="b"/>
              <a:pathLst>
                <a:path w="51495" h="35660" extrusionOk="0">
                  <a:moveTo>
                    <a:pt x="1616" y="1"/>
                  </a:moveTo>
                  <a:cubicBezTo>
                    <a:pt x="507" y="1"/>
                    <a:pt x="1" y="1236"/>
                    <a:pt x="1" y="2344"/>
                  </a:cubicBezTo>
                  <a:lnTo>
                    <a:pt x="1" y="34108"/>
                  </a:lnTo>
                  <a:cubicBezTo>
                    <a:pt x="1" y="35185"/>
                    <a:pt x="507" y="35660"/>
                    <a:pt x="1616" y="35660"/>
                  </a:cubicBezTo>
                  <a:lnTo>
                    <a:pt x="23404" y="35660"/>
                  </a:lnTo>
                  <a:cubicBezTo>
                    <a:pt x="24386" y="35660"/>
                    <a:pt x="25209" y="34963"/>
                    <a:pt x="25336" y="34013"/>
                  </a:cubicBezTo>
                  <a:cubicBezTo>
                    <a:pt x="25494" y="34963"/>
                    <a:pt x="26318" y="35660"/>
                    <a:pt x="27299" y="35660"/>
                  </a:cubicBezTo>
                  <a:lnTo>
                    <a:pt x="49088" y="35660"/>
                  </a:lnTo>
                  <a:cubicBezTo>
                    <a:pt x="50165" y="35660"/>
                    <a:pt x="51495" y="35185"/>
                    <a:pt x="51495" y="34108"/>
                  </a:cubicBezTo>
                  <a:lnTo>
                    <a:pt x="51495" y="2344"/>
                  </a:lnTo>
                  <a:cubicBezTo>
                    <a:pt x="51495" y="1267"/>
                    <a:pt x="50165" y="1"/>
                    <a:pt x="49088" y="1"/>
                  </a:cubicBezTo>
                  <a:lnTo>
                    <a:pt x="27299" y="1"/>
                  </a:lnTo>
                  <a:cubicBezTo>
                    <a:pt x="26318" y="1"/>
                    <a:pt x="25494" y="729"/>
                    <a:pt x="25336" y="1647"/>
                  </a:cubicBezTo>
                  <a:cubicBezTo>
                    <a:pt x="25209" y="729"/>
                    <a:pt x="24386" y="1"/>
                    <a:pt x="23404"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2"/>
            <p:cNvSpPr/>
            <p:nvPr/>
          </p:nvSpPr>
          <p:spPr>
            <a:xfrm>
              <a:off x="2330553" y="1631360"/>
              <a:ext cx="29" cy="961"/>
            </a:xfrm>
            <a:custGeom>
              <a:avLst/>
              <a:gdLst/>
              <a:ahLst/>
              <a:cxnLst/>
              <a:rect l="l" t="t" r="r" b="b"/>
              <a:pathLst>
                <a:path w="1" h="33" extrusionOk="0">
                  <a:moveTo>
                    <a:pt x="1" y="32"/>
                  </a:moveTo>
                  <a:cubicBezTo>
                    <a:pt x="1" y="32"/>
                    <a:pt x="1" y="32"/>
                    <a:pt x="1" y="1"/>
                  </a:cubicBezTo>
                  <a:cubicBezTo>
                    <a:pt x="1" y="1"/>
                    <a:pt x="1" y="1"/>
                    <a:pt x="1"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2"/>
            <p:cNvSpPr/>
            <p:nvPr/>
          </p:nvSpPr>
          <p:spPr>
            <a:xfrm>
              <a:off x="877174" y="1923696"/>
              <a:ext cx="229640" cy="222273"/>
            </a:xfrm>
            <a:custGeom>
              <a:avLst/>
              <a:gdLst/>
              <a:ahLst/>
              <a:cxnLst/>
              <a:rect l="l" t="t" r="r" b="b"/>
              <a:pathLst>
                <a:path w="7886" h="7633" extrusionOk="0">
                  <a:moveTo>
                    <a:pt x="4814" y="1"/>
                  </a:moveTo>
                  <a:cubicBezTo>
                    <a:pt x="3199" y="1679"/>
                    <a:pt x="1584" y="3358"/>
                    <a:pt x="0" y="5036"/>
                  </a:cubicBezTo>
                  <a:cubicBezTo>
                    <a:pt x="317" y="5321"/>
                    <a:pt x="634" y="5574"/>
                    <a:pt x="950" y="5828"/>
                  </a:cubicBezTo>
                  <a:cubicBezTo>
                    <a:pt x="1679" y="6430"/>
                    <a:pt x="2407" y="7063"/>
                    <a:pt x="3135" y="7633"/>
                  </a:cubicBezTo>
                  <a:cubicBezTo>
                    <a:pt x="4180" y="6556"/>
                    <a:pt x="5257" y="5448"/>
                    <a:pt x="6334" y="4339"/>
                  </a:cubicBezTo>
                  <a:cubicBezTo>
                    <a:pt x="6872" y="3833"/>
                    <a:pt x="7379" y="3294"/>
                    <a:pt x="7886" y="2788"/>
                  </a:cubicBezTo>
                  <a:cubicBezTo>
                    <a:pt x="6841" y="1869"/>
                    <a:pt x="5827" y="951"/>
                    <a:pt x="4814"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22"/>
            <p:cNvSpPr/>
            <p:nvPr/>
          </p:nvSpPr>
          <p:spPr>
            <a:xfrm>
              <a:off x="919573" y="1647056"/>
              <a:ext cx="251801" cy="247171"/>
            </a:xfrm>
            <a:custGeom>
              <a:avLst/>
              <a:gdLst/>
              <a:ahLst/>
              <a:cxnLst/>
              <a:rect l="l" t="t" r="r" b="b"/>
              <a:pathLst>
                <a:path w="8647" h="8488" extrusionOk="0">
                  <a:moveTo>
                    <a:pt x="5321" y="0"/>
                  </a:moveTo>
                  <a:cubicBezTo>
                    <a:pt x="3516" y="1774"/>
                    <a:pt x="1774" y="3579"/>
                    <a:pt x="1" y="5384"/>
                  </a:cubicBezTo>
                  <a:cubicBezTo>
                    <a:pt x="1109" y="6429"/>
                    <a:pt x="2186" y="7474"/>
                    <a:pt x="3326" y="8487"/>
                  </a:cubicBezTo>
                  <a:cubicBezTo>
                    <a:pt x="5068" y="6682"/>
                    <a:pt x="6841" y="4877"/>
                    <a:pt x="8647" y="3135"/>
                  </a:cubicBezTo>
                  <a:cubicBezTo>
                    <a:pt x="7538" y="2059"/>
                    <a:pt x="6430" y="1013"/>
                    <a:pt x="5321"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22"/>
            <p:cNvSpPr/>
            <p:nvPr/>
          </p:nvSpPr>
          <p:spPr>
            <a:xfrm>
              <a:off x="1031160" y="1752179"/>
              <a:ext cx="245336" cy="237940"/>
            </a:xfrm>
            <a:custGeom>
              <a:avLst/>
              <a:gdLst/>
              <a:ahLst/>
              <a:cxnLst/>
              <a:rect l="l" t="t" r="r" b="b"/>
              <a:pathLst>
                <a:path w="8425" h="8171" extrusionOk="0">
                  <a:moveTo>
                    <a:pt x="5353" y="0"/>
                  </a:moveTo>
                  <a:cubicBezTo>
                    <a:pt x="3548" y="1774"/>
                    <a:pt x="1774" y="3579"/>
                    <a:pt x="1" y="5384"/>
                  </a:cubicBezTo>
                  <a:cubicBezTo>
                    <a:pt x="128" y="5479"/>
                    <a:pt x="223" y="5542"/>
                    <a:pt x="318" y="5637"/>
                  </a:cubicBezTo>
                  <a:cubicBezTo>
                    <a:pt x="1236" y="6492"/>
                    <a:pt x="2186" y="7316"/>
                    <a:pt x="3136" y="8171"/>
                  </a:cubicBezTo>
                  <a:cubicBezTo>
                    <a:pt x="4878" y="6397"/>
                    <a:pt x="6651" y="4656"/>
                    <a:pt x="8425" y="2914"/>
                  </a:cubicBezTo>
                  <a:cubicBezTo>
                    <a:pt x="7380" y="1932"/>
                    <a:pt x="6366" y="982"/>
                    <a:pt x="5353"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2"/>
            <p:cNvSpPr/>
            <p:nvPr/>
          </p:nvSpPr>
          <p:spPr>
            <a:xfrm>
              <a:off x="985064" y="2018685"/>
              <a:ext cx="246268" cy="231504"/>
            </a:xfrm>
            <a:custGeom>
              <a:avLst/>
              <a:gdLst/>
              <a:ahLst/>
              <a:cxnLst/>
              <a:rect l="l" t="t" r="r" b="b"/>
              <a:pathLst>
                <a:path w="8457" h="7950" extrusionOk="0">
                  <a:moveTo>
                    <a:pt x="4751" y="1"/>
                  </a:moveTo>
                  <a:cubicBezTo>
                    <a:pt x="3136" y="1616"/>
                    <a:pt x="1552" y="3231"/>
                    <a:pt x="0" y="4846"/>
                  </a:cubicBezTo>
                  <a:cubicBezTo>
                    <a:pt x="1236" y="5891"/>
                    <a:pt x="2439" y="6904"/>
                    <a:pt x="3674" y="7950"/>
                  </a:cubicBezTo>
                  <a:cubicBezTo>
                    <a:pt x="4814" y="6809"/>
                    <a:pt x="5954" y="5669"/>
                    <a:pt x="7126" y="4529"/>
                  </a:cubicBezTo>
                  <a:cubicBezTo>
                    <a:pt x="7569" y="4086"/>
                    <a:pt x="8013" y="3643"/>
                    <a:pt x="8456" y="3199"/>
                  </a:cubicBezTo>
                  <a:cubicBezTo>
                    <a:pt x="7221" y="2154"/>
                    <a:pt x="5954" y="1077"/>
                    <a:pt x="4751"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22"/>
            <p:cNvSpPr/>
            <p:nvPr/>
          </p:nvSpPr>
          <p:spPr>
            <a:xfrm>
              <a:off x="2183002" y="1645192"/>
              <a:ext cx="147580" cy="196473"/>
            </a:xfrm>
            <a:custGeom>
              <a:avLst/>
              <a:gdLst/>
              <a:ahLst/>
              <a:cxnLst/>
              <a:rect l="l" t="t" r="r" b="b"/>
              <a:pathLst>
                <a:path w="5068" h="6747" extrusionOk="0">
                  <a:moveTo>
                    <a:pt x="4529" y="1"/>
                  </a:moveTo>
                  <a:cubicBezTo>
                    <a:pt x="3009" y="1363"/>
                    <a:pt x="1489" y="2693"/>
                    <a:pt x="1" y="4023"/>
                  </a:cubicBezTo>
                  <a:cubicBezTo>
                    <a:pt x="1204" y="4941"/>
                    <a:pt x="2376" y="5828"/>
                    <a:pt x="3579" y="6746"/>
                  </a:cubicBezTo>
                  <a:cubicBezTo>
                    <a:pt x="3643" y="6683"/>
                    <a:pt x="3706" y="6620"/>
                    <a:pt x="3769" y="6588"/>
                  </a:cubicBezTo>
                  <a:cubicBezTo>
                    <a:pt x="4213" y="6208"/>
                    <a:pt x="4624" y="5859"/>
                    <a:pt x="5068" y="5511"/>
                  </a:cubicBezTo>
                  <a:lnTo>
                    <a:pt x="5068" y="476"/>
                  </a:lnTo>
                  <a:cubicBezTo>
                    <a:pt x="4878" y="317"/>
                    <a:pt x="4719" y="159"/>
                    <a:pt x="4529"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22"/>
            <p:cNvSpPr/>
            <p:nvPr/>
          </p:nvSpPr>
          <p:spPr>
            <a:xfrm>
              <a:off x="1736651" y="1341791"/>
              <a:ext cx="252732" cy="175244"/>
            </a:xfrm>
            <a:custGeom>
              <a:avLst/>
              <a:gdLst/>
              <a:ahLst/>
              <a:cxnLst/>
              <a:rect l="l" t="t" r="r" b="b"/>
              <a:pathLst>
                <a:path w="8679" h="6018" extrusionOk="0">
                  <a:moveTo>
                    <a:pt x="3199" y="1"/>
                  </a:moveTo>
                  <a:cubicBezTo>
                    <a:pt x="2123" y="982"/>
                    <a:pt x="1046" y="1964"/>
                    <a:pt x="1" y="2946"/>
                  </a:cubicBezTo>
                  <a:cubicBezTo>
                    <a:pt x="792" y="3516"/>
                    <a:pt x="1584" y="4118"/>
                    <a:pt x="2376" y="4719"/>
                  </a:cubicBezTo>
                  <a:cubicBezTo>
                    <a:pt x="2978" y="5131"/>
                    <a:pt x="3548" y="5574"/>
                    <a:pt x="4118" y="6018"/>
                  </a:cubicBezTo>
                  <a:cubicBezTo>
                    <a:pt x="5638" y="4624"/>
                    <a:pt x="7158" y="3231"/>
                    <a:pt x="8678" y="1837"/>
                  </a:cubicBezTo>
                  <a:cubicBezTo>
                    <a:pt x="7855" y="1236"/>
                    <a:pt x="7063" y="634"/>
                    <a:pt x="6271"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2"/>
            <p:cNvSpPr/>
            <p:nvPr/>
          </p:nvSpPr>
          <p:spPr>
            <a:xfrm>
              <a:off x="968465" y="1389751"/>
              <a:ext cx="241638" cy="227806"/>
            </a:xfrm>
            <a:custGeom>
              <a:avLst/>
              <a:gdLst/>
              <a:ahLst/>
              <a:cxnLst/>
              <a:rect l="l" t="t" r="r" b="b"/>
              <a:pathLst>
                <a:path w="8298" h="7823" extrusionOk="0">
                  <a:moveTo>
                    <a:pt x="4561" y="0"/>
                  </a:moveTo>
                  <a:cubicBezTo>
                    <a:pt x="3009" y="1521"/>
                    <a:pt x="1489" y="3072"/>
                    <a:pt x="0" y="4624"/>
                  </a:cubicBezTo>
                  <a:cubicBezTo>
                    <a:pt x="1235" y="5669"/>
                    <a:pt x="2407" y="6746"/>
                    <a:pt x="3611" y="7823"/>
                  </a:cubicBezTo>
                  <a:cubicBezTo>
                    <a:pt x="5162" y="6271"/>
                    <a:pt x="6714" y="4719"/>
                    <a:pt x="8298" y="3167"/>
                  </a:cubicBezTo>
                  <a:cubicBezTo>
                    <a:pt x="7031" y="2122"/>
                    <a:pt x="5796" y="1046"/>
                    <a:pt x="4561"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22"/>
            <p:cNvSpPr/>
            <p:nvPr/>
          </p:nvSpPr>
          <p:spPr>
            <a:xfrm>
              <a:off x="1262635" y="1962425"/>
              <a:ext cx="282231" cy="255499"/>
            </a:xfrm>
            <a:custGeom>
              <a:avLst/>
              <a:gdLst/>
              <a:ahLst/>
              <a:cxnLst/>
              <a:rect l="l" t="t" r="r" b="b"/>
              <a:pathLst>
                <a:path w="9692" h="8774" extrusionOk="0">
                  <a:moveTo>
                    <a:pt x="5226" y="1"/>
                  </a:moveTo>
                  <a:cubicBezTo>
                    <a:pt x="3484" y="1679"/>
                    <a:pt x="1743" y="3389"/>
                    <a:pt x="1" y="5100"/>
                  </a:cubicBezTo>
                  <a:cubicBezTo>
                    <a:pt x="1489" y="6335"/>
                    <a:pt x="3009" y="7570"/>
                    <a:pt x="4530" y="8773"/>
                  </a:cubicBezTo>
                  <a:cubicBezTo>
                    <a:pt x="5163" y="8140"/>
                    <a:pt x="5796" y="7538"/>
                    <a:pt x="6430" y="6936"/>
                  </a:cubicBezTo>
                  <a:cubicBezTo>
                    <a:pt x="7506" y="5891"/>
                    <a:pt x="8615" y="4815"/>
                    <a:pt x="9692" y="3769"/>
                  </a:cubicBezTo>
                  <a:cubicBezTo>
                    <a:pt x="8203" y="2534"/>
                    <a:pt x="6715" y="1268"/>
                    <a:pt x="5226"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22"/>
            <p:cNvSpPr/>
            <p:nvPr/>
          </p:nvSpPr>
          <p:spPr>
            <a:xfrm>
              <a:off x="1832572" y="2124740"/>
              <a:ext cx="283134" cy="232436"/>
            </a:xfrm>
            <a:custGeom>
              <a:avLst/>
              <a:gdLst/>
              <a:ahLst/>
              <a:cxnLst/>
              <a:rect l="l" t="t" r="r" b="b"/>
              <a:pathLst>
                <a:path w="9723" h="7982" extrusionOk="0">
                  <a:moveTo>
                    <a:pt x="5542" y="1"/>
                  </a:moveTo>
                  <a:cubicBezTo>
                    <a:pt x="3674" y="1616"/>
                    <a:pt x="1837" y="3294"/>
                    <a:pt x="0" y="4941"/>
                  </a:cubicBezTo>
                  <a:cubicBezTo>
                    <a:pt x="1394" y="5954"/>
                    <a:pt x="2787" y="6968"/>
                    <a:pt x="4212" y="7981"/>
                  </a:cubicBezTo>
                  <a:cubicBezTo>
                    <a:pt x="5067" y="7253"/>
                    <a:pt x="5954" y="6524"/>
                    <a:pt x="6809" y="5796"/>
                  </a:cubicBezTo>
                  <a:cubicBezTo>
                    <a:pt x="7759" y="4973"/>
                    <a:pt x="8741" y="4149"/>
                    <a:pt x="9723" y="3326"/>
                  </a:cubicBezTo>
                  <a:cubicBezTo>
                    <a:pt x="8329" y="2217"/>
                    <a:pt x="6936" y="1109"/>
                    <a:pt x="5542"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22"/>
            <p:cNvSpPr/>
            <p:nvPr/>
          </p:nvSpPr>
          <p:spPr>
            <a:xfrm>
              <a:off x="1504273" y="1360253"/>
              <a:ext cx="199210" cy="174312"/>
            </a:xfrm>
            <a:custGeom>
              <a:avLst/>
              <a:gdLst/>
              <a:ahLst/>
              <a:cxnLst/>
              <a:rect l="l" t="t" r="r" b="b"/>
              <a:pathLst>
                <a:path w="6841" h="5986" extrusionOk="0">
                  <a:moveTo>
                    <a:pt x="3642" y="0"/>
                  </a:moveTo>
                  <a:cubicBezTo>
                    <a:pt x="2439" y="1077"/>
                    <a:pt x="1204" y="2154"/>
                    <a:pt x="0" y="3230"/>
                  </a:cubicBezTo>
                  <a:cubicBezTo>
                    <a:pt x="982" y="4149"/>
                    <a:pt x="1964" y="5067"/>
                    <a:pt x="2945" y="5985"/>
                  </a:cubicBezTo>
                  <a:cubicBezTo>
                    <a:pt x="3104" y="5827"/>
                    <a:pt x="3262" y="5669"/>
                    <a:pt x="3452" y="5510"/>
                  </a:cubicBezTo>
                  <a:cubicBezTo>
                    <a:pt x="4560" y="4465"/>
                    <a:pt x="5701" y="3420"/>
                    <a:pt x="6841" y="2344"/>
                  </a:cubicBezTo>
                  <a:cubicBezTo>
                    <a:pt x="5796" y="1552"/>
                    <a:pt x="4719" y="792"/>
                    <a:pt x="3642"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2"/>
            <p:cNvSpPr/>
            <p:nvPr/>
          </p:nvSpPr>
          <p:spPr>
            <a:xfrm>
              <a:off x="1241436" y="1355623"/>
              <a:ext cx="231504" cy="213974"/>
            </a:xfrm>
            <a:custGeom>
              <a:avLst/>
              <a:gdLst/>
              <a:ahLst/>
              <a:cxnLst/>
              <a:rect l="l" t="t" r="r" b="b"/>
              <a:pathLst>
                <a:path w="7950" h="7348" extrusionOk="0">
                  <a:moveTo>
                    <a:pt x="4402" y="1"/>
                  </a:moveTo>
                  <a:cubicBezTo>
                    <a:pt x="2914" y="1426"/>
                    <a:pt x="1457" y="2851"/>
                    <a:pt x="0" y="4276"/>
                  </a:cubicBezTo>
                  <a:cubicBezTo>
                    <a:pt x="1204" y="5321"/>
                    <a:pt x="2439" y="6334"/>
                    <a:pt x="3642" y="7348"/>
                  </a:cubicBezTo>
                  <a:cubicBezTo>
                    <a:pt x="4656" y="6398"/>
                    <a:pt x="5669" y="5448"/>
                    <a:pt x="6683" y="4529"/>
                  </a:cubicBezTo>
                  <a:cubicBezTo>
                    <a:pt x="7094" y="4118"/>
                    <a:pt x="7538" y="3769"/>
                    <a:pt x="7949" y="3389"/>
                  </a:cubicBezTo>
                  <a:cubicBezTo>
                    <a:pt x="6746" y="2249"/>
                    <a:pt x="5574" y="1109"/>
                    <a:pt x="4402"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22"/>
            <p:cNvSpPr/>
            <p:nvPr/>
          </p:nvSpPr>
          <p:spPr>
            <a:xfrm>
              <a:off x="1719150" y="2034381"/>
              <a:ext cx="257304" cy="221341"/>
            </a:xfrm>
            <a:custGeom>
              <a:avLst/>
              <a:gdLst/>
              <a:ahLst/>
              <a:cxnLst/>
              <a:rect l="l" t="t" r="r" b="b"/>
              <a:pathLst>
                <a:path w="8836" h="7601" extrusionOk="0">
                  <a:moveTo>
                    <a:pt x="5574" y="0"/>
                  </a:moveTo>
                  <a:cubicBezTo>
                    <a:pt x="3705" y="1678"/>
                    <a:pt x="1837" y="3389"/>
                    <a:pt x="0" y="5099"/>
                  </a:cubicBezTo>
                  <a:cubicBezTo>
                    <a:pt x="222" y="5289"/>
                    <a:pt x="443" y="5447"/>
                    <a:pt x="697" y="5637"/>
                  </a:cubicBezTo>
                  <a:cubicBezTo>
                    <a:pt x="1552" y="6302"/>
                    <a:pt x="2439" y="6967"/>
                    <a:pt x="3325" y="7601"/>
                  </a:cubicBezTo>
                  <a:cubicBezTo>
                    <a:pt x="3705" y="7252"/>
                    <a:pt x="4117" y="6872"/>
                    <a:pt x="4497" y="6524"/>
                  </a:cubicBezTo>
                  <a:cubicBezTo>
                    <a:pt x="5954" y="5225"/>
                    <a:pt x="7379" y="3927"/>
                    <a:pt x="8836" y="2629"/>
                  </a:cubicBezTo>
                  <a:cubicBezTo>
                    <a:pt x="7759" y="1742"/>
                    <a:pt x="6651" y="887"/>
                    <a:pt x="557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22"/>
            <p:cNvSpPr/>
            <p:nvPr/>
          </p:nvSpPr>
          <p:spPr>
            <a:xfrm>
              <a:off x="1411118" y="2086010"/>
              <a:ext cx="274835" cy="239803"/>
            </a:xfrm>
            <a:custGeom>
              <a:avLst/>
              <a:gdLst/>
              <a:ahLst/>
              <a:cxnLst/>
              <a:rect l="l" t="t" r="r" b="b"/>
              <a:pathLst>
                <a:path w="9438" h="8235" extrusionOk="0">
                  <a:moveTo>
                    <a:pt x="5163" y="0"/>
                  </a:moveTo>
                  <a:cubicBezTo>
                    <a:pt x="3452" y="1647"/>
                    <a:pt x="1711" y="3326"/>
                    <a:pt x="1" y="4972"/>
                  </a:cubicBezTo>
                  <a:cubicBezTo>
                    <a:pt x="1394" y="6081"/>
                    <a:pt x="2819" y="7158"/>
                    <a:pt x="4244" y="8234"/>
                  </a:cubicBezTo>
                  <a:cubicBezTo>
                    <a:pt x="5796" y="6778"/>
                    <a:pt x="7348" y="5321"/>
                    <a:pt x="8931" y="3864"/>
                  </a:cubicBezTo>
                  <a:cubicBezTo>
                    <a:pt x="9090" y="3706"/>
                    <a:pt x="9248" y="3547"/>
                    <a:pt x="9438" y="3389"/>
                  </a:cubicBezTo>
                  <a:cubicBezTo>
                    <a:pt x="8013" y="2281"/>
                    <a:pt x="6588" y="1141"/>
                    <a:pt x="5163"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2"/>
            <p:cNvSpPr/>
            <p:nvPr/>
          </p:nvSpPr>
          <p:spPr>
            <a:xfrm>
              <a:off x="1473843" y="1563132"/>
              <a:ext cx="226874" cy="204743"/>
            </a:xfrm>
            <a:custGeom>
              <a:avLst/>
              <a:gdLst/>
              <a:ahLst/>
              <a:cxnLst/>
              <a:rect l="l" t="t" r="r" b="b"/>
              <a:pathLst>
                <a:path w="7791" h="7031" extrusionOk="0">
                  <a:moveTo>
                    <a:pt x="3990" y="0"/>
                  </a:moveTo>
                  <a:cubicBezTo>
                    <a:pt x="2660" y="1267"/>
                    <a:pt x="1330" y="2534"/>
                    <a:pt x="0" y="3832"/>
                  </a:cubicBezTo>
                  <a:cubicBezTo>
                    <a:pt x="1298" y="4909"/>
                    <a:pt x="2597" y="5986"/>
                    <a:pt x="3895" y="7031"/>
                  </a:cubicBezTo>
                  <a:cubicBezTo>
                    <a:pt x="5194" y="5827"/>
                    <a:pt x="6492" y="4592"/>
                    <a:pt x="7791" y="3389"/>
                  </a:cubicBezTo>
                  <a:cubicBezTo>
                    <a:pt x="6524" y="2280"/>
                    <a:pt x="5257" y="1140"/>
                    <a:pt x="3990"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22"/>
            <p:cNvSpPr/>
            <p:nvPr/>
          </p:nvSpPr>
          <p:spPr>
            <a:xfrm>
              <a:off x="1752346" y="1797373"/>
              <a:ext cx="243472" cy="209344"/>
            </a:xfrm>
            <a:custGeom>
              <a:avLst/>
              <a:gdLst/>
              <a:ahLst/>
              <a:cxnLst/>
              <a:rect l="l" t="t" r="r" b="b"/>
              <a:pathLst>
                <a:path w="8361" h="7189" extrusionOk="0">
                  <a:moveTo>
                    <a:pt x="3769" y="0"/>
                  </a:moveTo>
                  <a:lnTo>
                    <a:pt x="0" y="3610"/>
                  </a:lnTo>
                  <a:cubicBezTo>
                    <a:pt x="1457" y="4814"/>
                    <a:pt x="2914" y="5986"/>
                    <a:pt x="4402" y="7189"/>
                  </a:cubicBezTo>
                  <a:cubicBezTo>
                    <a:pt x="5701" y="5986"/>
                    <a:pt x="7031" y="4782"/>
                    <a:pt x="8361" y="3579"/>
                  </a:cubicBezTo>
                  <a:cubicBezTo>
                    <a:pt x="6841" y="2407"/>
                    <a:pt x="5289" y="1204"/>
                    <a:pt x="376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22"/>
            <p:cNvSpPr/>
            <p:nvPr/>
          </p:nvSpPr>
          <p:spPr>
            <a:xfrm>
              <a:off x="2029918" y="1777076"/>
              <a:ext cx="240735" cy="199210"/>
            </a:xfrm>
            <a:custGeom>
              <a:avLst/>
              <a:gdLst/>
              <a:ahLst/>
              <a:cxnLst/>
              <a:rect l="l" t="t" r="r" b="b"/>
              <a:pathLst>
                <a:path w="8267" h="6841" extrusionOk="0">
                  <a:moveTo>
                    <a:pt x="4688" y="0"/>
                  </a:moveTo>
                  <a:cubicBezTo>
                    <a:pt x="3136" y="1394"/>
                    <a:pt x="1552" y="2819"/>
                    <a:pt x="0" y="4212"/>
                  </a:cubicBezTo>
                  <a:cubicBezTo>
                    <a:pt x="1141" y="5099"/>
                    <a:pt x="2312" y="5986"/>
                    <a:pt x="3452" y="6841"/>
                  </a:cubicBezTo>
                  <a:cubicBezTo>
                    <a:pt x="5068" y="5447"/>
                    <a:pt x="6651" y="4086"/>
                    <a:pt x="8266" y="2692"/>
                  </a:cubicBezTo>
                  <a:cubicBezTo>
                    <a:pt x="7094" y="1806"/>
                    <a:pt x="5891" y="887"/>
                    <a:pt x="4688"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2"/>
            <p:cNvSpPr/>
            <p:nvPr/>
          </p:nvSpPr>
          <p:spPr>
            <a:xfrm>
              <a:off x="1732050" y="1544670"/>
              <a:ext cx="258236" cy="223205"/>
            </a:xfrm>
            <a:custGeom>
              <a:avLst/>
              <a:gdLst/>
              <a:ahLst/>
              <a:cxnLst/>
              <a:rect l="l" t="t" r="r" b="b"/>
              <a:pathLst>
                <a:path w="8868" h="7665" extrusionOk="0">
                  <a:moveTo>
                    <a:pt x="4339" y="1"/>
                  </a:moveTo>
                  <a:cubicBezTo>
                    <a:pt x="2882" y="1331"/>
                    <a:pt x="1425" y="2661"/>
                    <a:pt x="0" y="3991"/>
                  </a:cubicBezTo>
                  <a:cubicBezTo>
                    <a:pt x="1457" y="5258"/>
                    <a:pt x="2946" y="6461"/>
                    <a:pt x="4434" y="7665"/>
                  </a:cubicBezTo>
                  <a:cubicBezTo>
                    <a:pt x="5701" y="6461"/>
                    <a:pt x="6936" y="5258"/>
                    <a:pt x="8203" y="4054"/>
                  </a:cubicBezTo>
                  <a:lnTo>
                    <a:pt x="8868" y="3389"/>
                  </a:lnTo>
                  <a:cubicBezTo>
                    <a:pt x="7379" y="2249"/>
                    <a:pt x="5859" y="1109"/>
                    <a:pt x="4339"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22"/>
            <p:cNvSpPr/>
            <p:nvPr/>
          </p:nvSpPr>
          <p:spPr>
            <a:xfrm>
              <a:off x="1877766" y="1656258"/>
              <a:ext cx="272068" cy="230572"/>
            </a:xfrm>
            <a:custGeom>
              <a:avLst/>
              <a:gdLst/>
              <a:ahLst/>
              <a:cxnLst/>
              <a:rect l="l" t="t" r="r" b="b"/>
              <a:pathLst>
                <a:path w="9343" h="7918" extrusionOk="0">
                  <a:moveTo>
                    <a:pt x="4465" y="1"/>
                  </a:moveTo>
                  <a:cubicBezTo>
                    <a:pt x="2977" y="1426"/>
                    <a:pt x="1489" y="2883"/>
                    <a:pt x="0" y="4308"/>
                  </a:cubicBezTo>
                  <a:cubicBezTo>
                    <a:pt x="1520" y="5511"/>
                    <a:pt x="3072" y="6715"/>
                    <a:pt x="4624" y="7918"/>
                  </a:cubicBezTo>
                  <a:cubicBezTo>
                    <a:pt x="6207" y="6525"/>
                    <a:pt x="7759" y="5099"/>
                    <a:pt x="9342" y="3706"/>
                  </a:cubicBezTo>
                  <a:cubicBezTo>
                    <a:pt x="7696" y="2471"/>
                    <a:pt x="6081" y="1236"/>
                    <a:pt x="446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22"/>
            <p:cNvSpPr/>
            <p:nvPr/>
          </p:nvSpPr>
          <p:spPr>
            <a:xfrm>
              <a:off x="1897131" y="1914494"/>
              <a:ext cx="217672" cy="182612"/>
            </a:xfrm>
            <a:custGeom>
              <a:avLst/>
              <a:gdLst/>
              <a:ahLst/>
              <a:cxnLst/>
              <a:rect l="l" t="t" r="r" b="b"/>
              <a:pathLst>
                <a:path w="7475" h="6271" extrusionOk="0">
                  <a:moveTo>
                    <a:pt x="3990" y="0"/>
                  </a:moveTo>
                  <a:cubicBezTo>
                    <a:pt x="2660" y="1203"/>
                    <a:pt x="1330" y="2407"/>
                    <a:pt x="0" y="3610"/>
                  </a:cubicBezTo>
                  <a:cubicBezTo>
                    <a:pt x="1077" y="4497"/>
                    <a:pt x="2185" y="5384"/>
                    <a:pt x="3294" y="6271"/>
                  </a:cubicBezTo>
                  <a:cubicBezTo>
                    <a:pt x="4687" y="5035"/>
                    <a:pt x="6081" y="3832"/>
                    <a:pt x="7474" y="2597"/>
                  </a:cubicBezTo>
                  <a:cubicBezTo>
                    <a:pt x="6302" y="1742"/>
                    <a:pt x="5162" y="887"/>
                    <a:pt x="3990"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2"/>
            <p:cNvSpPr/>
            <p:nvPr/>
          </p:nvSpPr>
          <p:spPr>
            <a:xfrm>
              <a:off x="2277992" y="2276892"/>
              <a:ext cx="52591" cy="80284"/>
            </a:xfrm>
            <a:custGeom>
              <a:avLst/>
              <a:gdLst/>
              <a:ahLst/>
              <a:cxnLst/>
              <a:rect l="l" t="t" r="r" b="b"/>
              <a:pathLst>
                <a:path w="1806" h="2757" extrusionOk="0">
                  <a:moveTo>
                    <a:pt x="1806" y="1"/>
                  </a:moveTo>
                  <a:cubicBezTo>
                    <a:pt x="1204" y="508"/>
                    <a:pt x="602" y="1046"/>
                    <a:pt x="0" y="1584"/>
                  </a:cubicBezTo>
                  <a:cubicBezTo>
                    <a:pt x="507" y="1964"/>
                    <a:pt x="1014" y="2376"/>
                    <a:pt x="1521" y="2756"/>
                  </a:cubicBezTo>
                  <a:cubicBezTo>
                    <a:pt x="1679" y="2566"/>
                    <a:pt x="1806" y="2313"/>
                    <a:pt x="1806" y="1996"/>
                  </a:cubicBezTo>
                  <a:lnTo>
                    <a:pt x="1806"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2"/>
            <p:cNvSpPr/>
            <p:nvPr/>
          </p:nvSpPr>
          <p:spPr>
            <a:xfrm>
              <a:off x="1430483" y="1796441"/>
              <a:ext cx="289598" cy="261003"/>
            </a:xfrm>
            <a:custGeom>
              <a:avLst/>
              <a:gdLst/>
              <a:ahLst/>
              <a:cxnLst/>
              <a:rect l="l" t="t" r="r" b="b"/>
              <a:pathLst>
                <a:path w="9945" h="8963" extrusionOk="0">
                  <a:moveTo>
                    <a:pt x="5416" y="0"/>
                  </a:moveTo>
                  <a:cubicBezTo>
                    <a:pt x="3706" y="1647"/>
                    <a:pt x="1964" y="3294"/>
                    <a:pt x="254" y="4941"/>
                  </a:cubicBezTo>
                  <a:cubicBezTo>
                    <a:pt x="191" y="5036"/>
                    <a:pt x="96" y="5099"/>
                    <a:pt x="1" y="5194"/>
                  </a:cubicBezTo>
                  <a:cubicBezTo>
                    <a:pt x="1457" y="6461"/>
                    <a:pt x="2946" y="7728"/>
                    <a:pt x="4466" y="8963"/>
                  </a:cubicBezTo>
                  <a:cubicBezTo>
                    <a:pt x="6303" y="7221"/>
                    <a:pt x="8108" y="5447"/>
                    <a:pt x="9945" y="3706"/>
                  </a:cubicBezTo>
                  <a:cubicBezTo>
                    <a:pt x="8425" y="2471"/>
                    <a:pt x="6936" y="1236"/>
                    <a:pt x="5416"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2"/>
            <p:cNvSpPr/>
            <p:nvPr/>
          </p:nvSpPr>
          <p:spPr>
            <a:xfrm>
              <a:off x="2147971" y="1869299"/>
              <a:ext cx="182612" cy="215808"/>
            </a:xfrm>
            <a:custGeom>
              <a:avLst/>
              <a:gdLst/>
              <a:ahLst/>
              <a:cxnLst/>
              <a:rect l="l" t="t" r="r" b="b"/>
              <a:pathLst>
                <a:path w="6271" h="7411" extrusionOk="0">
                  <a:moveTo>
                    <a:pt x="4814" y="0"/>
                  </a:moveTo>
                  <a:cubicBezTo>
                    <a:pt x="3199" y="1362"/>
                    <a:pt x="1584" y="2724"/>
                    <a:pt x="0" y="4117"/>
                  </a:cubicBezTo>
                  <a:cubicBezTo>
                    <a:pt x="380" y="4402"/>
                    <a:pt x="760" y="4687"/>
                    <a:pt x="1140" y="4972"/>
                  </a:cubicBezTo>
                  <a:cubicBezTo>
                    <a:pt x="2217" y="5764"/>
                    <a:pt x="3325" y="6587"/>
                    <a:pt x="4402" y="7411"/>
                  </a:cubicBezTo>
                  <a:cubicBezTo>
                    <a:pt x="5004" y="6872"/>
                    <a:pt x="5637" y="6366"/>
                    <a:pt x="6271" y="5827"/>
                  </a:cubicBezTo>
                  <a:lnTo>
                    <a:pt x="6271" y="1109"/>
                  </a:lnTo>
                  <a:cubicBezTo>
                    <a:pt x="5764" y="729"/>
                    <a:pt x="5289" y="349"/>
                    <a:pt x="481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22"/>
            <p:cNvSpPr/>
            <p:nvPr/>
          </p:nvSpPr>
          <p:spPr>
            <a:xfrm>
              <a:off x="1306898" y="1689454"/>
              <a:ext cx="264701" cy="244433"/>
            </a:xfrm>
            <a:custGeom>
              <a:avLst/>
              <a:gdLst/>
              <a:ahLst/>
              <a:cxnLst/>
              <a:rect l="l" t="t" r="r" b="b"/>
              <a:pathLst>
                <a:path w="9090" h="8394" extrusionOk="0">
                  <a:moveTo>
                    <a:pt x="5195" y="1"/>
                  </a:moveTo>
                  <a:cubicBezTo>
                    <a:pt x="3516" y="1616"/>
                    <a:pt x="1806" y="3263"/>
                    <a:pt x="128" y="4910"/>
                  </a:cubicBezTo>
                  <a:lnTo>
                    <a:pt x="1" y="5036"/>
                  </a:lnTo>
                  <a:cubicBezTo>
                    <a:pt x="1236" y="6176"/>
                    <a:pt x="2439" y="7285"/>
                    <a:pt x="3706" y="8393"/>
                  </a:cubicBezTo>
                  <a:cubicBezTo>
                    <a:pt x="5480" y="6651"/>
                    <a:pt x="7285" y="4941"/>
                    <a:pt x="9090" y="3199"/>
                  </a:cubicBezTo>
                  <a:cubicBezTo>
                    <a:pt x="7792" y="2154"/>
                    <a:pt x="6493" y="1078"/>
                    <a:pt x="519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22"/>
            <p:cNvSpPr/>
            <p:nvPr/>
          </p:nvSpPr>
          <p:spPr>
            <a:xfrm>
              <a:off x="1603864" y="1675622"/>
              <a:ext cx="241638" cy="213974"/>
            </a:xfrm>
            <a:custGeom>
              <a:avLst/>
              <a:gdLst/>
              <a:ahLst/>
              <a:cxnLst/>
              <a:rect l="l" t="t" r="r" b="b"/>
              <a:pathLst>
                <a:path w="8298" h="7348" extrusionOk="0">
                  <a:moveTo>
                    <a:pt x="3864" y="1"/>
                  </a:moveTo>
                  <a:cubicBezTo>
                    <a:pt x="2566" y="1204"/>
                    <a:pt x="1299" y="2439"/>
                    <a:pt x="0" y="3643"/>
                  </a:cubicBezTo>
                  <a:cubicBezTo>
                    <a:pt x="1520" y="4878"/>
                    <a:pt x="3009" y="6113"/>
                    <a:pt x="4529" y="7348"/>
                  </a:cubicBezTo>
                  <a:cubicBezTo>
                    <a:pt x="5764" y="6113"/>
                    <a:pt x="7031" y="4909"/>
                    <a:pt x="8298" y="3706"/>
                  </a:cubicBezTo>
                  <a:cubicBezTo>
                    <a:pt x="6809" y="2503"/>
                    <a:pt x="5321" y="1268"/>
                    <a:pt x="3864"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2"/>
            <p:cNvSpPr/>
            <p:nvPr/>
          </p:nvSpPr>
          <p:spPr>
            <a:xfrm>
              <a:off x="1201775" y="1597231"/>
              <a:ext cx="239803" cy="224137"/>
            </a:xfrm>
            <a:custGeom>
              <a:avLst/>
              <a:gdLst/>
              <a:ahLst/>
              <a:cxnLst/>
              <a:rect l="l" t="t" r="r" b="b"/>
              <a:pathLst>
                <a:path w="8235" h="7697" extrusionOk="0">
                  <a:moveTo>
                    <a:pt x="5036" y="1"/>
                  </a:moveTo>
                  <a:cubicBezTo>
                    <a:pt x="3326" y="1616"/>
                    <a:pt x="1647" y="3200"/>
                    <a:pt x="1" y="4815"/>
                  </a:cubicBezTo>
                  <a:cubicBezTo>
                    <a:pt x="1014" y="5796"/>
                    <a:pt x="2059" y="6746"/>
                    <a:pt x="3073" y="7697"/>
                  </a:cubicBezTo>
                  <a:cubicBezTo>
                    <a:pt x="4783" y="6018"/>
                    <a:pt x="6524" y="4340"/>
                    <a:pt x="8235" y="2693"/>
                  </a:cubicBezTo>
                  <a:lnTo>
                    <a:pt x="5036"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22"/>
            <p:cNvSpPr/>
            <p:nvPr/>
          </p:nvSpPr>
          <p:spPr>
            <a:xfrm>
              <a:off x="1874068" y="1408184"/>
              <a:ext cx="261934" cy="220438"/>
            </a:xfrm>
            <a:custGeom>
              <a:avLst/>
              <a:gdLst/>
              <a:ahLst/>
              <a:cxnLst/>
              <a:rect l="l" t="t" r="r" b="b"/>
              <a:pathLst>
                <a:path w="8995" h="7570" extrusionOk="0">
                  <a:moveTo>
                    <a:pt x="4561" y="1"/>
                  </a:moveTo>
                  <a:cubicBezTo>
                    <a:pt x="4181" y="349"/>
                    <a:pt x="3801" y="698"/>
                    <a:pt x="3421" y="1046"/>
                  </a:cubicBezTo>
                  <a:cubicBezTo>
                    <a:pt x="2281" y="2091"/>
                    <a:pt x="1141" y="3136"/>
                    <a:pt x="0" y="4181"/>
                  </a:cubicBezTo>
                  <a:cubicBezTo>
                    <a:pt x="1521" y="5321"/>
                    <a:pt x="3041" y="6430"/>
                    <a:pt x="4529" y="7570"/>
                  </a:cubicBezTo>
                  <a:cubicBezTo>
                    <a:pt x="6018" y="6145"/>
                    <a:pt x="7506" y="4720"/>
                    <a:pt x="8994" y="3294"/>
                  </a:cubicBezTo>
                  <a:cubicBezTo>
                    <a:pt x="7506" y="2186"/>
                    <a:pt x="6049" y="1109"/>
                    <a:pt x="4561"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22"/>
            <p:cNvSpPr/>
            <p:nvPr/>
          </p:nvSpPr>
          <p:spPr>
            <a:xfrm>
              <a:off x="1089284" y="1494874"/>
              <a:ext cx="242570" cy="227806"/>
            </a:xfrm>
            <a:custGeom>
              <a:avLst/>
              <a:gdLst/>
              <a:ahLst/>
              <a:cxnLst/>
              <a:rect l="l" t="t" r="r" b="b"/>
              <a:pathLst>
                <a:path w="8330" h="7823" extrusionOk="0">
                  <a:moveTo>
                    <a:pt x="4687" y="1"/>
                  </a:moveTo>
                  <a:cubicBezTo>
                    <a:pt x="3135" y="1584"/>
                    <a:pt x="1552" y="3136"/>
                    <a:pt x="0" y="4688"/>
                  </a:cubicBezTo>
                  <a:cubicBezTo>
                    <a:pt x="380" y="5068"/>
                    <a:pt x="760" y="5416"/>
                    <a:pt x="1140" y="5764"/>
                  </a:cubicBezTo>
                  <a:cubicBezTo>
                    <a:pt x="1869" y="6461"/>
                    <a:pt x="2597" y="7158"/>
                    <a:pt x="3325" y="7823"/>
                  </a:cubicBezTo>
                  <a:cubicBezTo>
                    <a:pt x="4972" y="6208"/>
                    <a:pt x="6651" y="4624"/>
                    <a:pt x="8329" y="3041"/>
                  </a:cubicBezTo>
                  <a:cubicBezTo>
                    <a:pt x="7126" y="2028"/>
                    <a:pt x="5922" y="1014"/>
                    <a:pt x="4687"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2"/>
            <p:cNvSpPr/>
            <p:nvPr/>
          </p:nvSpPr>
          <p:spPr>
            <a:xfrm>
              <a:off x="2304724" y="1833336"/>
              <a:ext cx="25859" cy="41525"/>
            </a:xfrm>
            <a:custGeom>
              <a:avLst/>
              <a:gdLst/>
              <a:ahLst/>
              <a:cxnLst/>
              <a:rect l="l" t="t" r="r" b="b"/>
              <a:pathLst>
                <a:path w="888" h="1426" extrusionOk="0">
                  <a:moveTo>
                    <a:pt x="888" y="0"/>
                  </a:moveTo>
                  <a:cubicBezTo>
                    <a:pt x="571" y="254"/>
                    <a:pt x="286" y="507"/>
                    <a:pt x="1" y="760"/>
                  </a:cubicBezTo>
                  <a:cubicBezTo>
                    <a:pt x="286" y="982"/>
                    <a:pt x="571" y="1204"/>
                    <a:pt x="888" y="1425"/>
                  </a:cubicBezTo>
                  <a:lnTo>
                    <a:pt x="888"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2"/>
            <p:cNvSpPr/>
            <p:nvPr/>
          </p:nvSpPr>
          <p:spPr>
            <a:xfrm>
              <a:off x="1364089" y="1468142"/>
              <a:ext cx="211207" cy="192774"/>
            </a:xfrm>
            <a:custGeom>
              <a:avLst/>
              <a:gdLst/>
              <a:ahLst/>
              <a:cxnLst/>
              <a:rect l="l" t="t" r="r" b="b"/>
              <a:pathLst>
                <a:path w="7253" h="6620" extrusionOk="0">
                  <a:moveTo>
                    <a:pt x="4276" y="0"/>
                  </a:moveTo>
                  <a:cubicBezTo>
                    <a:pt x="2819" y="1299"/>
                    <a:pt x="1394" y="2629"/>
                    <a:pt x="0" y="3927"/>
                  </a:cubicBezTo>
                  <a:cubicBezTo>
                    <a:pt x="855" y="4656"/>
                    <a:pt x="1742" y="5416"/>
                    <a:pt x="2597" y="6144"/>
                  </a:cubicBezTo>
                  <a:cubicBezTo>
                    <a:pt x="2819" y="6302"/>
                    <a:pt x="3009" y="6461"/>
                    <a:pt x="3199" y="6619"/>
                  </a:cubicBezTo>
                  <a:cubicBezTo>
                    <a:pt x="4529" y="5321"/>
                    <a:pt x="5891" y="4054"/>
                    <a:pt x="7253" y="2787"/>
                  </a:cubicBezTo>
                  <a:cubicBezTo>
                    <a:pt x="6239" y="1869"/>
                    <a:pt x="5257" y="950"/>
                    <a:pt x="4276"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2"/>
            <p:cNvSpPr/>
            <p:nvPr/>
          </p:nvSpPr>
          <p:spPr>
            <a:xfrm>
              <a:off x="1605698" y="1441381"/>
              <a:ext cx="235202" cy="205704"/>
            </a:xfrm>
            <a:custGeom>
              <a:avLst/>
              <a:gdLst/>
              <a:ahLst/>
              <a:cxnLst/>
              <a:rect l="l" t="t" r="r" b="b"/>
              <a:pathLst>
                <a:path w="8077" h="7064" extrusionOk="0">
                  <a:moveTo>
                    <a:pt x="3959" y="1"/>
                  </a:moveTo>
                  <a:cubicBezTo>
                    <a:pt x="2629" y="1236"/>
                    <a:pt x="1331" y="2471"/>
                    <a:pt x="1" y="3706"/>
                  </a:cubicBezTo>
                  <a:cubicBezTo>
                    <a:pt x="381" y="4055"/>
                    <a:pt x="761" y="4403"/>
                    <a:pt x="1172" y="4783"/>
                  </a:cubicBezTo>
                  <a:cubicBezTo>
                    <a:pt x="2028" y="5543"/>
                    <a:pt x="2914" y="6303"/>
                    <a:pt x="3769" y="7063"/>
                  </a:cubicBezTo>
                  <a:cubicBezTo>
                    <a:pt x="3833" y="7031"/>
                    <a:pt x="3928" y="6968"/>
                    <a:pt x="3991" y="6905"/>
                  </a:cubicBezTo>
                  <a:cubicBezTo>
                    <a:pt x="5353" y="5606"/>
                    <a:pt x="6715" y="4340"/>
                    <a:pt x="8076" y="3104"/>
                  </a:cubicBezTo>
                  <a:cubicBezTo>
                    <a:pt x="6715" y="2059"/>
                    <a:pt x="5321" y="1046"/>
                    <a:pt x="3959"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2"/>
            <p:cNvSpPr/>
            <p:nvPr/>
          </p:nvSpPr>
          <p:spPr>
            <a:xfrm>
              <a:off x="2023454" y="1517006"/>
              <a:ext cx="275766" cy="232436"/>
            </a:xfrm>
            <a:custGeom>
              <a:avLst/>
              <a:gdLst/>
              <a:ahLst/>
              <a:cxnLst/>
              <a:rect l="l" t="t" r="r" b="b"/>
              <a:pathLst>
                <a:path w="9470" h="7982" extrusionOk="0">
                  <a:moveTo>
                    <a:pt x="4466" y="1"/>
                  </a:moveTo>
                  <a:cubicBezTo>
                    <a:pt x="2978" y="1426"/>
                    <a:pt x="1489" y="2851"/>
                    <a:pt x="1" y="4276"/>
                  </a:cubicBezTo>
                  <a:cubicBezTo>
                    <a:pt x="1616" y="5511"/>
                    <a:pt x="3263" y="6746"/>
                    <a:pt x="4878" y="7981"/>
                  </a:cubicBezTo>
                  <a:cubicBezTo>
                    <a:pt x="6398" y="6620"/>
                    <a:pt x="7918" y="5289"/>
                    <a:pt x="9470" y="3928"/>
                  </a:cubicBezTo>
                  <a:cubicBezTo>
                    <a:pt x="8108" y="2788"/>
                    <a:pt x="6683" y="1679"/>
                    <a:pt x="5258" y="602"/>
                  </a:cubicBezTo>
                  <a:cubicBezTo>
                    <a:pt x="5005" y="381"/>
                    <a:pt x="4720" y="191"/>
                    <a:pt x="4466"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2"/>
            <p:cNvSpPr/>
            <p:nvPr/>
          </p:nvSpPr>
          <p:spPr>
            <a:xfrm>
              <a:off x="2293658" y="2066646"/>
              <a:ext cx="36924" cy="59055"/>
            </a:xfrm>
            <a:custGeom>
              <a:avLst/>
              <a:gdLst/>
              <a:ahLst/>
              <a:cxnLst/>
              <a:rect l="l" t="t" r="r" b="b"/>
              <a:pathLst>
                <a:path w="1268" h="2028" extrusionOk="0">
                  <a:moveTo>
                    <a:pt x="1268" y="0"/>
                  </a:moveTo>
                  <a:cubicBezTo>
                    <a:pt x="824" y="380"/>
                    <a:pt x="413" y="729"/>
                    <a:pt x="1" y="1077"/>
                  </a:cubicBezTo>
                  <a:cubicBezTo>
                    <a:pt x="413" y="1394"/>
                    <a:pt x="824" y="1711"/>
                    <a:pt x="1268" y="2027"/>
                  </a:cubicBezTo>
                  <a:lnTo>
                    <a:pt x="1268"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2"/>
            <p:cNvSpPr/>
            <p:nvPr/>
          </p:nvSpPr>
          <p:spPr>
            <a:xfrm>
              <a:off x="1138147" y="1850837"/>
              <a:ext cx="261003" cy="246268"/>
            </a:xfrm>
            <a:custGeom>
              <a:avLst/>
              <a:gdLst/>
              <a:ahLst/>
              <a:cxnLst/>
              <a:rect l="l" t="t" r="r" b="b"/>
              <a:pathLst>
                <a:path w="8963" h="8457" extrusionOk="0">
                  <a:moveTo>
                    <a:pt x="5258" y="1"/>
                  </a:moveTo>
                  <a:cubicBezTo>
                    <a:pt x="3516" y="1743"/>
                    <a:pt x="1742" y="3484"/>
                    <a:pt x="1" y="5258"/>
                  </a:cubicBezTo>
                  <a:cubicBezTo>
                    <a:pt x="1236" y="6335"/>
                    <a:pt x="2471" y="7411"/>
                    <a:pt x="3706" y="8457"/>
                  </a:cubicBezTo>
                  <a:cubicBezTo>
                    <a:pt x="5448" y="6746"/>
                    <a:pt x="7221" y="5036"/>
                    <a:pt x="8963" y="3358"/>
                  </a:cubicBezTo>
                  <a:cubicBezTo>
                    <a:pt x="8678" y="3073"/>
                    <a:pt x="8361" y="2851"/>
                    <a:pt x="8076" y="2566"/>
                  </a:cubicBezTo>
                  <a:cubicBezTo>
                    <a:pt x="7158" y="1743"/>
                    <a:pt x="6208" y="888"/>
                    <a:pt x="5258"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2"/>
            <p:cNvSpPr/>
            <p:nvPr/>
          </p:nvSpPr>
          <p:spPr>
            <a:xfrm>
              <a:off x="1577102" y="1917260"/>
              <a:ext cx="286861" cy="252703"/>
            </a:xfrm>
            <a:custGeom>
              <a:avLst/>
              <a:gdLst/>
              <a:ahLst/>
              <a:cxnLst/>
              <a:rect l="l" t="t" r="r" b="b"/>
              <a:pathLst>
                <a:path w="9851" h="8678" extrusionOk="0">
                  <a:moveTo>
                    <a:pt x="5480" y="0"/>
                  </a:moveTo>
                  <a:cubicBezTo>
                    <a:pt x="4973" y="507"/>
                    <a:pt x="4435" y="1013"/>
                    <a:pt x="3928" y="1520"/>
                  </a:cubicBezTo>
                  <a:cubicBezTo>
                    <a:pt x="2598" y="2787"/>
                    <a:pt x="1299" y="4022"/>
                    <a:pt x="1" y="5289"/>
                  </a:cubicBezTo>
                  <a:cubicBezTo>
                    <a:pt x="1394" y="6429"/>
                    <a:pt x="2851" y="7569"/>
                    <a:pt x="4276" y="8677"/>
                  </a:cubicBezTo>
                  <a:cubicBezTo>
                    <a:pt x="6145" y="6967"/>
                    <a:pt x="8013" y="5257"/>
                    <a:pt x="9850" y="3547"/>
                  </a:cubicBezTo>
                  <a:cubicBezTo>
                    <a:pt x="8647" y="2565"/>
                    <a:pt x="7412" y="1584"/>
                    <a:pt x="6208" y="602"/>
                  </a:cubicBezTo>
                  <a:cubicBezTo>
                    <a:pt x="5955" y="412"/>
                    <a:pt x="5701" y="190"/>
                    <a:pt x="5480"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2"/>
            <p:cNvSpPr/>
            <p:nvPr/>
          </p:nvSpPr>
          <p:spPr>
            <a:xfrm>
              <a:off x="2009622" y="2003921"/>
              <a:ext cx="249966" cy="203840"/>
            </a:xfrm>
            <a:custGeom>
              <a:avLst/>
              <a:gdLst/>
              <a:ahLst/>
              <a:cxnLst/>
              <a:rect l="l" t="t" r="r" b="b"/>
              <a:pathLst>
                <a:path w="8584" h="7000" extrusionOk="0">
                  <a:moveTo>
                    <a:pt x="4181" y="1"/>
                  </a:moveTo>
                  <a:cubicBezTo>
                    <a:pt x="3326" y="729"/>
                    <a:pt x="2471" y="1489"/>
                    <a:pt x="1584" y="2249"/>
                  </a:cubicBezTo>
                  <a:cubicBezTo>
                    <a:pt x="1046" y="2724"/>
                    <a:pt x="539" y="3200"/>
                    <a:pt x="1" y="3675"/>
                  </a:cubicBezTo>
                  <a:cubicBezTo>
                    <a:pt x="1394" y="4783"/>
                    <a:pt x="2788" y="5891"/>
                    <a:pt x="4181" y="7000"/>
                  </a:cubicBezTo>
                  <a:cubicBezTo>
                    <a:pt x="5670" y="5733"/>
                    <a:pt x="7126" y="4498"/>
                    <a:pt x="8583" y="3263"/>
                  </a:cubicBezTo>
                  <a:cubicBezTo>
                    <a:pt x="7126" y="2154"/>
                    <a:pt x="5638" y="1078"/>
                    <a:pt x="4181"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22"/>
            <p:cNvSpPr/>
            <p:nvPr/>
          </p:nvSpPr>
          <p:spPr>
            <a:xfrm>
              <a:off x="2148873" y="2111840"/>
              <a:ext cx="181709" cy="198307"/>
            </a:xfrm>
            <a:custGeom>
              <a:avLst/>
              <a:gdLst/>
              <a:ahLst/>
              <a:cxnLst/>
              <a:rect l="l" t="t" r="r" b="b"/>
              <a:pathLst>
                <a:path w="6240" h="6810" extrusionOk="0">
                  <a:moveTo>
                    <a:pt x="4403" y="0"/>
                  </a:moveTo>
                  <a:lnTo>
                    <a:pt x="1" y="3737"/>
                  </a:lnTo>
                  <a:cubicBezTo>
                    <a:pt x="539" y="4180"/>
                    <a:pt x="1078" y="4592"/>
                    <a:pt x="1616" y="5036"/>
                  </a:cubicBezTo>
                  <a:cubicBezTo>
                    <a:pt x="2376" y="5637"/>
                    <a:pt x="3104" y="6207"/>
                    <a:pt x="3864" y="6809"/>
                  </a:cubicBezTo>
                  <a:cubicBezTo>
                    <a:pt x="4656" y="6081"/>
                    <a:pt x="5448" y="5384"/>
                    <a:pt x="6240" y="4687"/>
                  </a:cubicBezTo>
                  <a:lnTo>
                    <a:pt x="6240" y="1394"/>
                  </a:lnTo>
                  <a:cubicBezTo>
                    <a:pt x="5606" y="919"/>
                    <a:pt x="5005" y="475"/>
                    <a:pt x="4403"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22"/>
            <p:cNvSpPr/>
            <p:nvPr/>
          </p:nvSpPr>
          <p:spPr>
            <a:xfrm>
              <a:off x="1078218" y="1341791"/>
              <a:ext cx="41525" cy="19394"/>
            </a:xfrm>
            <a:custGeom>
              <a:avLst/>
              <a:gdLst/>
              <a:ahLst/>
              <a:cxnLst/>
              <a:rect l="l" t="t" r="r" b="b"/>
              <a:pathLst>
                <a:path w="1426" h="666" extrusionOk="0">
                  <a:moveTo>
                    <a:pt x="0" y="1"/>
                  </a:moveTo>
                  <a:cubicBezTo>
                    <a:pt x="253" y="222"/>
                    <a:pt x="507" y="444"/>
                    <a:pt x="760" y="666"/>
                  </a:cubicBezTo>
                  <a:cubicBezTo>
                    <a:pt x="982" y="444"/>
                    <a:pt x="1203" y="222"/>
                    <a:pt x="1425"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2"/>
            <p:cNvSpPr/>
            <p:nvPr/>
          </p:nvSpPr>
          <p:spPr>
            <a:xfrm>
              <a:off x="1552205" y="2197598"/>
              <a:ext cx="247200" cy="182612"/>
            </a:xfrm>
            <a:custGeom>
              <a:avLst/>
              <a:gdLst/>
              <a:ahLst/>
              <a:cxnLst/>
              <a:rect l="l" t="t" r="r" b="b"/>
              <a:pathLst>
                <a:path w="8489" h="6271" extrusionOk="0">
                  <a:moveTo>
                    <a:pt x="5195" y="0"/>
                  </a:moveTo>
                  <a:cubicBezTo>
                    <a:pt x="3453" y="1616"/>
                    <a:pt x="1711" y="3231"/>
                    <a:pt x="1" y="4846"/>
                  </a:cubicBezTo>
                  <a:cubicBezTo>
                    <a:pt x="128" y="4941"/>
                    <a:pt x="286" y="5036"/>
                    <a:pt x="413" y="5162"/>
                  </a:cubicBezTo>
                  <a:cubicBezTo>
                    <a:pt x="508" y="5004"/>
                    <a:pt x="571" y="4814"/>
                    <a:pt x="603" y="4624"/>
                  </a:cubicBezTo>
                  <a:cubicBezTo>
                    <a:pt x="666" y="5036"/>
                    <a:pt x="856" y="5384"/>
                    <a:pt x="1109" y="5669"/>
                  </a:cubicBezTo>
                  <a:cubicBezTo>
                    <a:pt x="1204" y="5732"/>
                    <a:pt x="1268" y="5796"/>
                    <a:pt x="1363" y="5859"/>
                  </a:cubicBezTo>
                  <a:cubicBezTo>
                    <a:pt x="1458" y="5922"/>
                    <a:pt x="1584" y="6017"/>
                    <a:pt x="1679" y="6081"/>
                  </a:cubicBezTo>
                  <a:cubicBezTo>
                    <a:pt x="1933" y="6208"/>
                    <a:pt x="2218" y="6271"/>
                    <a:pt x="2534" y="6271"/>
                  </a:cubicBezTo>
                  <a:lnTo>
                    <a:pt x="4371" y="6271"/>
                  </a:lnTo>
                  <a:cubicBezTo>
                    <a:pt x="5733" y="5004"/>
                    <a:pt x="7095" y="3737"/>
                    <a:pt x="8488" y="2502"/>
                  </a:cubicBezTo>
                  <a:cubicBezTo>
                    <a:pt x="7380" y="1679"/>
                    <a:pt x="6271" y="855"/>
                    <a:pt x="5195"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2"/>
            <p:cNvSpPr/>
            <p:nvPr/>
          </p:nvSpPr>
          <p:spPr>
            <a:xfrm>
              <a:off x="831048" y="1818572"/>
              <a:ext cx="169711" cy="238871"/>
            </a:xfrm>
            <a:custGeom>
              <a:avLst/>
              <a:gdLst/>
              <a:ahLst/>
              <a:cxnLst/>
              <a:rect l="l" t="t" r="r" b="b"/>
              <a:pathLst>
                <a:path w="5828" h="8203" extrusionOk="0">
                  <a:moveTo>
                    <a:pt x="2534" y="0"/>
                  </a:moveTo>
                  <a:cubicBezTo>
                    <a:pt x="1679" y="856"/>
                    <a:pt x="856" y="1742"/>
                    <a:pt x="1" y="2597"/>
                  </a:cubicBezTo>
                  <a:lnTo>
                    <a:pt x="1" y="7348"/>
                  </a:lnTo>
                  <a:cubicBezTo>
                    <a:pt x="349" y="7633"/>
                    <a:pt x="666" y="7918"/>
                    <a:pt x="1014" y="8203"/>
                  </a:cubicBezTo>
                  <a:cubicBezTo>
                    <a:pt x="2376" y="6746"/>
                    <a:pt x="3738" y="5321"/>
                    <a:pt x="5099" y="3896"/>
                  </a:cubicBezTo>
                  <a:cubicBezTo>
                    <a:pt x="5353" y="3611"/>
                    <a:pt x="5606" y="3389"/>
                    <a:pt x="5828" y="3104"/>
                  </a:cubicBezTo>
                  <a:cubicBezTo>
                    <a:pt x="4719" y="2091"/>
                    <a:pt x="3611" y="1046"/>
                    <a:pt x="253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22"/>
            <p:cNvSpPr/>
            <p:nvPr/>
          </p:nvSpPr>
          <p:spPr>
            <a:xfrm>
              <a:off x="2168238" y="1366688"/>
              <a:ext cx="162344" cy="250869"/>
            </a:xfrm>
            <a:custGeom>
              <a:avLst/>
              <a:gdLst/>
              <a:ahLst/>
              <a:cxnLst/>
              <a:rect l="l" t="t" r="r" b="b"/>
              <a:pathLst>
                <a:path w="5575" h="8615" extrusionOk="0">
                  <a:moveTo>
                    <a:pt x="4846" y="1"/>
                  </a:moveTo>
                  <a:cubicBezTo>
                    <a:pt x="3738" y="1046"/>
                    <a:pt x="2629" y="2123"/>
                    <a:pt x="1521" y="3199"/>
                  </a:cubicBezTo>
                  <a:cubicBezTo>
                    <a:pt x="1014" y="3674"/>
                    <a:pt x="508" y="4149"/>
                    <a:pt x="1" y="4624"/>
                  </a:cubicBezTo>
                  <a:cubicBezTo>
                    <a:pt x="1711" y="5923"/>
                    <a:pt x="3421" y="7221"/>
                    <a:pt x="5036" y="8615"/>
                  </a:cubicBezTo>
                  <a:cubicBezTo>
                    <a:pt x="5226" y="8456"/>
                    <a:pt x="5385" y="8298"/>
                    <a:pt x="5575" y="8140"/>
                  </a:cubicBezTo>
                  <a:lnTo>
                    <a:pt x="5575" y="1489"/>
                  </a:lnTo>
                  <a:cubicBezTo>
                    <a:pt x="5575" y="982"/>
                    <a:pt x="5258" y="412"/>
                    <a:pt x="4846"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22"/>
            <p:cNvSpPr/>
            <p:nvPr/>
          </p:nvSpPr>
          <p:spPr>
            <a:xfrm>
              <a:off x="1626927" y="1341791"/>
              <a:ext cx="171546" cy="72887"/>
            </a:xfrm>
            <a:custGeom>
              <a:avLst/>
              <a:gdLst/>
              <a:ahLst/>
              <a:cxnLst/>
              <a:rect l="l" t="t" r="r" b="b"/>
              <a:pathLst>
                <a:path w="5891" h="2503" extrusionOk="0">
                  <a:moveTo>
                    <a:pt x="158" y="1"/>
                  </a:moveTo>
                  <a:cubicBezTo>
                    <a:pt x="95" y="64"/>
                    <a:pt x="63" y="96"/>
                    <a:pt x="0" y="127"/>
                  </a:cubicBezTo>
                  <a:cubicBezTo>
                    <a:pt x="1045" y="919"/>
                    <a:pt x="2122" y="1711"/>
                    <a:pt x="3167" y="2503"/>
                  </a:cubicBezTo>
                  <a:cubicBezTo>
                    <a:pt x="4085" y="1647"/>
                    <a:pt x="4972" y="824"/>
                    <a:pt x="5891"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2"/>
            <p:cNvSpPr/>
            <p:nvPr/>
          </p:nvSpPr>
          <p:spPr>
            <a:xfrm>
              <a:off x="2022551" y="1341791"/>
              <a:ext cx="270234" cy="146677"/>
            </a:xfrm>
            <a:custGeom>
              <a:avLst/>
              <a:gdLst/>
              <a:ahLst/>
              <a:cxnLst/>
              <a:rect l="l" t="t" r="r" b="b"/>
              <a:pathLst>
                <a:path w="9280" h="5037" extrusionOk="0">
                  <a:moveTo>
                    <a:pt x="1964" y="1"/>
                  </a:moveTo>
                  <a:cubicBezTo>
                    <a:pt x="1330" y="602"/>
                    <a:pt x="665" y="1204"/>
                    <a:pt x="0" y="1774"/>
                  </a:cubicBezTo>
                  <a:cubicBezTo>
                    <a:pt x="475" y="2122"/>
                    <a:pt x="919" y="2439"/>
                    <a:pt x="1362" y="2788"/>
                  </a:cubicBezTo>
                  <a:cubicBezTo>
                    <a:pt x="2375" y="3548"/>
                    <a:pt x="3420" y="4276"/>
                    <a:pt x="4434" y="5036"/>
                  </a:cubicBezTo>
                  <a:cubicBezTo>
                    <a:pt x="6049" y="3484"/>
                    <a:pt x="7664" y="1932"/>
                    <a:pt x="9279" y="381"/>
                  </a:cubicBezTo>
                  <a:cubicBezTo>
                    <a:pt x="8931" y="159"/>
                    <a:pt x="8551" y="1"/>
                    <a:pt x="8171"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22"/>
            <p:cNvSpPr/>
            <p:nvPr/>
          </p:nvSpPr>
          <p:spPr>
            <a:xfrm>
              <a:off x="1972756" y="2234493"/>
              <a:ext cx="273000" cy="145716"/>
            </a:xfrm>
            <a:custGeom>
              <a:avLst/>
              <a:gdLst/>
              <a:ahLst/>
              <a:cxnLst/>
              <a:rect l="l" t="t" r="r" b="b"/>
              <a:pathLst>
                <a:path w="9375" h="5004" extrusionOk="0">
                  <a:moveTo>
                    <a:pt x="5479" y="0"/>
                  </a:moveTo>
                  <a:cubicBezTo>
                    <a:pt x="3642" y="1552"/>
                    <a:pt x="1837" y="3104"/>
                    <a:pt x="0" y="4655"/>
                  </a:cubicBezTo>
                  <a:cubicBezTo>
                    <a:pt x="190" y="4782"/>
                    <a:pt x="348" y="4909"/>
                    <a:pt x="538" y="5004"/>
                  </a:cubicBezTo>
                  <a:lnTo>
                    <a:pt x="7252" y="5004"/>
                  </a:lnTo>
                  <a:cubicBezTo>
                    <a:pt x="7506" y="4750"/>
                    <a:pt x="7791" y="4497"/>
                    <a:pt x="8076" y="4244"/>
                  </a:cubicBezTo>
                  <a:cubicBezTo>
                    <a:pt x="8487" y="3864"/>
                    <a:pt x="8931" y="3484"/>
                    <a:pt x="9374" y="3072"/>
                  </a:cubicBezTo>
                  <a:cubicBezTo>
                    <a:pt x="8076" y="2059"/>
                    <a:pt x="6777" y="1045"/>
                    <a:pt x="547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22"/>
            <p:cNvSpPr/>
            <p:nvPr/>
          </p:nvSpPr>
          <p:spPr>
            <a:xfrm>
              <a:off x="992431" y="2278756"/>
              <a:ext cx="217672" cy="101454"/>
            </a:xfrm>
            <a:custGeom>
              <a:avLst/>
              <a:gdLst/>
              <a:ahLst/>
              <a:cxnLst/>
              <a:rect l="l" t="t" r="r" b="b"/>
              <a:pathLst>
                <a:path w="7475" h="3484" extrusionOk="0">
                  <a:moveTo>
                    <a:pt x="3484" y="0"/>
                  </a:moveTo>
                  <a:cubicBezTo>
                    <a:pt x="2313" y="1140"/>
                    <a:pt x="1141" y="2312"/>
                    <a:pt x="1" y="3484"/>
                  </a:cubicBezTo>
                  <a:lnTo>
                    <a:pt x="7475" y="3484"/>
                  </a:lnTo>
                  <a:cubicBezTo>
                    <a:pt x="6145" y="2312"/>
                    <a:pt x="4814" y="1140"/>
                    <a:pt x="348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2"/>
            <p:cNvSpPr/>
            <p:nvPr/>
          </p:nvSpPr>
          <p:spPr>
            <a:xfrm>
              <a:off x="1108649" y="2125672"/>
              <a:ext cx="270234" cy="247171"/>
            </a:xfrm>
            <a:custGeom>
              <a:avLst/>
              <a:gdLst/>
              <a:ahLst/>
              <a:cxnLst/>
              <a:rect l="l" t="t" r="r" b="b"/>
              <a:pathLst>
                <a:path w="9280" h="8488" extrusionOk="0">
                  <a:moveTo>
                    <a:pt x="4782" y="0"/>
                  </a:moveTo>
                  <a:cubicBezTo>
                    <a:pt x="3167" y="1584"/>
                    <a:pt x="1584" y="3167"/>
                    <a:pt x="0" y="4751"/>
                  </a:cubicBezTo>
                  <a:cubicBezTo>
                    <a:pt x="1425" y="5986"/>
                    <a:pt x="2850" y="7221"/>
                    <a:pt x="4275" y="8487"/>
                  </a:cubicBezTo>
                  <a:cubicBezTo>
                    <a:pt x="5954" y="6872"/>
                    <a:pt x="7632" y="5257"/>
                    <a:pt x="9279" y="3674"/>
                  </a:cubicBezTo>
                  <a:cubicBezTo>
                    <a:pt x="7949" y="2597"/>
                    <a:pt x="6619" y="1520"/>
                    <a:pt x="5289" y="444"/>
                  </a:cubicBezTo>
                  <a:cubicBezTo>
                    <a:pt x="5130" y="285"/>
                    <a:pt x="4940" y="127"/>
                    <a:pt x="4782"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2"/>
            <p:cNvSpPr/>
            <p:nvPr/>
          </p:nvSpPr>
          <p:spPr>
            <a:xfrm>
              <a:off x="1255268" y="2245559"/>
              <a:ext cx="263769" cy="134651"/>
            </a:xfrm>
            <a:custGeom>
              <a:avLst/>
              <a:gdLst/>
              <a:ahLst/>
              <a:cxnLst/>
              <a:rect l="l" t="t" r="r" b="b"/>
              <a:pathLst>
                <a:path w="9058" h="4624" extrusionOk="0">
                  <a:moveTo>
                    <a:pt x="4814" y="0"/>
                  </a:moveTo>
                  <a:cubicBezTo>
                    <a:pt x="3231" y="1552"/>
                    <a:pt x="1616" y="3104"/>
                    <a:pt x="0" y="4624"/>
                  </a:cubicBezTo>
                  <a:lnTo>
                    <a:pt x="7569" y="4624"/>
                  </a:lnTo>
                  <a:cubicBezTo>
                    <a:pt x="8076" y="4180"/>
                    <a:pt x="8551" y="3705"/>
                    <a:pt x="9058" y="3262"/>
                  </a:cubicBezTo>
                  <a:cubicBezTo>
                    <a:pt x="7633" y="2185"/>
                    <a:pt x="6208" y="1109"/>
                    <a:pt x="481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2"/>
            <p:cNvSpPr/>
            <p:nvPr/>
          </p:nvSpPr>
          <p:spPr>
            <a:xfrm>
              <a:off x="1953362" y="1341791"/>
              <a:ext cx="95019" cy="38759"/>
            </a:xfrm>
            <a:custGeom>
              <a:avLst/>
              <a:gdLst/>
              <a:ahLst/>
              <a:cxnLst/>
              <a:rect l="l" t="t" r="r" b="b"/>
              <a:pathLst>
                <a:path w="3263" h="1331" extrusionOk="0">
                  <a:moveTo>
                    <a:pt x="1" y="1"/>
                  </a:moveTo>
                  <a:cubicBezTo>
                    <a:pt x="191" y="127"/>
                    <a:pt x="349" y="286"/>
                    <a:pt x="539" y="412"/>
                  </a:cubicBezTo>
                  <a:cubicBezTo>
                    <a:pt x="951" y="729"/>
                    <a:pt x="1363" y="1014"/>
                    <a:pt x="1774" y="1331"/>
                  </a:cubicBezTo>
                  <a:cubicBezTo>
                    <a:pt x="2281" y="887"/>
                    <a:pt x="2788" y="444"/>
                    <a:pt x="3263"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22"/>
            <p:cNvSpPr/>
            <p:nvPr/>
          </p:nvSpPr>
          <p:spPr>
            <a:xfrm>
              <a:off x="1507040" y="2353449"/>
              <a:ext cx="45194" cy="26761"/>
            </a:xfrm>
            <a:custGeom>
              <a:avLst/>
              <a:gdLst/>
              <a:ahLst/>
              <a:cxnLst/>
              <a:rect l="l" t="t" r="r" b="b"/>
              <a:pathLst>
                <a:path w="1552" h="919" extrusionOk="0">
                  <a:moveTo>
                    <a:pt x="1014" y="0"/>
                  </a:moveTo>
                  <a:cubicBezTo>
                    <a:pt x="665" y="317"/>
                    <a:pt x="348" y="602"/>
                    <a:pt x="0" y="919"/>
                  </a:cubicBezTo>
                  <a:lnTo>
                    <a:pt x="190" y="919"/>
                  </a:lnTo>
                  <a:cubicBezTo>
                    <a:pt x="729" y="919"/>
                    <a:pt x="1204" y="729"/>
                    <a:pt x="1552" y="380"/>
                  </a:cubicBezTo>
                  <a:cubicBezTo>
                    <a:pt x="1362" y="254"/>
                    <a:pt x="1172" y="127"/>
                    <a:pt x="1014"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22"/>
            <p:cNvSpPr/>
            <p:nvPr/>
          </p:nvSpPr>
          <p:spPr>
            <a:xfrm>
              <a:off x="831048" y="2175467"/>
              <a:ext cx="246268" cy="204743"/>
            </a:xfrm>
            <a:custGeom>
              <a:avLst/>
              <a:gdLst/>
              <a:ahLst/>
              <a:cxnLst/>
              <a:rect l="l" t="t" r="r" b="b"/>
              <a:pathLst>
                <a:path w="8457" h="7031" extrusionOk="0">
                  <a:moveTo>
                    <a:pt x="4783" y="0"/>
                  </a:moveTo>
                  <a:cubicBezTo>
                    <a:pt x="3168" y="1647"/>
                    <a:pt x="1584" y="3294"/>
                    <a:pt x="1" y="4941"/>
                  </a:cubicBezTo>
                  <a:lnTo>
                    <a:pt x="1" y="5479"/>
                  </a:lnTo>
                  <a:cubicBezTo>
                    <a:pt x="1" y="6556"/>
                    <a:pt x="507" y="7031"/>
                    <a:pt x="1616" y="7031"/>
                  </a:cubicBezTo>
                  <a:lnTo>
                    <a:pt x="4498" y="7031"/>
                  </a:lnTo>
                  <a:cubicBezTo>
                    <a:pt x="5828" y="5701"/>
                    <a:pt x="7126" y="4371"/>
                    <a:pt x="8456" y="3072"/>
                  </a:cubicBezTo>
                  <a:cubicBezTo>
                    <a:pt x="8361" y="2977"/>
                    <a:pt x="8266" y="2882"/>
                    <a:pt x="8171" y="2819"/>
                  </a:cubicBezTo>
                  <a:cubicBezTo>
                    <a:pt x="7031" y="1869"/>
                    <a:pt x="5923" y="919"/>
                    <a:pt x="4783"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22"/>
            <p:cNvSpPr/>
            <p:nvPr/>
          </p:nvSpPr>
          <p:spPr>
            <a:xfrm>
              <a:off x="1709919" y="2283357"/>
              <a:ext cx="228738" cy="96853"/>
            </a:xfrm>
            <a:custGeom>
              <a:avLst/>
              <a:gdLst/>
              <a:ahLst/>
              <a:cxnLst/>
              <a:rect l="l" t="t" r="r" b="b"/>
              <a:pathLst>
                <a:path w="7855" h="3326" extrusionOk="0">
                  <a:moveTo>
                    <a:pt x="3674" y="1"/>
                  </a:moveTo>
                  <a:cubicBezTo>
                    <a:pt x="2439" y="1109"/>
                    <a:pt x="1235" y="2217"/>
                    <a:pt x="0" y="3326"/>
                  </a:cubicBezTo>
                  <a:lnTo>
                    <a:pt x="7474" y="3326"/>
                  </a:lnTo>
                  <a:cubicBezTo>
                    <a:pt x="7601" y="3231"/>
                    <a:pt x="7728" y="3136"/>
                    <a:pt x="7854" y="3009"/>
                  </a:cubicBezTo>
                  <a:cubicBezTo>
                    <a:pt x="6461" y="2027"/>
                    <a:pt x="5067" y="1014"/>
                    <a:pt x="3674"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2"/>
            <p:cNvSpPr/>
            <p:nvPr/>
          </p:nvSpPr>
          <p:spPr>
            <a:xfrm>
              <a:off x="2215267" y="2337782"/>
              <a:ext cx="89486" cy="42428"/>
            </a:xfrm>
            <a:custGeom>
              <a:avLst/>
              <a:gdLst/>
              <a:ahLst/>
              <a:cxnLst/>
              <a:rect l="l" t="t" r="r" b="b"/>
              <a:pathLst>
                <a:path w="3073" h="1457" extrusionOk="0">
                  <a:moveTo>
                    <a:pt x="1616" y="0"/>
                  </a:moveTo>
                  <a:cubicBezTo>
                    <a:pt x="1078" y="475"/>
                    <a:pt x="539" y="982"/>
                    <a:pt x="1" y="1457"/>
                  </a:cubicBezTo>
                  <a:lnTo>
                    <a:pt x="1553" y="1457"/>
                  </a:lnTo>
                  <a:cubicBezTo>
                    <a:pt x="2059" y="1457"/>
                    <a:pt x="2630" y="1362"/>
                    <a:pt x="3073" y="1140"/>
                  </a:cubicBezTo>
                  <a:cubicBezTo>
                    <a:pt x="2598" y="760"/>
                    <a:pt x="2123" y="380"/>
                    <a:pt x="1616"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22"/>
            <p:cNvSpPr/>
            <p:nvPr/>
          </p:nvSpPr>
          <p:spPr>
            <a:xfrm>
              <a:off x="831048" y="2060181"/>
              <a:ext cx="15725" cy="29557"/>
            </a:xfrm>
            <a:custGeom>
              <a:avLst/>
              <a:gdLst/>
              <a:ahLst/>
              <a:cxnLst/>
              <a:rect l="l" t="t" r="r" b="b"/>
              <a:pathLst>
                <a:path w="540" h="1015" extrusionOk="0">
                  <a:moveTo>
                    <a:pt x="1" y="1"/>
                  </a:moveTo>
                  <a:lnTo>
                    <a:pt x="1" y="1014"/>
                  </a:lnTo>
                  <a:cubicBezTo>
                    <a:pt x="191" y="824"/>
                    <a:pt x="349" y="602"/>
                    <a:pt x="539" y="412"/>
                  </a:cubicBezTo>
                  <a:cubicBezTo>
                    <a:pt x="349" y="286"/>
                    <a:pt x="191" y="127"/>
                    <a:pt x="1"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22"/>
            <p:cNvSpPr/>
            <p:nvPr/>
          </p:nvSpPr>
          <p:spPr>
            <a:xfrm>
              <a:off x="831048" y="2086010"/>
              <a:ext cx="122683" cy="202908"/>
            </a:xfrm>
            <a:custGeom>
              <a:avLst/>
              <a:gdLst/>
              <a:ahLst/>
              <a:cxnLst/>
              <a:rect l="l" t="t" r="r" b="b"/>
              <a:pathLst>
                <a:path w="4213" h="6968" extrusionOk="0">
                  <a:moveTo>
                    <a:pt x="1077" y="0"/>
                  </a:moveTo>
                  <a:cubicBezTo>
                    <a:pt x="729" y="412"/>
                    <a:pt x="381" y="792"/>
                    <a:pt x="1" y="1204"/>
                  </a:cubicBezTo>
                  <a:lnTo>
                    <a:pt x="1" y="6968"/>
                  </a:lnTo>
                  <a:cubicBezTo>
                    <a:pt x="1394" y="5511"/>
                    <a:pt x="2788" y="4054"/>
                    <a:pt x="4213" y="2597"/>
                  </a:cubicBezTo>
                  <a:cubicBezTo>
                    <a:pt x="3168" y="1742"/>
                    <a:pt x="2123" y="856"/>
                    <a:pt x="1077"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2"/>
            <p:cNvSpPr/>
            <p:nvPr/>
          </p:nvSpPr>
          <p:spPr>
            <a:xfrm>
              <a:off x="1622296" y="1341791"/>
              <a:ext cx="9260" cy="3727"/>
            </a:xfrm>
            <a:custGeom>
              <a:avLst/>
              <a:gdLst/>
              <a:ahLst/>
              <a:cxnLst/>
              <a:rect l="l" t="t" r="r" b="b"/>
              <a:pathLst>
                <a:path w="318" h="128" extrusionOk="0">
                  <a:moveTo>
                    <a:pt x="127" y="1"/>
                  </a:moveTo>
                  <a:cubicBezTo>
                    <a:pt x="64" y="1"/>
                    <a:pt x="32" y="1"/>
                    <a:pt x="1" y="32"/>
                  </a:cubicBezTo>
                  <a:cubicBezTo>
                    <a:pt x="32" y="64"/>
                    <a:pt x="96" y="96"/>
                    <a:pt x="159" y="127"/>
                  </a:cubicBezTo>
                  <a:cubicBezTo>
                    <a:pt x="191" y="96"/>
                    <a:pt x="254" y="64"/>
                    <a:pt x="317"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22"/>
            <p:cNvSpPr/>
            <p:nvPr/>
          </p:nvSpPr>
          <p:spPr>
            <a:xfrm>
              <a:off x="1246969" y="1948593"/>
              <a:ext cx="167877" cy="162344"/>
            </a:xfrm>
            <a:custGeom>
              <a:avLst/>
              <a:gdLst/>
              <a:ahLst/>
              <a:cxnLst/>
              <a:rect l="l" t="t" r="r" b="b"/>
              <a:pathLst>
                <a:path w="5765" h="5575" extrusionOk="0">
                  <a:moveTo>
                    <a:pt x="5226" y="1"/>
                  </a:moveTo>
                  <a:cubicBezTo>
                    <a:pt x="3484" y="1679"/>
                    <a:pt x="1742" y="3389"/>
                    <a:pt x="0" y="5100"/>
                  </a:cubicBezTo>
                  <a:cubicBezTo>
                    <a:pt x="159" y="5258"/>
                    <a:pt x="349" y="5416"/>
                    <a:pt x="539" y="5575"/>
                  </a:cubicBezTo>
                  <a:cubicBezTo>
                    <a:pt x="2281" y="3864"/>
                    <a:pt x="4022" y="2154"/>
                    <a:pt x="5764" y="476"/>
                  </a:cubicBezTo>
                  <a:cubicBezTo>
                    <a:pt x="5606" y="317"/>
                    <a:pt x="5416" y="159"/>
                    <a:pt x="5226"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22"/>
            <p:cNvSpPr/>
            <p:nvPr/>
          </p:nvSpPr>
          <p:spPr>
            <a:xfrm>
              <a:off x="1715451" y="1530838"/>
              <a:ext cx="142979" cy="130079"/>
            </a:xfrm>
            <a:custGeom>
              <a:avLst/>
              <a:gdLst/>
              <a:ahLst/>
              <a:cxnLst/>
              <a:rect l="l" t="t" r="r" b="b"/>
              <a:pathLst>
                <a:path w="4910" h="4467" extrusionOk="0">
                  <a:moveTo>
                    <a:pt x="4307" y="1"/>
                  </a:moveTo>
                  <a:cubicBezTo>
                    <a:pt x="2946" y="1268"/>
                    <a:pt x="1584" y="2566"/>
                    <a:pt x="222" y="3833"/>
                  </a:cubicBezTo>
                  <a:cubicBezTo>
                    <a:pt x="159" y="3896"/>
                    <a:pt x="64" y="3928"/>
                    <a:pt x="0" y="3991"/>
                  </a:cubicBezTo>
                  <a:cubicBezTo>
                    <a:pt x="190" y="4149"/>
                    <a:pt x="380" y="4308"/>
                    <a:pt x="570" y="4466"/>
                  </a:cubicBezTo>
                  <a:cubicBezTo>
                    <a:pt x="2027" y="3136"/>
                    <a:pt x="3452" y="1806"/>
                    <a:pt x="4909" y="476"/>
                  </a:cubicBezTo>
                  <a:cubicBezTo>
                    <a:pt x="4719" y="317"/>
                    <a:pt x="4497" y="159"/>
                    <a:pt x="4307"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22"/>
            <p:cNvSpPr/>
            <p:nvPr/>
          </p:nvSpPr>
          <p:spPr>
            <a:xfrm>
              <a:off x="1414816" y="1782609"/>
              <a:ext cx="173410" cy="165110"/>
            </a:xfrm>
            <a:custGeom>
              <a:avLst/>
              <a:gdLst/>
              <a:ahLst/>
              <a:cxnLst/>
              <a:rect l="l" t="t" r="r" b="b"/>
              <a:pathLst>
                <a:path w="5955" h="5670" extrusionOk="0">
                  <a:moveTo>
                    <a:pt x="5384" y="0"/>
                  </a:moveTo>
                  <a:cubicBezTo>
                    <a:pt x="3579" y="1742"/>
                    <a:pt x="1774" y="3452"/>
                    <a:pt x="0" y="5194"/>
                  </a:cubicBezTo>
                  <a:cubicBezTo>
                    <a:pt x="32" y="5226"/>
                    <a:pt x="95" y="5289"/>
                    <a:pt x="127" y="5321"/>
                  </a:cubicBezTo>
                  <a:cubicBezTo>
                    <a:pt x="285" y="5447"/>
                    <a:pt x="412" y="5542"/>
                    <a:pt x="539" y="5669"/>
                  </a:cubicBezTo>
                  <a:cubicBezTo>
                    <a:pt x="634" y="5574"/>
                    <a:pt x="697" y="5511"/>
                    <a:pt x="792" y="5416"/>
                  </a:cubicBezTo>
                  <a:cubicBezTo>
                    <a:pt x="2502" y="3769"/>
                    <a:pt x="4244" y="2122"/>
                    <a:pt x="5954" y="475"/>
                  </a:cubicBezTo>
                  <a:lnTo>
                    <a:pt x="5384"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22"/>
            <p:cNvSpPr/>
            <p:nvPr/>
          </p:nvSpPr>
          <p:spPr>
            <a:xfrm>
              <a:off x="1587265" y="1661790"/>
              <a:ext cx="129147" cy="119916"/>
            </a:xfrm>
            <a:custGeom>
              <a:avLst/>
              <a:gdLst/>
              <a:ahLst/>
              <a:cxnLst/>
              <a:rect l="l" t="t" r="r" b="b"/>
              <a:pathLst>
                <a:path w="4435" h="4118" extrusionOk="0">
                  <a:moveTo>
                    <a:pt x="3896" y="1"/>
                  </a:moveTo>
                  <a:cubicBezTo>
                    <a:pt x="2597" y="1204"/>
                    <a:pt x="1299" y="2439"/>
                    <a:pt x="0" y="3643"/>
                  </a:cubicBezTo>
                  <a:cubicBezTo>
                    <a:pt x="190" y="3801"/>
                    <a:pt x="380" y="3959"/>
                    <a:pt x="570" y="4118"/>
                  </a:cubicBezTo>
                  <a:cubicBezTo>
                    <a:pt x="1869" y="2914"/>
                    <a:pt x="3136" y="1679"/>
                    <a:pt x="4434" y="476"/>
                  </a:cubicBezTo>
                  <a:cubicBezTo>
                    <a:pt x="4244" y="317"/>
                    <a:pt x="4086" y="159"/>
                    <a:pt x="3896"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2"/>
            <p:cNvSpPr/>
            <p:nvPr/>
          </p:nvSpPr>
          <p:spPr>
            <a:xfrm>
              <a:off x="2261393" y="2248325"/>
              <a:ext cx="69189" cy="74722"/>
            </a:xfrm>
            <a:custGeom>
              <a:avLst/>
              <a:gdLst/>
              <a:ahLst/>
              <a:cxnLst/>
              <a:rect l="l" t="t" r="r" b="b"/>
              <a:pathLst>
                <a:path w="2376" h="2566" extrusionOk="0">
                  <a:moveTo>
                    <a:pt x="2376" y="0"/>
                  </a:moveTo>
                  <a:cubicBezTo>
                    <a:pt x="1584" y="697"/>
                    <a:pt x="792" y="1394"/>
                    <a:pt x="0" y="2122"/>
                  </a:cubicBezTo>
                  <a:cubicBezTo>
                    <a:pt x="190" y="2249"/>
                    <a:pt x="380" y="2407"/>
                    <a:pt x="602" y="2565"/>
                  </a:cubicBezTo>
                  <a:cubicBezTo>
                    <a:pt x="1172" y="2027"/>
                    <a:pt x="1774" y="1489"/>
                    <a:pt x="2376" y="982"/>
                  </a:cubicBezTo>
                  <a:lnTo>
                    <a:pt x="2376"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2"/>
            <p:cNvSpPr/>
            <p:nvPr/>
          </p:nvSpPr>
          <p:spPr>
            <a:xfrm>
              <a:off x="2183934" y="2323950"/>
              <a:ext cx="78420" cy="56260"/>
            </a:xfrm>
            <a:custGeom>
              <a:avLst/>
              <a:gdLst/>
              <a:ahLst/>
              <a:cxnLst/>
              <a:rect l="l" t="t" r="r" b="b"/>
              <a:pathLst>
                <a:path w="2693" h="1932" extrusionOk="0">
                  <a:moveTo>
                    <a:pt x="2122" y="0"/>
                  </a:moveTo>
                  <a:cubicBezTo>
                    <a:pt x="1679" y="412"/>
                    <a:pt x="1267" y="792"/>
                    <a:pt x="824" y="1172"/>
                  </a:cubicBezTo>
                  <a:cubicBezTo>
                    <a:pt x="539" y="1425"/>
                    <a:pt x="285" y="1678"/>
                    <a:pt x="0" y="1932"/>
                  </a:cubicBezTo>
                  <a:lnTo>
                    <a:pt x="1077" y="1932"/>
                  </a:lnTo>
                  <a:cubicBezTo>
                    <a:pt x="1615" y="1457"/>
                    <a:pt x="2154" y="950"/>
                    <a:pt x="2692" y="475"/>
                  </a:cubicBezTo>
                  <a:cubicBezTo>
                    <a:pt x="2502" y="317"/>
                    <a:pt x="2312" y="158"/>
                    <a:pt x="2122"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2"/>
            <p:cNvSpPr/>
            <p:nvPr/>
          </p:nvSpPr>
          <p:spPr>
            <a:xfrm>
              <a:off x="1584499" y="2362680"/>
              <a:ext cx="16628" cy="11997"/>
            </a:xfrm>
            <a:custGeom>
              <a:avLst/>
              <a:gdLst/>
              <a:ahLst/>
              <a:cxnLst/>
              <a:rect l="l" t="t" r="r" b="b"/>
              <a:pathLst>
                <a:path w="571" h="412" extrusionOk="0">
                  <a:moveTo>
                    <a:pt x="0" y="0"/>
                  </a:moveTo>
                  <a:cubicBezTo>
                    <a:pt x="159" y="158"/>
                    <a:pt x="349" y="317"/>
                    <a:pt x="570" y="412"/>
                  </a:cubicBezTo>
                  <a:cubicBezTo>
                    <a:pt x="475" y="317"/>
                    <a:pt x="349" y="253"/>
                    <a:pt x="254" y="190"/>
                  </a:cubicBezTo>
                  <a:cubicBezTo>
                    <a:pt x="159" y="127"/>
                    <a:pt x="95" y="63"/>
                    <a:pt x="0"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2"/>
            <p:cNvSpPr/>
            <p:nvPr/>
          </p:nvSpPr>
          <p:spPr>
            <a:xfrm>
              <a:off x="1399121" y="1933858"/>
              <a:ext cx="31391" cy="28596"/>
            </a:xfrm>
            <a:custGeom>
              <a:avLst/>
              <a:gdLst/>
              <a:ahLst/>
              <a:cxnLst/>
              <a:rect l="l" t="t" r="r" b="b"/>
              <a:pathLst>
                <a:path w="1078" h="982" extrusionOk="0">
                  <a:moveTo>
                    <a:pt x="539" y="0"/>
                  </a:moveTo>
                  <a:cubicBezTo>
                    <a:pt x="349" y="158"/>
                    <a:pt x="191" y="317"/>
                    <a:pt x="1" y="507"/>
                  </a:cubicBezTo>
                  <a:cubicBezTo>
                    <a:pt x="191" y="665"/>
                    <a:pt x="381" y="823"/>
                    <a:pt x="571" y="982"/>
                  </a:cubicBezTo>
                  <a:cubicBezTo>
                    <a:pt x="729" y="823"/>
                    <a:pt x="919" y="633"/>
                    <a:pt x="1078" y="475"/>
                  </a:cubicBezTo>
                  <a:cubicBezTo>
                    <a:pt x="951" y="348"/>
                    <a:pt x="824" y="253"/>
                    <a:pt x="698" y="127"/>
                  </a:cubicBezTo>
                  <a:cubicBezTo>
                    <a:pt x="634" y="95"/>
                    <a:pt x="571" y="32"/>
                    <a:pt x="53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22"/>
            <p:cNvSpPr/>
            <p:nvPr/>
          </p:nvSpPr>
          <p:spPr>
            <a:xfrm>
              <a:off x="831048" y="1341791"/>
              <a:ext cx="1499534" cy="1038419"/>
            </a:xfrm>
            <a:custGeom>
              <a:avLst/>
              <a:gdLst/>
              <a:ahLst/>
              <a:cxnLst/>
              <a:rect l="l" t="t" r="r" b="b"/>
              <a:pathLst>
                <a:path w="51495" h="35660" extrusionOk="0">
                  <a:moveTo>
                    <a:pt x="26761" y="634"/>
                  </a:moveTo>
                  <a:cubicBezTo>
                    <a:pt x="27838" y="1426"/>
                    <a:pt x="28915" y="2186"/>
                    <a:pt x="29960" y="2978"/>
                  </a:cubicBezTo>
                  <a:cubicBezTo>
                    <a:pt x="28820" y="4054"/>
                    <a:pt x="27679" y="5099"/>
                    <a:pt x="26571" y="6144"/>
                  </a:cubicBezTo>
                  <a:cubicBezTo>
                    <a:pt x="26381" y="6303"/>
                    <a:pt x="26223" y="6461"/>
                    <a:pt x="26064" y="6619"/>
                  </a:cubicBezTo>
                  <a:cubicBezTo>
                    <a:pt x="25083" y="5701"/>
                    <a:pt x="24101" y="4783"/>
                    <a:pt x="23119" y="3864"/>
                  </a:cubicBezTo>
                  <a:cubicBezTo>
                    <a:pt x="24323" y="2788"/>
                    <a:pt x="25558" y="1711"/>
                    <a:pt x="26761" y="634"/>
                  </a:cubicBezTo>
                  <a:close/>
                  <a:moveTo>
                    <a:pt x="18495" y="476"/>
                  </a:moveTo>
                  <a:cubicBezTo>
                    <a:pt x="19667" y="1584"/>
                    <a:pt x="20839" y="2724"/>
                    <a:pt x="22042" y="3864"/>
                  </a:cubicBezTo>
                  <a:cubicBezTo>
                    <a:pt x="21631" y="4244"/>
                    <a:pt x="21187" y="4593"/>
                    <a:pt x="20776" y="5004"/>
                  </a:cubicBezTo>
                  <a:cubicBezTo>
                    <a:pt x="19762" y="5923"/>
                    <a:pt x="18749" y="6873"/>
                    <a:pt x="17735" y="7823"/>
                  </a:cubicBezTo>
                  <a:cubicBezTo>
                    <a:pt x="16532" y="6778"/>
                    <a:pt x="15297" y="5764"/>
                    <a:pt x="14093" y="4751"/>
                  </a:cubicBezTo>
                  <a:cubicBezTo>
                    <a:pt x="15550" y="3326"/>
                    <a:pt x="17007" y="1901"/>
                    <a:pt x="18495" y="476"/>
                  </a:cubicBezTo>
                  <a:close/>
                  <a:moveTo>
                    <a:pt x="9280" y="1647"/>
                  </a:moveTo>
                  <a:cubicBezTo>
                    <a:pt x="10515" y="2693"/>
                    <a:pt x="11750" y="3769"/>
                    <a:pt x="13017" y="4814"/>
                  </a:cubicBezTo>
                  <a:cubicBezTo>
                    <a:pt x="11433" y="6334"/>
                    <a:pt x="9881" y="7886"/>
                    <a:pt x="8330" y="9470"/>
                  </a:cubicBezTo>
                  <a:cubicBezTo>
                    <a:pt x="7126" y="8393"/>
                    <a:pt x="5954" y="7316"/>
                    <a:pt x="4719" y="6271"/>
                  </a:cubicBezTo>
                  <a:cubicBezTo>
                    <a:pt x="6240" y="4688"/>
                    <a:pt x="7728" y="3168"/>
                    <a:pt x="9280" y="1647"/>
                  </a:cubicBezTo>
                  <a:close/>
                  <a:moveTo>
                    <a:pt x="40379" y="2281"/>
                  </a:moveTo>
                  <a:cubicBezTo>
                    <a:pt x="41867" y="3389"/>
                    <a:pt x="43324" y="4466"/>
                    <a:pt x="44812" y="5574"/>
                  </a:cubicBezTo>
                  <a:cubicBezTo>
                    <a:pt x="43324" y="7000"/>
                    <a:pt x="41836" y="8425"/>
                    <a:pt x="40347" y="9850"/>
                  </a:cubicBezTo>
                  <a:cubicBezTo>
                    <a:pt x="38859" y="8710"/>
                    <a:pt x="37339" y="7601"/>
                    <a:pt x="35818" y="6461"/>
                  </a:cubicBezTo>
                  <a:cubicBezTo>
                    <a:pt x="36959" y="5416"/>
                    <a:pt x="38099" y="4371"/>
                    <a:pt x="39239" y="3326"/>
                  </a:cubicBezTo>
                  <a:cubicBezTo>
                    <a:pt x="39619" y="2978"/>
                    <a:pt x="39999" y="2629"/>
                    <a:pt x="40379" y="2281"/>
                  </a:cubicBezTo>
                  <a:close/>
                  <a:moveTo>
                    <a:pt x="22581" y="4339"/>
                  </a:moveTo>
                  <a:cubicBezTo>
                    <a:pt x="23562" y="5289"/>
                    <a:pt x="24544" y="6208"/>
                    <a:pt x="25558" y="7126"/>
                  </a:cubicBezTo>
                  <a:cubicBezTo>
                    <a:pt x="24196" y="8393"/>
                    <a:pt x="22834" y="9660"/>
                    <a:pt x="21504" y="10958"/>
                  </a:cubicBezTo>
                  <a:cubicBezTo>
                    <a:pt x="21314" y="10800"/>
                    <a:pt x="21124" y="10641"/>
                    <a:pt x="20902" y="10483"/>
                  </a:cubicBezTo>
                  <a:cubicBezTo>
                    <a:pt x="20047" y="9755"/>
                    <a:pt x="19160" y="8995"/>
                    <a:pt x="18305" y="8266"/>
                  </a:cubicBezTo>
                  <a:cubicBezTo>
                    <a:pt x="19699" y="6968"/>
                    <a:pt x="21124" y="5638"/>
                    <a:pt x="22581" y="4339"/>
                  </a:cubicBezTo>
                  <a:close/>
                  <a:moveTo>
                    <a:pt x="13587" y="5258"/>
                  </a:moveTo>
                  <a:cubicBezTo>
                    <a:pt x="14790" y="6271"/>
                    <a:pt x="15994" y="7285"/>
                    <a:pt x="17197" y="8298"/>
                  </a:cubicBezTo>
                  <a:cubicBezTo>
                    <a:pt x="15519" y="9881"/>
                    <a:pt x="13872" y="11496"/>
                    <a:pt x="12225" y="13080"/>
                  </a:cubicBezTo>
                  <a:cubicBezTo>
                    <a:pt x="11497" y="12415"/>
                    <a:pt x="10768" y="11718"/>
                    <a:pt x="10008" y="11021"/>
                  </a:cubicBezTo>
                  <a:cubicBezTo>
                    <a:pt x="9628" y="10673"/>
                    <a:pt x="9248" y="10325"/>
                    <a:pt x="8868" y="9945"/>
                  </a:cubicBezTo>
                  <a:cubicBezTo>
                    <a:pt x="10420" y="8393"/>
                    <a:pt x="12003" y="6841"/>
                    <a:pt x="13587" y="5258"/>
                  </a:cubicBezTo>
                  <a:close/>
                  <a:moveTo>
                    <a:pt x="45414" y="5986"/>
                  </a:moveTo>
                  <a:cubicBezTo>
                    <a:pt x="45668" y="6208"/>
                    <a:pt x="45953" y="6398"/>
                    <a:pt x="46206" y="6619"/>
                  </a:cubicBezTo>
                  <a:cubicBezTo>
                    <a:pt x="47631" y="7696"/>
                    <a:pt x="49024" y="8805"/>
                    <a:pt x="50386" y="9945"/>
                  </a:cubicBezTo>
                  <a:cubicBezTo>
                    <a:pt x="48866" y="11306"/>
                    <a:pt x="47346" y="12637"/>
                    <a:pt x="45826" y="13998"/>
                  </a:cubicBezTo>
                  <a:cubicBezTo>
                    <a:pt x="44179" y="12763"/>
                    <a:pt x="42564" y="11528"/>
                    <a:pt x="40949" y="10293"/>
                  </a:cubicBezTo>
                  <a:cubicBezTo>
                    <a:pt x="42437" y="8868"/>
                    <a:pt x="43894" y="7443"/>
                    <a:pt x="45414" y="5986"/>
                  </a:cubicBezTo>
                  <a:close/>
                  <a:moveTo>
                    <a:pt x="30561" y="3421"/>
                  </a:moveTo>
                  <a:cubicBezTo>
                    <a:pt x="31923" y="4466"/>
                    <a:pt x="33317" y="5479"/>
                    <a:pt x="34678" y="6493"/>
                  </a:cubicBezTo>
                  <a:cubicBezTo>
                    <a:pt x="34868" y="6651"/>
                    <a:pt x="35090" y="6809"/>
                    <a:pt x="35280" y="6936"/>
                  </a:cubicBezTo>
                  <a:cubicBezTo>
                    <a:pt x="36800" y="8076"/>
                    <a:pt x="38320" y="9216"/>
                    <a:pt x="39809" y="10356"/>
                  </a:cubicBezTo>
                  <a:lnTo>
                    <a:pt x="39144" y="11021"/>
                  </a:lnTo>
                  <a:cubicBezTo>
                    <a:pt x="37877" y="12225"/>
                    <a:pt x="36642" y="13428"/>
                    <a:pt x="35375" y="14632"/>
                  </a:cubicBezTo>
                  <a:cubicBezTo>
                    <a:pt x="33887" y="13428"/>
                    <a:pt x="32398" y="12225"/>
                    <a:pt x="30941" y="10958"/>
                  </a:cubicBezTo>
                  <a:cubicBezTo>
                    <a:pt x="30751" y="10800"/>
                    <a:pt x="30561" y="10641"/>
                    <a:pt x="30371" y="10483"/>
                  </a:cubicBezTo>
                  <a:cubicBezTo>
                    <a:pt x="29485" y="9723"/>
                    <a:pt x="28630" y="8963"/>
                    <a:pt x="27774" y="8171"/>
                  </a:cubicBezTo>
                  <a:cubicBezTo>
                    <a:pt x="27363" y="7823"/>
                    <a:pt x="26983" y="7475"/>
                    <a:pt x="26603" y="7126"/>
                  </a:cubicBezTo>
                  <a:cubicBezTo>
                    <a:pt x="27901" y="5891"/>
                    <a:pt x="29231" y="4656"/>
                    <a:pt x="30561" y="3421"/>
                  </a:cubicBezTo>
                  <a:close/>
                  <a:moveTo>
                    <a:pt x="17767" y="8773"/>
                  </a:moveTo>
                  <a:cubicBezTo>
                    <a:pt x="18844" y="9691"/>
                    <a:pt x="19889" y="10578"/>
                    <a:pt x="20966" y="11465"/>
                  </a:cubicBezTo>
                  <a:cubicBezTo>
                    <a:pt x="19255" y="13112"/>
                    <a:pt x="17514" y="14790"/>
                    <a:pt x="15804" y="16469"/>
                  </a:cubicBezTo>
                  <a:cubicBezTo>
                    <a:pt x="14790" y="15518"/>
                    <a:pt x="13745" y="14568"/>
                    <a:pt x="12732" y="13587"/>
                  </a:cubicBezTo>
                  <a:cubicBezTo>
                    <a:pt x="14410" y="11972"/>
                    <a:pt x="16057" y="10388"/>
                    <a:pt x="17767" y="8773"/>
                  </a:cubicBezTo>
                  <a:close/>
                  <a:moveTo>
                    <a:pt x="40410" y="10800"/>
                  </a:moveTo>
                  <a:cubicBezTo>
                    <a:pt x="42026" y="12035"/>
                    <a:pt x="43641" y="13270"/>
                    <a:pt x="45256" y="14473"/>
                  </a:cubicBezTo>
                  <a:cubicBezTo>
                    <a:pt x="43704" y="15898"/>
                    <a:pt x="42152" y="17292"/>
                    <a:pt x="40569" y="18717"/>
                  </a:cubicBezTo>
                  <a:cubicBezTo>
                    <a:pt x="39017" y="17514"/>
                    <a:pt x="37465" y="16310"/>
                    <a:pt x="35945" y="15107"/>
                  </a:cubicBezTo>
                  <a:lnTo>
                    <a:pt x="40410" y="10800"/>
                  </a:lnTo>
                  <a:close/>
                  <a:moveTo>
                    <a:pt x="26064" y="7601"/>
                  </a:moveTo>
                  <a:cubicBezTo>
                    <a:pt x="27331" y="8741"/>
                    <a:pt x="28598" y="9881"/>
                    <a:pt x="29865" y="10990"/>
                  </a:cubicBezTo>
                  <a:cubicBezTo>
                    <a:pt x="30055" y="11148"/>
                    <a:pt x="30213" y="11306"/>
                    <a:pt x="30403" y="11465"/>
                  </a:cubicBezTo>
                  <a:cubicBezTo>
                    <a:pt x="31860" y="12732"/>
                    <a:pt x="33317" y="13967"/>
                    <a:pt x="34837" y="15170"/>
                  </a:cubicBezTo>
                  <a:cubicBezTo>
                    <a:pt x="33570" y="16373"/>
                    <a:pt x="32303" y="17577"/>
                    <a:pt x="31068" y="18812"/>
                  </a:cubicBezTo>
                  <a:cubicBezTo>
                    <a:pt x="29548" y="17577"/>
                    <a:pt x="28059" y="16342"/>
                    <a:pt x="26539" y="15107"/>
                  </a:cubicBezTo>
                  <a:cubicBezTo>
                    <a:pt x="26349" y="14948"/>
                    <a:pt x="26159" y="14790"/>
                    <a:pt x="25969" y="14632"/>
                  </a:cubicBezTo>
                  <a:cubicBezTo>
                    <a:pt x="24671" y="13555"/>
                    <a:pt x="23372" y="12510"/>
                    <a:pt x="22074" y="11433"/>
                  </a:cubicBezTo>
                  <a:cubicBezTo>
                    <a:pt x="23404" y="10135"/>
                    <a:pt x="24734" y="8868"/>
                    <a:pt x="26064" y="7601"/>
                  </a:cubicBezTo>
                  <a:close/>
                  <a:moveTo>
                    <a:pt x="8361" y="10483"/>
                  </a:moveTo>
                  <a:cubicBezTo>
                    <a:pt x="9470" y="11496"/>
                    <a:pt x="10578" y="12542"/>
                    <a:pt x="11687" y="13587"/>
                  </a:cubicBezTo>
                  <a:cubicBezTo>
                    <a:pt x="9881" y="15360"/>
                    <a:pt x="8108" y="17165"/>
                    <a:pt x="6366" y="18970"/>
                  </a:cubicBezTo>
                  <a:cubicBezTo>
                    <a:pt x="5226" y="17957"/>
                    <a:pt x="4118" y="16912"/>
                    <a:pt x="3041" y="15835"/>
                  </a:cubicBezTo>
                  <a:cubicBezTo>
                    <a:pt x="4814" y="14062"/>
                    <a:pt x="6556" y="12257"/>
                    <a:pt x="8361" y="10483"/>
                  </a:cubicBezTo>
                  <a:close/>
                  <a:moveTo>
                    <a:pt x="45858" y="14948"/>
                  </a:moveTo>
                  <a:cubicBezTo>
                    <a:pt x="47061" y="15835"/>
                    <a:pt x="48264" y="16754"/>
                    <a:pt x="49436" y="17672"/>
                  </a:cubicBezTo>
                  <a:cubicBezTo>
                    <a:pt x="47821" y="19034"/>
                    <a:pt x="46238" y="20395"/>
                    <a:pt x="44622" y="21789"/>
                  </a:cubicBezTo>
                  <a:cubicBezTo>
                    <a:pt x="43482" y="20934"/>
                    <a:pt x="42311" y="20047"/>
                    <a:pt x="41170" y="19160"/>
                  </a:cubicBezTo>
                  <a:cubicBezTo>
                    <a:pt x="42722" y="17767"/>
                    <a:pt x="44306" y="16342"/>
                    <a:pt x="45858" y="14948"/>
                  </a:cubicBezTo>
                  <a:close/>
                  <a:moveTo>
                    <a:pt x="12225" y="14093"/>
                  </a:moveTo>
                  <a:cubicBezTo>
                    <a:pt x="13238" y="15075"/>
                    <a:pt x="14252" y="16025"/>
                    <a:pt x="15297" y="17007"/>
                  </a:cubicBezTo>
                  <a:cubicBezTo>
                    <a:pt x="13523" y="18749"/>
                    <a:pt x="11750" y="20490"/>
                    <a:pt x="10008" y="22264"/>
                  </a:cubicBezTo>
                  <a:cubicBezTo>
                    <a:pt x="9058" y="21441"/>
                    <a:pt x="8108" y="20585"/>
                    <a:pt x="7190" y="19730"/>
                  </a:cubicBezTo>
                  <a:cubicBezTo>
                    <a:pt x="7095" y="19635"/>
                    <a:pt x="7000" y="19540"/>
                    <a:pt x="6905" y="19477"/>
                  </a:cubicBezTo>
                  <a:cubicBezTo>
                    <a:pt x="8646" y="17672"/>
                    <a:pt x="10420" y="15867"/>
                    <a:pt x="12225" y="14093"/>
                  </a:cubicBezTo>
                  <a:close/>
                  <a:moveTo>
                    <a:pt x="35407" y="15645"/>
                  </a:moveTo>
                  <a:cubicBezTo>
                    <a:pt x="36927" y="16849"/>
                    <a:pt x="38447" y="18052"/>
                    <a:pt x="39999" y="19224"/>
                  </a:cubicBezTo>
                  <a:cubicBezTo>
                    <a:pt x="38669" y="20427"/>
                    <a:pt x="37339" y="21631"/>
                    <a:pt x="36040" y="22834"/>
                  </a:cubicBezTo>
                  <a:cubicBezTo>
                    <a:pt x="34552" y="21631"/>
                    <a:pt x="33095" y="20459"/>
                    <a:pt x="31638" y="19255"/>
                  </a:cubicBezTo>
                  <a:cubicBezTo>
                    <a:pt x="32873" y="18052"/>
                    <a:pt x="34140" y="16849"/>
                    <a:pt x="35407" y="15645"/>
                  </a:cubicBezTo>
                  <a:close/>
                  <a:moveTo>
                    <a:pt x="40600" y="19667"/>
                  </a:moveTo>
                  <a:cubicBezTo>
                    <a:pt x="41772" y="20554"/>
                    <a:pt x="42912" y="21409"/>
                    <a:pt x="44084" y="22264"/>
                  </a:cubicBezTo>
                  <a:cubicBezTo>
                    <a:pt x="42691" y="23499"/>
                    <a:pt x="41297" y="24702"/>
                    <a:pt x="39904" y="25938"/>
                  </a:cubicBezTo>
                  <a:cubicBezTo>
                    <a:pt x="38795" y="25051"/>
                    <a:pt x="37687" y="24164"/>
                    <a:pt x="36610" y="23277"/>
                  </a:cubicBezTo>
                  <a:cubicBezTo>
                    <a:pt x="37940" y="22074"/>
                    <a:pt x="39270" y="20870"/>
                    <a:pt x="40600" y="19667"/>
                  </a:cubicBezTo>
                  <a:close/>
                  <a:moveTo>
                    <a:pt x="6398" y="19984"/>
                  </a:moveTo>
                  <a:cubicBezTo>
                    <a:pt x="7411" y="20934"/>
                    <a:pt x="8456" y="21852"/>
                    <a:pt x="9470" y="22771"/>
                  </a:cubicBezTo>
                  <a:cubicBezTo>
                    <a:pt x="8963" y="23277"/>
                    <a:pt x="8456" y="23816"/>
                    <a:pt x="7950" y="24322"/>
                  </a:cubicBezTo>
                  <a:cubicBezTo>
                    <a:pt x="6841" y="25431"/>
                    <a:pt x="5796" y="26539"/>
                    <a:pt x="4719" y="27616"/>
                  </a:cubicBezTo>
                  <a:cubicBezTo>
                    <a:pt x="3991" y="27014"/>
                    <a:pt x="3263" y="26413"/>
                    <a:pt x="2534" y="25811"/>
                  </a:cubicBezTo>
                  <a:cubicBezTo>
                    <a:pt x="2218" y="25557"/>
                    <a:pt x="1901" y="25304"/>
                    <a:pt x="1584" y="25019"/>
                  </a:cubicBezTo>
                  <a:cubicBezTo>
                    <a:pt x="3168" y="23341"/>
                    <a:pt x="4783" y="21662"/>
                    <a:pt x="6398" y="19984"/>
                  </a:cubicBezTo>
                  <a:close/>
                  <a:moveTo>
                    <a:pt x="31100" y="19762"/>
                  </a:moveTo>
                  <a:cubicBezTo>
                    <a:pt x="31353" y="19952"/>
                    <a:pt x="31575" y="20174"/>
                    <a:pt x="31828" y="20364"/>
                  </a:cubicBezTo>
                  <a:cubicBezTo>
                    <a:pt x="33032" y="21346"/>
                    <a:pt x="34267" y="22327"/>
                    <a:pt x="35502" y="23309"/>
                  </a:cubicBezTo>
                  <a:cubicBezTo>
                    <a:pt x="33633" y="25019"/>
                    <a:pt x="31765" y="26729"/>
                    <a:pt x="29896" y="28439"/>
                  </a:cubicBezTo>
                  <a:cubicBezTo>
                    <a:pt x="28471" y="27331"/>
                    <a:pt x="27046" y="26191"/>
                    <a:pt x="25621" y="25051"/>
                  </a:cubicBezTo>
                  <a:cubicBezTo>
                    <a:pt x="26919" y="23784"/>
                    <a:pt x="28218" y="22517"/>
                    <a:pt x="29548" y="21282"/>
                  </a:cubicBezTo>
                  <a:cubicBezTo>
                    <a:pt x="30055" y="20775"/>
                    <a:pt x="30593" y="20269"/>
                    <a:pt x="31100" y="19762"/>
                  </a:cubicBezTo>
                  <a:close/>
                  <a:moveTo>
                    <a:pt x="44654" y="22707"/>
                  </a:moveTo>
                  <a:cubicBezTo>
                    <a:pt x="46143" y="23816"/>
                    <a:pt x="47599" y="24892"/>
                    <a:pt x="49056" y="26001"/>
                  </a:cubicBezTo>
                  <a:cubicBezTo>
                    <a:pt x="47599" y="27236"/>
                    <a:pt x="46143" y="28503"/>
                    <a:pt x="44654" y="29738"/>
                  </a:cubicBezTo>
                  <a:cubicBezTo>
                    <a:pt x="43261" y="28629"/>
                    <a:pt x="41867" y="27521"/>
                    <a:pt x="40474" y="26413"/>
                  </a:cubicBezTo>
                  <a:cubicBezTo>
                    <a:pt x="41012" y="25938"/>
                    <a:pt x="41519" y="25462"/>
                    <a:pt x="42057" y="24987"/>
                  </a:cubicBezTo>
                  <a:cubicBezTo>
                    <a:pt x="42912" y="24227"/>
                    <a:pt x="43799" y="23467"/>
                    <a:pt x="44654" y="22707"/>
                  </a:cubicBezTo>
                  <a:close/>
                  <a:moveTo>
                    <a:pt x="21536" y="11908"/>
                  </a:moveTo>
                  <a:cubicBezTo>
                    <a:pt x="22834" y="12985"/>
                    <a:pt x="24133" y="14062"/>
                    <a:pt x="25463" y="15138"/>
                  </a:cubicBezTo>
                  <a:lnTo>
                    <a:pt x="26001" y="15613"/>
                  </a:lnTo>
                  <a:cubicBezTo>
                    <a:pt x="27521" y="16849"/>
                    <a:pt x="29010" y="18084"/>
                    <a:pt x="30530" y="19287"/>
                  </a:cubicBezTo>
                  <a:cubicBezTo>
                    <a:pt x="28693" y="21060"/>
                    <a:pt x="26888" y="22802"/>
                    <a:pt x="25051" y="24576"/>
                  </a:cubicBezTo>
                  <a:cubicBezTo>
                    <a:pt x="23531" y="23341"/>
                    <a:pt x="22042" y="22074"/>
                    <a:pt x="20586" y="20807"/>
                  </a:cubicBezTo>
                  <a:cubicBezTo>
                    <a:pt x="20427" y="20965"/>
                    <a:pt x="20237" y="21124"/>
                    <a:pt x="20079" y="21314"/>
                  </a:cubicBezTo>
                  <a:cubicBezTo>
                    <a:pt x="21536" y="22581"/>
                    <a:pt x="23024" y="23847"/>
                    <a:pt x="24544" y="25082"/>
                  </a:cubicBezTo>
                  <a:cubicBezTo>
                    <a:pt x="23436" y="26128"/>
                    <a:pt x="22359" y="27173"/>
                    <a:pt x="21251" y="28218"/>
                  </a:cubicBezTo>
                  <a:cubicBezTo>
                    <a:pt x="20617" y="28851"/>
                    <a:pt x="19984" y="29453"/>
                    <a:pt x="19351" y="30086"/>
                  </a:cubicBezTo>
                  <a:cubicBezTo>
                    <a:pt x="17830" y="28883"/>
                    <a:pt x="16310" y="27648"/>
                    <a:pt x="14822" y="26413"/>
                  </a:cubicBezTo>
                  <a:cubicBezTo>
                    <a:pt x="14663" y="26254"/>
                    <a:pt x="14473" y="26096"/>
                    <a:pt x="14283" y="25938"/>
                  </a:cubicBezTo>
                  <a:cubicBezTo>
                    <a:pt x="13017" y="24892"/>
                    <a:pt x="11782" y="23816"/>
                    <a:pt x="10547" y="22739"/>
                  </a:cubicBezTo>
                  <a:cubicBezTo>
                    <a:pt x="12288" y="20965"/>
                    <a:pt x="14062" y="19224"/>
                    <a:pt x="15835" y="17482"/>
                  </a:cubicBezTo>
                  <a:cubicBezTo>
                    <a:pt x="16754" y="18369"/>
                    <a:pt x="17704" y="19224"/>
                    <a:pt x="18654" y="20079"/>
                  </a:cubicBezTo>
                  <a:cubicBezTo>
                    <a:pt x="18939" y="20332"/>
                    <a:pt x="19224" y="20585"/>
                    <a:pt x="19509" y="20839"/>
                  </a:cubicBezTo>
                  <a:cubicBezTo>
                    <a:pt x="19699" y="20649"/>
                    <a:pt x="19857" y="20490"/>
                    <a:pt x="20047" y="20332"/>
                  </a:cubicBezTo>
                  <a:cubicBezTo>
                    <a:pt x="18780" y="19224"/>
                    <a:pt x="17577" y="18115"/>
                    <a:pt x="16342" y="16975"/>
                  </a:cubicBezTo>
                  <a:lnTo>
                    <a:pt x="16469" y="16849"/>
                  </a:lnTo>
                  <a:cubicBezTo>
                    <a:pt x="18147" y="15202"/>
                    <a:pt x="19857" y="13555"/>
                    <a:pt x="21536" y="11908"/>
                  </a:cubicBezTo>
                  <a:close/>
                  <a:moveTo>
                    <a:pt x="10040" y="23246"/>
                  </a:moveTo>
                  <a:cubicBezTo>
                    <a:pt x="11243" y="24322"/>
                    <a:pt x="12510" y="25399"/>
                    <a:pt x="13745" y="26444"/>
                  </a:cubicBezTo>
                  <a:cubicBezTo>
                    <a:pt x="13302" y="26888"/>
                    <a:pt x="12858" y="27331"/>
                    <a:pt x="12415" y="27774"/>
                  </a:cubicBezTo>
                  <a:cubicBezTo>
                    <a:pt x="11243" y="28914"/>
                    <a:pt x="10103" y="30054"/>
                    <a:pt x="8963" y="31195"/>
                  </a:cubicBezTo>
                  <a:cubicBezTo>
                    <a:pt x="7728" y="30149"/>
                    <a:pt x="6525" y="29136"/>
                    <a:pt x="5289" y="28091"/>
                  </a:cubicBezTo>
                  <a:cubicBezTo>
                    <a:pt x="6841" y="26476"/>
                    <a:pt x="8425" y="24861"/>
                    <a:pt x="10040" y="23246"/>
                  </a:cubicBezTo>
                  <a:close/>
                  <a:moveTo>
                    <a:pt x="36040" y="23784"/>
                  </a:moveTo>
                  <a:cubicBezTo>
                    <a:pt x="37149" y="24671"/>
                    <a:pt x="38257" y="25526"/>
                    <a:pt x="39334" y="26413"/>
                  </a:cubicBezTo>
                  <a:cubicBezTo>
                    <a:pt x="37877" y="27711"/>
                    <a:pt x="36452" y="29009"/>
                    <a:pt x="34995" y="30308"/>
                  </a:cubicBezTo>
                  <a:cubicBezTo>
                    <a:pt x="34583" y="30656"/>
                    <a:pt x="34203" y="31036"/>
                    <a:pt x="33792" y="31385"/>
                  </a:cubicBezTo>
                  <a:cubicBezTo>
                    <a:pt x="32937" y="30720"/>
                    <a:pt x="32050" y="30086"/>
                    <a:pt x="31163" y="29421"/>
                  </a:cubicBezTo>
                  <a:cubicBezTo>
                    <a:pt x="30941" y="29231"/>
                    <a:pt x="30720" y="29073"/>
                    <a:pt x="30498" y="28883"/>
                  </a:cubicBezTo>
                  <a:cubicBezTo>
                    <a:pt x="32335" y="27173"/>
                    <a:pt x="34203" y="25462"/>
                    <a:pt x="36040" y="23784"/>
                  </a:cubicBezTo>
                  <a:close/>
                  <a:moveTo>
                    <a:pt x="25083" y="25557"/>
                  </a:moveTo>
                  <a:cubicBezTo>
                    <a:pt x="26508" y="26698"/>
                    <a:pt x="27933" y="27838"/>
                    <a:pt x="29358" y="28946"/>
                  </a:cubicBezTo>
                  <a:cubicBezTo>
                    <a:pt x="29200" y="29104"/>
                    <a:pt x="29010" y="29263"/>
                    <a:pt x="28851" y="29421"/>
                  </a:cubicBezTo>
                  <a:cubicBezTo>
                    <a:pt x="27268" y="30878"/>
                    <a:pt x="25716" y="32335"/>
                    <a:pt x="24164" y="33791"/>
                  </a:cubicBezTo>
                  <a:cubicBezTo>
                    <a:pt x="22739" y="32715"/>
                    <a:pt x="21314" y="31638"/>
                    <a:pt x="19921" y="30529"/>
                  </a:cubicBezTo>
                  <a:cubicBezTo>
                    <a:pt x="21662" y="28883"/>
                    <a:pt x="23372" y="27204"/>
                    <a:pt x="25083" y="25557"/>
                  </a:cubicBezTo>
                  <a:close/>
                  <a:moveTo>
                    <a:pt x="39935" y="26888"/>
                  </a:moveTo>
                  <a:cubicBezTo>
                    <a:pt x="41297" y="27996"/>
                    <a:pt x="42722" y="29104"/>
                    <a:pt x="44116" y="30213"/>
                  </a:cubicBezTo>
                  <a:cubicBezTo>
                    <a:pt x="43134" y="31036"/>
                    <a:pt x="42152" y="31860"/>
                    <a:pt x="41202" y="32683"/>
                  </a:cubicBezTo>
                  <a:cubicBezTo>
                    <a:pt x="40347" y="33411"/>
                    <a:pt x="39460" y="34140"/>
                    <a:pt x="38605" y="34868"/>
                  </a:cubicBezTo>
                  <a:cubicBezTo>
                    <a:pt x="37212" y="33855"/>
                    <a:pt x="35787" y="32841"/>
                    <a:pt x="34393" y="31828"/>
                  </a:cubicBezTo>
                  <a:cubicBezTo>
                    <a:pt x="36230" y="30149"/>
                    <a:pt x="38067" y="28503"/>
                    <a:pt x="39935" y="26888"/>
                  </a:cubicBezTo>
                  <a:close/>
                  <a:moveTo>
                    <a:pt x="14315" y="26919"/>
                  </a:moveTo>
                  <a:cubicBezTo>
                    <a:pt x="14473" y="27046"/>
                    <a:pt x="14663" y="27204"/>
                    <a:pt x="14822" y="27331"/>
                  </a:cubicBezTo>
                  <a:cubicBezTo>
                    <a:pt x="16152" y="28439"/>
                    <a:pt x="17482" y="29516"/>
                    <a:pt x="18812" y="30561"/>
                  </a:cubicBezTo>
                  <a:cubicBezTo>
                    <a:pt x="17165" y="32176"/>
                    <a:pt x="15487" y="33791"/>
                    <a:pt x="13808" y="35406"/>
                  </a:cubicBezTo>
                  <a:cubicBezTo>
                    <a:pt x="12383" y="34140"/>
                    <a:pt x="10958" y="32905"/>
                    <a:pt x="9533" y="31670"/>
                  </a:cubicBezTo>
                  <a:cubicBezTo>
                    <a:pt x="11117" y="30086"/>
                    <a:pt x="12700" y="28503"/>
                    <a:pt x="14315" y="26919"/>
                  </a:cubicBezTo>
                  <a:close/>
                  <a:moveTo>
                    <a:pt x="4973" y="1"/>
                  </a:moveTo>
                  <a:cubicBezTo>
                    <a:pt x="3769" y="1172"/>
                    <a:pt x="2598" y="2344"/>
                    <a:pt x="1426" y="3548"/>
                  </a:cubicBezTo>
                  <a:cubicBezTo>
                    <a:pt x="951" y="3168"/>
                    <a:pt x="476" y="2819"/>
                    <a:pt x="1" y="2439"/>
                  </a:cubicBezTo>
                  <a:lnTo>
                    <a:pt x="1" y="3358"/>
                  </a:lnTo>
                  <a:cubicBezTo>
                    <a:pt x="317" y="3579"/>
                    <a:pt x="634" y="3833"/>
                    <a:pt x="919" y="4054"/>
                  </a:cubicBezTo>
                  <a:cubicBezTo>
                    <a:pt x="602" y="4371"/>
                    <a:pt x="317" y="4688"/>
                    <a:pt x="1" y="5036"/>
                  </a:cubicBezTo>
                  <a:lnTo>
                    <a:pt x="1" y="6081"/>
                  </a:lnTo>
                  <a:cubicBezTo>
                    <a:pt x="507" y="5574"/>
                    <a:pt x="1014" y="5036"/>
                    <a:pt x="1489" y="4498"/>
                  </a:cubicBezTo>
                  <a:cubicBezTo>
                    <a:pt x="2218" y="5099"/>
                    <a:pt x="2946" y="5701"/>
                    <a:pt x="3674" y="6303"/>
                  </a:cubicBezTo>
                  <a:cubicBezTo>
                    <a:pt x="2439" y="7570"/>
                    <a:pt x="1236" y="8868"/>
                    <a:pt x="1" y="10166"/>
                  </a:cubicBezTo>
                  <a:lnTo>
                    <a:pt x="1" y="11243"/>
                  </a:lnTo>
                  <a:lnTo>
                    <a:pt x="32" y="11243"/>
                  </a:lnTo>
                  <a:cubicBezTo>
                    <a:pt x="1394" y="9723"/>
                    <a:pt x="2819" y="8266"/>
                    <a:pt x="4213" y="6778"/>
                  </a:cubicBezTo>
                  <a:cubicBezTo>
                    <a:pt x="5448" y="7823"/>
                    <a:pt x="6620" y="8900"/>
                    <a:pt x="7823" y="9976"/>
                  </a:cubicBezTo>
                  <a:cubicBezTo>
                    <a:pt x="6461" y="11338"/>
                    <a:pt x="5131" y="12700"/>
                    <a:pt x="3769" y="14062"/>
                  </a:cubicBezTo>
                  <a:cubicBezTo>
                    <a:pt x="3358" y="14473"/>
                    <a:pt x="2946" y="14917"/>
                    <a:pt x="2534" y="15360"/>
                  </a:cubicBezTo>
                  <a:cubicBezTo>
                    <a:pt x="1679" y="14537"/>
                    <a:pt x="856" y="13713"/>
                    <a:pt x="1" y="12890"/>
                  </a:cubicBezTo>
                  <a:lnTo>
                    <a:pt x="1" y="13903"/>
                  </a:lnTo>
                  <a:cubicBezTo>
                    <a:pt x="666" y="14568"/>
                    <a:pt x="1331" y="15233"/>
                    <a:pt x="2028" y="15867"/>
                  </a:cubicBezTo>
                  <a:cubicBezTo>
                    <a:pt x="1331" y="16564"/>
                    <a:pt x="666" y="17229"/>
                    <a:pt x="1" y="17925"/>
                  </a:cubicBezTo>
                  <a:lnTo>
                    <a:pt x="1" y="18970"/>
                  </a:lnTo>
                  <a:cubicBezTo>
                    <a:pt x="856" y="18115"/>
                    <a:pt x="1679" y="17229"/>
                    <a:pt x="2534" y="16373"/>
                  </a:cubicBezTo>
                  <a:cubicBezTo>
                    <a:pt x="3643" y="17419"/>
                    <a:pt x="4719" y="18464"/>
                    <a:pt x="5859" y="19477"/>
                  </a:cubicBezTo>
                  <a:cubicBezTo>
                    <a:pt x="5606" y="19762"/>
                    <a:pt x="5353" y="19984"/>
                    <a:pt x="5099" y="20269"/>
                  </a:cubicBezTo>
                  <a:cubicBezTo>
                    <a:pt x="3738" y="21694"/>
                    <a:pt x="2376" y="23119"/>
                    <a:pt x="1046" y="24576"/>
                  </a:cubicBezTo>
                  <a:cubicBezTo>
                    <a:pt x="697" y="24291"/>
                    <a:pt x="349" y="24006"/>
                    <a:pt x="1" y="23721"/>
                  </a:cubicBezTo>
                  <a:lnTo>
                    <a:pt x="1" y="24639"/>
                  </a:lnTo>
                  <a:cubicBezTo>
                    <a:pt x="191" y="24797"/>
                    <a:pt x="381" y="24956"/>
                    <a:pt x="539" y="25082"/>
                  </a:cubicBezTo>
                  <a:cubicBezTo>
                    <a:pt x="349" y="25272"/>
                    <a:pt x="191" y="25494"/>
                    <a:pt x="1" y="25684"/>
                  </a:cubicBezTo>
                  <a:lnTo>
                    <a:pt x="1" y="26761"/>
                  </a:lnTo>
                  <a:cubicBezTo>
                    <a:pt x="381" y="26349"/>
                    <a:pt x="729" y="25969"/>
                    <a:pt x="1109" y="25557"/>
                  </a:cubicBezTo>
                  <a:cubicBezTo>
                    <a:pt x="2123" y="26413"/>
                    <a:pt x="3168" y="27299"/>
                    <a:pt x="4213" y="28154"/>
                  </a:cubicBezTo>
                  <a:cubicBezTo>
                    <a:pt x="2819" y="29611"/>
                    <a:pt x="1426" y="31068"/>
                    <a:pt x="1" y="32525"/>
                  </a:cubicBezTo>
                  <a:lnTo>
                    <a:pt x="1" y="33570"/>
                  </a:lnTo>
                  <a:cubicBezTo>
                    <a:pt x="1584" y="31923"/>
                    <a:pt x="3199" y="30276"/>
                    <a:pt x="4783" y="28629"/>
                  </a:cubicBezTo>
                  <a:cubicBezTo>
                    <a:pt x="5923" y="29548"/>
                    <a:pt x="7063" y="30498"/>
                    <a:pt x="8171" y="31448"/>
                  </a:cubicBezTo>
                  <a:cubicBezTo>
                    <a:pt x="8266" y="31511"/>
                    <a:pt x="8361" y="31606"/>
                    <a:pt x="8456" y="31701"/>
                  </a:cubicBezTo>
                  <a:cubicBezTo>
                    <a:pt x="7158" y="33000"/>
                    <a:pt x="5828" y="34330"/>
                    <a:pt x="4529" y="35660"/>
                  </a:cubicBezTo>
                  <a:lnTo>
                    <a:pt x="5543" y="35660"/>
                  </a:lnTo>
                  <a:cubicBezTo>
                    <a:pt x="6683" y="34488"/>
                    <a:pt x="7855" y="33316"/>
                    <a:pt x="9026" y="32176"/>
                  </a:cubicBezTo>
                  <a:cubicBezTo>
                    <a:pt x="10356" y="33316"/>
                    <a:pt x="11687" y="34488"/>
                    <a:pt x="13017" y="35660"/>
                  </a:cubicBezTo>
                  <a:lnTo>
                    <a:pt x="14600" y="35660"/>
                  </a:lnTo>
                  <a:cubicBezTo>
                    <a:pt x="16184" y="34140"/>
                    <a:pt x="17799" y="32588"/>
                    <a:pt x="19414" y="31036"/>
                  </a:cubicBezTo>
                  <a:cubicBezTo>
                    <a:pt x="20807" y="32145"/>
                    <a:pt x="22201" y="33221"/>
                    <a:pt x="23626" y="34298"/>
                  </a:cubicBezTo>
                  <a:cubicBezTo>
                    <a:pt x="23151" y="34741"/>
                    <a:pt x="22644" y="35216"/>
                    <a:pt x="22169" y="35660"/>
                  </a:cubicBezTo>
                  <a:lnTo>
                    <a:pt x="23246" y="35660"/>
                  </a:lnTo>
                  <a:cubicBezTo>
                    <a:pt x="23562" y="35343"/>
                    <a:pt x="23911" y="35058"/>
                    <a:pt x="24228" y="34741"/>
                  </a:cubicBezTo>
                  <a:cubicBezTo>
                    <a:pt x="24418" y="34868"/>
                    <a:pt x="24576" y="34995"/>
                    <a:pt x="24766" y="35121"/>
                  </a:cubicBezTo>
                  <a:cubicBezTo>
                    <a:pt x="24956" y="34963"/>
                    <a:pt x="25083" y="34773"/>
                    <a:pt x="25178" y="34551"/>
                  </a:cubicBezTo>
                  <a:cubicBezTo>
                    <a:pt x="25051" y="34425"/>
                    <a:pt x="24924" y="34330"/>
                    <a:pt x="24766" y="34235"/>
                  </a:cubicBezTo>
                  <a:cubicBezTo>
                    <a:pt x="26508" y="32620"/>
                    <a:pt x="28218" y="31005"/>
                    <a:pt x="29960" y="29389"/>
                  </a:cubicBezTo>
                  <a:cubicBezTo>
                    <a:pt x="31068" y="30244"/>
                    <a:pt x="32145" y="31068"/>
                    <a:pt x="33253" y="31891"/>
                  </a:cubicBezTo>
                  <a:cubicBezTo>
                    <a:pt x="31891" y="33126"/>
                    <a:pt x="30498" y="34393"/>
                    <a:pt x="29136" y="35660"/>
                  </a:cubicBezTo>
                  <a:lnTo>
                    <a:pt x="30213" y="35660"/>
                  </a:lnTo>
                  <a:cubicBezTo>
                    <a:pt x="31416" y="34551"/>
                    <a:pt x="32652" y="33443"/>
                    <a:pt x="33855" y="32303"/>
                  </a:cubicBezTo>
                  <a:cubicBezTo>
                    <a:pt x="35248" y="33348"/>
                    <a:pt x="36642" y="34361"/>
                    <a:pt x="38035" y="35343"/>
                  </a:cubicBezTo>
                  <a:cubicBezTo>
                    <a:pt x="37909" y="35470"/>
                    <a:pt x="37782" y="35565"/>
                    <a:pt x="37687" y="35660"/>
                  </a:cubicBezTo>
                  <a:lnTo>
                    <a:pt x="39745" y="35660"/>
                  </a:lnTo>
                  <a:cubicBezTo>
                    <a:pt x="39555" y="35533"/>
                    <a:pt x="39397" y="35406"/>
                    <a:pt x="39239" y="35311"/>
                  </a:cubicBezTo>
                  <a:cubicBezTo>
                    <a:pt x="41044" y="33760"/>
                    <a:pt x="42881" y="32208"/>
                    <a:pt x="44686" y="30656"/>
                  </a:cubicBezTo>
                  <a:cubicBezTo>
                    <a:pt x="45984" y="31701"/>
                    <a:pt x="47283" y="32715"/>
                    <a:pt x="48581" y="33728"/>
                  </a:cubicBezTo>
                  <a:cubicBezTo>
                    <a:pt x="48771" y="33886"/>
                    <a:pt x="48961" y="34045"/>
                    <a:pt x="49151" y="34203"/>
                  </a:cubicBezTo>
                  <a:cubicBezTo>
                    <a:pt x="49658" y="34583"/>
                    <a:pt x="50133" y="34963"/>
                    <a:pt x="50608" y="35343"/>
                  </a:cubicBezTo>
                  <a:cubicBezTo>
                    <a:pt x="50861" y="35216"/>
                    <a:pt x="51051" y="35058"/>
                    <a:pt x="51210" y="34868"/>
                  </a:cubicBezTo>
                  <a:cubicBezTo>
                    <a:pt x="50703" y="34488"/>
                    <a:pt x="50228" y="34076"/>
                    <a:pt x="49721" y="33696"/>
                  </a:cubicBezTo>
                  <a:cubicBezTo>
                    <a:pt x="49531" y="33538"/>
                    <a:pt x="49309" y="33380"/>
                    <a:pt x="49119" y="33253"/>
                  </a:cubicBezTo>
                  <a:cubicBezTo>
                    <a:pt x="48391" y="32651"/>
                    <a:pt x="47631" y="32050"/>
                    <a:pt x="46871" y="31480"/>
                  </a:cubicBezTo>
                  <a:cubicBezTo>
                    <a:pt x="46333" y="31036"/>
                    <a:pt x="45794" y="30624"/>
                    <a:pt x="45256" y="30181"/>
                  </a:cubicBezTo>
                  <a:lnTo>
                    <a:pt x="49658" y="26444"/>
                  </a:lnTo>
                  <a:cubicBezTo>
                    <a:pt x="50260" y="26919"/>
                    <a:pt x="50893" y="27363"/>
                    <a:pt x="51495" y="27806"/>
                  </a:cubicBezTo>
                  <a:lnTo>
                    <a:pt x="51495" y="26919"/>
                  </a:lnTo>
                  <a:cubicBezTo>
                    <a:pt x="51051" y="26603"/>
                    <a:pt x="50640" y="26286"/>
                    <a:pt x="50228" y="25969"/>
                  </a:cubicBezTo>
                  <a:cubicBezTo>
                    <a:pt x="50640" y="25621"/>
                    <a:pt x="51051" y="25241"/>
                    <a:pt x="51495" y="24892"/>
                  </a:cubicBezTo>
                  <a:lnTo>
                    <a:pt x="51495" y="23942"/>
                  </a:lnTo>
                  <a:cubicBezTo>
                    <a:pt x="50861" y="24481"/>
                    <a:pt x="50260" y="24987"/>
                    <a:pt x="49626" y="25526"/>
                  </a:cubicBezTo>
                  <a:cubicBezTo>
                    <a:pt x="48549" y="24702"/>
                    <a:pt x="47441" y="23879"/>
                    <a:pt x="46364" y="23087"/>
                  </a:cubicBezTo>
                  <a:cubicBezTo>
                    <a:pt x="45984" y="22802"/>
                    <a:pt x="45604" y="22517"/>
                    <a:pt x="45224" y="22232"/>
                  </a:cubicBezTo>
                  <a:cubicBezTo>
                    <a:pt x="46839" y="20839"/>
                    <a:pt x="48423" y="19477"/>
                    <a:pt x="50038" y="18115"/>
                  </a:cubicBezTo>
                  <a:cubicBezTo>
                    <a:pt x="50513" y="18464"/>
                    <a:pt x="51020" y="18844"/>
                    <a:pt x="51495" y="19224"/>
                  </a:cubicBezTo>
                  <a:lnTo>
                    <a:pt x="51495" y="18305"/>
                  </a:lnTo>
                  <a:cubicBezTo>
                    <a:pt x="51210" y="18084"/>
                    <a:pt x="50893" y="17830"/>
                    <a:pt x="50608" y="17609"/>
                  </a:cubicBezTo>
                  <a:cubicBezTo>
                    <a:pt x="50893" y="17387"/>
                    <a:pt x="51210" y="17134"/>
                    <a:pt x="51495" y="16880"/>
                  </a:cubicBezTo>
                  <a:lnTo>
                    <a:pt x="51495" y="15930"/>
                  </a:lnTo>
                  <a:cubicBezTo>
                    <a:pt x="51083" y="16278"/>
                    <a:pt x="50640" y="16627"/>
                    <a:pt x="50228" y="17007"/>
                  </a:cubicBezTo>
                  <a:cubicBezTo>
                    <a:pt x="50165" y="17070"/>
                    <a:pt x="50101" y="17102"/>
                    <a:pt x="50006" y="17165"/>
                  </a:cubicBezTo>
                  <a:cubicBezTo>
                    <a:pt x="48834" y="16247"/>
                    <a:pt x="47631" y="15360"/>
                    <a:pt x="46428" y="14442"/>
                  </a:cubicBezTo>
                  <a:cubicBezTo>
                    <a:pt x="47948" y="13112"/>
                    <a:pt x="49436" y="11782"/>
                    <a:pt x="50956" y="10451"/>
                  </a:cubicBezTo>
                  <a:cubicBezTo>
                    <a:pt x="51146" y="10578"/>
                    <a:pt x="51305" y="10736"/>
                    <a:pt x="51495" y="10895"/>
                  </a:cubicBezTo>
                  <a:lnTo>
                    <a:pt x="51495" y="9976"/>
                  </a:lnTo>
                  <a:lnTo>
                    <a:pt x="51495" y="9945"/>
                  </a:lnTo>
                  <a:lnTo>
                    <a:pt x="51495" y="8995"/>
                  </a:lnTo>
                  <a:cubicBezTo>
                    <a:pt x="51305" y="9153"/>
                    <a:pt x="51146" y="9311"/>
                    <a:pt x="50956" y="9470"/>
                  </a:cubicBezTo>
                  <a:cubicBezTo>
                    <a:pt x="49341" y="8076"/>
                    <a:pt x="47631" y="6778"/>
                    <a:pt x="45921" y="5479"/>
                  </a:cubicBezTo>
                  <a:cubicBezTo>
                    <a:pt x="46428" y="5004"/>
                    <a:pt x="46934" y="4529"/>
                    <a:pt x="47441" y="4054"/>
                  </a:cubicBezTo>
                  <a:cubicBezTo>
                    <a:pt x="48549" y="2978"/>
                    <a:pt x="49658" y="1901"/>
                    <a:pt x="50766" y="856"/>
                  </a:cubicBezTo>
                  <a:cubicBezTo>
                    <a:pt x="50608" y="666"/>
                    <a:pt x="50418" y="507"/>
                    <a:pt x="50196" y="381"/>
                  </a:cubicBezTo>
                  <a:cubicBezTo>
                    <a:pt x="48581" y="1932"/>
                    <a:pt x="46966" y="3484"/>
                    <a:pt x="45351" y="5036"/>
                  </a:cubicBezTo>
                  <a:cubicBezTo>
                    <a:pt x="44337" y="4276"/>
                    <a:pt x="43292" y="3548"/>
                    <a:pt x="42279" y="2788"/>
                  </a:cubicBezTo>
                  <a:cubicBezTo>
                    <a:pt x="41836" y="2439"/>
                    <a:pt x="41392" y="2122"/>
                    <a:pt x="40917" y="1774"/>
                  </a:cubicBezTo>
                  <a:cubicBezTo>
                    <a:pt x="41582" y="1204"/>
                    <a:pt x="42247" y="602"/>
                    <a:pt x="42881" y="1"/>
                  </a:cubicBezTo>
                  <a:lnTo>
                    <a:pt x="41804" y="1"/>
                  </a:lnTo>
                  <a:cubicBezTo>
                    <a:pt x="41297" y="444"/>
                    <a:pt x="40822" y="887"/>
                    <a:pt x="40315" y="1331"/>
                  </a:cubicBezTo>
                  <a:cubicBezTo>
                    <a:pt x="39904" y="1014"/>
                    <a:pt x="39492" y="729"/>
                    <a:pt x="39080" y="412"/>
                  </a:cubicBezTo>
                  <a:cubicBezTo>
                    <a:pt x="38890" y="254"/>
                    <a:pt x="38732" y="127"/>
                    <a:pt x="38542" y="1"/>
                  </a:cubicBezTo>
                  <a:lnTo>
                    <a:pt x="37370" y="1"/>
                  </a:lnTo>
                  <a:cubicBezTo>
                    <a:pt x="38162" y="634"/>
                    <a:pt x="38954" y="1236"/>
                    <a:pt x="39777" y="1837"/>
                  </a:cubicBezTo>
                  <a:cubicBezTo>
                    <a:pt x="38257" y="3231"/>
                    <a:pt x="36737" y="4593"/>
                    <a:pt x="35217" y="5986"/>
                  </a:cubicBezTo>
                  <a:cubicBezTo>
                    <a:pt x="34647" y="5574"/>
                    <a:pt x="34077" y="5131"/>
                    <a:pt x="33475" y="4688"/>
                  </a:cubicBezTo>
                  <a:cubicBezTo>
                    <a:pt x="32683" y="4118"/>
                    <a:pt x="31891" y="3516"/>
                    <a:pt x="31100" y="2914"/>
                  </a:cubicBezTo>
                  <a:cubicBezTo>
                    <a:pt x="32145" y="1932"/>
                    <a:pt x="33222" y="982"/>
                    <a:pt x="34298" y="1"/>
                  </a:cubicBezTo>
                  <a:lnTo>
                    <a:pt x="33222" y="1"/>
                  </a:lnTo>
                  <a:cubicBezTo>
                    <a:pt x="32303" y="824"/>
                    <a:pt x="31416" y="1647"/>
                    <a:pt x="30498" y="2471"/>
                  </a:cubicBezTo>
                  <a:cubicBezTo>
                    <a:pt x="29453" y="1711"/>
                    <a:pt x="28376" y="919"/>
                    <a:pt x="27331" y="127"/>
                  </a:cubicBezTo>
                  <a:cubicBezTo>
                    <a:pt x="27268" y="96"/>
                    <a:pt x="27204" y="32"/>
                    <a:pt x="27173" y="1"/>
                  </a:cubicBezTo>
                  <a:cubicBezTo>
                    <a:pt x="26856" y="32"/>
                    <a:pt x="26539" y="127"/>
                    <a:pt x="26286" y="254"/>
                  </a:cubicBezTo>
                  <a:cubicBezTo>
                    <a:pt x="25811" y="571"/>
                    <a:pt x="25431" y="1046"/>
                    <a:pt x="25336" y="1647"/>
                  </a:cubicBezTo>
                  <a:cubicBezTo>
                    <a:pt x="25304" y="1426"/>
                    <a:pt x="25241" y="1236"/>
                    <a:pt x="25146" y="1046"/>
                  </a:cubicBezTo>
                  <a:cubicBezTo>
                    <a:pt x="24291" y="1806"/>
                    <a:pt x="23436" y="2598"/>
                    <a:pt x="22581" y="3358"/>
                  </a:cubicBezTo>
                  <a:cubicBezTo>
                    <a:pt x="21409" y="2249"/>
                    <a:pt x="20237" y="1109"/>
                    <a:pt x="19065" y="1"/>
                  </a:cubicBezTo>
                  <a:lnTo>
                    <a:pt x="17925" y="1"/>
                  </a:lnTo>
                  <a:cubicBezTo>
                    <a:pt x="16437" y="1426"/>
                    <a:pt x="14980" y="2851"/>
                    <a:pt x="13523" y="4276"/>
                  </a:cubicBezTo>
                  <a:cubicBezTo>
                    <a:pt x="12288" y="3231"/>
                    <a:pt x="11053" y="2154"/>
                    <a:pt x="9786" y="1109"/>
                  </a:cubicBezTo>
                  <a:cubicBezTo>
                    <a:pt x="10166" y="729"/>
                    <a:pt x="10547" y="381"/>
                    <a:pt x="10927" y="1"/>
                  </a:cubicBezTo>
                  <a:lnTo>
                    <a:pt x="9913" y="1"/>
                  </a:lnTo>
                  <a:cubicBezTo>
                    <a:pt x="9691" y="222"/>
                    <a:pt x="9470" y="412"/>
                    <a:pt x="9248" y="634"/>
                  </a:cubicBezTo>
                  <a:cubicBezTo>
                    <a:pt x="8995" y="412"/>
                    <a:pt x="8741" y="222"/>
                    <a:pt x="8488" y="1"/>
                  </a:cubicBezTo>
                  <a:lnTo>
                    <a:pt x="7348" y="1"/>
                  </a:lnTo>
                  <a:cubicBezTo>
                    <a:pt x="7823" y="381"/>
                    <a:pt x="8266" y="761"/>
                    <a:pt x="8710" y="1172"/>
                  </a:cubicBezTo>
                  <a:cubicBezTo>
                    <a:pt x="7190" y="2693"/>
                    <a:pt x="5669" y="4213"/>
                    <a:pt x="4181" y="5764"/>
                  </a:cubicBezTo>
                  <a:cubicBezTo>
                    <a:pt x="3453" y="5163"/>
                    <a:pt x="2724" y="4593"/>
                    <a:pt x="1996" y="3991"/>
                  </a:cubicBezTo>
                  <a:cubicBezTo>
                    <a:pt x="3326" y="2629"/>
                    <a:pt x="4656" y="1299"/>
                    <a:pt x="6018" y="1"/>
                  </a:cubicBez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22"/>
            <p:cNvSpPr/>
            <p:nvPr/>
          </p:nvSpPr>
          <p:spPr>
            <a:xfrm>
              <a:off x="1568803" y="1389751"/>
              <a:ext cx="29" cy="955427"/>
            </a:xfrm>
            <a:custGeom>
              <a:avLst/>
              <a:gdLst/>
              <a:ahLst/>
              <a:cxnLst/>
              <a:rect l="l" t="t" r="r" b="b"/>
              <a:pathLst>
                <a:path w="1" h="32810" fill="none" extrusionOk="0">
                  <a:moveTo>
                    <a:pt x="1" y="0"/>
                  </a:moveTo>
                  <a:lnTo>
                    <a:pt x="1" y="32809"/>
                  </a:lnTo>
                </a:path>
              </a:pathLst>
            </a:custGeom>
            <a:noFill/>
            <a:ln w="18200" cap="flat" cmpd="sng">
              <a:solidFill>
                <a:srgbClr val="416E97"/>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2"/>
            <p:cNvSpPr/>
            <p:nvPr/>
          </p:nvSpPr>
          <p:spPr>
            <a:xfrm>
              <a:off x="1707152" y="1475510"/>
              <a:ext cx="255470" cy="351391"/>
            </a:xfrm>
            <a:custGeom>
              <a:avLst/>
              <a:gdLst/>
              <a:ahLst/>
              <a:cxnLst/>
              <a:rect l="l" t="t" r="r" b="b"/>
              <a:pathLst>
                <a:path w="8773" h="12067" extrusionOk="0">
                  <a:moveTo>
                    <a:pt x="3262" y="1"/>
                  </a:moveTo>
                  <a:cubicBezTo>
                    <a:pt x="1457" y="1"/>
                    <a:pt x="0" y="1457"/>
                    <a:pt x="0" y="3263"/>
                  </a:cubicBezTo>
                  <a:lnTo>
                    <a:pt x="0" y="8773"/>
                  </a:lnTo>
                  <a:cubicBezTo>
                    <a:pt x="0" y="10578"/>
                    <a:pt x="1457" y="12067"/>
                    <a:pt x="3262" y="12067"/>
                  </a:cubicBezTo>
                  <a:lnTo>
                    <a:pt x="5511" y="12067"/>
                  </a:lnTo>
                  <a:cubicBezTo>
                    <a:pt x="7316" y="12067"/>
                    <a:pt x="8773" y="10578"/>
                    <a:pt x="8773" y="8773"/>
                  </a:cubicBezTo>
                  <a:lnTo>
                    <a:pt x="8773" y="3263"/>
                  </a:lnTo>
                  <a:cubicBezTo>
                    <a:pt x="8773" y="1457"/>
                    <a:pt x="7316" y="1"/>
                    <a:pt x="5511" y="1"/>
                  </a:cubicBezTo>
                  <a:close/>
                </a:path>
              </a:pathLst>
            </a:custGeom>
            <a:solidFill>
              <a:srgbClr val="5D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2"/>
            <p:cNvSpPr/>
            <p:nvPr/>
          </p:nvSpPr>
          <p:spPr>
            <a:xfrm>
              <a:off x="1698853" y="1475510"/>
              <a:ext cx="255470" cy="351391"/>
            </a:xfrm>
            <a:custGeom>
              <a:avLst/>
              <a:gdLst/>
              <a:ahLst/>
              <a:cxnLst/>
              <a:rect l="l" t="t" r="r" b="b"/>
              <a:pathLst>
                <a:path w="8773" h="12067" extrusionOk="0">
                  <a:moveTo>
                    <a:pt x="6682" y="1901"/>
                  </a:moveTo>
                  <a:cubicBezTo>
                    <a:pt x="6936" y="1901"/>
                    <a:pt x="7126" y="2122"/>
                    <a:pt x="7126" y="2376"/>
                  </a:cubicBezTo>
                  <a:lnTo>
                    <a:pt x="7126" y="6366"/>
                  </a:lnTo>
                  <a:cubicBezTo>
                    <a:pt x="7126" y="6651"/>
                    <a:pt x="6936" y="6841"/>
                    <a:pt x="6682" y="6841"/>
                  </a:cubicBezTo>
                  <a:lnTo>
                    <a:pt x="1869" y="6841"/>
                  </a:lnTo>
                  <a:cubicBezTo>
                    <a:pt x="1584" y="6841"/>
                    <a:pt x="1394" y="6651"/>
                    <a:pt x="1394" y="6366"/>
                  </a:cubicBezTo>
                  <a:lnTo>
                    <a:pt x="1394" y="2376"/>
                  </a:lnTo>
                  <a:cubicBezTo>
                    <a:pt x="1394" y="2122"/>
                    <a:pt x="1584" y="1901"/>
                    <a:pt x="1869" y="1901"/>
                  </a:cubicBezTo>
                  <a:close/>
                  <a:moveTo>
                    <a:pt x="5069" y="8621"/>
                  </a:moveTo>
                  <a:cubicBezTo>
                    <a:pt x="5097" y="8621"/>
                    <a:pt x="5128" y="8629"/>
                    <a:pt x="5162" y="8646"/>
                  </a:cubicBezTo>
                  <a:lnTo>
                    <a:pt x="5701" y="8963"/>
                  </a:lnTo>
                  <a:lnTo>
                    <a:pt x="6239" y="9280"/>
                  </a:lnTo>
                  <a:cubicBezTo>
                    <a:pt x="6366" y="9343"/>
                    <a:pt x="6366" y="9501"/>
                    <a:pt x="6239" y="9565"/>
                  </a:cubicBezTo>
                  <a:lnTo>
                    <a:pt x="5669" y="9881"/>
                  </a:lnTo>
                  <a:lnTo>
                    <a:pt x="5162" y="10198"/>
                  </a:lnTo>
                  <a:cubicBezTo>
                    <a:pt x="5128" y="10215"/>
                    <a:pt x="5097" y="10223"/>
                    <a:pt x="5069" y="10223"/>
                  </a:cubicBezTo>
                  <a:cubicBezTo>
                    <a:pt x="4992" y="10223"/>
                    <a:pt x="4941" y="10164"/>
                    <a:pt x="4941" y="10071"/>
                  </a:cubicBezTo>
                  <a:lnTo>
                    <a:pt x="4941" y="9438"/>
                  </a:lnTo>
                  <a:lnTo>
                    <a:pt x="4941" y="8773"/>
                  </a:lnTo>
                  <a:cubicBezTo>
                    <a:pt x="4941" y="8680"/>
                    <a:pt x="4992" y="8621"/>
                    <a:pt x="5069" y="8621"/>
                  </a:cubicBezTo>
                  <a:close/>
                  <a:moveTo>
                    <a:pt x="3218" y="8621"/>
                  </a:moveTo>
                  <a:cubicBezTo>
                    <a:pt x="3277" y="8621"/>
                    <a:pt x="3294" y="8680"/>
                    <a:pt x="3294" y="8773"/>
                  </a:cubicBezTo>
                  <a:lnTo>
                    <a:pt x="3294" y="9438"/>
                  </a:lnTo>
                  <a:lnTo>
                    <a:pt x="3294" y="10071"/>
                  </a:lnTo>
                  <a:cubicBezTo>
                    <a:pt x="3294" y="10170"/>
                    <a:pt x="3275" y="10250"/>
                    <a:pt x="3206" y="10250"/>
                  </a:cubicBezTo>
                  <a:cubicBezTo>
                    <a:pt x="3187" y="10250"/>
                    <a:pt x="3163" y="10244"/>
                    <a:pt x="3136" y="10230"/>
                  </a:cubicBezTo>
                  <a:lnTo>
                    <a:pt x="2629" y="9881"/>
                  </a:lnTo>
                  <a:lnTo>
                    <a:pt x="2059" y="9565"/>
                  </a:lnTo>
                  <a:cubicBezTo>
                    <a:pt x="1964" y="9501"/>
                    <a:pt x="1964" y="9343"/>
                    <a:pt x="2090" y="9280"/>
                  </a:cubicBezTo>
                  <a:lnTo>
                    <a:pt x="2660" y="8963"/>
                  </a:lnTo>
                  <a:lnTo>
                    <a:pt x="3136" y="8646"/>
                  </a:lnTo>
                  <a:cubicBezTo>
                    <a:pt x="3169" y="8629"/>
                    <a:pt x="3197" y="8621"/>
                    <a:pt x="3218" y="8621"/>
                  </a:cubicBezTo>
                  <a:close/>
                  <a:moveTo>
                    <a:pt x="3294" y="1"/>
                  </a:moveTo>
                  <a:cubicBezTo>
                    <a:pt x="1489" y="1"/>
                    <a:pt x="0" y="1457"/>
                    <a:pt x="0" y="3263"/>
                  </a:cubicBezTo>
                  <a:lnTo>
                    <a:pt x="0" y="8773"/>
                  </a:lnTo>
                  <a:cubicBezTo>
                    <a:pt x="0" y="10578"/>
                    <a:pt x="1489" y="12067"/>
                    <a:pt x="3294" y="12067"/>
                  </a:cubicBezTo>
                  <a:lnTo>
                    <a:pt x="5511" y="12067"/>
                  </a:lnTo>
                  <a:cubicBezTo>
                    <a:pt x="7316" y="12067"/>
                    <a:pt x="8773" y="10578"/>
                    <a:pt x="8773" y="8773"/>
                  </a:cubicBezTo>
                  <a:lnTo>
                    <a:pt x="8773" y="3263"/>
                  </a:lnTo>
                  <a:cubicBezTo>
                    <a:pt x="8773" y="1457"/>
                    <a:pt x="7316" y="1"/>
                    <a:pt x="5511" y="1"/>
                  </a:cubicBezTo>
                  <a:close/>
                </a:path>
              </a:pathLst>
            </a:custGeom>
            <a:solidFill>
              <a:srgbClr val="416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2"/>
            <p:cNvSpPr/>
            <p:nvPr/>
          </p:nvSpPr>
          <p:spPr>
            <a:xfrm>
              <a:off x="1734816" y="1535468"/>
              <a:ext cx="167877" cy="143882"/>
            </a:xfrm>
            <a:custGeom>
              <a:avLst/>
              <a:gdLst/>
              <a:ahLst/>
              <a:cxnLst/>
              <a:rect l="l" t="t" r="r" b="b"/>
              <a:pathLst>
                <a:path w="5765" h="4941" extrusionOk="0">
                  <a:moveTo>
                    <a:pt x="475" y="0"/>
                  </a:moveTo>
                  <a:cubicBezTo>
                    <a:pt x="222" y="0"/>
                    <a:pt x="0" y="190"/>
                    <a:pt x="0" y="475"/>
                  </a:cubicBezTo>
                  <a:lnTo>
                    <a:pt x="0" y="4465"/>
                  </a:lnTo>
                  <a:cubicBezTo>
                    <a:pt x="0" y="4719"/>
                    <a:pt x="222" y="4940"/>
                    <a:pt x="475" y="4940"/>
                  </a:cubicBezTo>
                  <a:lnTo>
                    <a:pt x="5289" y="4940"/>
                  </a:lnTo>
                  <a:cubicBezTo>
                    <a:pt x="5542" y="4940"/>
                    <a:pt x="5764" y="4719"/>
                    <a:pt x="5764" y="4465"/>
                  </a:cubicBezTo>
                  <a:lnTo>
                    <a:pt x="5764" y="475"/>
                  </a:lnTo>
                  <a:cubicBezTo>
                    <a:pt x="5764" y="190"/>
                    <a:pt x="5542" y="0"/>
                    <a:pt x="5289"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2"/>
            <p:cNvSpPr/>
            <p:nvPr/>
          </p:nvSpPr>
          <p:spPr>
            <a:xfrm>
              <a:off x="1729283" y="1529935"/>
              <a:ext cx="178942" cy="154948"/>
            </a:xfrm>
            <a:custGeom>
              <a:avLst/>
              <a:gdLst/>
              <a:ahLst/>
              <a:cxnLst/>
              <a:rect l="l" t="t" r="r" b="b"/>
              <a:pathLst>
                <a:path w="6145" h="5321" extrusionOk="0">
                  <a:moveTo>
                    <a:pt x="5479" y="380"/>
                  </a:moveTo>
                  <a:cubicBezTo>
                    <a:pt x="5637" y="380"/>
                    <a:pt x="5764" y="507"/>
                    <a:pt x="5764" y="665"/>
                  </a:cubicBezTo>
                  <a:lnTo>
                    <a:pt x="5764" y="4655"/>
                  </a:lnTo>
                  <a:cubicBezTo>
                    <a:pt x="5764" y="4782"/>
                    <a:pt x="5637" y="4909"/>
                    <a:pt x="5479" y="4909"/>
                  </a:cubicBezTo>
                  <a:lnTo>
                    <a:pt x="665" y="4909"/>
                  </a:lnTo>
                  <a:cubicBezTo>
                    <a:pt x="539" y="4909"/>
                    <a:pt x="412" y="4782"/>
                    <a:pt x="412" y="4655"/>
                  </a:cubicBezTo>
                  <a:lnTo>
                    <a:pt x="412" y="665"/>
                  </a:lnTo>
                  <a:cubicBezTo>
                    <a:pt x="412" y="507"/>
                    <a:pt x="539" y="380"/>
                    <a:pt x="665" y="380"/>
                  </a:cubicBezTo>
                  <a:close/>
                  <a:moveTo>
                    <a:pt x="665" y="0"/>
                  </a:moveTo>
                  <a:cubicBezTo>
                    <a:pt x="317" y="0"/>
                    <a:pt x="0" y="285"/>
                    <a:pt x="0" y="665"/>
                  </a:cubicBezTo>
                  <a:lnTo>
                    <a:pt x="0" y="4655"/>
                  </a:lnTo>
                  <a:cubicBezTo>
                    <a:pt x="0" y="5004"/>
                    <a:pt x="317" y="5321"/>
                    <a:pt x="665" y="5321"/>
                  </a:cubicBezTo>
                  <a:lnTo>
                    <a:pt x="5479" y="5321"/>
                  </a:lnTo>
                  <a:cubicBezTo>
                    <a:pt x="5859" y="5321"/>
                    <a:pt x="6144" y="5004"/>
                    <a:pt x="6144" y="4655"/>
                  </a:cubicBezTo>
                  <a:lnTo>
                    <a:pt x="6144" y="665"/>
                  </a:lnTo>
                  <a:cubicBezTo>
                    <a:pt x="6144" y="285"/>
                    <a:pt x="5859" y="0"/>
                    <a:pt x="5479" y="0"/>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2"/>
            <p:cNvSpPr/>
            <p:nvPr/>
          </p:nvSpPr>
          <p:spPr>
            <a:xfrm>
              <a:off x="1756016" y="1726553"/>
              <a:ext cx="38759" cy="46650"/>
            </a:xfrm>
            <a:custGeom>
              <a:avLst/>
              <a:gdLst/>
              <a:ahLst/>
              <a:cxnLst/>
              <a:rect l="l" t="t" r="r" b="b"/>
              <a:pathLst>
                <a:path w="1331" h="1602" extrusionOk="0">
                  <a:moveTo>
                    <a:pt x="1255" y="0"/>
                  </a:moveTo>
                  <a:cubicBezTo>
                    <a:pt x="1234" y="0"/>
                    <a:pt x="1206" y="8"/>
                    <a:pt x="1173" y="25"/>
                  </a:cubicBezTo>
                  <a:lnTo>
                    <a:pt x="666" y="342"/>
                  </a:lnTo>
                  <a:lnTo>
                    <a:pt x="96" y="659"/>
                  </a:lnTo>
                  <a:cubicBezTo>
                    <a:pt x="1" y="722"/>
                    <a:pt x="1" y="880"/>
                    <a:pt x="127" y="944"/>
                  </a:cubicBezTo>
                  <a:lnTo>
                    <a:pt x="697" y="1260"/>
                  </a:lnTo>
                  <a:lnTo>
                    <a:pt x="1173" y="1577"/>
                  </a:lnTo>
                  <a:cubicBezTo>
                    <a:pt x="1206" y="1594"/>
                    <a:pt x="1234" y="1602"/>
                    <a:pt x="1255" y="1602"/>
                  </a:cubicBezTo>
                  <a:cubicBezTo>
                    <a:pt x="1314" y="1602"/>
                    <a:pt x="1331" y="1543"/>
                    <a:pt x="1331" y="1450"/>
                  </a:cubicBezTo>
                  <a:lnTo>
                    <a:pt x="1331" y="817"/>
                  </a:lnTo>
                  <a:lnTo>
                    <a:pt x="1331" y="152"/>
                  </a:lnTo>
                  <a:cubicBezTo>
                    <a:pt x="1331" y="59"/>
                    <a:pt x="1314" y="0"/>
                    <a:pt x="1255" y="0"/>
                  </a:cubicBez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2"/>
            <p:cNvSpPr/>
            <p:nvPr/>
          </p:nvSpPr>
          <p:spPr>
            <a:xfrm>
              <a:off x="1842706" y="1726553"/>
              <a:ext cx="41525" cy="47436"/>
            </a:xfrm>
            <a:custGeom>
              <a:avLst/>
              <a:gdLst/>
              <a:ahLst/>
              <a:cxnLst/>
              <a:rect l="l" t="t" r="r" b="b"/>
              <a:pathLst>
                <a:path w="1426" h="1629" extrusionOk="0">
                  <a:moveTo>
                    <a:pt x="129" y="0"/>
                  </a:moveTo>
                  <a:cubicBezTo>
                    <a:pt x="52" y="0"/>
                    <a:pt x="1" y="59"/>
                    <a:pt x="1" y="152"/>
                  </a:cubicBezTo>
                  <a:lnTo>
                    <a:pt x="1" y="817"/>
                  </a:lnTo>
                  <a:lnTo>
                    <a:pt x="1" y="1450"/>
                  </a:lnTo>
                  <a:cubicBezTo>
                    <a:pt x="1" y="1549"/>
                    <a:pt x="59" y="1629"/>
                    <a:pt x="144" y="1629"/>
                  </a:cubicBezTo>
                  <a:cubicBezTo>
                    <a:pt x="168" y="1629"/>
                    <a:pt x="195" y="1623"/>
                    <a:pt x="222" y="1609"/>
                  </a:cubicBezTo>
                  <a:lnTo>
                    <a:pt x="761" y="1260"/>
                  </a:lnTo>
                  <a:lnTo>
                    <a:pt x="1299" y="944"/>
                  </a:lnTo>
                  <a:cubicBezTo>
                    <a:pt x="1426" y="880"/>
                    <a:pt x="1426" y="722"/>
                    <a:pt x="1299" y="659"/>
                  </a:cubicBezTo>
                  <a:lnTo>
                    <a:pt x="729" y="342"/>
                  </a:lnTo>
                  <a:lnTo>
                    <a:pt x="222" y="25"/>
                  </a:lnTo>
                  <a:cubicBezTo>
                    <a:pt x="188" y="8"/>
                    <a:pt x="157" y="0"/>
                    <a:pt x="129" y="0"/>
                  </a:cubicBez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2"/>
            <p:cNvSpPr/>
            <p:nvPr/>
          </p:nvSpPr>
          <p:spPr>
            <a:xfrm>
              <a:off x="1779079" y="2025150"/>
              <a:ext cx="119916" cy="208441"/>
            </a:xfrm>
            <a:custGeom>
              <a:avLst/>
              <a:gdLst/>
              <a:ahLst/>
              <a:cxnLst/>
              <a:rect l="l" t="t" r="r" b="b"/>
              <a:pathLst>
                <a:path w="4118" h="7158" extrusionOk="0">
                  <a:moveTo>
                    <a:pt x="1236" y="0"/>
                  </a:moveTo>
                  <a:cubicBezTo>
                    <a:pt x="856" y="32"/>
                    <a:pt x="571" y="349"/>
                    <a:pt x="571" y="729"/>
                  </a:cubicBezTo>
                  <a:cubicBezTo>
                    <a:pt x="571" y="1109"/>
                    <a:pt x="824" y="1394"/>
                    <a:pt x="1172" y="1457"/>
                  </a:cubicBezTo>
                  <a:cubicBezTo>
                    <a:pt x="1172" y="1611"/>
                    <a:pt x="1172" y="1826"/>
                    <a:pt x="1172" y="1900"/>
                  </a:cubicBezTo>
                  <a:cubicBezTo>
                    <a:pt x="507" y="2122"/>
                    <a:pt x="1" y="2756"/>
                    <a:pt x="1" y="3516"/>
                  </a:cubicBezTo>
                  <a:lnTo>
                    <a:pt x="1" y="6651"/>
                  </a:lnTo>
                  <a:cubicBezTo>
                    <a:pt x="1" y="7031"/>
                    <a:pt x="317" y="7157"/>
                    <a:pt x="666" y="7157"/>
                  </a:cubicBezTo>
                  <a:lnTo>
                    <a:pt x="3294" y="7157"/>
                  </a:lnTo>
                  <a:cubicBezTo>
                    <a:pt x="3642" y="7157"/>
                    <a:pt x="4086" y="7031"/>
                    <a:pt x="4086" y="6651"/>
                  </a:cubicBezTo>
                  <a:lnTo>
                    <a:pt x="4086" y="3516"/>
                  </a:lnTo>
                  <a:cubicBezTo>
                    <a:pt x="4117" y="2756"/>
                    <a:pt x="3516" y="2122"/>
                    <a:pt x="2851" y="1932"/>
                  </a:cubicBezTo>
                  <a:cubicBezTo>
                    <a:pt x="2851" y="1943"/>
                    <a:pt x="2850" y="1948"/>
                    <a:pt x="2850" y="1948"/>
                  </a:cubicBezTo>
                  <a:cubicBezTo>
                    <a:pt x="2844" y="1948"/>
                    <a:pt x="2819" y="1653"/>
                    <a:pt x="2819" y="1457"/>
                  </a:cubicBezTo>
                  <a:cubicBezTo>
                    <a:pt x="3136" y="1394"/>
                    <a:pt x="3357" y="1077"/>
                    <a:pt x="3357" y="729"/>
                  </a:cubicBezTo>
                  <a:cubicBezTo>
                    <a:pt x="3357" y="380"/>
                    <a:pt x="3104" y="95"/>
                    <a:pt x="2787" y="32"/>
                  </a:cubicBezTo>
                  <a:cubicBezTo>
                    <a:pt x="2692" y="0"/>
                    <a:pt x="1236" y="0"/>
                    <a:pt x="1236" y="0"/>
                  </a:cubicBezTo>
                  <a:close/>
                </a:path>
              </a:pathLst>
            </a:custGeom>
            <a:solidFill>
              <a:srgbClr val="5D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2"/>
            <p:cNvSpPr/>
            <p:nvPr/>
          </p:nvSpPr>
          <p:spPr>
            <a:xfrm>
              <a:off x="1770779" y="2058346"/>
              <a:ext cx="119916" cy="175244"/>
            </a:xfrm>
            <a:custGeom>
              <a:avLst/>
              <a:gdLst/>
              <a:ahLst/>
              <a:cxnLst/>
              <a:rect l="l" t="t" r="r" b="b"/>
              <a:pathLst>
                <a:path w="4118" h="6018" extrusionOk="0">
                  <a:moveTo>
                    <a:pt x="3864" y="2186"/>
                  </a:moveTo>
                  <a:lnTo>
                    <a:pt x="3864" y="3547"/>
                  </a:lnTo>
                  <a:lnTo>
                    <a:pt x="571" y="3547"/>
                  </a:lnTo>
                  <a:lnTo>
                    <a:pt x="571" y="2186"/>
                  </a:lnTo>
                  <a:close/>
                  <a:moveTo>
                    <a:pt x="1299" y="0"/>
                  </a:moveTo>
                  <a:cubicBezTo>
                    <a:pt x="1299" y="0"/>
                    <a:pt x="1247" y="593"/>
                    <a:pt x="1237" y="593"/>
                  </a:cubicBezTo>
                  <a:cubicBezTo>
                    <a:pt x="1236" y="593"/>
                    <a:pt x="1236" y="586"/>
                    <a:pt x="1236" y="570"/>
                  </a:cubicBezTo>
                  <a:cubicBezTo>
                    <a:pt x="571" y="792"/>
                    <a:pt x="0" y="1457"/>
                    <a:pt x="0" y="2186"/>
                  </a:cubicBezTo>
                  <a:lnTo>
                    <a:pt x="0" y="5352"/>
                  </a:lnTo>
                  <a:cubicBezTo>
                    <a:pt x="0" y="5701"/>
                    <a:pt x="412" y="6017"/>
                    <a:pt x="792" y="6017"/>
                  </a:cubicBezTo>
                  <a:lnTo>
                    <a:pt x="3421" y="6017"/>
                  </a:lnTo>
                  <a:cubicBezTo>
                    <a:pt x="3769" y="6017"/>
                    <a:pt x="4117" y="5701"/>
                    <a:pt x="4117" y="5352"/>
                  </a:cubicBezTo>
                  <a:lnTo>
                    <a:pt x="4117" y="2186"/>
                  </a:lnTo>
                  <a:cubicBezTo>
                    <a:pt x="4117" y="1457"/>
                    <a:pt x="3579" y="824"/>
                    <a:pt x="2914" y="602"/>
                  </a:cubicBezTo>
                  <a:cubicBezTo>
                    <a:pt x="2914" y="617"/>
                    <a:pt x="2914" y="624"/>
                    <a:pt x="2913" y="624"/>
                  </a:cubicBezTo>
                  <a:cubicBezTo>
                    <a:pt x="2908" y="624"/>
                    <a:pt x="2882" y="0"/>
                    <a:pt x="2882" y="0"/>
                  </a:cubicBezTo>
                  <a:lnTo>
                    <a:pt x="1394" y="0"/>
                  </a:lnTo>
                  <a:cubicBezTo>
                    <a:pt x="1373" y="0"/>
                    <a:pt x="1380" y="14"/>
                    <a:pt x="1359" y="14"/>
                  </a:cubicBezTo>
                  <a:cubicBezTo>
                    <a:pt x="1348" y="14"/>
                    <a:pt x="1331" y="11"/>
                    <a:pt x="1299"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22"/>
            <p:cNvSpPr/>
            <p:nvPr/>
          </p:nvSpPr>
          <p:spPr>
            <a:xfrm>
              <a:off x="1791076" y="2020520"/>
              <a:ext cx="80255" cy="43389"/>
            </a:xfrm>
            <a:custGeom>
              <a:avLst/>
              <a:gdLst/>
              <a:ahLst/>
              <a:cxnLst/>
              <a:rect l="l" t="t" r="r" b="b"/>
              <a:pathLst>
                <a:path w="2756" h="1490" extrusionOk="0">
                  <a:moveTo>
                    <a:pt x="665" y="1"/>
                  </a:moveTo>
                  <a:cubicBezTo>
                    <a:pt x="285" y="33"/>
                    <a:pt x="0" y="349"/>
                    <a:pt x="0" y="729"/>
                  </a:cubicBezTo>
                  <a:cubicBezTo>
                    <a:pt x="0" y="1109"/>
                    <a:pt x="254" y="1426"/>
                    <a:pt x="665" y="1489"/>
                  </a:cubicBezTo>
                  <a:cubicBezTo>
                    <a:pt x="729" y="1489"/>
                    <a:pt x="2154" y="1489"/>
                    <a:pt x="2217" y="1458"/>
                  </a:cubicBezTo>
                  <a:cubicBezTo>
                    <a:pt x="2534" y="1363"/>
                    <a:pt x="2755" y="1078"/>
                    <a:pt x="2755" y="729"/>
                  </a:cubicBezTo>
                  <a:cubicBezTo>
                    <a:pt x="2755" y="381"/>
                    <a:pt x="2534" y="96"/>
                    <a:pt x="2217"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22"/>
            <p:cNvSpPr/>
            <p:nvPr/>
          </p:nvSpPr>
          <p:spPr>
            <a:xfrm>
              <a:off x="1787378" y="2121974"/>
              <a:ext cx="95950" cy="39691"/>
            </a:xfrm>
            <a:custGeom>
              <a:avLst/>
              <a:gdLst/>
              <a:ahLst/>
              <a:cxnLst/>
              <a:rect l="l" t="t" r="r" b="b"/>
              <a:pathLst>
                <a:path w="3295" h="1363" extrusionOk="0">
                  <a:moveTo>
                    <a:pt x="1" y="1"/>
                  </a:moveTo>
                  <a:lnTo>
                    <a:pt x="1" y="1362"/>
                  </a:lnTo>
                  <a:lnTo>
                    <a:pt x="3294" y="1362"/>
                  </a:lnTo>
                  <a:lnTo>
                    <a:pt x="3294" y="1"/>
                  </a:lnTo>
                  <a:close/>
                </a:path>
              </a:pathLst>
            </a:custGeom>
            <a:solidFill>
              <a:srgbClr val="FCF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2"/>
            <p:cNvSpPr/>
            <p:nvPr/>
          </p:nvSpPr>
          <p:spPr>
            <a:xfrm>
              <a:off x="1851937" y="2081410"/>
              <a:ext cx="31391" cy="36458"/>
            </a:xfrm>
            <a:custGeom>
              <a:avLst/>
              <a:gdLst/>
              <a:ahLst/>
              <a:cxnLst/>
              <a:rect l="l" t="t" r="r" b="b"/>
              <a:pathLst>
                <a:path w="1078" h="1252" extrusionOk="0">
                  <a:moveTo>
                    <a:pt x="95" y="0"/>
                  </a:moveTo>
                  <a:cubicBezTo>
                    <a:pt x="32" y="0"/>
                    <a:pt x="0" y="95"/>
                    <a:pt x="64" y="127"/>
                  </a:cubicBezTo>
                  <a:cubicBezTo>
                    <a:pt x="570" y="253"/>
                    <a:pt x="919" y="697"/>
                    <a:pt x="950" y="1204"/>
                  </a:cubicBezTo>
                  <a:cubicBezTo>
                    <a:pt x="966" y="1235"/>
                    <a:pt x="998" y="1251"/>
                    <a:pt x="1026" y="1251"/>
                  </a:cubicBezTo>
                  <a:cubicBezTo>
                    <a:pt x="1053" y="1251"/>
                    <a:pt x="1077" y="1235"/>
                    <a:pt x="1077" y="1204"/>
                  </a:cubicBezTo>
                  <a:cubicBezTo>
                    <a:pt x="1045" y="634"/>
                    <a:pt x="665" y="127"/>
                    <a:pt x="95" y="0"/>
                  </a:cubicBezTo>
                  <a:close/>
                </a:path>
              </a:pathLst>
            </a:custGeom>
            <a:solidFill>
              <a:srgbClr val="B1D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22"/>
            <p:cNvSpPr/>
            <p:nvPr/>
          </p:nvSpPr>
          <p:spPr>
            <a:xfrm>
              <a:off x="1778147" y="2213585"/>
              <a:ext cx="18491" cy="17239"/>
            </a:xfrm>
            <a:custGeom>
              <a:avLst/>
              <a:gdLst/>
              <a:ahLst/>
              <a:cxnLst/>
              <a:rect l="l" t="t" r="r" b="b"/>
              <a:pathLst>
                <a:path w="635" h="592" extrusionOk="0">
                  <a:moveTo>
                    <a:pt x="41" y="1"/>
                  </a:moveTo>
                  <a:cubicBezTo>
                    <a:pt x="23" y="1"/>
                    <a:pt x="1" y="16"/>
                    <a:pt x="1" y="53"/>
                  </a:cubicBezTo>
                  <a:cubicBezTo>
                    <a:pt x="64" y="338"/>
                    <a:pt x="318" y="528"/>
                    <a:pt x="603" y="591"/>
                  </a:cubicBezTo>
                  <a:cubicBezTo>
                    <a:pt x="634" y="591"/>
                    <a:pt x="634" y="528"/>
                    <a:pt x="603" y="528"/>
                  </a:cubicBezTo>
                  <a:cubicBezTo>
                    <a:pt x="349" y="496"/>
                    <a:pt x="128" y="306"/>
                    <a:pt x="64" y="21"/>
                  </a:cubicBezTo>
                  <a:cubicBezTo>
                    <a:pt x="64" y="8"/>
                    <a:pt x="53" y="1"/>
                    <a:pt x="41" y="1"/>
                  </a:cubicBezTo>
                  <a:close/>
                </a:path>
              </a:pathLst>
            </a:custGeom>
            <a:solidFill>
              <a:srgbClr val="B1D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22"/>
            <p:cNvSpPr/>
            <p:nvPr/>
          </p:nvSpPr>
          <p:spPr>
            <a:xfrm>
              <a:off x="1870370" y="2213818"/>
              <a:ext cx="18491" cy="17006"/>
            </a:xfrm>
            <a:custGeom>
              <a:avLst/>
              <a:gdLst/>
              <a:ahLst/>
              <a:cxnLst/>
              <a:rect l="l" t="t" r="r" b="b"/>
              <a:pathLst>
                <a:path w="635" h="584" extrusionOk="0">
                  <a:moveTo>
                    <a:pt x="584" y="0"/>
                  </a:moveTo>
                  <a:cubicBezTo>
                    <a:pt x="576" y="0"/>
                    <a:pt x="571" y="4"/>
                    <a:pt x="571" y="13"/>
                  </a:cubicBezTo>
                  <a:cubicBezTo>
                    <a:pt x="507" y="298"/>
                    <a:pt x="286" y="488"/>
                    <a:pt x="32" y="520"/>
                  </a:cubicBezTo>
                  <a:cubicBezTo>
                    <a:pt x="1" y="520"/>
                    <a:pt x="1" y="583"/>
                    <a:pt x="32" y="583"/>
                  </a:cubicBezTo>
                  <a:cubicBezTo>
                    <a:pt x="317" y="552"/>
                    <a:pt x="571" y="330"/>
                    <a:pt x="634" y="45"/>
                  </a:cubicBezTo>
                  <a:cubicBezTo>
                    <a:pt x="634" y="23"/>
                    <a:pt x="602" y="0"/>
                    <a:pt x="584" y="0"/>
                  </a:cubicBezTo>
                  <a:close/>
                </a:path>
              </a:pathLst>
            </a:custGeom>
            <a:solidFill>
              <a:srgbClr val="B1DC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2"/>
            <p:cNvSpPr/>
            <p:nvPr/>
          </p:nvSpPr>
          <p:spPr>
            <a:xfrm>
              <a:off x="2112008" y="1498573"/>
              <a:ext cx="101454" cy="770981"/>
            </a:xfrm>
            <a:custGeom>
              <a:avLst/>
              <a:gdLst/>
              <a:ahLst/>
              <a:cxnLst/>
              <a:rect l="l" t="t" r="r" b="b"/>
              <a:pathLst>
                <a:path w="3484" h="26476" extrusionOk="0">
                  <a:moveTo>
                    <a:pt x="1805" y="0"/>
                  </a:moveTo>
                  <a:cubicBezTo>
                    <a:pt x="1267" y="0"/>
                    <a:pt x="855" y="444"/>
                    <a:pt x="855" y="950"/>
                  </a:cubicBezTo>
                  <a:lnTo>
                    <a:pt x="855" y="2312"/>
                  </a:lnTo>
                  <a:cubicBezTo>
                    <a:pt x="570" y="2407"/>
                    <a:pt x="380" y="2692"/>
                    <a:pt x="380" y="3009"/>
                  </a:cubicBezTo>
                  <a:lnTo>
                    <a:pt x="380" y="9913"/>
                  </a:lnTo>
                  <a:cubicBezTo>
                    <a:pt x="380" y="10134"/>
                    <a:pt x="317" y="10356"/>
                    <a:pt x="222" y="10546"/>
                  </a:cubicBezTo>
                  <a:lnTo>
                    <a:pt x="158" y="10641"/>
                  </a:lnTo>
                  <a:cubicBezTo>
                    <a:pt x="63" y="10863"/>
                    <a:pt x="0" y="11116"/>
                    <a:pt x="0" y="11338"/>
                  </a:cubicBezTo>
                  <a:lnTo>
                    <a:pt x="380" y="21630"/>
                  </a:lnTo>
                  <a:cubicBezTo>
                    <a:pt x="412" y="21630"/>
                    <a:pt x="475" y="21662"/>
                    <a:pt x="507" y="21662"/>
                  </a:cubicBezTo>
                  <a:lnTo>
                    <a:pt x="507" y="22327"/>
                  </a:lnTo>
                  <a:cubicBezTo>
                    <a:pt x="443" y="22295"/>
                    <a:pt x="380" y="22295"/>
                    <a:pt x="285" y="22264"/>
                  </a:cubicBezTo>
                  <a:lnTo>
                    <a:pt x="285" y="25399"/>
                  </a:lnTo>
                  <a:cubicBezTo>
                    <a:pt x="285" y="25906"/>
                    <a:pt x="855" y="26476"/>
                    <a:pt x="1362" y="26476"/>
                  </a:cubicBezTo>
                  <a:lnTo>
                    <a:pt x="2185" y="26476"/>
                  </a:lnTo>
                  <a:cubicBezTo>
                    <a:pt x="2692" y="26476"/>
                    <a:pt x="3009" y="25906"/>
                    <a:pt x="3009" y="25399"/>
                  </a:cubicBezTo>
                  <a:lnTo>
                    <a:pt x="3009" y="22359"/>
                  </a:lnTo>
                  <a:cubicBezTo>
                    <a:pt x="2945" y="22390"/>
                    <a:pt x="2914" y="22390"/>
                    <a:pt x="2882" y="22390"/>
                  </a:cubicBezTo>
                  <a:lnTo>
                    <a:pt x="2882" y="21789"/>
                  </a:lnTo>
                  <a:cubicBezTo>
                    <a:pt x="2945" y="21789"/>
                    <a:pt x="3009" y="21757"/>
                    <a:pt x="3072" y="21725"/>
                  </a:cubicBezTo>
                  <a:lnTo>
                    <a:pt x="3484" y="11433"/>
                  </a:lnTo>
                  <a:cubicBezTo>
                    <a:pt x="3484" y="11148"/>
                    <a:pt x="3420" y="10863"/>
                    <a:pt x="3294" y="10641"/>
                  </a:cubicBezTo>
                  <a:lnTo>
                    <a:pt x="3262" y="10546"/>
                  </a:lnTo>
                  <a:cubicBezTo>
                    <a:pt x="3135" y="10293"/>
                    <a:pt x="3072" y="10039"/>
                    <a:pt x="3072" y="9786"/>
                  </a:cubicBezTo>
                  <a:lnTo>
                    <a:pt x="3072" y="2882"/>
                  </a:lnTo>
                  <a:cubicBezTo>
                    <a:pt x="3072" y="2661"/>
                    <a:pt x="2945" y="2439"/>
                    <a:pt x="2724" y="2312"/>
                  </a:cubicBezTo>
                  <a:lnTo>
                    <a:pt x="2724" y="950"/>
                  </a:lnTo>
                  <a:cubicBezTo>
                    <a:pt x="2724" y="444"/>
                    <a:pt x="2312" y="0"/>
                    <a:pt x="1805" y="0"/>
                  </a:cubicBezTo>
                  <a:close/>
                </a:path>
              </a:pathLst>
            </a:custGeom>
            <a:solidFill>
              <a:srgbClr val="5D5D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22"/>
            <p:cNvSpPr/>
            <p:nvPr/>
          </p:nvSpPr>
          <p:spPr>
            <a:xfrm>
              <a:off x="2118443" y="1498573"/>
              <a:ext cx="54454" cy="118082"/>
            </a:xfrm>
            <a:custGeom>
              <a:avLst/>
              <a:gdLst/>
              <a:ahLst/>
              <a:cxnLst/>
              <a:rect l="l" t="t" r="r" b="b"/>
              <a:pathLst>
                <a:path w="1870" h="4055" extrusionOk="0">
                  <a:moveTo>
                    <a:pt x="919" y="0"/>
                  </a:moveTo>
                  <a:cubicBezTo>
                    <a:pt x="412" y="0"/>
                    <a:pt x="1" y="444"/>
                    <a:pt x="1" y="950"/>
                  </a:cubicBezTo>
                  <a:lnTo>
                    <a:pt x="1" y="3136"/>
                  </a:lnTo>
                  <a:cubicBezTo>
                    <a:pt x="1" y="3642"/>
                    <a:pt x="412" y="4054"/>
                    <a:pt x="919" y="4054"/>
                  </a:cubicBezTo>
                  <a:cubicBezTo>
                    <a:pt x="1458" y="4054"/>
                    <a:pt x="1869" y="3642"/>
                    <a:pt x="1869" y="3136"/>
                  </a:cubicBezTo>
                  <a:lnTo>
                    <a:pt x="1869" y="950"/>
                  </a:lnTo>
                  <a:cubicBezTo>
                    <a:pt x="1869" y="444"/>
                    <a:pt x="1458" y="0"/>
                    <a:pt x="919" y="0"/>
                  </a:cubicBezTo>
                  <a:close/>
                </a:path>
              </a:pathLst>
            </a:custGeom>
            <a:solidFill>
              <a:srgbClr val="416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22"/>
            <p:cNvSpPr/>
            <p:nvPr/>
          </p:nvSpPr>
          <p:spPr>
            <a:xfrm>
              <a:off x="2108309" y="2098911"/>
              <a:ext cx="68257" cy="86719"/>
            </a:xfrm>
            <a:custGeom>
              <a:avLst/>
              <a:gdLst/>
              <a:ahLst/>
              <a:cxnLst/>
              <a:rect l="l" t="t" r="r" b="b"/>
              <a:pathLst>
                <a:path w="2344" h="2978" extrusionOk="0">
                  <a:moveTo>
                    <a:pt x="0" y="1"/>
                  </a:moveTo>
                  <a:lnTo>
                    <a:pt x="0" y="2978"/>
                  </a:lnTo>
                  <a:lnTo>
                    <a:pt x="2344" y="2978"/>
                  </a:lnTo>
                  <a:lnTo>
                    <a:pt x="2344" y="1"/>
                  </a:lnTo>
                  <a:close/>
                </a:path>
              </a:pathLst>
            </a:custGeom>
            <a:solidFill>
              <a:srgbClr val="416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2"/>
            <p:cNvSpPr/>
            <p:nvPr/>
          </p:nvSpPr>
          <p:spPr>
            <a:xfrm>
              <a:off x="2098176" y="2146871"/>
              <a:ext cx="87622" cy="118082"/>
            </a:xfrm>
            <a:custGeom>
              <a:avLst/>
              <a:gdLst/>
              <a:ahLst/>
              <a:cxnLst/>
              <a:rect l="l" t="t" r="r" b="b"/>
              <a:pathLst>
                <a:path w="3009" h="4055" extrusionOk="0">
                  <a:moveTo>
                    <a:pt x="0" y="1"/>
                  </a:moveTo>
                  <a:lnTo>
                    <a:pt x="0" y="3168"/>
                  </a:lnTo>
                  <a:cubicBezTo>
                    <a:pt x="0" y="3674"/>
                    <a:pt x="697" y="4054"/>
                    <a:pt x="1203" y="4054"/>
                  </a:cubicBezTo>
                  <a:lnTo>
                    <a:pt x="2027" y="4054"/>
                  </a:lnTo>
                  <a:cubicBezTo>
                    <a:pt x="2534" y="4054"/>
                    <a:pt x="3009" y="3674"/>
                    <a:pt x="3009" y="3168"/>
                  </a:cubicBezTo>
                  <a:lnTo>
                    <a:pt x="3009" y="127"/>
                  </a:lnTo>
                  <a:cubicBezTo>
                    <a:pt x="2540" y="225"/>
                    <a:pt x="2135" y="263"/>
                    <a:pt x="1772" y="263"/>
                  </a:cubicBezTo>
                  <a:cubicBezTo>
                    <a:pt x="1080" y="263"/>
                    <a:pt x="540" y="125"/>
                    <a:pt x="0" y="1"/>
                  </a:cubicBezTo>
                  <a:close/>
                </a:path>
              </a:pathLst>
            </a:custGeom>
            <a:solidFill>
              <a:srgbClr val="FB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2"/>
            <p:cNvSpPr/>
            <p:nvPr/>
          </p:nvSpPr>
          <p:spPr>
            <a:xfrm>
              <a:off x="2093545" y="1564034"/>
              <a:ext cx="101483" cy="571829"/>
            </a:xfrm>
            <a:custGeom>
              <a:avLst/>
              <a:gdLst/>
              <a:ahLst/>
              <a:cxnLst/>
              <a:rect l="l" t="t" r="r" b="b"/>
              <a:pathLst>
                <a:path w="3485" h="19637" extrusionOk="0">
                  <a:moveTo>
                    <a:pt x="1172" y="1"/>
                  </a:moveTo>
                  <a:cubicBezTo>
                    <a:pt x="729" y="1"/>
                    <a:pt x="381" y="349"/>
                    <a:pt x="381" y="761"/>
                  </a:cubicBezTo>
                  <a:lnTo>
                    <a:pt x="381" y="7665"/>
                  </a:lnTo>
                  <a:cubicBezTo>
                    <a:pt x="381" y="7886"/>
                    <a:pt x="317" y="8108"/>
                    <a:pt x="222" y="8298"/>
                  </a:cubicBezTo>
                  <a:lnTo>
                    <a:pt x="159" y="8393"/>
                  </a:lnTo>
                  <a:cubicBezTo>
                    <a:pt x="64" y="8615"/>
                    <a:pt x="1" y="8868"/>
                    <a:pt x="1" y="9090"/>
                  </a:cubicBezTo>
                  <a:lnTo>
                    <a:pt x="381" y="19382"/>
                  </a:lnTo>
                  <a:cubicBezTo>
                    <a:pt x="783" y="19503"/>
                    <a:pt x="1314" y="19637"/>
                    <a:pt x="1931" y="19637"/>
                  </a:cubicBezTo>
                  <a:cubicBezTo>
                    <a:pt x="2286" y="19637"/>
                    <a:pt x="2669" y="19593"/>
                    <a:pt x="3073" y="19477"/>
                  </a:cubicBezTo>
                  <a:lnTo>
                    <a:pt x="3484" y="9185"/>
                  </a:lnTo>
                  <a:cubicBezTo>
                    <a:pt x="3484" y="8900"/>
                    <a:pt x="3421" y="8615"/>
                    <a:pt x="3294" y="8393"/>
                  </a:cubicBezTo>
                  <a:lnTo>
                    <a:pt x="3263" y="8298"/>
                  </a:lnTo>
                  <a:cubicBezTo>
                    <a:pt x="3136" y="8045"/>
                    <a:pt x="3073" y="7791"/>
                    <a:pt x="3073" y="7538"/>
                  </a:cubicBezTo>
                  <a:lnTo>
                    <a:pt x="3073" y="634"/>
                  </a:lnTo>
                  <a:cubicBezTo>
                    <a:pt x="3073" y="286"/>
                    <a:pt x="2788" y="1"/>
                    <a:pt x="2408" y="1"/>
                  </a:cubicBezTo>
                  <a:close/>
                </a:path>
              </a:pathLst>
            </a:custGeom>
            <a:solidFill>
              <a:srgbClr val="FBFA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2"/>
            <p:cNvSpPr/>
            <p:nvPr/>
          </p:nvSpPr>
          <p:spPr>
            <a:xfrm>
              <a:off x="2123073" y="1730048"/>
              <a:ext cx="43360" cy="340325"/>
            </a:xfrm>
            <a:custGeom>
              <a:avLst/>
              <a:gdLst/>
              <a:ahLst/>
              <a:cxnLst/>
              <a:rect l="l" t="t" r="r" b="b"/>
              <a:pathLst>
                <a:path w="1489" h="11687" extrusionOk="0">
                  <a:moveTo>
                    <a:pt x="760" y="0"/>
                  </a:moveTo>
                  <a:cubicBezTo>
                    <a:pt x="317" y="0"/>
                    <a:pt x="0" y="349"/>
                    <a:pt x="0" y="760"/>
                  </a:cubicBezTo>
                  <a:lnTo>
                    <a:pt x="0" y="10926"/>
                  </a:lnTo>
                  <a:cubicBezTo>
                    <a:pt x="0" y="11338"/>
                    <a:pt x="317" y="11686"/>
                    <a:pt x="760" y="11686"/>
                  </a:cubicBezTo>
                  <a:cubicBezTo>
                    <a:pt x="1172" y="11686"/>
                    <a:pt x="1489" y="11338"/>
                    <a:pt x="1489" y="10926"/>
                  </a:cubicBezTo>
                  <a:lnTo>
                    <a:pt x="1489" y="760"/>
                  </a:lnTo>
                  <a:cubicBezTo>
                    <a:pt x="1489" y="349"/>
                    <a:pt x="1172" y="0"/>
                    <a:pt x="760" y="0"/>
                  </a:cubicBezTo>
                  <a:close/>
                </a:path>
              </a:pathLst>
            </a:custGeom>
            <a:solidFill>
              <a:srgbClr val="416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2"/>
            <p:cNvSpPr/>
            <p:nvPr/>
          </p:nvSpPr>
          <p:spPr>
            <a:xfrm>
              <a:off x="2137808" y="2015919"/>
              <a:ext cx="14793" cy="39691"/>
            </a:xfrm>
            <a:custGeom>
              <a:avLst/>
              <a:gdLst/>
              <a:ahLst/>
              <a:cxnLst/>
              <a:rect l="l" t="t" r="r" b="b"/>
              <a:pathLst>
                <a:path w="508" h="1363" extrusionOk="0">
                  <a:moveTo>
                    <a:pt x="127" y="1"/>
                  </a:moveTo>
                  <a:cubicBezTo>
                    <a:pt x="64" y="1"/>
                    <a:pt x="1" y="64"/>
                    <a:pt x="1" y="127"/>
                  </a:cubicBezTo>
                  <a:lnTo>
                    <a:pt x="1" y="1204"/>
                  </a:lnTo>
                  <a:cubicBezTo>
                    <a:pt x="1" y="1299"/>
                    <a:pt x="64" y="1362"/>
                    <a:pt x="127" y="1362"/>
                  </a:cubicBezTo>
                  <a:lnTo>
                    <a:pt x="381" y="1362"/>
                  </a:lnTo>
                  <a:cubicBezTo>
                    <a:pt x="444" y="1362"/>
                    <a:pt x="507" y="1299"/>
                    <a:pt x="507" y="1204"/>
                  </a:cubicBezTo>
                  <a:lnTo>
                    <a:pt x="507" y="127"/>
                  </a:lnTo>
                  <a:cubicBezTo>
                    <a:pt x="507" y="64"/>
                    <a:pt x="444" y="1"/>
                    <a:pt x="381" y="1"/>
                  </a:cubicBez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2"/>
            <p:cNvSpPr/>
            <p:nvPr/>
          </p:nvSpPr>
          <p:spPr>
            <a:xfrm>
              <a:off x="2106475" y="2149871"/>
              <a:ext cx="1864" cy="14094"/>
            </a:xfrm>
            <a:custGeom>
              <a:avLst/>
              <a:gdLst/>
              <a:ahLst/>
              <a:cxnLst/>
              <a:rect l="l" t="t" r="r" b="b"/>
              <a:pathLst>
                <a:path w="64" h="484" extrusionOk="0">
                  <a:moveTo>
                    <a:pt x="32" y="1"/>
                  </a:moveTo>
                  <a:cubicBezTo>
                    <a:pt x="16" y="1"/>
                    <a:pt x="0" y="8"/>
                    <a:pt x="0" y="24"/>
                  </a:cubicBezTo>
                  <a:lnTo>
                    <a:pt x="0" y="404"/>
                  </a:lnTo>
                  <a:lnTo>
                    <a:pt x="0" y="436"/>
                  </a:lnTo>
                  <a:cubicBezTo>
                    <a:pt x="0" y="468"/>
                    <a:pt x="16" y="483"/>
                    <a:pt x="32" y="483"/>
                  </a:cubicBezTo>
                  <a:cubicBezTo>
                    <a:pt x="48" y="483"/>
                    <a:pt x="63" y="468"/>
                    <a:pt x="63" y="436"/>
                  </a:cubicBezTo>
                  <a:lnTo>
                    <a:pt x="63" y="88"/>
                  </a:lnTo>
                  <a:lnTo>
                    <a:pt x="63" y="24"/>
                  </a:lnTo>
                  <a:cubicBezTo>
                    <a:pt x="63" y="8"/>
                    <a:pt x="48" y="1"/>
                    <a:pt x="32"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2"/>
            <p:cNvSpPr/>
            <p:nvPr/>
          </p:nvSpPr>
          <p:spPr>
            <a:xfrm>
              <a:off x="2113842" y="2151938"/>
              <a:ext cx="1864" cy="14094"/>
            </a:xfrm>
            <a:custGeom>
              <a:avLst/>
              <a:gdLst/>
              <a:ahLst/>
              <a:cxnLst/>
              <a:rect l="l" t="t" r="r" b="b"/>
              <a:pathLst>
                <a:path w="64" h="484" extrusionOk="0">
                  <a:moveTo>
                    <a:pt x="32" y="1"/>
                  </a:moveTo>
                  <a:cubicBezTo>
                    <a:pt x="16" y="1"/>
                    <a:pt x="0" y="17"/>
                    <a:pt x="0" y="48"/>
                  </a:cubicBezTo>
                  <a:lnTo>
                    <a:pt x="0" y="397"/>
                  </a:lnTo>
                  <a:lnTo>
                    <a:pt x="0" y="460"/>
                  </a:lnTo>
                  <a:cubicBezTo>
                    <a:pt x="0" y="476"/>
                    <a:pt x="16" y="484"/>
                    <a:pt x="32" y="484"/>
                  </a:cubicBezTo>
                  <a:cubicBezTo>
                    <a:pt x="48" y="484"/>
                    <a:pt x="64" y="476"/>
                    <a:pt x="64" y="460"/>
                  </a:cubicBezTo>
                  <a:lnTo>
                    <a:pt x="64" y="80"/>
                  </a:lnTo>
                  <a:lnTo>
                    <a:pt x="64" y="48"/>
                  </a:lnTo>
                  <a:cubicBezTo>
                    <a:pt x="64" y="17"/>
                    <a:pt x="48" y="1"/>
                    <a:pt x="32"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2"/>
            <p:cNvSpPr/>
            <p:nvPr/>
          </p:nvSpPr>
          <p:spPr>
            <a:xfrm>
              <a:off x="2121209" y="2153569"/>
              <a:ext cx="1893" cy="14094"/>
            </a:xfrm>
            <a:custGeom>
              <a:avLst/>
              <a:gdLst/>
              <a:ahLst/>
              <a:cxnLst/>
              <a:rect l="l" t="t" r="r" b="b"/>
              <a:pathLst>
                <a:path w="65" h="484" extrusionOk="0">
                  <a:moveTo>
                    <a:pt x="32" y="0"/>
                  </a:moveTo>
                  <a:cubicBezTo>
                    <a:pt x="17" y="0"/>
                    <a:pt x="1" y="8"/>
                    <a:pt x="1" y="24"/>
                  </a:cubicBezTo>
                  <a:lnTo>
                    <a:pt x="1" y="404"/>
                  </a:lnTo>
                  <a:lnTo>
                    <a:pt x="1" y="436"/>
                  </a:lnTo>
                  <a:cubicBezTo>
                    <a:pt x="1" y="467"/>
                    <a:pt x="17" y="483"/>
                    <a:pt x="32" y="483"/>
                  </a:cubicBezTo>
                  <a:cubicBezTo>
                    <a:pt x="48" y="483"/>
                    <a:pt x="64" y="467"/>
                    <a:pt x="64" y="436"/>
                  </a:cubicBezTo>
                  <a:lnTo>
                    <a:pt x="64" y="87"/>
                  </a:lnTo>
                  <a:lnTo>
                    <a:pt x="64" y="24"/>
                  </a:lnTo>
                  <a:cubicBezTo>
                    <a:pt x="64" y="8"/>
                    <a:pt x="48" y="0"/>
                    <a:pt x="32"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2"/>
            <p:cNvSpPr/>
            <p:nvPr/>
          </p:nvSpPr>
          <p:spPr>
            <a:xfrm>
              <a:off x="2131372" y="2154705"/>
              <a:ext cx="1864" cy="14094"/>
            </a:xfrm>
            <a:custGeom>
              <a:avLst/>
              <a:gdLst/>
              <a:ahLst/>
              <a:cxnLst/>
              <a:rect l="l" t="t" r="r" b="b"/>
              <a:pathLst>
                <a:path w="64" h="484" extrusionOk="0">
                  <a:moveTo>
                    <a:pt x="32" y="1"/>
                  </a:moveTo>
                  <a:cubicBezTo>
                    <a:pt x="16" y="1"/>
                    <a:pt x="0" y="17"/>
                    <a:pt x="0" y="48"/>
                  </a:cubicBezTo>
                  <a:lnTo>
                    <a:pt x="0" y="397"/>
                  </a:lnTo>
                  <a:lnTo>
                    <a:pt x="0" y="460"/>
                  </a:lnTo>
                  <a:cubicBezTo>
                    <a:pt x="0" y="476"/>
                    <a:pt x="16" y="484"/>
                    <a:pt x="32" y="484"/>
                  </a:cubicBezTo>
                  <a:cubicBezTo>
                    <a:pt x="48" y="484"/>
                    <a:pt x="63" y="476"/>
                    <a:pt x="63" y="460"/>
                  </a:cubicBezTo>
                  <a:lnTo>
                    <a:pt x="63" y="80"/>
                  </a:lnTo>
                  <a:lnTo>
                    <a:pt x="63" y="48"/>
                  </a:lnTo>
                  <a:cubicBezTo>
                    <a:pt x="63" y="17"/>
                    <a:pt x="48" y="1"/>
                    <a:pt x="32"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2"/>
            <p:cNvSpPr/>
            <p:nvPr/>
          </p:nvSpPr>
          <p:spPr>
            <a:xfrm>
              <a:off x="2141506" y="2155403"/>
              <a:ext cx="1864" cy="14094"/>
            </a:xfrm>
            <a:custGeom>
              <a:avLst/>
              <a:gdLst/>
              <a:ahLst/>
              <a:cxnLst/>
              <a:rect l="l" t="t" r="r" b="b"/>
              <a:pathLst>
                <a:path w="64" h="484" extrusionOk="0">
                  <a:moveTo>
                    <a:pt x="32" y="1"/>
                  </a:moveTo>
                  <a:cubicBezTo>
                    <a:pt x="16" y="1"/>
                    <a:pt x="0" y="8"/>
                    <a:pt x="0" y="24"/>
                  </a:cubicBezTo>
                  <a:lnTo>
                    <a:pt x="0" y="404"/>
                  </a:lnTo>
                  <a:lnTo>
                    <a:pt x="0" y="436"/>
                  </a:lnTo>
                  <a:cubicBezTo>
                    <a:pt x="0" y="468"/>
                    <a:pt x="16" y="484"/>
                    <a:pt x="32" y="484"/>
                  </a:cubicBezTo>
                  <a:cubicBezTo>
                    <a:pt x="48" y="484"/>
                    <a:pt x="64" y="468"/>
                    <a:pt x="64" y="436"/>
                  </a:cubicBezTo>
                  <a:lnTo>
                    <a:pt x="64" y="88"/>
                  </a:lnTo>
                  <a:lnTo>
                    <a:pt x="64" y="24"/>
                  </a:lnTo>
                  <a:cubicBezTo>
                    <a:pt x="64" y="8"/>
                    <a:pt x="48" y="1"/>
                    <a:pt x="32"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22"/>
            <p:cNvSpPr/>
            <p:nvPr/>
          </p:nvSpPr>
          <p:spPr>
            <a:xfrm>
              <a:off x="2150737" y="2154705"/>
              <a:ext cx="1864" cy="14094"/>
            </a:xfrm>
            <a:custGeom>
              <a:avLst/>
              <a:gdLst/>
              <a:ahLst/>
              <a:cxnLst/>
              <a:rect l="l" t="t" r="r" b="b"/>
              <a:pathLst>
                <a:path w="64" h="484" extrusionOk="0">
                  <a:moveTo>
                    <a:pt x="32" y="1"/>
                  </a:moveTo>
                  <a:cubicBezTo>
                    <a:pt x="16" y="1"/>
                    <a:pt x="0" y="17"/>
                    <a:pt x="0" y="48"/>
                  </a:cubicBezTo>
                  <a:lnTo>
                    <a:pt x="0" y="397"/>
                  </a:lnTo>
                  <a:lnTo>
                    <a:pt x="0" y="460"/>
                  </a:lnTo>
                  <a:cubicBezTo>
                    <a:pt x="0" y="476"/>
                    <a:pt x="16" y="484"/>
                    <a:pt x="32" y="484"/>
                  </a:cubicBezTo>
                  <a:cubicBezTo>
                    <a:pt x="48" y="484"/>
                    <a:pt x="63" y="476"/>
                    <a:pt x="63" y="460"/>
                  </a:cubicBezTo>
                  <a:lnTo>
                    <a:pt x="63" y="112"/>
                  </a:lnTo>
                  <a:lnTo>
                    <a:pt x="63" y="48"/>
                  </a:lnTo>
                  <a:cubicBezTo>
                    <a:pt x="63" y="17"/>
                    <a:pt x="48" y="1"/>
                    <a:pt x="32"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22"/>
            <p:cNvSpPr/>
            <p:nvPr/>
          </p:nvSpPr>
          <p:spPr>
            <a:xfrm>
              <a:off x="2159939" y="2154472"/>
              <a:ext cx="2330" cy="14094"/>
            </a:xfrm>
            <a:custGeom>
              <a:avLst/>
              <a:gdLst/>
              <a:ahLst/>
              <a:cxnLst/>
              <a:rect l="l" t="t" r="r" b="b"/>
              <a:pathLst>
                <a:path w="80" h="484" extrusionOk="0">
                  <a:moveTo>
                    <a:pt x="44" y="1"/>
                  </a:moveTo>
                  <a:cubicBezTo>
                    <a:pt x="25" y="1"/>
                    <a:pt x="1" y="9"/>
                    <a:pt x="1" y="25"/>
                  </a:cubicBezTo>
                  <a:lnTo>
                    <a:pt x="1" y="405"/>
                  </a:lnTo>
                  <a:lnTo>
                    <a:pt x="1" y="436"/>
                  </a:lnTo>
                  <a:cubicBezTo>
                    <a:pt x="1" y="468"/>
                    <a:pt x="17" y="484"/>
                    <a:pt x="33" y="484"/>
                  </a:cubicBezTo>
                  <a:cubicBezTo>
                    <a:pt x="48" y="484"/>
                    <a:pt x="64" y="468"/>
                    <a:pt x="64" y="436"/>
                  </a:cubicBezTo>
                  <a:lnTo>
                    <a:pt x="64" y="88"/>
                  </a:lnTo>
                  <a:lnTo>
                    <a:pt x="64" y="25"/>
                  </a:lnTo>
                  <a:cubicBezTo>
                    <a:pt x="80" y="9"/>
                    <a:pt x="64" y="1"/>
                    <a:pt x="44"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2"/>
            <p:cNvSpPr/>
            <p:nvPr/>
          </p:nvSpPr>
          <p:spPr>
            <a:xfrm>
              <a:off x="2169170" y="2153569"/>
              <a:ext cx="1864" cy="14094"/>
            </a:xfrm>
            <a:custGeom>
              <a:avLst/>
              <a:gdLst/>
              <a:ahLst/>
              <a:cxnLst/>
              <a:rect l="l" t="t" r="r" b="b"/>
              <a:pathLst>
                <a:path w="64" h="484" extrusionOk="0">
                  <a:moveTo>
                    <a:pt x="32" y="0"/>
                  </a:moveTo>
                  <a:cubicBezTo>
                    <a:pt x="16" y="0"/>
                    <a:pt x="1" y="8"/>
                    <a:pt x="1" y="24"/>
                  </a:cubicBezTo>
                  <a:lnTo>
                    <a:pt x="1" y="372"/>
                  </a:lnTo>
                  <a:lnTo>
                    <a:pt x="1" y="436"/>
                  </a:lnTo>
                  <a:cubicBezTo>
                    <a:pt x="1" y="467"/>
                    <a:pt x="16" y="483"/>
                    <a:pt x="32" y="483"/>
                  </a:cubicBezTo>
                  <a:cubicBezTo>
                    <a:pt x="48" y="483"/>
                    <a:pt x="64" y="467"/>
                    <a:pt x="64" y="436"/>
                  </a:cubicBezTo>
                  <a:lnTo>
                    <a:pt x="64" y="87"/>
                  </a:lnTo>
                  <a:lnTo>
                    <a:pt x="64" y="24"/>
                  </a:lnTo>
                  <a:cubicBezTo>
                    <a:pt x="64" y="8"/>
                    <a:pt x="48" y="0"/>
                    <a:pt x="32" y="0"/>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2"/>
            <p:cNvSpPr/>
            <p:nvPr/>
          </p:nvSpPr>
          <p:spPr>
            <a:xfrm>
              <a:off x="2174703" y="2151705"/>
              <a:ext cx="1864" cy="14094"/>
            </a:xfrm>
            <a:custGeom>
              <a:avLst/>
              <a:gdLst/>
              <a:ahLst/>
              <a:cxnLst/>
              <a:rect l="l" t="t" r="r" b="b"/>
              <a:pathLst>
                <a:path w="64" h="484" extrusionOk="0">
                  <a:moveTo>
                    <a:pt x="32" y="1"/>
                  </a:moveTo>
                  <a:cubicBezTo>
                    <a:pt x="16" y="1"/>
                    <a:pt x="1" y="9"/>
                    <a:pt x="1" y="25"/>
                  </a:cubicBezTo>
                  <a:lnTo>
                    <a:pt x="1" y="405"/>
                  </a:lnTo>
                  <a:lnTo>
                    <a:pt x="1" y="436"/>
                  </a:lnTo>
                  <a:cubicBezTo>
                    <a:pt x="1" y="468"/>
                    <a:pt x="16" y="484"/>
                    <a:pt x="32" y="484"/>
                  </a:cubicBezTo>
                  <a:cubicBezTo>
                    <a:pt x="48" y="484"/>
                    <a:pt x="64" y="468"/>
                    <a:pt x="64" y="436"/>
                  </a:cubicBezTo>
                  <a:lnTo>
                    <a:pt x="64" y="88"/>
                  </a:lnTo>
                  <a:lnTo>
                    <a:pt x="64" y="25"/>
                  </a:lnTo>
                  <a:cubicBezTo>
                    <a:pt x="64" y="9"/>
                    <a:pt x="48" y="1"/>
                    <a:pt x="32" y="1"/>
                  </a:cubicBezTo>
                  <a:close/>
                </a:path>
              </a:pathLst>
            </a:custGeom>
            <a:solidFill>
              <a:srgbClr val="7B7B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2"/>
            <p:cNvSpPr/>
            <p:nvPr/>
          </p:nvSpPr>
          <p:spPr>
            <a:xfrm>
              <a:off x="1051457" y="2137640"/>
              <a:ext cx="127284" cy="121780"/>
            </a:xfrm>
            <a:custGeom>
              <a:avLst/>
              <a:gdLst/>
              <a:ahLst/>
              <a:cxnLst/>
              <a:rect l="l" t="t" r="r" b="b"/>
              <a:pathLst>
                <a:path w="4371" h="4182" extrusionOk="0">
                  <a:moveTo>
                    <a:pt x="919" y="1"/>
                  </a:moveTo>
                  <a:lnTo>
                    <a:pt x="666" y="254"/>
                  </a:lnTo>
                  <a:lnTo>
                    <a:pt x="1679" y="1173"/>
                  </a:lnTo>
                  <a:lnTo>
                    <a:pt x="1204" y="1648"/>
                  </a:lnTo>
                  <a:lnTo>
                    <a:pt x="222" y="761"/>
                  </a:lnTo>
                  <a:lnTo>
                    <a:pt x="1" y="983"/>
                  </a:lnTo>
                  <a:lnTo>
                    <a:pt x="3484" y="4181"/>
                  </a:lnTo>
                  <a:lnTo>
                    <a:pt x="3706" y="3928"/>
                  </a:lnTo>
                  <a:lnTo>
                    <a:pt x="3073" y="3358"/>
                  </a:lnTo>
                  <a:lnTo>
                    <a:pt x="3199" y="3231"/>
                  </a:lnTo>
                  <a:lnTo>
                    <a:pt x="3801" y="3801"/>
                  </a:lnTo>
                  <a:lnTo>
                    <a:pt x="4054" y="3548"/>
                  </a:lnTo>
                  <a:lnTo>
                    <a:pt x="3421" y="2978"/>
                  </a:lnTo>
                  <a:lnTo>
                    <a:pt x="3548" y="2851"/>
                  </a:lnTo>
                  <a:lnTo>
                    <a:pt x="4149" y="3421"/>
                  </a:lnTo>
                  <a:lnTo>
                    <a:pt x="4371" y="3168"/>
                  </a:lnTo>
                  <a:lnTo>
                    <a:pt x="919" y="1"/>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2"/>
            <p:cNvSpPr/>
            <p:nvPr/>
          </p:nvSpPr>
          <p:spPr>
            <a:xfrm>
              <a:off x="1043158" y="2131205"/>
              <a:ext cx="57221" cy="54425"/>
            </a:xfrm>
            <a:custGeom>
              <a:avLst/>
              <a:gdLst/>
              <a:ahLst/>
              <a:cxnLst/>
              <a:rect l="l" t="t" r="r" b="b"/>
              <a:pathLst>
                <a:path w="1965" h="1869" extrusionOk="0">
                  <a:moveTo>
                    <a:pt x="476" y="0"/>
                  </a:moveTo>
                  <a:lnTo>
                    <a:pt x="1" y="507"/>
                  </a:lnTo>
                  <a:lnTo>
                    <a:pt x="444" y="887"/>
                  </a:lnTo>
                  <a:lnTo>
                    <a:pt x="1489" y="1869"/>
                  </a:lnTo>
                  <a:lnTo>
                    <a:pt x="1964" y="1394"/>
                  </a:lnTo>
                  <a:lnTo>
                    <a:pt x="887" y="412"/>
                  </a:lnTo>
                  <a:lnTo>
                    <a:pt x="476"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2"/>
            <p:cNvSpPr/>
            <p:nvPr/>
          </p:nvSpPr>
          <p:spPr>
            <a:xfrm>
              <a:off x="1140914" y="2231727"/>
              <a:ext cx="21228" cy="20297"/>
            </a:xfrm>
            <a:custGeom>
              <a:avLst/>
              <a:gdLst/>
              <a:ahLst/>
              <a:cxnLst/>
              <a:rect l="l" t="t" r="r" b="b"/>
              <a:pathLst>
                <a:path w="729" h="697" extrusionOk="0">
                  <a:moveTo>
                    <a:pt x="127" y="0"/>
                  </a:moveTo>
                  <a:lnTo>
                    <a:pt x="1" y="127"/>
                  </a:lnTo>
                  <a:lnTo>
                    <a:pt x="634" y="697"/>
                  </a:lnTo>
                  <a:lnTo>
                    <a:pt x="729" y="570"/>
                  </a:lnTo>
                  <a:lnTo>
                    <a:pt x="127"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2"/>
            <p:cNvSpPr/>
            <p:nvPr/>
          </p:nvSpPr>
          <p:spPr>
            <a:xfrm>
              <a:off x="1151048" y="2220661"/>
              <a:ext cx="21258" cy="20297"/>
            </a:xfrm>
            <a:custGeom>
              <a:avLst/>
              <a:gdLst/>
              <a:ahLst/>
              <a:cxnLst/>
              <a:rect l="l" t="t" r="r" b="b"/>
              <a:pathLst>
                <a:path w="730" h="697" extrusionOk="0">
                  <a:moveTo>
                    <a:pt x="128" y="0"/>
                  </a:moveTo>
                  <a:lnTo>
                    <a:pt x="1" y="127"/>
                  </a:lnTo>
                  <a:lnTo>
                    <a:pt x="634" y="697"/>
                  </a:lnTo>
                  <a:lnTo>
                    <a:pt x="729" y="570"/>
                  </a:lnTo>
                  <a:lnTo>
                    <a:pt x="128"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2"/>
            <p:cNvSpPr/>
            <p:nvPr/>
          </p:nvSpPr>
          <p:spPr>
            <a:xfrm>
              <a:off x="1133546" y="2095242"/>
              <a:ext cx="137417" cy="106084"/>
            </a:xfrm>
            <a:custGeom>
              <a:avLst/>
              <a:gdLst/>
              <a:ahLst/>
              <a:cxnLst/>
              <a:rect l="l" t="t" r="r" b="b"/>
              <a:pathLst>
                <a:path w="4719" h="3643" extrusionOk="0">
                  <a:moveTo>
                    <a:pt x="4022" y="0"/>
                  </a:moveTo>
                  <a:lnTo>
                    <a:pt x="0" y="2502"/>
                  </a:lnTo>
                  <a:lnTo>
                    <a:pt x="190" y="2787"/>
                  </a:lnTo>
                  <a:lnTo>
                    <a:pt x="919" y="2312"/>
                  </a:lnTo>
                  <a:lnTo>
                    <a:pt x="982" y="2470"/>
                  </a:lnTo>
                  <a:lnTo>
                    <a:pt x="285" y="2914"/>
                  </a:lnTo>
                  <a:lnTo>
                    <a:pt x="475" y="3199"/>
                  </a:lnTo>
                  <a:lnTo>
                    <a:pt x="1172" y="2755"/>
                  </a:lnTo>
                  <a:lnTo>
                    <a:pt x="1267" y="2914"/>
                  </a:lnTo>
                  <a:lnTo>
                    <a:pt x="539" y="3357"/>
                  </a:lnTo>
                  <a:lnTo>
                    <a:pt x="729" y="3642"/>
                  </a:lnTo>
                  <a:lnTo>
                    <a:pt x="4719" y="1140"/>
                  </a:lnTo>
                  <a:lnTo>
                    <a:pt x="4561" y="855"/>
                  </a:lnTo>
                  <a:lnTo>
                    <a:pt x="3389" y="1552"/>
                  </a:lnTo>
                  <a:lnTo>
                    <a:pt x="3040" y="982"/>
                  </a:lnTo>
                  <a:lnTo>
                    <a:pt x="4180" y="285"/>
                  </a:lnTo>
                  <a:lnTo>
                    <a:pt x="4022" y="0"/>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2"/>
            <p:cNvSpPr/>
            <p:nvPr/>
          </p:nvSpPr>
          <p:spPr>
            <a:xfrm>
              <a:off x="1222071" y="2093378"/>
              <a:ext cx="60890" cy="47058"/>
            </a:xfrm>
            <a:custGeom>
              <a:avLst/>
              <a:gdLst/>
              <a:ahLst/>
              <a:cxnLst/>
              <a:rect l="l" t="t" r="r" b="b"/>
              <a:pathLst>
                <a:path w="2091" h="1616" extrusionOk="0">
                  <a:moveTo>
                    <a:pt x="1711" y="1"/>
                  </a:moveTo>
                  <a:lnTo>
                    <a:pt x="1235" y="286"/>
                  </a:lnTo>
                  <a:lnTo>
                    <a:pt x="0" y="1046"/>
                  </a:lnTo>
                  <a:lnTo>
                    <a:pt x="349" y="1616"/>
                  </a:lnTo>
                  <a:lnTo>
                    <a:pt x="1584" y="856"/>
                  </a:lnTo>
                  <a:lnTo>
                    <a:pt x="2091" y="571"/>
                  </a:lnTo>
                  <a:lnTo>
                    <a:pt x="1711" y="1"/>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22"/>
            <p:cNvSpPr/>
            <p:nvPr/>
          </p:nvSpPr>
          <p:spPr>
            <a:xfrm>
              <a:off x="1139079" y="2163470"/>
              <a:ext cx="23063" cy="16628"/>
            </a:xfrm>
            <a:custGeom>
              <a:avLst/>
              <a:gdLst/>
              <a:ahLst/>
              <a:cxnLst/>
              <a:rect l="l" t="t" r="r" b="b"/>
              <a:pathLst>
                <a:path w="792" h="571" extrusionOk="0">
                  <a:moveTo>
                    <a:pt x="729" y="1"/>
                  </a:moveTo>
                  <a:lnTo>
                    <a:pt x="0" y="444"/>
                  </a:lnTo>
                  <a:lnTo>
                    <a:pt x="95" y="571"/>
                  </a:lnTo>
                  <a:lnTo>
                    <a:pt x="792" y="127"/>
                  </a:lnTo>
                  <a:lnTo>
                    <a:pt x="729" y="1"/>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22"/>
            <p:cNvSpPr/>
            <p:nvPr/>
          </p:nvSpPr>
          <p:spPr>
            <a:xfrm>
              <a:off x="1146447" y="2175467"/>
              <a:ext cx="23995" cy="16628"/>
            </a:xfrm>
            <a:custGeom>
              <a:avLst/>
              <a:gdLst/>
              <a:ahLst/>
              <a:cxnLst/>
              <a:rect l="l" t="t" r="r" b="b"/>
              <a:pathLst>
                <a:path w="824" h="571" extrusionOk="0">
                  <a:moveTo>
                    <a:pt x="729" y="0"/>
                  </a:moveTo>
                  <a:lnTo>
                    <a:pt x="1" y="444"/>
                  </a:lnTo>
                  <a:lnTo>
                    <a:pt x="96" y="570"/>
                  </a:lnTo>
                  <a:lnTo>
                    <a:pt x="824" y="127"/>
                  </a:lnTo>
                  <a:lnTo>
                    <a:pt x="729"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2"/>
            <p:cNvSpPr/>
            <p:nvPr/>
          </p:nvSpPr>
          <p:spPr>
            <a:xfrm>
              <a:off x="1311528" y="2112743"/>
              <a:ext cx="43360" cy="138378"/>
            </a:xfrm>
            <a:custGeom>
              <a:avLst/>
              <a:gdLst/>
              <a:ahLst/>
              <a:cxnLst/>
              <a:rect l="l" t="t" r="r" b="b"/>
              <a:pathLst>
                <a:path w="1489" h="4752" extrusionOk="0">
                  <a:moveTo>
                    <a:pt x="1362" y="1"/>
                  </a:moveTo>
                  <a:lnTo>
                    <a:pt x="1014" y="33"/>
                  </a:lnTo>
                  <a:lnTo>
                    <a:pt x="1077" y="1363"/>
                  </a:lnTo>
                  <a:lnTo>
                    <a:pt x="380" y="1394"/>
                  </a:lnTo>
                  <a:lnTo>
                    <a:pt x="349" y="33"/>
                  </a:lnTo>
                  <a:lnTo>
                    <a:pt x="0" y="33"/>
                  </a:lnTo>
                  <a:lnTo>
                    <a:pt x="159" y="4751"/>
                  </a:lnTo>
                  <a:lnTo>
                    <a:pt x="507" y="4751"/>
                  </a:lnTo>
                  <a:lnTo>
                    <a:pt x="475" y="3896"/>
                  </a:lnTo>
                  <a:lnTo>
                    <a:pt x="634" y="3896"/>
                  </a:lnTo>
                  <a:lnTo>
                    <a:pt x="665" y="4751"/>
                  </a:lnTo>
                  <a:lnTo>
                    <a:pt x="1014" y="4720"/>
                  </a:lnTo>
                  <a:lnTo>
                    <a:pt x="982" y="3896"/>
                  </a:lnTo>
                  <a:lnTo>
                    <a:pt x="1140" y="3896"/>
                  </a:lnTo>
                  <a:lnTo>
                    <a:pt x="1172" y="4720"/>
                  </a:lnTo>
                  <a:lnTo>
                    <a:pt x="1489" y="4720"/>
                  </a:lnTo>
                  <a:lnTo>
                    <a:pt x="1362" y="1"/>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22"/>
            <p:cNvSpPr/>
            <p:nvPr/>
          </p:nvSpPr>
          <p:spPr>
            <a:xfrm>
              <a:off x="1320730" y="2093378"/>
              <a:ext cx="22189" cy="59987"/>
            </a:xfrm>
            <a:custGeom>
              <a:avLst/>
              <a:gdLst/>
              <a:ahLst/>
              <a:cxnLst/>
              <a:rect l="l" t="t" r="r" b="b"/>
              <a:pathLst>
                <a:path w="762" h="2060" extrusionOk="0">
                  <a:moveTo>
                    <a:pt x="698" y="1"/>
                  </a:moveTo>
                  <a:lnTo>
                    <a:pt x="1" y="32"/>
                  </a:lnTo>
                  <a:lnTo>
                    <a:pt x="33" y="603"/>
                  </a:lnTo>
                  <a:lnTo>
                    <a:pt x="64" y="2059"/>
                  </a:lnTo>
                  <a:lnTo>
                    <a:pt x="761" y="2028"/>
                  </a:lnTo>
                  <a:lnTo>
                    <a:pt x="698" y="571"/>
                  </a:lnTo>
                  <a:lnTo>
                    <a:pt x="698" y="1"/>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22"/>
            <p:cNvSpPr/>
            <p:nvPr/>
          </p:nvSpPr>
          <p:spPr>
            <a:xfrm>
              <a:off x="1325360" y="2226194"/>
              <a:ext cx="5562" cy="24927"/>
            </a:xfrm>
            <a:custGeom>
              <a:avLst/>
              <a:gdLst/>
              <a:ahLst/>
              <a:cxnLst/>
              <a:rect l="l" t="t" r="r" b="b"/>
              <a:pathLst>
                <a:path w="191" h="856" extrusionOk="0">
                  <a:moveTo>
                    <a:pt x="0" y="0"/>
                  </a:moveTo>
                  <a:lnTo>
                    <a:pt x="32" y="855"/>
                  </a:lnTo>
                  <a:lnTo>
                    <a:pt x="190" y="824"/>
                  </a:lnTo>
                  <a:lnTo>
                    <a:pt x="159"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2"/>
            <p:cNvSpPr/>
            <p:nvPr/>
          </p:nvSpPr>
          <p:spPr>
            <a:xfrm>
              <a:off x="1340124" y="2225262"/>
              <a:ext cx="5562" cy="24927"/>
            </a:xfrm>
            <a:custGeom>
              <a:avLst/>
              <a:gdLst/>
              <a:ahLst/>
              <a:cxnLst/>
              <a:rect l="l" t="t" r="r" b="b"/>
              <a:pathLst>
                <a:path w="191" h="856" extrusionOk="0">
                  <a:moveTo>
                    <a:pt x="158" y="0"/>
                  </a:moveTo>
                  <a:lnTo>
                    <a:pt x="0" y="32"/>
                  </a:lnTo>
                  <a:lnTo>
                    <a:pt x="32" y="856"/>
                  </a:lnTo>
                  <a:lnTo>
                    <a:pt x="190" y="856"/>
                  </a:lnTo>
                  <a:lnTo>
                    <a:pt x="158"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22"/>
            <p:cNvSpPr/>
            <p:nvPr/>
          </p:nvSpPr>
          <p:spPr>
            <a:xfrm>
              <a:off x="1033927" y="1994719"/>
              <a:ext cx="133748" cy="112520"/>
            </a:xfrm>
            <a:custGeom>
              <a:avLst/>
              <a:gdLst/>
              <a:ahLst/>
              <a:cxnLst/>
              <a:rect l="l" t="t" r="r" b="b"/>
              <a:pathLst>
                <a:path w="4593" h="3864" extrusionOk="0">
                  <a:moveTo>
                    <a:pt x="824" y="0"/>
                  </a:moveTo>
                  <a:lnTo>
                    <a:pt x="603" y="254"/>
                  </a:lnTo>
                  <a:lnTo>
                    <a:pt x="1711" y="1045"/>
                  </a:lnTo>
                  <a:lnTo>
                    <a:pt x="1299" y="1584"/>
                  </a:lnTo>
                  <a:lnTo>
                    <a:pt x="223" y="792"/>
                  </a:lnTo>
                  <a:lnTo>
                    <a:pt x="1" y="1077"/>
                  </a:lnTo>
                  <a:lnTo>
                    <a:pt x="3801" y="3864"/>
                  </a:lnTo>
                  <a:lnTo>
                    <a:pt x="3991" y="3579"/>
                  </a:lnTo>
                  <a:lnTo>
                    <a:pt x="3326" y="3104"/>
                  </a:lnTo>
                  <a:lnTo>
                    <a:pt x="3421" y="2945"/>
                  </a:lnTo>
                  <a:lnTo>
                    <a:pt x="4118" y="3452"/>
                  </a:lnTo>
                  <a:lnTo>
                    <a:pt x="4308" y="3199"/>
                  </a:lnTo>
                  <a:lnTo>
                    <a:pt x="3643" y="2692"/>
                  </a:lnTo>
                  <a:lnTo>
                    <a:pt x="3738" y="2534"/>
                  </a:lnTo>
                  <a:lnTo>
                    <a:pt x="4403" y="3040"/>
                  </a:lnTo>
                  <a:lnTo>
                    <a:pt x="4593" y="2787"/>
                  </a:lnTo>
                  <a:lnTo>
                    <a:pt x="824" y="0"/>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22"/>
            <p:cNvSpPr/>
            <p:nvPr/>
          </p:nvSpPr>
          <p:spPr>
            <a:xfrm>
              <a:off x="1024725" y="1990089"/>
              <a:ext cx="59055" cy="50756"/>
            </a:xfrm>
            <a:custGeom>
              <a:avLst/>
              <a:gdLst/>
              <a:ahLst/>
              <a:cxnLst/>
              <a:rect l="l" t="t" r="r" b="b"/>
              <a:pathLst>
                <a:path w="2028" h="1743" extrusionOk="0">
                  <a:moveTo>
                    <a:pt x="380" y="1"/>
                  </a:moveTo>
                  <a:lnTo>
                    <a:pt x="0" y="571"/>
                  </a:lnTo>
                  <a:lnTo>
                    <a:pt x="444" y="888"/>
                  </a:lnTo>
                  <a:lnTo>
                    <a:pt x="1615" y="1743"/>
                  </a:lnTo>
                  <a:lnTo>
                    <a:pt x="2027" y="1204"/>
                  </a:lnTo>
                  <a:lnTo>
                    <a:pt x="855" y="349"/>
                  </a:lnTo>
                  <a:lnTo>
                    <a:pt x="380" y="1"/>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2"/>
            <p:cNvSpPr/>
            <p:nvPr/>
          </p:nvSpPr>
          <p:spPr>
            <a:xfrm>
              <a:off x="1130780" y="2080478"/>
              <a:ext cx="22160" cy="18462"/>
            </a:xfrm>
            <a:custGeom>
              <a:avLst/>
              <a:gdLst/>
              <a:ahLst/>
              <a:cxnLst/>
              <a:rect l="l" t="t" r="r" b="b"/>
              <a:pathLst>
                <a:path w="761" h="634" extrusionOk="0">
                  <a:moveTo>
                    <a:pt x="95" y="0"/>
                  </a:moveTo>
                  <a:lnTo>
                    <a:pt x="0" y="159"/>
                  </a:lnTo>
                  <a:lnTo>
                    <a:pt x="665" y="634"/>
                  </a:lnTo>
                  <a:lnTo>
                    <a:pt x="760" y="507"/>
                  </a:lnTo>
                  <a:lnTo>
                    <a:pt x="95"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2"/>
            <p:cNvSpPr/>
            <p:nvPr/>
          </p:nvSpPr>
          <p:spPr>
            <a:xfrm>
              <a:off x="1139982" y="2068480"/>
              <a:ext cx="22160" cy="18491"/>
            </a:xfrm>
            <a:custGeom>
              <a:avLst/>
              <a:gdLst/>
              <a:ahLst/>
              <a:cxnLst/>
              <a:rect l="l" t="t" r="r" b="b"/>
              <a:pathLst>
                <a:path w="761" h="635" extrusionOk="0">
                  <a:moveTo>
                    <a:pt x="96" y="1"/>
                  </a:moveTo>
                  <a:lnTo>
                    <a:pt x="1" y="159"/>
                  </a:lnTo>
                  <a:lnTo>
                    <a:pt x="666" y="634"/>
                  </a:lnTo>
                  <a:lnTo>
                    <a:pt x="761" y="507"/>
                  </a:lnTo>
                  <a:lnTo>
                    <a:pt x="96" y="1"/>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2"/>
            <p:cNvSpPr/>
            <p:nvPr/>
          </p:nvSpPr>
          <p:spPr>
            <a:xfrm>
              <a:off x="1371457" y="2053746"/>
              <a:ext cx="108851" cy="135583"/>
            </a:xfrm>
            <a:custGeom>
              <a:avLst/>
              <a:gdLst/>
              <a:ahLst/>
              <a:cxnLst/>
              <a:rect l="l" t="t" r="r" b="b"/>
              <a:pathLst>
                <a:path w="3738" h="4656" extrusionOk="0">
                  <a:moveTo>
                    <a:pt x="2629" y="0"/>
                  </a:moveTo>
                  <a:lnTo>
                    <a:pt x="1" y="3895"/>
                  </a:lnTo>
                  <a:lnTo>
                    <a:pt x="286" y="4085"/>
                  </a:lnTo>
                  <a:lnTo>
                    <a:pt x="729" y="3389"/>
                  </a:lnTo>
                  <a:lnTo>
                    <a:pt x="888" y="3484"/>
                  </a:lnTo>
                  <a:lnTo>
                    <a:pt x="412" y="4180"/>
                  </a:lnTo>
                  <a:lnTo>
                    <a:pt x="697" y="4370"/>
                  </a:lnTo>
                  <a:lnTo>
                    <a:pt x="1173" y="3674"/>
                  </a:lnTo>
                  <a:lnTo>
                    <a:pt x="1299" y="3769"/>
                  </a:lnTo>
                  <a:lnTo>
                    <a:pt x="824" y="4465"/>
                  </a:lnTo>
                  <a:lnTo>
                    <a:pt x="1109" y="4655"/>
                  </a:lnTo>
                  <a:lnTo>
                    <a:pt x="3738" y="760"/>
                  </a:lnTo>
                  <a:lnTo>
                    <a:pt x="3453" y="570"/>
                  </a:lnTo>
                  <a:lnTo>
                    <a:pt x="2724" y="1679"/>
                  </a:lnTo>
                  <a:lnTo>
                    <a:pt x="2154" y="1298"/>
                  </a:lnTo>
                  <a:lnTo>
                    <a:pt x="2914" y="190"/>
                  </a:lnTo>
                  <a:lnTo>
                    <a:pt x="2629" y="0"/>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2"/>
            <p:cNvSpPr/>
            <p:nvPr/>
          </p:nvSpPr>
          <p:spPr>
            <a:xfrm>
              <a:off x="1434181" y="2042680"/>
              <a:ext cx="48892" cy="59958"/>
            </a:xfrm>
            <a:custGeom>
              <a:avLst/>
              <a:gdLst/>
              <a:ahLst/>
              <a:cxnLst/>
              <a:rect l="l" t="t" r="r" b="b"/>
              <a:pathLst>
                <a:path w="1679" h="2059" extrusionOk="0">
                  <a:moveTo>
                    <a:pt x="1140" y="0"/>
                  </a:moveTo>
                  <a:lnTo>
                    <a:pt x="824" y="475"/>
                  </a:lnTo>
                  <a:lnTo>
                    <a:pt x="0" y="1678"/>
                  </a:lnTo>
                  <a:lnTo>
                    <a:pt x="570" y="2059"/>
                  </a:lnTo>
                  <a:lnTo>
                    <a:pt x="1362" y="855"/>
                  </a:lnTo>
                  <a:lnTo>
                    <a:pt x="1679" y="380"/>
                  </a:lnTo>
                  <a:lnTo>
                    <a:pt x="1140"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22"/>
            <p:cNvSpPr/>
            <p:nvPr/>
          </p:nvSpPr>
          <p:spPr>
            <a:xfrm>
              <a:off x="1378853" y="2152404"/>
              <a:ext cx="18462" cy="23092"/>
            </a:xfrm>
            <a:custGeom>
              <a:avLst/>
              <a:gdLst/>
              <a:ahLst/>
              <a:cxnLst/>
              <a:rect l="l" t="t" r="r" b="b"/>
              <a:pathLst>
                <a:path w="634" h="793" extrusionOk="0">
                  <a:moveTo>
                    <a:pt x="475" y="1"/>
                  </a:moveTo>
                  <a:lnTo>
                    <a:pt x="0" y="697"/>
                  </a:lnTo>
                  <a:lnTo>
                    <a:pt x="158" y="792"/>
                  </a:lnTo>
                  <a:lnTo>
                    <a:pt x="634" y="96"/>
                  </a:lnTo>
                  <a:lnTo>
                    <a:pt x="475" y="1"/>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22"/>
            <p:cNvSpPr/>
            <p:nvPr/>
          </p:nvSpPr>
          <p:spPr>
            <a:xfrm>
              <a:off x="1391753" y="2160703"/>
              <a:ext cx="17559" cy="23092"/>
            </a:xfrm>
            <a:custGeom>
              <a:avLst/>
              <a:gdLst/>
              <a:ahLst/>
              <a:cxnLst/>
              <a:rect l="l" t="t" r="r" b="b"/>
              <a:pathLst>
                <a:path w="603" h="793" extrusionOk="0">
                  <a:moveTo>
                    <a:pt x="476" y="1"/>
                  </a:moveTo>
                  <a:lnTo>
                    <a:pt x="0" y="697"/>
                  </a:lnTo>
                  <a:lnTo>
                    <a:pt x="127" y="792"/>
                  </a:lnTo>
                  <a:lnTo>
                    <a:pt x="602" y="96"/>
                  </a:lnTo>
                  <a:lnTo>
                    <a:pt x="476" y="1"/>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2"/>
            <p:cNvSpPr/>
            <p:nvPr/>
          </p:nvSpPr>
          <p:spPr>
            <a:xfrm>
              <a:off x="1291231" y="1955990"/>
              <a:ext cx="127284" cy="122683"/>
            </a:xfrm>
            <a:custGeom>
              <a:avLst/>
              <a:gdLst/>
              <a:ahLst/>
              <a:cxnLst/>
              <a:rect l="l" t="t" r="r" b="b"/>
              <a:pathLst>
                <a:path w="4371" h="4213" extrusionOk="0">
                  <a:moveTo>
                    <a:pt x="919" y="0"/>
                  </a:moveTo>
                  <a:lnTo>
                    <a:pt x="697" y="254"/>
                  </a:lnTo>
                  <a:lnTo>
                    <a:pt x="1679" y="1172"/>
                  </a:lnTo>
                  <a:lnTo>
                    <a:pt x="1236" y="1679"/>
                  </a:lnTo>
                  <a:lnTo>
                    <a:pt x="254" y="760"/>
                  </a:lnTo>
                  <a:lnTo>
                    <a:pt x="1" y="982"/>
                  </a:lnTo>
                  <a:lnTo>
                    <a:pt x="3452" y="4212"/>
                  </a:lnTo>
                  <a:lnTo>
                    <a:pt x="3674" y="3959"/>
                  </a:lnTo>
                  <a:lnTo>
                    <a:pt x="3072" y="3389"/>
                  </a:lnTo>
                  <a:lnTo>
                    <a:pt x="3199" y="3262"/>
                  </a:lnTo>
                  <a:lnTo>
                    <a:pt x="3801" y="3832"/>
                  </a:lnTo>
                  <a:lnTo>
                    <a:pt x="4023" y="3579"/>
                  </a:lnTo>
                  <a:lnTo>
                    <a:pt x="3421" y="3009"/>
                  </a:lnTo>
                  <a:lnTo>
                    <a:pt x="3548" y="2882"/>
                  </a:lnTo>
                  <a:lnTo>
                    <a:pt x="4149" y="3452"/>
                  </a:lnTo>
                  <a:lnTo>
                    <a:pt x="4371" y="3230"/>
                  </a:lnTo>
                  <a:lnTo>
                    <a:pt x="919" y="0"/>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22"/>
            <p:cNvSpPr/>
            <p:nvPr/>
          </p:nvSpPr>
          <p:spPr>
            <a:xfrm>
              <a:off x="1283864" y="1949525"/>
              <a:ext cx="56289" cy="55357"/>
            </a:xfrm>
            <a:custGeom>
              <a:avLst/>
              <a:gdLst/>
              <a:ahLst/>
              <a:cxnLst/>
              <a:rect l="l" t="t" r="r" b="b"/>
              <a:pathLst>
                <a:path w="1933" h="1901" extrusionOk="0">
                  <a:moveTo>
                    <a:pt x="475" y="0"/>
                  </a:moveTo>
                  <a:lnTo>
                    <a:pt x="0" y="507"/>
                  </a:lnTo>
                  <a:lnTo>
                    <a:pt x="412" y="887"/>
                  </a:lnTo>
                  <a:lnTo>
                    <a:pt x="1489" y="1901"/>
                  </a:lnTo>
                  <a:lnTo>
                    <a:pt x="1932" y="1394"/>
                  </a:lnTo>
                  <a:lnTo>
                    <a:pt x="887" y="412"/>
                  </a:lnTo>
                  <a:lnTo>
                    <a:pt x="475"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22"/>
            <p:cNvSpPr/>
            <p:nvPr/>
          </p:nvSpPr>
          <p:spPr>
            <a:xfrm>
              <a:off x="1380688" y="2050979"/>
              <a:ext cx="21228" cy="20297"/>
            </a:xfrm>
            <a:custGeom>
              <a:avLst/>
              <a:gdLst/>
              <a:ahLst/>
              <a:cxnLst/>
              <a:rect l="l" t="t" r="r" b="b"/>
              <a:pathLst>
                <a:path w="729" h="697" extrusionOk="0">
                  <a:moveTo>
                    <a:pt x="127" y="0"/>
                  </a:moveTo>
                  <a:lnTo>
                    <a:pt x="0" y="127"/>
                  </a:lnTo>
                  <a:lnTo>
                    <a:pt x="602" y="697"/>
                  </a:lnTo>
                  <a:lnTo>
                    <a:pt x="729" y="570"/>
                  </a:lnTo>
                  <a:lnTo>
                    <a:pt x="127"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22"/>
            <p:cNvSpPr/>
            <p:nvPr/>
          </p:nvSpPr>
          <p:spPr>
            <a:xfrm>
              <a:off x="1390822" y="2039914"/>
              <a:ext cx="21258" cy="20297"/>
            </a:xfrm>
            <a:custGeom>
              <a:avLst/>
              <a:gdLst/>
              <a:ahLst/>
              <a:cxnLst/>
              <a:rect l="l" t="t" r="r" b="b"/>
              <a:pathLst>
                <a:path w="730" h="697" extrusionOk="0">
                  <a:moveTo>
                    <a:pt x="96" y="0"/>
                  </a:moveTo>
                  <a:lnTo>
                    <a:pt x="1" y="127"/>
                  </a:lnTo>
                  <a:lnTo>
                    <a:pt x="603" y="697"/>
                  </a:lnTo>
                  <a:lnTo>
                    <a:pt x="729" y="570"/>
                  </a:lnTo>
                  <a:lnTo>
                    <a:pt x="96"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2"/>
            <p:cNvSpPr/>
            <p:nvPr/>
          </p:nvSpPr>
          <p:spPr>
            <a:xfrm>
              <a:off x="1139982" y="1902496"/>
              <a:ext cx="127313" cy="121751"/>
            </a:xfrm>
            <a:custGeom>
              <a:avLst/>
              <a:gdLst/>
              <a:ahLst/>
              <a:cxnLst/>
              <a:rect l="l" t="t" r="r" b="b"/>
              <a:pathLst>
                <a:path w="4372" h="4181" extrusionOk="0">
                  <a:moveTo>
                    <a:pt x="3453" y="0"/>
                  </a:moveTo>
                  <a:lnTo>
                    <a:pt x="1" y="3199"/>
                  </a:lnTo>
                  <a:lnTo>
                    <a:pt x="223" y="3452"/>
                  </a:lnTo>
                  <a:lnTo>
                    <a:pt x="856" y="2882"/>
                  </a:lnTo>
                  <a:lnTo>
                    <a:pt x="951" y="3009"/>
                  </a:lnTo>
                  <a:lnTo>
                    <a:pt x="349" y="3579"/>
                  </a:lnTo>
                  <a:lnTo>
                    <a:pt x="571" y="3801"/>
                  </a:lnTo>
                  <a:lnTo>
                    <a:pt x="1204" y="3231"/>
                  </a:lnTo>
                  <a:lnTo>
                    <a:pt x="1299" y="3357"/>
                  </a:lnTo>
                  <a:lnTo>
                    <a:pt x="698" y="3927"/>
                  </a:lnTo>
                  <a:lnTo>
                    <a:pt x="919" y="4181"/>
                  </a:lnTo>
                  <a:lnTo>
                    <a:pt x="4371" y="982"/>
                  </a:lnTo>
                  <a:lnTo>
                    <a:pt x="4149" y="729"/>
                  </a:lnTo>
                  <a:lnTo>
                    <a:pt x="3168" y="1647"/>
                  </a:lnTo>
                  <a:lnTo>
                    <a:pt x="2693" y="1172"/>
                  </a:lnTo>
                  <a:lnTo>
                    <a:pt x="3674" y="254"/>
                  </a:lnTo>
                  <a:lnTo>
                    <a:pt x="3453" y="0"/>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22"/>
            <p:cNvSpPr/>
            <p:nvPr/>
          </p:nvSpPr>
          <p:spPr>
            <a:xfrm>
              <a:off x="1218373" y="1896032"/>
              <a:ext cx="56289" cy="54454"/>
            </a:xfrm>
            <a:custGeom>
              <a:avLst/>
              <a:gdLst/>
              <a:ahLst/>
              <a:cxnLst/>
              <a:rect l="l" t="t" r="r" b="b"/>
              <a:pathLst>
                <a:path w="1933" h="1870" extrusionOk="0">
                  <a:moveTo>
                    <a:pt x="1489" y="1"/>
                  </a:moveTo>
                  <a:lnTo>
                    <a:pt x="1077" y="381"/>
                  </a:lnTo>
                  <a:lnTo>
                    <a:pt x="1" y="1394"/>
                  </a:lnTo>
                  <a:lnTo>
                    <a:pt x="476" y="1869"/>
                  </a:lnTo>
                  <a:lnTo>
                    <a:pt x="1521" y="887"/>
                  </a:lnTo>
                  <a:lnTo>
                    <a:pt x="1933" y="507"/>
                  </a:lnTo>
                  <a:lnTo>
                    <a:pt x="1489" y="1"/>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22"/>
            <p:cNvSpPr/>
            <p:nvPr/>
          </p:nvSpPr>
          <p:spPr>
            <a:xfrm>
              <a:off x="1146447" y="1986420"/>
              <a:ext cx="21228" cy="20297"/>
            </a:xfrm>
            <a:custGeom>
              <a:avLst/>
              <a:gdLst/>
              <a:ahLst/>
              <a:cxnLst/>
              <a:rect l="l" t="t" r="r" b="b"/>
              <a:pathLst>
                <a:path w="729" h="697" extrusionOk="0">
                  <a:moveTo>
                    <a:pt x="634" y="0"/>
                  </a:moveTo>
                  <a:lnTo>
                    <a:pt x="1" y="570"/>
                  </a:lnTo>
                  <a:lnTo>
                    <a:pt x="127" y="697"/>
                  </a:lnTo>
                  <a:lnTo>
                    <a:pt x="729" y="127"/>
                  </a:lnTo>
                  <a:lnTo>
                    <a:pt x="634"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2"/>
            <p:cNvSpPr/>
            <p:nvPr/>
          </p:nvSpPr>
          <p:spPr>
            <a:xfrm>
              <a:off x="1156580" y="1996554"/>
              <a:ext cx="21258" cy="20326"/>
            </a:xfrm>
            <a:custGeom>
              <a:avLst/>
              <a:gdLst/>
              <a:ahLst/>
              <a:cxnLst/>
              <a:rect l="l" t="t" r="r" b="b"/>
              <a:pathLst>
                <a:path w="730" h="698" extrusionOk="0">
                  <a:moveTo>
                    <a:pt x="603" y="1"/>
                  </a:moveTo>
                  <a:lnTo>
                    <a:pt x="1" y="571"/>
                  </a:lnTo>
                  <a:lnTo>
                    <a:pt x="96" y="697"/>
                  </a:lnTo>
                  <a:lnTo>
                    <a:pt x="729" y="127"/>
                  </a:lnTo>
                  <a:lnTo>
                    <a:pt x="603" y="1"/>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22"/>
            <p:cNvSpPr/>
            <p:nvPr/>
          </p:nvSpPr>
          <p:spPr>
            <a:xfrm>
              <a:off x="1382522" y="1875735"/>
              <a:ext cx="96882" cy="140213"/>
            </a:xfrm>
            <a:custGeom>
              <a:avLst/>
              <a:gdLst/>
              <a:ahLst/>
              <a:cxnLst/>
              <a:rect l="l" t="t" r="r" b="b"/>
              <a:pathLst>
                <a:path w="3327" h="4815" extrusionOk="0">
                  <a:moveTo>
                    <a:pt x="1204" y="1"/>
                  </a:moveTo>
                  <a:lnTo>
                    <a:pt x="919" y="159"/>
                  </a:lnTo>
                  <a:lnTo>
                    <a:pt x="1521" y="1363"/>
                  </a:lnTo>
                  <a:lnTo>
                    <a:pt x="919" y="1648"/>
                  </a:lnTo>
                  <a:lnTo>
                    <a:pt x="317" y="444"/>
                  </a:lnTo>
                  <a:lnTo>
                    <a:pt x="1" y="603"/>
                  </a:lnTo>
                  <a:lnTo>
                    <a:pt x="2123" y="4815"/>
                  </a:lnTo>
                  <a:lnTo>
                    <a:pt x="2408" y="4656"/>
                  </a:lnTo>
                  <a:lnTo>
                    <a:pt x="2028" y="3928"/>
                  </a:lnTo>
                  <a:lnTo>
                    <a:pt x="2186" y="3833"/>
                  </a:lnTo>
                  <a:lnTo>
                    <a:pt x="2566" y="4593"/>
                  </a:lnTo>
                  <a:lnTo>
                    <a:pt x="2851" y="4435"/>
                  </a:lnTo>
                  <a:lnTo>
                    <a:pt x="2471" y="3675"/>
                  </a:lnTo>
                  <a:lnTo>
                    <a:pt x="2629" y="3611"/>
                  </a:lnTo>
                  <a:lnTo>
                    <a:pt x="3009" y="4371"/>
                  </a:lnTo>
                  <a:lnTo>
                    <a:pt x="3326" y="4213"/>
                  </a:lnTo>
                  <a:lnTo>
                    <a:pt x="1204" y="1"/>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22"/>
            <p:cNvSpPr/>
            <p:nvPr/>
          </p:nvSpPr>
          <p:spPr>
            <a:xfrm>
              <a:off x="1382522" y="1862835"/>
              <a:ext cx="44292" cy="60890"/>
            </a:xfrm>
            <a:custGeom>
              <a:avLst/>
              <a:gdLst/>
              <a:ahLst/>
              <a:cxnLst/>
              <a:rect l="l" t="t" r="r" b="b"/>
              <a:pathLst>
                <a:path w="1521" h="2091" extrusionOk="0">
                  <a:moveTo>
                    <a:pt x="603" y="1"/>
                  </a:moveTo>
                  <a:lnTo>
                    <a:pt x="1" y="286"/>
                  </a:lnTo>
                  <a:lnTo>
                    <a:pt x="254" y="792"/>
                  </a:lnTo>
                  <a:lnTo>
                    <a:pt x="919" y="2091"/>
                  </a:lnTo>
                  <a:lnTo>
                    <a:pt x="1521" y="1806"/>
                  </a:lnTo>
                  <a:lnTo>
                    <a:pt x="856" y="507"/>
                  </a:lnTo>
                  <a:lnTo>
                    <a:pt x="603" y="1"/>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22"/>
            <p:cNvSpPr/>
            <p:nvPr/>
          </p:nvSpPr>
          <p:spPr>
            <a:xfrm>
              <a:off x="1441549" y="1987323"/>
              <a:ext cx="15696" cy="24024"/>
            </a:xfrm>
            <a:custGeom>
              <a:avLst/>
              <a:gdLst/>
              <a:ahLst/>
              <a:cxnLst/>
              <a:rect l="l" t="t" r="r" b="b"/>
              <a:pathLst>
                <a:path w="539" h="825" extrusionOk="0">
                  <a:moveTo>
                    <a:pt x="159" y="1"/>
                  </a:moveTo>
                  <a:lnTo>
                    <a:pt x="1" y="96"/>
                  </a:lnTo>
                  <a:lnTo>
                    <a:pt x="381" y="824"/>
                  </a:lnTo>
                  <a:lnTo>
                    <a:pt x="539" y="761"/>
                  </a:lnTo>
                  <a:lnTo>
                    <a:pt x="159" y="1"/>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22"/>
            <p:cNvSpPr/>
            <p:nvPr/>
          </p:nvSpPr>
          <p:spPr>
            <a:xfrm>
              <a:off x="1454449" y="1980887"/>
              <a:ext cx="15725" cy="23995"/>
            </a:xfrm>
            <a:custGeom>
              <a:avLst/>
              <a:gdLst/>
              <a:ahLst/>
              <a:cxnLst/>
              <a:rect l="l" t="t" r="r" b="b"/>
              <a:pathLst>
                <a:path w="540" h="824" extrusionOk="0">
                  <a:moveTo>
                    <a:pt x="159" y="0"/>
                  </a:moveTo>
                  <a:lnTo>
                    <a:pt x="1" y="64"/>
                  </a:lnTo>
                  <a:lnTo>
                    <a:pt x="381" y="824"/>
                  </a:lnTo>
                  <a:lnTo>
                    <a:pt x="539" y="760"/>
                  </a:lnTo>
                  <a:lnTo>
                    <a:pt x="159"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22"/>
            <p:cNvSpPr/>
            <p:nvPr/>
          </p:nvSpPr>
          <p:spPr>
            <a:xfrm>
              <a:off x="1188874" y="2014084"/>
              <a:ext cx="142047" cy="67355"/>
            </a:xfrm>
            <a:custGeom>
              <a:avLst/>
              <a:gdLst/>
              <a:ahLst/>
              <a:cxnLst/>
              <a:rect l="l" t="t" r="r" b="b"/>
              <a:pathLst>
                <a:path w="4878" h="2313" extrusionOk="0">
                  <a:moveTo>
                    <a:pt x="285" y="0"/>
                  </a:moveTo>
                  <a:lnTo>
                    <a:pt x="222" y="349"/>
                  </a:lnTo>
                  <a:lnTo>
                    <a:pt x="1045" y="507"/>
                  </a:lnTo>
                  <a:lnTo>
                    <a:pt x="982" y="697"/>
                  </a:lnTo>
                  <a:lnTo>
                    <a:pt x="190" y="507"/>
                  </a:lnTo>
                  <a:lnTo>
                    <a:pt x="95" y="824"/>
                  </a:lnTo>
                  <a:lnTo>
                    <a:pt x="919" y="1014"/>
                  </a:lnTo>
                  <a:lnTo>
                    <a:pt x="887" y="1172"/>
                  </a:lnTo>
                  <a:lnTo>
                    <a:pt x="64" y="1014"/>
                  </a:lnTo>
                  <a:lnTo>
                    <a:pt x="0" y="1330"/>
                  </a:lnTo>
                  <a:lnTo>
                    <a:pt x="4624" y="2312"/>
                  </a:lnTo>
                  <a:lnTo>
                    <a:pt x="4687" y="1964"/>
                  </a:lnTo>
                  <a:lnTo>
                    <a:pt x="3357" y="1710"/>
                  </a:lnTo>
                  <a:lnTo>
                    <a:pt x="3516" y="1045"/>
                  </a:lnTo>
                  <a:lnTo>
                    <a:pt x="4814" y="1299"/>
                  </a:lnTo>
                  <a:lnTo>
                    <a:pt x="4877" y="982"/>
                  </a:lnTo>
                  <a:lnTo>
                    <a:pt x="285" y="0"/>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22"/>
            <p:cNvSpPr/>
            <p:nvPr/>
          </p:nvSpPr>
          <p:spPr>
            <a:xfrm>
              <a:off x="1286630" y="2044514"/>
              <a:ext cx="61822" cy="31391"/>
            </a:xfrm>
            <a:custGeom>
              <a:avLst/>
              <a:gdLst/>
              <a:ahLst/>
              <a:cxnLst/>
              <a:rect l="l" t="t" r="r" b="b"/>
              <a:pathLst>
                <a:path w="2123" h="1078" extrusionOk="0">
                  <a:moveTo>
                    <a:pt x="159" y="0"/>
                  </a:moveTo>
                  <a:lnTo>
                    <a:pt x="0" y="665"/>
                  </a:lnTo>
                  <a:lnTo>
                    <a:pt x="1425" y="950"/>
                  </a:lnTo>
                  <a:lnTo>
                    <a:pt x="1995" y="1077"/>
                  </a:lnTo>
                  <a:lnTo>
                    <a:pt x="2122" y="412"/>
                  </a:lnTo>
                  <a:lnTo>
                    <a:pt x="1552" y="285"/>
                  </a:lnTo>
                  <a:lnTo>
                    <a:pt x="159"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22"/>
            <p:cNvSpPr/>
            <p:nvPr/>
          </p:nvSpPr>
          <p:spPr>
            <a:xfrm>
              <a:off x="1193475" y="2024218"/>
              <a:ext cx="24927" cy="9260"/>
            </a:xfrm>
            <a:custGeom>
              <a:avLst/>
              <a:gdLst/>
              <a:ahLst/>
              <a:cxnLst/>
              <a:rect l="l" t="t" r="r" b="b"/>
              <a:pathLst>
                <a:path w="856" h="318" extrusionOk="0">
                  <a:moveTo>
                    <a:pt x="64" y="1"/>
                  </a:moveTo>
                  <a:lnTo>
                    <a:pt x="1" y="159"/>
                  </a:lnTo>
                  <a:lnTo>
                    <a:pt x="824" y="317"/>
                  </a:lnTo>
                  <a:lnTo>
                    <a:pt x="856" y="159"/>
                  </a:lnTo>
                  <a:lnTo>
                    <a:pt x="64" y="1"/>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22"/>
            <p:cNvSpPr/>
            <p:nvPr/>
          </p:nvSpPr>
          <p:spPr>
            <a:xfrm>
              <a:off x="1190709" y="2038050"/>
              <a:ext cx="24927" cy="10192"/>
            </a:xfrm>
            <a:custGeom>
              <a:avLst/>
              <a:gdLst/>
              <a:ahLst/>
              <a:cxnLst/>
              <a:rect l="l" t="t" r="r" b="b"/>
              <a:pathLst>
                <a:path w="856" h="350" extrusionOk="0">
                  <a:moveTo>
                    <a:pt x="32" y="1"/>
                  </a:moveTo>
                  <a:lnTo>
                    <a:pt x="1" y="191"/>
                  </a:lnTo>
                  <a:lnTo>
                    <a:pt x="824" y="349"/>
                  </a:lnTo>
                  <a:lnTo>
                    <a:pt x="856" y="191"/>
                  </a:lnTo>
                  <a:lnTo>
                    <a:pt x="32" y="1"/>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22"/>
            <p:cNvSpPr/>
            <p:nvPr/>
          </p:nvSpPr>
          <p:spPr>
            <a:xfrm>
              <a:off x="962932" y="1457077"/>
              <a:ext cx="547805" cy="821708"/>
            </a:xfrm>
            <a:custGeom>
              <a:avLst/>
              <a:gdLst/>
              <a:ahLst/>
              <a:cxnLst/>
              <a:rect l="l" t="t" r="r" b="b"/>
              <a:pathLst>
                <a:path w="18812" h="28218" extrusionOk="0">
                  <a:moveTo>
                    <a:pt x="2629" y="254"/>
                  </a:moveTo>
                  <a:lnTo>
                    <a:pt x="2661" y="285"/>
                  </a:lnTo>
                  <a:cubicBezTo>
                    <a:pt x="2629" y="317"/>
                    <a:pt x="2629" y="317"/>
                    <a:pt x="2597" y="317"/>
                  </a:cubicBezTo>
                  <a:lnTo>
                    <a:pt x="2629" y="254"/>
                  </a:lnTo>
                  <a:close/>
                  <a:moveTo>
                    <a:pt x="13396" y="254"/>
                  </a:moveTo>
                  <a:lnTo>
                    <a:pt x="13365" y="349"/>
                  </a:lnTo>
                  <a:lnTo>
                    <a:pt x="13270" y="254"/>
                  </a:lnTo>
                  <a:close/>
                  <a:moveTo>
                    <a:pt x="8994" y="254"/>
                  </a:moveTo>
                  <a:lnTo>
                    <a:pt x="8931" y="380"/>
                  </a:lnTo>
                  <a:lnTo>
                    <a:pt x="8836" y="254"/>
                  </a:lnTo>
                  <a:close/>
                  <a:moveTo>
                    <a:pt x="11180" y="254"/>
                  </a:moveTo>
                  <a:lnTo>
                    <a:pt x="11085" y="444"/>
                  </a:lnTo>
                  <a:lnTo>
                    <a:pt x="10958" y="254"/>
                  </a:lnTo>
                  <a:close/>
                  <a:moveTo>
                    <a:pt x="14600" y="254"/>
                  </a:moveTo>
                  <a:lnTo>
                    <a:pt x="14473" y="475"/>
                  </a:lnTo>
                  <a:lnTo>
                    <a:pt x="14346" y="254"/>
                  </a:lnTo>
                  <a:close/>
                  <a:moveTo>
                    <a:pt x="10198" y="254"/>
                  </a:moveTo>
                  <a:lnTo>
                    <a:pt x="10071" y="507"/>
                  </a:lnTo>
                  <a:lnTo>
                    <a:pt x="9913" y="254"/>
                  </a:lnTo>
                  <a:close/>
                  <a:moveTo>
                    <a:pt x="12415" y="254"/>
                  </a:moveTo>
                  <a:lnTo>
                    <a:pt x="12256" y="634"/>
                  </a:lnTo>
                  <a:lnTo>
                    <a:pt x="12003" y="254"/>
                  </a:lnTo>
                  <a:close/>
                  <a:moveTo>
                    <a:pt x="8013" y="254"/>
                  </a:moveTo>
                  <a:lnTo>
                    <a:pt x="7823" y="665"/>
                  </a:lnTo>
                  <a:lnTo>
                    <a:pt x="7569" y="254"/>
                  </a:lnTo>
                  <a:close/>
                  <a:moveTo>
                    <a:pt x="7031" y="254"/>
                  </a:moveTo>
                  <a:lnTo>
                    <a:pt x="6809" y="697"/>
                  </a:lnTo>
                  <a:lnTo>
                    <a:pt x="6524" y="254"/>
                  </a:lnTo>
                  <a:close/>
                  <a:moveTo>
                    <a:pt x="4117" y="222"/>
                  </a:moveTo>
                  <a:lnTo>
                    <a:pt x="4149" y="254"/>
                  </a:lnTo>
                  <a:lnTo>
                    <a:pt x="4846" y="254"/>
                  </a:lnTo>
                  <a:lnTo>
                    <a:pt x="4561" y="887"/>
                  </a:lnTo>
                  <a:lnTo>
                    <a:pt x="4149" y="254"/>
                  </a:lnTo>
                  <a:lnTo>
                    <a:pt x="4117" y="254"/>
                  </a:lnTo>
                  <a:lnTo>
                    <a:pt x="4117" y="222"/>
                  </a:lnTo>
                  <a:close/>
                  <a:moveTo>
                    <a:pt x="2597" y="317"/>
                  </a:moveTo>
                  <a:lnTo>
                    <a:pt x="2281" y="982"/>
                  </a:lnTo>
                  <a:lnTo>
                    <a:pt x="1996" y="539"/>
                  </a:lnTo>
                  <a:cubicBezTo>
                    <a:pt x="1996" y="539"/>
                    <a:pt x="1996" y="507"/>
                    <a:pt x="1996" y="507"/>
                  </a:cubicBezTo>
                  <a:cubicBezTo>
                    <a:pt x="2186" y="444"/>
                    <a:pt x="2376" y="380"/>
                    <a:pt x="2597" y="317"/>
                  </a:cubicBezTo>
                  <a:close/>
                  <a:moveTo>
                    <a:pt x="6049" y="254"/>
                  </a:moveTo>
                  <a:lnTo>
                    <a:pt x="5669" y="1014"/>
                  </a:lnTo>
                  <a:lnTo>
                    <a:pt x="5194" y="254"/>
                  </a:lnTo>
                  <a:close/>
                  <a:moveTo>
                    <a:pt x="16912" y="602"/>
                  </a:moveTo>
                  <a:lnTo>
                    <a:pt x="16912" y="602"/>
                  </a:lnTo>
                  <a:cubicBezTo>
                    <a:pt x="17102" y="665"/>
                    <a:pt x="17260" y="760"/>
                    <a:pt x="17387" y="887"/>
                  </a:cubicBezTo>
                  <a:lnTo>
                    <a:pt x="17260" y="1140"/>
                  </a:lnTo>
                  <a:lnTo>
                    <a:pt x="16912" y="602"/>
                  </a:lnTo>
                  <a:close/>
                  <a:moveTo>
                    <a:pt x="1330" y="950"/>
                  </a:moveTo>
                  <a:lnTo>
                    <a:pt x="1204" y="1172"/>
                  </a:lnTo>
                  <a:lnTo>
                    <a:pt x="1172" y="1109"/>
                  </a:lnTo>
                  <a:cubicBezTo>
                    <a:pt x="1204" y="1045"/>
                    <a:pt x="1267" y="1014"/>
                    <a:pt x="1330" y="950"/>
                  </a:cubicBezTo>
                  <a:close/>
                  <a:moveTo>
                    <a:pt x="3896" y="222"/>
                  </a:moveTo>
                  <a:lnTo>
                    <a:pt x="3896" y="254"/>
                  </a:lnTo>
                  <a:lnTo>
                    <a:pt x="3864" y="254"/>
                  </a:lnTo>
                  <a:lnTo>
                    <a:pt x="3452" y="1172"/>
                  </a:lnTo>
                  <a:lnTo>
                    <a:pt x="2882" y="285"/>
                  </a:lnTo>
                  <a:lnTo>
                    <a:pt x="2851" y="285"/>
                  </a:lnTo>
                  <a:lnTo>
                    <a:pt x="2882" y="222"/>
                  </a:lnTo>
                  <a:lnTo>
                    <a:pt x="2914" y="285"/>
                  </a:lnTo>
                  <a:cubicBezTo>
                    <a:pt x="3009" y="254"/>
                    <a:pt x="3167" y="254"/>
                    <a:pt x="3294" y="254"/>
                  </a:cubicBezTo>
                  <a:lnTo>
                    <a:pt x="3864" y="254"/>
                  </a:lnTo>
                  <a:lnTo>
                    <a:pt x="3896" y="222"/>
                  </a:lnTo>
                  <a:close/>
                  <a:moveTo>
                    <a:pt x="15803" y="254"/>
                  </a:moveTo>
                  <a:cubicBezTo>
                    <a:pt x="16088" y="285"/>
                    <a:pt x="16342" y="349"/>
                    <a:pt x="16563" y="444"/>
                  </a:cubicBezTo>
                  <a:lnTo>
                    <a:pt x="16595" y="444"/>
                  </a:lnTo>
                  <a:lnTo>
                    <a:pt x="16595" y="475"/>
                  </a:lnTo>
                  <a:lnTo>
                    <a:pt x="16247" y="1204"/>
                  </a:lnTo>
                  <a:lnTo>
                    <a:pt x="15740" y="380"/>
                  </a:lnTo>
                  <a:lnTo>
                    <a:pt x="15803" y="254"/>
                  </a:lnTo>
                  <a:close/>
                  <a:moveTo>
                    <a:pt x="15392" y="254"/>
                  </a:moveTo>
                  <a:lnTo>
                    <a:pt x="15518" y="412"/>
                  </a:lnTo>
                  <a:lnTo>
                    <a:pt x="15043" y="1394"/>
                  </a:lnTo>
                  <a:lnTo>
                    <a:pt x="14631" y="697"/>
                  </a:lnTo>
                  <a:lnTo>
                    <a:pt x="14822" y="254"/>
                  </a:lnTo>
                  <a:close/>
                  <a:moveTo>
                    <a:pt x="10705" y="254"/>
                  </a:moveTo>
                  <a:lnTo>
                    <a:pt x="10990" y="697"/>
                  </a:lnTo>
                  <a:lnTo>
                    <a:pt x="10641" y="1425"/>
                  </a:lnTo>
                  <a:lnTo>
                    <a:pt x="10198" y="729"/>
                  </a:lnTo>
                  <a:lnTo>
                    <a:pt x="10420" y="254"/>
                  </a:lnTo>
                  <a:close/>
                  <a:moveTo>
                    <a:pt x="14061" y="254"/>
                  </a:moveTo>
                  <a:lnTo>
                    <a:pt x="14378" y="729"/>
                  </a:lnTo>
                  <a:lnTo>
                    <a:pt x="14030" y="1457"/>
                  </a:lnTo>
                  <a:lnTo>
                    <a:pt x="13491" y="570"/>
                  </a:lnTo>
                  <a:lnTo>
                    <a:pt x="13650" y="254"/>
                  </a:lnTo>
                  <a:close/>
                  <a:moveTo>
                    <a:pt x="9659" y="254"/>
                  </a:moveTo>
                  <a:lnTo>
                    <a:pt x="9976" y="760"/>
                  </a:lnTo>
                  <a:lnTo>
                    <a:pt x="9628" y="1489"/>
                  </a:lnTo>
                  <a:lnTo>
                    <a:pt x="9089" y="602"/>
                  </a:lnTo>
                  <a:lnTo>
                    <a:pt x="9248" y="254"/>
                  </a:lnTo>
                  <a:close/>
                  <a:moveTo>
                    <a:pt x="13016" y="254"/>
                  </a:moveTo>
                  <a:lnTo>
                    <a:pt x="13238" y="602"/>
                  </a:lnTo>
                  <a:lnTo>
                    <a:pt x="12826" y="1552"/>
                  </a:lnTo>
                  <a:lnTo>
                    <a:pt x="12383" y="855"/>
                  </a:lnTo>
                  <a:lnTo>
                    <a:pt x="12668" y="254"/>
                  </a:lnTo>
                  <a:close/>
                  <a:moveTo>
                    <a:pt x="8583" y="254"/>
                  </a:moveTo>
                  <a:lnTo>
                    <a:pt x="8836" y="634"/>
                  </a:lnTo>
                  <a:lnTo>
                    <a:pt x="8393" y="1552"/>
                  </a:lnTo>
                  <a:lnTo>
                    <a:pt x="8385" y="1571"/>
                  </a:lnTo>
                  <a:lnTo>
                    <a:pt x="7981" y="887"/>
                  </a:lnTo>
                  <a:lnTo>
                    <a:pt x="8266" y="254"/>
                  </a:lnTo>
                  <a:close/>
                  <a:moveTo>
                    <a:pt x="11750" y="254"/>
                  </a:moveTo>
                  <a:lnTo>
                    <a:pt x="12130" y="855"/>
                  </a:lnTo>
                  <a:lnTo>
                    <a:pt x="11813" y="1615"/>
                  </a:lnTo>
                  <a:lnTo>
                    <a:pt x="11243" y="665"/>
                  </a:lnTo>
                  <a:lnTo>
                    <a:pt x="11433" y="254"/>
                  </a:lnTo>
                  <a:close/>
                  <a:moveTo>
                    <a:pt x="7284" y="190"/>
                  </a:moveTo>
                  <a:lnTo>
                    <a:pt x="7316" y="254"/>
                  </a:lnTo>
                  <a:lnTo>
                    <a:pt x="7728" y="887"/>
                  </a:lnTo>
                  <a:lnTo>
                    <a:pt x="7379" y="1647"/>
                  </a:lnTo>
                  <a:lnTo>
                    <a:pt x="6936" y="919"/>
                  </a:lnTo>
                  <a:lnTo>
                    <a:pt x="7253" y="254"/>
                  </a:lnTo>
                  <a:lnTo>
                    <a:pt x="7284" y="190"/>
                  </a:lnTo>
                  <a:close/>
                  <a:moveTo>
                    <a:pt x="6271" y="254"/>
                  </a:moveTo>
                  <a:lnTo>
                    <a:pt x="6683" y="950"/>
                  </a:lnTo>
                  <a:lnTo>
                    <a:pt x="6239" y="1932"/>
                  </a:lnTo>
                  <a:lnTo>
                    <a:pt x="5827" y="1235"/>
                  </a:lnTo>
                  <a:lnTo>
                    <a:pt x="6271" y="254"/>
                  </a:lnTo>
                  <a:close/>
                  <a:moveTo>
                    <a:pt x="5036" y="380"/>
                  </a:moveTo>
                  <a:lnTo>
                    <a:pt x="5574" y="1267"/>
                  </a:lnTo>
                  <a:lnTo>
                    <a:pt x="5226" y="1995"/>
                  </a:lnTo>
                  <a:lnTo>
                    <a:pt x="4687" y="1109"/>
                  </a:lnTo>
                  <a:lnTo>
                    <a:pt x="5036" y="380"/>
                  </a:lnTo>
                  <a:close/>
                  <a:moveTo>
                    <a:pt x="1806" y="634"/>
                  </a:moveTo>
                  <a:lnTo>
                    <a:pt x="2186" y="1235"/>
                  </a:lnTo>
                  <a:lnTo>
                    <a:pt x="1774" y="2090"/>
                  </a:lnTo>
                  <a:lnTo>
                    <a:pt x="1362" y="1394"/>
                  </a:lnTo>
                  <a:lnTo>
                    <a:pt x="1679" y="697"/>
                  </a:lnTo>
                  <a:cubicBezTo>
                    <a:pt x="1711" y="665"/>
                    <a:pt x="1774" y="634"/>
                    <a:pt x="1806" y="634"/>
                  </a:cubicBezTo>
                  <a:close/>
                  <a:moveTo>
                    <a:pt x="4022" y="444"/>
                  </a:moveTo>
                  <a:lnTo>
                    <a:pt x="4434" y="1140"/>
                  </a:lnTo>
                  <a:lnTo>
                    <a:pt x="4022" y="2090"/>
                  </a:lnTo>
                  <a:lnTo>
                    <a:pt x="3579" y="1394"/>
                  </a:lnTo>
                  <a:lnTo>
                    <a:pt x="4022" y="444"/>
                  </a:lnTo>
                  <a:close/>
                  <a:moveTo>
                    <a:pt x="16722" y="697"/>
                  </a:moveTo>
                  <a:lnTo>
                    <a:pt x="17165" y="1394"/>
                  </a:lnTo>
                  <a:lnTo>
                    <a:pt x="16817" y="2122"/>
                  </a:lnTo>
                  <a:lnTo>
                    <a:pt x="16405" y="1425"/>
                  </a:lnTo>
                  <a:lnTo>
                    <a:pt x="16722" y="697"/>
                  </a:lnTo>
                  <a:close/>
                  <a:moveTo>
                    <a:pt x="1014" y="1267"/>
                  </a:moveTo>
                  <a:lnTo>
                    <a:pt x="1109" y="1425"/>
                  </a:lnTo>
                  <a:lnTo>
                    <a:pt x="760" y="2154"/>
                  </a:lnTo>
                  <a:lnTo>
                    <a:pt x="602" y="1869"/>
                  </a:lnTo>
                  <a:cubicBezTo>
                    <a:pt x="697" y="1647"/>
                    <a:pt x="855" y="1457"/>
                    <a:pt x="1014" y="1267"/>
                  </a:cubicBezTo>
                  <a:close/>
                  <a:moveTo>
                    <a:pt x="17545" y="1045"/>
                  </a:moveTo>
                  <a:cubicBezTo>
                    <a:pt x="17798" y="1235"/>
                    <a:pt x="17988" y="1489"/>
                    <a:pt x="18178" y="1774"/>
                  </a:cubicBezTo>
                  <a:lnTo>
                    <a:pt x="17957" y="2249"/>
                  </a:lnTo>
                  <a:lnTo>
                    <a:pt x="17418" y="1362"/>
                  </a:lnTo>
                  <a:lnTo>
                    <a:pt x="17545" y="1045"/>
                  </a:lnTo>
                  <a:close/>
                  <a:moveTo>
                    <a:pt x="14505" y="950"/>
                  </a:moveTo>
                  <a:lnTo>
                    <a:pt x="14948" y="1647"/>
                  </a:lnTo>
                  <a:lnTo>
                    <a:pt x="14600" y="2375"/>
                  </a:lnTo>
                  <a:lnTo>
                    <a:pt x="14188" y="1679"/>
                  </a:lnTo>
                  <a:lnTo>
                    <a:pt x="14505" y="950"/>
                  </a:lnTo>
                  <a:close/>
                  <a:moveTo>
                    <a:pt x="10103" y="982"/>
                  </a:moveTo>
                  <a:lnTo>
                    <a:pt x="10515" y="1679"/>
                  </a:lnTo>
                  <a:lnTo>
                    <a:pt x="10198" y="2407"/>
                  </a:lnTo>
                  <a:lnTo>
                    <a:pt x="9754" y="1710"/>
                  </a:lnTo>
                  <a:lnTo>
                    <a:pt x="10103" y="982"/>
                  </a:lnTo>
                  <a:close/>
                  <a:moveTo>
                    <a:pt x="15645" y="634"/>
                  </a:moveTo>
                  <a:lnTo>
                    <a:pt x="16152" y="1457"/>
                  </a:lnTo>
                  <a:lnTo>
                    <a:pt x="15677" y="2439"/>
                  </a:lnTo>
                  <a:lnTo>
                    <a:pt x="15170" y="1615"/>
                  </a:lnTo>
                  <a:lnTo>
                    <a:pt x="15645" y="634"/>
                  </a:lnTo>
                  <a:close/>
                  <a:moveTo>
                    <a:pt x="12288" y="1077"/>
                  </a:moveTo>
                  <a:lnTo>
                    <a:pt x="12700" y="1774"/>
                  </a:lnTo>
                  <a:lnTo>
                    <a:pt x="12383" y="2502"/>
                  </a:lnTo>
                  <a:lnTo>
                    <a:pt x="11940" y="1837"/>
                  </a:lnTo>
                  <a:lnTo>
                    <a:pt x="12288" y="1077"/>
                  </a:lnTo>
                  <a:close/>
                  <a:moveTo>
                    <a:pt x="7854" y="1109"/>
                  </a:moveTo>
                  <a:lnTo>
                    <a:pt x="8298" y="1805"/>
                  </a:lnTo>
                  <a:lnTo>
                    <a:pt x="7949" y="2534"/>
                  </a:lnTo>
                  <a:lnTo>
                    <a:pt x="7506" y="1869"/>
                  </a:lnTo>
                  <a:lnTo>
                    <a:pt x="7854" y="1109"/>
                  </a:lnTo>
                  <a:close/>
                  <a:moveTo>
                    <a:pt x="11116" y="887"/>
                  </a:moveTo>
                  <a:lnTo>
                    <a:pt x="11686" y="1837"/>
                  </a:lnTo>
                  <a:lnTo>
                    <a:pt x="11338" y="2597"/>
                  </a:lnTo>
                  <a:lnTo>
                    <a:pt x="10768" y="1647"/>
                  </a:lnTo>
                  <a:lnTo>
                    <a:pt x="11116" y="887"/>
                  </a:lnTo>
                  <a:close/>
                  <a:moveTo>
                    <a:pt x="13396" y="824"/>
                  </a:moveTo>
                  <a:lnTo>
                    <a:pt x="13935" y="1710"/>
                  </a:lnTo>
                  <a:lnTo>
                    <a:pt x="13491" y="2629"/>
                  </a:lnTo>
                  <a:lnTo>
                    <a:pt x="12953" y="1742"/>
                  </a:lnTo>
                  <a:lnTo>
                    <a:pt x="13396" y="824"/>
                  </a:lnTo>
                  <a:close/>
                  <a:moveTo>
                    <a:pt x="8963" y="855"/>
                  </a:moveTo>
                  <a:lnTo>
                    <a:pt x="9501" y="1742"/>
                  </a:lnTo>
                  <a:lnTo>
                    <a:pt x="9089" y="2660"/>
                  </a:lnTo>
                  <a:lnTo>
                    <a:pt x="8551" y="1774"/>
                  </a:lnTo>
                  <a:lnTo>
                    <a:pt x="8963" y="855"/>
                  </a:lnTo>
                  <a:close/>
                  <a:moveTo>
                    <a:pt x="6841" y="1172"/>
                  </a:moveTo>
                  <a:lnTo>
                    <a:pt x="7284" y="1869"/>
                  </a:lnTo>
                  <a:lnTo>
                    <a:pt x="6809" y="2882"/>
                  </a:lnTo>
                  <a:lnTo>
                    <a:pt x="6366" y="2154"/>
                  </a:lnTo>
                  <a:lnTo>
                    <a:pt x="6841" y="1172"/>
                  </a:lnTo>
                  <a:close/>
                  <a:moveTo>
                    <a:pt x="5701" y="1489"/>
                  </a:moveTo>
                  <a:lnTo>
                    <a:pt x="6144" y="2185"/>
                  </a:lnTo>
                  <a:lnTo>
                    <a:pt x="5796" y="2914"/>
                  </a:lnTo>
                  <a:lnTo>
                    <a:pt x="5352" y="2217"/>
                  </a:lnTo>
                  <a:lnTo>
                    <a:pt x="5701" y="1489"/>
                  </a:lnTo>
                  <a:close/>
                  <a:moveTo>
                    <a:pt x="1235" y="1647"/>
                  </a:moveTo>
                  <a:lnTo>
                    <a:pt x="1679" y="2344"/>
                  </a:lnTo>
                  <a:lnTo>
                    <a:pt x="1330" y="3072"/>
                  </a:lnTo>
                  <a:lnTo>
                    <a:pt x="919" y="2375"/>
                  </a:lnTo>
                  <a:lnTo>
                    <a:pt x="1235" y="1647"/>
                  </a:lnTo>
                  <a:close/>
                  <a:moveTo>
                    <a:pt x="4561" y="1362"/>
                  </a:moveTo>
                  <a:lnTo>
                    <a:pt x="5131" y="2249"/>
                  </a:lnTo>
                  <a:lnTo>
                    <a:pt x="4687" y="3199"/>
                  </a:lnTo>
                  <a:lnTo>
                    <a:pt x="4149" y="2312"/>
                  </a:lnTo>
                  <a:lnTo>
                    <a:pt x="4561" y="1362"/>
                  </a:lnTo>
                  <a:close/>
                  <a:moveTo>
                    <a:pt x="17292" y="1615"/>
                  </a:moveTo>
                  <a:lnTo>
                    <a:pt x="17830" y="2470"/>
                  </a:lnTo>
                  <a:lnTo>
                    <a:pt x="17513" y="3231"/>
                  </a:lnTo>
                  <a:lnTo>
                    <a:pt x="16975" y="2344"/>
                  </a:lnTo>
                  <a:lnTo>
                    <a:pt x="17292" y="1615"/>
                  </a:lnTo>
                  <a:close/>
                  <a:moveTo>
                    <a:pt x="18305" y="2027"/>
                  </a:moveTo>
                  <a:cubicBezTo>
                    <a:pt x="18432" y="2344"/>
                    <a:pt x="18527" y="2724"/>
                    <a:pt x="18558" y="3072"/>
                  </a:cubicBezTo>
                  <a:cubicBezTo>
                    <a:pt x="18558" y="3136"/>
                    <a:pt x="18558" y="3167"/>
                    <a:pt x="18558" y="3231"/>
                  </a:cubicBezTo>
                  <a:lnTo>
                    <a:pt x="18527" y="3167"/>
                  </a:lnTo>
                  <a:lnTo>
                    <a:pt x="18083" y="2470"/>
                  </a:lnTo>
                  <a:lnTo>
                    <a:pt x="18305" y="2027"/>
                  </a:lnTo>
                  <a:close/>
                  <a:moveTo>
                    <a:pt x="2756" y="475"/>
                  </a:moveTo>
                  <a:lnTo>
                    <a:pt x="3326" y="1394"/>
                  </a:lnTo>
                  <a:lnTo>
                    <a:pt x="3452" y="1172"/>
                  </a:lnTo>
                  <a:lnTo>
                    <a:pt x="3357" y="1394"/>
                  </a:lnTo>
                  <a:lnTo>
                    <a:pt x="3009" y="2154"/>
                  </a:lnTo>
                  <a:lnTo>
                    <a:pt x="2914" y="2375"/>
                  </a:lnTo>
                  <a:lnTo>
                    <a:pt x="2502" y="3262"/>
                  </a:lnTo>
                  <a:lnTo>
                    <a:pt x="1932" y="2312"/>
                  </a:lnTo>
                  <a:lnTo>
                    <a:pt x="2312" y="1457"/>
                  </a:lnTo>
                  <a:lnTo>
                    <a:pt x="2882" y="2375"/>
                  </a:lnTo>
                  <a:lnTo>
                    <a:pt x="3009" y="2154"/>
                  </a:lnTo>
                  <a:lnTo>
                    <a:pt x="2439" y="1204"/>
                  </a:lnTo>
                  <a:lnTo>
                    <a:pt x="2756" y="475"/>
                  </a:lnTo>
                  <a:close/>
                  <a:moveTo>
                    <a:pt x="475" y="2122"/>
                  </a:moveTo>
                  <a:lnTo>
                    <a:pt x="665" y="2407"/>
                  </a:lnTo>
                  <a:lnTo>
                    <a:pt x="254" y="3326"/>
                  </a:lnTo>
                  <a:lnTo>
                    <a:pt x="254" y="3357"/>
                  </a:lnTo>
                  <a:lnTo>
                    <a:pt x="222" y="3357"/>
                  </a:lnTo>
                  <a:lnTo>
                    <a:pt x="254" y="3326"/>
                  </a:lnTo>
                  <a:lnTo>
                    <a:pt x="254" y="3294"/>
                  </a:lnTo>
                  <a:cubicBezTo>
                    <a:pt x="254" y="2882"/>
                    <a:pt x="317" y="2470"/>
                    <a:pt x="475" y="2122"/>
                  </a:cubicBezTo>
                  <a:close/>
                  <a:moveTo>
                    <a:pt x="16278" y="1647"/>
                  </a:moveTo>
                  <a:lnTo>
                    <a:pt x="16722" y="2344"/>
                  </a:lnTo>
                  <a:lnTo>
                    <a:pt x="16247" y="3357"/>
                  </a:lnTo>
                  <a:lnTo>
                    <a:pt x="15835" y="2660"/>
                  </a:lnTo>
                  <a:lnTo>
                    <a:pt x="16278" y="1647"/>
                  </a:lnTo>
                  <a:close/>
                  <a:moveTo>
                    <a:pt x="15075" y="1869"/>
                  </a:moveTo>
                  <a:lnTo>
                    <a:pt x="15582" y="2692"/>
                  </a:lnTo>
                  <a:lnTo>
                    <a:pt x="15233" y="3421"/>
                  </a:lnTo>
                  <a:lnTo>
                    <a:pt x="14726" y="2597"/>
                  </a:lnTo>
                  <a:lnTo>
                    <a:pt x="15075" y="1869"/>
                  </a:lnTo>
                  <a:close/>
                  <a:moveTo>
                    <a:pt x="11845" y="2059"/>
                  </a:moveTo>
                  <a:lnTo>
                    <a:pt x="12256" y="2755"/>
                  </a:lnTo>
                  <a:lnTo>
                    <a:pt x="11908" y="3516"/>
                  </a:lnTo>
                  <a:lnTo>
                    <a:pt x="11496" y="2819"/>
                  </a:lnTo>
                  <a:lnTo>
                    <a:pt x="11845" y="2059"/>
                  </a:lnTo>
                  <a:close/>
                  <a:moveTo>
                    <a:pt x="14061" y="1932"/>
                  </a:moveTo>
                  <a:lnTo>
                    <a:pt x="14505" y="2629"/>
                  </a:lnTo>
                  <a:lnTo>
                    <a:pt x="14061" y="3547"/>
                  </a:lnTo>
                  <a:lnTo>
                    <a:pt x="13650" y="2850"/>
                  </a:lnTo>
                  <a:lnTo>
                    <a:pt x="14061" y="1932"/>
                  </a:lnTo>
                  <a:close/>
                  <a:moveTo>
                    <a:pt x="9659" y="1964"/>
                  </a:moveTo>
                  <a:lnTo>
                    <a:pt x="10071" y="2660"/>
                  </a:lnTo>
                  <a:lnTo>
                    <a:pt x="9659" y="3579"/>
                  </a:lnTo>
                  <a:lnTo>
                    <a:pt x="9216" y="2882"/>
                  </a:lnTo>
                  <a:lnTo>
                    <a:pt x="9659" y="1964"/>
                  </a:lnTo>
                  <a:close/>
                  <a:moveTo>
                    <a:pt x="10673" y="1900"/>
                  </a:moveTo>
                  <a:lnTo>
                    <a:pt x="11243" y="2819"/>
                  </a:lnTo>
                  <a:lnTo>
                    <a:pt x="10895" y="3579"/>
                  </a:lnTo>
                  <a:lnTo>
                    <a:pt x="10324" y="2629"/>
                  </a:lnTo>
                  <a:lnTo>
                    <a:pt x="10673" y="1900"/>
                  </a:lnTo>
                  <a:close/>
                  <a:moveTo>
                    <a:pt x="12858" y="1995"/>
                  </a:moveTo>
                  <a:lnTo>
                    <a:pt x="13396" y="2882"/>
                  </a:lnTo>
                  <a:lnTo>
                    <a:pt x="13048" y="3611"/>
                  </a:lnTo>
                  <a:lnTo>
                    <a:pt x="12510" y="2724"/>
                  </a:lnTo>
                  <a:lnTo>
                    <a:pt x="12858" y="1995"/>
                  </a:lnTo>
                  <a:close/>
                  <a:moveTo>
                    <a:pt x="8424" y="2027"/>
                  </a:moveTo>
                  <a:lnTo>
                    <a:pt x="8963" y="2914"/>
                  </a:lnTo>
                  <a:lnTo>
                    <a:pt x="8646" y="3642"/>
                  </a:lnTo>
                  <a:lnTo>
                    <a:pt x="8076" y="2755"/>
                  </a:lnTo>
                  <a:lnTo>
                    <a:pt x="8424" y="2027"/>
                  </a:lnTo>
                  <a:close/>
                  <a:moveTo>
                    <a:pt x="7411" y="2090"/>
                  </a:moveTo>
                  <a:lnTo>
                    <a:pt x="7854" y="2787"/>
                  </a:lnTo>
                  <a:lnTo>
                    <a:pt x="7379" y="3769"/>
                  </a:lnTo>
                  <a:lnTo>
                    <a:pt x="7372" y="3788"/>
                  </a:lnTo>
                  <a:lnTo>
                    <a:pt x="6968" y="3104"/>
                  </a:lnTo>
                  <a:lnTo>
                    <a:pt x="7411" y="2090"/>
                  </a:lnTo>
                  <a:close/>
                  <a:moveTo>
                    <a:pt x="6271" y="2407"/>
                  </a:moveTo>
                  <a:lnTo>
                    <a:pt x="6714" y="3104"/>
                  </a:lnTo>
                  <a:lnTo>
                    <a:pt x="6366" y="3864"/>
                  </a:lnTo>
                  <a:lnTo>
                    <a:pt x="5922" y="3136"/>
                  </a:lnTo>
                  <a:lnTo>
                    <a:pt x="6271" y="2407"/>
                  </a:lnTo>
                  <a:close/>
                  <a:moveTo>
                    <a:pt x="5257" y="2470"/>
                  </a:moveTo>
                  <a:lnTo>
                    <a:pt x="5701" y="3167"/>
                  </a:lnTo>
                  <a:lnTo>
                    <a:pt x="5257" y="4086"/>
                  </a:lnTo>
                  <a:lnTo>
                    <a:pt x="4814" y="3421"/>
                  </a:lnTo>
                  <a:lnTo>
                    <a:pt x="5257" y="2470"/>
                  </a:lnTo>
                  <a:close/>
                  <a:moveTo>
                    <a:pt x="4022" y="2534"/>
                  </a:moveTo>
                  <a:lnTo>
                    <a:pt x="4592" y="3421"/>
                  </a:lnTo>
                  <a:lnTo>
                    <a:pt x="4244" y="4149"/>
                  </a:lnTo>
                  <a:lnTo>
                    <a:pt x="3706" y="3294"/>
                  </a:lnTo>
                  <a:lnTo>
                    <a:pt x="3706" y="3262"/>
                  </a:lnTo>
                  <a:lnTo>
                    <a:pt x="4022" y="2534"/>
                  </a:lnTo>
                  <a:close/>
                  <a:moveTo>
                    <a:pt x="17988" y="2692"/>
                  </a:moveTo>
                  <a:lnTo>
                    <a:pt x="18400" y="3389"/>
                  </a:lnTo>
                  <a:lnTo>
                    <a:pt x="18083" y="4149"/>
                  </a:lnTo>
                  <a:lnTo>
                    <a:pt x="17640" y="3452"/>
                  </a:lnTo>
                  <a:lnTo>
                    <a:pt x="17988" y="2692"/>
                  </a:lnTo>
                  <a:close/>
                  <a:moveTo>
                    <a:pt x="3484" y="1647"/>
                  </a:moveTo>
                  <a:lnTo>
                    <a:pt x="3896" y="2312"/>
                  </a:lnTo>
                  <a:lnTo>
                    <a:pt x="3579" y="3072"/>
                  </a:lnTo>
                  <a:lnTo>
                    <a:pt x="3452" y="3294"/>
                  </a:lnTo>
                  <a:lnTo>
                    <a:pt x="3072" y="4181"/>
                  </a:lnTo>
                  <a:lnTo>
                    <a:pt x="2629" y="3484"/>
                  </a:lnTo>
                  <a:lnTo>
                    <a:pt x="3041" y="2597"/>
                  </a:lnTo>
                  <a:lnTo>
                    <a:pt x="3452" y="3294"/>
                  </a:lnTo>
                  <a:lnTo>
                    <a:pt x="3547" y="3072"/>
                  </a:lnTo>
                  <a:lnTo>
                    <a:pt x="3136" y="2375"/>
                  </a:lnTo>
                  <a:lnTo>
                    <a:pt x="3484" y="1647"/>
                  </a:lnTo>
                  <a:close/>
                  <a:moveTo>
                    <a:pt x="1806" y="2565"/>
                  </a:moveTo>
                  <a:lnTo>
                    <a:pt x="2376" y="3484"/>
                  </a:lnTo>
                  <a:lnTo>
                    <a:pt x="2059" y="4244"/>
                  </a:lnTo>
                  <a:lnTo>
                    <a:pt x="1457" y="3294"/>
                  </a:lnTo>
                  <a:lnTo>
                    <a:pt x="1806" y="2565"/>
                  </a:lnTo>
                  <a:close/>
                  <a:moveTo>
                    <a:pt x="792" y="2629"/>
                  </a:moveTo>
                  <a:lnTo>
                    <a:pt x="1235" y="3326"/>
                  </a:lnTo>
                  <a:lnTo>
                    <a:pt x="792" y="4276"/>
                  </a:lnTo>
                  <a:lnTo>
                    <a:pt x="380" y="3579"/>
                  </a:lnTo>
                  <a:lnTo>
                    <a:pt x="792" y="2629"/>
                  </a:lnTo>
                  <a:close/>
                  <a:moveTo>
                    <a:pt x="15708" y="2914"/>
                  </a:moveTo>
                  <a:lnTo>
                    <a:pt x="16152" y="3579"/>
                  </a:lnTo>
                  <a:lnTo>
                    <a:pt x="15803" y="4339"/>
                  </a:lnTo>
                  <a:lnTo>
                    <a:pt x="15392" y="3642"/>
                  </a:lnTo>
                  <a:lnTo>
                    <a:pt x="15708" y="2914"/>
                  </a:lnTo>
                  <a:close/>
                  <a:moveTo>
                    <a:pt x="16848" y="2565"/>
                  </a:moveTo>
                  <a:lnTo>
                    <a:pt x="17387" y="3452"/>
                  </a:lnTo>
                  <a:lnTo>
                    <a:pt x="16943" y="4466"/>
                  </a:lnTo>
                  <a:lnTo>
                    <a:pt x="16405" y="3579"/>
                  </a:lnTo>
                  <a:lnTo>
                    <a:pt x="16848" y="2565"/>
                  </a:lnTo>
                  <a:close/>
                  <a:moveTo>
                    <a:pt x="11370" y="3041"/>
                  </a:moveTo>
                  <a:lnTo>
                    <a:pt x="11813" y="3737"/>
                  </a:lnTo>
                  <a:lnTo>
                    <a:pt x="11465" y="4497"/>
                  </a:lnTo>
                  <a:lnTo>
                    <a:pt x="11053" y="3801"/>
                  </a:lnTo>
                  <a:lnTo>
                    <a:pt x="11370" y="3041"/>
                  </a:lnTo>
                  <a:close/>
                  <a:moveTo>
                    <a:pt x="13523" y="3104"/>
                  </a:moveTo>
                  <a:lnTo>
                    <a:pt x="13966" y="3801"/>
                  </a:lnTo>
                  <a:lnTo>
                    <a:pt x="13618" y="4529"/>
                  </a:lnTo>
                  <a:lnTo>
                    <a:pt x="13175" y="3832"/>
                  </a:lnTo>
                  <a:lnTo>
                    <a:pt x="13523" y="3104"/>
                  </a:lnTo>
                  <a:close/>
                  <a:moveTo>
                    <a:pt x="9121" y="3136"/>
                  </a:moveTo>
                  <a:lnTo>
                    <a:pt x="9533" y="3832"/>
                  </a:lnTo>
                  <a:lnTo>
                    <a:pt x="9216" y="4561"/>
                  </a:lnTo>
                  <a:lnTo>
                    <a:pt x="8773" y="3864"/>
                  </a:lnTo>
                  <a:lnTo>
                    <a:pt x="9121" y="3136"/>
                  </a:lnTo>
                  <a:close/>
                  <a:moveTo>
                    <a:pt x="14631" y="2850"/>
                  </a:moveTo>
                  <a:lnTo>
                    <a:pt x="15138" y="3642"/>
                  </a:lnTo>
                  <a:lnTo>
                    <a:pt x="14695" y="4592"/>
                  </a:lnTo>
                  <a:lnTo>
                    <a:pt x="14188" y="3769"/>
                  </a:lnTo>
                  <a:lnTo>
                    <a:pt x="14631" y="2850"/>
                  </a:lnTo>
                  <a:close/>
                  <a:moveTo>
                    <a:pt x="12383" y="2977"/>
                  </a:moveTo>
                  <a:lnTo>
                    <a:pt x="12953" y="3864"/>
                  </a:lnTo>
                  <a:lnTo>
                    <a:pt x="12605" y="4624"/>
                  </a:lnTo>
                  <a:lnTo>
                    <a:pt x="12066" y="3737"/>
                  </a:lnTo>
                  <a:lnTo>
                    <a:pt x="12383" y="2977"/>
                  </a:lnTo>
                  <a:close/>
                  <a:moveTo>
                    <a:pt x="6841" y="3326"/>
                  </a:moveTo>
                  <a:lnTo>
                    <a:pt x="7284" y="4022"/>
                  </a:lnTo>
                  <a:lnTo>
                    <a:pt x="6936" y="4751"/>
                  </a:lnTo>
                  <a:lnTo>
                    <a:pt x="6524" y="4086"/>
                  </a:lnTo>
                  <a:lnTo>
                    <a:pt x="6841" y="3326"/>
                  </a:lnTo>
                  <a:close/>
                  <a:moveTo>
                    <a:pt x="10229" y="2882"/>
                  </a:moveTo>
                  <a:lnTo>
                    <a:pt x="10800" y="3801"/>
                  </a:lnTo>
                  <a:lnTo>
                    <a:pt x="10356" y="4751"/>
                  </a:lnTo>
                  <a:lnTo>
                    <a:pt x="9786" y="3801"/>
                  </a:lnTo>
                  <a:lnTo>
                    <a:pt x="10229" y="2882"/>
                  </a:lnTo>
                  <a:close/>
                  <a:moveTo>
                    <a:pt x="18558" y="3611"/>
                  </a:moveTo>
                  <a:lnTo>
                    <a:pt x="18558" y="3642"/>
                  </a:lnTo>
                  <a:lnTo>
                    <a:pt x="18558" y="4941"/>
                  </a:lnTo>
                  <a:lnTo>
                    <a:pt x="18210" y="4371"/>
                  </a:lnTo>
                  <a:lnTo>
                    <a:pt x="18558" y="3611"/>
                  </a:lnTo>
                  <a:close/>
                  <a:moveTo>
                    <a:pt x="5827" y="3389"/>
                  </a:moveTo>
                  <a:lnTo>
                    <a:pt x="6271" y="4086"/>
                  </a:lnTo>
                  <a:lnTo>
                    <a:pt x="5827" y="5036"/>
                  </a:lnTo>
                  <a:lnTo>
                    <a:pt x="5384" y="4339"/>
                  </a:lnTo>
                  <a:lnTo>
                    <a:pt x="5827" y="3389"/>
                  </a:lnTo>
                  <a:close/>
                  <a:moveTo>
                    <a:pt x="4719" y="3642"/>
                  </a:moveTo>
                  <a:lnTo>
                    <a:pt x="5131" y="4339"/>
                  </a:lnTo>
                  <a:lnTo>
                    <a:pt x="4814" y="5067"/>
                  </a:lnTo>
                  <a:lnTo>
                    <a:pt x="4402" y="4371"/>
                  </a:lnTo>
                  <a:lnTo>
                    <a:pt x="4371" y="4371"/>
                  </a:lnTo>
                  <a:lnTo>
                    <a:pt x="4719" y="3642"/>
                  </a:lnTo>
                  <a:close/>
                  <a:moveTo>
                    <a:pt x="7981" y="3009"/>
                  </a:moveTo>
                  <a:lnTo>
                    <a:pt x="8519" y="3896"/>
                  </a:lnTo>
                  <a:lnTo>
                    <a:pt x="8076" y="4877"/>
                  </a:lnTo>
                  <a:lnTo>
                    <a:pt x="7949" y="5131"/>
                  </a:lnTo>
                  <a:lnTo>
                    <a:pt x="8044" y="4877"/>
                  </a:lnTo>
                  <a:lnTo>
                    <a:pt x="7506" y="4022"/>
                  </a:lnTo>
                  <a:lnTo>
                    <a:pt x="7538" y="4022"/>
                  </a:lnTo>
                  <a:lnTo>
                    <a:pt x="7981" y="3009"/>
                  </a:lnTo>
                  <a:close/>
                  <a:moveTo>
                    <a:pt x="2534" y="3706"/>
                  </a:moveTo>
                  <a:lnTo>
                    <a:pt x="2946" y="4402"/>
                  </a:lnTo>
                  <a:lnTo>
                    <a:pt x="2629" y="5162"/>
                  </a:lnTo>
                  <a:lnTo>
                    <a:pt x="2186" y="4466"/>
                  </a:lnTo>
                  <a:lnTo>
                    <a:pt x="2534" y="3706"/>
                  </a:lnTo>
                  <a:close/>
                  <a:moveTo>
                    <a:pt x="3611" y="3516"/>
                  </a:moveTo>
                  <a:lnTo>
                    <a:pt x="4149" y="4402"/>
                  </a:lnTo>
                  <a:lnTo>
                    <a:pt x="3737" y="5289"/>
                  </a:lnTo>
                  <a:lnTo>
                    <a:pt x="3199" y="4402"/>
                  </a:lnTo>
                  <a:lnTo>
                    <a:pt x="3611" y="3516"/>
                  </a:lnTo>
                  <a:close/>
                  <a:moveTo>
                    <a:pt x="17545" y="3674"/>
                  </a:moveTo>
                  <a:lnTo>
                    <a:pt x="17957" y="4371"/>
                  </a:lnTo>
                  <a:lnTo>
                    <a:pt x="17513" y="5384"/>
                  </a:lnTo>
                  <a:lnTo>
                    <a:pt x="17070" y="4687"/>
                  </a:lnTo>
                  <a:lnTo>
                    <a:pt x="17545" y="3674"/>
                  </a:lnTo>
                  <a:close/>
                  <a:moveTo>
                    <a:pt x="1362" y="3547"/>
                  </a:moveTo>
                  <a:lnTo>
                    <a:pt x="1932" y="4466"/>
                  </a:lnTo>
                  <a:lnTo>
                    <a:pt x="1520" y="5416"/>
                  </a:lnTo>
                  <a:lnTo>
                    <a:pt x="919" y="4466"/>
                  </a:lnTo>
                  <a:lnTo>
                    <a:pt x="1362" y="3547"/>
                  </a:lnTo>
                  <a:close/>
                  <a:moveTo>
                    <a:pt x="16278" y="3832"/>
                  </a:moveTo>
                  <a:lnTo>
                    <a:pt x="16817" y="4687"/>
                  </a:lnTo>
                  <a:lnTo>
                    <a:pt x="16500" y="5447"/>
                  </a:lnTo>
                  <a:lnTo>
                    <a:pt x="15962" y="4561"/>
                  </a:lnTo>
                  <a:lnTo>
                    <a:pt x="16278" y="3832"/>
                  </a:lnTo>
                  <a:close/>
                  <a:moveTo>
                    <a:pt x="254" y="3801"/>
                  </a:moveTo>
                  <a:lnTo>
                    <a:pt x="697" y="4497"/>
                  </a:lnTo>
                  <a:lnTo>
                    <a:pt x="349" y="5226"/>
                  </a:lnTo>
                  <a:lnTo>
                    <a:pt x="254" y="5479"/>
                  </a:lnTo>
                  <a:lnTo>
                    <a:pt x="254" y="5067"/>
                  </a:lnTo>
                  <a:lnTo>
                    <a:pt x="254" y="3832"/>
                  </a:lnTo>
                  <a:lnTo>
                    <a:pt x="254" y="3801"/>
                  </a:lnTo>
                  <a:close/>
                  <a:moveTo>
                    <a:pt x="13080" y="4086"/>
                  </a:moveTo>
                  <a:lnTo>
                    <a:pt x="13523" y="4782"/>
                  </a:lnTo>
                  <a:lnTo>
                    <a:pt x="13175" y="5511"/>
                  </a:lnTo>
                  <a:lnTo>
                    <a:pt x="12731" y="4846"/>
                  </a:lnTo>
                  <a:lnTo>
                    <a:pt x="13080" y="4086"/>
                  </a:lnTo>
                  <a:close/>
                  <a:moveTo>
                    <a:pt x="15265" y="3896"/>
                  </a:moveTo>
                  <a:lnTo>
                    <a:pt x="15708" y="4561"/>
                  </a:lnTo>
                  <a:lnTo>
                    <a:pt x="15265" y="5511"/>
                  </a:lnTo>
                  <a:lnTo>
                    <a:pt x="14853" y="4814"/>
                  </a:lnTo>
                  <a:lnTo>
                    <a:pt x="15265" y="3896"/>
                  </a:lnTo>
                  <a:close/>
                  <a:moveTo>
                    <a:pt x="11940" y="3959"/>
                  </a:moveTo>
                  <a:lnTo>
                    <a:pt x="12478" y="4846"/>
                  </a:lnTo>
                  <a:lnTo>
                    <a:pt x="12161" y="5574"/>
                  </a:lnTo>
                  <a:lnTo>
                    <a:pt x="11623" y="4719"/>
                  </a:lnTo>
                  <a:lnTo>
                    <a:pt x="11940" y="3959"/>
                  </a:lnTo>
                  <a:close/>
                  <a:moveTo>
                    <a:pt x="14093" y="4022"/>
                  </a:moveTo>
                  <a:lnTo>
                    <a:pt x="14600" y="4846"/>
                  </a:lnTo>
                  <a:lnTo>
                    <a:pt x="14251" y="5574"/>
                  </a:lnTo>
                  <a:lnTo>
                    <a:pt x="13745" y="4751"/>
                  </a:lnTo>
                  <a:lnTo>
                    <a:pt x="14093" y="4022"/>
                  </a:lnTo>
                  <a:close/>
                  <a:moveTo>
                    <a:pt x="10926" y="4022"/>
                  </a:moveTo>
                  <a:lnTo>
                    <a:pt x="11370" y="4719"/>
                  </a:lnTo>
                  <a:lnTo>
                    <a:pt x="10926" y="5669"/>
                  </a:lnTo>
                  <a:lnTo>
                    <a:pt x="10515" y="4972"/>
                  </a:lnTo>
                  <a:lnTo>
                    <a:pt x="10926" y="4022"/>
                  </a:lnTo>
                  <a:close/>
                  <a:moveTo>
                    <a:pt x="9691" y="4054"/>
                  </a:moveTo>
                  <a:lnTo>
                    <a:pt x="10261" y="5004"/>
                  </a:lnTo>
                  <a:lnTo>
                    <a:pt x="9913" y="5732"/>
                  </a:lnTo>
                  <a:lnTo>
                    <a:pt x="9343" y="4782"/>
                  </a:lnTo>
                  <a:lnTo>
                    <a:pt x="9691" y="4054"/>
                  </a:lnTo>
                  <a:close/>
                  <a:moveTo>
                    <a:pt x="8678" y="4117"/>
                  </a:moveTo>
                  <a:lnTo>
                    <a:pt x="9089" y="4814"/>
                  </a:lnTo>
                  <a:lnTo>
                    <a:pt x="8646" y="5827"/>
                  </a:lnTo>
                  <a:lnTo>
                    <a:pt x="8203" y="5099"/>
                  </a:lnTo>
                  <a:lnTo>
                    <a:pt x="8678" y="4117"/>
                  </a:lnTo>
                  <a:close/>
                  <a:moveTo>
                    <a:pt x="6398" y="4307"/>
                  </a:moveTo>
                  <a:lnTo>
                    <a:pt x="6841" y="5004"/>
                  </a:lnTo>
                  <a:lnTo>
                    <a:pt x="6398" y="5954"/>
                  </a:lnTo>
                  <a:lnTo>
                    <a:pt x="5986" y="5257"/>
                  </a:lnTo>
                  <a:lnTo>
                    <a:pt x="6398" y="4307"/>
                  </a:lnTo>
                  <a:close/>
                  <a:moveTo>
                    <a:pt x="5289" y="4561"/>
                  </a:moveTo>
                  <a:lnTo>
                    <a:pt x="5701" y="5257"/>
                  </a:lnTo>
                  <a:lnTo>
                    <a:pt x="5384" y="5986"/>
                  </a:lnTo>
                  <a:lnTo>
                    <a:pt x="4941" y="5289"/>
                  </a:lnTo>
                  <a:lnTo>
                    <a:pt x="5289" y="4561"/>
                  </a:lnTo>
                  <a:close/>
                  <a:moveTo>
                    <a:pt x="4276" y="4624"/>
                  </a:moveTo>
                  <a:lnTo>
                    <a:pt x="4719" y="5321"/>
                  </a:lnTo>
                  <a:lnTo>
                    <a:pt x="4307" y="6207"/>
                  </a:lnTo>
                  <a:lnTo>
                    <a:pt x="3896" y="5511"/>
                  </a:lnTo>
                  <a:lnTo>
                    <a:pt x="4276" y="4624"/>
                  </a:lnTo>
                  <a:close/>
                  <a:moveTo>
                    <a:pt x="3104" y="4624"/>
                  </a:moveTo>
                  <a:lnTo>
                    <a:pt x="3642" y="5511"/>
                  </a:lnTo>
                  <a:lnTo>
                    <a:pt x="3294" y="6271"/>
                  </a:lnTo>
                  <a:lnTo>
                    <a:pt x="2756" y="5384"/>
                  </a:lnTo>
                  <a:lnTo>
                    <a:pt x="3104" y="4624"/>
                  </a:lnTo>
                  <a:close/>
                  <a:moveTo>
                    <a:pt x="2091" y="4687"/>
                  </a:moveTo>
                  <a:lnTo>
                    <a:pt x="2502" y="5384"/>
                  </a:lnTo>
                  <a:lnTo>
                    <a:pt x="2059" y="6334"/>
                  </a:lnTo>
                  <a:lnTo>
                    <a:pt x="1647" y="5637"/>
                  </a:lnTo>
                  <a:lnTo>
                    <a:pt x="2091" y="4687"/>
                  </a:lnTo>
                  <a:close/>
                  <a:moveTo>
                    <a:pt x="16975" y="4909"/>
                  </a:moveTo>
                  <a:lnTo>
                    <a:pt x="17387" y="5606"/>
                  </a:lnTo>
                  <a:lnTo>
                    <a:pt x="17070" y="6366"/>
                  </a:lnTo>
                  <a:lnTo>
                    <a:pt x="16627" y="5669"/>
                  </a:lnTo>
                  <a:lnTo>
                    <a:pt x="16975" y="4909"/>
                  </a:lnTo>
                  <a:close/>
                  <a:moveTo>
                    <a:pt x="824" y="4719"/>
                  </a:moveTo>
                  <a:lnTo>
                    <a:pt x="1394" y="5669"/>
                  </a:lnTo>
                  <a:lnTo>
                    <a:pt x="1077" y="6397"/>
                  </a:lnTo>
                  <a:lnTo>
                    <a:pt x="475" y="5447"/>
                  </a:lnTo>
                  <a:lnTo>
                    <a:pt x="824" y="4719"/>
                  </a:lnTo>
                  <a:close/>
                  <a:moveTo>
                    <a:pt x="12636" y="5067"/>
                  </a:moveTo>
                  <a:lnTo>
                    <a:pt x="13048" y="5764"/>
                  </a:lnTo>
                  <a:lnTo>
                    <a:pt x="12731" y="6492"/>
                  </a:lnTo>
                  <a:lnTo>
                    <a:pt x="12288" y="5796"/>
                  </a:lnTo>
                  <a:lnTo>
                    <a:pt x="12636" y="5067"/>
                  </a:lnTo>
                  <a:close/>
                  <a:moveTo>
                    <a:pt x="14726" y="5067"/>
                  </a:moveTo>
                  <a:lnTo>
                    <a:pt x="15170" y="5764"/>
                  </a:lnTo>
                  <a:lnTo>
                    <a:pt x="14822" y="6492"/>
                  </a:lnTo>
                  <a:lnTo>
                    <a:pt x="14410" y="5796"/>
                  </a:lnTo>
                  <a:lnTo>
                    <a:pt x="14726" y="5067"/>
                  </a:lnTo>
                  <a:close/>
                  <a:moveTo>
                    <a:pt x="18083" y="4592"/>
                  </a:moveTo>
                  <a:lnTo>
                    <a:pt x="18558" y="5352"/>
                  </a:lnTo>
                  <a:lnTo>
                    <a:pt x="18558" y="5764"/>
                  </a:lnTo>
                  <a:lnTo>
                    <a:pt x="18210" y="6524"/>
                  </a:lnTo>
                  <a:lnTo>
                    <a:pt x="17640" y="5606"/>
                  </a:lnTo>
                  <a:lnTo>
                    <a:pt x="18083" y="4592"/>
                  </a:lnTo>
                  <a:close/>
                  <a:moveTo>
                    <a:pt x="13650" y="5004"/>
                  </a:moveTo>
                  <a:lnTo>
                    <a:pt x="14156" y="5827"/>
                  </a:lnTo>
                  <a:lnTo>
                    <a:pt x="13808" y="6556"/>
                  </a:lnTo>
                  <a:lnTo>
                    <a:pt x="13301" y="5732"/>
                  </a:lnTo>
                  <a:lnTo>
                    <a:pt x="13650" y="5004"/>
                  </a:lnTo>
                  <a:close/>
                  <a:moveTo>
                    <a:pt x="15835" y="4782"/>
                  </a:moveTo>
                  <a:lnTo>
                    <a:pt x="16373" y="5669"/>
                  </a:lnTo>
                  <a:lnTo>
                    <a:pt x="15962" y="6619"/>
                  </a:lnTo>
                  <a:lnTo>
                    <a:pt x="15392" y="5732"/>
                  </a:lnTo>
                  <a:lnTo>
                    <a:pt x="15835" y="4782"/>
                  </a:lnTo>
                  <a:close/>
                  <a:moveTo>
                    <a:pt x="10388" y="5194"/>
                  </a:moveTo>
                  <a:lnTo>
                    <a:pt x="10831" y="5891"/>
                  </a:lnTo>
                  <a:lnTo>
                    <a:pt x="10483" y="6651"/>
                  </a:lnTo>
                  <a:lnTo>
                    <a:pt x="10039" y="5954"/>
                  </a:lnTo>
                  <a:lnTo>
                    <a:pt x="10388" y="5194"/>
                  </a:lnTo>
                  <a:close/>
                  <a:moveTo>
                    <a:pt x="8108" y="5352"/>
                  </a:moveTo>
                  <a:lnTo>
                    <a:pt x="8519" y="6049"/>
                  </a:lnTo>
                  <a:lnTo>
                    <a:pt x="8203" y="6777"/>
                  </a:lnTo>
                  <a:lnTo>
                    <a:pt x="7759" y="6081"/>
                  </a:lnTo>
                  <a:lnTo>
                    <a:pt x="8108" y="5352"/>
                  </a:lnTo>
                  <a:close/>
                  <a:moveTo>
                    <a:pt x="11496" y="4941"/>
                  </a:moveTo>
                  <a:lnTo>
                    <a:pt x="12035" y="5827"/>
                  </a:lnTo>
                  <a:lnTo>
                    <a:pt x="11623" y="6777"/>
                  </a:lnTo>
                  <a:lnTo>
                    <a:pt x="11053" y="5891"/>
                  </a:lnTo>
                  <a:lnTo>
                    <a:pt x="11496" y="4941"/>
                  </a:lnTo>
                  <a:close/>
                  <a:moveTo>
                    <a:pt x="5859" y="5479"/>
                  </a:moveTo>
                  <a:lnTo>
                    <a:pt x="6303" y="6176"/>
                  </a:lnTo>
                  <a:lnTo>
                    <a:pt x="5954" y="6904"/>
                  </a:lnTo>
                  <a:lnTo>
                    <a:pt x="5542" y="6239"/>
                  </a:lnTo>
                  <a:lnTo>
                    <a:pt x="5542" y="6207"/>
                  </a:lnTo>
                  <a:lnTo>
                    <a:pt x="5859" y="5479"/>
                  </a:lnTo>
                  <a:close/>
                  <a:moveTo>
                    <a:pt x="9248" y="5036"/>
                  </a:moveTo>
                  <a:lnTo>
                    <a:pt x="9818" y="5954"/>
                  </a:lnTo>
                  <a:lnTo>
                    <a:pt x="9343" y="6967"/>
                  </a:lnTo>
                  <a:lnTo>
                    <a:pt x="8773" y="6017"/>
                  </a:lnTo>
                  <a:lnTo>
                    <a:pt x="9248" y="5036"/>
                  </a:lnTo>
                  <a:close/>
                  <a:moveTo>
                    <a:pt x="7411" y="4244"/>
                  </a:moveTo>
                  <a:lnTo>
                    <a:pt x="7949" y="5131"/>
                  </a:lnTo>
                  <a:lnTo>
                    <a:pt x="7633" y="5859"/>
                  </a:lnTo>
                  <a:lnTo>
                    <a:pt x="7506" y="6112"/>
                  </a:lnTo>
                  <a:lnTo>
                    <a:pt x="7094" y="7062"/>
                  </a:lnTo>
                  <a:lnTo>
                    <a:pt x="6556" y="6176"/>
                  </a:lnTo>
                  <a:lnTo>
                    <a:pt x="6968" y="5226"/>
                  </a:lnTo>
                  <a:lnTo>
                    <a:pt x="7506" y="6112"/>
                  </a:lnTo>
                  <a:lnTo>
                    <a:pt x="7601" y="5859"/>
                  </a:lnTo>
                  <a:lnTo>
                    <a:pt x="7063" y="5004"/>
                  </a:lnTo>
                  <a:lnTo>
                    <a:pt x="7063" y="4972"/>
                  </a:lnTo>
                  <a:lnTo>
                    <a:pt x="7411" y="4244"/>
                  </a:lnTo>
                  <a:close/>
                  <a:moveTo>
                    <a:pt x="18558" y="6302"/>
                  </a:moveTo>
                  <a:lnTo>
                    <a:pt x="18558" y="7094"/>
                  </a:lnTo>
                  <a:lnTo>
                    <a:pt x="18368" y="6746"/>
                  </a:lnTo>
                  <a:lnTo>
                    <a:pt x="18558" y="6302"/>
                  </a:lnTo>
                  <a:close/>
                  <a:moveTo>
                    <a:pt x="4846" y="5542"/>
                  </a:moveTo>
                  <a:lnTo>
                    <a:pt x="5289" y="6239"/>
                  </a:lnTo>
                  <a:lnTo>
                    <a:pt x="4877" y="7126"/>
                  </a:lnTo>
                  <a:lnTo>
                    <a:pt x="4434" y="6429"/>
                  </a:lnTo>
                  <a:lnTo>
                    <a:pt x="4846" y="5542"/>
                  </a:lnTo>
                  <a:close/>
                  <a:moveTo>
                    <a:pt x="3769" y="5732"/>
                  </a:moveTo>
                  <a:lnTo>
                    <a:pt x="4212" y="6429"/>
                  </a:lnTo>
                  <a:lnTo>
                    <a:pt x="3864" y="7157"/>
                  </a:lnTo>
                  <a:lnTo>
                    <a:pt x="3421" y="6492"/>
                  </a:lnTo>
                  <a:lnTo>
                    <a:pt x="3769" y="5732"/>
                  </a:lnTo>
                  <a:close/>
                  <a:moveTo>
                    <a:pt x="1520" y="5891"/>
                  </a:moveTo>
                  <a:lnTo>
                    <a:pt x="1964" y="6556"/>
                  </a:lnTo>
                  <a:lnTo>
                    <a:pt x="1616" y="7316"/>
                  </a:lnTo>
                  <a:lnTo>
                    <a:pt x="1204" y="6619"/>
                  </a:lnTo>
                  <a:lnTo>
                    <a:pt x="1520" y="5891"/>
                  </a:lnTo>
                  <a:close/>
                  <a:moveTo>
                    <a:pt x="2629" y="5606"/>
                  </a:moveTo>
                  <a:lnTo>
                    <a:pt x="3199" y="6492"/>
                  </a:lnTo>
                  <a:lnTo>
                    <a:pt x="2756" y="7442"/>
                  </a:lnTo>
                  <a:lnTo>
                    <a:pt x="2217" y="6556"/>
                  </a:lnTo>
                  <a:lnTo>
                    <a:pt x="2629" y="5606"/>
                  </a:lnTo>
                  <a:close/>
                  <a:moveTo>
                    <a:pt x="14283" y="6049"/>
                  </a:moveTo>
                  <a:lnTo>
                    <a:pt x="14726" y="6746"/>
                  </a:lnTo>
                  <a:lnTo>
                    <a:pt x="14378" y="7474"/>
                  </a:lnTo>
                  <a:lnTo>
                    <a:pt x="13935" y="6777"/>
                  </a:lnTo>
                  <a:lnTo>
                    <a:pt x="14283" y="6049"/>
                  </a:lnTo>
                  <a:close/>
                  <a:moveTo>
                    <a:pt x="17513" y="5827"/>
                  </a:moveTo>
                  <a:lnTo>
                    <a:pt x="18115" y="6777"/>
                  </a:lnTo>
                  <a:lnTo>
                    <a:pt x="17767" y="7506"/>
                  </a:lnTo>
                  <a:lnTo>
                    <a:pt x="17197" y="6587"/>
                  </a:lnTo>
                  <a:lnTo>
                    <a:pt x="17513" y="5827"/>
                  </a:lnTo>
                  <a:close/>
                  <a:moveTo>
                    <a:pt x="13206" y="5986"/>
                  </a:moveTo>
                  <a:lnTo>
                    <a:pt x="13713" y="6809"/>
                  </a:lnTo>
                  <a:lnTo>
                    <a:pt x="13365" y="7537"/>
                  </a:lnTo>
                  <a:lnTo>
                    <a:pt x="12858" y="6714"/>
                  </a:lnTo>
                  <a:lnTo>
                    <a:pt x="13206" y="5986"/>
                  </a:lnTo>
                  <a:close/>
                  <a:moveTo>
                    <a:pt x="16532" y="5891"/>
                  </a:moveTo>
                  <a:lnTo>
                    <a:pt x="16943" y="6587"/>
                  </a:lnTo>
                  <a:lnTo>
                    <a:pt x="16532" y="7537"/>
                  </a:lnTo>
                  <a:lnTo>
                    <a:pt x="16088" y="6841"/>
                  </a:lnTo>
                  <a:lnTo>
                    <a:pt x="16532" y="5891"/>
                  </a:lnTo>
                  <a:close/>
                  <a:moveTo>
                    <a:pt x="15297" y="5986"/>
                  </a:moveTo>
                  <a:lnTo>
                    <a:pt x="15835" y="6872"/>
                  </a:lnTo>
                  <a:lnTo>
                    <a:pt x="15518" y="7601"/>
                  </a:lnTo>
                  <a:lnTo>
                    <a:pt x="14948" y="6714"/>
                  </a:lnTo>
                  <a:lnTo>
                    <a:pt x="15297" y="5986"/>
                  </a:lnTo>
                  <a:close/>
                  <a:moveTo>
                    <a:pt x="380" y="5701"/>
                  </a:moveTo>
                  <a:lnTo>
                    <a:pt x="950" y="6651"/>
                  </a:lnTo>
                  <a:lnTo>
                    <a:pt x="507" y="7632"/>
                  </a:lnTo>
                  <a:lnTo>
                    <a:pt x="254" y="7221"/>
                  </a:lnTo>
                  <a:lnTo>
                    <a:pt x="254" y="5986"/>
                  </a:lnTo>
                  <a:lnTo>
                    <a:pt x="380" y="5701"/>
                  </a:lnTo>
                  <a:close/>
                  <a:moveTo>
                    <a:pt x="12193" y="6049"/>
                  </a:moveTo>
                  <a:lnTo>
                    <a:pt x="12605" y="6746"/>
                  </a:lnTo>
                  <a:lnTo>
                    <a:pt x="12161" y="7696"/>
                  </a:lnTo>
                  <a:lnTo>
                    <a:pt x="11750" y="6999"/>
                  </a:lnTo>
                  <a:lnTo>
                    <a:pt x="12193" y="6049"/>
                  </a:lnTo>
                  <a:close/>
                  <a:moveTo>
                    <a:pt x="10958" y="6112"/>
                  </a:moveTo>
                  <a:lnTo>
                    <a:pt x="11496" y="6999"/>
                  </a:lnTo>
                  <a:lnTo>
                    <a:pt x="11148" y="7759"/>
                  </a:lnTo>
                  <a:lnTo>
                    <a:pt x="10610" y="6872"/>
                  </a:lnTo>
                  <a:lnTo>
                    <a:pt x="10958" y="6112"/>
                  </a:lnTo>
                  <a:close/>
                  <a:moveTo>
                    <a:pt x="9944" y="6176"/>
                  </a:moveTo>
                  <a:lnTo>
                    <a:pt x="10388" y="6872"/>
                  </a:lnTo>
                  <a:lnTo>
                    <a:pt x="9913" y="7886"/>
                  </a:lnTo>
                  <a:lnTo>
                    <a:pt x="9501" y="7189"/>
                  </a:lnTo>
                  <a:lnTo>
                    <a:pt x="9944" y="6176"/>
                  </a:lnTo>
                  <a:close/>
                  <a:moveTo>
                    <a:pt x="8678" y="6271"/>
                  </a:moveTo>
                  <a:lnTo>
                    <a:pt x="9248" y="7221"/>
                  </a:lnTo>
                  <a:lnTo>
                    <a:pt x="8899" y="7949"/>
                  </a:lnTo>
                  <a:lnTo>
                    <a:pt x="8329" y="6999"/>
                  </a:lnTo>
                  <a:lnTo>
                    <a:pt x="8678" y="6271"/>
                  </a:lnTo>
                  <a:close/>
                  <a:moveTo>
                    <a:pt x="7664" y="6334"/>
                  </a:moveTo>
                  <a:lnTo>
                    <a:pt x="8076" y="7031"/>
                  </a:lnTo>
                  <a:lnTo>
                    <a:pt x="7664" y="7981"/>
                  </a:lnTo>
                  <a:lnTo>
                    <a:pt x="7221" y="7284"/>
                  </a:lnTo>
                  <a:lnTo>
                    <a:pt x="7664" y="6334"/>
                  </a:lnTo>
                  <a:close/>
                  <a:moveTo>
                    <a:pt x="6429" y="6397"/>
                  </a:moveTo>
                  <a:lnTo>
                    <a:pt x="6968" y="7284"/>
                  </a:lnTo>
                  <a:lnTo>
                    <a:pt x="6651" y="8013"/>
                  </a:lnTo>
                  <a:lnTo>
                    <a:pt x="6081" y="7157"/>
                  </a:lnTo>
                  <a:lnTo>
                    <a:pt x="6429" y="6397"/>
                  </a:lnTo>
                  <a:close/>
                  <a:moveTo>
                    <a:pt x="5416" y="6461"/>
                  </a:moveTo>
                  <a:lnTo>
                    <a:pt x="5859" y="7157"/>
                  </a:lnTo>
                  <a:lnTo>
                    <a:pt x="5447" y="8044"/>
                  </a:lnTo>
                  <a:lnTo>
                    <a:pt x="5004" y="7347"/>
                  </a:lnTo>
                  <a:lnTo>
                    <a:pt x="5416" y="6461"/>
                  </a:lnTo>
                  <a:close/>
                  <a:moveTo>
                    <a:pt x="4339" y="6651"/>
                  </a:moveTo>
                  <a:lnTo>
                    <a:pt x="4782" y="7347"/>
                  </a:lnTo>
                  <a:lnTo>
                    <a:pt x="4434" y="8108"/>
                  </a:lnTo>
                  <a:lnTo>
                    <a:pt x="3991" y="7411"/>
                  </a:lnTo>
                  <a:lnTo>
                    <a:pt x="4339" y="6651"/>
                  </a:lnTo>
                  <a:close/>
                  <a:moveTo>
                    <a:pt x="254" y="7632"/>
                  </a:moveTo>
                  <a:lnTo>
                    <a:pt x="380" y="7886"/>
                  </a:lnTo>
                  <a:lnTo>
                    <a:pt x="254" y="8203"/>
                  </a:lnTo>
                  <a:lnTo>
                    <a:pt x="254" y="7632"/>
                  </a:lnTo>
                  <a:close/>
                  <a:moveTo>
                    <a:pt x="3326" y="6714"/>
                  </a:moveTo>
                  <a:lnTo>
                    <a:pt x="3737" y="7411"/>
                  </a:lnTo>
                  <a:lnTo>
                    <a:pt x="3326" y="8361"/>
                  </a:lnTo>
                  <a:lnTo>
                    <a:pt x="2882" y="7664"/>
                  </a:lnTo>
                  <a:lnTo>
                    <a:pt x="3326" y="6714"/>
                  </a:lnTo>
                  <a:close/>
                  <a:moveTo>
                    <a:pt x="2091" y="6809"/>
                  </a:moveTo>
                  <a:lnTo>
                    <a:pt x="2661" y="7664"/>
                  </a:lnTo>
                  <a:lnTo>
                    <a:pt x="2312" y="8424"/>
                  </a:lnTo>
                  <a:lnTo>
                    <a:pt x="1774" y="7537"/>
                  </a:lnTo>
                  <a:lnTo>
                    <a:pt x="2091" y="6809"/>
                  </a:lnTo>
                  <a:close/>
                  <a:moveTo>
                    <a:pt x="18242" y="6999"/>
                  </a:moveTo>
                  <a:lnTo>
                    <a:pt x="18558" y="7506"/>
                  </a:lnTo>
                  <a:lnTo>
                    <a:pt x="18558" y="7918"/>
                  </a:lnTo>
                  <a:lnTo>
                    <a:pt x="18337" y="8424"/>
                  </a:lnTo>
                  <a:lnTo>
                    <a:pt x="17893" y="7728"/>
                  </a:lnTo>
                  <a:lnTo>
                    <a:pt x="18242" y="6999"/>
                  </a:lnTo>
                  <a:close/>
                  <a:moveTo>
                    <a:pt x="13840" y="7031"/>
                  </a:moveTo>
                  <a:lnTo>
                    <a:pt x="14251" y="7728"/>
                  </a:lnTo>
                  <a:lnTo>
                    <a:pt x="13935" y="8456"/>
                  </a:lnTo>
                  <a:lnTo>
                    <a:pt x="13491" y="7759"/>
                  </a:lnTo>
                  <a:lnTo>
                    <a:pt x="13840" y="7031"/>
                  </a:lnTo>
                  <a:close/>
                  <a:moveTo>
                    <a:pt x="15993" y="7094"/>
                  </a:moveTo>
                  <a:lnTo>
                    <a:pt x="16405" y="7759"/>
                  </a:lnTo>
                  <a:lnTo>
                    <a:pt x="16088" y="8519"/>
                  </a:lnTo>
                  <a:lnTo>
                    <a:pt x="15645" y="7823"/>
                  </a:lnTo>
                  <a:lnTo>
                    <a:pt x="15993" y="7094"/>
                  </a:lnTo>
                  <a:close/>
                  <a:moveTo>
                    <a:pt x="1077" y="6841"/>
                  </a:moveTo>
                  <a:lnTo>
                    <a:pt x="1520" y="7537"/>
                  </a:lnTo>
                  <a:lnTo>
                    <a:pt x="1077" y="8551"/>
                  </a:lnTo>
                  <a:lnTo>
                    <a:pt x="634" y="7854"/>
                  </a:lnTo>
                  <a:lnTo>
                    <a:pt x="1077" y="6841"/>
                  </a:lnTo>
                  <a:close/>
                  <a:moveTo>
                    <a:pt x="14853" y="6967"/>
                  </a:moveTo>
                  <a:lnTo>
                    <a:pt x="15392" y="7823"/>
                  </a:lnTo>
                  <a:lnTo>
                    <a:pt x="15043" y="8583"/>
                  </a:lnTo>
                  <a:lnTo>
                    <a:pt x="14505" y="7696"/>
                  </a:lnTo>
                  <a:lnTo>
                    <a:pt x="14853" y="6967"/>
                  </a:lnTo>
                  <a:close/>
                  <a:moveTo>
                    <a:pt x="11655" y="7221"/>
                  </a:moveTo>
                  <a:lnTo>
                    <a:pt x="12066" y="7918"/>
                  </a:lnTo>
                  <a:lnTo>
                    <a:pt x="11718" y="8678"/>
                  </a:lnTo>
                  <a:lnTo>
                    <a:pt x="11306" y="7981"/>
                  </a:lnTo>
                  <a:lnTo>
                    <a:pt x="11655" y="7221"/>
                  </a:lnTo>
                  <a:close/>
                  <a:moveTo>
                    <a:pt x="17102" y="6809"/>
                  </a:moveTo>
                  <a:lnTo>
                    <a:pt x="17672" y="7759"/>
                  </a:lnTo>
                  <a:lnTo>
                    <a:pt x="17228" y="8678"/>
                  </a:lnTo>
                  <a:lnTo>
                    <a:pt x="16658" y="7759"/>
                  </a:lnTo>
                  <a:lnTo>
                    <a:pt x="17102" y="6809"/>
                  </a:lnTo>
                  <a:close/>
                  <a:moveTo>
                    <a:pt x="12731" y="6967"/>
                  </a:moveTo>
                  <a:lnTo>
                    <a:pt x="13238" y="7791"/>
                  </a:lnTo>
                  <a:lnTo>
                    <a:pt x="12826" y="8741"/>
                  </a:lnTo>
                  <a:lnTo>
                    <a:pt x="12320" y="7918"/>
                  </a:lnTo>
                  <a:lnTo>
                    <a:pt x="12731" y="6967"/>
                  </a:lnTo>
                  <a:close/>
                  <a:moveTo>
                    <a:pt x="18558" y="8424"/>
                  </a:moveTo>
                  <a:lnTo>
                    <a:pt x="18558" y="8804"/>
                  </a:lnTo>
                  <a:lnTo>
                    <a:pt x="18463" y="8646"/>
                  </a:lnTo>
                  <a:lnTo>
                    <a:pt x="18558" y="8424"/>
                  </a:lnTo>
                  <a:close/>
                  <a:moveTo>
                    <a:pt x="9374" y="7442"/>
                  </a:moveTo>
                  <a:lnTo>
                    <a:pt x="9818" y="8108"/>
                  </a:lnTo>
                  <a:lnTo>
                    <a:pt x="9469" y="8868"/>
                  </a:lnTo>
                  <a:lnTo>
                    <a:pt x="9026" y="8171"/>
                  </a:lnTo>
                  <a:lnTo>
                    <a:pt x="9374" y="7442"/>
                  </a:lnTo>
                  <a:close/>
                  <a:moveTo>
                    <a:pt x="7094" y="7506"/>
                  </a:moveTo>
                  <a:lnTo>
                    <a:pt x="7538" y="8203"/>
                  </a:lnTo>
                  <a:lnTo>
                    <a:pt x="7189" y="8963"/>
                  </a:lnTo>
                  <a:lnTo>
                    <a:pt x="6778" y="8266"/>
                  </a:lnTo>
                  <a:lnTo>
                    <a:pt x="7094" y="7506"/>
                  </a:lnTo>
                  <a:close/>
                  <a:moveTo>
                    <a:pt x="10515" y="7094"/>
                  </a:moveTo>
                  <a:lnTo>
                    <a:pt x="11053" y="7981"/>
                  </a:lnTo>
                  <a:lnTo>
                    <a:pt x="10610" y="8994"/>
                  </a:lnTo>
                  <a:lnTo>
                    <a:pt x="10039" y="8108"/>
                  </a:lnTo>
                  <a:lnTo>
                    <a:pt x="10515" y="7094"/>
                  </a:lnTo>
                  <a:close/>
                  <a:moveTo>
                    <a:pt x="4909" y="7569"/>
                  </a:moveTo>
                  <a:lnTo>
                    <a:pt x="5321" y="8266"/>
                  </a:lnTo>
                  <a:lnTo>
                    <a:pt x="5004" y="9026"/>
                  </a:lnTo>
                  <a:lnTo>
                    <a:pt x="4561" y="8329"/>
                  </a:lnTo>
                  <a:lnTo>
                    <a:pt x="4909" y="7569"/>
                  </a:lnTo>
                  <a:close/>
                  <a:moveTo>
                    <a:pt x="8203" y="7252"/>
                  </a:moveTo>
                  <a:lnTo>
                    <a:pt x="8804" y="8171"/>
                  </a:lnTo>
                  <a:lnTo>
                    <a:pt x="8361" y="9121"/>
                  </a:lnTo>
                  <a:lnTo>
                    <a:pt x="7791" y="8171"/>
                  </a:lnTo>
                  <a:lnTo>
                    <a:pt x="8203" y="7252"/>
                  </a:lnTo>
                  <a:close/>
                  <a:moveTo>
                    <a:pt x="5986" y="7379"/>
                  </a:moveTo>
                  <a:lnTo>
                    <a:pt x="6524" y="8266"/>
                  </a:lnTo>
                  <a:lnTo>
                    <a:pt x="6113" y="9153"/>
                  </a:lnTo>
                  <a:lnTo>
                    <a:pt x="5574" y="8266"/>
                  </a:lnTo>
                  <a:lnTo>
                    <a:pt x="5986" y="7379"/>
                  </a:lnTo>
                  <a:close/>
                  <a:moveTo>
                    <a:pt x="3896" y="7632"/>
                  </a:moveTo>
                  <a:lnTo>
                    <a:pt x="4339" y="8329"/>
                  </a:lnTo>
                  <a:lnTo>
                    <a:pt x="3896" y="9279"/>
                  </a:lnTo>
                  <a:lnTo>
                    <a:pt x="3452" y="8583"/>
                  </a:lnTo>
                  <a:lnTo>
                    <a:pt x="3896" y="7632"/>
                  </a:lnTo>
                  <a:close/>
                  <a:moveTo>
                    <a:pt x="2787" y="7886"/>
                  </a:moveTo>
                  <a:lnTo>
                    <a:pt x="3199" y="8583"/>
                  </a:lnTo>
                  <a:lnTo>
                    <a:pt x="2882" y="9343"/>
                  </a:lnTo>
                  <a:lnTo>
                    <a:pt x="2439" y="8646"/>
                  </a:lnTo>
                  <a:lnTo>
                    <a:pt x="2787" y="7886"/>
                  </a:lnTo>
                  <a:close/>
                  <a:moveTo>
                    <a:pt x="15550" y="8044"/>
                  </a:moveTo>
                  <a:lnTo>
                    <a:pt x="15962" y="8741"/>
                  </a:lnTo>
                  <a:lnTo>
                    <a:pt x="15613" y="9501"/>
                  </a:lnTo>
                  <a:lnTo>
                    <a:pt x="15202" y="8804"/>
                  </a:lnTo>
                  <a:lnTo>
                    <a:pt x="15550" y="8044"/>
                  </a:lnTo>
                  <a:close/>
                  <a:moveTo>
                    <a:pt x="539" y="8108"/>
                  </a:moveTo>
                  <a:lnTo>
                    <a:pt x="950" y="8773"/>
                  </a:lnTo>
                  <a:lnTo>
                    <a:pt x="602" y="9533"/>
                  </a:lnTo>
                  <a:lnTo>
                    <a:pt x="254" y="8931"/>
                  </a:lnTo>
                  <a:lnTo>
                    <a:pt x="254" y="8709"/>
                  </a:lnTo>
                  <a:lnTo>
                    <a:pt x="539" y="8108"/>
                  </a:lnTo>
                  <a:close/>
                  <a:moveTo>
                    <a:pt x="14410" y="7949"/>
                  </a:moveTo>
                  <a:lnTo>
                    <a:pt x="14948" y="8836"/>
                  </a:lnTo>
                  <a:lnTo>
                    <a:pt x="14600" y="9564"/>
                  </a:lnTo>
                  <a:lnTo>
                    <a:pt x="14061" y="8678"/>
                  </a:lnTo>
                  <a:lnTo>
                    <a:pt x="14410" y="7949"/>
                  </a:lnTo>
                  <a:close/>
                  <a:moveTo>
                    <a:pt x="17798" y="7981"/>
                  </a:moveTo>
                  <a:lnTo>
                    <a:pt x="18210" y="8646"/>
                  </a:lnTo>
                  <a:lnTo>
                    <a:pt x="17798" y="9596"/>
                  </a:lnTo>
                  <a:lnTo>
                    <a:pt x="17355" y="8899"/>
                  </a:lnTo>
                  <a:lnTo>
                    <a:pt x="17798" y="7981"/>
                  </a:lnTo>
                  <a:close/>
                  <a:moveTo>
                    <a:pt x="13396" y="8013"/>
                  </a:moveTo>
                  <a:lnTo>
                    <a:pt x="13808" y="8709"/>
                  </a:lnTo>
                  <a:lnTo>
                    <a:pt x="13396" y="9628"/>
                  </a:lnTo>
                  <a:lnTo>
                    <a:pt x="12953" y="8963"/>
                  </a:lnTo>
                  <a:lnTo>
                    <a:pt x="13396" y="8013"/>
                  </a:lnTo>
                  <a:close/>
                  <a:moveTo>
                    <a:pt x="1647" y="7759"/>
                  </a:moveTo>
                  <a:lnTo>
                    <a:pt x="2217" y="8646"/>
                  </a:lnTo>
                  <a:lnTo>
                    <a:pt x="1742" y="9659"/>
                  </a:lnTo>
                  <a:lnTo>
                    <a:pt x="1204" y="8773"/>
                  </a:lnTo>
                  <a:lnTo>
                    <a:pt x="1647" y="7759"/>
                  </a:lnTo>
                  <a:close/>
                  <a:moveTo>
                    <a:pt x="16532" y="7981"/>
                  </a:moveTo>
                  <a:lnTo>
                    <a:pt x="17133" y="8931"/>
                  </a:lnTo>
                  <a:lnTo>
                    <a:pt x="16785" y="9659"/>
                  </a:lnTo>
                  <a:lnTo>
                    <a:pt x="16215" y="8741"/>
                  </a:lnTo>
                  <a:lnTo>
                    <a:pt x="16532" y="7981"/>
                  </a:lnTo>
                  <a:close/>
                  <a:moveTo>
                    <a:pt x="12193" y="8139"/>
                  </a:moveTo>
                  <a:lnTo>
                    <a:pt x="12700" y="8963"/>
                  </a:lnTo>
                  <a:lnTo>
                    <a:pt x="12383" y="9723"/>
                  </a:lnTo>
                  <a:lnTo>
                    <a:pt x="11876" y="8899"/>
                  </a:lnTo>
                  <a:lnTo>
                    <a:pt x="12193" y="8139"/>
                  </a:lnTo>
                  <a:close/>
                  <a:moveTo>
                    <a:pt x="11180" y="8203"/>
                  </a:moveTo>
                  <a:lnTo>
                    <a:pt x="11623" y="8899"/>
                  </a:lnTo>
                  <a:lnTo>
                    <a:pt x="11148" y="9913"/>
                  </a:lnTo>
                  <a:lnTo>
                    <a:pt x="10736" y="9216"/>
                  </a:lnTo>
                  <a:lnTo>
                    <a:pt x="11180" y="8203"/>
                  </a:lnTo>
                  <a:close/>
                  <a:moveTo>
                    <a:pt x="9944" y="8329"/>
                  </a:moveTo>
                  <a:lnTo>
                    <a:pt x="10483" y="9216"/>
                  </a:lnTo>
                  <a:lnTo>
                    <a:pt x="10166" y="9976"/>
                  </a:lnTo>
                  <a:lnTo>
                    <a:pt x="9596" y="9089"/>
                  </a:lnTo>
                  <a:lnTo>
                    <a:pt x="9944" y="8329"/>
                  </a:lnTo>
                  <a:close/>
                  <a:moveTo>
                    <a:pt x="8931" y="8393"/>
                  </a:moveTo>
                  <a:lnTo>
                    <a:pt x="9374" y="9089"/>
                  </a:lnTo>
                  <a:lnTo>
                    <a:pt x="8931" y="10039"/>
                  </a:lnTo>
                  <a:lnTo>
                    <a:pt x="8488" y="9343"/>
                  </a:lnTo>
                  <a:lnTo>
                    <a:pt x="8931" y="8393"/>
                  </a:lnTo>
                  <a:close/>
                  <a:moveTo>
                    <a:pt x="6651" y="8488"/>
                  </a:moveTo>
                  <a:lnTo>
                    <a:pt x="7094" y="9184"/>
                  </a:lnTo>
                  <a:lnTo>
                    <a:pt x="6683" y="10071"/>
                  </a:lnTo>
                  <a:lnTo>
                    <a:pt x="6271" y="9374"/>
                  </a:lnTo>
                  <a:lnTo>
                    <a:pt x="6651" y="8488"/>
                  </a:lnTo>
                  <a:close/>
                  <a:moveTo>
                    <a:pt x="7664" y="8424"/>
                  </a:moveTo>
                  <a:lnTo>
                    <a:pt x="8266" y="9374"/>
                  </a:lnTo>
                  <a:lnTo>
                    <a:pt x="7918" y="10103"/>
                  </a:lnTo>
                  <a:lnTo>
                    <a:pt x="7348" y="9153"/>
                  </a:lnTo>
                  <a:lnTo>
                    <a:pt x="7664" y="8424"/>
                  </a:lnTo>
                  <a:close/>
                  <a:moveTo>
                    <a:pt x="5479" y="8488"/>
                  </a:moveTo>
                  <a:lnTo>
                    <a:pt x="6018" y="9374"/>
                  </a:lnTo>
                  <a:lnTo>
                    <a:pt x="5669" y="10134"/>
                  </a:lnTo>
                  <a:lnTo>
                    <a:pt x="5131" y="9248"/>
                  </a:lnTo>
                  <a:lnTo>
                    <a:pt x="5479" y="8488"/>
                  </a:lnTo>
                  <a:close/>
                  <a:moveTo>
                    <a:pt x="4466" y="8551"/>
                  </a:moveTo>
                  <a:lnTo>
                    <a:pt x="4877" y="9248"/>
                  </a:lnTo>
                  <a:lnTo>
                    <a:pt x="4466" y="10198"/>
                  </a:lnTo>
                  <a:lnTo>
                    <a:pt x="4022" y="9501"/>
                  </a:lnTo>
                  <a:lnTo>
                    <a:pt x="4466" y="8551"/>
                  </a:lnTo>
                  <a:close/>
                  <a:moveTo>
                    <a:pt x="3357" y="8804"/>
                  </a:moveTo>
                  <a:lnTo>
                    <a:pt x="3769" y="9533"/>
                  </a:lnTo>
                  <a:lnTo>
                    <a:pt x="3452" y="10261"/>
                  </a:lnTo>
                  <a:lnTo>
                    <a:pt x="3009" y="9564"/>
                  </a:lnTo>
                  <a:lnTo>
                    <a:pt x="3357" y="8804"/>
                  </a:lnTo>
                  <a:close/>
                  <a:moveTo>
                    <a:pt x="254" y="9343"/>
                  </a:moveTo>
                  <a:lnTo>
                    <a:pt x="507" y="9754"/>
                  </a:lnTo>
                  <a:lnTo>
                    <a:pt x="254" y="10356"/>
                  </a:lnTo>
                  <a:lnTo>
                    <a:pt x="254" y="9343"/>
                  </a:lnTo>
                  <a:close/>
                  <a:moveTo>
                    <a:pt x="15075" y="9058"/>
                  </a:moveTo>
                  <a:lnTo>
                    <a:pt x="15518" y="9754"/>
                  </a:lnTo>
                  <a:lnTo>
                    <a:pt x="15170" y="10483"/>
                  </a:lnTo>
                  <a:lnTo>
                    <a:pt x="14758" y="9786"/>
                  </a:lnTo>
                  <a:lnTo>
                    <a:pt x="15075" y="9058"/>
                  </a:lnTo>
                  <a:close/>
                  <a:moveTo>
                    <a:pt x="2344" y="8868"/>
                  </a:moveTo>
                  <a:lnTo>
                    <a:pt x="2756" y="9564"/>
                  </a:lnTo>
                  <a:lnTo>
                    <a:pt x="2312" y="10578"/>
                  </a:lnTo>
                  <a:lnTo>
                    <a:pt x="1869" y="9881"/>
                  </a:lnTo>
                  <a:lnTo>
                    <a:pt x="2344" y="8868"/>
                  </a:lnTo>
                  <a:close/>
                  <a:moveTo>
                    <a:pt x="17260" y="9153"/>
                  </a:moveTo>
                  <a:lnTo>
                    <a:pt x="17672" y="9849"/>
                  </a:lnTo>
                  <a:lnTo>
                    <a:pt x="17355" y="10578"/>
                  </a:lnTo>
                  <a:lnTo>
                    <a:pt x="16912" y="9881"/>
                  </a:lnTo>
                  <a:lnTo>
                    <a:pt x="17260" y="9153"/>
                  </a:lnTo>
                  <a:close/>
                  <a:moveTo>
                    <a:pt x="12858" y="9184"/>
                  </a:moveTo>
                  <a:lnTo>
                    <a:pt x="13270" y="9881"/>
                  </a:lnTo>
                  <a:lnTo>
                    <a:pt x="12921" y="10609"/>
                  </a:lnTo>
                  <a:lnTo>
                    <a:pt x="12510" y="9944"/>
                  </a:lnTo>
                  <a:lnTo>
                    <a:pt x="12858" y="9184"/>
                  </a:lnTo>
                  <a:close/>
                  <a:moveTo>
                    <a:pt x="1077" y="8994"/>
                  </a:moveTo>
                  <a:lnTo>
                    <a:pt x="1647" y="9881"/>
                  </a:lnTo>
                  <a:lnTo>
                    <a:pt x="1299" y="10641"/>
                  </a:lnTo>
                  <a:lnTo>
                    <a:pt x="760" y="9754"/>
                  </a:lnTo>
                  <a:lnTo>
                    <a:pt x="1077" y="8994"/>
                  </a:lnTo>
                  <a:close/>
                  <a:moveTo>
                    <a:pt x="16088" y="8963"/>
                  </a:moveTo>
                  <a:lnTo>
                    <a:pt x="16690" y="9913"/>
                  </a:lnTo>
                  <a:lnTo>
                    <a:pt x="16342" y="10641"/>
                  </a:lnTo>
                  <a:lnTo>
                    <a:pt x="15740" y="9723"/>
                  </a:lnTo>
                  <a:lnTo>
                    <a:pt x="16088" y="8963"/>
                  </a:lnTo>
                  <a:close/>
                  <a:moveTo>
                    <a:pt x="18368" y="8868"/>
                  </a:moveTo>
                  <a:lnTo>
                    <a:pt x="18558" y="9216"/>
                  </a:lnTo>
                  <a:lnTo>
                    <a:pt x="18558" y="10514"/>
                  </a:lnTo>
                  <a:lnTo>
                    <a:pt x="18463" y="10704"/>
                  </a:lnTo>
                  <a:lnTo>
                    <a:pt x="17925" y="9818"/>
                  </a:lnTo>
                  <a:lnTo>
                    <a:pt x="18368" y="8868"/>
                  </a:lnTo>
                  <a:close/>
                  <a:moveTo>
                    <a:pt x="13966" y="8931"/>
                  </a:moveTo>
                  <a:lnTo>
                    <a:pt x="14505" y="9818"/>
                  </a:lnTo>
                  <a:lnTo>
                    <a:pt x="14061" y="10736"/>
                  </a:lnTo>
                  <a:lnTo>
                    <a:pt x="13523" y="9849"/>
                  </a:lnTo>
                  <a:lnTo>
                    <a:pt x="13966" y="8931"/>
                  </a:lnTo>
                  <a:close/>
                  <a:moveTo>
                    <a:pt x="10610" y="9438"/>
                  </a:moveTo>
                  <a:lnTo>
                    <a:pt x="11053" y="10134"/>
                  </a:lnTo>
                  <a:lnTo>
                    <a:pt x="10705" y="10894"/>
                  </a:lnTo>
                  <a:lnTo>
                    <a:pt x="10293" y="10198"/>
                  </a:lnTo>
                  <a:lnTo>
                    <a:pt x="10610" y="9438"/>
                  </a:lnTo>
                  <a:close/>
                  <a:moveTo>
                    <a:pt x="11750" y="9121"/>
                  </a:moveTo>
                  <a:lnTo>
                    <a:pt x="12256" y="9944"/>
                  </a:lnTo>
                  <a:lnTo>
                    <a:pt x="11813" y="10958"/>
                  </a:lnTo>
                  <a:lnTo>
                    <a:pt x="11306" y="10134"/>
                  </a:lnTo>
                  <a:lnTo>
                    <a:pt x="11750" y="9121"/>
                  </a:lnTo>
                  <a:close/>
                  <a:moveTo>
                    <a:pt x="8393" y="9596"/>
                  </a:moveTo>
                  <a:lnTo>
                    <a:pt x="8836" y="10293"/>
                  </a:lnTo>
                  <a:lnTo>
                    <a:pt x="8488" y="11021"/>
                  </a:lnTo>
                  <a:lnTo>
                    <a:pt x="8044" y="10324"/>
                  </a:lnTo>
                  <a:lnTo>
                    <a:pt x="8393" y="9596"/>
                  </a:lnTo>
                  <a:close/>
                  <a:moveTo>
                    <a:pt x="6144" y="9596"/>
                  </a:moveTo>
                  <a:lnTo>
                    <a:pt x="6588" y="10293"/>
                  </a:lnTo>
                  <a:lnTo>
                    <a:pt x="6239" y="11053"/>
                  </a:lnTo>
                  <a:lnTo>
                    <a:pt x="5827" y="10356"/>
                  </a:lnTo>
                  <a:lnTo>
                    <a:pt x="6144" y="9596"/>
                  </a:lnTo>
                  <a:close/>
                  <a:moveTo>
                    <a:pt x="9501" y="9311"/>
                  </a:moveTo>
                  <a:lnTo>
                    <a:pt x="10039" y="10198"/>
                  </a:lnTo>
                  <a:lnTo>
                    <a:pt x="9596" y="11148"/>
                  </a:lnTo>
                  <a:lnTo>
                    <a:pt x="9058" y="10261"/>
                  </a:lnTo>
                  <a:lnTo>
                    <a:pt x="9501" y="9311"/>
                  </a:lnTo>
                  <a:close/>
                  <a:moveTo>
                    <a:pt x="3927" y="9754"/>
                  </a:moveTo>
                  <a:lnTo>
                    <a:pt x="4339" y="10419"/>
                  </a:lnTo>
                  <a:lnTo>
                    <a:pt x="4022" y="11179"/>
                  </a:lnTo>
                  <a:lnTo>
                    <a:pt x="3579" y="10483"/>
                  </a:lnTo>
                  <a:lnTo>
                    <a:pt x="3927" y="9754"/>
                  </a:lnTo>
                  <a:close/>
                  <a:moveTo>
                    <a:pt x="7221" y="9406"/>
                  </a:moveTo>
                  <a:lnTo>
                    <a:pt x="7823" y="10356"/>
                  </a:lnTo>
                  <a:lnTo>
                    <a:pt x="7411" y="11211"/>
                  </a:lnTo>
                  <a:lnTo>
                    <a:pt x="6841" y="10293"/>
                  </a:lnTo>
                  <a:lnTo>
                    <a:pt x="7221" y="9406"/>
                  </a:lnTo>
                  <a:close/>
                  <a:moveTo>
                    <a:pt x="5036" y="9469"/>
                  </a:moveTo>
                  <a:lnTo>
                    <a:pt x="5574" y="10356"/>
                  </a:lnTo>
                  <a:lnTo>
                    <a:pt x="5131" y="11306"/>
                  </a:lnTo>
                  <a:lnTo>
                    <a:pt x="4592" y="10419"/>
                  </a:lnTo>
                  <a:lnTo>
                    <a:pt x="5036" y="9469"/>
                  </a:lnTo>
                  <a:close/>
                  <a:moveTo>
                    <a:pt x="2914" y="9786"/>
                  </a:moveTo>
                  <a:lnTo>
                    <a:pt x="3326" y="10483"/>
                  </a:lnTo>
                  <a:lnTo>
                    <a:pt x="2882" y="11496"/>
                  </a:lnTo>
                  <a:lnTo>
                    <a:pt x="2439" y="10799"/>
                  </a:lnTo>
                  <a:lnTo>
                    <a:pt x="2914" y="9786"/>
                  </a:lnTo>
                  <a:close/>
                  <a:moveTo>
                    <a:pt x="1774" y="10103"/>
                  </a:moveTo>
                  <a:lnTo>
                    <a:pt x="2186" y="10799"/>
                  </a:lnTo>
                  <a:lnTo>
                    <a:pt x="1869" y="11559"/>
                  </a:lnTo>
                  <a:lnTo>
                    <a:pt x="1425" y="10863"/>
                  </a:lnTo>
                  <a:lnTo>
                    <a:pt x="1774" y="10103"/>
                  </a:lnTo>
                  <a:close/>
                  <a:moveTo>
                    <a:pt x="16817" y="10134"/>
                  </a:moveTo>
                  <a:lnTo>
                    <a:pt x="17228" y="10831"/>
                  </a:lnTo>
                  <a:lnTo>
                    <a:pt x="16880" y="11559"/>
                  </a:lnTo>
                  <a:lnTo>
                    <a:pt x="16468" y="10894"/>
                  </a:lnTo>
                  <a:lnTo>
                    <a:pt x="16817" y="10134"/>
                  </a:lnTo>
                  <a:close/>
                  <a:moveTo>
                    <a:pt x="15645" y="9976"/>
                  </a:moveTo>
                  <a:lnTo>
                    <a:pt x="16215" y="10894"/>
                  </a:lnTo>
                  <a:lnTo>
                    <a:pt x="15898" y="11623"/>
                  </a:lnTo>
                  <a:lnTo>
                    <a:pt x="15297" y="10704"/>
                  </a:lnTo>
                  <a:lnTo>
                    <a:pt x="15645" y="9976"/>
                  </a:lnTo>
                  <a:close/>
                  <a:moveTo>
                    <a:pt x="14631" y="10039"/>
                  </a:moveTo>
                  <a:lnTo>
                    <a:pt x="15075" y="10704"/>
                  </a:lnTo>
                  <a:lnTo>
                    <a:pt x="14631" y="11654"/>
                  </a:lnTo>
                  <a:lnTo>
                    <a:pt x="14188" y="10958"/>
                  </a:lnTo>
                  <a:lnTo>
                    <a:pt x="14631" y="10039"/>
                  </a:lnTo>
                  <a:close/>
                  <a:moveTo>
                    <a:pt x="17830" y="10071"/>
                  </a:moveTo>
                  <a:lnTo>
                    <a:pt x="18368" y="10958"/>
                  </a:lnTo>
                  <a:lnTo>
                    <a:pt x="18020" y="11686"/>
                  </a:lnTo>
                  <a:lnTo>
                    <a:pt x="17482" y="10799"/>
                  </a:lnTo>
                  <a:lnTo>
                    <a:pt x="17830" y="10071"/>
                  </a:lnTo>
                  <a:close/>
                  <a:moveTo>
                    <a:pt x="13428" y="10103"/>
                  </a:moveTo>
                  <a:lnTo>
                    <a:pt x="13966" y="10989"/>
                  </a:lnTo>
                  <a:lnTo>
                    <a:pt x="13618" y="11718"/>
                  </a:lnTo>
                  <a:lnTo>
                    <a:pt x="13080" y="10831"/>
                  </a:lnTo>
                  <a:lnTo>
                    <a:pt x="13428" y="10103"/>
                  </a:lnTo>
                  <a:close/>
                  <a:moveTo>
                    <a:pt x="634" y="9976"/>
                  </a:moveTo>
                  <a:lnTo>
                    <a:pt x="1172" y="10863"/>
                  </a:lnTo>
                  <a:lnTo>
                    <a:pt x="760" y="11813"/>
                  </a:lnTo>
                  <a:lnTo>
                    <a:pt x="254" y="10989"/>
                  </a:lnTo>
                  <a:lnTo>
                    <a:pt x="222" y="10926"/>
                  </a:lnTo>
                  <a:lnTo>
                    <a:pt x="254" y="10863"/>
                  </a:lnTo>
                  <a:lnTo>
                    <a:pt x="634" y="9976"/>
                  </a:lnTo>
                  <a:close/>
                  <a:moveTo>
                    <a:pt x="12415" y="10166"/>
                  </a:moveTo>
                  <a:lnTo>
                    <a:pt x="12826" y="10863"/>
                  </a:lnTo>
                  <a:lnTo>
                    <a:pt x="12383" y="11876"/>
                  </a:lnTo>
                  <a:lnTo>
                    <a:pt x="11940" y="11179"/>
                  </a:lnTo>
                  <a:lnTo>
                    <a:pt x="12415" y="10166"/>
                  </a:lnTo>
                  <a:close/>
                  <a:moveTo>
                    <a:pt x="11180" y="10356"/>
                  </a:moveTo>
                  <a:lnTo>
                    <a:pt x="11686" y="11179"/>
                  </a:lnTo>
                  <a:lnTo>
                    <a:pt x="11370" y="11939"/>
                  </a:lnTo>
                  <a:lnTo>
                    <a:pt x="10863" y="11116"/>
                  </a:lnTo>
                  <a:lnTo>
                    <a:pt x="11180" y="10356"/>
                  </a:lnTo>
                  <a:close/>
                  <a:moveTo>
                    <a:pt x="10166" y="10419"/>
                  </a:moveTo>
                  <a:lnTo>
                    <a:pt x="10610" y="11116"/>
                  </a:lnTo>
                  <a:lnTo>
                    <a:pt x="10166" y="12066"/>
                  </a:lnTo>
                  <a:lnTo>
                    <a:pt x="9754" y="11369"/>
                  </a:lnTo>
                  <a:lnTo>
                    <a:pt x="10166" y="10419"/>
                  </a:lnTo>
                  <a:close/>
                  <a:moveTo>
                    <a:pt x="7949" y="10578"/>
                  </a:moveTo>
                  <a:lnTo>
                    <a:pt x="8361" y="11243"/>
                  </a:lnTo>
                  <a:lnTo>
                    <a:pt x="7981" y="12129"/>
                  </a:lnTo>
                  <a:lnTo>
                    <a:pt x="7538" y="11433"/>
                  </a:lnTo>
                  <a:lnTo>
                    <a:pt x="7949" y="10578"/>
                  </a:lnTo>
                  <a:close/>
                  <a:moveTo>
                    <a:pt x="8963" y="10514"/>
                  </a:moveTo>
                  <a:lnTo>
                    <a:pt x="9501" y="11401"/>
                  </a:lnTo>
                  <a:lnTo>
                    <a:pt x="9153" y="12129"/>
                  </a:lnTo>
                  <a:lnTo>
                    <a:pt x="8614" y="11243"/>
                  </a:lnTo>
                  <a:lnTo>
                    <a:pt x="8963" y="10514"/>
                  </a:lnTo>
                  <a:close/>
                  <a:moveTo>
                    <a:pt x="6714" y="10514"/>
                  </a:moveTo>
                  <a:lnTo>
                    <a:pt x="7284" y="11464"/>
                  </a:lnTo>
                  <a:lnTo>
                    <a:pt x="6968" y="12193"/>
                  </a:lnTo>
                  <a:lnTo>
                    <a:pt x="6398" y="11274"/>
                  </a:lnTo>
                  <a:lnTo>
                    <a:pt x="6714" y="10514"/>
                  </a:lnTo>
                  <a:close/>
                  <a:moveTo>
                    <a:pt x="5701" y="10578"/>
                  </a:moveTo>
                  <a:lnTo>
                    <a:pt x="6144" y="11274"/>
                  </a:lnTo>
                  <a:lnTo>
                    <a:pt x="5701" y="12224"/>
                  </a:lnTo>
                  <a:lnTo>
                    <a:pt x="5289" y="11528"/>
                  </a:lnTo>
                  <a:lnTo>
                    <a:pt x="5701" y="10578"/>
                  </a:lnTo>
                  <a:close/>
                  <a:moveTo>
                    <a:pt x="4497" y="10641"/>
                  </a:moveTo>
                  <a:lnTo>
                    <a:pt x="5036" y="11528"/>
                  </a:lnTo>
                  <a:lnTo>
                    <a:pt x="4687" y="12288"/>
                  </a:lnTo>
                  <a:lnTo>
                    <a:pt x="4149" y="11401"/>
                  </a:lnTo>
                  <a:lnTo>
                    <a:pt x="4497" y="10641"/>
                  </a:lnTo>
                  <a:close/>
                  <a:moveTo>
                    <a:pt x="3484" y="10704"/>
                  </a:moveTo>
                  <a:lnTo>
                    <a:pt x="3896" y="11401"/>
                  </a:lnTo>
                  <a:lnTo>
                    <a:pt x="3452" y="12414"/>
                  </a:lnTo>
                  <a:lnTo>
                    <a:pt x="3009" y="11718"/>
                  </a:lnTo>
                  <a:lnTo>
                    <a:pt x="3484" y="10704"/>
                  </a:lnTo>
                  <a:close/>
                  <a:moveTo>
                    <a:pt x="2344" y="11021"/>
                  </a:moveTo>
                  <a:lnTo>
                    <a:pt x="2756" y="11718"/>
                  </a:lnTo>
                  <a:lnTo>
                    <a:pt x="2439" y="12478"/>
                  </a:lnTo>
                  <a:lnTo>
                    <a:pt x="1996" y="11781"/>
                  </a:lnTo>
                  <a:lnTo>
                    <a:pt x="2344" y="11021"/>
                  </a:lnTo>
                  <a:close/>
                  <a:moveTo>
                    <a:pt x="16342" y="11116"/>
                  </a:moveTo>
                  <a:lnTo>
                    <a:pt x="16785" y="11813"/>
                  </a:lnTo>
                  <a:lnTo>
                    <a:pt x="16437" y="12541"/>
                  </a:lnTo>
                  <a:lnTo>
                    <a:pt x="16025" y="11844"/>
                  </a:lnTo>
                  <a:lnTo>
                    <a:pt x="16342" y="11116"/>
                  </a:lnTo>
                  <a:close/>
                  <a:moveTo>
                    <a:pt x="18495" y="11179"/>
                  </a:moveTo>
                  <a:lnTo>
                    <a:pt x="18558" y="11243"/>
                  </a:lnTo>
                  <a:lnTo>
                    <a:pt x="18558" y="12541"/>
                  </a:lnTo>
                  <a:lnTo>
                    <a:pt x="18178" y="11908"/>
                  </a:lnTo>
                  <a:lnTo>
                    <a:pt x="18495" y="11179"/>
                  </a:lnTo>
                  <a:close/>
                  <a:moveTo>
                    <a:pt x="14093" y="11211"/>
                  </a:moveTo>
                  <a:lnTo>
                    <a:pt x="14536" y="11908"/>
                  </a:lnTo>
                  <a:lnTo>
                    <a:pt x="14188" y="12636"/>
                  </a:lnTo>
                  <a:lnTo>
                    <a:pt x="13745" y="11939"/>
                  </a:lnTo>
                  <a:lnTo>
                    <a:pt x="14093" y="11211"/>
                  </a:lnTo>
                  <a:close/>
                  <a:moveTo>
                    <a:pt x="17387" y="11053"/>
                  </a:moveTo>
                  <a:lnTo>
                    <a:pt x="17925" y="11939"/>
                  </a:lnTo>
                  <a:lnTo>
                    <a:pt x="17577" y="12668"/>
                  </a:lnTo>
                  <a:lnTo>
                    <a:pt x="17038" y="11781"/>
                  </a:lnTo>
                  <a:lnTo>
                    <a:pt x="17387" y="11053"/>
                  </a:lnTo>
                  <a:close/>
                  <a:moveTo>
                    <a:pt x="1330" y="11084"/>
                  </a:moveTo>
                  <a:lnTo>
                    <a:pt x="1742" y="11781"/>
                  </a:lnTo>
                  <a:lnTo>
                    <a:pt x="1330" y="12731"/>
                  </a:lnTo>
                  <a:lnTo>
                    <a:pt x="887" y="12034"/>
                  </a:lnTo>
                  <a:lnTo>
                    <a:pt x="1330" y="11084"/>
                  </a:lnTo>
                  <a:close/>
                  <a:moveTo>
                    <a:pt x="254" y="11401"/>
                  </a:moveTo>
                  <a:lnTo>
                    <a:pt x="634" y="12066"/>
                  </a:lnTo>
                  <a:lnTo>
                    <a:pt x="317" y="12795"/>
                  </a:lnTo>
                  <a:lnTo>
                    <a:pt x="254" y="12668"/>
                  </a:lnTo>
                  <a:lnTo>
                    <a:pt x="254" y="11401"/>
                  </a:lnTo>
                  <a:close/>
                  <a:moveTo>
                    <a:pt x="11845" y="11401"/>
                  </a:moveTo>
                  <a:lnTo>
                    <a:pt x="12256" y="12098"/>
                  </a:lnTo>
                  <a:lnTo>
                    <a:pt x="11908" y="12826"/>
                  </a:lnTo>
                  <a:lnTo>
                    <a:pt x="11496" y="12161"/>
                  </a:lnTo>
                  <a:lnTo>
                    <a:pt x="11845" y="11401"/>
                  </a:lnTo>
                  <a:close/>
                  <a:moveTo>
                    <a:pt x="15202" y="10958"/>
                  </a:moveTo>
                  <a:lnTo>
                    <a:pt x="15772" y="11876"/>
                  </a:lnTo>
                  <a:lnTo>
                    <a:pt x="15328" y="12826"/>
                  </a:lnTo>
                  <a:lnTo>
                    <a:pt x="14758" y="11876"/>
                  </a:lnTo>
                  <a:lnTo>
                    <a:pt x="15202" y="10958"/>
                  </a:lnTo>
                  <a:close/>
                  <a:moveTo>
                    <a:pt x="12953" y="11084"/>
                  </a:moveTo>
                  <a:lnTo>
                    <a:pt x="13523" y="11971"/>
                  </a:lnTo>
                  <a:lnTo>
                    <a:pt x="13048" y="12953"/>
                  </a:lnTo>
                  <a:lnTo>
                    <a:pt x="12510" y="12098"/>
                  </a:lnTo>
                  <a:lnTo>
                    <a:pt x="12953" y="11084"/>
                  </a:lnTo>
                  <a:close/>
                  <a:moveTo>
                    <a:pt x="9628" y="11623"/>
                  </a:moveTo>
                  <a:lnTo>
                    <a:pt x="10071" y="12288"/>
                  </a:lnTo>
                  <a:lnTo>
                    <a:pt x="9723" y="13048"/>
                  </a:lnTo>
                  <a:lnTo>
                    <a:pt x="9311" y="12351"/>
                  </a:lnTo>
                  <a:lnTo>
                    <a:pt x="9628" y="11623"/>
                  </a:lnTo>
                  <a:close/>
                  <a:moveTo>
                    <a:pt x="7443" y="11686"/>
                  </a:moveTo>
                  <a:lnTo>
                    <a:pt x="7854" y="12383"/>
                  </a:lnTo>
                  <a:lnTo>
                    <a:pt x="7538" y="13111"/>
                  </a:lnTo>
                  <a:lnTo>
                    <a:pt x="7094" y="12414"/>
                  </a:lnTo>
                  <a:lnTo>
                    <a:pt x="7443" y="11686"/>
                  </a:lnTo>
                  <a:close/>
                  <a:moveTo>
                    <a:pt x="10736" y="11338"/>
                  </a:moveTo>
                  <a:lnTo>
                    <a:pt x="11243" y="12161"/>
                  </a:lnTo>
                  <a:lnTo>
                    <a:pt x="10831" y="13111"/>
                  </a:lnTo>
                  <a:lnTo>
                    <a:pt x="10324" y="12288"/>
                  </a:lnTo>
                  <a:lnTo>
                    <a:pt x="10736" y="11338"/>
                  </a:lnTo>
                  <a:close/>
                  <a:moveTo>
                    <a:pt x="5162" y="11749"/>
                  </a:moveTo>
                  <a:lnTo>
                    <a:pt x="5606" y="12446"/>
                  </a:lnTo>
                  <a:lnTo>
                    <a:pt x="5257" y="13206"/>
                  </a:lnTo>
                  <a:lnTo>
                    <a:pt x="4814" y="12510"/>
                  </a:lnTo>
                  <a:lnTo>
                    <a:pt x="5162" y="11749"/>
                  </a:lnTo>
                  <a:close/>
                  <a:moveTo>
                    <a:pt x="8519" y="11496"/>
                  </a:moveTo>
                  <a:lnTo>
                    <a:pt x="9058" y="12351"/>
                  </a:lnTo>
                  <a:lnTo>
                    <a:pt x="8646" y="13238"/>
                  </a:lnTo>
                  <a:lnTo>
                    <a:pt x="8108" y="12351"/>
                  </a:lnTo>
                  <a:lnTo>
                    <a:pt x="8519" y="11496"/>
                  </a:lnTo>
                  <a:close/>
                  <a:moveTo>
                    <a:pt x="6271" y="11496"/>
                  </a:moveTo>
                  <a:lnTo>
                    <a:pt x="6841" y="12446"/>
                  </a:lnTo>
                  <a:lnTo>
                    <a:pt x="6429" y="13365"/>
                  </a:lnTo>
                  <a:lnTo>
                    <a:pt x="5827" y="12446"/>
                  </a:lnTo>
                  <a:lnTo>
                    <a:pt x="6271" y="11496"/>
                  </a:lnTo>
                  <a:close/>
                  <a:moveTo>
                    <a:pt x="2914" y="11939"/>
                  </a:moveTo>
                  <a:lnTo>
                    <a:pt x="3326" y="12636"/>
                  </a:lnTo>
                  <a:lnTo>
                    <a:pt x="3009" y="13396"/>
                  </a:lnTo>
                  <a:lnTo>
                    <a:pt x="2566" y="12700"/>
                  </a:lnTo>
                  <a:lnTo>
                    <a:pt x="2914" y="11939"/>
                  </a:lnTo>
                  <a:close/>
                  <a:moveTo>
                    <a:pt x="4022" y="11623"/>
                  </a:moveTo>
                  <a:lnTo>
                    <a:pt x="4592" y="12510"/>
                  </a:lnTo>
                  <a:lnTo>
                    <a:pt x="4117" y="13523"/>
                  </a:lnTo>
                  <a:lnTo>
                    <a:pt x="3579" y="12636"/>
                  </a:lnTo>
                  <a:lnTo>
                    <a:pt x="4022" y="11623"/>
                  </a:lnTo>
                  <a:close/>
                  <a:moveTo>
                    <a:pt x="18052" y="12161"/>
                  </a:moveTo>
                  <a:lnTo>
                    <a:pt x="18495" y="12826"/>
                  </a:lnTo>
                  <a:lnTo>
                    <a:pt x="18147" y="13586"/>
                  </a:lnTo>
                  <a:lnTo>
                    <a:pt x="17703" y="12890"/>
                  </a:lnTo>
                  <a:lnTo>
                    <a:pt x="18052" y="12161"/>
                  </a:lnTo>
                  <a:close/>
                  <a:moveTo>
                    <a:pt x="1901" y="12003"/>
                  </a:moveTo>
                  <a:lnTo>
                    <a:pt x="2312" y="12700"/>
                  </a:lnTo>
                  <a:lnTo>
                    <a:pt x="1901" y="13650"/>
                  </a:lnTo>
                  <a:lnTo>
                    <a:pt x="1457" y="12953"/>
                  </a:lnTo>
                  <a:lnTo>
                    <a:pt x="1901" y="12003"/>
                  </a:lnTo>
                  <a:close/>
                  <a:moveTo>
                    <a:pt x="16912" y="12034"/>
                  </a:moveTo>
                  <a:lnTo>
                    <a:pt x="17482" y="12921"/>
                  </a:lnTo>
                  <a:lnTo>
                    <a:pt x="17133" y="13650"/>
                  </a:lnTo>
                  <a:lnTo>
                    <a:pt x="16595" y="12763"/>
                  </a:lnTo>
                  <a:lnTo>
                    <a:pt x="16912" y="12034"/>
                  </a:lnTo>
                  <a:close/>
                  <a:moveTo>
                    <a:pt x="792" y="12256"/>
                  </a:moveTo>
                  <a:lnTo>
                    <a:pt x="1204" y="12953"/>
                  </a:lnTo>
                  <a:lnTo>
                    <a:pt x="887" y="13713"/>
                  </a:lnTo>
                  <a:lnTo>
                    <a:pt x="444" y="13016"/>
                  </a:lnTo>
                  <a:lnTo>
                    <a:pt x="792" y="12256"/>
                  </a:lnTo>
                  <a:close/>
                  <a:moveTo>
                    <a:pt x="15898" y="12098"/>
                  </a:moveTo>
                  <a:lnTo>
                    <a:pt x="16342" y="12795"/>
                  </a:lnTo>
                  <a:lnTo>
                    <a:pt x="15898" y="13745"/>
                  </a:lnTo>
                  <a:lnTo>
                    <a:pt x="15487" y="13048"/>
                  </a:lnTo>
                  <a:lnTo>
                    <a:pt x="15898" y="12098"/>
                  </a:lnTo>
                  <a:close/>
                  <a:moveTo>
                    <a:pt x="14663" y="12129"/>
                  </a:moveTo>
                  <a:lnTo>
                    <a:pt x="15233" y="13048"/>
                  </a:lnTo>
                  <a:lnTo>
                    <a:pt x="14885" y="13808"/>
                  </a:lnTo>
                  <a:lnTo>
                    <a:pt x="14315" y="12858"/>
                  </a:lnTo>
                  <a:lnTo>
                    <a:pt x="14663" y="12129"/>
                  </a:lnTo>
                  <a:close/>
                  <a:moveTo>
                    <a:pt x="13650" y="12193"/>
                  </a:moveTo>
                  <a:lnTo>
                    <a:pt x="14061" y="12890"/>
                  </a:lnTo>
                  <a:lnTo>
                    <a:pt x="13618" y="13871"/>
                  </a:lnTo>
                  <a:lnTo>
                    <a:pt x="13175" y="13206"/>
                  </a:lnTo>
                  <a:lnTo>
                    <a:pt x="13650" y="12193"/>
                  </a:lnTo>
                  <a:close/>
                  <a:moveTo>
                    <a:pt x="12383" y="12319"/>
                  </a:moveTo>
                  <a:lnTo>
                    <a:pt x="12953" y="13206"/>
                  </a:lnTo>
                  <a:lnTo>
                    <a:pt x="12605" y="13935"/>
                  </a:lnTo>
                  <a:lnTo>
                    <a:pt x="12066" y="13048"/>
                  </a:lnTo>
                  <a:lnTo>
                    <a:pt x="12383" y="12319"/>
                  </a:lnTo>
                  <a:close/>
                  <a:moveTo>
                    <a:pt x="11401" y="12383"/>
                  </a:moveTo>
                  <a:lnTo>
                    <a:pt x="11813" y="13080"/>
                  </a:lnTo>
                  <a:lnTo>
                    <a:pt x="11370" y="14030"/>
                  </a:lnTo>
                  <a:lnTo>
                    <a:pt x="10958" y="13333"/>
                  </a:lnTo>
                  <a:lnTo>
                    <a:pt x="11401" y="12383"/>
                  </a:lnTo>
                  <a:close/>
                  <a:moveTo>
                    <a:pt x="10198" y="12510"/>
                  </a:moveTo>
                  <a:lnTo>
                    <a:pt x="10705" y="13333"/>
                  </a:lnTo>
                  <a:lnTo>
                    <a:pt x="10388" y="14093"/>
                  </a:lnTo>
                  <a:lnTo>
                    <a:pt x="9881" y="13270"/>
                  </a:lnTo>
                  <a:lnTo>
                    <a:pt x="10198" y="12510"/>
                  </a:lnTo>
                  <a:close/>
                  <a:moveTo>
                    <a:pt x="9184" y="12573"/>
                  </a:moveTo>
                  <a:lnTo>
                    <a:pt x="9628" y="13270"/>
                  </a:lnTo>
                  <a:lnTo>
                    <a:pt x="9216" y="14156"/>
                  </a:lnTo>
                  <a:lnTo>
                    <a:pt x="8804" y="13460"/>
                  </a:lnTo>
                  <a:lnTo>
                    <a:pt x="9184" y="12573"/>
                  </a:lnTo>
                  <a:close/>
                  <a:moveTo>
                    <a:pt x="8013" y="12605"/>
                  </a:moveTo>
                  <a:lnTo>
                    <a:pt x="8551" y="13491"/>
                  </a:lnTo>
                  <a:lnTo>
                    <a:pt x="8203" y="14220"/>
                  </a:lnTo>
                  <a:lnTo>
                    <a:pt x="7664" y="13333"/>
                  </a:lnTo>
                  <a:lnTo>
                    <a:pt x="8013" y="12605"/>
                  </a:lnTo>
                  <a:close/>
                  <a:moveTo>
                    <a:pt x="6999" y="12668"/>
                  </a:moveTo>
                  <a:lnTo>
                    <a:pt x="7411" y="13365"/>
                  </a:lnTo>
                  <a:lnTo>
                    <a:pt x="6999" y="14283"/>
                  </a:lnTo>
                  <a:lnTo>
                    <a:pt x="6556" y="13586"/>
                  </a:lnTo>
                  <a:lnTo>
                    <a:pt x="6999" y="12668"/>
                  </a:lnTo>
                  <a:close/>
                  <a:moveTo>
                    <a:pt x="18558" y="13175"/>
                  </a:moveTo>
                  <a:lnTo>
                    <a:pt x="18558" y="14283"/>
                  </a:lnTo>
                  <a:lnTo>
                    <a:pt x="18273" y="13808"/>
                  </a:lnTo>
                  <a:lnTo>
                    <a:pt x="18558" y="13175"/>
                  </a:lnTo>
                  <a:close/>
                  <a:moveTo>
                    <a:pt x="5732" y="12668"/>
                  </a:moveTo>
                  <a:lnTo>
                    <a:pt x="6303" y="13618"/>
                  </a:lnTo>
                  <a:lnTo>
                    <a:pt x="5986" y="14346"/>
                  </a:lnTo>
                  <a:lnTo>
                    <a:pt x="5384" y="13428"/>
                  </a:lnTo>
                  <a:lnTo>
                    <a:pt x="5732" y="12668"/>
                  </a:lnTo>
                  <a:close/>
                  <a:moveTo>
                    <a:pt x="4719" y="12731"/>
                  </a:moveTo>
                  <a:lnTo>
                    <a:pt x="5162" y="13428"/>
                  </a:lnTo>
                  <a:lnTo>
                    <a:pt x="4687" y="14441"/>
                  </a:lnTo>
                  <a:lnTo>
                    <a:pt x="4276" y="13745"/>
                  </a:lnTo>
                  <a:lnTo>
                    <a:pt x="4719" y="12731"/>
                  </a:lnTo>
                  <a:close/>
                  <a:moveTo>
                    <a:pt x="3484" y="12858"/>
                  </a:moveTo>
                  <a:lnTo>
                    <a:pt x="4022" y="13745"/>
                  </a:lnTo>
                  <a:lnTo>
                    <a:pt x="3674" y="14505"/>
                  </a:lnTo>
                  <a:lnTo>
                    <a:pt x="3136" y="13618"/>
                  </a:lnTo>
                  <a:lnTo>
                    <a:pt x="3484" y="12858"/>
                  </a:lnTo>
                  <a:close/>
                  <a:moveTo>
                    <a:pt x="2471" y="12921"/>
                  </a:moveTo>
                  <a:lnTo>
                    <a:pt x="2882" y="13618"/>
                  </a:lnTo>
                  <a:lnTo>
                    <a:pt x="2471" y="14568"/>
                  </a:lnTo>
                  <a:lnTo>
                    <a:pt x="2027" y="13871"/>
                  </a:lnTo>
                  <a:lnTo>
                    <a:pt x="2471" y="12921"/>
                  </a:lnTo>
                  <a:close/>
                  <a:moveTo>
                    <a:pt x="17608" y="13143"/>
                  </a:moveTo>
                  <a:lnTo>
                    <a:pt x="18020" y="13840"/>
                  </a:lnTo>
                  <a:lnTo>
                    <a:pt x="17703" y="14568"/>
                  </a:lnTo>
                  <a:lnTo>
                    <a:pt x="17260" y="13871"/>
                  </a:lnTo>
                  <a:lnTo>
                    <a:pt x="17608" y="13143"/>
                  </a:lnTo>
                  <a:close/>
                  <a:moveTo>
                    <a:pt x="1362" y="13175"/>
                  </a:moveTo>
                  <a:lnTo>
                    <a:pt x="1774" y="13903"/>
                  </a:lnTo>
                  <a:lnTo>
                    <a:pt x="1457" y="14631"/>
                  </a:lnTo>
                  <a:lnTo>
                    <a:pt x="1014" y="13935"/>
                  </a:lnTo>
                  <a:lnTo>
                    <a:pt x="1362" y="13175"/>
                  </a:lnTo>
                  <a:close/>
                  <a:moveTo>
                    <a:pt x="349" y="13238"/>
                  </a:moveTo>
                  <a:lnTo>
                    <a:pt x="760" y="13935"/>
                  </a:lnTo>
                  <a:lnTo>
                    <a:pt x="412" y="14695"/>
                  </a:lnTo>
                  <a:lnTo>
                    <a:pt x="254" y="14410"/>
                  </a:lnTo>
                  <a:lnTo>
                    <a:pt x="254" y="13460"/>
                  </a:lnTo>
                  <a:lnTo>
                    <a:pt x="349" y="13238"/>
                  </a:lnTo>
                  <a:close/>
                  <a:moveTo>
                    <a:pt x="15360" y="13270"/>
                  </a:moveTo>
                  <a:lnTo>
                    <a:pt x="15803" y="13966"/>
                  </a:lnTo>
                  <a:lnTo>
                    <a:pt x="15455" y="14726"/>
                  </a:lnTo>
                  <a:lnTo>
                    <a:pt x="15043" y="14030"/>
                  </a:lnTo>
                  <a:lnTo>
                    <a:pt x="15360" y="13270"/>
                  </a:lnTo>
                  <a:close/>
                  <a:moveTo>
                    <a:pt x="16468" y="13016"/>
                  </a:moveTo>
                  <a:lnTo>
                    <a:pt x="17007" y="13903"/>
                  </a:lnTo>
                  <a:lnTo>
                    <a:pt x="16595" y="14821"/>
                  </a:lnTo>
                  <a:lnTo>
                    <a:pt x="16057" y="13966"/>
                  </a:lnTo>
                  <a:lnTo>
                    <a:pt x="16468" y="13016"/>
                  </a:lnTo>
                  <a:close/>
                  <a:moveTo>
                    <a:pt x="13080" y="13428"/>
                  </a:moveTo>
                  <a:lnTo>
                    <a:pt x="13523" y="14125"/>
                  </a:lnTo>
                  <a:lnTo>
                    <a:pt x="13175" y="14853"/>
                  </a:lnTo>
                  <a:lnTo>
                    <a:pt x="12731" y="14156"/>
                  </a:lnTo>
                  <a:lnTo>
                    <a:pt x="13080" y="13428"/>
                  </a:lnTo>
                  <a:close/>
                  <a:moveTo>
                    <a:pt x="10831" y="13555"/>
                  </a:moveTo>
                  <a:lnTo>
                    <a:pt x="11275" y="14251"/>
                  </a:lnTo>
                  <a:lnTo>
                    <a:pt x="10926" y="15011"/>
                  </a:lnTo>
                  <a:lnTo>
                    <a:pt x="10515" y="14315"/>
                  </a:lnTo>
                  <a:lnTo>
                    <a:pt x="10831" y="13555"/>
                  </a:lnTo>
                  <a:close/>
                  <a:moveTo>
                    <a:pt x="14220" y="13111"/>
                  </a:moveTo>
                  <a:lnTo>
                    <a:pt x="14790" y="14030"/>
                  </a:lnTo>
                  <a:lnTo>
                    <a:pt x="14346" y="15043"/>
                  </a:lnTo>
                  <a:lnTo>
                    <a:pt x="13745" y="14093"/>
                  </a:lnTo>
                  <a:lnTo>
                    <a:pt x="14220" y="13111"/>
                  </a:lnTo>
                  <a:close/>
                  <a:moveTo>
                    <a:pt x="254" y="14821"/>
                  </a:moveTo>
                  <a:lnTo>
                    <a:pt x="317" y="14948"/>
                  </a:lnTo>
                  <a:lnTo>
                    <a:pt x="254" y="15106"/>
                  </a:lnTo>
                  <a:lnTo>
                    <a:pt x="254" y="14821"/>
                  </a:lnTo>
                  <a:close/>
                  <a:moveTo>
                    <a:pt x="8678" y="13713"/>
                  </a:moveTo>
                  <a:lnTo>
                    <a:pt x="9089" y="14378"/>
                  </a:lnTo>
                  <a:lnTo>
                    <a:pt x="8773" y="15138"/>
                  </a:lnTo>
                  <a:lnTo>
                    <a:pt x="8329" y="14441"/>
                  </a:lnTo>
                  <a:lnTo>
                    <a:pt x="8678" y="13713"/>
                  </a:lnTo>
                  <a:close/>
                  <a:moveTo>
                    <a:pt x="11940" y="13301"/>
                  </a:moveTo>
                  <a:lnTo>
                    <a:pt x="12510" y="14188"/>
                  </a:lnTo>
                  <a:lnTo>
                    <a:pt x="12066" y="15138"/>
                  </a:lnTo>
                  <a:lnTo>
                    <a:pt x="11528" y="14251"/>
                  </a:lnTo>
                  <a:lnTo>
                    <a:pt x="11940" y="13301"/>
                  </a:lnTo>
                  <a:close/>
                  <a:moveTo>
                    <a:pt x="9754" y="13491"/>
                  </a:moveTo>
                  <a:lnTo>
                    <a:pt x="10261" y="14315"/>
                  </a:lnTo>
                  <a:lnTo>
                    <a:pt x="9849" y="15201"/>
                  </a:lnTo>
                  <a:lnTo>
                    <a:pt x="9343" y="14378"/>
                  </a:lnTo>
                  <a:lnTo>
                    <a:pt x="9754" y="13491"/>
                  </a:lnTo>
                  <a:close/>
                  <a:moveTo>
                    <a:pt x="6461" y="13840"/>
                  </a:moveTo>
                  <a:lnTo>
                    <a:pt x="6873" y="14536"/>
                  </a:lnTo>
                  <a:lnTo>
                    <a:pt x="6556" y="15265"/>
                  </a:lnTo>
                  <a:lnTo>
                    <a:pt x="6113" y="14568"/>
                  </a:lnTo>
                  <a:lnTo>
                    <a:pt x="6461" y="13840"/>
                  </a:lnTo>
                  <a:close/>
                  <a:moveTo>
                    <a:pt x="7538" y="13586"/>
                  </a:moveTo>
                  <a:lnTo>
                    <a:pt x="8108" y="14441"/>
                  </a:lnTo>
                  <a:lnTo>
                    <a:pt x="7664" y="15391"/>
                  </a:lnTo>
                  <a:lnTo>
                    <a:pt x="7126" y="14505"/>
                  </a:lnTo>
                  <a:lnTo>
                    <a:pt x="7538" y="13586"/>
                  </a:lnTo>
                  <a:close/>
                  <a:moveTo>
                    <a:pt x="4149" y="13966"/>
                  </a:moveTo>
                  <a:lnTo>
                    <a:pt x="4592" y="14663"/>
                  </a:lnTo>
                  <a:lnTo>
                    <a:pt x="4244" y="15423"/>
                  </a:lnTo>
                  <a:lnTo>
                    <a:pt x="3832" y="14726"/>
                  </a:lnTo>
                  <a:lnTo>
                    <a:pt x="4149" y="13966"/>
                  </a:lnTo>
                  <a:close/>
                  <a:moveTo>
                    <a:pt x="18178" y="14061"/>
                  </a:moveTo>
                  <a:lnTo>
                    <a:pt x="18558" y="14695"/>
                  </a:lnTo>
                  <a:lnTo>
                    <a:pt x="18590" y="14758"/>
                  </a:lnTo>
                  <a:lnTo>
                    <a:pt x="18558" y="14853"/>
                  </a:lnTo>
                  <a:lnTo>
                    <a:pt x="18273" y="15486"/>
                  </a:lnTo>
                  <a:lnTo>
                    <a:pt x="17830" y="14790"/>
                  </a:lnTo>
                  <a:lnTo>
                    <a:pt x="18178" y="14061"/>
                  </a:lnTo>
                  <a:close/>
                  <a:moveTo>
                    <a:pt x="1932" y="14125"/>
                  </a:moveTo>
                  <a:lnTo>
                    <a:pt x="2344" y="14821"/>
                  </a:lnTo>
                  <a:lnTo>
                    <a:pt x="2027" y="15550"/>
                  </a:lnTo>
                  <a:lnTo>
                    <a:pt x="1584" y="14853"/>
                  </a:lnTo>
                  <a:lnTo>
                    <a:pt x="1932" y="14125"/>
                  </a:lnTo>
                  <a:close/>
                  <a:moveTo>
                    <a:pt x="5289" y="13650"/>
                  </a:moveTo>
                  <a:lnTo>
                    <a:pt x="5859" y="14600"/>
                  </a:lnTo>
                  <a:lnTo>
                    <a:pt x="5416" y="15581"/>
                  </a:lnTo>
                  <a:lnTo>
                    <a:pt x="4846" y="14663"/>
                  </a:lnTo>
                  <a:lnTo>
                    <a:pt x="5289" y="13650"/>
                  </a:lnTo>
                  <a:close/>
                  <a:moveTo>
                    <a:pt x="919" y="14156"/>
                  </a:moveTo>
                  <a:lnTo>
                    <a:pt x="1330" y="14885"/>
                  </a:lnTo>
                  <a:lnTo>
                    <a:pt x="982" y="15613"/>
                  </a:lnTo>
                  <a:lnTo>
                    <a:pt x="570" y="14916"/>
                  </a:lnTo>
                  <a:lnTo>
                    <a:pt x="919" y="14156"/>
                  </a:lnTo>
                  <a:close/>
                  <a:moveTo>
                    <a:pt x="3041" y="13840"/>
                  </a:moveTo>
                  <a:lnTo>
                    <a:pt x="3579" y="14726"/>
                  </a:lnTo>
                  <a:lnTo>
                    <a:pt x="3136" y="15676"/>
                  </a:lnTo>
                  <a:lnTo>
                    <a:pt x="2597" y="14790"/>
                  </a:lnTo>
                  <a:lnTo>
                    <a:pt x="3041" y="13840"/>
                  </a:lnTo>
                  <a:close/>
                  <a:moveTo>
                    <a:pt x="17165" y="14125"/>
                  </a:moveTo>
                  <a:lnTo>
                    <a:pt x="17577" y="14821"/>
                  </a:lnTo>
                  <a:lnTo>
                    <a:pt x="17165" y="15740"/>
                  </a:lnTo>
                  <a:lnTo>
                    <a:pt x="16722" y="15043"/>
                  </a:lnTo>
                  <a:lnTo>
                    <a:pt x="17165" y="14125"/>
                  </a:lnTo>
                  <a:close/>
                  <a:moveTo>
                    <a:pt x="15930" y="14188"/>
                  </a:moveTo>
                  <a:lnTo>
                    <a:pt x="16468" y="15075"/>
                  </a:lnTo>
                  <a:lnTo>
                    <a:pt x="16152" y="15803"/>
                  </a:lnTo>
                  <a:lnTo>
                    <a:pt x="15582" y="14948"/>
                  </a:lnTo>
                  <a:lnTo>
                    <a:pt x="15930" y="14188"/>
                  </a:lnTo>
                  <a:close/>
                  <a:moveTo>
                    <a:pt x="14917" y="14251"/>
                  </a:moveTo>
                  <a:lnTo>
                    <a:pt x="15360" y="14948"/>
                  </a:lnTo>
                  <a:lnTo>
                    <a:pt x="14885" y="15961"/>
                  </a:lnTo>
                  <a:lnTo>
                    <a:pt x="14473" y="15265"/>
                  </a:lnTo>
                  <a:lnTo>
                    <a:pt x="14917" y="14251"/>
                  </a:lnTo>
                  <a:close/>
                  <a:moveTo>
                    <a:pt x="18558" y="15360"/>
                  </a:moveTo>
                  <a:lnTo>
                    <a:pt x="18558" y="15993"/>
                  </a:lnTo>
                  <a:lnTo>
                    <a:pt x="18400" y="15708"/>
                  </a:lnTo>
                  <a:lnTo>
                    <a:pt x="18558" y="15360"/>
                  </a:lnTo>
                  <a:close/>
                  <a:moveTo>
                    <a:pt x="12636" y="14410"/>
                  </a:moveTo>
                  <a:lnTo>
                    <a:pt x="13048" y="15106"/>
                  </a:lnTo>
                  <a:lnTo>
                    <a:pt x="12636" y="16025"/>
                  </a:lnTo>
                  <a:lnTo>
                    <a:pt x="12193" y="15360"/>
                  </a:lnTo>
                  <a:lnTo>
                    <a:pt x="12636" y="14410"/>
                  </a:lnTo>
                  <a:close/>
                  <a:moveTo>
                    <a:pt x="13650" y="14346"/>
                  </a:moveTo>
                  <a:lnTo>
                    <a:pt x="14220" y="15265"/>
                  </a:lnTo>
                  <a:lnTo>
                    <a:pt x="13871" y="16025"/>
                  </a:lnTo>
                  <a:lnTo>
                    <a:pt x="13301" y="15075"/>
                  </a:lnTo>
                  <a:lnTo>
                    <a:pt x="13650" y="14346"/>
                  </a:lnTo>
                  <a:close/>
                  <a:moveTo>
                    <a:pt x="11401" y="14473"/>
                  </a:moveTo>
                  <a:lnTo>
                    <a:pt x="11971" y="15360"/>
                  </a:lnTo>
                  <a:lnTo>
                    <a:pt x="11623" y="16088"/>
                  </a:lnTo>
                  <a:lnTo>
                    <a:pt x="11085" y="15233"/>
                  </a:lnTo>
                  <a:lnTo>
                    <a:pt x="11401" y="14473"/>
                  </a:lnTo>
                  <a:close/>
                  <a:moveTo>
                    <a:pt x="10388" y="14536"/>
                  </a:moveTo>
                  <a:lnTo>
                    <a:pt x="10831" y="15233"/>
                  </a:lnTo>
                  <a:lnTo>
                    <a:pt x="10420" y="16120"/>
                  </a:lnTo>
                  <a:lnTo>
                    <a:pt x="10008" y="15423"/>
                  </a:lnTo>
                  <a:lnTo>
                    <a:pt x="10388" y="14536"/>
                  </a:lnTo>
                  <a:close/>
                  <a:moveTo>
                    <a:pt x="9248" y="14600"/>
                  </a:moveTo>
                  <a:lnTo>
                    <a:pt x="9754" y="15423"/>
                  </a:lnTo>
                  <a:lnTo>
                    <a:pt x="9406" y="16183"/>
                  </a:lnTo>
                  <a:lnTo>
                    <a:pt x="8899" y="15360"/>
                  </a:lnTo>
                  <a:lnTo>
                    <a:pt x="9248" y="14600"/>
                  </a:lnTo>
                  <a:close/>
                  <a:moveTo>
                    <a:pt x="8234" y="14663"/>
                  </a:moveTo>
                  <a:lnTo>
                    <a:pt x="8678" y="15360"/>
                  </a:lnTo>
                  <a:lnTo>
                    <a:pt x="8234" y="16310"/>
                  </a:lnTo>
                  <a:lnTo>
                    <a:pt x="7791" y="15613"/>
                  </a:lnTo>
                  <a:lnTo>
                    <a:pt x="8234" y="14663"/>
                  </a:lnTo>
                  <a:close/>
                  <a:moveTo>
                    <a:pt x="6999" y="14758"/>
                  </a:moveTo>
                  <a:lnTo>
                    <a:pt x="7569" y="15645"/>
                  </a:lnTo>
                  <a:lnTo>
                    <a:pt x="7221" y="16373"/>
                  </a:lnTo>
                  <a:lnTo>
                    <a:pt x="6683" y="15486"/>
                  </a:lnTo>
                  <a:lnTo>
                    <a:pt x="6999" y="14758"/>
                  </a:lnTo>
                  <a:close/>
                  <a:moveTo>
                    <a:pt x="6018" y="14821"/>
                  </a:moveTo>
                  <a:lnTo>
                    <a:pt x="6429" y="15518"/>
                  </a:lnTo>
                  <a:lnTo>
                    <a:pt x="5986" y="16500"/>
                  </a:lnTo>
                  <a:lnTo>
                    <a:pt x="5542" y="15803"/>
                  </a:lnTo>
                  <a:lnTo>
                    <a:pt x="6018" y="14821"/>
                  </a:lnTo>
                  <a:close/>
                  <a:moveTo>
                    <a:pt x="1489" y="15106"/>
                  </a:moveTo>
                  <a:lnTo>
                    <a:pt x="1901" y="15771"/>
                  </a:lnTo>
                  <a:lnTo>
                    <a:pt x="1552" y="16531"/>
                  </a:lnTo>
                  <a:lnTo>
                    <a:pt x="1140" y="15835"/>
                  </a:lnTo>
                  <a:lnTo>
                    <a:pt x="1489" y="15106"/>
                  </a:lnTo>
                  <a:close/>
                  <a:moveTo>
                    <a:pt x="4719" y="14885"/>
                  </a:moveTo>
                  <a:lnTo>
                    <a:pt x="5289" y="15835"/>
                  </a:lnTo>
                  <a:lnTo>
                    <a:pt x="4972" y="16563"/>
                  </a:lnTo>
                  <a:lnTo>
                    <a:pt x="4402" y="15645"/>
                  </a:lnTo>
                  <a:lnTo>
                    <a:pt x="4719" y="14885"/>
                  </a:lnTo>
                  <a:close/>
                  <a:moveTo>
                    <a:pt x="444" y="15170"/>
                  </a:moveTo>
                  <a:lnTo>
                    <a:pt x="887" y="15866"/>
                  </a:lnTo>
                  <a:lnTo>
                    <a:pt x="539" y="16595"/>
                  </a:lnTo>
                  <a:lnTo>
                    <a:pt x="254" y="16088"/>
                  </a:lnTo>
                  <a:lnTo>
                    <a:pt x="254" y="15613"/>
                  </a:lnTo>
                  <a:lnTo>
                    <a:pt x="444" y="15170"/>
                  </a:lnTo>
                  <a:close/>
                  <a:moveTo>
                    <a:pt x="3706" y="14948"/>
                  </a:moveTo>
                  <a:lnTo>
                    <a:pt x="4149" y="15645"/>
                  </a:lnTo>
                  <a:lnTo>
                    <a:pt x="3706" y="16595"/>
                  </a:lnTo>
                  <a:lnTo>
                    <a:pt x="3262" y="15898"/>
                  </a:lnTo>
                  <a:lnTo>
                    <a:pt x="3706" y="14948"/>
                  </a:lnTo>
                  <a:close/>
                  <a:moveTo>
                    <a:pt x="2471" y="15043"/>
                  </a:moveTo>
                  <a:lnTo>
                    <a:pt x="3041" y="15898"/>
                  </a:lnTo>
                  <a:lnTo>
                    <a:pt x="2692" y="16658"/>
                  </a:lnTo>
                  <a:lnTo>
                    <a:pt x="2154" y="15771"/>
                  </a:lnTo>
                  <a:lnTo>
                    <a:pt x="2471" y="15043"/>
                  </a:lnTo>
                  <a:close/>
                  <a:moveTo>
                    <a:pt x="17735" y="15043"/>
                  </a:moveTo>
                  <a:lnTo>
                    <a:pt x="18147" y="15740"/>
                  </a:lnTo>
                  <a:lnTo>
                    <a:pt x="17735" y="16690"/>
                  </a:lnTo>
                  <a:lnTo>
                    <a:pt x="17292" y="15961"/>
                  </a:lnTo>
                  <a:lnTo>
                    <a:pt x="17735" y="15043"/>
                  </a:lnTo>
                  <a:close/>
                  <a:moveTo>
                    <a:pt x="16627" y="15296"/>
                  </a:moveTo>
                  <a:lnTo>
                    <a:pt x="17038" y="15993"/>
                  </a:lnTo>
                  <a:lnTo>
                    <a:pt x="16722" y="16721"/>
                  </a:lnTo>
                  <a:lnTo>
                    <a:pt x="16278" y="16025"/>
                  </a:lnTo>
                  <a:lnTo>
                    <a:pt x="16627" y="15296"/>
                  </a:lnTo>
                  <a:close/>
                  <a:moveTo>
                    <a:pt x="12098" y="15581"/>
                  </a:moveTo>
                  <a:lnTo>
                    <a:pt x="12510" y="16278"/>
                  </a:lnTo>
                  <a:lnTo>
                    <a:pt x="12193" y="17006"/>
                  </a:lnTo>
                  <a:lnTo>
                    <a:pt x="11750" y="16310"/>
                  </a:lnTo>
                  <a:lnTo>
                    <a:pt x="12098" y="15581"/>
                  </a:lnTo>
                  <a:close/>
                  <a:moveTo>
                    <a:pt x="15487" y="15170"/>
                  </a:moveTo>
                  <a:lnTo>
                    <a:pt x="16025" y="16056"/>
                  </a:lnTo>
                  <a:lnTo>
                    <a:pt x="15582" y="17038"/>
                  </a:lnTo>
                  <a:lnTo>
                    <a:pt x="15043" y="16183"/>
                  </a:lnTo>
                  <a:lnTo>
                    <a:pt x="15487" y="15170"/>
                  </a:lnTo>
                  <a:close/>
                  <a:moveTo>
                    <a:pt x="9881" y="15645"/>
                  </a:moveTo>
                  <a:lnTo>
                    <a:pt x="10324" y="16341"/>
                  </a:lnTo>
                  <a:lnTo>
                    <a:pt x="9976" y="17101"/>
                  </a:lnTo>
                  <a:lnTo>
                    <a:pt x="9564" y="16405"/>
                  </a:lnTo>
                  <a:lnTo>
                    <a:pt x="9881" y="15645"/>
                  </a:lnTo>
                  <a:close/>
                  <a:moveTo>
                    <a:pt x="13206" y="15328"/>
                  </a:moveTo>
                  <a:lnTo>
                    <a:pt x="13776" y="16246"/>
                  </a:lnTo>
                  <a:lnTo>
                    <a:pt x="13333" y="17196"/>
                  </a:lnTo>
                  <a:lnTo>
                    <a:pt x="12763" y="16246"/>
                  </a:lnTo>
                  <a:lnTo>
                    <a:pt x="13206" y="15328"/>
                  </a:lnTo>
                  <a:close/>
                  <a:moveTo>
                    <a:pt x="10958" y="15455"/>
                  </a:moveTo>
                  <a:lnTo>
                    <a:pt x="11496" y="16341"/>
                  </a:lnTo>
                  <a:lnTo>
                    <a:pt x="11116" y="17228"/>
                  </a:lnTo>
                  <a:lnTo>
                    <a:pt x="10578" y="16341"/>
                  </a:lnTo>
                  <a:lnTo>
                    <a:pt x="10958" y="15455"/>
                  </a:lnTo>
                  <a:close/>
                  <a:moveTo>
                    <a:pt x="254" y="16531"/>
                  </a:moveTo>
                  <a:lnTo>
                    <a:pt x="444" y="16848"/>
                  </a:lnTo>
                  <a:lnTo>
                    <a:pt x="254" y="17260"/>
                  </a:lnTo>
                  <a:lnTo>
                    <a:pt x="254" y="16531"/>
                  </a:lnTo>
                  <a:close/>
                  <a:moveTo>
                    <a:pt x="7696" y="15866"/>
                  </a:moveTo>
                  <a:lnTo>
                    <a:pt x="8108" y="16563"/>
                  </a:lnTo>
                  <a:lnTo>
                    <a:pt x="7791" y="17292"/>
                  </a:lnTo>
                  <a:lnTo>
                    <a:pt x="7348" y="16595"/>
                  </a:lnTo>
                  <a:lnTo>
                    <a:pt x="7696" y="15866"/>
                  </a:lnTo>
                  <a:close/>
                  <a:moveTo>
                    <a:pt x="8804" y="15581"/>
                  </a:moveTo>
                  <a:lnTo>
                    <a:pt x="9311" y="16405"/>
                  </a:lnTo>
                  <a:lnTo>
                    <a:pt x="8868" y="17355"/>
                  </a:lnTo>
                  <a:lnTo>
                    <a:pt x="8361" y="16531"/>
                  </a:lnTo>
                  <a:lnTo>
                    <a:pt x="8804" y="15581"/>
                  </a:lnTo>
                  <a:close/>
                  <a:moveTo>
                    <a:pt x="5447" y="16056"/>
                  </a:moveTo>
                  <a:lnTo>
                    <a:pt x="5859" y="16753"/>
                  </a:lnTo>
                  <a:lnTo>
                    <a:pt x="5542" y="17482"/>
                  </a:lnTo>
                  <a:lnTo>
                    <a:pt x="5099" y="16785"/>
                  </a:lnTo>
                  <a:lnTo>
                    <a:pt x="5447" y="16056"/>
                  </a:lnTo>
                  <a:close/>
                  <a:moveTo>
                    <a:pt x="1014" y="16088"/>
                  </a:moveTo>
                  <a:lnTo>
                    <a:pt x="1457" y="16785"/>
                  </a:lnTo>
                  <a:lnTo>
                    <a:pt x="1109" y="17513"/>
                  </a:lnTo>
                  <a:lnTo>
                    <a:pt x="697" y="16816"/>
                  </a:lnTo>
                  <a:lnTo>
                    <a:pt x="1014" y="16088"/>
                  </a:lnTo>
                  <a:close/>
                  <a:moveTo>
                    <a:pt x="3167" y="16120"/>
                  </a:moveTo>
                  <a:lnTo>
                    <a:pt x="3611" y="16816"/>
                  </a:lnTo>
                  <a:lnTo>
                    <a:pt x="3262" y="17577"/>
                  </a:lnTo>
                  <a:lnTo>
                    <a:pt x="2819" y="16880"/>
                  </a:lnTo>
                  <a:lnTo>
                    <a:pt x="3167" y="16120"/>
                  </a:lnTo>
                  <a:close/>
                  <a:moveTo>
                    <a:pt x="18305" y="15961"/>
                  </a:moveTo>
                  <a:lnTo>
                    <a:pt x="18558" y="16405"/>
                  </a:lnTo>
                  <a:lnTo>
                    <a:pt x="18717" y="16658"/>
                  </a:lnTo>
                  <a:lnTo>
                    <a:pt x="18558" y="17006"/>
                  </a:lnTo>
                  <a:lnTo>
                    <a:pt x="18305" y="17577"/>
                  </a:lnTo>
                  <a:lnTo>
                    <a:pt x="17862" y="16911"/>
                  </a:lnTo>
                  <a:lnTo>
                    <a:pt x="18305" y="15961"/>
                  </a:lnTo>
                  <a:close/>
                  <a:moveTo>
                    <a:pt x="6556" y="15740"/>
                  </a:moveTo>
                  <a:lnTo>
                    <a:pt x="7126" y="16595"/>
                  </a:lnTo>
                  <a:lnTo>
                    <a:pt x="6651" y="17608"/>
                  </a:lnTo>
                  <a:lnTo>
                    <a:pt x="6113" y="16721"/>
                  </a:lnTo>
                  <a:lnTo>
                    <a:pt x="6556" y="15740"/>
                  </a:lnTo>
                  <a:close/>
                  <a:moveTo>
                    <a:pt x="2027" y="15993"/>
                  </a:moveTo>
                  <a:lnTo>
                    <a:pt x="2597" y="16880"/>
                  </a:lnTo>
                  <a:lnTo>
                    <a:pt x="2249" y="17640"/>
                  </a:lnTo>
                  <a:lnTo>
                    <a:pt x="1711" y="16753"/>
                  </a:lnTo>
                  <a:lnTo>
                    <a:pt x="2027" y="15993"/>
                  </a:lnTo>
                  <a:close/>
                  <a:moveTo>
                    <a:pt x="17197" y="16215"/>
                  </a:moveTo>
                  <a:lnTo>
                    <a:pt x="17608" y="16911"/>
                  </a:lnTo>
                  <a:lnTo>
                    <a:pt x="17292" y="17672"/>
                  </a:lnTo>
                  <a:lnTo>
                    <a:pt x="16848" y="16943"/>
                  </a:lnTo>
                  <a:lnTo>
                    <a:pt x="17197" y="16215"/>
                  </a:lnTo>
                  <a:close/>
                  <a:moveTo>
                    <a:pt x="4276" y="15866"/>
                  </a:moveTo>
                  <a:lnTo>
                    <a:pt x="4846" y="16816"/>
                  </a:lnTo>
                  <a:lnTo>
                    <a:pt x="4434" y="17767"/>
                  </a:lnTo>
                  <a:lnTo>
                    <a:pt x="3832" y="16816"/>
                  </a:lnTo>
                  <a:lnTo>
                    <a:pt x="4276" y="15866"/>
                  </a:lnTo>
                  <a:close/>
                  <a:moveTo>
                    <a:pt x="16183" y="16278"/>
                  </a:moveTo>
                  <a:lnTo>
                    <a:pt x="16595" y="16975"/>
                  </a:lnTo>
                  <a:lnTo>
                    <a:pt x="16152" y="17957"/>
                  </a:lnTo>
                  <a:lnTo>
                    <a:pt x="15708" y="17292"/>
                  </a:lnTo>
                  <a:lnTo>
                    <a:pt x="16183" y="16278"/>
                  </a:lnTo>
                  <a:close/>
                  <a:moveTo>
                    <a:pt x="18558" y="17513"/>
                  </a:moveTo>
                  <a:lnTo>
                    <a:pt x="18558" y="18020"/>
                  </a:lnTo>
                  <a:lnTo>
                    <a:pt x="18432" y="17798"/>
                  </a:lnTo>
                  <a:lnTo>
                    <a:pt x="18558" y="17513"/>
                  </a:lnTo>
                  <a:close/>
                  <a:moveTo>
                    <a:pt x="11655" y="16563"/>
                  </a:moveTo>
                  <a:lnTo>
                    <a:pt x="12066" y="17260"/>
                  </a:lnTo>
                  <a:lnTo>
                    <a:pt x="11686" y="18147"/>
                  </a:lnTo>
                  <a:lnTo>
                    <a:pt x="11243" y="17450"/>
                  </a:lnTo>
                  <a:lnTo>
                    <a:pt x="11655" y="16563"/>
                  </a:lnTo>
                  <a:close/>
                  <a:moveTo>
                    <a:pt x="10451" y="16563"/>
                  </a:moveTo>
                  <a:lnTo>
                    <a:pt x="10990" y="17450"/>
                  </a:lnTo>
                  <a:lnTo>
                    <a:pt x="10673" y="18178"/>
                  </a:lnTo>
                  <a:lnTo>
                    <a:pt x="10134" y="17323"/>
                  </a:lnTo>
                  <a:lnTo>
                    <a:pt x="10451" y="16563"/>
                  </a:lnTo>
                  <a:close/>
                  <a:moveTo>
                    <a:pt x="12668" y="16500"/>
                  </a:moveTo>
                  <a:lnTo>
                    <a:pt x="13238" y="17450"/>
                  </a:lnTo>
                  <a:lnTo>
                    <a:pt x="12890" y="18178"/>
                  </a:lnTo>
                  <a:lnTo>
                    <a:pt x="12320" y="17228"/>
                  </a:lnTo>
                  <a:lnTo>
                    <a:pt x="12668" y="16500"/>
                  </a:lnTo>
                  <a:close/>
                  <a:moveTo>
                    <a:pt x="9438" y="16626"/>
                  </a:moveTo>
                  <a:lnTo>
                    <a:pt x="9881" y="17323"/>
                  </a:lnTo>
                  <a:lnTo>
                    <a:pt x="9438" y="18273"/>
                  </a:lnTo>
                  <a:lnTo>
                    <a:pt x="9026" y="17577"/>
                  </a:lnTo>
                  <a:lnTo>
                    <a:pt x="9438" y="16626"/>
                  </a:lnTo>
                  <a:close/>
                  <a:moveTo>
                    <a:pt x="8266" y="16785"/>
                  </a:moveTo>
                  <a:lnTo>
                    <a:pt x="8773" y="17608"/>
                  </a:lnTo>
                  <a:lnTo>
                    <a:pt x="8424" y="18337"/>
                  </a:lnTo>
                  <a:lnTo>
                    <a:pt x="7918" y="17513"/>
                  </a:lnTo>
                  <a:lnTo>
                    <a:pt x="8266" y="16785"/>
                  </a:lnTo>
                  <a:close/>
                  <a:moveTo>
                    <a:pt x="7253" y="16848"/>
                  </a:moveTo>
                  <a:lnTo>
                    <a:pt x="7664" y="17545"/>
                  </a:lnTo>
                  <a:lnTo>
                    <a:pt x="7221" y="18527"/>
                  </a:lnTo>
                  <a:lnTo>
                    <a:pt x="6809" y="17830"/>
                  </a:lnTo>
                  <a:lnTo>
                    <a:pt x="7253" y="16848"/>
                  </a:lnTo>
                  <a:close/>
                  <a:moveTo>
                    <a:pt x="2724" y="17101"/>
                  </a:moveTo>
                  <a:lnTo>
                    <a:pt x="3167" y="17798"/>
                  </a:lnTo>
                  <a:lnTo>
                    <a:pt x="2819" y="18558"/>
                  </a:lnTo>
                  <a:lnTo>
                    <a:pt x="2376" y="17862"/>
                  </a:lnTo>
                  <a:lnTo>
                    <a:pt x="2724" y="17101"/>
                  </a:lnTo>
                  <a:close/>
                  <a:moveTo>
                    <a:pt x="6018" y="16975"/>
                  </a:moveTo>
                  <a:lnTo>
                    <a:pt x="6556" y="17830"/>
                  </a:lnTo>
                  <a:lnTo>
                    <a:pt x="6208" y="18590"/>
                  </a:lnTo>
                  <a:lnTo>
                    <a:pt x="5669" y="17703"/>
                  </a:lnTo>
                  <a:lnTo>
                    <a:pt x="6018" y="16975"/>
                  </a:lnTo>
                  <a:close/>
                  <a:moveTo>
                    <a:pt x="17767" y="17133"/>
                  </a:moveTo>
                  <a:lnTo>
                    <a:pt x="18178" y="17830"/>
                  </a:lnTo>
                  <a:lnTo>
                    <a:pt x="17830" y="18590"/>
                  </a:lnTo>
                  <a:lnTo>
                    <a:pt x="17418" y="17893"/>
                  </a:lnTo>
                  <a:lnTo>
                    <a:pt x="17767" y="17133"/>
                  </a:lnTo>
                  <a:close/>
                  <a:moveTo>
                    <a:pt x="1584" y="17006"/>
                  </a:moveTo>
                  <a:lnTo>
                    <a:pt x="2122" y="17893"/>
                  </a:lnTo>
                  <a:lnTo>
                    <a:pt x="1806" y="18622"/>
                  </a:lnTo>
                  <a:lnTo>
                    <a:pt x="1267" y="17735"/>
                  </a:lnTo>
                  <a:lnTo>
                    <a:pt x="1584" y="17006"/>
                  </a:lnTo>
                  <a:close/>
                  <a:moveTo>
                    <a:pt x="5004" y="17038"/>
                  </a:moveTo>
                  <a:lnTo>
                    <a:pt x="5416" y="17735"/>
                  </a:lnTo>
                  <a:lnTo>
                    <a:pt x="4972" y="18653"/>
                  </a:lnTo>
                  <a:lnTo>
                    <a:pt x="4561" y="17957"/>
                  </a:lnTo>
                  <a:lnTo>
                    <a:pt x="5004" y="17038"/>
                  </a:lnTo>
                  <a:close/>
                  <a:moveTo>
                    <a:pt x="570" y="17070"/>
                  </a:moveTo>
                  <a:lnTo>
                    <a:pt x="1014" y="17767"/>
                  </a:lnTo>
                  <a:lnTo>
                    <a:pt x="570" y="18685"/>
                  </a:lnTo>
                  <a:lnTo>
                    <a:pt x="254" y="18147"/>
                  </a:lnTo>
                  <a:lnTo>
                    <a:pt x="254" y="17798"/>
                  </a:lnTo>
                  <a:lnTo>
                    <a:pt x="570" y="17070"/>
                  </a:lnTo>
                  <a:close/>
                  <a:moveTo>
                    <a:pt x="3737" y="17038"/>
                  </a:moveTo>
                  <a:lnTo>
                    <a:pt x="4307" y="17988"/>
                  </a:lnTo>
                  <a:lnTo>
                    <a:pt x="3991" y="18717"/>
                  </a:lnTo>
                  <a:lnTo>
                    <a:pt x="3389" y="17798"/>
                  </a:lnTo>
                  <a:lnTo>
                    <a:pt x="3737" y="17038"/>
                  </a:lnTo>
                  <a:close/>
                  <a:moveTo>
                    <a:pt x="16722" y="17196"/>
                  </a:moveTo>
                  <a:lnTo>
                    <a:pt x="17165" y="17893"/>
                  </a:lnTo>
                  <a:lnTo>
                    <a:pt x="16722" y="18907"/>
                  </a:lnTo>
                  <a:lnTo>
                    <a:pt x="16278" y="18178"/>
                  </a:lnTo>
                  <a:lnTo>
                    <a:pt x="16722" y="17196"/>
                  </a:lnTo>
                  <a:close/>
                  <a:moveTo>
                    <a:pt x="15613" y="17513"/>
                  </a:moveTo>
                  <a:lnTo>
                    <a:pt x="16025" y="18210"/>
                  </a:lnTo>
                  <a:lnTo>
                    <a:pt x="15708" y="18938"/>
                  </a:lnTo>
                  <a:lnTo>
                    <a:pt x="15265" y="18242"/>
                  </a:lnTo>
                  <a:lnTo>
                    <a:pt x="15613" y="17513"/>
                  </a:lnTo>
                  <a:close/>
                  <a:moveTo>
                    <a:pt x="11148" y="17672"/>
                  </a:moveTo>
                  <a:lnTo>
                    <a:pt x="11560" y="18368"/>
                  </a:lnTo>
                  <a:lnTo>
                    <a:pt x="11211" y="19097"/>
                  </a:lnTo>
                  <a:lnTo>
                    <a:pt x="10800" y="18400"/>
                  </a:lnTo>
                  <a:lnTo>
                    <a:pt x="11148" y="17672"/>
                  </a:lnTo>
                  <a:close/>
                  <a:moveTo>
                    <a:pt x="13365" y="17672"/>
                  </a:moveTo>
                  <a:lnTo>
                    <a:pt x="13808" y="18337"/>
                  </a:lnTo>
                  <a:lnTo>
                    <a:pt x="13460" y="19097"/>
                  </a:lnTo>
                  <a:lnTo>
                    <a:pt x="13048" y="18400"/>
                  </a:lnTo>
                  <a:lnTo>
                    <a:pt x="13365" y="17672"/>
                  </a:lnTo>
                  <a:close/>
                  <a:moveTo>
                    <a:pt x="14346" y="15486"/>
                  </a:moveTo>
                  <a:lnTo>
                    <a:pt x="14790" y="16183"/>
                  </a:lnTo>
                  <a:lnTo>
                    <a:pt x="14441" y="16943"/>
                  </a:lnTo>
                  <a:lnTo>
                    <a:pt x="14568" y="17165"/>
                  </a:lnTo>
                  <a:lnTo>
                    <a:pt x="14917" y="16405"/>
                  </a:lnTo>
                  <a:lnTo>
                    <a:pt x="15455" y="17292"/>
                  </a:lnTo>
                  <a:lnTo>
                    <a:pt x="15138" y="18020"/>
                  </a:lnTo>
                  <a:lnTo>
                    <a:pt x="14568" y="17165"/>
                  </a:lnTo>
                  <a:lnTo>
                    <a:pt x="14473" y="17387"/>
                  </a:lnTo>
                  <a:lnTo>
                    <a:pt x="15012" y="18273"/>
                  </a:lnTo>
                  <a:lnTo>
                    <a:pt x="14600" y="19223"/>
                  </a:lnTo>
                  <a:lnTo>
                    <a:pt x="14030" y="18337"/>
                  </a:lnTo>
                  <a:lnTo>
                    <a:pt x="14473" y="17387"/>
                  </a:lnTo>
                  <a:lnTo>
                    <a:pt x="14346" y="17165"/>
                  </a:lnTo>
                  <a:lnTo>
                    <a:pt x="13903" y="18115"/>
                  </a:lnTo>
                  <a:lnTo>
                    <a:pt x="13491" y="17418"/>
                  </a:lnTo>
                  <a:lnTo>
                    <a:pt x="13903" y="16468"/>
                  </a:lnTo>
                  <a:lnTo>
                    <a:pt x="14346" y="17165"/>
                  </a:lnTo>
                  <a:lnTo>
                    <a:pt x="14441" y="16943"/>
                  </a:lnTo>
                  <a:lnTo>
                    <a:pt x="14030" y="16246"/>
                  </a:lnTo>
                  <a:lnTo>
                    <a:pt x="14346" y="15486"/>
                  </a:lnTo>
                  <a:close/>
                  <a:moveTo>
                    <a:pt x="8899" y="17830"/>
                  </a:moveTo>
                  <a:lnTo>
                    <a:pt x="9343" y="18495"/>
                  </a:lnTo>
                  <a:lnTo>
                    <a:pt x="8994" y="19255"/>
                  </a:lnTo>
                  <a:lnTo>
                    <a:pt x="8551" y="18558"/>
                  </a:lnTo>
                  <a:lnTo>
                    <a:pt x="8899" y="17830"/>
                  </a:lnTo>
                  <a:close/>
                  <a:moveTo>
                    <a:pt x="12225" y="17482"/>
                  </a:moveTo>
                  <a:lnTo>
                    <a:pt x="12795" y="18400"/>
                  </a:lnTo>
                  <a:lnTo>
                    <a:pt x="12383" y="19287"/>
                  </a:lnTo>
                  <a:lnTo>
                    <a:pt x="11813" y="18368"/>
                  </a:lnTo>
                  <a:lnTo>
                    <a:pt x="12225" y="17482"/>
                  </a:lnTo>
                  <a:close/>
                  <a:moveTo>
                    <a:pt x="10008" y="17545"/>
                  </a:moveTo>
                  <a:lnTo>
                    <a:pt x="10546" y="18432"/>
                  </a:lnTo>
                  <a:lnTo>
                    <a:pt x="10134" y="19382"/>
                  </a:lnTo>
                  <a:lnTo>
                    <a:pt x="9564" y="18495"/>
                  </a:lnTo>
                  <a:lnTo>
                    <a:pt x="10008" y="17545"/>
                  </a:lnTo>
                  <a:close/>
                  <a:moveTo>
                    <a:pt x="254" y="18558"/>
                  </a:moveTo>
                  <a:lnTo>
                    <a:pt x="475" y="18938"/>
                  </a:lnTo>
                  <a:lnTo>
                    <a:pt x="254" y="19413"/>
                  </a:lnTo>
                  <a:lnTo>
                    <a:pt x="254" y="18558"/>
                  </a:lnTo>
                  <a:close/>
                  <a:moveTo>
                    <a:pt x="6683" y="18083"/>
                  </a:moveTo>
                  <a:lnTo>
                    <a:pt x="7126" y="18748"/>
                  </a:lnTo>
                  <a:lnTo>
                    <a:pt x="6778" y="19508"/>
                  </a:lnTo>
                  <a:lnTo>
                    <a:pt x="6334" y="18812"/>
                  </a:lnTo>
                  <a:lnTo>
                    <a:pt x="6683" y="18083"/>
                  </a:lnTo>
                  <a:close/>
                  <a:moveTo>
                    <a:pt x="2281" y="18115"/>
                  </a:moveTo>
                  <a:lnTo>
                    <a:pt x="2692" y="18812"/>
                  </a:lnTo>
                  <a:lnTo>
                    <a:pt x="2376" y="19540"/>
                  </a:lnTo>
                  <a:lnTo>
                    <a:pt x="1932" y="18843"/>
                  </a:lnTo>
                  <a:lnTo>
                    <a:pt x="2281" y="18115"/>
                  </a:lnTo>
                  <a:close/>
                  <a:moveTo>
                    <a:pt x="7823" y="17735"/>
                  </a:moveTo>
                  <a:lnTo>
                    <a:pt x="8329" y="18558"/>
                  </a:lnTo>
                  <a:lnTo>
                    <a:pt x="7854" y="19572"/>
                  </a:lnTo>
                  <a:lnTo>
                    <a:pt x="7348" y="18748"/>
                  </a:lnTo>
                  <a:lnTo>
                    <a:pt x="7823" y="17735"/>
                  </a:lnTo>
                  <a:close/>
                  <a:moveTo>
                    <a:pt x="4466" y="18210"/>
                  </a:moveTo>
                  <a:lnTo>
                    <a:pt x="4877" y="18907"/>
                  </a:lnTo>
                  <a:lnTo>
                    <a:pt x="4529" y="19635"/>
                  </a:lnTo>
                  <a:lnTo>
                    <a:pt x="4117" y="18938"/>
                  </a:lnTo>
                  <a:lnTo>
                    <a:pt x="4466" y="18210"/>
                  </a:lnTo>
                  <a:close/>
                  <a:moveTo>
                    <a:pt x="18305" y="18052"/>
                  </a:moveTo>
                  <a:lnTo>
                    <a:pt x="18558" y="18463"/>
                  </a:lnTo>
                  <a:lnTo>
                    <a:pt x="18558" y="19603"/>
                  </a:lnTo>
                  <a:lnTo>
                    <a:pt x="18527" y="19698"/>
                  </a:lnTo>
                  <a:lnTo>
                    <a:pt x="17988" y="18812"/>
                  </a:lnTo>
                  <a:lnTo>
                    <a:pt x="18305" y="18052"/>
                  </a:lnTo>
                  <a:close/>
                  <a:moveTo>
                    <a:pt x="3294" y="18020"/>
                  </a:moveTo>
                  <a:lnTo>
                    <a:pt x="3864" y="18970"/>
                  </a:lnTo>
                  <a:lnTo>
                    <a:pt x="3516" y="19730"/>
                  </a:lnTo>
                  <a:lnTo>
                    <a:pt x="2946" y="18780"/>
                  </a:lnTo>
                  <a:lnTo>
                    <a:pt x="3294" y="18020"/>
                  </a:lnTo>
                  <a:close/>
                  <a:moveTo>
                    <a:pt x="5542" y="17957"/>
                  </a:moveTo>
                  <a:lnTo>
                    <a:pt x="6113" y="18812"/>
                  </a:lnTo>
                  <a:lnTo>
                    <a:pt x="5669" y="19762"/>
                  </a:lnTo>
                  <a:lnTo>
                    <a:pt x="5131" y="18875"/>
                  </a:lnTo>
                  <a:lnTo>
                    <a:pt x="5542" y="17957"/>
                  </a:lnTo>
                  <a:close/>
                  <a:moveTo>
                    <a:pt x="1140" y="17988"/>
                  </a:moveTo>
                  <a:lnTo>
                    <a:pt x="1679" y="18843"/>
                  </a:lnTo>
                  <a:lnTo>
                    <a:pt x="1267" y="19793"/>
                  </a:lnTo>
                  <a:lnTo>
                    <a:pt x="697" y="18907"/>
                  </a:lnTo>
                  <a:lnTo>
                    <a:pt x="1140" y="17988"/>
                  </a:lnTo>
                  <a:close/>
                  <a:moveTo>
                    <a:pt x="17292" y="18115"/>
                  </a:moveTo>
                  <a:lnTo>
                    <a:pt x="17735" y="18812"/>
                  </a:lnTo>
                  <a:lnTo>
                    <a:pt x="17292" y="19825"/>
                  </a:lnTo>
                  <a:lnTo>
                    <a:pt x="16848" y="19128"/>
                  </a:lnTo>
                  <a:lnTo>
                    <a:pt x="17292" y="18115"/>
                  </a:lnTo>
                  <a:close/>
                  <a:moveTo>
                    <a:pt x="16152" y="18432"/>
                  </a:moveTo>
                  <a:lnTo>
                    <a:pt x="16595" y="19128"/>
                  </a:lnTo>
                  <a:lnTo>
                    <a:pt x="16278" y="19888"/>
                  </a:lnTo>
                  <a:lnTo>
                    <a:pt x="15835" y="19160"/>
                  </a:lnTo>
                  <a:lnTo>
                    <a:pt x="16152" y="18432"/>
                  </a:lnTo>
                  <a:close/>
                  <a:moveTo>
                    <a:pt x="15170" y="18495"/>
                  </a:moveTo>
                  <a:lnTo>
                    <a:pt x="15582" y="19192"/>
                  </a:lnTo>
                  <a:lnTo>
                    <a:pt x="15138" y="20142"/>
                  </a:lnTo>
                  <a:lnTo>
                    <a:pt x="14726" y="19445"/>
                  </a:lnTo>
                  <a:lnTo>
                    <a:pt x="15170" y="18495"/>
                  </a:lnTo>
                  <a:close/>
                  <a:moveTo>
                    <a:pt x="12921" y="18622"/>
                  </a:moveTo>
                  <a:lnTo>
                    <a:pt x="13365" y="19318"/>
                  </a:lnTo>
                  <a:lnTo>
                    <a:pt x="12953" y="20205"/>
                  </a:lnTo>
                  <a:lnTo>
                    <a:pt x="12510" y="19508"/>
                  </a:lnTo>
                  <a:lnTo>
                    <a:pt x="12921" y="18622"/>
                  </a:lnTo>
                  <a:close/>
                  <a:moveTo>
                    <a:pt x="13935" y="18558"/>
                  </a:moveTo>
                  <a:lnTo>
                    <a:pt x="14473" y="19445"/>
                  </a:lnTo>
                  <a:lnTo>
                    <a:pt x="14156" y="20205"/>
                  </a:lnTo>
                  <a:lnTo>
                    <a:pt x="13586" y="19318"/>
                  </a:lnTo>
                  <a:lnTo>
                    <a:pt x="13935" y="18558"/>
                  </a:lnTo>
                  <a:close/>
                  <a:moveTo>
                    <a:pt x="11686" y="18590"/>
                  </a:moveTo>
                  <a:lnTo>
                    <a:pt x="12288" y="19540"/>
                  </a:lnTo>
                  <a:lnTo>
                    <a:pt x="11940" y="20268"/>
                  </a:lnTo>
                  <a:lnTo>
                    <a:pt x="11370" y="19318"/>
                  </a:lnTo>
                  <a:lnTo>
                    <a:pt x="11686" y="18590"/>
                  </a:lnTo>
                  <a:close/>
                  <a:moveTo>
                    <a:pt x="10705" y="18653"/>
                  </a:moveTo>
                  <a:lnTo>
                    <a:pt x="11116" y="19350"/>
                  </a:lnTo>
                  <a:lnTo>
                    <a:pt x="10673" y="20300"/>
                  </a:lnTo>
                  <a:lnTo>
                    <a:pt x="10261" y="19603"/>
                  </a:lnTo>
                  <a:lnTo>
                    <a:pt x="10705" y="18653"/>
                  </a:lnTo>
                  <a:close/>
                  <a:moveTo>
                    <a:pt x="9469" y="18717"/>
                  </a:moveTo>
                  <a:lnTo>
                    <a:pt x="10008" y="19603"/>
                  </a:lnTo>
                  <a:lnTo>
                    <a:pt x="9691" y="20363"/>
                  </a:lnTo>
                  <a:lnTo>
                    <a:pt x="9121" y="19477"/>
                  </a:lnTo>
                  <a:lnTo>
                    <a:pt x="9469" y="18717"/>
                  </a:lnTo>
                  <a:close/>
                  <a:moveTo>
                    <a:pt x="8456" y="18780"/>
                  </a:moveTo>
                  <a:lnTo>
                    <a:pt x="8899" y="19477"/>
                  </a:lnTo>
                  <a:lnTo>
                    <a:pt x="8424" y="20490"/>
                  </a:lnTo>
                  <a:lnTo>
                    <a:pt x="8013" y="19793"/>
                  </a:lnTo>
                  <a:lnTo>
                    <a:pt x="8456" y="18780"/>
                  </a:lnTo>
                  <a:close/>
                  <a:moveTo>
                    <a:pt x="7253" y="18970"/>
                  </a:moveTo>
                  <a:lnTo>
                    <a:pt x="7759" y="19793"/>
                  </a:lnTo>
                  <a:lnTo>
                    <a:pt x="7411" y="20553"/>
                  </a:lnTo>
                  <a:lnTo>
                    <a:pt x="6904" y="19730"/>
                  </a:lnTo>
                  <a:lnTo>
                    <a:pt x="7253" y="18970"/>
                  </a:lnTo>
                  <a:close/>
                  <a:moveTo>
                    <a:pt x="3991" y="19192"/>
                  </a:moveTo>
                  <a:lnTo>
                    <a:pt x="4434" y="19888"/>
                  </a:lnTo>
                  <a:lnTo>
                    <a:pt x="4086" y="20617"/>
                  </a:lnTo>
                  <a:lnTo>
                    <a:pt x="3674" y="19952"/>
                  </a:lnTo>
                  <a:lnTo>
                    <a:pt x="3991" y="19192"/>
                  </a:lnTo>
                  <a:close/>
                  <a:moveTo>
                    <a:pt x="6239" y="19033"/>
                  </a:moveTo>
                  <a:lnTo>
                    <a:pt x="6651" y="19730"/>
                  </a:lnTo>
                  <a:lnTo>
                    <a:pt x="6239" y="20680"/>
                  </a:lnTo>
                  <a:lnTo>
                    <a:pt x="5796" y="19983"/>
                  </a:lnTo>
                  <a:lnTo>
                    <a:pt x="6239" y="19033"/>
                  </a:lnTo>
                  <a:close/>
                  <a:moveTo>
                    <a:pt x="1837" y="19065"/>
                  </a:moveTo>
                  <a:lnTo>
                    <a:pt x="2249" y="19762"/>
                  </a:lnTo>
                  <a:lnTo>
                    <a:pt x="1806" y="20712"/>
                  </a:lnTo>
                  <a:lnTo>
                    <a:pt x="1394" y="20015"/>
                  </a:lnTo>
                  <a:lnTo>
                    <a:pt x="1837" y="19065"/>
                  </a:lnTo>
                  <a:close/>
                  <a:moveTo>
                    <a:pt x="2851" y="19033"/>
                  </a:moveTo>
                  <a:lnTo>
                    <a:pt x="3421" y="19952"/>
                  </a:lnTo>
                  <a:lnTo>
                    <a:pt x="3072" y="20712"/>
                  </a:lnTo>
                  <a:lnTo>
                    <a:pt x="2502" y="19762"/>
                  </a:lnTo>
                  <a:lnTo>
                    <a:pt x="2851" y="19033"/>
                  </a:lnTo>
                  <a:close/>
                  <a:moveTo>
                    <a:pt x="5004" y="19128"/>
                  </a:moveTo>
                  <a:lnTo>
                    <a:pt x="5574" y="20015"/>
                  </a:lnTo>
                  <a:lnTo>
                    <a:pt x="5226" y="20743"/>
                  </a:lnTo>
                  <a:lnTo>
                    <a:pt x="4687" y="19857"/>
                  </a:lnTo>
                  <a:lnTo>
                    <a:pt x="5004" y="19128"/>
                  </a:lnTo>
                  <a:close/>
                  <a:moveTo>
                    <a:pt x="602" y="19160"/>
                  </a:moveTo>
                  <a:lnTo>
                    <a:pt x="1140" y="20047"/>
                  </a:lnTo>
                  <a:lnTo>
                    <a:pt x="792" y="20775"/>
                  </a:lnTo>
                  <a:lnTo>
                    <a:pt x="254" y="19888"/>
                  </a:lnTo>
                  <a:lnTo>
                    <a:pt x="602" y="19160"/>
                  </a:lnTo>
                  <a:close/>
                  <a:moveTo>
                    <a:pt x="16722" y="19350"/>
                  </a:moveTo>
                  <a:lnTo>
                    <a:pt x="17165" y="20047"/>
                  </a:lnTo>
                  <a:lnTo>
                    <a:pt x="16817" y="20775"/>
                  </a:lnTo>
                  <a:lnTo>
                    <a:pt x="16405" y="20110"/>
                  </a:lnTo>
                  <a:lnTo>
                    <a:pt x="16722" y="19350"/>
                  </a:lnTo>
                  <a:close/>
                  <a:moveTo>
                    <a:pt x="17862" y="19033"/>
                  </a:moveTo>
                  <a:lnTo>
                    <a:pt x="18432" y="19920"/>
                  </a:lnTo>
                  <a:lnTo>
                    <a:pt x="17957" y="20933"/>
                  </a:lnTo>
                  <a:lnTo>
                    <a:pt x="17418" y="20047"/>
                  </a:lnTo>
                  <a:lnTo>
                    <a:pt x="17862" y="19033"/>
                  </a:lnTo>
                  <a:close/>
                  <a:moveTo>
                    <a:pt x="15708" y="19413"/>
                  </a:moveTo>
                  <a:lnTo>
                    <a:pt x="16152" y="20110"/>
                  </a:lnTo>
                  <a:lnTo>
                    <a:pt x="15708" y="21060"/>
                  </a:lnTo>
                  <a:lnTo>
                    <a:pt x="15297" y="20363"/>
                  </a:lnTo>
                  <a:lnTo>
                    <a:pt x="15708" y="19413"/>
                  </a:lnTo>
                  <a:close/>
                  <a:moveTo>
                    <a:pt x="14631" y="19667"/>
                  </a:moveTo>
                  <a:lnTo>
                    <a:pt x="15043" y="20363"/>
                  </a:lnTo>
                  <a:lnTo>
                    <a:pt x="14695" y="21123"/>
                  </a:lnTo>
                  <a:lnTo>
                    <a:pt x="14283" y="20427"/>
                  </a:lnTo>
                  <a:lnTo>
                    <a:pt x="14631" y="19667"/>
                  </a:lnTo>
                  <a:close/>
                  <a:moveTo>
                    <a:pt x="12415" y="19762"/>
                  </a:moveTo>
                  <a:lnTo>
                    <a:pt x="12826" y="20427"/>
                  </a:lnTo>
                  <a:lnTo>
                    <a:pt x="12510" y="21187"/>
                  </a:lnTo>
                  <a:lnTo>
                    <a:pt x="12066" y="20490"/>
                  </a:lnTo>
                  <a:lnTo>
                    <a:pt x="12415" y="19762"/>
                  </a:lnTo>
                  <a:close/>
                  <a:moveTo>
                    <a:pt x="10134" y="19825"/>
                  </a:moveTo>
                  <a:lnTo>
                    <a:pt x="10578" y="20522"/>
                  </a:lnTo>
                  <a:lnTo>
                    <a:pt x="10229" y="21282"/>
                  </a:lnTo>
                  <a:lnTo>
                    <a:pt x="9818" y="20585"/>
                  </a:lnTo>
                  <a:lnTo>
                    <a:pt x="10134" y="19825"/>
                  </a:lnTo>
                  <a:close/>
                  <a:moveTo>
                    <a:pt x="13491" y="19540"/>
                  </a:moveTo>
                  <a:lnTo>
                    <a:pt x="14030" y="20427"/>
                  </a:lnTo>
                  <a:lnTo>
                    <a:pt x="13618" y="21313"/>
                  </a:lnTo>
                  <a:lnTo>
                    <a:pt x="13080" y="20427"/>
                  </a:lnTo>
                  <a:lnTo>
                    <a:pt x="13491" y="19540"/>
                  </a:lnTo>
                  <a:close/>
                  <a:moveTo>
                    <a:pt x="11243" y="19572"/>
                  </a:moveTo>
                  <a:lnTo>
                    <a:pt x="11845" y="20522"/>
                  </a:lnTo>
                  <a:lnTo>
                    <a:pt x="11401" y="21440"/>
                  </a:lnTo>
                  <a:lnTo>
                    <a:pt x="10831" y="20522"/>
                  </a:lnTo>
                  <a:lnTo>
                    <a:pt x="11243" y="19572"/>
                  </a:lnTo>
                  <a:close/>
                  <a:moveTo>
                    <a:pt x="7886" y="20015"/>
                  </a:moveTo>
                  <a:lnTo>
                    <a:pt x="8329" y="20712"/>
                  </a:lnTo>
                  <a:lnTo>
                    <a:pt x="7981" y="21472"/>
                  </a:lnTo>
                  <a:lnTo>
                    <a:pt x="7569" y="20775"/>
                  </a:lnTo>
                  <a:lnTo>
                    <a:pt x="7886" y="20015"/>
                  </a:lnTo>
                  <a:close/>
                  <a:moveTo>
                    <a:pt x="3547" y="20173"/>
                  </a:moveTo>
                  <a:lnTo>
                    <a:pt x="3991" y="20870"/>
                  </a:lnTo>
                  <a:lnTo>
                    <a:pt x="3642" y="21598"/>
                  </a:lnTo>
                  <a:lnTo>
                    <a:pt x="3199" y="20933"/>
                  </a:lnTo>
                  <a:lnTo>
                    <a:pt x="3547" y="20173"/>
                  </a:lnTo>
                  <a:close/>
                  <a:moveTo>
                    <a:pt x="9026" y="19698"/>
                  </a:moveTo>
                  <a:lnTo>
                    <a:pt x="9564" y="20585"/>
                  </a:lnTo>
                  <a:lnTo>
                    <a:pt x="9121" y="21598"/>
                  </a:lnTo>
                  <a:lnTo>
                    <a:pt x="8551" y="20712"/>
                  </a:lnTo>
                  <a:lnTo>
                    <a:pt x="9026" y="19698"/>
                  </a:lnTo>
                  <a:close/>
                  <a:moveTo>
                    <a:pt x="5701" y="20237"/>
                  </a:moveTo>
                  <a:lnTo>
                    <a:pt x="6113" y="20933"/>
                  </a:lnTo>
                  <a:lnTo>
                    <a:pt x="5796" y="21662"/>
                  </a:lnTo>
                  <a:lnTo>
                    <a:pt x="5352" y="20965"/>
                  </a:lnTo>
                  <a:lnTo>
                    <a:pt x="5701" y="20237"/>
                  </a:lnTo>
                  <a:close/>
                  <a:moveTo>
                    <a:pt x="1299" y="20268"/>
                  </a:moveTo>
                  <a:lnTo>
                    <a:pt x="1711" y="20965"/>
                  </a:lnTo>
                  <a:lnTo>
                    <a:pt x="1362" y="21693"/>
                  </a:lnTo>
                  <a:lnTo>
                    <a:pt x="950" y="20997"/>
                  </a:lnTo>
                  <a:lnTo>
                    <a:pt x="1299" y="20268"/>
                  </a:lnTo>
                  <a:close/>
                  <a:moveTo>
                    <a:pt x="4561" y="20110"/>
                  </a:moveTo>
                  <a:lnTo>
                    <a:pt x="5131" y="20997"/>
                  </a:lnTo>
                  <a:lnTo>
                    <a:pt x="4782" y="21725"/>
                  </a:lnTo>
                  <a:lnTo>
                    <a:pt x="4212" y="20870"/>
                  </a:lnTo>
                  <a:lnTo>
                    <a:pt x="4561" y="20110"/>
                  </a:lnTo>
                  <a:close/>
                  <a:moveTo>
                    <a:pt x="6809" y="19952"/>
                  </a:moveTo>
                  <a:lnTo>
                    <a:pt x="7316" y="20775"/>
                  </a:lnTo>
                  <a:lnTo>
                    <a:pt x="6873" y="21725"/>
                  </a:lnTo>
                  <a:lnTo>
                    <a:pt x="6366" y="20902"/>
                  </a:lnTo>
                  <a:lnTo>
                    <a:pt x="6809" y="19952"/>
                  </a:lnTo>
                  <a:close/>
                  <a:moveTo>
                    <a:pt x="18558" y="20142"/>
                  </a:moveTo>
                  <a:lnTo>
                    <a:pt x="18558" y="20173"/>
                  </a:lnTo>
                  <a:lnTo>
                    <a:pt x="18558" y="21757"/>
                  </a:lnTo>
                  <a:lnTo>
                    <a:pt x="18527" y="21820"/>
                  </a:lnTo>
                  <a:lnTo>
                    <a:pt x="18083" y="21123"/>
                  </a:lnTo>
                  <a:lnTo>
                    <a:pt x="18558" y="20142"/>
                  </a:lnTo>
                  <a:close/>
                  <a:moveTo>
                    <a:pt x="2376" y="19983"/>
                  </a:moveTo>
                  <a:lnTo>
                    <a:pt x="2977" y="20933"/>
                  </a:lnTo>
                  <a:lnTo>
                    <a:pt x="2534" y="21883"/>
                  </a:lnTo>
                  <a:lnTo>
                    <a:pt x="1964" y="20933"/>
                  </a:lnTo>
                  <a:lnTo>
                    <a:pt x="2376" y="19983"/>
                  </a:lnTo>
                  <a:close/>
                  <a:moveTo>
                    <a:pt x="17292" y="20268"/>
                  </a:moveTo>
                  <a:lnTo>
                    <a:pt x="17862" y="21155"/>
                  </a:lnTo>
                  <a:lnTo>
                    <a:pt x="17513" y="21883"/>
                  </a:lnTo>
                  <a:lnTo>
                    <a:pt x="16975" y="20997"/>
                  </a:lnTo>
                  <a:lnTo>
                    <a:pt x="17292" y="20268"/>
                  </a:lnTo>
                  <a:close/>
                  <a:moveTo>
                    <a:pt x="16310" y="20332"/>
                  </a:moveTo>
                  <a:lnTo>
                    <a:pt x="16722" y="21028"/>
                  </a:lnTo>
                  <a:lnTo>
                    <a:pt x="16278" y="21979"/>
                  </a:lnTo>
                  <a:lnTo>
                    <a:pt x="15867" y="21282"/>
                  </a:lnTo>
                  <a:lnTo>
                    <a:pt x="16310" y="20332"/>
                  </a:lnTo>
                  <a:close/>
                  <a:moveTo>
                    <a:pt x="254" y="20268"/>
                  </a:moveTo>
                  <a:lnTo>
                    <a:pt x="697" y="21028"/>
                  </a:lnTo>
                  <a:lnTo>
                    <a:pt x="254" y="22010"/>
                  </a:lnTo>
                  <a:lnTo>
                    <a:pt x="254" y="20268"/>
                  </a:lnTo>
                  <a:close/>
                  <a:moveTo>
                    <a:pt x="15170" y="20585"/>
                  </a:moveTo>
                  <a:lnTo>
                    <a:pt x="15613" y="21282"/>
                  </a:lnTo>
                  <a:lnTo>
                    <a:pt x="15265" y="22042"/>
                  </a:lnTo>
                  <a:lnTo>
                    <a:pt x="14853" y="21345"/>
                  </a:lnTo>
                  <a:lnTo>
                    <a:pt x="15170" y="20585"/>
                  </a:lnTo>
                  <a:close/>
                  <a:moveTo>
                    <a:pt x="14156" y="20648"/>
                  </a:moveTo>
                  <a:lnTo>
                    <a:pt x="14600" y="21345"/>
                  </a:lnTo>
                  <a:lnTo>
                    <a:pt x="14188" y="22232"/>
                  </a:lnTo>
                  <a:lnTo>
                    <a:pt x="13776" y="21535"/>
                  </a:lnTo>
                  <a:lnTo>
                    <a:pt x="14156" y="20648"/>
                  </a:lnTo>
                  <a:close/>
                  <a:moveTo>
                    <a:pt x="12985" y="20648"/>
                  </a:moveTo>
                  <a:lnTo>
                    <a:pt x="13523" y="21535"/>
                  </a:lnTo>
                  <a:lnTo>
                    <a:pt x="13175" y="22295"/>
                  </a:lnTo>
                  <a:lnTo>
                    <a:pt x="12636" y="21408"/>
                  </a:lnTo>
                  <a:lnTo>
                    <a:pt x="12985" y="20648"/>
                  </a:lnTo>
                  <a:close/>
                  <a:moveTo>
                    <a:pt x="11971" y="20712"/>
                  </a:moveTo>
                  <a:lnTo>
                    <a:pt x="12383" y="21408"/>
                  </a:lnTo>
                  <a:lnTo>
                    <a:pt x="11971" y="22359"/>
                  </a:lnTo>
                  <a:lnTo>
                    <a:pt x="11528" y="21662"/>
                  </a:lnTo>
                  <a:lnTo>
                    <a:pt x="11971" y="20712"/>
                  </a:lnTo>
                  <a:close/>
                  <a:moveTo>
                    <a:pt x="10705" y="20743"/>
                  </a:moveTo>
                  <a:lnTo>
                    <a:pt x="11306" y="21693"/>
                  </a:lnTo>
                  <a:lnTo>
                    <a:pt x="10958" y="22422"/>
                  </a:lnTo>
                  <a:lnTo>
                    <a:pt x="10388" y="21503"/>
                  </a:lnTo>
                  <a:lnTo>
                    <a:pt x="10705" y="20743"/>
                  </a:lnTo>
                  <a:close/>
                  <a:moveTo>
                    <a:pt x="9691" y="20807"/>
                  </a:moveTo>
                  <a:lnTo>
                    <a:pt x="10134" y="21503"/>
                  </a:lnTo>
                  <a:lnTo>
                    <a:pt x="9659" y="22485"/>
                  </a:lnTo>
                  <a:lnTo>
                    <a:pt x="9248" y="21820"/>
                  </a:lnTo>
                  <a:lnTo>
                    <a:pt x="9691" y="20807"/>
                  </a:lnTo>
                  <a:close/>
                  <a:moveTo>
                    <a:pt x="8456" y="20933"/>
                  </a:moveTo>
                  <a:lnTo>
                    <a:pt x="8994" y="21820"/>
                  </a:lnTo>
                  <a:lnTo>
                    <a:pt x="8678" y="22580"/>
                  </a:lnTo>
                  <a:lnTo>
                    <a:pt x="8108" y="21693"/>
                  </a:lnTo>
                  <a:lnTo>
                    <a:pt x="8456" y="20933"/>
                  </a:lnTo>
                  <a:close/>
                  <a:moveTo>
                    <a:pt x="5257" y="21218"/>
                  </a:moveTo>
                  <a:lnTo>
                    <a:pt x="5669" y="21915"/>
                  </a:lnTo>
                  <a:lnTo>
                    <a:pt x="5321" y="22644"/>
                  </a:lnTo>
                  <a:lnTo>
                    <a:pt x="4909" y="21947"/>
                  </a:lnTo>
                  <a:lnTo>
                    <a:pt x="5257" y="21218"/>
                  </a:lnTo>
                  <a:close/>
                  <a:moveTo>
                    <a:pt x="7443" y="20997"/>
                  </a:moveTo>
                  <a:lnTo>
                    <a:pt x="7886" y="21693"/>
                  </a:lnTo>
                  <a:lnTo>
                    <a:pt x="7443" y="22644"/>
                  </a:lnTo>
                  <a:lnTo>
                    <a:pt x="7031" y="21947"/>
                  </a:lnTo>
                  <a:lnTo>
                    <a:pt x="7443" y="20997"/>
                  </a:lnTo>
                  <a:close/>
                  <a:moveTo>
                    <a:pt x="4117" y="21092"/>
                  </a:moveTo>
                  <a:lnTo>
                    <a:pt x="4656" y="21979"/>
                  </a:lnTo>
                  <a:lnTo>
                    <a:pt x="4339" y="22707"/>
                  </a:lnTo>
                  <a:lnTo>
                    <a:pt x="3769" y="21820"/>
                  </a:lnTo>
                  <a:lnTo>
                    <a:pt x="4117" y="21092"/>
                  </a:lnTo>
                  <a:close/>
                  <a:moveTo>
                    <a:pt x="6271" y="21155"/>
                  </a:moveTo>
                  <a:lnTo>
                    <a:pt x="6778" y="21979"/>
                  </a:lnTo>
                  <a:lnTo>
                    <a:pt x="6429" y="22707"/>
                  </a:lnTo>
                  <a:lnTo>
                    <a:pt x="5922" y="21883"/>
                  </a:lnTo>
                  <a:lnTo>
                    <a:pt x="6271" y="21155"/>
                  </a:lnTo>
                  <a:close/>
                  <a:moveTo>
                    <a:pt x="3104" y="21155"/>
                  </a:moveTo>
                  <a:lnTo>
                    <a:pt x="3547" y="21852"/>
                  </a:lnTo>
                  <a:lnTo>
                    <a:pt x="3104" y="22802"/>
                  </a:lnTo>
                  <a:lnTo>
                    <a:pt x="2661" y="22105"/>
                  </a:lnTo>
                  <a:lnTo>
                    <a:pt x="3104" y="21155"/>
                  </a:lnTo>
                  <a:close/>
                  <a:moveTo>
                    <a:pt x="17988" y="21377"/>
                  </a:moveTo>
                  <a:lnTo>
                    <a:pt x="18400" y="22074"/>
                  </a:lnTo>
                  <a:lnTo>
                    <a:pt x="18083" y="22802"/>
                  </a:lnTo>
                  <a:lnTo>
                    <a:pt x="17640" y="22105"/>
                  </a:lnTo>
                  <a:lnTo>
                    <a:pt x="17988" y="21377"/>
                  </a:lnTo>
                  <a:close/>
                  <a:moveTo>
                    <a:pt x="1837" y="21187"/>
                  </a:moveTo>
                  <a:lnTo>
                    <a:pt x="2439" y="22105"/>
                  </a:lnTo>
                  <a:lnTo>
                    <a:pt x="2091" y="22865"/>
                  </a:lnTo>
                  <a:lnTo>
                    <a:pt x="1520" y="21915"/>
                  </a:lnTo>
                  <a:lnTo>
                    <a:pt x="1837" y="21187"/>
                  </a:lnTo>
                  <a:close/>
                  <a:moveTo>
                    <a:pt x="824" y="21250"/>
                  </a:moveTo>
                  <a:lnTo>
                    <a:pt x="1267" y="21947"/>
                  </a:lnTo>
                  <a:lnTo>
                    <a:pt x="792" y="22929"/>
                  </a:lnTo>
                  <a:lnTo>
                    <a:pt x="380" y="22232"/>
                  </a:lnTo>
                  <a:lnTo>
                    <a:pt x="824" y="21250"/>
                  </a:lnTo>
                  <a:close/>
                  <a:moveTo>
                    <a:pt x="15740" y="21503"/>
                  </a:moveTo>
                  <a:lnTo>
                    <a:pt x="16183" y="22200"/>
                  </a:lnTo>
                  <a:lnTo>
                    <a:pt x="15835" y="22960"/>
                  </a:lnTo>
                  <a:lnTo>
                    <a:pt x="15423" y="22264"/>
                  </a:lnTo>
                  <a:lnTo>
                    <a:pt x="15740" y="21503"/>
                  </a:lnTo>
                  <a:close/>
                  <a:moveTo>
                    <a:pt x="16848" y="21250"/>
                  </a:moveTo>
                  <a:lnTo>
                    <a:pt x="17418" y="22137"/>
                  </a:lnTo>
                  <a:lnTo>
                    <a:pt x="16975" y="23087"/>
                  </a:lnTo>
                  <a:lnTo>
                    <a:pt x="16437" y="22200"/>
                  </a:lnTo>
                  <a:lnTo>
                    <a:pt x="16848" y="21250"/>
                  </a:lnTo>
                  <a:close/>
                  <a:moveTo>
                    <a:pt x="14726" y="21567"/>
                  </a:moveTo>
                  <a:lnTo>
                    <a:pt x="15170" y="22264"/>
                  </a:lnTo>
                  <a:lnTo>
                    <a:pt x="14758" y="23150"/>
                  </a:lnTo>
                  <a:lnTo>
                    <a:pt x="14346" y="22454"/>
                  </a:lnTo>
                  <a:lnTo>
                    <a:pt x="14726" y="21567"/>
                  </a:lnTo>
                  <a:close/>
                  <a:moveTo>
                    <a:pt x="13650" y="21757"/>
                  </a:moveTo>
                  <a:lnTo>
                    <a:pt x="14093" y="22454"/>
                  </a:lnTo>
                  <a:lnTo>
                    <a:pt x="13745" y="23214"/>
                  </a:lnTo>
                  <a:lnTo>
                    <a:pt x="13333" y="22517"/>
                  </a:lnTo>
                  <a:lnTo>
                    <a:pt x="13650" y="21757"/>
                  </a:lnTo>
                  <a:close/>
                  <a:moveTo>
                    <a:pt x="11433" y="21915"/>
                  </a:moveTo>
                  <a:lnTo>
                    <a:pt x="11845" y="22612"/>
                  </a:lnTo>
                  <a:lnTo>
                    <a:pt x="11528" y="23340"/>
                  </a:lnTo>
                  <a:lnTo>
                    <a:pt x="11085" y="22644"/>
                  </a:lnTo>
                  <a:lnTo>
                    <a:pt x="11433" y="21915"/>
                  </a:lnTo>
                  <a:close/>
                  <a:moveTo>
                    <a:pt x="9153" y="22042"/>
                  </a:moveTo>
                  <a:lnTo>
                    <a:pt x="9564" y="22739"/>
                  </a:lnTo>
                  <a:lnTo>
                    <a:pt x="9216" y="23467"/>
                  </a:lnTo>
                  <a:lnTo>
                    <a:pt x="8804" y="22802"/>
                  </a:lnTo>
                  <a:lnTo>
                    <a:pt x="9153" y="22042"/>
                  </a:lnTo>
                  <a:close/>
                  <a:moveTo>
                    <a:pt x="12541" y="21630"/>
                  </a:moveTo>
                  <a:lnTo>
                    <a:pt x="13080" y="22517"/>
                  </a:lnTo>
                  <a:lnTo>
                    <a:pt x="12636" y="23467"/>
                  </a:lnTo>
                  <a:lnTo>
                    <a:pt x="12098" y="22580"/>
                  </a:lnTo>
                  <a:lnTo>
                    <a:pt x="12541" y="21630"/>
                  </a:lnTo>
                  <a:close/>
                  <a:moveTo>
                    <a:pt x="18558" y="22295"/>
                  </a:moveTo>
                  <a:lnTo>
                    <a:pt x="18558" y="22327"/>
                  </a:lnTo>
                  <a:lnTo>
                    <a:pt x="18558" y="23594"/>
                  </a:lnTo>
                  <a:lnTo>
                    <a:pt x="18210" y="23024"/>
                  </a:lnTo>
                  <a:lnTo>
                    <a:pt x="18558" y="22295"/>
                  </a:lnTo>
                  <a:close/>
                  <a:moveTo>
                    <a:pt x="4782" y="22200"/>
                  </a:moveTo>
                  <a:lnTo>
                    <a:pt x="5226" y="22897"/>
                  </a:lnTo>
                  <a:lnTo>
                    <a:pt x="4877" y="23625"/>
                  </a:lnTo>
                  <a:lnTo>
                    <a:pt x="4466" y="22929"/>
                  </a:lnTo>
                  <a:lnTo>
                    <a:pt x="4782" y="22200"/>
                  </a:lnTo>
                  <a:close/>
                  <a:moveTo>
                    <a:pt x="6904" y="22200"/>
                  </a:moveTo>
                  <a:lnTo>
                    <a:pt x="7348" y="22865"/>
                  </a:lnTo>
                  <a:lnTo>
                    <a:pt x="6999" y="23625"/>
                  </a:lnTo>
                  <a:lnTo>
                    <a:pt x="6556" y="22929"/>
                  </a:lnTo>
                  <a:lnTo>
                    <a:pt x="6904" y="22200"/>
                  </a:lnTo>
                  <a:close/>
                  <a:moveTo>
                    <a:pt x="10261" y="21725"/>
                  </a:moveTo>
                  <a:lnTo>
                    <a:pt x="10831" y="22675"/>
                  </a:lnTo>
                  <a:lnTo>
                    <a:pt x="10388" y="23657"/>
                  </a:lnTo>
                  <a:lnTo>
                    <a:pt x="9818" y="22739"/>
                  </a:lnTo>
                  <a:lnTo>
                    <a:pt x="10261" y="21725"/>
                  </a:lnTo>
                  <a:close/>
                  <a:moveTo>
                    <a:pt x="5827" y="22137"/>
                  </a:moveTo>
                  <a:lnTo>
                    <a:pt x="6334" y="22960"/>
                  </a:lnTo>
                  <a:lnTo>
                    <a:pt x="5986" y="23689"/>
                  </a:lnTo>
                  <a:lnTo>
                    <a:pt x="5479" y="22865"/>
                  </a:lnTo>
                  <a:lnTo>
                    <a:pt x="5827" y="22137"/>
                  </a:lnTo>
                  <a:close/>
                  <a:moveTo>
                    <a:pt x="8013" y="21915"/>
                  </a:moveTo>
                  <a:lnTo>
                    <a:pt x="8551" y="22802"/>
                  </a:lnTo>
                  <a:lnTo>
                    <a:pt x="8139" y="23752"/>
                  </a:lnTo>
                  <a:lnTo>
                    <a:pt x="7569" y="22865"/>
                  </a:lnTo>
                  <a:lnTo>
                    <a:pt x="8013" y="21915"/>
                  </a:lnTo>
                  <a:close/>
                  <a:moveTo>
                    <a:pt x="2566" y="22327"/>
                  </a:moveTo>
                  <a:lnTo>
                    <a:pt x="2977" y="23024"/>
                  </a:lnTo>
                  <a:lnTo>
                    <a:pt x="2661" y="23784"/>
                  </a:lnTo>
                  <a:lnTo>
                    <a:pt x="2217" y="23087"/>
                  </a:lnTo>
                  <a:lnTo>
                    <a:pt x="2566" y="22327"/>
                  </a:lnTo>
                  <a:close/>
                  <a:moveTo>
                    <a:pt x="285" y="22485"/>
                  </a:moveTo>
                  <a:lnTo>
                    <a:pt x="697" y="23182"/>
                  </a:lnTo>
                  <a:lnTo>
                    <a:pt x="349" y="23910"/>
                  </a:lnTo>
                  <a:lnTo>
                    <a:pt x="254" y="23720"/>
                  </a:lnTo>
                  <a:lnTo>
                    <a:pt x="254" y="22549"/>
                  </a:lnTo>
                  <a:lnTo>
                    <a:pt x="285" y="22485"/>
                  </a:lnTo>
                  <a:close/>
                  <a:moveTo>
                    <a:pt x="3674" y="22074"/>
                  </a:moveTo>
                  <a:lnTo>
                    <a:pt x="4212" y="22960"/>
                  </a:lnTo>
                  <a:lnTo>
                    <a:pt x="3801" y="23910"/>
                  </a:lnTo>
                  <a:lnTo>
                    <a:pt x="3231" y="23024"/>
                  </a:lnTo>
                  <a:lnTo>
                    <a:pt x="3674" y="22074"/>
                  </a:lnTo>
                  <a:close/>
                  <a:moveTo>
                    <a:pt x="17545" y="22359"/>
                  </a:moveTo>
                  <a:lnTo>
                    <a:pt x="17957" y="23055"/>
                  </a:lnTo>
                  <a:lnTo>
                    <a:pt x="17545" y="24005"/>
                  </a:lnTo>
                  <a:lnTo>
                    <a:pt x="17102" y="23309"/>
                  </a:lnTo>
                  <a:lnTo>
                    <a:pt x="17545" y="22359"/>
                  </a:lnTo>
                  <a:close/>
                  <a:moveTo>
                    <a:pt x="15297" y="22485"/>
                  </a:moveTo>
                  <a:lnTo>
                    <a:pt x="15740" y="23182"/>
                  </a:lnTo>
                  <a:lnTo>
                    <a:pt x="15328" y="24069"/>
                  </a:lnTo>
                  <a:lnTo>
                    <a:pt x="14917" y="23372"/>
                  </a:lnTo>
                  <a:lnTo>
                    <a:pt x="15297" y="22485"/>
                  </a:lnTo>
                  <a:close/>
                  <a:moveTo>
                    <a:pt x="16310" y="22422"/>
                  </a:moveTo>
                  <a:lnTo>
                    <a:pt x="16848" y="23309"/>
                  </a:lnTo>
                  <a:lnTo>
                    <a:pt x="16532" y="24069"/>
                  </a:lnTo>
                  <a:lnTo>
                    <a:pt x="15993" y="23182"/>
                  </a:lnTo>
                  <a:lnTo>
                    <a:pt x="16310" y="22422"/>
                  </a:lnTo>
                  <a:close/>
                  <a:moveTo>
                    <a:pt x="1394" y="22169"/>
                  </a:moveTo>
                  <a:lnTo>
                    <a:pt x="1964" y="23087"/>
                  </a:lnTo>
                  <a:lnTo>
                    <a:pt x="1520" y="24100"/>
                  </a:lnTo>
                  <a:lnTo>
                    <a:pt x="950" y="23150"/>
                  </a:lnTo>
                  <a:lnTo>
                    <a:pt x="1394" y="22169"/>
                  </a:lnTo>
                  <a:close/>
                  <a:moveTo>
                    <a:pt x="14220" y="22675"/>
                  </a:moveTo>
                  <a:lnTo>
                    <a:pt x="14663" y="23372"/>
                  </a:lnTo>
                  <a:lnTo>
                    <a:pt x="14315" y="24132"/>
                  </a:lnTo>
                  <a:lnTo>
                    <a:pt x="13903" y="23435"/>
                  </a:lnTo>
                  <a:lnTo>
                    <a:pt x="14220" y="22675"/>
                  </a:lnTo>
                  <a:close/>
                  <a:moveTo>
                    <a:pt x="13206" y="22739"/>
                  </a:moveTo>
                  <a:lnTo>
                    <a:pt x="13650" y="23435"/>
                  </a:lnTo>
                  <a:lnTo>
                    <a:pt x="13206" y="24385"/>
                  </a:lnTo>
                  <a:lnTo>
                    <a:pt x="12795" y="23689"/>
                  </a:lnTo>
                  <a:lnTo>
                    <a:pt x="13206" y="22739"/>
                  </a:lnTo>
                  <a:close/>
                  <a:moveTo>
                    <a:pt x="12003" y="22834"/>
                  </a:moveTo>
                  <a:lnTo>
                    <a:pt x="12541" y="23720"/>
                  </a:lnTo>
                  <a:lnTo>
                    <a:pt x="12193" y="24449"/>
                  </a:lnTo>
                  <a:lnTo>
                    <a:pt x="11655" y="23562"/>
                  </a:lnTo>
                  <a:lnTo>
                    <a:pt x="12003" y="22834"/>
                  </a:lnTo>
                  <a:close/>
                  <a:moveTo>
                    <a:pt x="10990" y="22897"/>
                  </a:moveTo>
                  <a:lnTo>
                    <a:pt x="11401" y="23594"/>
                  </a:lnTo>
                  <a:lnTo>
                    <a:pt x="10958" y="24575"/>
                  </a:lnTo>
                  <a:lnTo>
                    <a:pt x="10515" y="23879"/>
                  </a:lnTo>
                  <a:lnTo>
                    <a:pt x="10990" y="22897"/>
                  </a:lnTo>
                  <a:close/>
                  <a:moveTo>
                    <a:pt x="6461" y="23150"/>
                  </a:moveTo>
                  <a:lnTo>
                    <a:pt x="6873" y="23847"/>
                  </a:lnTo>
                  <a:lnTo>
                    <a:pt x="6556" y="24607"/>
                  </a:lnTo>
                  <a:lnTo>
                    <a:pt x="6113" y="23910"/>
                  </a:lnTo>
                  <a:lnTo>
                    <a:pt x="6461" y="23150"/>
                  </a:lnTo>
                  <a:close/>
                  <a:moveTo>
                    <a:pt x="9691" y="22960"/>
                  </a:moveTo>
                  <a:lnTo>
                    <a:pt x="10293" y="23910"/>
                  </a:lnTo>
                  <a:lnTo>
                    <a:pt x="9944" y="24639"/>
                  </a:lnTo>
                  <a:lnTo>
                    <a:pt x="9374" y="23689"/>
                  </a:lnTo>
                  <a:lnTo>
                    <a:pt x="9691" y="22960"/>
                  </a:lnTo>
                  <a:close/>
                  <a:moveTo>
                    <a:pt x="5352" y="23119"/>
                  </a:moveTo>
                  <a:lnTo>
                    <a:pt x="5859" y="23942"/>
                  </a:lnTo>
                  <a:lnTo>
                    <a:pt x="5542" y="24670"/>
                  </a:lnTo>
                  <a:lnTo>
                    <a:pt x="5036" y="23847"/>
                  </a:lnTo>
                  <a:lnTo>
                    <a:pt x="5352" y="23119"/>
                  </a:lnTo>
                  <a:close/>
                  <a:moveTo>
                    <a:pt x="8678" y="23024"/>
                  </a:moveTo>
                  <a:lnTo>
                    <a:pt x="9121" y="23720"/>
                  </a:lnTo>
                  <a:lnTo>
                    <a:pt x="8678" y="24670"/>
                  </a:lnTo>
                  <a:lnTo>
                    <a:pt x="8266" y="23974"/>
                  </a:lnTo>
                  <a:lnTo>
                    <a:pt x="8678" y="23024"/>
                  </a:lnTo>
                  <a:close/>
                  <a:moveTo>
                    <a:pt x="7474" y="23087"/>
                  </a:moveTo>
                  <a:lnTo>
                    <a:pt x="8013" y="23974"/>
                  </a:lnTo>
                  <a:lnTo>
                    <a:pt x="7696" y="24734"/>
                  </a:lnTo>
                  <a:lnTo>
                    <a:pt x="7126" y="23847"/>
                  </a:lnTo>
                  <a:lnTo>
                    <a:pt x="7474" y="23087"/>
                  </a:lnTo>
                  <a:close/>
                  <a:moveTo>
                    <a:pt x="4339" y="23182"/>
                  </a:moveTo>
                  <a:lnTo>
                    <a:pt x="4782" y="23879"/>
                  </a:lnTo>
                  <a:lnTo>
                    <a:pt x="4339" y="24797"/>
                  </a:lnTo>
                  <a:lnTo>
                    <a:pt x="3927" y="24132"/>
                  </a:lnTo>
                  <a:lnTo>
                    <a:pt x="4339" y="23182"/>
                  </a:lnTo>
                  <a:close/>
                  <a:moveTo>
                    <a:pt x="3136" y="23245"/>
                  </a:moveTo>
                  <a:lnTo>
                    <a:pt x="3674" y="24132"/>
                  </a:lnTo>
                  <a:lnTo>
                    <a:pt x="3326" y="24860"/>
                  </a:lnTo>
                  <a:lnTo>
                    <a:pt x="2787" y="24005"/>
                  </a:lnTo>
                  <a:lnTo>
                    <a:pt x="3136" y="23245"/>
                  </a:lnTo>
                  <a:close/>
                  <a:moveTo>
                    <a:pt x="17007" y="23530"/>
                  </a:moveTo>
                  <a:lnTo>
                    <a:pt x="17418" y="24227"/>
                  </a:lnTo>
                  <a:lnTo>
                    <a:pt x="17102" y="24955"/>
                  </a:lnTo>
                  <a:lnTo>
                    <a:pt x="16658" y="24290"/>
                  </a:lnTo>
                  <a:lnTo>
                    <a:pt x="17007" y="23530"/>
                  </a:lnTo>
                  <a:close/>
                  <a:moveTo>
                    <a:pt x="2122" y="23309"/>
                  </a:moveTo>
                  <a:lnTo>
                    <a:pt x="2534" y="24005"/>
                  </a:lnTo>
                  <a:lnTo>
                    <a:pt x="2091" y="25019"/>
                  </a:lnTo>
                  <a:lnTo>
                    <a:pt x="1679" y="24322"/>
                  </a:lnTo>
                  <a:lnTo>
                    <a:pt x="2122" y="23309"/>
                  </a:lnTo>
                  <a:close/>
                  <a:moveTo>
                    <a:pt x="14790" y="23625"/>
                  </a:moveTo>
                  <a:lnTo>
                    <a:pt x="15233" y="24290"/>
                  </a:lnTo>
                  <a:lnTo>
                    <a:pt x="14885" y="25050"/>
                  </a:lnTo>
                  <a:lnTo>
                    <a:pt x="14473" y="24354"/>
                  </a:lnTo>
                  <a:lnTo>
                    <a:pt x="14790" y="23625"/>
                  </a:lnTo>
                  <a:close/>
                  <a:moveTo>
                    <a:pt x="824" y="23404"/>
                  </a:moveTo>
                  <a:lnTo>
                    <a:pt x="1425" y="24322"/>
                  </a:lnTo>
                  <a:lnTo>
                    <a:pt x="1077" y="25082"/>
                  </a:lnTo>
                  <a:lnTo>
                    <a:pt x="507" y="24132"/>
                  </a:lnTo>
                  <a:lnTo>
                    <a:pt x="824" y="23404"/>
                  </a:lnTo>
                  <a:close/>
                  <a:moveTo>
                    <a:pt x="18115" y="23277"/>
                  </a:moveTo>
                  <a:lnTo>
                    <a:pt x="18558" y="24005"/>
                  </a:lnTo>
                  <a:lnTo>
                    <a:pt x="18558" y="24480"/>
                  </a:lnTo>
                  <a:lnTo>
                    <a:pt x="18242" y="25145"/>
                  </a:lnTo>
                  <a:lnTo>
                    <a:pt x="17672" y="24227"/>
                  </a:lnTo>
                  <a:lnTo>
                    <a:pt x="18115" y="23277"/>
                  </a:lnTo>
                  <a:close/>
                  <a:moveTo>
                    <a:pt x="15867" y="23404"/>
                  </a:moveTo>
                  <a:lnTo>
                    <a:pt x="16405" y="24290"/>
                  </a:lnTo>
                  <a:lnTo>
                    <a:pt x="16025" y="25177"/>
                  </a:lnTo>
                  <a:lnTo>
                    <a:pt x="15487" y="24290"/>
                  </a:lnTo>
                  <a:lnTo>
                    <a:pt x="15867" y="23404"/>
                  </a:lnTo>
                  <a:close/>
                  <a:moveTo>
                    <a:pt x="13776" y="23657"/>
                  </a:moveTo>
                  <a:lnTo>
                    <a:pt x="14220" y="24354"/>
                  </a:lnTo>
                  <a:lnTo>
                    <a:pt x="13776" y="25304"/>
                  </a:lnTo>
                  <a:lnTo>
                    <a:pt x="13333" y="24607"/>
                  </a:lnTo>
                  <a:lnTo>
                    <a:pt x="13776" y="23657"/>
                  </a:lnTo>
                  <a:close/>
                  <a:moveTo>
                    <a:pt x="12668" y="23942"/>
                  </a:moveTo>
                  <a:lnTo>
                    <a:pt x="13111" y="24607"/>
                  </a:lnTo>
                  <a:lnTo>
                    <a:pt x="12763" y="25367"/>
                  </a:lnTo>
                  <a:lnTo>
                    <a:pt x="12351" y="24670"/>
                  </a:lnTo>
                  <a:lnTo>
                    <a:pt x="12668" y="23942"/>
                  </a:lnTo>
                  <a:close/>
                  <a:moveTo>
                    <a:pt x="10420" y="24132"/>
                  </a:moveTo>
                  <a:lnTo>
                    <a:pt x="10831" y="24797"/>
                  </a:lnTo>
                  <a:lnTo>
                    <a:pt x="10515" y="25557"/>
                  </a:lnTo>
                  <a:lnTo>
                    <a:pt x="10071" y="24860"/>
                  </a:lnTo>
                  <a:lnTo>
                    <a:pt x="10420" y="24132"/>
                  </a:lnTo>
                  <a:close/>
                  <a:moveTo>
                    <a:pt x="18558" y="24987"/>
                  </a:moveTo>
                  <a:cubicBezTo>
                    <a:pt x="18558" y="25177"/>
                    <a:pt x="18527" y="25367"/>
                    <a:pt x="18495" y="25557"/>
                  </a:cubicBezTo>
                  <a:lnTo>
                    <a:pt x="18400" y="25367"/>
                  </a:lnTo>
                  <a:lnTo>
                    <a:pt x="18558" y="24987"/>
                  </a:lnTo>
                  <a:close/>
                  <a:moveTo>
                    <a:pt x="6018" y="24164"/>
                  </a:moveTo>
                  <a:lnTo>
                    <a:pt x="6429" y="24860"/>
                  </a:lnTo>
                  <a:lnTo>
                    <a:pt x="6081" y="25589"/>
                  </a:lnTo>
                  <a:lnTo>
                    <a:pt x="5669" y="24892"/>
                  </a:lnTo>
                  <a:lnTo>
                    <a:pt x="6018" y="24164"/>
                  </a:lnTo>
                  <a:close/>
                  <a:moveTo>
                    <a:pt x="8139" y="24195"/>
                  </a:moveTo>
                  <a:lnTo>
                    <a:pt x="8583" y="24892"/>
                  </a:lnTo>
                  <a:lnTo>
                    <a:pt x="8234" y="25652"/>
                  </a:lnTo>
                  <a:lnTo>
                    <a:pt x="7823" y="24955"/>
                  </a:lnTo>
                  <a:lnTo>
                    <a:pt x="8139" y="24195"/>
                  </a:lnTo>
                  <a:close/>
                  <a:moveTo>
                    <a:pt x="11560" y="23815"/>
                  </a:moveTo>
                  <a:lnTo>
                    <a:pt x="12098" y="24670"/>
                  </a:lnTo>
                  <a:lnTo>
                    <a:pt x="11623" y="25684"/>
                  </a:lnTo>
                  <a:lnTo>
                    <a:pt x="11085" y="24797"/>
                  </a:lnTo>
                  <a:lnTo>
                    <a:pt x="11560" y="23815"/>
                  </a:lnTo>
                  <a:close/>
                  <a:moveTo>
                    <a:pt x="7031" y="24069"/>
                  </a:moveTo>
                  <a:lnTo>
                    <a:pt x="7569" y="24955"/>
                  </a:lnTo>
                  <a:lnTo>
                    <a:pt x="7221" y="25715"/>
                  </a:lnTo>
                  <a:lnTo>
                    <a:pt x="6683" y="24829"/>
                  </a:lnTo>
                  <a:lnTo>
                    <a:pt x="7031" y="24069"/>
                  </a:lnTo>
                  <a:close/>
                  <a:moveTo>
                    <a:pt x="3801" y="24354"/>
                  </a:moveTo>
                  <a:lnTo>
                    <a:pt x="4244" y="25050"/>
                  </a:lnTo>
                  <a:lnTo>
                    <a:pt x="3896" y="25779"/>
                  </a:lnTo>
                  <a:lnTo>
                    <a:pt x="3484" y="25082"/>
                  </a:lnTo>
                  <a:lnTo>
                    <a:pt x="3801" y="24354"/>
                  </a:lnTo>
                  <a:close/>
                  <a:moveTo>
                    <a:pt x="9248" y="23942"/>
                  </a:moveTo>
                  <a:lnTo>
                    <a:pt x="9849" y="24860"/>
                  </a:lnTo>
                  <a:lnTo>
                    <a:pt x="9406" y="25810"/>
                  </a:lnTo>
                  <a:lnTo>
                    <a:pt x="8836" y="24892"/>
                  </a:lnTo>
                  <a:lnTo>
                    <a:pt x="9248" y="23942"/>
                  </a:lnTo>
                  <a:close/>
                  <a:moveTo>
                    <a:pt x="4909" y="24100"/>
                  </a:moveTo>
                  <a:lnTo>
                    <a:pt x="5416" y="24924"/>
                  </a:lnTo>
                  <a:lnTo>
                    <a:pt x="5004" y="25842"/>
                  </a:lnTo>
                  <a:lnTo>
                    <a:pt x="4497" y="25019"/>
                  </a:lnTo>
                  <a:lnTo>
                    <a:pt x="4909" y="24100"/>
                  </a:lnTo>
                  <a:close/>
                  <a:moveTo>
                    <a:pt x="1552" y="24544"/>
                  </a:moveTo>
                  <a:lnTo>
                    <a:pt x="1996" y="25240"/>
                  </a:lnTo>
                  <a:lnTo>
                    <a:pt x="1647" y="26000"/>
                  </a:lnTo>
                  <a:lnTo>
                    <a:pt x="1204" y="25304"/>
                  </a:lnTo>
                  <a:lnTo>
                    <a:pt x="1552" y="24544"/>
                  </a:lnTo>
                  <a:close/>
                  <a:moveTo>
                    <a:pt x="2692" y="24227"/>
                  </a:moveTo>
                  <a:lnTo>
                    <a:pt x="3231" y="25114"/>
                  </a:lnTo>
                  <a:lnTo>
                    <a:pt x="2756" y="26095"/>
                  </a:lnTo>
                  <a:lnTo>
                    <a:pt x="2217" y="25240"/>
                  </a:lnTo>
                  <a:lnTo>
                    <a:pt x="2692" y="24227"/>
                  </a:lnTo>
                  <a:close/>
                  <a:moveTo>
                    <a:pt x="16563" y="24512"/>
                  </a:moveTo>
                  <a:lnTo>
                    <a:pt x="16975" y="25209"/>
                  </a:lnTo>
                  <a:lnTo>
                    <a:pt x="16595" y="26095"/>
                  </a:lnTo>
                  <a:lnTo>
                    <a:pt x="16152" y="25399"/>
                  </a:lnTo>
                  <a:lnTo>
                    <a:pt x="16563" y="24512"/>
                  </a:lnTo>
                  <a:close/>
                  <a:moveTo>
                    <a:pt x="17577" y="24449"/>
                  </a:moveTo>
                  <a:lnTo>
                    <a:pt x="18147" y="25399"/>
                  </a:lnTo>
                  <a:lnTo>
                    <a:pt x="17798" y="26127"/>
                  </a:lnTo>
                  <a:lnTo>
                    <a:pt x="17228" y="25209"/>
                  </a:lnTo>
                  <a:lnTo>
                    <a:pt x="17577" y="24449"/>
                  </a:lnTo>
                  <a:close/>
                  <a:moveTo>
                    <a:pt x="15360" y="24512"/>
                  </a:moveTo>
                  <a:lnTo>
                    <a:pt x="15898" y="25399"/>
                  </a:lnTo>
                  <a:lnTo>
                    <a:pt x="15582" y="26159"/>
                  </a:lnTo>
                  <a:lnTo>
                    <a:pt x="15012" y="25272"/>
                  </a:lnTo>
                  <a:lnTo>
                    <a:pt x="15360" y="24512"/>
                  </a:lnTo>
                  <a:close/>
                  <a:moveTo>
                    <a:pt x="14346" y="24575"/>
                  </a:moveTo>
                  <a:lnTo>
                    <a:pt x="14790" y="25272"/>
                  </a:lnTo>
                  <a:lnTo>
                    <a:pt x="14346" y="26222"/>
                  </a:lnTo>
                  <a:lnTo>
                    <a:pt x="13935" y="25525"/>
                  </a:lnTo>
                  <a:lnTo>
                    <a:pt x="14346" y="24575"/>
                  </a:lnTo>
                  <a:close/>
                  <a:moveTo>
                    <a:pt x="380" y="24385"/>
                  </a:moveTo>
                  <a:lnTo>
                    <a:pt x="950" y="25304"/>
                  </a:lnTo>
                  <a:lnTo>
                    <a:pt x="539" y="26254"/>
                  </a:lnTo>
                  <a:cubicBezTo>
                    <a:pt x="349" y="25842"/>
                    <a:pt x="254" y="25399"/>
                    <a:pt x="254" y="24924"/>
                  </a:cubicBezTo>
                  <a:lnTo>
                    <a:pt x="254" y="24702"/>
                  </a:lnTo>
                  <a:lnTo>
                    <a:pt x="380" y="24385"/>
                  </a:lnTo>
                  <a:close/>
                  <a:moveTo>
                    <a:pt x="13238" y="24829"/>
                  </a:moveTo>
                  <a:lnTo>
                    <a:pt x="13681" y="25557"/>
                  </a:lnTo>
                  <a:lnTo>
                    <a:pt x="13333" y="26285"/>
                  </a:lnTo>
                  <a:lnTo>
                    <a:pt x="12890" y="25589"/>
                  </a:lnTo>
                  <a:lnTo>
                    <a:pt x="13238" y="24829"/>
                  </a:lnTo>
                  <a:close/>
                  <a:moveTo>
                    <a:pt x="555" y="26285"/>
                  </a:moveTo>
                  <a:cubicBezTo>
                    <a:pt x="563" y="26293"/>
                    <a:pt x="570" y="26301"/>
                    <a:pt x="570" y="26317"/>
                  </a:cubicBezTo>
                  <a:lnTo>
                    <a:pt x="555" y="26285"/>
                  </a:lnTo>
                  <a:close/>
                  <a:moveTo>
                    <a:pt x="18273" y="25620"/>
                  </a:moveTo>
                  <a:lnTo>
                    <a:pt x="18432" y="25842"/>
                  </a:lnTo>
                  <a:cubicBezTo>
                    <a:pt x="18337" y="26095"/>
                    <a:pt x="18210" y="26349"/>
                    <a:pt x="18083" y="26570"/>
                  </a:cubicBezTo>
                  <a:lnTo>
                    <a:pt x="17925" y="26349"/>
                  </a:lnTo>
                  <a:lnTo>
                    <a:pt x="18273" y="25620"/>
                  </a:lnTo>
                  <a:close/>
                  <a:moveTo>
                    <a:pt x="12225" y="24892"/>
                  </a:moveTo>
                  <a:lnTo>
                    <a:pt x="12668" y="25589"/>
                  </a:lnTo>
                  <a:lnTo>
                    <a:pt x="12193" y="26602"/>
                  </a:lnTo>
                  <a:lnTo>
                    <a:pt x="11781" y="25905"/>
                  </a:lnTo>
                  <a:lnTo>
                    <a:pt x="12225" y="24892"/>
                  </a:lnTo>
                  <a:close/>
                  <a:moveTo>
                    <a:pt x="7696" y="25177"/>
                  </a:moveTo>
                  <a:lnTo>
                    <a:pt x="8139" y="25874"/>
                  </a:lnTo>
                  <a:lnTo>
                    <a:pt x="7791" y="26634"/>
                  </a:lnTo>
                  <a:lnTo>
                    <a:pt x="7348" y="25937"/>
                  </a:lnTo>
                  <a:lnTo>
                    <a:pt x="7696" y="25177"/>
                  </a:lnTo>
                  <a:close/>
                  <a:moveTo>
                    <a:pt x="10990" y="25019"/>
                  </a:moveTo>
                  <a:lnTo>
                    <a:pt x="11528" y="25905"/>
                  </a:lnTo>
                  <a:lnTo>
                    <a:pt x="11180" y="26665"/>
                  </a:lnTo>
                  <a:lnTo>
                    <a:pt x="10641" y="25779"/>
                  </a:lnTo>
                  <a:lnTo>
                    <a:pt x="10990" y="25019"/>
                  </a:lnTo>
                  <a:close/>
                  <a:moveTo>
                    <a:pt x="6588" y="25082"/>
                  </a:moveTo>
                  <a:lnTo>
                    <a:pt x="7126" y="25937"/>
                  </a:lnTo>
                  <a:lnTo>
                    <a:pt x="6778" y="26697"/>
                  </a:lnTo>
                  <a:lnTo>
                    <a:pt x="6239" y="25810"/>
                  </a:lnTo>
                  <a:lnTo>
                    <a:pt x="6588" y="25082"/>
                  </a:lnTo>
                  <a:close/>
                  <a:moveTo>
                    <a:pt x="9976" y="25082"/>
                  </a:moveTo>
                  <a:lnTo>
                    <a:pt x="10388" y="25779"/>
                  </a:lnTo>
                  <a:lnTo>
                    <a:pt x="9976" y="26729"/>
                  </a:lnTo>
                  <a:lnTo>
                    <a:pt x="9533" y="26032"/>
                  </a:lnTo>
                  <a:lnTo>
                    <a:pt x="9976" y="25082"/>
                  </a:lnTo>
                  <a:close/>
                  <a:moveTo>
                    <a:pt x="5574" y="25145"/>
                  </a:moveTo>
                  <a:lnTo>
                    <a:pt x="5986" y="25810"/>
                  </a:lnTo>
                  <a:lnTo>
                    <a:pt x="5542" y="26761"/>
                  </a:lnTo>
                  <a:lnTo>
                    <a:pt x="5131" y="26064"/>
                  </a:lnTo>
                  <a:lnTo>
                    <a:pt x="5574" y="25145"/>
                  </a:lnTo>
                  <a:close/>
                  <a:moveTo>
                    <a:pt x="8709" y="25114"/>
                  </a:moveTo>
                  <a:lnTo>
                    <a:pt x="9311" y="26064"/>
                  </a:lnTo>
                  <a:lnTo>
                    <a:pt x="8963" y="26792"/>
                  </a:lnTo>
                  <a:lnTo>
                    <a:pt x="8393" y="25874"/>
                  </a:lnTo>
                  <a:lnTo>
                    <a:pt x="8709" y="25114"/>
                  </a:lnTo>
                  <a:close/>
                  <a:moveTo>
                    <a:pt x="4371" y="25272"/>
                  </a:moveTo>
                  <a:lnTo>
                    <a:pt x="4877" y="26095"/>
                  </a:lnTo>
                  <a:lnTo>
                    <a:pt x="4561" y="26824"/>
                  </a:lnTo>
                  <a:lnTo>
                    <a:pt x="4054" y="26000"/>
                  </a:lnTo>
                  <a:lnTo>
                    <a:pt x="4371" y="25272"/>
                  </a:lnTo>
                  <a:close/>
                  <a:moveTo>
                    <a:pt x="3357" y="25335"/>
                  </a:moveTo>
                  <a:lnTo>
                    <a:pt x="3801" y="26032"/>
                  </a:lnTo>
                  <a:lnTo>
                    <a:pt x="3326" y="27014"/>
                  </a:lnTo>
                  <a:lnTo>
                    <a:pt x="2914" y="26317"/>
                  </a:lnTo>
                  <a:lnTo>
                    <a:pt x="3357" y="25335"/>
                  </a:lnTo>
                  <a:close/>
                  <a:moveTo>
                    <a:pt x="1109" y="25525"/>
                  </a:moveTo>
                  <a:lnTo>
                    <a:pt x="1520" y="26222"/>
                  </a:lnTo>
                  <a:lnTo>
                    <a:pt x="1140" y="27077"/>
                  </a:lnTo>
                  <a:cubicBezTo>
                    <a:pt x="1014" y="26982"/>
                    <a:pt x="919" y="26856"/>
                    <a:pt x="824" y="26729"/>
                  </a:cubicBezTo>
                  <a:cubicBezTo>
                    <a:pt x="760" y="26634"/>
                    <a:pt x="729" y="26570"/>
                    <a:pt x="665" y="26475"/>
                  </a:cubicBezTo>
                  <a:lnTo>
                    <a:pt x="1109" y="25525"/>
                  </a:lnTo>
                  <a:close/>
                  <a:moveTo>
                    <a:pt x="2122" y="25462"/>
                  </a:moveTo>
                  <a:lnTo>
                    <a:pt x="2661" y="26349"/>
                  </a:lnTo>
                  <a:lnTo>
                    <a:pt x="2312" y="27077"/>
                  </a:lnTo>
                  <a:lnTo>
                    <a:pt x="1774" y="26222"/>
                  </a:lnTo>
                  <a:lnTo>
                    <a:pt x="2122" y="25462"/>
                  </a:lnTo>
                  <a:close/>
                  <a:moveTo>
                    <a:pt x="16057" y="25620"/>
                  </a:moveTo>
                  <a:lnTo>
                    <a:pt x="16468" y="26317"/>
                  </a:lnTo>
                  <a:lnTo>
                    <a:pt x="16120" y="27077"/>
                  </a:lnTo>
                  <a:lnTo>
                    <a:pt x="15708" y="26380"/>
                  </a:lnTo>
                  <a:lnTo>
                    <a:pt x="16057" y="25620"/>
                  </a:lnTo>
                  <a:close/>
                  <a:moveTo>
                    <a:pt x="17830" y="26602"/>
                  </a:moveTo>
                  <a:lnTo>
                    <a:pt x="17957" y="26761"/>
                  </a:lnTo>
                  <a:cubicBezTo>
                    <a:pt x="17830" y="26919"/>
                    <a:pt x="17703" y="27046"/>
                    <a:pt x="17577" y="27172"/>
                  </a:cubicBezTo>
                  <a:lnTo>
                    <a:pt x="17830" y="26602"/>
                  </a:lnTo>
                  <a:close/>
                  <a:moveTo>
                    <a:pt x="13808" y="25779"/>
                  </a:moveTo>
                  <a:lnTo>
                    <a:pt x="14251" y="26475"/>
                  </a:lnTo>
                  <a:lnTo>
                    <a:pt x="13903" y="27204"/>
                  </a:lnTo>
                  <a:lnTo>
                    <a:pt x="13460" y="26507"/>
                  </a:lnTo>
                  <a:lnTo>
                    <a:pt x="13808" y="25779"/>
                  </a:lnTo>
                  <a:close/>
                  <a:moveTo>
                    <a:pt x="17102" y="25430"/>
                  </a:moveTo>
                  <a:lnTo>
                    <a:pt x="17703" y="26380"/>
                  </a:lnTo>
                  <a:lnTo>
                    <a:pt x="17292" y="27236"/>
                  </a:lnTo>
                  <a:lnTo>
                    <a:pt x="16722" y="26317"/>
                  </a:lnTo>
                  <a:lnTo>
                    <a:pt x="17102" y="25430"/>
                  </a:lnTo>
                  <a:close/>
                  <a:moveTo>
                    <a:pt x="14917" y="25494"/>
                  </a:moveTo>
                  <a:lnTo>
                    <a:pt x="15455" y="26380"/>
                  </a:lnTo>
                  <a:lnTo>
                    <a:pt x="15043" y="27331"/>
                  </a:lnTo>
                  <a:lnTo>
                    <a:pt x="14473" y="26444"/>
                  </a:lnTo>
                  <a:lnTo>
                    <a:pt x="14917" y="25494"/>
                  </a:lnTo>
                  <a:close/>
                  <a:moveTo>
                    <a:pt x="12795" y="25810"/>
                  </a:moveTo>
                  <a:lnTo>
                    <a:pt x="13238" y="26539"/>
                  </a:lnTo>
                  <a:lnTo>
                    <a:pt x="12763" y="27521"/>
                  </a:lnTo>
                  <a:lnTo>
                    <a:pt x="12351" y="26824"/>
                  </a:lnTo>
                  <a:lnTo>
                    <a:pt x="12795" y="25810"/>
                  </a:lnTo>
                  <a:close/>
                  <a:moveTo>
                    <a:pt x="11655" y="26127"/>
                  </a:moveTo>
                  <a:lnTo>
                    <a:pt x="12098" y="26824"/>
                  </a:lnTo>
                  <a:lnTo>
                    <a:pt x="11750" y="27584"/>
                  </a:lnTo>
                  <a:lnTo>
                    <a:pt x="11338" y="26887"/>
                  </a:lnTo>
                  <a:lnTo>
                    <a:pt x="11655" y="26127"/>
                  </a:lnTo>
                  <a:close/>
                  <a:moveTo>
                    <a:pt x="7253" y="26159"/>
                  </a:moveTo>
                  <a:lnTo>
                    <a:pt x="7664" y="26856"/>
                  </a:lnTo>
                  <a:lnTo>
                    <a:pt x="7348" y="27616"/>
                  </a:lnTo>
                  <a:lnTo>
                    <a:pt x="6904" y="26919"/>
                  </a:lnTo>
                  <a:lnTo>
                    <a:pt x="7253" y="26159"/>
                  </a:lnTo>
                  <a:close/>
                  <a:moveTo>
                    <a:pt x="1679" y="26444"/>
                  </a:moveTo>
                  <a:lnTo>
                    <a:pt x="2217" y="27331"/>
                  </a:lnTo>
                  <a:lnTo>
                    <a:pt x="2027" y="27711"/>
                  </a:lnTo>
                  <a:cubicBezTo>
                    <a:pt x="1774" y="27584"/>
                    <a:pt x="1520" y="27426"/>
                    <a:pt x="1299" y="27236"/>
                  </a:cubicBezTo>
                  <a:lnTo>
                    <a:pt x="1679" y="26444"/>
                  </a:lnTo>
                  <a:close/>
                  <a:moveTo>
                    <a:pt x="9438" y="26285"/>
                  </a:moveTo>
                  <a:lnTo>
                    <a:pt x="9849" y="26982"/>
                  </a:lnTo>
                  <a:lnTo>
                    <a:pt x="9533" y="27711"/>
                  </a:lnTo>
                  <a:lnTo>
                    <a:pt x="9089" y="27014"/>
                  </a:lnTo>
                  <a:lnTo>
                    <a:pt x="9438" y="26285"/>
                  </a:lnTo>
                  <a:close/>
                  <a:moveTo>
                    <a:pt x="5004" y="26317"/>
                  </a:moveTo>
                  <a:lnTo>
                    <a:pt x="5447" y="27014"/>
                  </a:lnTo>
                  <a:lnTo>
                    <a:pt x="5099" y="27742"/>
                  </a:lnTo>
                  <a:lnTo>
                    <a:pt x="4687" y="27046"/>
                  </a:lnTo>
                  <a:lnTo>
                    <a:pt x="5004" y="26317"/>
                  </a:lnTo>
                  <a:close/>
                  <a:moveTo>
                    <a:pt x="8266" y="26095"/>
                  </a:moveTo>
                  <a:lnTo>
                    <a:pt x="8836" y="27046"/>
                  </a:lnTo>
                  <a:lnTo>
                    <a:pt x="8519" y="27774"/>
                  </a:lnTo>
                  <a:lnTo>
                    <a:pt x="7918" y="26856"/>
                  </a:lnTo>
                  <a:lnTo>
                    <a:pt x="8266" y="26095"/>
                  </a:lnTo>
                  <a:close/>
                  <a:moveTo>
                    <a:pt x="16595" y="26539"/>
                  </a:moveTo>
                  <a:lnTo>
                    <a:pt x="17197" y="27489"/>
                  </a:lnTo>
                  <a:cubicBezTo>
                    <a:pt x="16975" y="27616"/>
                    <a:pt x="16785" y="27711"/>
                    <a:pt x="16563" y="27774"/>
                  </a:cubicBezTo>
                  <a:lnTo>
                    <a:pt x="16278" y="27299"/>
                  </a:lnTo>
                  <a:lnTo>
                    <a:pt x="16595" y="26539"/>
                  </a:lnTo>
                  <a:close/>
                  <a:moveTo>
                    <a:pt x="10546" y="26000"/>
                  </a:moveTo>
                  <a:lnTo>
                    <a:pt x="11085" y="26887"/>
                  </a:lnTo>
                  <a:lnTo>
                    <a:pt x="10641" y="27837"/>
                  </a:lnTo>
                  <a:lnTo>
                    <a:pt x="10103" y="26951"/>
                  </a:lnTo>
                  <a:lnTo>
                    <a:pt x="10546" y="26000"/>
                  </a:lnTo>
                  <a:close/>
                  <a:moveTo>
                    <a:pt x="6113" y="26064"/>
                  </a:moveTo>
                  <a:lnTo>
                    <a:pt x="6683" y="26919"/>
                  </a:lnTo>
                  <a:lnTo>
                    <a:pt x="6239" y="27869"/>
                  </a:lnTo>
                  <a:lnTo>
                    <a:pt x="5701" y="26982"/>
                  </a:lnTo>
                  <a:lnTo>
                    <a:pt x="6113" y="26064"/>
                  </a:lnTo>
                  <a:close/>
                  <a:moveTo>
                    <a:pt x="2344" y="27552"/>
                  </a:moveTo>
                  <a:lnTo>
                    <a:pt x="2566" y="27901"/>
                  </a:lnTo>
                  <a:cubicBezTo>
                    <a:pt x="2439" y="27869"/>
                    <a:pt x="2344" y="27837"/>
                    <a:pt x="2249" y="27774"/>
                  </a:cubicBezTo>
                  <a:lnTo>
                    <a:pt x="2344" y="27552"/>
                  </a:lnTo>
                  <a:close/>
                  <a:moveTo>
                    <a:pt x="16152" y="27521"/>
                  </a:moveTo>
                  <a:lnTo>
                    <a:pt x="16373" y="27837"/>
                  </a:lnTo>
                  <a:cubicBezTo>
                    <a:pt x="16247" y="27901"/>
                    <a:pt x="16120" y="27932"/>
                    <a:pt x="15962" y="27932"/>
                  </a:cubicBezTo>
                  <a:lnTo>
                    <a:pt x="16152" y="27521"/>
                  </a:lnTo>
                  <a:close/>
                  <a:moveTo>
                    <a:pt x="2787" y="26570"/>
                  </a:moveTo>
                  <a:lnTo>
                    <a:pt x="3231" y="27267"/>
                  </a:lnTo>
                  <a:lnTo>
                    <a:pt x="2914" y="27964"/>
                  </a:lnTo>
                  <a:cubicBezTo>
                    <a:pt x="2882" y="27932"/>
                    <a:pt x="2882" y="27932"/>
                    <a:pt x="2851" y="27932"/>
                  </a:cubicBezTo>
                  <a:lnTo>
                    <a:pt x="2471" y="27299"/>
                  </a:lnTo>
                  <a:lnTo>
                    <a:pt x="2787" y="26570"/>
                  </a:lnTo>
                  <a:close/>
                  <a:moveTo>
                    <a:pt x="3357" y="27489"/>
                  </a:moveTo>
                  <a:lnTo>
                    <a:pt x="3674" y="27964"/>
                  </a:lnTo>
                  <a:lnTo>
                    <a:pt x="3136" y="27964"/>
                  </a:lnTo>
                  <a:lnTo>
                    <a:pt x="3357" y="27489"/>
                  </a:lnTo>
                  <a:close/>
                  <a:moveTo>
                    <a:pt x="3927" y="26254"/>
                  </a:moveTo>
                  <a:lnTo>
                    <a:pt x="4434" y="27077"/>
                  </a:lnTo>
                  <a:lnTo>
                    <a:pt x="4022" y="27964"/>
                  </a:lnTo>
                  <a:lnTo>
                    <a:pt x="3927" y="27964"/>
                  </a:lnTo>
                  <a:lnTo>
                    <a:pt x="3484" y="27236"/>
                  </a:lnTo>
                  <a:lnTo>
                    <a:pt x="3927" y="26254"/>
                  </a:lnTo>
                  <a:close/>
                  <a:moveTo>
                    <a:pt x="4561" y="27299"/>
                  </a:moveTo>
                  <a:lnTo>
                    <a:pt x="5004" y="27964"/>
                  </a:lnTo>
                  <a:lnTo>
                    <a:pt x="4276" y="27964"/>
                  </a:lnTo>
                  <a:lnTo>
                    <a:pt x="4561" y="27299"/>
                  </a:lnTo>
                  <a:close/>
                  <a:moveTo>
                    <a:pt x="5574" y="27236"/>
                  </a:moveTo>
                  <a:lnTo>
                    <a:pt x="6049" y="27964"/>
                  </a:lnTo>
                  <a:lnTo>
                    <a:pt x="5257" y="27964"/>
                  </a:lnTo>
                  <a:lnTo>
                    <a:pt x="5574" y="27236"/>
                  </a:lnTo>
                  <a:close/>
                  <a:moveTo>
                    <a:pt x="6809" y="27141"/>
                  </a:moveTo>
                  <a:lnTo>
                    <a:pt x="7221" y="27837"/>
                  </a:lnTo>
                  <a:lnTo>
                    <a:pt x="7189" y="27964"/>
                  </a:lnTo>
                  <a:lnTo>
                    <a:pt x="6429" y="27964"/>
                  </a:lnTo>
                  <a:lnTo>
                    <a:pt x="6809" y="27141"/>
                  </a:lnTo>
                  <a:close/>
                  <a:moveTo>
                    <a:pt x="7823" y="27077"/>
                  </a:moveTo>
                  <a:lnTo>
                    <a:pt x="8361" y="27964"/>
                  </a:lnTo>
                  <a:lnTo>
                    <a:pt x="7569" y="27964"/>
                  </a:lnTo>
                  <a:lnTo>
                    <a:pt x="7474" y="27837"/>
                  </a:lnTo>
                  <a:lnTo>
                    <a:pt x="7823" y="27077"/>
                  </a:lnTo>
                  <a:close/>
                  <a:moveTo>
                    <a:pt x="8994" y="27267"/>
                  </a:moveTo>
                  <a:lnTo>
                    <a:pt x="9406" y="27964"/>
                  </a:lnTo>
                  <a:lnTo>
                    <a:pt x="8646" y="27964"/>
                  </a:lnTo>
                  <a:lnTo>
                    <a:pt x="8994" y="27267"/>
                  </a:lnTo>
                  <a:close/>
                  <a:moveTo>
                    <a:pt x="9976" y="27204"/>
                  </a:moveTo>
                  <a:lnTo>
                    <a:pt x="10483" y="27964"/>
                  </a:lnTo>
                  <a:lnTo>
                    <a:pt x="9628" y="27964"/>
                  </a:lnTo>
                  <a:lnTo>
                    <a:pt x="9659" y="27932"/>
                  </a:lnTo>
                  <a:lnTo>
                    <a:pt x="9976" y="27204"/>
                  </a:lnTo>
                  <a:close/>
                  <a:moveTo>
                    <a:pt x="11211" y="27109"/>
                  </a:moveTo>
                  <a:lnTo>
                    <a:pt x="11655" y="27806"/>
                  </a:lnTo>
                  <a:lnTo>
                    <a:pt x="11560" y="27964"/>
                  </a:lnTo>
                  <a:lnTo>
                    <a:pt x="10831" y="27964"/>
                  </a:lnTo>
                  <a:lnTo>
                    <a:pt x="11211" y="27109"/>
                  </a:lnTo>
                  <a:close/>
                  <a:moveTo>
                    <a:pt x="12225" y="27046"/>
                  </a:moveTo>
                  <a:lnTo>
                    <a:pt x="12668" y="27774"/>
                  </a:lnTo>
                  <a:lnTo>
                    <a:pt x="12573" y="27964"/>
                  </a:lnTo>
                  <a:lnTo>
                    <a:pt x="12003" y="27964"/>
                  </a:lnTo>
                  <a:lnTo>
                    <a:pt x="11876" y="27806"/>
                  </a:lnTo>
                  <a:lnTo>
                    <a:pt x="12225" y="27046"/>
                  </a:lnTo>
                  <a:close/>
                  <a:moveTo>
                    <a:pt x="13365" y="26761"/>
                  </a:moveTo>
                  <a:lnTo>
                    <a:pt x="13808" y="27457"/>
                  </a:lnTo>
                  <a:lnTo>
                    <a:pt x="13555" y="27964"/>
                  </a:lnTo>
                  <a:lnTo>
                    <a:pt x="13048" y="27964"/>
                  </a:lnTo>
                  <a:lnTo>
                    <a:pt x="12921" y="27742"/>
                  </a:lnTo>
                  <a:lnTo>
                    <a:pt x="13365" y="26761"/>
                  </a:lnTo>
                  <a:close/>
                  <a:moveTo>
                    <a:pt x="13935" y="27679"/>
                  </a:moveTo>
                  <a:lnTo>
                    <a:pt x="14125" y="27964"/>
                  </a:lnTo>
                  <a:lnTo>
                    <a:pt x="13776" y="27964"/>
                  </a:lnTo>
                  <a:lnTo>
                    <a:pt x="13935" y="27679"/>
                  </a:lnTo>
                  <a:close/>
                  <a:moveTo>
                    <a:pt x="14378" y="26697"/>
                  </a:moveTo>
                  <a:lnTo>
                    <a:pt x="14917" y="27584"/>
                  </a:lnTo>
                  <a:lnTo>
                    <a:pt x="14726" y="27964"/>
                  </a:lnTo>
                  <a:lnTo>
                    <a:pt x="14378" y="27964"/>
                  </a:lnTo>
                  <a:lnTo>
                    <a:pt x="14030" y="27426"/>
                  </a:lnTo>
                  <a:lnTo>
                    <a:pt x="14378" y="26697"/>
                  </a:lnTo>
                  <a:close/>
                  <a:moveTo>
                    <a:pt x="15043" y="27806"/>
                  </a:moveTo>
                  <a:lnTo>
                    <a:pt x="15170" y="27964"/>
                  </a:lnTo>
                  <a:lnTo>
                    <a:pt x="14980" y="27964"/>
                  </a:lnTo>
                  <a:lnTo>
                    <a:pt x="15043" y="27806"/>
                  </a:lnTo>
                  <a:close/>
                  <a:moveTo>
                    <a:pt x="15613" y="26602"/>
                  </a:moveTo>
                  <a:lnTo>
                    <a:pt x="16025" y="27299"/>
                  </a:lnTo>
                  <a:lnTo>
                    <a:pt x="15708" y="27964"/>
                  </a:lnTo>
                  <a:lnTo>
                    <a:pt x="15423" y="27964"/>
                  </a:lnTo>
                  <a:lnTo>
                    <a:pt x="15170" y="27552"/>
                  </a:lnTo>
                  <a:lnTo>
                    <a:pt x="15613" y="26602"/>
                  </a:lnTo>
                  <a:close/>
                  <a:moveTo>
                    <a:pt x="3294" y="0"/>
                  </a:moveTo>
                  <a:cubicBezTo>
                    <a:pt x="3167" y="0"/>
                    <a:pt x="3072" y="0"/>
                    <a:pt x="2977" y="32"/>
                  </a:cubicBezTo>
                  <a:cubicBezTo>
                    <a:pt x="2914" y="32"/>
                    <a:pt x="2819" y="32"/>
                    <a:pt x="2756" y="64"/>
                  </a:cubicBezTo>
                  <a:lnTo>
                    <a:pt x="2724" y="64"/>
                  </a:lnTo>
                  <a:cubicBezTo>
                    <a:pt x="2661" y="64"/>
                    <a:pt x="2597" y="64"/>
                    <a:pt x="2534" y="95"/>
                  </a:cubicBezTo>
                  <a:cubicBezTo>
                    <a:pt x="2281" y="159"/>
                    <a:pt x="2091" y="222"/>
                    <a:pt x="1869" y="317"/>
                  </a:cubicBezTo>
                  <a:cubicBezTo>
                    <a:pt x="1869" y="317"/>
                    <a:pt x="1837" y="349"/>
                    <a:pt x="1837" y="349"/>
                  </a:cubicBezTo>
                  <a:cubicBezTo>
                    <a:pt x="1774" y="380"/>
                    <a:pt x="1742" y="380"/>
                    <a:pt x="1679" y="412"/>
                  </a:cubicBezTo>
                  <a:cubicBezTo>
                    <a:pt x="1616" y="444"/>
                    <a:pt x="1584" y="475"/>
                    <a:pt x="1520" y="507"/>
                  </a:cubicBezTo>
                  <a:cubicBezTo>
                    <a:pt x="1330" y="634"/>
                    <a:pt x="1172" y="760"/>
                    <a:pt x="1014" y="887"/>
                  </a:cubicBezTo>
                  <a:cubicBezTo>
                    <a:pt x="982" y="950"/>
                    <a:pt x="919" y="1014"/>
                    <a:pt x="855" y="1045"/>
                  </a:cubicBezTo>
                  <a:cubicBezTo>
                    <a:pt x="729" y="1235"/>
                    <a:pt x="570" y="1425"/>
                    <a:pt x="444" y="1647"/>
                  </a:cubicBezTo>
                  <a:cubicBezTo>
                    <a:pt x="412" y="1710"/>
                    <a:pt x="349" y="1774"/>
                    <a:pt x="317" y="1869"/>
                  </a:cubicBezTo>
                  <a:cubicBezTo>
                    <a:pt x="159" y="2217"/>
                    <a:pt x="32" y="2597"/>
                    <a:pt x="0" y="3009"/>
                  </a:cubicBezTo>
                  <a:cubicBezTo>
                    <a:pt x="0" y="3104"/>
                    <a:pt x="0" y="3199"/>
                    <a:pt x="0" y="3294"/>
                  </a:cubicBezTo>
                  <a:lnTo>
                    <a:pt x="0" y="3389"/>
                  </a:lnTo>
                  <a:lnTo>
                    <a:pt x="0" y="3864"/>
                  </a:lnTo>
                  <a:lnTo>
                    <a:pt x="0" y="4371"/>
                  </a:lnTo>
                  <a:lnTo>
                    <a:pt x="0" y="4687"/>
                  </a:lnTo>
                  <a:lnTo>
                    <a:pt x="0" y="5099"/>
                  </a:lnTo>
                  <a:lnTo>
                    <a:pt x="0" y="5986"/>
                  </a:lnTo>
                  <a:lnTo>
                    <a:pt x="0" y="6524"/>
                  </a:lnTo>
                  <a:lnTo>
                    <a:pt x="0" y="6809"/>
                  </a:lnTo>
                  <a:lnTo>
                    <a:pt x="0" y="7221"/>
                  </a:lnTo>
                  <a:lnTo>
                    <a:pt x="0" y="8519"/>
                  </a:lnTo>
                  <a:lnTo>
                    <a:pt x="0" y="8709"/>
                  </a:lnTo>
                  <a:lnTo>
                    <a:pt x="0" y="8931"/>
                  </a:lnTo>
                  <a:lnTo>
                    <a:pt x="0" y="9248"/>
                  </a:lnTo>
                  <a:lnTo>
                    <a:pt x="0" y="10578"/>
                  </a:lnTo>
                  <a:lnTo>
                    <a:pt x="0" y="10863"/>
                  </a:lnTo>
                  <a:lnTo>
                    <a:pt x="0" y="10989"/>
                  </a:lnTo>
                  <a:lnTo>
                    <a:pt x="0" y="11401"/>
                  </a:lnTo>
                  <a:lnTo>
                    <a:pt x="0" y="12288"/>
                  </a:lnTo>
                  <a:lnTo>
                    <a:pt x="0" y="12700"/>
                  </a:lnTo>
                  <a:lnTo>
                    <a:pt x="0" y="13460"/>
                  </a:lnTo>
                  <a:lnTo>
                    <a:pt x="0" y="13998"/>
                  </a:lnTo>
                  <a:lnTo>
                    <a:pt x="0" y="14410"/>
                  </a:lnTo>
                  <a:lnTo>
                    <a:pt x="0" y="15613"/>
                  </a:lnTo>
                  <a:lnTo>
                    <a:pt x="0" y="15708"/>
                  </a:lnTo>
                  <a:lnTo>
                    <a:pt x="0" y="16120"/>
                  </a:lnTo>
                  <a:lnTo>
                    <a:pt x="0" y="17767"/>
                  </a:lnTo>
                  <a:lnTo>
                    <a:pt x="0" y="17798"/>
                  </a:lnTo>
                  <a:lnTo>
                    <a:pt x="0" y="18178"/>
                  </a:lnTo>
                  <a:lnTo>
                    <a:pt x="0" y="18305"/>
                  </a:lnTo>
                  <a:lnTo>
                    <a:pt x="0" y="19445"/>
                  </a:lnTo>
                  <a:lnTo>
                    <a:pt x="0" y="19857"/>
                  </a:lnTo>
                  <a:lnTo>
                    <a:pt x="0" y="19952"/>
                  </a:lnTo>
                  <a:lnTo>
                    <a:pt x="0" y="20458"/>
                  </a:lnTo>
                  <a:lnTo>
                    <a:pt x="0" y="21598"/>
                  </a:lnTo>
                  <a:lnTo>
                    <a:pt x="0" y="22010"/>
                  </a:lnTo>
                  <a:lnTo>
                    <a:pt x="0" y="22549"/>
                  </a:lnTo>
                  <a:lnTo>
                    <a:pt x="0" y="23055"/>
                  </a:lnTo>
                  <a:lnTo>
                    <a:pt x="0" y="23309"/>
                  </a:lnTo>
                  <a:lnTo>
                    <a:pt x="0" y="23720"/>
                  </a:lnTo>
                  <a:lnTo>
                    <a:pt x="0" y="24702"/>
                  </a:lnTo>
                  <a:lnTo>
                    <a:pt x="0" y="24924"/>
                  </a:lnTo>
                  <a:cubicBezTo>
                    <a:pt x="0" y="25019"/>
                    <a:pt x="0" y="25082"/>
                    <a:pt x="0" y="25177"/>
                  </a:cubicBezTo>
                  <a:cubicBezTo>
                    <a:pt x="0" y="25272"/>
                    <a:pt x="32" y="25335"/>
                    <a:pt x="32" y="25430"/>
                  </a:cubicBezTo>
                  <a:cubicBezTo>
                    <a:pt x="95" y="25684"/>
                    <a:pt x="159" y="25937"/>
                    <a:pt x="254" y="26190"/>
                  </a:cubicBezTo>
                  <a:cubicBezTo>
                    <a:pt x="285" y="26285"/>
                    <a:pt x="349" y="26412"/>
                    <a:pt x="412" y="26507"/>
                  </a:cubicBezTo>
                  <a:cubicBezTo>
                    <a:pt x="444" y="26570"/>
                    <a:pt x="507" y="26665"/>
                    <a:pt x="539" y="26729"/>
                  </a:cubicBezTo>
                  <a:cubicBezTo>
                    <a:pt x="602" y="26824"/>
                    <a:pt x="697" y="26951"/>
                    <a:pt x="760" y="27046"/>
                  </a:cubicBezTo>
                  <a:cubicBezTo>
                    <a:pt x="855" y="27141"/>
                    <a:pt x="919" y="27204"/>
                    <a:pt x="1014" y="27299"/>
                  </a:cubicBezTo>
                  <a:cubicBezTo>
                    <a:pt x="1077" y="27362"/>
                    <a:pt x="1140" y="27394"/>
                    <a:pt x="1204" y="27457"/>
                  </a:cubicBezTo>
                  <a:cubicBezTo>
                    <a:pt x="1267" y="27489"/>
                    <a:pt x="1299" y="27552"/>
                    <a:pt x="1362" y="27584"/>
                  </a:cubicBezTo>
                  <a:cubicBezTo>
                    <a:pt x="1552" y="27711"/>
                    <a:pt x="1742" y="27837"/>
                    <a:pt x="1932" y="27901"/>
                  </a:cubicBezTo>
                  <a:lnTo>
                    <a:pt x="2154" y="27996"/>
                  </a:lnTo>
                  <a:cubicBezTo>
                    <a:pt x="2344" y="28059"/>
                    <a:pt x="2534" y="28122"/>
                    <a:pt x="2724" y="28154"/>
                  </a:cubicBezTo>
                  <a:lnTo>
                    <a:pt x="2819" y="28154"/>
                  </a:lnTo>
                  <a:cubicBezTo>
                    <a:pt x="2882" y="28186"/>
                    <a:pt x="2946" y="28186"/>
                    <a:pt x="3009" y="28186"/>
                  </a:cubicBezTo>
                  <a:lnTo>
                    <a:pt x="3041" y="28186"/>
                  </a:lnTo>
                  <a:cubicBezTo>
                    <a:pt x="3104" y="28186"/>
                    <a:pt x="3199" y="28217"/>
                    <a:pt x="3294" y="28217"/>
                  </a:cubicBezTo>
                  <a:lnTo>
                    <a:pt x="15487" y="28217"/>
                  </a:lnTo>
                  <a:cubicBezTo>
                    <a:pt x="15518" y="28217"/>
                    <a:pt x="15518" y="28186"/>
                    <a:pt x="15550" y="28186"/>
                  </a:cubicBezTo>
                  <a:lnTo>
                    <a:pt x="15835" y="28186"/>
                  </a:lnTo>
                  <a:cubicBezTo>
                    <a:pt x="16057" y="28154"/>
                    <a:pt x="16278" y="28122"/>
                    <a:pt x="16468" y="28059"/>
                  </a:cubicBezTo>
                  <a:cubicBezTo>
                    <a:pt x="16532" y="28027"/>
                    <a:pt x="16595" y="27996"/>
                    <a:pt x="16690" y="27996"/>
                  </a:cubicBezTo>
                  <a:cubicBezTo>
                    <a:pt x="16785" y="27932"/>
                    <a:pt x="16880" y="27901"/>
                    <a:pt x="16975" y="27837"/>
                  </a:cubicBezTo>
                  <a:cubicBezTo>
                    <a:pt x="17102" y="27806"/>
                    <a:pt x="17197" y="27742"/>
                    <a:pt x="17292" y="27679"/>
                  </a:cubicBezTo>
                  <a:cubicBezTo>
                    <a:pt x="17292" y="27679"/>
                    <a:pt x="17292" y="27647"/>
                    <a:pt x="17323" y="27647"/>
                  </a:cubicBezTo>
                  <a:cubicBezTo>
                    <a:pt x="17355" y="27616"/>
                    <a:pt x="17418" y="27584"/>
                    <a:pt x="17450" y="27552"/>
                  </a:cubicBezTo>
                  <a:cubicBezTo>
                    <a:pt x="17672" y="27394"/>
                    <a:pt x="17893" y="27204"/>
                    <a:pt x="18052" y="26982"/>
                  </a:cubicBezTo>
                  <a:cubicBezTo>
                    <a:pt x="18083" y="26919"/>
                    <a:pt x="18147" y="26856"/>
                    <a:pt x="18178" y="26792"/>
                  </a:cubicBezTo>
                  <a:cubicBezTo>
                    <a:pt x="18337" y="26570"/>
                    <a:pt x="18463" y="26349"/>
                    <a:pt x="18558" y="26095"/>
                  </a:cubicBezTo>
                  <a:cubicBezTo>
                    <a:pt x="18590" y="26000"/>
                    <a:pt x="18622" y="25937"/>
                    <a:pt x="18653" y="25842"/>
                  </a:cubicBezTo>
                  <a:cubicBezTo>
                    <a:pt x="18717" y="25557"/>
                    <a:pt x="18780" y="25240"/>
                    <a:pt x="18780" y="24924"/>
                  </a:cubicBezTo>
                  <a:lnTo>
                    <a:pt x="18780" y="24449"/>
                  </a:lnTo>
                  <a:lnTo>
                    <a:pt x="18780" y="24417"/>
                  </a:lnTo>
                  <a:lnTo>
                    <a:pt x="18780" y="24005"/>
                  </a:lnTo>
                  <a:lnTo>
                    <a:pt x="18780" y="23942"/>
                  </a:lnTo>
                  <a:lnTo>
                    <a:pt x="18780" y="22707"/>
                  </a:lnTo>
                  <a:lnTo>
                    <a:pt x="18780" y="22295"/>
                  </a:lnTo>
                  <a:lnTo>
                    <a:pt x="18780" y="21725"/>
                  </a:lnTo>
                  <a:lnTo>
                    <a:pt x="18780" y="21218"/>
                  </a:lnTo>
                  <a:lnTo>
                    <a:pt x="18780" y="20553"/>
                  </a:lnTo>
                  <a:lnTo>
                    <a:pt x="18780" y="20142"/>
                  </a:lnTo>
                  <a:lnTo>
                    <a:pt x="18780" y="19572"/>
                  </a:lnTo>
                  <a:lnTo>
                    <a:pt x="18780" y="19065"/>
                  </a:lnTo>
                  <a:lnTo>
                    <a:pt x="18780" y="18843"/>
                  </a:lnTo>
                  <a:lnTo>
                    <a:pt x="18780" y="18432"/>
                  </a:lnTo>
                  <a:lnTo>
                    <a:pt x="18780" y="16975"/>
                  </a:lnTo>
                  <a:lnTo>
                    <a:pt x="18780" y="16785"/>
                  </a:lnTo>
                  <a:lnTo>
                    <a:pt x="18780" y="16468"/>
                  </a:lnTo>
                  <a:lnTo>
                    <a:pt x="18780" y="16373"/>
                  </a:lnTo>
                  <a:lnTo>
                    <a:pt x="18780" y="15075"/>
                  </a:lnTo>
                  <a:lnTo>
                    <a:pt x="18780" y="14821"/>
                  </a:lnTo>
                  <a:lnTo>
                    <a:pt x="18780" y="14663"/>
                  </a:lnTo>
                  <a:lnTo>
                    <a:pt x="18780" y="14315"/>
                  </a:lnTo>
                  <a:lnTo>
                    <a:pt x="18780" y="13365"/>
                  </a:lnTo>
                  <a:lnTo>
                    <a:pt x="18780" y="12953"/>
                  </a:lnTo>
                  <a:lnTo>
                    <a:pt x="18780" y="12668"/>
                  </a:lnTo>
                  <a:lnTo>
                    <a:pt x="18780" y="12129"/>
                  </a:lnTo>
                  <a:lnTo>
                    <a:pt x="18780" y="11654"/>
                  </a:lnTo>
                  <a:lnTo>
                    <a:pt x="18780" y="11243"/>
                  </a:lnTo>
                  <a:lnTo>
                    <a:pt x="18780" y="10514"/>
                  </a:lnTo>
                  <a:lnTo>
                    <a:pt x="18780" y="9976"/>
                  </a:lnTo>
                  <a:lnTo>
                    <a:pt x="18780" y="9596"/>
                  </a:lnTo>
                  <a:lnTo>
                    <a:pt x="18780" y="9184"/>
                  </a:lnTo>
                  <a:lnTo>
                    <a:pt x="18780" y="7918"/>
                  </a:lnTo>
                  <a:lnTo>
                    <a:pt x="18780" y="7474"/>
                  </a:lnTo>
                  <a:lnTo>
                    <a:pt x="18812" y="7474"/>
                  </a:lnTo>
                  <a:lnTo>
                    <a:pt x="18812" y="7379"/>
                  </a:lnTo>
                  <a:lnTo>
                    <a:pt x="18812" y="5764"/>
                  </a:lnTo>
                  <a:lnTo>
                    <a:pt x="18812" y="5732"/>
                  </a:lnTo>
                  <a:lnTo>
                    <a:pt x="18812" y="5321"/>
                  </a:lnTo>
                  <a:lnTo>
                    <a:pt x="18812" y="5226"/>
                  </a:lnTo>
                  <a:lnTo>
                    <a:pt x="18812" y="4054"/>
                  </a:lnTo>
                  <a:lnTo>
                    <a:pt x="18812" y="3642"/>
                  </a:lnTo>
                  <a:lnTo>
                    <a:pt x="18812" y="3294"/>
                  </a:lnTo>
                  <a:cubicBezTo>
                    <a:pt x="18812" y="3199"/>
                    <a:pt x="18812" y="3136"/>
                    <a:pt x="18780" y="3072"/>
                  </a:cubicBezTo>
                  <a:cubicBezTo>
                    <a:pt x="18780" y="2945"/>
                    <a:pt x="18780" y="2787"/>
                    <a:pt x="18748" y="2660"/>
                  </a:cubicBezTo>
                  <a:cubicBezTo>
                    <a:pt x="18685" y="2344"/>
                    <a:pt x="18558" y="2027"/>
                    <a:pt x="18432" y="1742"/>
                  </a:cubicBezTo>
                  <a:cubicBezTo>
                    <a:pt x="18368" y="1679"/>
                    <a:pt x="18337" y="1584"/>
                    <a:pt x="18273" y="1520"/>
                  </a:cubicBezTo>
                  <a:cubicBezTo>
                    <a:pt x="18115" y="1235"/>
                    <a:pt x="17893" y="1014"/>
                    <a:pt x="17672" y="792"/>
                  </a:cubicBezTo>
                  <a:cubicBezTo>
                    <a:pt x="17608" y="760"/>
                    <a:pt x="17545" y="697"/>
                    <a:pt x="17482" y="665"/>
                  </a:cubicBezTo>
                  <a:cubicBezTo>
                    <a:pt x="17292" y="539"/>
                    <a:pt x="17102" y="412"/>
                    <a:pt x="16912" y="317"/>
                  </a:cubicBezTo>
                  <a:cubicBezTo>
                    <a:pt x="16848" y="285"/>
                    <a:pt x="16785" y="254"/>
                    <a:pt x="16722" y="222"/>
                  </a:cubicBezTo>
                  <a:lnTo>
                    <a:pt x="16690" y="222"/>
                  </a:lnTo>
                  <a:cubicBezTo>
                    <a:pt x="16595" y="190"/>
                    <a:pt x="16500" y="159"/>
                    <a:pt x="16373" y="127"/>
                  </a:cubicBezTo>
                  <a:cubicBezTo>
                    <a:pt x="16215" y="95"/>
                    <a:pt x="16088" y="64"/>
                    <a:pt x="15930" y="32"/>
                  </a:cubicBezTo>
                  <a:cubicBezTo>
                    <a:pt x="15835" y="32"/>
                    <a:pt x="15772" y="0"/>
                    <a:pt x="156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22"/>
          <p:cNvGrpSpPr/>
          <p:nvPr/>
        </p:nvGrpSpPr>
        <p:grpSpPr>
          <a:xfrm>
            <a:off x="3937480" y="1214362"/>
            <a:ext cx="1435645" cy="1306964"/>
            <a:chOff x="3325830" y="1214362"/>
            <a:chExt cx="1435645" cy="1306964"/>
          </a:xfrm>
        </p:grpSpPr>
        <p:sp>
          <p:nvSpPr>
            <p:cNvPr id="1638" name="Google Shape;1638;p22"/>
            <p:cNvSpPr/>
            <p:nvPr/>
          </p:nvSpPr>
          <p:spPr>
            <a:xfrm>
              <a:off x="3325830" y="1214362"/>
              <a:ext cx="1435645" cy="1163257"/>
            </a:xfrm>
            <a:custGeom>
              <a:avLst/>
              <a:gdLst/>
              <a:ahLst/>
              <a:cxnLst/>
              <a:rect l="l" t="t" r="r" b="b"/>
              <a:pathLst>
                <a:path w="49301" h="39947" extrusionOk="0">
                  <a:moveTo>
                    <a:pt x="24646" y="0"/>
                  </a:moveTo>
                  <a:cubicBezTo>
                    <a:pt x="10677" y="0"/>
                    <a:pt x="1" y="14374"/>
                    <a:pt x="6745" y="29237"/>
                  </a:cubicBezTo>
                  <a:cubicBezTo>
                    <a:pt x="8423" y="32942"/>
                    <a:pt x="11400" y="35919"/>
                    <a:pt x="15042" y="37692"/>
                  </a:cubicBezTo>
                  <a:cubicBezTo>
                    <a:pt x="18303" y="39245"/>
                    <a:pt x="21554" y="39947"/>
                    <a:pt x="24644" y="39947"/>
                  </a:cubicBezTo>
                  <a:cubicBezTo>
                    <a:pt x="38629" y="39947"/>
                    <a:pt x="49301" y="25573"/>
                    <a:pt x="42531" y="10710"/>
                  </a:cubicBezTo>
                  <a:cubicBezTo>
                    <a:pt x="40852" y="7005"/>
                    <a:pt x="37907" y="3997"/>
                    <a:pt x="34233" y="2255"/>
                  </a:cubicBezTo>
                  <a:cubicBezTo>
                    <a:pt x="30978" y="702"/>
                    <a:pt x="27732" y="0"/>
                    <a:pt x="24646"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22"/>
            <p:cNvSpPr/>
            <p:nvPr/>
          </p:nvSpPr>
          <p:spPr>
            <a:xfrm>
              <a:off x="3726958" y="1427549"/>
              <a:ext cx="450050" cy="177108"/>
            </a:xfrm>
            <a:custGeom>
              <a:avLst/>
              <a:gdLst/>
              <a:ahLst/>
              <a:cxnLst/>
              <a:rect l="l" t="t" r="r" b="b"/>
              <a:pathLst>
                <a:path w="15455" h="6082" extrusionOk="0">
                  <a:moveTo>
                    <a:pt x="2882" y="1"/>
                  </a:moveTo>
                  <a:cubicBezTo>
                    <a:pt x="2882" y="1"/>
                    <a:pt x="1" y="1584"/>
                    <a:pt x="12795" y="6081"/>
                  </a:cubicBezTo>
                  <a:lnTo>
                    <a:pt x="15455" y="4466"/>
                  </a:lnTo>
                  <a:cubicBezTo>
                    <a:pt x="15391" y="4403"/>
                    <a:pt x="8171" y="2471"/>
                    <a:pt x="2882" y="1"/>
                  </a:cubicBezTo>
                  <a:close/>
                </a:path>
              </a:pathLst>
            </a:custGeom>
            <a:solidFill>
              <a:srgbClr val="C8A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2"/>
            <p:cNvSpPr/>
            <p:nvPr/>
          </p:nvSpPr>
          <p:spPr>
            <a:xfrm>
              <a:off x="3779432" y="1494525"/>
              <a:ext cx="350547" cy="74198"/>
            </a:xfrm>
            <a:custGeom>
              <a:avLst/>
              <a:gdLst/>
              <a:ahLst/>
              <a:cxnLst/>
              <a:rect l="l" t="t" r="r" b="b"/>
              <a:pathLst>
                <a:path w="12038" h="2548" extrusionOk="0">
                  <a:moveTo>
                    <a:pt x="335" y="0"/>
                  </a:moveTo>
                  <a:cubicBezTo>
                    <a:pt x="79" y="0"/>
                    <a:pt x="0" y="404"/>
                    <a:pt x="288" y="519"/>
                  </a:cubicBezTo>
                  <a:cubicBezTo>
                    <a:pt x="3930" y="1913"/>
                    <a:pt x="7826" y="2230"/>
                    <a:pt x="11689" y="2546"/>
                  </a:cubicBezTo>
                  <a:cubicBezTo>
                    <a:pt x="11700" y="2547"/>
                    <a:pt x="11710" y="2548"/>
                    <a:pt x="11720" y="2548"/>
                  </a:cubicBezTo>
                  <a:cubicBezTo>
                    <a:pt x="12037" y="2548"/>
                    <a:pt x="12027" y="2070"/>
                    <a:pt x="11689" y="2040"/>
                  </a:cubicBezTo>
                  <a:cubicBezTo>
                    <a:pt x="7889" y="1723"/>
                    <a:pt x="4025" y="1374"/>
                    <a:pt x="415" y="13"/>
                  </a:cubicBezTo>
                  <a:cubicBezTo>
                    <a:pt x="387" y="4"/>
                    <a:pt x="360" y="0"/>
                    <a:pt x="335" y="0"/>
                  </a:cubicBezTo>
                  <a:close/>
                </a:path>
              </a:pathLst>
            </a:custGeom>
            <a:solidFill>
              <a:srgbClr val="BC92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2"/>
            <p:cNvSpPr/>
            <p:nvPr/>
          </p:nvSpPr>
          <p:spPr>
            <a:xfrm>
              <a:off x="3621834" y="1493040"/>
              <a:ext cx="501679" cy="134680"/>
            </a:xfrm>
            <a:custGeom>
              <a:avLst/>
              <a:gdLst/>
              <a:ahLst/>
              <a:cxnLst/>
              <a:rect l="l" t="t" r="r" b="b"/>
              <a:pathLst>
                <a:path w="17228" h="4625" extrusionOk="0">
                  <a:moveTo>
                    <a:pt x="2819" y="0"/>
                  </a:moveTo>
                  <a:cubicBezTo>
                    <a:pt x="2818" y="0"/>
                    <a:pt x="0" y="2249"/>
                    <a:pt x="14663" y="4624"/>
                  </a:cubicBezTo>
                  <a:lnTo>
                    <a:pt x="17228" y="2376"/>
                  </a:lnTo>
                  <a:cubicBezTo>
                    <a:pt x="17133" y="2312"/>
                    <a:pt x="8962" y="1647"/>
                    <a:pt x="2819" y="0"/>
                  </a:cubicBezTo>
                  <a:close/>
                </a:path>
              </a:pathLst>
            </a:custGeom>
            <a:solidFill>
              <a:srgbClr val="D3AA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2"/>
            <p:cNvSpPr/>
            <p:nvPr/>
          </p:nvSpPr>
          <p:spPr>
            <a:xfrm>
              <a:off x="3820113" y="1549183"/>
              <a:ext cx="311060" cy="55503"/>
            </a:xfrm>
            <a:custGeom>
              <a:avLst/>
              <a:gdLst/>
              <a:ahLst/>
              <a:cxnLst/>
              <a:rect l="l" t="t" r="r" b="b"/>
              <a:pathLst>
                <a:path w="10682" h="1906" extrusionOk="0">
                  <a:moveTo>
                    <a:pt x="10274" y="0"/>
                  </a:moveTo>
                  <a:cubicBezTo>
                    <a:pt x="10216" y="0"/>
                    <a:pt x="10156" y="20"/>
                    <a:pt x="10102" y="68"/>
                  </a:cubicBezTo>
                  <a:cubicBezTo>
                    <a:pt x="9786" y="353"/>
                    <a:pt x="9152" y="289"/>
                    <a:pt x="8740" y="353"/>
                  </a:cubicBezTo>
                  <a:lnTo>
                    <a:pt x="7569" y="479"/>
                  </a:lnTo>
                  <a:cubicBezTo>
                    <a:pt x="6777" y="606"/>
                    <a:pt x="5954" y="701"/>
                    <a:pt x="5162" y="796"/>
                  </a:cubicBezTo>
                  <a:cubicBezTo>
                    <a:pt x="3547" y="986"/>
                    <a:pt x="1932" y="1176"/>
                    <a:pt x="317" y="1366"/>
                  </a:cubicBezTo>
                  <a:cubicBezTo>
                    <a:pt x="9" y="1397"/>
                    <a:pt x="0" y="1906"/>
                    <a:pt x="290" y="1906"/>
                  </a:cubicBezTo>
                  <a:cubicBezTo>
                    <a:pt x="299" y="1906"/>
                    <a:pt x="307" y="1905"/>
                    <a:pt x="317" y="1904"/>
                  </a:cubicBezTo>
                  <a:cubicBezTo>
                    <a:pt x="2122" y="1683"/>
                    <a:pt x="3927" y="1461"/>
                    <a:pt x="5732" y="1239"/>
                  </a:cubicBezTo>
                  <a:cubicBezTo>
                    <a:pt x="6650" y="1113"/>
                    <a:pt x="7537" y="1018"/>
                    <a:pt x="8455" y="891"/>
                  </a:cubicBezTo>
                  <a:cubicBezTo>
                    <a:pt x="9089" y="828"/>
                    <a:pt x="9944" y="891"/>
                    <a:pt x="10482" y="448"/>
                  </a:cubicBezTo>
                  <a:cubicBezTo>
                    <a:pt x="10682" y="273"/>
                    <a:pt x="10489" y="0"/>
                    <a:pt x="10274" y="0"/>
                  </a:cubicBezTo>
                  <a:close/>
                </a:path>
              </a:pathLst>
            </a:custGeom>
            <a:solidFill>
              <a:srgbClr val="C8A1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22"/>
            <p:cNvSpPr/>
            <p:nvPr/>
          </p:nvSpPr>
          <p:spPr>
            <a:xfrm>
              <a:off x="3528883" y="1567733"/>
              <a:ext cx="580798" cy="115432"/>
            </a:xfrm>
            <a:custGeom>
              <a:avLst/>
              <a:gdLst/>
              <a:ahLst/>
              <a:cxnLst/>
              <a:rect l="l" t="t" r="r" b="b"/>
              <a:pathLst>
                <a:path w="19945" h="3964" extrusionOk="0">
                  <a:moveTo>
                    <a:pt x="19939" y="0"/>
                  </a:moveTo>
                  <a:cubicBezTo>
                    <a:pt x="19644" y="0"/>
                    <a:pt x="10173" y="1619"/>
                    <a:pt x="2404" y="1619"/>
                  </a:cubicBezTo>
                  <a:cubicBezTo>
                    <a:pt x="2191" y="1619"/>
                    <a:pt x="1978" y="1618"/>
                    <a:pt x="1767" y="1616"/>
                  </a:cubicBezTo>
                  <a:lnTo>
                    <a:pt x="1767" y="1616"/>
                  </a:lnTo>
                  <a:cubicBezTo>
                    <a:pt x="1767" y="1616"/>
                    <a:pt x="1" y="3964"/>
                    <a:pt x="9143" y="3964"/>
                  </a:cubicBezTo>
                  <a:cubicBezTo>
                    <a:pt x="11287" y="3964"/>
                    <a:pt x="14031" y="3835"/>
                    <a:pt x="17538" y="3516"/>
                  </a:cubicBezTo>
                  <a:lnTo>
                    <a:pt x="19945" y="1"/>
                  </a:lnTo>
                  <a:cubicBezTo>
                    <a:pt x="19944" y="0"/>
                    <a:pt x="19942" y="0"/>
                    <a:pt x="19939" y="0"/>
                  </a:cubicBezTo>
                  <a:close/>
                </a:path>
              </a:pathLst>
            </a:custGeom>
            <a:solidFill>
              <a:srgbClr val="DEB8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22"/>
            <p:cNvSpPr/>
            <p:nvPr/>
          </p:nvSpPr>
          <p:spPr>
            <a:xfrm>
              <a:off x="3817404" y="1565461"/>
              <a:ext cx="278125" cy="152298"/>
            </a:xfrm>
            <a:custGeom>
              <a:avLst/>
              <a:gdLst/>
              <a:ahLst/>
              <a:cxnLst/>
              <a:rect l="l" t="t" r="r" b="b"/>
              <a:pathLst>
                <a:path w="9551" h="5230" extrusionOk="0">
                  <a:moveTo>
                    <a:pt x="9213" y="1"/>
                  </a:moveTo>
                  <a:cubicBezTo>
                    <a:pt x="9173" y="1"/>
                    <a:pt x="9130" y="15"/>
                    <a:pt x="9087" y="47"/>
                  </a:cubicBezTo>
                  <a:cubicBezTo>
                    <a:pt x="6395" y="2042"/>
                    <a:pt x="3450" y="3625"/>
                    <a:pt x="283" y="4702"/>
                  </a:cubicBezTo>
                  <a:cubicBezTo>
                    <a:pt x="1" y="4815"/>
                    <a:pt x="70" y="5229"/>
                    <a:pt x="313" y="5229"/>
                  </a:cubicBezTo>
                  <a:cubicBezTo>
                    <a:pt x="342" y="5229"/>
                    <a:pt x="375" y="5223"/>
                    <a:pt x="410" y="5209"/>
                  </a:cubicBezTo>
                  <a:cubicBezTo>
                    <a:pt x="3608" y="4101"/>
                    <a:pt x="6617" y="2517"/>
                    <a:pt x="9340" y="522"/>
                  </a:cubicBezTo>
                  <a:cubicBezTo>
                    <a:pt x="9551" y="338"/>
                    <a:pt x="9411" y="1"/>
                    <a:pt x="9213" y="1"/>
                  </a:cubicBezTo>
                  <a:close/>
                </a:path>
              </a:pathLst>
            </a:custGeom>
            <a:solidFill>
              <a:srgbClr val="D3AA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2"/>
            <p:cNvSpPr/>
            <p:nvPr/>
          </p:nvSpPr>
          <p:spPr>
            <a:xfrm>
              <a:off x="3867112" y="1967958"/>
              <a:ext cx="48922" cy="163276"/>
            </a:xfrm>
            <a:custGeom>
              <a:avLst/>
              <a:gdLst/>
              <a:ahLst/>
              <a:cxnLst/>
              <a:rect l="l" t="t" r="r" b="b"/>
              <a:pathLst>
                <a:path w="1680" h="5607" extrusionOk="0">
                  <a:moveTo>
                    <a:pt x="64" y="1"/>
                  </a:moveTo>
                  <a:lnTo>
                    <a:pt x="1" y="5606"/>
                  </a:lnTo>
                  <a:lnTo>
                    <a:pt x="413" y="5606"/>
                  </a:lnTo>
                  <a:lnTo>
                    <a:pt x="413" y="4593"/>
                  </a:lnTo>
                  <a:lnTo>
                    <a:pt x="634" y="4593"/>
                  </a:lnTo>
                  <a:lnTo>
                    <a:pt x="603" y="5606"/>
                  </a:lnTo>
                  <a:lnTo>
                    <a:pt x="1014" y="5606"/>
                  </a:lnTo>
                  <a:lnTo>
                    <a:pt x="1014" y="4593"/>
                  </a:lnTo>
                  <a:lnTo>
                    <a:pt x="1236" y="4593"/>
                  </a:lnTo>
                  <a:lnTo>
                    <a:pt x="1204" y="5606"/>
                  </a:lnTo>
                  <a:lnTo>
                    <a:pt x="1616" y="5606"/>
                  </a:lnTo>
                  <a:lnTo>
                    <a:pt x="1679" y="1"/>
                  </a:lnTo>
                  <a:lnTo>
                    <a:pt x="1268" y="1"/>
                  </a:lnTo>
                  <a:lnTo>
                    <a:pt x="1268" y="1616"/>
                  </a:lnTo>
                  <a:lnTo>
                    <a:pt x="476" y="1584"/>
                  </a:lnTo>
                  <a:lnTo>
                    <a:pt x="476" y="1"/>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22"/>
            <p:cNvSpPr/>
            <p:nvPr/>
          </p:nvSpPr>
          <p:spPr>
            <a:xfrm>
              <a:off x="3880944" y="1944924"/>
              <a:ext cx="24024" cy="70092"/>
            </a:xfrm>
            <a:custGeom>
              <a:avLst/>
              <a:gdLst/>
              <a:ahLst/>
              <a:cxnLst/>
              <a:rect l="l" t="t" r="r" b="b"/>
              <a:pathLst>
                <a:path w="825" h="2407" extrusionOk="0">
                  <a:moveTo>
                    <a:pt x="1" y="0"/>
                  </a:moveTo>
                  <a:lnTo>
                    <a:pt x="1" y="665"/>
                  </a:lnTo>
                  <a:lnTo>
                    <a:pt x="1" y="2375"/>
                  </a:lnTo>
                  <a:lnTo>
                    <a:pt x="793" y="2407"/>
                  </a:lnTo>
                  <a:lnTo>
                    <a:pt x="793" y="665"/>
                  </a:lnTo>
                  <a:lnTo>
                    <a:pt x="824"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22"/>
            <p:cNvSpPr/>
            <p:nvPr/>
          </p:nvSpPr>
          <p:spPr>
            <a:xfrm>
              <a:off x="3896640" y="2101677"/>
              <a:ext cx="5562" cy="29557"/>
            </a:xfrm>
            <a:custGeom>
              <a:avLst/>
              <a:gdLst/>
              <a:ahLst/>
              <a:cxnLst/>
              <a:rect l="l" t="t" r="r" b="b"/>
              <a:pathLst>
                <a:path w="191" h="1015" extrusionOk="0">
                  <a:moveTo>
                    <a:pt x="0" y="1"/>
                  </a:moveTo>
                  <a:lnTo>
                    <a:pt x="0" y="1014"/>
                  </a:lnTo>
                  <a:lnTo>
                    <a:pt x="190" y="1014"/>
                  </a:lnTo>
                  <a:lnTo>
                    <a:pt x="190" y="1"/>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22"/>
            <p:cNvSpPr/>
            <p:nvPr/>
          </p:nvSpPr>
          <p:spPr>
            <a:xfrm>
              <a:off x="3879110" y="2101677"/>
              <a:ext cx="6494" cy="29557"/>
            </a:xfrm>
            <a:custGeom>
              <a:avLst/>
              <a:gdLst/>
              <a:ahLst/>
              <a:cxnLst/>
              <a:rect l="l" t="t" r="r" b="b"/>
              <a:pathLst>
                <a:path w="223" h="1015" extrusionOk="0">
                  <a:moveTo>
                    <a:pt x="1" y="1"/>
                  </a:moveTo>
                  <a:lnTo>
                    <a:pt x="1" y="1014"/>
                  </a:lnTo>
                  <a:lnTo>
                    <a:pt x="191" y="1014"/>
                  </a:lnTo>
                  <a:lnTo>
                    <a:pt x="222" y="1"/>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22"/>
            <p:cNvSpPr/>
            <p:nvPr/>
          </p:nvSpPr>
          <p:spPr>
            <a:xfrm>
              <a:off x="3746322" y="2177302"/>
              <a:ext cx="255470" cy="344024"/>
            </a:xfrm>
            <a:custGeom>
              <a:avLst/>
              <a:gdLst/>
              <a:ahLst/>
              <a:cxnLst/>
              <a:rect l="l" t="t" r="r" b="b"/>
              <a:pathLst>
                <a:path w="8773" h="11814" extrusionOk="0">
                  <a:moveTo>
                    <a:pt x="7316" y="2693"/>
                  </a:moveTo>
                  <a:cubicBezTo>
                    <a:pt x="7569" y="2693"/>
                    <a:pt x="7759" y="2914"/>
                    <a:pt x="7759" y="3168"/>
                  </a:cubicBezTo>
                  <a:lnTo>
                    <a:pt x="7759" y="7316"/>
                  </a:lnTo>
                  <a:cubicBezTo>
                    <a:pt x="7759" y="7570"/>
                    <a:pt x="7569" y="7760"/>
                    <a:pt x="7316" y="7760"/>
                  </a:cubicBezTo>
                  <a:lnTo>
                    <a:pt x="2502" y="7760"/>
                  </a:lnTo>
                  <a:cubicBezTo>
                    <a:pt x="2249" y="7760"/>
                    <a:pt x="2027" y="7570"/>
                    <a:pt x="2027" y="7316"/>
                  </a:cubicBezTo>
                  <a:lnTo>
                    <a:pt x="2027" y="3168"/>
                  </a:lnTo>
                  <a:cubicBezTo>
                    <a:pt x="2027" y="2914"/>
                    <a:pt x="2249" y="2693"/>
                    <a:pt x="2502" y="2693"/>
                  </a:cubicBezTo>
                  <a:close/>
                  <a:moveTo>
                    <a:pt x="4082" y="8784"/>
                  </a:moveTo>
                  <a:cubicBezTo>
                    <a:pt x="4212" y="8784"/>
                    <a:pt x="4402" y="8858"/>
                    <a:pt x="4402" y="8931"/>
                  </a:cubicBezTo>
                  <a:lnTo>
                    <a:pt x="4402" y="9565"/>
                  </a:lnTo>
                  <a:lnTo>
                    <a:pt x="4402" y="10198"/>
                  </a:lnTo>
                  <a:cubicBezTo>
                    <a:pt x="4402" y="10291"/>
                    <a:pt x="4250" y="10350"/>
                    <a:pt x="4118" y="10350"/>
                  </a:cubicBezTo>
                  <a:cubicBezTo>
                    <a:pt x="4070" y="10350"/>
                    <a:pt x="4025" y="10342"/>
                    <a:pt x="3991" y="10325"/>
                  </a:cubicBezTo>
                  <a:lnTo>
                    <a:pt x="3421" y="10008"/>
                  </a:lnTo>
                  <a:lnTo>
                    <a:pt x="2787" y="9691"/>
                  </a:lnTo>
                  <a:cubicBezTo>
                    <a:pt x="2692" y="9660"/>
                    <a:pt x="2597" y="9501"/>
                    <a:pt x="2724" y="9438"/>
                  </a:cubicBezTo>
                  <a:lnTo>
                    <a:pt x="3231" y="9121"/>
                  </a:lnTo>
                  <a:lnTo>
                    <a:pt x="3991" y="8805"/>
                  </a:lnTo>
                  <a:cubicBezTo>
                    <a:pt x="4012" y="8790"/>
                    <a:pt x="4045" y="8784"/>
                    <a:pt x="4082" y="8784"/>
                  </a:cubicBezTo>
                  <a:close/>
                  <a:moveTo>
                    <a:pt x="5598" y="8784"/>
                  </a:moveTo>
                  <a:cubicBezTo>
                    <a:pt x="5623" y="8784"/>
                    <a:pt x="5648" y="8790"/>
                    <a:pt x="5669" y="8805"/>
                  </a:cubicBezTo>
                  <a:lnTo>
                    <a:pt x="6176" y="9121"/>
                  </a:lnTo>
                  <a:lnTo>
                    <a:pt x="6777" y="9438"/>
                  </a:lnTo>
                  <a:cubicBezTo>
                    <a:pt x="6872" y="9501"/>
                    <a:pt x="6872" y="9660"/>
                    <a:pt x="6777" y="9691"/>
                  </a:cubicBezTo>
                  <a:lnTo>
                    <a:pt x="6239" y="10008"/>
                  </a:lnTo>
                  <a:lnTo>
                    <a:pt x="5669" y="10325"/>
                  </a:lnTo>
                  <a:cubicBezTo>
                    <a:pt x="5635" y="10342"/>
                    <a:pt x="5601" y="10350"/>
                    <a:pt x="5570" y="10350"/>
                  </a:cubicBezTo>
                  <a:cubicBezTo>
                    <a:pt x="5484" y="10350"/>
                    <a:pt x="5416" y="10291"/>
                    <a:pt x="5416" y="10198"/>
                  </a:cubicBezTo>
                  <a:lnTo>
                    <a:pt x="5416" y="9565"/>
                  </a:lnTo>
                  <a:lnTo>
                    <a:pt x="5416" y="8931"/>
                  </a:lnTo>
                  <a:cubicBezTo>
                    <a:pt x="5416" y="8858"/>
                    <a:pt x="5511" y="8784"/>
                    <a:pt x="5598" y="8784"/>
                  </a:cubicBezTo>
                  <a:close/>
                  <a:moveTo>
                    <a:pt x="3199" y="1"/>
                  </a:moveTo>
                  <a:cubicBezTo>
                    <a:pt x="1425" y="1"/>
                    <a:pt x="0" y="1426"/>
                    <a:pt x="0" y="3199"/>
                  </a:cubicBezTo>
                  <a:lnTo>
                    <a:pt x="0" y="8615"/>
                  </a:lnTo>
                  <a:cubicBezTo>
                    <a:pt x="0" y="10388"/>
                    <a:pt x="1425" y="11813"/>
                    <a:pt x="3199" y="11813"/>
                  </a:cubicBezTo>
                  <a:lnTo>
                    <a:pt x="5606" y="11813"/>
                  </a:lnTo>
                  <a:cubicBezTo>
                    <a:pt x="7348" y="11813"/>
                    <a:pt x="8773" y="10388"/>
                    <a:pt x="8773" y="8615"/>
                  </a:cubicBezTo>
                  <a:lnTo>
                    <a:pt x="8773" y="3199"/>
                  </a:lnTo>
                  <a:cubicBezTo>
                    <a:pt x="8773" y="1426"/>
                    <a:pt x="7348" y="1"/>
                    <a:pt x="5606" y="1"/>
                  </a:cubicBezTo>
                  <a:close/>
                </a:path>
              </a:pathLst>
            </a:custGeom>
            <a:solidFill>
              <a:srgbClr val="416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22"/>
            <p:cNvSpPr/>
            <p:nvPr/>
          </p:nvSpPr>
          <p:spPr>
            <a:xfrm>
              <a:off x="3800719" y="2251092"/>
              <a:ext cx="166945" cy="147580"/>
            </a:xfrm>
            <a:custGeom>
              <a:avLst/>
              <a:gdLst/>
              <a:ahLst/>
              <a:cxnLst/>
              <a:rect l="l" t="t" r="r" b="b"/>
              <a:pathLst>
                <a:path w="5733" h="5068" extrusionOk="0">
                  <a:moveTo>
                    <a:pt x="444" y="0"/>
                  </a:moveTo>
                  <a:cubicBezTo>
                    <a:pt x="191" y="0"/>
                    <a:pt x="1" y="222"/>
                    <a:pt x="1" y="475"/>
                  </a:cubicBezTo>
                  <a:lnTo>
                    <a:pt x="1" y="4592"/>
                  </a:lnTo>
                  <a:cubicBezTo>
                    <a:pt x="1" y="4846"/>
                    <a:pt x="191" y="5067"/>
                    <a:pt x="444" y="5067"/>
                  </a:cubicBezTo>
                  <a:lnTo>
                    <a:pt x="5290" y="5067"/>
                  </a:lnTo>
                  <a:cubicBezTo>
                    <a:pt x="5543" y="5067"/>
                    <a:pt x="5733" y="4846"/>
                    <a:pt x="5733" y="4592"/>
                  </a:cubicBezTo>
                  <a:lnTo>
                    <a:pt x="5733" y="475"/>
                  </a:lnTo>
                  <a:cubicBezTo>
                    <a:pt x="5733" y="222"/>
                    <a:pt x="5543" y="0"/>
                    <a:pt x="5290"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22"/>
            <p:cNvSpPr/>
            <p:nvPr/>
          </p:nvSpPr>
          <p:spPr>
            <a:xfrm>
              <a:off x="3904007" y="2433092"/>
              <a:ext cx="42457" cy="45602"/>
            </a:xfrm>
            <a:custGeom>
              <a:avLst/>
              <a:gdLst/>
              <a:ahLst/>
              <a:cxnLst/>
              <a:rect l="l" t="t" r="r" b="b"/>
              <a:pathLst>
                <a:path w="1458" h="1566" extrusionOk="0">
                  <a:moveTo>
                    <a:pt x="170" y="0"/>
                  </a:moveTo>
                  <a:cubicBezTo>
                    <a:pt x="77" y="0"/>
                    <a:pt x="1" y="74"/>
                    <a:pt x="1" y="147"/>
                  </a:cubicBezTo>
                  <a:lnTo>
                    <a:pt x="1" y="781"/>
                  </a:lnTo>
                  <a:lnTo>
                    <a:pt x="1" y="1414"/>
                  </a:lnTo>
                  <a:cubicBezTo>
                    <a:pt x="1" y="1507"/>
                    <a:pt x="69" y="1566"/>
                    <a:pt x="155" y="1566"/>
                  </a:cubicBezTo>
                  <a:cubicBezTo>
                    <a:pt x="186" y="1566"/>
                    <a:pt x="220" y="1558"/>
                    <a:pt x="254" y="1541"/>
                  </a:cubicBezTo>
                  <a:lnTo>
                    <a:pt x="824" y="1224"/>
                  </a:lnTo>
                  <a:lnTo>
                    <a:pt x="1362" y="907"/>
                  </a:lnTo>
                  <a:cubicBezTo>
                    <a:pt x="1457" y="876"/>
                    <a:pt x="1457" y="717"/>
                    <a:pt x="1362" y="654"/>
                  </a:cubicBezTo>
                  <a:lnTo>
                    <a:pt x="792" y="337"/>
                  </a:lnTo>
                  <a:lnTo>
                    <a:pt x="254" y="21"/>
                  </a:lnTo>
                  <a:cubicBezTo>
                    <a:pt x="226" y="6"/>
                    <a:pt x="197" y="0"/>
                    <a:pt x="170" y="0"/>
                  </a:cubicBez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22"/>
            <p:cNvSpPr/>
            <p:nvPr/>
          </p:nvSpPr>
          <p:spPr>
            <a:xfrm>
              <a:off x="3822850" y="2433092"/>
              <a:ext cx="51688" cy="45602"/>
            </a:xfrm>
            <a:custGeom>
              <a:avLst/>
              <a:gdLst/>
              <a:ahLst/>
              <a:cxnLst/>
              <a:rect l="l" t="t" r="r" b="b"/>
              <a:pathLst>
                <a:path w="1775" h="1566" extrusionOk="0">
                  <a:moveTo>
                    <a:pt x="1467" y="0"/>
                  </a:moveTo>
                  <a:cubicBezTo>
                    <a:pt x="1428" y="0"/>
                    <a:pt x="1391" y="6"/>
                    <a:pt x="1363" y="21"/>
                  </a:cubicBezTo>
                  <a:lnTo>
                    <a:pt x="666" y="337"/>
                  </a:lnTo>
                  <a:lnTo>
                    <a:pt x="128" y="654"/>
                  </a:lnTo>
                  <a:cubicBezTo>
                    <a:pt x="1" y="717"/>
                    <a:pt x="32" y="876"/>
                    <a:pt x="159" y="907"/>
                  </a:cubicBezTo>
                  <a:lnTo>
                    <a:pt x="729" y="1224"/>
                  </a:lnTo>
                  <a:lnTo>
                    <a:pt x="1363" y="1541"/>
                  </a:lnTo>
                  <a:cubicBezTo>
                    <a:pt x="1397" y="1558"/>
                    <a:pt x="1442" y="1566"/>
                    <a:pt x="1490" y="1566"/>
                  </a:cubicBezTo>
                  <a:cubicBezTo>
                    <a:pt x="1622" y="1566"/>
                    <a:pt x="1774" y="1507"/>
                    <a:pt x="1774" y="1414"/>
                  </a:cubicBezTo>
                  <a:lnTo>
                    <a:pt x="1774" y="781"/>
                  </a:lnTo>
                  <a:lnTo>
                    <a:pt x="1774" y="147"/>
                  </a:lnTo>
                  <a:cubicBezTo>
                    <a:pt x="1774" y="74"/>
                    <a:pt x="1603" y="0"/>
                    <a:pt x="1467" y="0"/>
                  </a:cubicBez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22"/>
            <p:cNvSpPr/>
            <p:nvPr/>
          </p:nvSpPr>
          <p:spPr>
            <a:xfrm>
              <a:off x="3758291" y="1407747"/>
              <a:ext cx="881666" cy="667955"/>
            </a:xfrm>
            <a:custGeom>
              <a:avLst/>
              <a:gdLst/>
              <a:ahLst/>
              <a:cxnLst/>
              <a:rect l="l" t="t" r="r" b="b"/>
              <a:pathLst>
                <a:path w="30277" h="22938" extrusionOk="0">
                  <a:moveTo>
                    <a:pt x="26397" y="0"/>
                  </a:moveTo>
                  <a:cubicBezTo>
                    <a:pt x="26255" y="0"/>
                    <a:pt x="26112" y="48"/>
                    <a:pt x="26001" y="143"/>
                  </a:cubicBezTo>
                  <a:lnTo>
                    <a:pt x="25653" y="459"/>
                  </a:lnTo>
                  <a:cubicBezTo>
                    <a:pt x="24101" y="1853"/>
                    <a:pt x="22201" y="2771"/>
                    <a:pt x="20143" y="3088"/>
                  </a:cubicBezTo>
                  <a:cubicBezTo>
                    <a:pt x="18084" y="3404"/>
                    <a:pt x="15836" y="3689"/>
                    <a:pt x="15519" y="3848"/>
                  </a:cubicBezTo>
                  <a:cubicBezTo>
                    <a:pt x="14284" y="4386"/>
                    <a:pt x="12510" y="4766"/>
                    <a:pt x="11434" y="5590"/>
                  </a:cubicBezTo>
                  <a:cubicBezTo>
                    <a:pt x="8742" y="7585"/>
                    <a:pt x="4403" y="9992"/>
                    <a:pt x="1806" y="11385"/>
                  </a:cubicBezTo>
                  <a:cubicBezTo>
                    <a:pt x="634" y="12018"/>
                    <a:pt x="1" y="13348"/>
                    <a:pt x="318" y="14647"/>
                  </a:cubicBezTo>
                  <a:cubicBezTo>
                    <a:pt x="856" y="17117"/>
                    <a:pt x="1521" y="20854"/>
                    <a:pt x="1711" y="21962"/>
                  </a:cubicBezTo>
                  <a:cubicBezTo>
                    <a:pt x="1740" y="22136"/>
                    <a:pt x="1901" y="22283"/>
                    <a:pt x="2074" y="22283"/>
                  </a:cubicBezTo>
                  <a:cubicBezTo>
                    <a:pt x="2090" y="22283"/>
                    <a:pt x="2106" y="22282"/>
                    <a:pt x="2123" y="22279"/>
                  </a:cubicBezTo>
                  <a:cubicBezTo>
                    <a:pt x="4213" y="22152"/>
                    <a:pt x="3833" y="17719"/>
                    <a:pt x="3485" y="15534"/>
                  </a:cubicBezTo>
                  <a:cubicBezTo>
                    <a:pt x="3390" y="14837"/>
                    <a:pt x="3770" y="14172"/>
                    <a:pt x="4435" y="13918"/>
                  </a:cubicBezTo>
                  <a:cubicBezTo>
                    <a:pt x="5385" y="13538"/>
                    <a:pt x="6810" y="12937"/>
                    <a:pt x="8045" y="12177"/>
                  </a:cubicBezTo>
                  <a:cubicBezTo>
                    <a:pt x="8771" y="11743"/>
                    <a:pt x="9582" y="11555"/>
                    <a:pt x="10341" y="11555"/>
                  </a:cubicBezTo>
                  <a:cubicBezTo>
                    <a:pt x="11802" y="11555"/>
                    <a:pt x="13071" y="12253"/>
                    <a:pt x="13175" y="13253"/>
                  </a:cubicBezTo>
                  <a:cubicBezTo>
                    <a:pt x="13334" y="14805"/>
                    <a:pt x="11877" y="15090"/>
                    <a:pt x="11877" y="15090"/>
                  </a:cubicBezTo>
                  <a:cubicBezTo>
                    <a:pt x="11877" y="15090"/>
                    <a:pt x="9185" y="15850"/>
                    <a:pt x="6525" y="19144"/>
                  </a:cubicBezTo>
                  <a:cubicBezTo>
                    <a:pt x="5226" y="20696"/>
                    <a:pt x="5290" y="21772"/>
                    <a:pt x="5733" y="22437"/>
                  </a:cubicBezTo>
                  <a:cubicBezTo>
                    <a:pt x="5950" y="22771"/>
                    <a:pt x="6307" y="22937"/>
                    <a:pt x="6670" y="22937"/>
                  </a:cubicBezTo>
                  <a:cubicBezTo>
                    <a:pt x="6997" y="22937"/>
                    <a:pt x="7330" y="22802"/>
                    <a:pt x="7570" y="22532"/>
                  </a:cubicBezTo>
                  <a:cubicBezTo>
                    <a:pt x="9185" y="20569"/>
                    <a:pt x="14125" y="17149"/>
                    <a:pt x="17007" y="16484"/>
                  </a:cubicBezTo>
                  <a:cubicBezTo>
                    <a:pt x="18337" y="16167"/>
                    <a:pt x="19572" y="15692"/>
                    <a:pt x="20586" y="15217"/>
                  </a:cubicBezTo>
                  <a:cubicBezTo>
                    <a:pt x="21948" y="14520"/>
                    <a:pt x="23183" y="13570"/>
                    <a:pt x="24133" y="12367"/>
                  </a:cubicBezTo>
                  <a:cubicBezTo>
                    <a:pt x="24766" y="11575"/>
                    <a:pt x="25558" y="10720"/>
                    <a:pt x="26223" y="10023"/>
                  </a:cubicBezTo>
                  <a:cubicBezTo>
                    <a:pt x="27173" y="8978"/>
                    <a:pt x="28345" y="8091"/>
                    <a:pt x="29612" y="7458"/>
                  </a:cubicBezTo>
                  <a:lnTo>
                    <a:pt x="29865" y="7331"/>
                  </a:lnTo>
                  <a:cubicBezTo>
                    <a:pt x="30118" y="7205"/>
                    <a:pt x="30277" y="6920"/>
                    <a:pt x="30213" y="6603"/>
                  </a:cubicBezTo>
                  <a:cubicBezTo>
                    <a:pt x="29738" y="3404"/>
                    <a:pt x="27648" y="1029"/>
                    <a:pt x="26793" y="143"/>
                  </a:cubicBezTo>
                  <a:cubicBezTo>
                    <a:pt x="26682" y="48"/>
                    <a:pt x="26540" y="0"/>
                    <a:pt x="26397" y="0"/>
                  </a:cubicBezTo>
                  <a:close/>
                </a:path>
              </a:pathLst>
            </a:custGeom>
            <a:solidFill>
              <a:srgbClr val="E9C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22"/>
            <p:cNvSpPr/>
            <p:nvPr/>
          </p:nvSpPr>
          <p:spPr>
            <a:xfrm>
              <a:off x="3917839" y="2013152"/>
              <a:ext cx="75654" cy="59580"/>
            </a:xfrm>
            <a:custGeom>
              <a:avLst/>
              <a:gdLst/>
              <a:ahLst/>
              <a:cxnLst/>
              <a:rect l="l" t="t" r="r" b="b"/>
              <a:pathLst>
                <a:path w="2598" h="2046" extrusionOk="0">
                  <a:moveTo>
                    <a:pt x="1458" y="1"/>
                  </a:moveTo>
                  <a:cubicBezTo>
                    <a:pt x="1458" y="1"/>
                    <a:pt x="1" y="1109"/>
                    <a:pt x="887" y="1996"/>
                  </a:cubicBezTo>
                  <a:cubicBezTo>
                    <a:pt x="887" y="1996"/>
                    <a:pt x="956" y="2045"/>
                    <a:pt x="1093" y="2045"/>
                  </a:cubicBezTo>
                  <a:cubicBezTo>
                    <a:pt x="1351" y="2045"/>
                    <a:pt x="1853" y="1870"/>
                    <a:pt x="2598" y="856"/>
                  </a:cubicBezTo>
                  <a:cubicBezTo>
                    <a:pt x="2598" y="856"/>
                    <a:pt x="2154" y="127"/>
                    <a:pt x="1458" y="1"/>
                  </a:cubicBezTo>
                  <a:close/>
                </a:path>
              </a:pathLst>
            </a:custGeom>
            <a:solidFill>
              <a:srgbClr val="F5DE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22"/>
            <p:cNvSpPr/>
            <p:nvPr/>
          </p:nvSpPr>
          <p:spPr>
            <a:xfrm>
              <a:off x="3801650" y="2012191"/>
              <a:ext cx="7396" cy="36953"/>
            </a:xfrm>
            <a:custGeom>
              <a:avLst/>
              <a:gdLst/>
              <a:ahLst/>
              <a:cxnLst/>
              <a:rect l="l" t="t" r="r" b="b"/>
              <a:pathLst>
                <a:path w="254" h="1269" extrusionOk="0">
                  <a:moveTo>
                    <a:pt x="32" y="1"/>
                  </a:moveTo>
                  <a:cubicBezTo>
                    <a:pt x="32" y="1"/>
                    <a:pt x="32" y="1"/>
                    <a:pt x="32" y="2"/>
                  </a:cubicBezTo>
                  <a:cubicBezTo>
                    <a:pt x="0" y="477"/>
                    <a:pt x="254" y="1269"/>
                    <a:pt x="254" y="1269"/>
                  </a:cubicBezTo>
                  <a:cubicBezTo>
                    <a:pt x="254" y="650"/>
                    <a:pt x="42" y="1"/>
                    <a:pt x="32" y="1"/>
                  </a:cubicBezTo>
                  <a:close/>
                </a:path>
              </a:pathLst>
            </a:custGeom>
            <a:solidFill>
              <a:srgbClr val="F5DE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22"/>
            <p:cNvSpPr/>
            <p:nvPr/>
          </p:nvSpPr>
          <p:spPr>
            <a:xfrm>
              <a:off x="3580309" y="1613946"/>
              <a:ext cx="38468" cy="1660"/>
            </a:xfrm>
            <a:custGeom>
              <a:avLst/>
              <a:gdLst/>
              <a:ahLst/>
              <a:cxnLst/>
              <a:rect l="l" t="t" r="r" b="b"/>
              <a:pathLst>
                <a:path w="1321" h="57" extrusionOk="0">
                  <a:moveTo>
                    <a:pt x="752" y="1"/>
                  </a:moveTo>
                  <a:cubicBezTo>
                    <a:pt x="367" y="1"/>
                    <a:pt x="1" y="29"/>
                    <a:pt x="1" y="29"/>
                  </a:cubicBezTo>
                  <a:cubicBezTo>
                    <a:pt x="201" y="50"/>
                    <a:pt x="416" y="57"/>
                    <a:pt x="612" y="57"/>
                  </a:cubicBezTo>
                  <a:cubicBezTo>
                    <a:pt x="1004" y="57"/>
                    <a:pt x="1320" y="29"/>
                    <a:pt x="1299" y="29"/>
                  </a:cubicBezTo>
                  <a:cubicBezTo>
                    <a:pt x="1141" y="8"/>
                    <a:pt x="944" y="1"/>
                    <a:pt x="752" y="1"/>
                  </a:cubicBezTo>
                  <a:close/>
                </a:path>
              </a:pathLst>
            </a:custGeom>
            <a:solidFill>
              <a:srgbClr val="F5DE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57" name="Google Shape;1657;p22"/>
          <p:cNvSpPr/>
          <p:nvPr/>
        </p:nvSpPr>
        <p:spPr>
          <a:xfrm>
            <a:off x="1285350" y="2710150"/>
            <a:ext cx="34700" cy="365953"/>
          </a:xfrm>
          <a:custGeom>
            <a:avLst/>
            <a:gdLst/>
            <a:ahLst/>
            <a:cxnLst/>
            <a:rect l="l" t="t" r="r" b="b"/>
            <a:pathLst>
              <a:path w="318" h="25462" extrusionOk="0">
                <a:moveTo>
                  <a:pt x="0" y="0"/>
                </a:moveTo>
                <a:lnTo>
                  <a:pt x="0" y="25462"/>
                </a:lnTo>
                <a:lnTo>
                  <a:pt x="317" y="25462"/>
                </a:lnTo>
                <a:lnTo>
                  <a:pt x="317"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22"/>
          <p:cNvSpPr txBox="1"/>
          <p:nvPr/>
        </p:nvSpPr>
        <p:spPr>
          <a:xfrm>
            <a:off x="457211" y="3706813"/>
            <a:ext cx="1667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latin typeface="Fira Sans Medium"/>
                <a:ea typeface="Fira Sans Medium"/>
                <a:cs typeface="Fira Sans Medium"/>
                <a:sym typeface="Fira Sans Medium"/>
              </a:rPr>
              <a:t>Data loading</a:t>
            </a:r>
            <a:endParaRPr sz="1300" dirty="0">
              <a:latin typeface="Fira Sans Medium"/>
              <a:ea typeface="Fira Sans Medium"/>
              <a:cs typeface="Fira Sans Medium"/>
              <a:sym typeface="Fira Sans Medium"/>
            </a:endParaRPr>
          </a:p>
        </p:txBody>
      </p:sp>
      <p:sp>
        <p:nvSpPr>
          <p:cNvPr id="1659" name="Google Shape;1659;p22"/>
          <p:cNvSpPr txBox="1"/>
          <p:nvPr/>
        </p:nvSpPr>
        <p:spPr>
          <a:xfrm>
            <a:off x="457211" y="3967513"/>
            <a:ext cx="16674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100" dirty="0">
                <a:latin typeface="Roboto"/>
                <a:ea typeface="Roboto"/>
                <a:cs typeface="Roboto"/>
                <a:sym typeface="Roboto"/>
              </a:rPr>
              <a:t>L</a:t>
            </a:r>
            <a:r>
              <a:rPr lang="en" sz="1100" dirty="0">
                <a:latin typeface="Roboto"/>
                <a:ea typeface="Roboto"/>
                <a:cs typeface="Roboto"/>
                <a:sym typeface="Roboto"/>
              </a:rPr>
              <a:t>oad the dataset </a:t>
            </a:r>
            <a:endParaRPr sz="1100" dirty="0">
              <a:latin typeface="Roboto"/>
              <a:ea typeface="Roboto"/>
              <a:cs typeface="Roboto"/>
              <a:sym typeface="Roboto"/>
            </a:endParaRPr>
          </a:p>
        </p:txBody>
      </p:sp>
      <p:sp>
        <p:nvSpPr>
          <p:cNvPr id="1660" name="Google Shape;1660;p22"/>
          <p:cNvSpPr txBox="1"/>
          <p:nvPr/>
        </p:nvSpPr>
        <p:spPr>
          <a:xfrm>
            <a:off x="7019412" y="3706813"/>
            <a:ext cx="1667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300" dirty="0">
                <a:latin typeface="Fira Sans Medium"/>
                <a:ea typeface="Fira Sans Medium"/>
                <a:cs typeface="Fira Sans Medium"/>
                <a:sym typeface="Fira Sans Medium"/>
              </a:rPr>
              <a:t>T</a:t>
            </a:r>
            <a:r>
              <a:rPr lang="en" sz="1300" dirty="0">
                <a:latin typeface="Fira Sans Medium"/>
                <a:ea typeface="Fira Sans Medium"/>
                <a:cs typeface="Fira Sans Medium"/>
                <a:sym typeface="Fira Sans Medium"/>
              </a:rPr>
              <a:t>raining &amp; testing</a:t>
            </a:r>
            <a:endParaRPr sz="1300" dirty="0">
              <a:latin typeface="Fira Sans Medium"/>
              <a:ea typeface="Fira Sans Medium"/>
              <a:cs typeface="Fira Sans Medium"/>
              <a:sym typeface="Fira Sans Medium"/>
            </a:endParaRPr>
          </a:p>
        </p:txBody>
      </p:sp>
      <p:sp>
        <p:nvSpPr>
          <p:cNvPr id="1661" name="Google Shape;1661;p22"/>
          <p:cNvSpPr txBox="1"/>
          <p:nvPr/>
        </p:nvSpPr>
        <p:spPr>
          <a:xfrm>
            <a:off x="7019400" y="4119701"/>
            <a:ext cx="16674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100" dirty="0">
                <a:latin typeface="Roboto"/>
                <a:ea typeface="Roboto"/>
                <a:cs typeface="Roboto"/>
                <a:sym typeface="Roboto"/>
              </a:rPr>
              <a:t>S</a:t>
            </a:r>
            <a:r>
              <a:rPr lang="en" sz="1100" dirty="0">
                <a:latin typeface="Roboto"/>
                <a:ea typeface="Roboto"/>
                <a:cs typeface="Roboto"/>
                <a:sym typeface="Roboto"/>
              </a:rPr>
              <a:t>elect model and aaply some tests</a:t>
            </a:r>
            <a:endParaRPr sz="1100" dirty="0">
              <a:latin typeface="Roboto"/>
              <a:ea typeface="Roboto"/>
              <a:cs typeface="Roboto"/>
              <a:sym typeface="Roboto"/>
            </a:endParaRPr>
          </a:p>
        </p:txBody>
      </p:sp>
      <p:sp>
        <p:nvSpPr>
          <p:cNvPr id="1662" name="Google Shape;1662;p22"/>
          <p:cNvSpPr txBox="1"/>
          <p:nvPr/>
        </p:nvSpPr>
        <p:spPr>
          <a:xfrm>
            <a:off x="3821600" y="3706813"/>
            <a:ext cx="1667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latin typeface="Fira Sans Medium"/>
                <a:ea typeface="Fira Sans Medium"/>
                <a:cs typeface="Fira Sans Medium"/>
                <a:sym typeface="Fira Sans Medium"/>
              </a:rPr>
              <a:t>Data cleaning</a:t>
            </a:r>
            <a:endParaRPr sz="1300" dirty="0">
              <a:latin typeface="Fira Sans Medium"/>
              <a:ea typeface="Fira Sans Medium"/>
              <a:cs typeface="Fira Sans Medium"/>
              <a:sym typeface="Fira Sans Medium"/>
            </a:endParaRPr>
          </a:p>
        </p:txBody>
      </p:sp>
      <p:sp>
        <p:nvSpPr>
          <p:cNvPr id="1663" name="Google Shape;1663;p22"/>
          <p:cNvSpPr txBox="1"/>
          <p:nvPr/>
        </p:nvSpPr>
        <p:spPr>
          <a:xfrm>
            <a:off x="3821600" y="3967513"/>
            <a:ext cx="16674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100" dirty="0">
                <a:latin typeface="Roboto"/>
                <a:ea typeface="Roboto"/>
                <a:cs typeface="Roboto"/>
                <a:sym typeface="Roboto"/>
              </a:rPr>
              <a:t>F</a:t>
            </a:r>
            <a:r>
              <a:rPr lang="en" sz="1100" dirty="0">
                <a:latin typeface="Roboto"/>
                <a:ea typeface="Roboto"/>
                <a:cs typeface="Roboto"/>
                <a:sym typeface="Roboto"/>
              </a:rPr>
              <a:t>illing missing values,remove duplicates,etc.</a:t>
            </a:r>
            <a:endParaRPr sz="1100" dirty="0">
              <a:latin typeface="Roboto"/>
              <a:ea typeface="Roboto"/>
              <a:cs typeface="Roboto"/>
              <a:sym typeface="Roboto"/>
            </a:endParaRPr>
          </a:p>
        </p:txBody>
      </p:sp>
      <p:sp>
        <p:nvSpPr>
          <p:cNvPr id="1664" name="Google Shape;1664;p22"/>
          <p:cNvSpPr txBox="1"/>
          <p:nvPr/>
        </p:nvSpPr>
        <p:spPr>
          <a:xfrm>
            <a:off x="457200" y="3189147"/>
            <a:ext cx="1667400" cy="48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600">
                <a:latin typeface="Fira Sans Medium"/>
                <a:ea typeface="Fira Sans Medium"/>
                <a:cs typeface="Fira Sans Medium"/>
                <a:sym typeface="Fira Sans Medium"/>
              </a:rPr>
              <a:t>1</a:t>
            </a:r>
            <a:endParaRPr sz="2600">
              <a:latin typeface="Fira Sans Medium"/>
              <a:ea typeface="Fira Sans Medium"/>
              <a:cs typeface="Fira Sans Medium"/>
              <a:sym typeface="Fira Sans Medium"/>
            </a:endParaRPr>
          </a:p>
        </p:txBody>
      </p:sp>
      <p:sp>
        <p:nvSpPr>
          <p:cNvPr id="1665" name="Google Shape;1665;p22"/>
          <p:cNvSpPr txBox="1"/>
          <p:nvPr/>
        </p:nvSpPr>
        <p:spPr>
          <a:xfrm>
            <a:off x="3821600" y="3189147"/>
            <a:ext cx="1667400" cy="48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600">
                <a:latin typeface="Fira Sans Medium"/>
                <a:ea typeface="Fira Sans Medium"/>
                <a:cs typeface="Fira Sans Medium"/>
                <a:sym typeface="Fira Sans Medium"/>
              </a:rPr>
              <a:t>3</a:t>
            </a:r>
            <a:endParaRPr sz="2600">
              <a:latin typeface="Fira Sans Medium"/>
              <a:ea typeface="Fira Sans Medium"/>
              <a:cs typeface="Fira Sans Medium"/>
              <a:sym typeface="Fira Sans Medium"/>
            </a:endParaRPr>
          </a:p>
        </p:txBody>
      </p:sp>
      <p:sp>
        <p:nvSpPr>
          <p:cNvPr id="1666" name="Google Shape;1666;p22"/>
          <p:cNvSpPr txBox="1"/>
          <p:nvPr/>
        </p:nvSpPr>
        <p:spPr>
          <a:xfrm>
            <a:off x="7019400" y="3189147"/>
            <a:ext cx="1667400" cy="48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600">
                <a:latin typeface="Fira Sans Medium"/>
                <a:ea typeface="Fira Sans Medium"/>
                <a:cs typeface="Fira Sans Medium"/>
                <a:sym typeface="Fira Sans Medium"/>
              </a:rPr>
              <a:t>5</a:t>
            </a:r>
            <a:endParaRPr sz="2600">
              <a:latin typeface="Fira Sans Medium"/>
              <a:ea typeface="Fira Sans Medium"/>
              <a:cs typeface="Fira Sans Medium"/>
              <a:sym typeface="Fira Sans Medium"/>
            </a:endParaRPr>
          </a:p>
        </p:txBody>
      </p:sp>
      <p:sp>
        <p:nvSpPr>
          <p:cNvPr id="1667" name="Google Shape;1667;p22"/>
          <p:cNvSpPr txBox="1"/>
          <p:nvPr/>
        </p:nvSpPr>
        <p:spPr>
          <a:xfrm>
            <a:off x="2226036" y="1818725"/>
            <a:ext cx="1667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latin typeface="Fira Sans Medium"/>
                <a:ea typeface="Fira Sans Medium"/>
                <a:cs typeface="Fira Sans Medium"/>
                <a:sym typeface="Fira Sans Medium"/>
              </a:rPr>
              <a:t>Data quality check</a:t>
            </a:r>
            <a:endParaRPr sz="1300" dirty="0">
              <a:latin typeface="Fira Sans Medium"/>
              <a:ea typeface="Fira Sans Medium"/>
              <a:cs typeface="Fira Sans Medium"/>
              <a:sym typeface="Fira Sans Medium"/>
            </a:endParaRPr>
          </a:p>
        </p:txBody>
      </p:sp>
      <p:sp>
        <p:nvSpPr>
          <p:cNvPr id="1668" name="Google Shape;1668;p22"/>
          <p:cNvSpPr txBox="1"/>
          <p:nvPr/>
        </p:nvSpPr>
        <p:spPr>
          <a:xfrm>
            <a:off x="2226036" y="2079425"/>
            <a:ext cx="16674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100" dirty="0">
                <a:solidFill>
                  <a:schemeClr val="dk1"/>
                </a:solidFill>
                <a:latin typeface="Roboto"/>
                <a:ea typeface="Roboto"/>
                <a:cs typeface="Roboto"/>
                <a:sym typeface="Roboto"/>
              </a:rPr>
              <a:t>C</a:t>
            </a:r>
            <a:r>
              <a:rPr lang="en" sz="1100" dirty="0">
                <a:solidFill>
                  <a:schemeClr val="dk1"/>
                </a:solidFill>
                <a:latin typeface="Roboto"/>
                <a:ea typeface="Roboto"/>
                <a:cs typeface="Roboto"/>
                <a:sym typeface="Roboto"/>
              </a:rPr>
              <a:t>hecking duplicate ,missing values</a:t>
            </a:r>
            <a:endParaRPr sz="1100" dirty="0">
              <a:latin typeface="Roboto"/>
              <a:ea typeface="Roboto"/>
              <a:cs typeface="Roboto"/>
              <a:sym typeface="Roboto"/>
            </a:endParaRPr>
          </a:p>
        </p:txBody>
      </p:sp>
      <p:sp>
        <p:nvSpPr>
          <p:cNvPr id="1669" name="Google Shape;1669;p22"/>
          <p:cNvSpPr txBox="1"/>
          <p:nvPr/>
        </p:nvSpPr>
        <p:spPr>
          <a:xfrm>
            <a:off x="2226025" y="1301059"/>
            <a:ext cx="1667400" cy="48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600">
                <a:latin typeface="Fira Sans Medium"/>
                <a:ea typeface="Fira Sans Medium"/>
                <a:cs typeface="Fira Sans Medium"/>
                <a:sym typeface="Fira Sans Medium"/>
              </a:rPr>
              <a:t>2</a:t>
            </a:r>
            <a:endParaRPr sz="2600">
              <a:latin typeface="Fira Sans Medium"/>
              <a:ea typeface="Fira Sans Medium"/>
              <a:cs typeface="Fira Sans Medium"/>
              <a:sym typeface="Fira Sans Medium"/>
            </a:endParaRPr>
          </a:p>
        </p:txBody>
      </p:sp>
      <p:sp>
        <p:nvSpPr>
          <p:cNvPr id="1670" name="Google Shape;1670;p22"/>
          <p:cNvSpPr txBox="1"/>
          <p:nvPr/>
        </p:nvSpPr>
        <p:spPr>
          <a:xfrm>
            <a:off x="5365811" y="1818725"/>
            <a:ext cx="1667400" cy="260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300" dirty="0">
                <a:latin typeface="Fira Sans Medium"/>
                <a:ea typeface="Fira Sans Medium"/>
                <a:cs typeface="Fira Sans Medium"/>
                <a:sym typeface="Fira Sans Medium"/>
              </a:rPr>
              <a:t>EDA</a:t>
            </a:r>
            <a:endParaRPr sz="1300" dirty="0">
              <a:latin typeface="Fira Sans Medium"/>
              <a:ea typeface="Fira Sans Medium"/>
              <a:cs typeface="Fira Sans Medium"/>
              <a:sym typeface="Fira Sans Medium"/>
            </a:endParaRPr>
          </a:p>
        </p:txBody>
      </p:sp>
      <p:sp>
        <p:nvSpPr>
          <p:cNvPr id="1671" name="Google Shape;1671;p22"/>
          <p:cNvSpPr txBox="1"/>
          <p:nvPr/>
        </p:nvSpPr>
        <p:spPr>
          <a:xfrm>
            <a:off x="5365811" y="2079425"/>
            <a:ext cx="16674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1100" dirty="0">
                <a:solidFill>
                  <a:schemeClr val="dk1"/>
                </a:solidFill>
                <a:latin typeface="Roboto"/>
                <a:ea typeface="Roboto"/>
                <a:cs typeface="Roboto"/>
                <a:sym typeface="Roboto"/>
              </a:rPr>
              <a:t>D</a:t>
            </a:r>
            <a:r>
              <a:rPr lang="en" sz="1100" dirty="0">
                <a:solidFill>
                  <a:schemeClr val="dk1"/>
                </a:solidFill>
                <a:latin typeface="Roboto"/>
                <a:ea typeface="Roboto"/>
                <a:cs typeface="Roboto"/>
                <a:sym typeface="Roboto"/>
              </a:rPr>
              <a:t>raw graphs </a:t>
            </a:r>
            <a:endParaRPr sz="1100" dirty="0">
              <a:latin typeface="Roboto"/>
              <a:ea typeface="Roboto"/>
              <a:cs typeface="Roboto"/>
              <a:sym typeface="Roboto"/>
            </a:endParaRPr>
          </a:p>
        </p:txBody>
      </p:sp>
      <p:sp>
        <p:nvSpPr>
          <p:cNvPr id="1672" name="Google Shape;1672;p22"/>
          <p:cNvSpPr txBox="1"/>
          <p:nvPr/>
        </p:nvSpPr>
        <p:spPr>
          <a:xfrm>
            <a:off x="5365800" y="1301059"/>
            <a:ext cx="1667400" cy="48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600">
                <a:latin typeface="Fira Sans Medium"/>
                <a:ea typeface="Fira Sans Medium"/>
                <a:cs typeface="Fira Sans Medium"/>
                <a:sym typeface="Fira Sans Medium"/>
              </a:rPr>
              <a:t>4</a:t>
            </a:r>
            <a:endParaRPr sz="2600">
              <a:latin typeface="Fira Sans Medium"/>
              <a:ea typeface="Fira Sans Medium"/>
              <a:cs typeface="Fira Sans Medium"/>
              <a:sym typeface="Fira Sans Medium"/>
            </a:endParaRPr>
          </a:p>
        </p:txBody>
      </p:sp>
      <p:sp>
        <p:nvSpPr>
          <p:cNvPr id="1673" name="Google Shape;1673;p22"/>
          <p:cNvSpPr/>
          <p:nvPr/>
        </p:nvSpPr>
        <p:spPr>
          <a:xfrm>
            <a:off x="4637950" y="2710150"/>
            <a:ext cx="34700" cy="365953"/>
          </a:xfrm>
          <a:custGeom>
            <a:avLst/>
            <a:gdLst/>
            <a:ahLst/>
            <a:cxnLst/>
            <a:rect l="l" t="t" r="r" b="b"/>
            <a:pathLst>
              <a:path w="318" h="25462" extrusionOk="0">
                <a:moveTo>
                  <a:pt x="0" y="0"/>
                </a:moveTo>
                <a:lnTo>
                  <a:pt x="0" y="25462"/>
                </a:lnTo>
                <a:lnTo>
                  <a:pt x="317" y="25462"/>
                </a:lnTo>
                <a:lnTo>
                  <a:pt x="317"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22"/>
          <p:cNvSpPr/>
          <p:nvPr/>
        </p:nvSpPr>
        <p:spPr>
          <a:xfrm>
            <a:off x="3042375" y="2710150"/>
            <a:ext cx="34700" cy="365953"/>
          </a:xfrm>
          <a:custGeom>
            <a:avLst/>
            <a:gdLst/>
            <a:ahLst/>
            <a:cxnLst/>
            <a:rect l="l" t="t" r="r" b="b"/>
            <a:pathLst>
              <a:path w="318" h="25462" extrusionOk="0">
                <a:moveTo>
                  <a:pt x="0" y="0"/>
                </a:moveTo>
                <a:lnTo>
                  <a:pt x="0" y="25462"/>
                </a:lnTo>
                <a:lnTo>
                  <a:pt x="317" y="25462"/>
                </a:lnTo>
                <a:lnTo>
                  <a:pt x="317"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22"/>
          <p:cNvSpPr/>
          <p:nvPr/>
        </p:nvSpPr>
        <p:spPr>
          <a:xfrm>
            <a:off x="6182150" y="2710150"/>
            <a:ext cx="34700" cy="365953"/>
          </a:xfrm>
          <a:custGeom>
            <a:avLst/>
            <a:gdLst/>
            <a:ahLst/>
            <a:cxnLst/>
            <a:rect l="l" t="t" r="r" b="b"/>
            <a:pathLst>
              <a:path w="318" h="25462" extrusionOk="0">
                <a:moveTo>
                  <a:pt x="0" y="0"/>
                </a:moveTo>
                <a:lnTo>
                  <a:pt x="0" y="25462"/>
                </a:lnTo>
                <a:lnTo>
                  <a:pt x="317" y="25462"/>
                </a:lnTo>
                <a:lnTo>
                  <a:pt x="317"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22"/>
          <p:cNvSpPr/>
          <p:nvPr/>
        </p:nvSpPr>
        <p:spPr>
          <a:xfrm>
            <a:off x="7835763" y="2710150"/>
            <a:ext cx="34700" cy="365953"/>
          </a:xfrm>
          <a:custGeom>
            <a:avLst/>
            <a:gdLst/>
            <a:ahLst/>
            <a:cxnLst/>
            <a:rect l="l" t="t" r="r" b="b"/>
            <a:pathLst>
              <a:path w="318" h="25462" extrusionOk="0">
                <a:moveTo>
                  <a:pt x="0" y="0"/>
                </a:moveTo>
                <a:lnTo>
                  <a:pt x="0" y="25462"/>
                </a:lnTo>
                <a:lnTo>
                  <a:pt x="317" y="25462"/>
                </a:lnTo>
                <a:lnTo>
                  <a:pt x="317"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77" name="Google Shape;1677;p22"/>
          <p:cNvGrpSpPr/>
          <p:nvPr/>
        </p:nvGrpSpPr>
        <p:grpSpPr>
          <a:xfrm>
            <a:off x="5479245" y="3174799"/>
            <a:ext cx="1440508" cy="1307721"/>
            <a:chOff x="4611332" y="2766574"/>
            <a:chExt cx="1440508" cy="1307721"/>
          </a:xfrm>
        </p:grpSpPr>
        <p:sp>
          <p:nvSpPr>
            <p:cNvPr id="1678" name="Google Shape;1678;p22"/>
            <p:cNvSpPr/>
            <p:nvPr/>
          </p:nvSpPr>
          <p:spPr>
            <a:xfrm>
              <a:off x="4611332" y="2766574"/>
              <a:ext cx="1440508" cy="1307721"/>
            </a:xfrm>
            <a:custGeom>
              <a:avLst/>
              <a:gdLst/>
              <a:ahLst/>
              <a:cxnLst/>
              <a:rect l="l" t="t" r="r" b="b"/>
              <a:pathLst>
                <a:path w="49468" h="44908" extrusionOk="0">
                  <a:moveTo>
                    <a:pt x="24725" y="1"/>
                  </a:moveTo>
                  <a:cubicBezTo>
                    <a:pt x="14589" y="1"/>
                    <a:pt x="5399" y="6901"/>
                    <a:pt x="2914" y="17166"/>
                  </a:cubicBezTo>
                  <a:cubicBezTo>
                    <a:pt x="1" y="29232"/>
                    <a:pt x="7411" y="41361"/>
                    <a:pt x="19446" y="44274"/>
                  </a:cubicBezTo>
                  <a:cubicBezTo>
                    <a:pt x="21220" y="44703"/>
                    <a:pt x="22996" y="44908"/>
                    <a:pt x="24744" y="44908"/>
                  </a:cubicBezTo>
                  <a:cubicBezTo>
                    <a:pt x="34880" y="44908"/>
                    <a:pt x="44069" y="38007"/>
                    <a:pt x="46554" y="27743"/>
                  </a:cubicBezTo>
                  <a:cubicBezTo>
                    <a:pt x="49468" y="15677"/>
                    <a:pt x="42057" y="3548"/>
                    <a:pt x="30023" y="634"/>
                  </a:cubicBezTo>
                  <a:cubicBezTo>
                    <a:pt x="28249" y="206"/>
                    <a:pt x="26473" y="1"/>
                    <a:pt x="24725"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22"/>
            <p:cNvSpPr/>
            <p:nvPr/>
          </p:nvSpPr>
          <p:spPr>
            <a:xfrm>
              <a:off x="5326053" y="2961183"/>
              <a:ext cx="85788" cy="287735"/>
            </a:xfrm>
            <a:custGeom>
              <a:avLst/>
              <a:gdLst/>
              <a:ahLst/>
              <a:cxnLst/>
              <a:rect l="l" t="t" r="r" b="b"/>
              <a:pathLst>
                <a:path w="2946" h="9881" extrusionOk="0">
                  <a:moveTo>
                    <a:pt x="2122" y="0"/>
                  </a:moveTo>
                  <a:lnTo>
                    <a:pt x="2154" y="2819"/>
                  </a:lnTo>
                  <a:lnTo>
                    <a:pt x="729" y="2850"/>
                  </a:lnTo>
                  <a:lnTo>
                    <a:pt x="697" y="32"/>
                  </a:lnTo>
                  <a:lnTo>
                    <a:pt x="0" y="32"/>
                  </a:lnTo>
                  <a:lnTo>
                    <a:pt x="127" y="9881"/>
                  </a:lnTo>
                  <a:lnTo>
                    <a:pt x="824" y="9849"/>
                  </a:lnTo>
                  <a:lnTo>
                    <a:pt x="792" y="8107"/>
                  </a:lnTo>
                  <a:lnTo>
                    <a:pt x="1140" y="8107"/>
                  </a:lnTo>
                  <a:lnTo>
                    <a:pt x="1172" y="9849"/>
                  </a:lnTo>
                  <a:lnTo>
                    <a:pt x="1869" y="9849"/>
                  </a:lnTo>
                  <a:lnTo>
                    <a:pt x="1869" y="8107"/>
                  </a:lnTo>
                  <a:lnTo>
                    <a:pt x="2217" y="8076"/>
                  </a:lnTo>
                  <a:lnTo>
                    <a:pt x="2217" y="9849"/>
                  </a:lnTo>
                  <a:lnTo>
                    <a:pt x="2946" y="9849"/>
                  </a:lnTo>
                  <a:lnTo>
                    <a:pt x="2819" y="0"/>
                  </a:lnTo>
                  <a:close/>
                </a:path>
              </a:pathLst>
            </a:custGeom>
            <a:solidFill>
              <a:srgbClr val="FCFC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22"/>
            <p:cNvSpPr/>
            <p:nvPr/>
          </p:nvSpPr>
          <p:spPr>
            <a:xfrm>
              <a:off x="5346350" y="2920590"/>
              <a:ext cx="42428" cy="123614"/>
            </a:xfrm>
            <a:custGeom>
              <a:avLst/>
              <a:gdLst/>
              <a:ahLst/>
              <a:cxnLst/>
              <a:rect l="l" t="t" r="r" b="b"/>
              <a:pathLst>
                <a:path w="1457" h="4245" extrusionOk="0">
                  <a:moveTo>
                    <a:pt x="0" y="1"/>
                  </a:moveTo>
                  <a:lnTo>
                    <a:pt x="0" y="1204"/>
                  </a:lnTo>
                  <a:lnTo>
                    <a:pt x="32" y="4244"/>
                  </a:lnTo>
                  <a:lnTo>
                    <a:pt x="1457" y="4213"/>
                  </a:lnTo>
                  <a:lnTo>
                    <a:pt x="1425" y="1173"/>
                  </a:lnTo>
                  <a:lnTo>
                    <a:pt x="1394" y="1"/>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22"/>
            <p:cNvSpPr/>
            <p:nvPr/>
          </p:nvSpPr>
          <p:spPr>
            <a:xfrm>
              <a:off x="5349116" y="3197259"/>
              <a:ext cx="11095" cy="50756"/>
            </a:xfrm>
            <a:custGeom>
              <a:avLst/>
              <a:gdLst/>
              <a:ahLst/>
              <a:cxnLst/>
              <a:rect l="l" t="t" r="r" b="b"/>
              <a:pathLst>
                <a:path w="381" h="1743" extrusionOk="0">
                  <a:moveTo>
                    <a:pt x="0" y="0"/>
                  </a:moveTo>
                  <a:lnTo>
                    <a:pt x="32" y="1742"/>
                  </a:lnTo>
                  <a:lnTo>
                    <a:pt x="380" y="1742"/>
                  </a:lnTo>
                  <a:lnTo>
                    <a:pt x="348" y="0"/>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22"/>
            <p:cNvSpPr/>
            <p:nvPr/>
          </p:nvSpPr>
          <p:spPr>
            <a:xfrm>
              <a:off x="5379547" y="3196327"/>
              <a:ext cx="11095" cy="51688"/>
            </a:xfrm>
            <a:custGeom>
              <a:avLst/>
              <a:gdLst/>
              <a:ahLst/>
              <a:cxnLst/>
              <a:rect l="l" t="t" r="r" b="b"/>
              <a:pathLst>
                <a:path w="381" h="1775" extrusionOk="0">
                  <a:moveTo>
                    <a:pt x="349" y="1"/>
                  </a:moveTo>
                  <a:lnTo>
                    <a:pt x="0" y="32"/>
                  </a:lnTo>
                  <a:lnTo>
                    <a:pt x="32" y="1774"/>
                  </a:lnTo>
                  <a:lnTo>
                    <a:pt x="380" y="1774"/>
                  </a:lnTo>
                  <a:lnTo>
                    <a:pt x="349" y="1"/>
                  </a:ln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22"/>
            <p:cNvSpPr/>
            <p:nvPr/>
          </p:nvSpPr>
          <p:spPr>
            <a:xfrm>
              <a:off x="5077980" y="3232290"/>
              <a:ext cx="542273" cy="725816"/>
            </a:xfrm>
            <a:custGeom>
              <a:avLst/>
              <a:gdLst/>
              <a:ahLst/>
              <a:cxnLst/>
              <a:rect l="l" t="t" r="r" b="b"/>
              <a:pathLst>
                <a:path w="18622" h="24925" extrusionOk="0">
                  <a:moveTo>
                    <a:pt x="14663" y="4213"/>
                  </a:moveTo>
                  <a:cubicBezTo>
                    <a:pt x="15202" y="4213"/>
                    <a:pt x="15645" y="4656"/>
                    <a:pt x="15645" y="5195"/>
                  </a:cubicBezTo>
                  <a:lnTo>
                    <a:pt x="15645" y="14632"/>
                  </a:lnTo>
                  <a:cubicBezTo>
                    <a:pt x="15645" y="15202"/>
                    <a:pt x="15202" y="15645"/>
                    <a:pt x="14663" y="15645"/>
                  </a:cubicBezTo>
                  <a:lnTo>
                    <a:pt x="4782" y="15645"/>
                  </a:lnTo>
                  <a:cubicBezTo>
                    <a:pt x="4244" y="15645"/>
                    <a:pt x="3801" y="15202"/>
                    <a:pt x="3801" y="14632"/>
                  </a:cubicBezTo>
                  <a:lnTo>
                    <a:pt x="3801" y="5195"/>
                  </a:lnTo>
                  <a:cubicBezTo>
                    <a:pt x="3801" y="4656"/>
                    <a:pt x="4244" y="4213"/>
                    <a:pt x="4782" y="4213"/>
                  </a:cubicBezTo>
                  <a:close/>
                  <a:moveTo>
                    <a:pt x="8062" y="17754"/>
                  </a:moveTo>
                  <a:cubicBezTo>
                    <a:pt x="8256" y="17754"/>
                    <a:pt x="8456" y="17892"/>
                    <a:pt x="8456" y="18084"/>
                  </a:cubicBezTo>
                  <a:lnTo>
                    <a:pt x="8456" y="19446"/>
                  </a:lnTo>
                  <a:lnTo>
                    <a:pt x="8456" y="20807"/>
                  </a:lnTo>
                  <a:cubicBezTo>
                    <a:pt x="8456" y="20999"/>
                    <a:pt x="8256" y="21137"/>
                    <a:pt x="8062" y="21137"/>
                  </a:cubicBezTo>
                  <a:cubicBezTo>
                    <a:pt x="8001" y="21137"/>
                    <a:pt x="7940" y="21123"/>
                    <a:pt x="7886" y="21092"/>
                  </a:cubicBezTo>
                  <a:lnTo>
                    <a:pt x="6651" y="20396"/>
                  </a:lnTo>
                  <a:lnTo>
                    <a:pt x="5448" y="19731"/>
                  </a:lnTo>
                  <a:cubicBezTo>
                    <a:pt x="5226" y="19604"/>
                    <a:pt x="5226" y="19287"/>
                    <a:pt x="5448" y="19161"/>
                  </a:cubicBezTo>
                  <a:lnTo>
                    <a:pt x="6619" y="18496"/>
                  </a:lnTo>
                  <a:lnTo>
                    <a:pt x="7886" y="17799"/>
                  </a:lnTo>
                  <a:cubicBezTo>
                    <a:pt x="7940" y="17768"/>
                    <a:pt x="8001" y="17754"/>
                    <a:pt x="8062" y="17754"/>
                  </a:cubicBezTo>
                  <a:close/>
                  <a:moveTo>
                    <a:pt x="11442" y="17754"/>
                  </a:moveTo>
                  <a:cubicBezTo>
                    <a:pt x="11507" y="17754"/>
                    <a:pt x="11569" y="17768"/>
                    <a:pt x="11623" y="17799"/>
                  </a:cubicBezTo>
                  <a:lnTo>
                    <a:pt x="12858" y="18464"/>
                  </a:lnTo>
                  <a:lnTo>
                    <a:pt x="14061" y="19161"/>
                  </a:lnTo>
                  <a:cubicBezTo>
                    <a:pt x="14283" y="19287"/>
                    <a:pt x="14315" y="19604"/>
                    <a:pt x="14093" y="19731"/>
                  </a:cubicBezTo>
                  <a:lnTo>
                    <a:pt x="12921" y="20396"/>
                  </a:lnTo>
                  <a:lnTo>
                    <a:pt x="11623" y="21092"/>
                  </a:lnTo>
                  <a:cubicBezTo>
                    <a:pt x="11569" y="21123"/>
                    <a:pt x="11507" y="21137"/>
                    <a:pt x="11442" y="21137"/>
                  </a:cubicBezTo>
                  <a:cubicBezTo>
                    <a:pt x="11240" y="21137"/>
                    <a:pt x="11021" y="20999"/>
                    <a:pt x="11021" y="20807"/>
                  </a:cubicBezTo>
                  <a:lnTo>
                    <a:pt x="11021" y="19446"/>
                  </a:lnTo>
                  <a:lnTo>
                    <a:pt x="11021" y="18084"/>
                  </a:lnTo>
                  <a:cubicBezTo>
                    <a:pt x="11021" y="17892"/>
                    <a:pt x="11240" y="17754"/>
                    <a:pt x="11442" y="17754"/>
                  </a:cubicBezTo>
                  <a:close/>
                  <a:moveTo>
                    <a:pt x="6841" y="1"/>
                  </a:moveTo>
                  <a:cubicBezTo>
                    <a:pt x="3072" y="1"/>
                    <a:pt x="0" y="3041"/>
                    <a:pt x="0" y="6810"/>
                  </a:cubicBezTo>
                  <a:lnTo>
                    <a:pt x="0" y="18116"/>
                  </a:lnTo>
                  <a:cubicBezTo>
                    <a:pt x="0" y="21884"/>
                    <a:pt x="3072" y="24924"/>
                    <a:pt x="6841" y="24924"/>
                  </a:cubicBezTo>
                  <a:lnTo>
                    <a:pt x="11781" y="24924"/>
                  </a:lnTo>
                  <a:cubicBezTo>
                    <a:pt x="15550" y="24924"/>
                    <a:pt x="18622" y="21884"/>
                    <a:pt x="18622" y="18116"/>
                  </a:cubicBezTo>
                  <a:lnTo>
                    <a:pt x="18622" y="6810"/>
                  </a:lnTo>
                  <a:cubicBezTo>
                    <a:pt x="18622" y="3041"/>
                    <a:pt x="15550" y="1"/>
                    <a:pt x="11781" y="1"/>
                  </a:cubicBezTo>
                  <a:close/>
                </a:path>
              </a:pathLst>
            </a:custGeom>
            <a:solidFill>
              <a:srgbClr val="416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22"/>
            <p:cNvSpPr/>
            <p:nvPr/>
          </p:nvSpPr>
          <p:spPr>
            <a:xfrm>
              <a:off x="5183103" y="3349411"/>
              <a:ext cx="356924" cy="332026"/>
            </a:xfrm>
            <a:custGeom>
              <a:avLst/>
              <a:gdLst/>
              <a:ahLst/>
              <a:cxnLst/>
              <a:rect l="l" t="t" r="r" b="b"/>
              <a:pathLst>
                <a:path w="12257" h="11402" extrusionOk="0">
                  <a:moveTo>
                    <a:pt x="1014" y="1"/>
                  </a:moveTo>
                  <a:cubicBezTo>
                    <a:pt x="444" y="1"/>
                    <a:pt x="1" y="444"/>
                    <a:pt x="1" y="983"/>
                  </a:cubicBezTo>
                  <a:lnTo>
                    <a:pt x="1" y="10388"/>
                  </a:lnTo>
                  <a:cubicBezTo>
                    <a:pt x="1" y="10958"/>
                    <a:pt x="444" y="11402"/>
                    <a:pt x="1014" y="11402"/>
                  </a:cubicBezTo>
                  <a:lnTo>
                    <a:pt x="11243" y="11402"/>
                  </a:lnTo>
                  <a:cubicBezTo>
                    <a:pt x="11813" y="11402"/>
                    <a:pt x="12257" y="10958"/>
                    <a:pt x="12257" y="10388"/>
                  </a:cubicBezTo>
                  <a:lnTo>
                    <a:pt x="12257" y="983"/>
                  </a:lnTo>
                  <a:cubicBezTo>
                    <a:pt x="12257" y="444"/>
                    <a:pt x="11813" y="1"/>
                    <a:pt x="11243"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22"/>
            <p:cNvSpPr/>
            <p:nvPr/>
          </p:nvSpPr>
          <p:spPr>
            <a:xfrm>
              <a:off x="5230132" y="3749287"/>
              <a:ext cx="94116" cy="98513"/>
            </a:xfrm>
            <a:custGeom>
              <a:avLst/>
              <a:gdLst/>
              <a:ahLst/>
              <a:cxnLst/>
              <a:rect l="l" t="t" r="r" b="b"/>
              <a:pathLst>
                <a:path w="3232" h="3383" extrusionOk="0">
                  <a:moveTo>
                    <a:pt x="2837" y="0"/>
                  </a:moveTo>
                  <a:cubicBezTo>
                    <a:pt x="2776" y="0"/>
                    <a:pt x="2715" y="14"/>
                    <a:pt x="2661" y="45"/>
                  </a:cubicBezTo>
                  <a:lnTo>
                    <a:pt x="1426" y="710"/>
                  </a:lnTo>
                  <a:lnTo>
                    <a:pt x="223" y="1407"/>
                  </a:lnTo>
                  <a:cubicBezTo>
                    <a:pt x="1" y="1533"/>
                    <a:pt x="1" y="1850"/>
                    <a:pt x="223" y="1977"/>
                  </a:cubicBezTo>
                  <a:lnTo>
                    <a:pt x="1394" y="2642"/>
                  </a:lnTo>
                  <a:lnTo>
                    <a:pt x="2661" y="3338"/>
                  </a:lnTo>
                  <a:cubicBezTo>
                    <a:pt x="2714" y="3369"/>
                    <a:pt x="2774" y="3383"/>
                    <a:pt x="2834" y="3383"/>
                  </a:cubicBezTo>
                  <a:cubicBezTo>
                    <a:pt x="3029" y="3383"/>
                    <a:pt x="3231" y="3239"/>
                    <a:pt x="3231" y="3022"/>
                  </a:cubicBezTo>
                  <a:lnTo>
                    <a:pt x="3231" y="1692"/>
                  </a:lnTo>
                  <a:lnTo>
                    <a:pt x="3231" y="330"/>
                  </a:lnTo>
                  <a:cubicBezTo>
                    <a:pt x="3231" y="138"/>
                    <a:pt x="3031" y="0"/>
                    <a:pt x="2837" y="0"/>
                  </a:cubicBez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22"/>
            <p:cNvSpPr/>
            <p:nvPr/>
          </p:nvSpPr>
          <p:spPr>
            <a:xfrm>
              <a:off x="5398912" y="3749287"/>
              <a:ext cx="95921" cy="98513"/>
            </a:xfrm>
            <a:custGeom>
              <a:avLst/>
              <a:gdLst/>
              <a:ahLst/>
              <a:cxnLst/>
              <a:rect l="l" t="t" r="r" b="b"/>
              <a:pathLst>
                <a:path w="3294" h="3383" extrusionOk="0">
                  <a:moveTo>
                    <a:pt x="421" y="0"/>
                  </a:moveTo>
                  <a:cubicBezTo>
                    <a:pt x="219" y="0"/>
                    <a:pt x="0" y="138"/>
                    <a:pt x="0" y="330"/>
                  </a:cubicBezTo>
                  <a:lnTo>
                    <a:pt x="0" y="1692"/>
                  </a:lnTo>
                  <a:lnTo>
                    <a:pt x="0" y="3053"/>
                  </a:lnTo>
                  <a:cubicBezTo>
                    <a:pt x="0" y="3245"/>
                    <a:pt x="219" y="3383"/>
                    <a:pt x="421" y="3383"/>
                  </a:cubicBezTo>
                  <a:cubicBezTo>
                    <a:pt x="486" y="3383"/>
                    <a:pt x="548" y="3369"/>
                    <a:pt x="602" y="3338"/>
                  </a:cubicBezTo>
                  <a:lnTo>
                    <a:pt x="1837" y="2673"/>
                  </a:lnTo>
                  <a:lnTo>
                    <a:pt x="3040" y="1977"/>
                  </a:lnTo>
                  <a:cubicBezTo>
                    <a:pt x="3262" y="1850"/>
                    <a:pt x="3294" y="1533"/>
                    <a:pt x="3072" y="1407"/>
                  </a:cubicBezTo>
                  <a:lnTo>
                    <a:pt x="1900" y="742"/>
                  </a:lnTo>
                  <a:lnTo>
                    <a:pt x="602" y="45"/>
                  </a:lnTo>
                  <a:cubicBezTo>
                    <a:pt x="548" y="14"/>
                    <a:pt x="486" y="0"/>
                    <a:pt x="421" y="0"/>
                  </a:cubicBezTo>
                  <a:close/>
                </a:path>
              </a:pathLst>
            </a:custGeom>
            <a:solidFill>
              <a:srgbClr val="87BA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22"/>
            <p:cNvSpPr/>
            <p:nvPr/>
          </p:nvSpPr>
          <p:spPr>
            <a:xfrm>
              <a:off x="5245828" y="3438867"/>
              <a:ext cx="95921" cy="128215"/>
            </a:xfrm>
            <a:custGeom>
              <a:avLst/>
              <a:gdLst/>
              <a:ahLst/>
              <a:cxnLst/>
              <a:rect l="l" t="t" r="r" b="b"/>
              <a:pathLst>
                <a:path w="3294" h="4403" extrusionOk="0">
                  <a:moveTo>
                    <a:pt x="919" y="1"/>
                  </a:moveTo>
                  <a:cubicBezTo>
                    <a:pt x="919" y="1"/>
                    <a:pt x="665" y="1"/>
                    <a:pt x="665" y="159"/>
                  </a:cubicBezTo>
                  <a:cubicBezTo>
                    <a:pt x="665" y="286"/>
                    <a:pt x="159" y="1362"/>
                    <a:pt x="159" y="1362"/>
                  </a:cubicBezTo>
                  <a:lnTo>
                    <a:pt x="127" y="1394"/>
                  </a:lnTo>
                  <a:cubicBezTo>
                    <a:pt x="127" y="1394"/>
                    <a:pt x="95" y="1521"/>
                    <a:pt x="159" y="1648"/>
                  </a:cubicBezTo>
                  <a:cubicBezTo>
                    <a:pt x="190" y="1743"/>
                    <a:pt x="380" y="1806"/>
                    <a:pt x="380" y="1806"/>
                  </a:cubicBezTo>
                  <a:lnTo>
                    <a:pt x="1647" y="1806"/>
                  </a:lnTo>
                  <a:cubicBezTo>
                    <a:pt x="2407" y="1838"/>
                    <a:pt x="2724" y="2503"/>
                    <a:pt x="2724" y="3073"/>
                  </a:cubicBezTo>
                  <a:cubicBezTo>
                    <a:pt x="2724" y="3674"/>
                    <a:pt x="2217" y="3896"/>
                    <a:pt x="1647" y="3896"/>
                  </a:cubicBezTo>
                  <a:cubicBezTo>
                    <a:pt x="1077" y="3896"/>
                    <a:pt x="444" y="3643"/>
                    <a:pt x="444" y="3073"/>
                  </a:cubicBezTo>
                  <a:cubicBezTo>
                    <a:pt x="444" y="2946"/>
                    <a:pt x="444" y="2851"/>
                    <a:pt x="444" y="2724"/>
                  </a:cubicBezTo>
                  <a:cubicBezTo>
                    <a:pt x="444" y="2724"/>
                    <a:pt x="475" y="2629"/>
                    <a:pt x="317" y="2566"/>
                  </a:cubicBezTo>
                  <a:cubicBezTo>
                    <a:pt x="296" y="2562"/>
                    <a:pt x="276" y="2561"/>
                    <a:pt x="258" y="2561"/>
                  </a:cubicBezTo>
                  <a:cubicBezTo>
                    <a:pt x="114" y="2561"/>
                    <a:pt x="64" y="2661"/>
                    <a:pt x="64" y="2661"/>
                  </a:cubicBezTo>
                  <a:cubicBezTo>
                    <a:pt x="32" y="2819"/>
                    <a:pt x="0" y="2978"/>
                    <a:pt x="0" y="3136"/>
                  </a:cubicBezTo>
                  <a:cubicBezTo>
                    <a:pt x="0" y="3928"/>
                    <a:pt x="919" y="4403"/>
                    <a:pt x="1647" y="4403"/>
                  </a:cubicBezTo>
                  <a:cubicBezTo>
                    <a:pt x="2375" y="4403"/>
                    <a:pt x="3294" y="3928"/>
                    <a:pt x="3294" y="3136"/>
                  </a:cubicBezTo>
                  <a:cubicBezTo>
                    <a:pt x="3294" y="2344"/>
                    <a:pt x="2819" y="1394"/>
                    <a:pt x="1805" y="1394"/>
                  </a:cubicBezTo>
                  <a:lnTo>
                    <a:pt x="760" y="1331"/>
                  </a:lnTo>
                  <a:lnTo>
                    <a:pt x="1077" y="412"/>
                  </a:lnTo>
                  <a:lnTo>
                    <a:pt x="2755" y="412"/>
                  </a:lnTo>
                  <a:cubicBezTo>
                    <a:pt x="2755" y="381"/>
                    <a:pt x="3009" y="412"/>
                    <a:pt x="3009" y="222"/>
                  </a:cubicBezTo>
                  <a:cubicBezTo>
                    <a:pt x="3009" y="32"/>
                    <a:pt x="2914" y="1"/>
                    <a:pt x="2724" y="1"/>
                  </a:cubicBezTo>
                  <a:close/>
                </a:path>
              </a:pathLst>
            </a:custGeom>
            <a:solidFill>
              <a:srgbClr val="416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22"/>
            <p:cNvSpPr/>
            <p:nvPr/>
          </p:nvSpPr>
          <p:spPr>
            <a:xfrm>
              <a:off x="5354649" y="3547689"/>
              <a:ext cx="19394" cy="26790"/>
            </a:xfrm>
            <a:custGeom>
              <a:avLst/>
              <a:gdLst/>
              <a:ahLst/>
              <a:cxnLst/>
              <a:rect l="l" t="t" r="r" b="b"/>
              <a:pathLst>
                <a:path w="666" h="920" extrusionOk="0">
                  <a:moveTo>
                    <a:pt x="317" y="1"/>
                  </a:moveTo>
                  <a:cubicBezTo>
                    <a:pt x="0" y="1"/>
                    <a:pt x="32" y="412"/>
                    <a:pt x="32" y="412"/>
                  </a:cubicBezTo>
                  <a:cubicBezTo>
                    <a:pt x="32" y="507"/>
                    <a:pt x="158" y="476"/>
                    <a:pt x="254" y="602"/>
                  </a:cubicBezTo>
                  <a:cubicBezTo>
                    <a:pt x="380" y="729"/>
                    <a:pt x="254" y="919"/>
                    <a:pt x="412" y="919"/>
                  </a:cubicBezTo>
                  <a:cubicBezTo>
                    <a:pt x="539" y="919"/>
                    <a:pt x="634" y="412"/>
                    <a:pt x="634" y="412"/>
                  </a:cubicBezTo>
                  <a:cubicBezTo>
                    <a:pt x="634" y="412"/>
                    <a:pt x="665" y="1"/>
                    <a:pt x="317" y="1"/>
                  </a:cubicBezTo>
                  <a:close/>
                </a:path>
              </a:pathLst>
            </a:custGeom>
            <a:solidFill>
              <a:srgbClr val="416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22"/>
            <p:cNvSpPr/>
            <p:nvPr/>
          </p:nvSpPr>
          <p:spPr>
            <a:xfrm>
              <a:off x="5385982" y="3438867"/>
              <a:ext cx="95950" cy="128215"/>
            </a:xfrm>
            <a:custGeom>
              <a:avLst/>
              <a:gdLst/>
              <a:ahLst/>
              <a:cxnLst/>
              <a:rect l="l" t="t" r="r" b="b"/>
              <a:pathLst>
                <a:path w="3295" h="4403" extrusionOk="0">
                  <a:moveTo>
                    <a:pt x="888" y="1"/>
                  </a:moveTo>
                  <a:cubicBezTo>
                    <a:pt x="888" y="1"/>
                    <a:pt x="666" y="1"/>
                    <a:pt x="666" y="159"/>
                  </a:cubicBezTo>
                  <a:cubicBezTo>
                    <a:pt x="666" y="286"/>
                    <a:pt x="159" y="1362"/>
                    <a:pt x="159" y="1362"/>
                  </a:cubicBezTo>
                  <a:lnTo>
                    <a:pt x="128" y="1394"/>
                  </a:lnTo>
                  <a:cubicBezTo>
                    <a:pt x="128" y="1394"/>
                    <a:pt x="64" y="1521"/>
                    <a:pt x="128" y="1648"/>
                  </a:cubicBezTo>
                  <a:cubicBezTo>
                    <a:pt x="191" y="1743"/>
                    <a:pt x="381" y="1806"/>
                    <a:pt x="381" y="1806"/>
                  </a:cubicBezTo>
                  <a:lnTo>
                    <a:pt x="1648" y="1806"/>
                  </a:lnTo>
                  <a:cubicBezTo>
                    <a:pt x="2408" y="1838"/>
                    <a:pt x="2724" y="2503"/>
                    <a:pt x="2724" y="3073"/>
                  </a:cubicBezTo>
                  <a:cubicBezTo>
                    <a:pt x="2724" y="3674"/>
                    <a:pt x="2218" y="3896"/>
                    <a:pt x="1648" y="3896"/>
                  </a:cubicBezTo>
                  <a:cubicBezTo>
                    <a:pt x="1078" y="3896"/>
                    <a:pt x="444" y="3643"/>
                    <a:pt x="444" y="3073"/>
                  </a:cubicBezTo>
                  <a:cubicBezTo>
                    <a:pt x="444" y="2946"/>
                    <a:pt x="444" y="2851"/>
                    <a:pt x="444" y="2724"/>
                  </a:cubicBezTo>
                  <a:cubicBezTo>
                    <a:pt x="444" y="2724"/>
                    <a:pt x="476" y="2629"/>
                    <a:pt x="286" y="2566"/>
                  </a:cubicBezTo>
                  <a:cubicBezTo>
                    <a:pt x="268" y="2562"/>
                    <a:pt x="252" y="2561"/>
                    <a:pt x="237" y="2561"/>
                  </a:cubicBezTo>
                  <a:cubicBezTo>
                    <a:pt x="114" y="2561"/>
                    <a:pt x="64" y="2661"/>
                    <a:pt x="64" y="2661"/>
                  </a:cubicBezTo>
                  <a:cubicBezTo>
                    <a:pt x="33" y="2819"/>
                    <a:pt x="1" y="2978"/>
                    <a:pt x="1" y="3136"/>
                  </a:cubicBezTo>
                  <a:cubicBezTo>
                    <a:pt x="1" y="3928"/>
                    <a:pt x="919" y="4403"/>
                    <a:pt x="1648" y="4403"/>
                  </a:cubicBezTo>
                  <a:cubicBezTo>
                    <a:pt x="2376" y="4403"/>
                    <a:pt x="3294" y="3928"/>
                    <a:pt x="3294" y="3136"/>
                  </a:cubicBezTo>
                  <a:cubicBezTo>
                    <a:pt x="3294" y="2344"/>
                    <a:pt x="2819" y="1394"/>
                    <a:pt x="1806" y="1394"/>
                  </a:cubicBezTo>
                  <a:lnTo>
                    <a:pt x="761" y="1331"/>
                  </a:lnTo>
                  <a:lnTo>
                    <a:pt x="1078" y="412"/>
                  </a:lnTo>
                  <a:lnTo>
                    <a:pt x="2756" y="412"/>
                  </a:lnTo>
                  <a:cubicBezTo>
                    <a:pt x="2756" y="381"/>
                    <a:pt x="2978" y="412"/>
                    <a:pt x="2978" y="222"/>
                  </a:cubicBezTo>
                  <a:cubicBezTo>
                    <a:pt x="2978" y="32"/>
                    <a:pt x="2914" y="1"/>
                    <a:pt x="2724" y="1"/>
                  </a:cubicBezTo>
                  <a:close/>
                </a:path>
              </a:pathLst>
            </a:custGeom>
            <a:solidFill>
              <a:srgbClr val="416E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grpSp>
        <p:nvGrpSpPr>
          <p:cNvPr id="644" name="Google Shape;644;p16"/>
          <p:cNvGrpSpPr/>
          <p:nvPr/>
        </p:nvGrpSpPr>
        <p:grpSpPr>
          <a:xfrm>
            <a:off x="114137" y="362155"/>
            <a:ext cx="1524327" cy="3935525"/>
            <a:chOff x="3809837" y="1207975"/>
            <a:chExt cx="1524327" cy="3935525"/>
          </a:xfrm>
        </p:grpSpPr>
        <p:sp>
          <p:nvSpPr>
            <p:cNvPr id="645" name="Google Shape;645;p16"/>
            <p:cNvSpPr/>
            <p:nvPr/>
          </p:nvSpPr>
          <p:spPr>
            <a:xfrm>
              <a:off x="3962759" y="3526765"/>
              <a:ext cx="766815" cy="1197934"/>
            </a:xfrm>
            <a:custGeom>
              <a:avLst/>
              <a:gdLst/>
              <a:ahLst/>
              <a:cxnLst/>
              <a:rect l="l" t="t" r="r" b="b"/>
              <a:pathLst>
                <a:path w="23658" h="36959" extrusionOk="0">
                  <a:moveTo>
                    <a:pt x="19287" y="1"/>
                  </a:moveTo>
                  <a:lnTo>
                    <a:pt x="1" y="11022"/>
                  </a:lnTo>
                  <a:lnTo>
                    <a:pt x="1838" y="22232"/>
                  </a:lnTo>
                  <a:cubicBezTo>
                    <a:pt x="2344" y="25304"/>
                    <a:pt x="4054" y="27869"/>
                    <a:pt x="6430" y="29421"/>
                  </a:cubicBezTo>
                  <a:lnTo>
                    <a:pt x="6746" y="30593"/>
                  </a:lnTo>
                  <a:lnTo>
                    <a:pt x="7253" y="36958"/>
                  </a:lnTo>
                  <a:lnTo>
                    <a:pt x="19984" y="36958"/>
                  </a:lnTo>
                  <a:lnTo>
                    <a:pt x="20997" y="31036"/>
                  </a:lnTo>
                  <a:lnTo>
                    <a:pt x="21124" y="31036"/>
                  </a:lnTo>
                  <a:lnTo>
                    <a:pt x="21029" y="30941"/>
                  </a:lnTo>
                  <a:lnTo>
                    <a:pt x="23658" y="24956"/>
                  </a:lnTo>
                  <a:lnTo>
                    <a:pt x="19287" y="1"/>
                  </a:lnTo>
                  <a:close/>
                </a:path>
              </a:pathLst>
            </a:custGeom>
            <a:solidFill>
              <a:srgbClr val="E5A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4685394" y="2557793"/>
              <a:ext cx="315179" cy="1490456"/>
            </a:xfrm>
            <a:custGeom>
              <a:avLst/>
              <a:gdLst/>
              <a:ahLst/>
              <a:cxnLst/>
              <a:rect l="l" t="t" r="r" b="b"/>
              <a:pathLst>
                <a:path w="9724" h="45984" extrusionOk="0">
                  <a:moveTo>
                    <a:pt x="4973" y="0"/>
                  </a:moveTo>
                  <a:cubicBezTo>
                    <a:pt x="2724" y="0"/>
                    <a:pt x="856" y="1805"/>
                    <a:pt x="824" y="4054"/>
                  </a:cubicBezTo>
                  <a:lnTo>
                    <a:pt x="1" y="45984"/>
                  </a:lnTo>
                  <a:lnTo>
                    <a:pt x="9723" y="45984"/>
                  </a:lnTo>
                  <a:lnTo>
                    <a:pt x="9121" y="4149"/>
                  </a:lnTo>
                  <a:cubicBezTo>
                    <a:pt x="9121" y="1869"/>
                    <a:pt x="7253" y="0"/>
                    <a:pt x="4973" y="0"/>
                  </a:cubicBezTo>
                  <a:close/>
                </a:path>
              </a:pathLst>
            </a:custGeom>
            <a:solidFill>
              <a:srgbClr val="E5AB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971996" y="3460805"/>
              <a:ext cx="456822" cy="575419"/>
            </a:xfrm>
            <a:custGeom>
              <a:avLst/>
              <a:gdLst/>
              <a:ahLst/>
              <a:cxnLst/>
              <a:rect l="l" t="t" r="r" b="b"/>
              <a:pathLst>
                <a:path w="14094" h="17753" extrusionOk="0">
                  <a:moveTo>
                    <a:pt x="4800" y="0"/>
                  </a:moveTo>
                  <a:cubicBezTo>
                    <a:pt x="4189" y="0"/>
                    <a:pt x="3567" y="135"/>
                    <a:pt x="2978" y="421"/>
                  </a:cubicBezTo>
                  <a:cubicBezTo>
                    <a:pt x="887" y="1402"/>
                    <a:pt x="1" y="3904"/>
                    <a:pt x="1014" y="5994"/>
                  </a:cubicBezTo>
                  <a:lnTo>
                    <a:pt x="5543" y="15400"/>
                  </a:lnTo>
                  <a:cubicBezTo>
                    <a:pt x="6248" y="16878"/>
                    <a:pt x="7737" y="17752"/>
                    <a:pt x="9294" y="17752"/>
                  </a:cubicBezTo>
                  <a:cubicBezTo>
                    <a:pt x="9905" y="17752"/>
                    <a:pt x="10527" y="17618"/>
                    <a:pt x="11117" y="17332"/>
                  </a:cubicBezTo>
                  <a:cubicBezTo>
                    <a:pt x="13207" y="16350"/>
                    <a:pt x="14093" y="13848"/>
                    <a:pt x="13080" y="11758"/>
                  </a:cubicBezTo>
                  <a:lnTo>
                    <a:pt x="8551" y="2352"/>
                  </a:lnTo>
                  <a:cubicBezTo>
                    <a:pt x="7846" y="874"/>
                    <a:pt x="6358" y="0"/>
                    <a:pt x="4800" y="0"/>
                  </a:cubicBezTo>
                  <a:close/>
                </a:path>
              </a:pathLst>
            </a:custGeom>
            <a:solidFill>
              <a:srgbClr val="F3B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4193730" y="3366388"/>
              <a:ext cx="456789" cy="575938"/>
            </a:xfrm>
            <a:custGeom>
              <a:avLst/>
              <a:gdLst/>
              <a:ahLst/>
              <a:cxnLst/>
              <a:rect l="l" t="t" r="r" b="b"/>
              <a:pathLst>
                <a:path w="14093" h="17769" extrusionOk="0">
                  <a:moveTo>
                    <a:pt x="4776" y="0"/>
                  </a:moveTo>
                  <a:cubicBezTo>
                    <a:pt x="4170" y="0"/>
                    <a:pt x="3556" y="135"/>
                    <a:pt x="2977" y="420"/>
                  </a:cubicBezTo>
                  <a:cubicBezTo>
                    <a:pt x="887" y="1434"/>
                    <a:pt x="0" y="3935"/>
                    <a:pt x="1014" y="5994"/>
                  </a:cubicBezTo>
                  <a:lnTo>
                    <a:pt x="5542" y="15399"/>
                  </a:lnTo>
                  <a:cubicBezTo>
                    <a:pt x="6249" y="16904"/>
                    <a:pt x="7744" y="17769"/>
                    <a:pt x="9305" y="17769"/>
                  </a:cubicBezTo>
                  <a:cubicBezTo>
                    <a:pt x="9913" y="17769"/>
                    <a:pt x="10531" y="17638"/>
                    <a:pt x="11116" y="17363"/>
                  </a:cubicBezTo>
                  <a:cubicBezTo>
                    <a:pt x="13206" y="16350"/>
                    <a:pt x="14093" y="13848"/>
                    <a:pt x="13080" y="11758"/>
                  </a:cubicBezTo>
                  <a:lnTo>
                    <a:pt x="8551" y="2384"/>
                  </a:lnTo>
                  <a:cubicBezTo>
                    <a:pt x="7822" y="881"/>
                    <a:pt x="6325" y="0"/>
                    <a:pt x="4776" y="0"/>
                  </a:cubicBezTo>
                  <a:close/>
                </a:path>
              </a:pathLst>
            </a:custGeom>
            <a:solidFill>
              <a:srgbClr val="F3B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3809837" y="3645719"/>
              <a:ext cx="385968" cy="485993"/>
            </a:xfrm>
            <a:custGeom>
              <a:avLst/>
              <a:gdLst/>
              <a:ahLst/>
              <a:cxnLst/>
              <a:rect l="l" t="t" r="r" b="b"/>
              <a:pathLst>
                <a:path w="11908" h="14994" extrusionOk="0">
                  <a:moveTo>
                    <a:pt x="4032" y="0"/>
                  </a:moveTo>
                  <a:cubicBezTo>
                    <a:pt x="3520" y="0"/>
                    <a:pt x="2999" y="113"/>
                    <a:pt x="2502" y="353"/>
                  </a:cubicBezTo>
                  <a:cubicBezTo>
                    <a:pt x="760" y="1208"/>
                    <a:pt x="0" y="3330"/>
                    <a:pt x="855" y="5071"/>
                  </a:cubicBezTo>
                  <a:lnTo>
                    <a:pt x="4655" y="12989"/>
                  </a:lnTo>
                  <a:cubicBezTo>
                    <a:pt x="5268" y="14259"/>
                    <a:pt x="6530" y="14993"/>
                    <a:pt x="7838" y="14993"/>
                  </a:cubicBezTo>
                  <a:cubicBezTo>
                    <a:pt x="8355" y="14993"/>
                    <a:pt x="8880" y="14878"/>
                    <a:pt x="9374" y="14635"/>
                  </a:cubicBezTo>
                  <a:cubicBezTo>
                    <a:pt x="11148" y="13812"/>
                    <a:pt x="11908" y="11690"/>
                    <a:pt x="11053" y="9917"/>
                  </a:cubicBezTo>
                  <a:lnTo>
                    <a:pt x="7221" y="1999"/>
                  </a:lnTo>
                  <a:cubicBezTo>
                    <a:pt x="6605" y="746"/>
                    <a:pt x="5349" y="0"/>
                    <a:pt x="4032" y="0"/>
                  </a:cubicBezTo>
                  <a:close/>
                </a:path>
              </a:pathLst>
            </a:custGeom>
            <a:solidFill>
              <a:srgbClr val="F3B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342568" y="3207340"/>
              <a:ext cx="720595" cy="1529676"/>
            </a:xfrm>
            <a:custGeom>
              <a:avLst/>
              <a:gdLst/>
              <a:ahLst/>
              <a:cxnLst/>
              <a:rect l="l" t="t" r="r" b="b"/>
              <a:pathLst>
                <a:path w="22232" h="47194" extrusionOk="0">
                  <a:moveTo>
                    <a:pt x="4591" y="0"/>
                  </a:moveTo>
                  <a:cubicBezTo>
                    <a:pt x="4145" y="0"/>
                    <a:pt x="3697" y="148"/>
                    <a:pt x="3326" y="450"/>
                  </a:cubicBezTo>
                  <a:cubicBezTo>
                    <a:pt x="665" y="2572"/>
                    <a:pt x="0" y="5422"/>
                    <a:pt x="2407" y="9096"/>
                  </a:cubicBezTo>
                  <a:lnTo>
                    <a:pt x="8709" y="16601"/>
                  </a:lnTo>
                  <a:lnTo>
                    <a:pt x="7918" y="21225"/>
                  </a:lnTo>
                  <a:cubicBezTo>
                    <a:pt x="6841" y="21858"/>
                    <a:pt x="5891" y="22745"/>
                    <a:pt x="5131" y="23853"/>
                  </a:cubicBezTo>
                  <a:cubicBezTo>
                    <a:pt x="3072" y="26799"/>
                    <a:pt x="3040" y="30567"/>
                    <a:pt x="4719" y="33512"/>
                  </a:cubicBezTo>
                  <a:lnTo>
                    <a:pt x="8266" y="47193"/>
                  </a:lnTo>
                  <a:lnTo>
                    <a:pt x="18273" y="47193"/>
                  </a:lnTo>
                  <a:lnTo>
                    <a:pt x="18685" y="40796"/>
                  </a:lnTo>
                  <a:lnTo>
                    <a:pt x="21535" y="31802"/>
                  </a:lnTo>
                  <a:cubicBezTo>
                    <a:pt x="22232" y="29617"/>
                    <a:pt x="22074" y="27242"/>
                    <a:pt x="21155" y="25215"/>
                  </a:cubicBezTo>
                  <a:lnTo>
                    <a:pt x="16500" y="12453"/>
                  </a:lnTo>
                  <a:lnTo>
                    <a:pt x="6144" y="735"/>
                  </a:lnTo>
                  <a:cubicBezTo>
                    <a:pt x="5750" y="251"/>
                    <a:pt x="5173" y="0"/>
                    <a:pt x="4591" y="0"/>
                  </a:cubicBezTo>
                  <a:close/>
                </a:path>
              </a:pathLst>
            </a:custGeom>
            <a:solidFill>
              <a:srgbClr val="F3B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6"/>
            <p:cNvSpPr/>
            <p:nvPr/>
          </p:nvSpPr>
          <p:spPr>
            <a:xfrm>
              <a:off x="4092117" y="4724666"/>
              <a:ext cx="917695" cy="418834"/>
            </a:xfrm>
            <a:custGeom>
              <a:avLst/>
              <a:gdLst/>
              <a:ahLst/>
              <a:cxnLst/>
              <a:rect l="l" t="t" r="r" b="b"/>
              <a:pathLst>
                <a:path w="28313" h="12922" extrusionOk="0">
                  <a:moveTo>
                    <a:pt x="0" y="0"/>
                  </a:moveTo>
                  <a:lnTo>
                    <a:pt x="0" y="12921"/>
                  </a:lnTo>
                  <a:lnTo>
                    <a:pt x="28312" y="12921"/>
                  </a:lnTo>
                  <a:lnTo>
                    <a:pt x="28312"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6"/>
            <p:cNvSpPr/>
            <p:nvPr/>
          </p:nvSpPr>
          <p:spPr>
            <a:xfrm>
              <a:off x="4787007" y="2636815"/>
              <a:ext cx="105762" cy="105762"/>
            </a:xfrm>
            <a:custGeom>
              <a:avLst/>
              <a:gdLst/>
              <a:ahLst/>
              <a:cxnLst/>
              <a:rect l="l" t="t" r="r" b="b"/>
              <a:pathLst>
                <a:path w="3263" h="3263" extrusionOk="0">
                  <a:moveTo>
                    <a:pt x="1616" y="1"/>
                  </a:moveTo>
                  <a:cubicBezTo>
                    <a:pt x="729" y="1"/>
                    <a:pt x="1" y="729"/>
                    <a:pt x="1" y="1616"/>
                  </a:cubicBezTo>
                  <a:cubicBezTo>
                    <a:pt x="1" y="2503"/>
                    <a:pt x="729" y="3263"/>
                    <a:pt x="1616" y="3263"/>
                  </a:cubicBezTo>
                  <a:cubicBezTo>
                    <a:pt x="2503" y="3263"/>
                    <a:pt x="3263" y="2534"/>
                    <a:pt x="3263" y="1616"/>
                  </a:cubicBezTo>
                  <a:cubicBezTo>
                    <a:pt x="3263" y="729"/>
                    <a:pt x="2503" y="1"/>
                    <a:pt x="1616" y="1"/>
                  </a:cubicBez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4766490" y="2250879"/>
              <a:ext cx="148871" cy="394201"/>
            </a:xfrm>
            <a:custGeom>
              <a:avLst/>
              <a:gdLst/>
              <a:ahLst/>
              <a:cxnLst/>
              <a:rect l="l" t="t" r="r" b="b"/>
              <a:pathLst>
                <a:path w="4593" h="12162" extrusionOk="0">
                  <a:moveTo>
                    <a:pt x="1" y="0"/>
                  </a:moveTo>
                  <a:lnTo>
                    <a:pt x="1" y="12161"/>
                  </a:lnTo>
                  <a:lnTo>
                    <a:pt x="4593" y="12161"/>
                  </a:lnTo>
                  <a:lnTo>
                    <a:pt x="4593" y="0"/>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4766490" y="2277555"/>
              <a:ext cx="148871" cy="63691"/>
            </a:xfrm>
            <a:custGeom>
              <a:avLst/>
              <a:gdLst/>
              <a:ahLst/>
              <a:cxnLst/>
              <a:rect l="l" t="t" r="r" b="b"/>
              <a:pathLst>
                <a:path w="4593" h="1965" extrusionOk="0">
                  <a:moveTo>
                    <a:pt x="1" y="1"/>
                  </a:moveTo>
                  <a:lnTo>
                    <a:pt x="1" y="1964"/>
                  </a:lnTo>
                  <a:lnTo>
                    <a:pt x="4593" y="1964"/>
                  </a:lnTo>
                  <a:lnTo>
                    <a:pt x="4593" y="1"/>
                  </a:ln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4810636" y="2558831"/>
              <a:ext cx="57500" cy="86250"/>
            </a:xfrm>
            <a:custGeom>
              <a:avLst/>
              <a:gdLst/>
              <a:ahLst/>
              <a:cxnLst/>
              <a:rect l="l" t="t" r="r" b="b"/>
              <a:pathLst>
                <a:path w="1774" h="2661" extrusionOk="0">
                  <a:moveTo>
                    <a:pt x="0" y="0"/>
                  </a:moveTo>
                  <a:lnTo>
                    <a:pt x="0" y="2660"/>
                  </a:lnTo>
                  <a:lnTo>
                    <a:pt x="1774" y="2660"/>
                  </a:lnTo>
                  <a:lnTo>
                    <a:pt x="1774" y="0"/>
                  </a:lnTo>
                  <a:close/>
                </a:path>
              </a:pathLst>
            </a:custGeom>
            <a:solidFill>
              <a:srgbClr val="E276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4810636" y="2472581"/>
              <a:ext cx="57500" cy="58537"/>
            </a:xfrm>
            <a:custGeom>
              <a:avLst/>
              <a:gdLst/>
              <a:ahLst/>
              <a:cxnLst/>
              <a:rect l="l" t="t" r="r" b="b"/>
              <a:pathLst>
                <a:path w="1774" h="1806" extrusionOk="0">
                  <a:moveTo>
                    <a:pt x="887" y="1"/>
                  </a:moveTo>
                  <a:cubicBezTo>
                    <a:pt x="380" y="1"/>
                    <a:pt x="0" y="413"/>
                    <a:pt x="0" y="919"/>
                  </a:cubicBezTo>
                  <a:cubicBezTo>
                    <a:pt x="0" y="1394"/>
                    <a:pt x="380" y="1806"/>
                    <a:pt x="887" y="1806"/>
                  </a:cubicBezTo>
                  <a:cubicBezTo>
                    <a:pt x="1394" y="1806"/>
                    <a:pt x="1774" y="1394"/>
                    <a:pt x="1774" y="919"/>
                  </a:cubicBezTo>
                  <a:cubicBezTo>
                    <a:pt x="1774" y="413"/>
                    <a:pt x="1394" y="1"/>
                    <a:pt x="887"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4343572" y="1207975"/>
              <a:ext cx="990591" cy="1091167"/>
            </a:xfrm>
            <a:custGeom>
              <a:avLst/>
              <a:gdLst/>
              <a:ahLst/>
              <a:cxnLst/>
              <a:rect l="l" t="t" r="r" b="b"/>
              <a:pathLst>
                <a:path w="30562" h="33665" extrusionOk="0">
                  <a:moveTo>
                    <a:pt x="9343" y="1"/>
                  </a:moveTo>
                  <a:cubicBezTo>
                    <a:pt x="4150" y="1"/>
                    <a:pt x="1" y="4339"/>
                    <a:pt x="254" y="9533"/>
                  </a:cubicBezTo>
                  <a:lnTo>
                    <a:pt x="1521" y="21979"/>
                  </a:lnTo>
                  <a:cubicBezTo>
                    <a:pt x="1838" y="28534"/>
                    <a:pt x="7221" y="33665"/>
                    <a:pt x="13777" y="33665"/>
                  </a:cubicBezTo>
                  <a:lnTo>
                    <a:pt x="16817" y="33665"/>
                  </a:lnTo>
                  <a:cubicBezTo>
                    <a:pt x="23373" y="33665"/>
                    <a:pt x="28756" y="28534"/>
                    <a:pt x="29073" y="21979"/>
                  </a:cubicBezTo>
                  <a:lnTo>
                    <a:pt x="30340" y="9533"/>
                  </a:lnTo>
                  <a:cubicBezTo>
                    <a:pt x="30562" y="4339"/>
                    <a:pt x="26445" y="1"/>
                    <a:pt x="21251" y="1"/>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4501648" y="1954564"/>
              <a:ext cx="184816" cy="168739"/>
            </a:xfrm>
            <a:custGeom>
              <a:avLst/>
              <a:gdLst/>
              <a:ahLst/>
              <a:cxnLst/>
              <a:rect l="l" t="t" r="r" b="b"/>
              <a:pathLst>
                <a:path w="5702" h="5206" extrusionOk="0">
                  <a:moveTo>
                    <a:pt x="2887" y="0"/>
                  </a:moveTo>
                  <a:cubicBezTo>
                    <a:pt x="1669" y="0"/>
                    <a:pt x="594" y="831"/>
                    <a:pt x="318" y="2049"/>
                  </a:cubicBezTo>
                  <a:cubicBezTo>
                    <a:pt x="1" y="3474"/>
                    <a:pt x="919" y="4835"/>
                    <a:pt x="2313" y="5152"/>
                  </a:cubicBezTo>
                  <a:cubicBezTo>
                    <a:pt x="2489" y="5188"/>
                    <a:pt x="2664" y="5205"/>
                    <a:pt x="2838" y="5205"/>
                  </a:cubicBezTo>
                  <a:cubicBezTo>
                    <a:pt x="4041" y="5205"/>
                    <a:pt x="5140" y="4375"/>
                    <a:pt x="5416" y="3157"/>
                  </a:cubicBezTo>
                  <a:cubicBezTo>
                    <a:pt x="5701" y="1763"/>
                    <a:pt x="4815" y="370"/>
                    <a:pt x="3421" y="53"/>
                  </a:cubicBezTo>
                  <a:cubicBezTo>
                    <a:pt x="3241" y="17"/>
                    <a:pt x="3063" y="0"/>
                    <a:pt x="28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6"/>
            <p:cNvSpPr/>
            <p:nvPr/>
          </p:nvSpPr>
          <p:spPr>
            <a:xfrm>
              <a:off x="4992308" y="1954467"/>
              <a:ext cx="184816" cy="169161"/>
            </a:xfrm>
            <a:custGeom>
              <a:avLst/>
              <a:gdLst/>
              <a:ahLst/>
              <a:cxnLst/>
              <a:rect l="l" t="t" r="r" b="b"/>
              <a:pathLst>
                <a:path w="5702" h="5219" extrusionOk="0">
                  <a:moveTo>
                    <a:pt x="2851" y="1"/>
                  </a:moveTo>
                  <a:cubicBezTo>
                    <a:pt x="2186" y="1"/>
                    <a:pt x="1521" y="262"/>
                    <a:pt x="1014" y="785"/>
                  </a:cubicBezTo>
                  <a:cubicBezTo>
                    <a:pt x="1" y="1798"/>
                    <a:pt x="1" y="3445"/>
                    <a:pt x="1014" y="4458"/>
                  </a:cubicBezTo>
                  <a:cubicBezTo>
                    <a:pt x="1521" y="4965"/>
                    <a:pt x="2186" y="5218"/>
                    <a:pt x="2851" y="5218"/>
                  </a:cubicBezTo>
                  <a:cubicBezTo>
                    <a:pt x="3516" y="5218"/>
                    <a:pt x="4181" y="4965"/>
                    <a:pt x="4688" y="4458"/>
                  </a:cubicBezTo>
                  <a:cubicBezTo>
                    <a:pt x="5701" y="3445"/>
                    <a:pt x="5701" y="1798"/>
                    <a:pt x="4688" y="785"/>
                  </a:cubicBezTo>
                  <a:cubicBezTo>
                    <a:pt x="4181" y="262"/>
                    <a:pt x="3516" y="1"/>
                    <a:pt x="28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6"/>
            <p:cNvSpPr/>
            <p:nvPr/>
          </p:nvSpPr>
          <p:spPr>
            <a:xfrm>
              <a:off x="4723382" y="1993232"/>
              <a:ext cx="233046" cy="118079"/>
            </a:xfrm>
            <a:custGeom>
              <a:avLst/>
              <a:gdLst/>
              <a:ahLst/>
              <a:cxnLst/>
              <a:rect l="l" t="t" r="r" b="b"/>
              <a:pathLst>
                <a:path w="7190" h="3643" extrusionOk="0">
                  <a:moveTo>
                    <a:pt x="0" y="0"/>
                  </a:moveTo>
                  <a:lnTo>
                    <a:pt x="0" y="3642"/>
                  </a:lnTo>
                  <a:lnTo>
                    <a:pt x="7189" y="3642"/>
                  </a:lnTo>
                  <a:lnTo>
                    <a:pt x="71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4476010" y="1389679"/>
              <a:ext cx="726753" cy="492735"/>
            </a:xfrm>
            <a:custGeom>
              <a:avLst/>
              <a:gdLst/>
              <a:ahLst/>
              <a:cxnLst/>
              <a:rect l="l" t="t" r="r" b="b"/>
              <a:pathLst>
                <a:path w="22422" h="15202" extrusionOk="0">
                  <a:moveTo>
                    <a:pt x="1647" y="0"/>
                  </a:moveTo>
                  <a:cubicBezTo>
                    <a:pt x="729" y="0"/>
                    <a:pt x="0" y="729"/>
                    <a:pt x="0" y="1647"/>
                  </a:cubicBezTo>
                  <a:lnTo>
                    <a:pt x="0" y="13554"/>
                  </a:lnTo>
                  <a:cubicBezTo>
                    <a:pt x="0" y="14473"/>
                    <a:pt x="729" y="15201"/>
                    <a:pt x="1647" y="15201"/>
                  </a:cubicBezTo>
                  <a:lnTo>
                    <a:pt x="20775" y="15201"/>
                  </a:lnTo>
                  <a:cubicBezTo>
                    <a:pt x="21662" y="15201"/>
                    <a:pt x="22422" y="14473"/>
                    <a:pt x="22422" y="13554"/>
                  </a:cubicBezTo>
                  <a:lnTo>
                    <a:pt x="22422" y="1647"/>
                  </a:lnTo>
                  <a:cubicBezTo>
                    <a:pt x="22422" y="729"/>
                    <a:pt x="21662" y="0"/>
                    <a:pt x="20775" y="0"/>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4778807" y="1389679"/>
              <a:ext cx="423956" cy="492735"/>
            </a:xfrm>
            <a:custGeom>
              <a:avLst/>
              <a:gdLst/>
              <a:ahLst/>
              <a:cxnLst/>
              <a:rect l="l" t="t" r="r" b="b"/>
              <a:pathLst>
                <a:path w="13080" h="15202" extrusionOk="0">
                  <a:moveTo>
                    <a:pt x="6303" y="0"/>
                  </a:moveTo>
                  <a:lnTo>
                    <a:pt x="1" y="15201"/>
                  </a:lnTo>
                  <a:lnTo>
                    <a:pt x="11433" y="15201"/>
                  </a:lnTo>
                  <a:cubicBezTo>
                    <a:pt x="12320" y="15201"/>
                    <a:pt x="13080" y="14473"/>
                    <a:pt x="13080" y="13554"/>
                  </a:cubicBezTo>
                  <a:lnTo>
                    <a:pt x="13080" y="1647"/>
                  </a:lnTo>
                  <a:cubicBezTo>
                    <a:pt x="13080" y="729"/>
                    <a:pt x="12320" y="0"/>
                    <a:pt x="114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4597135" y="1513884"/>
              <a:ext cx="158108" cy="245330"/>
            </a:xfrm>
            <a:custGeom>
              <a:avLst/>
              <a:gdLst/>
              <a:ahLst/>
              <a:cxnLst/>
              <a:rect l="l" t="t" r="r" b="b"/>
              <a:pathLst>
                <a:path w="4878" h="7569" extrusionOk="0">
                  <a:moveTo>
                    <a:pt x="0" y="0"/>
                  </a:moveTo>
                  <a:lnTo>
                    <a:pt x="0" y="855"/>
                  </a:lnTo>
                  <a:lnTo>
                    <a:pt x="3642" y="855"/>
                  </a:lnTo>
                  <a:lnTo>
                    <a:pt x="1045" y="7569"/>
                  </a:lnTo>
                  <a:lnTo>
                    <a:pt x="2122" y="7569"/>
                  </a:lnTo>
                  <a:lnTo>
                    <a:pt x="4877" y="443"/>
                  </a:lnTo>
                  <a:lnTo>
                    <a:pt x="4877"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4805515" y="1509768"/>
              <a:ext cx="170425" cy="254600"/>
            </a:xfrm>
            <a:custGeom>
              <a:avLst/>
              <a:gdLst/>
              <a:ahLst/>
              <a:cxnLst/>
              <a:rect l="l" t="t" r="r" b="b"/>
              <a:pathLst>
                <a:path w="5258" h="7855" extrusionOk="0">
                  <a:moveTo>
                    <a:pt x="2629" y="824"/>
                  </a:moveTo>
                  <a:cubicBezTo>
                    <a:pt x="3167" y="824"/>
                    <a:pt x="3547" y="1077"/>
                    <a:pt x="3832" y="1584"/>
                  </a:cubicBezTo>
                  <a:cubicBezTo>
                    <a:pt x="4085" y="2122"/>
                    <a:pt x="4212" y="2882"/>
                    <a:pt x="4212" y="3927"/>
                  </a:cubicBezTo>
                  <a:cubicBezTo>
                    <a:pt x="4212" y="4972"/>
                    <a:pt x="4085" y="5732"/>
                    <a:pt x="3832" y="6271"/>
                  </a:cubicBezTo>
                  <a:cubicBezTo>
                    <a:pt x="3547" y="6778"/>
                    <a:pt x="3167" y="7031"/>
                    <a:pt x="2629" y="7031"/>
                  </a:cubicBezTo>
                  <a:cubicBezTo>
                    <a:pt x="2090" y="7031"/>
                    <a:pt x="1710" y="6778"/>
                    <a:pt x="1425" y="6271"/>
                  </a:cubicBezTo>
                  <a:cubicBezTo>
                    <a:pt x="1172" y="5732"/>
                    <a:pt x="1045" y="4972"/>
                    <a:pt x="1045" y="3927"/>
                  </a:cubicBezTo>
                  <a:cubicBezTo>
                    <a:pt x="1045" y="2882"/>
                    <a:pt x="1172" y="2122"/>
                    <a:pt x="1425" y="1584"/>
                  </a:cubicBezTo>
                  <a:cubicBezTo>
                    <a:pt x="1710" y="1077"/>
                    <a:pt x="2090" y="824"/>
                    <a:pt x="2629" y="824"/>
                  </a:cubicBezTo>
                  <a:close/>
                  <a:moveTo>
                    <a:pt x="2629" y="0"/>
                  </a:moveTo>
                  <a:cubicBezTo>
                    <a:pt x="1773" y="0"/>
                    <a:pt x="1140" y="349"/>
                    <a:pt x="665" y="1014"/>
                  </a:cubicBezTo>
                  <a:cubicBezTo>
                    <a:pt x="222" y="1679"/>
                    <a:pt x="0" y="2661"/>
                    <a:pt x="0" y="3927"/>
                  </a:cubicBezTo>
                  <a:cubicBezTo>
                    <a:pt x="0" y="5194"/>
                    <a:pt x="222" y="6176"/>
                    <a:pt x="665" y="6841"/>
                  </a:cubicBezTo>
                  <a:cubicBezTo>
                    <a:pt x="1140" y="7538"/>
                    <a:pt x="1773" y="7854"/>
                    <a:pt x="2629" y="7854"/>
                  </a:cubicBezTo>
                  <a:cubicBezTo>
                    <a:pt x="3484" y="7854"/>
                    <a:pt x="4117" y="7538"/>
                    <a:pt x="4560" y="6841"/>
                  </a:cubicBezTo>
                  <a:cubicBezTo>
                    <a:pt x="5004" y="6176"/>
                    <a:pt x="5257" y="5194"/>
                    <a:pt x="5257" y="3927"/>
                  </a:cubicBezTo>
                  <a:cubicBezTo>
                    <a:pt x="5257" y="2661"/>
                    <a:pt x="5004" y="1679"/>
                    <a:pt x="4560" y="1014"/>
                  </a:cubicBezTo>
                  <a:cubicBezTo>
                    <a:pt x="4117" y="349"/>
                    <a:pt x="3484" y="0"/>
                    <a:pt x="262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4983070" y="1549797"/>
              <a:ext cx="69849" cy="49299"/>
            </a:xfrm>
            <a:custGeom>
              <a:avLst/>
              <a:gdLst/>
              <a:ahLst/>
              <a:cxnLst/>
              <a:rect l="l" t="t" r="r" b="b"/>
              <a:pathLst>
                <a:path w="2155" h="1521" extrusionOk="0">
                  <a:moveTo>
                    <a:pt x="729" y="0"/>
                  </a:moveTo>
                  <a:cubicBezTo>
                    <a:pt x="602" y="0"/>
                    <a:pt x="507" y="0"/>
                    <a:pt x="444" y="64"/>
                  </a:cubicBezTo>
                  <a:cubicBezTo>
                    <a:pt x="349" y="95"/>
                    <a:pt x="286" y="159"/>
                    <a:pt x="254" y="254"/>
                  </a:cubicBezTo>
                  <a:lnTo>
                    <a:pt x="254" y="32"/>
                  </a:lnTo>
                  <a:lnTo>
                    <a:pt x="1" y="32"/>
                  </a:lnTo>
                  <a:lnTo>
                    <a:pt x="1" y="1521"/>
                  </a:lnTo>
                  <a:lnTo>
                    <a:pt x="254" y="1521"/>
                  </a:lnTo>
                  <a:lnTo>
                    <a:pt x="254" y="666"/>
                  </a:lnTo>
                  <a:cubicBezTo>
                    <a:pt x="254" y="539"/>
                    <a:pt x="286" y="412"/>
                    <a:pt x="349" y="317"/>
                  </a:cubicBezTo>
                  <a:cubicBezTo>
                    <a:pt x="412" y="254"/>
                    <a:pt x="507" y="190"/>
                    <a:pt x="634" y="190"/>
                  </a:cubicBezTo>
                  <a:cubicBezTo>
                    <a:pt x="761" y="190"/>
                    <a:pt x="824" y="222"/>
                    <a:pt x="887" y="317"/>
                  </a:cubicBezTo>
                  <a:cubicBezTo>
                    <a:pt x="919" y="381"/>
                    <a:pt x="951" y="476"/>
                    <a:pt x="951" y="634"/>
                  </a:cubicBezTo>
                  <a:lnTo>
                    <a:pt x="951" y="1521"/>
                  </a:lnTo>
                  <a:lnTo>
                    <a:pt x="1204" y="1521"/>
                  </a:lnTo>
                  <a:lnTo>
                    <a:pt x="1204" y="666"/>
                  </a:lnTo>
                  <a:cubicBezTo>
                    <a:pt x="1204" y="539"/>
                    <a:pt x="1236" y="412"/>
                    <a:pt x="1299" y="317"/>
                  </a:cubicBezTo>
                  <a:cubicBezTo>
                    <a:pt x="1394" y="254"/>
                    <a:pt x="1489" y="190"/>
                    <a:pt x="1616" y="190"/>
                  </a:cubicBezTo>
                  <a:cubicBezTo>
                    <a:pt x="1711" y="190"/>
                    <a:pt x="1774" y="222"/>
                    <a:pt x="1838" y="317"/>
                  </a:cubicBezTo>
                  <a:cubicBezTo>
                    <a:pt x="1901" y="381"/>
                    <a:pt x="1901" y="476"/>
                    <a:pt x="1901" y="634"/>
                  </a:cubicBezTo>
                  <a:lnTo>
                    <a:pt x="1901" y="1521"/>
                  </a:lnTo>
                  <a:lnTo>
                    <a:pt x="2154" y="1521"/>
                  </a:lnTo>
                  <a:lnTo>
                    <a:pt x="2154" y="602"/>
                  </a:lnTo>
                  <a:cubicBezTo>
                    <a:pt x="2154" y="412"/>
                    <a:pt x="2123" y="254"/>
                    <a:pt x="2028" y="159"/>
                  </a:cubicBezTo>
                  <a:cubicBezTo>
                    <a:pt x="1964" y="32"/>
                    <a:pt x="1838" y="0"/>
                    <a:pt x="1679" y="0"/>
                  </a:cubicBezTo>
                  <a:cubicBezTo>
                    <a:pt x="1553" y="0"/>
                    <a:pt x="1458" y="0"/>
                    <a:pt x="1363" y="64"/>
                  </a:cubicBezTo>
                  <a:cubicBezTo>
                    <a:pt x="1299" y="127"/>
                    <a:pt x="1204" y="190"/>
                    <a:pt x="1173" y="317"/>
                  </a:cubicBezTo>
                  <a:cubicBezTo>
                    <a:pt x="1109" y="190"/>
                    <a:pt x="1078" y="127"/>
                    <a:pt x="983" y="64"/>
                  </a:cubicBezTo>
                  <a:cubicBezTo>
                    <a:pt x="919" y="0"/>
                    <a:pt x="824" y="0"/>
                    <a:pt x="729"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5065203" y="1549797"/>
              <a:ext cx="43141" cy="66737"/>
            </a:xfrm>
            <a:custGeom>
              <a:avLst/>
              <a:gdLst/>
              <a:ahLst/>
              <a:cxnLst/>
              <a:rect l="l" t="t" r="r" b="b"/>
              <a:pathLst>
                <a:path w="1331" h="2059" extrusionOk="0">
                  <a:moveTo>
                    <a:pt x="665" y="190"/>
                  </a:moveTo>
                  <a:cubicBezTo>
                    <a:pt x="792" y="190"/>
                    <a:pt x="919" y="254"/>
                    <a:pt x="982" y="349"/>
                  </a:cubicBezTo>
                  <a:cubicBezTo>
                    <a:pt x="1045" y="444"/>
                    <a:pt x="1077" y="571"/>
                    <a:pt x="1077" y="761"/>
                  </a:cubicBezTo>
                  <a:cubicBezTo>
                    <a:pt x="1077" y="919"/>
                    <a:pt x="1045" y="1046"/>
                    <a:pt x="982" y="1172"/>
                  </a:cubicBezTo>
                  <a:cubicBezTo>
                    <a:pt x="919" y="1267"/>
                    <a:pt x="792" y="1299"/>
                    <a:pt x="665" y="1299"/>
                  </a:cubicBezTo>
                  <a:cubicBezTo>
                    <a:pt x="539" y="1299"/>
                    <a:pt x="444" y="1267"/>
                    <a:pt x="380" y="1172"/>
                  </a:cubicBezTo>
                  <a:cubicBezTo>
                    <a:pt x="285" y="1046"/>
                    <a:pt x="254" y="919"/>
                    <a:pt x="254" y="761"/>
                  </a:cubicBezTo>
                  <a:cubicBezTo>
                    <a:pt x="254" y="571"/>
                    <a:pt x="285" y="444"/>
                    <a:pt x="380" y="349"/>
                  </a:cubicBezTo>
                  <a:cubicBezTo>
                    <a:pt x="444" y="254"/>
                    <a:pt x="539" y="190"/>
                    <a:pt x="665" y="190"/>
                  </a:cubicBezTo>
                  <a:close/>
                  <a:moveTo>
                    <a:pt x="602" y="0"/>
                  </a:moveTo>
                  <a:cubicBezTo>
                    <a:pt x="444" y="0"/>
                    <a:pt x="285" y="64"/>
                    <a:pt x="159" y="190"/>
                  </a:cubicBezTo>
                  <a:cubicBezTo>
                    <a:pt x="64" y="349"/>
                    <a:pt x="0" y="507"/>
                    <a:pt x="0" y="761"/>
                  </a:cubicBezTo>
                  <a:cubicBezTo>
                    <a:pt x="0" y="982"/>
                    <a:pt x="64" y="1172"/>
                    <a:pt x="159" y="1299"/>
                  </a:cubicBezTo>
                  <a:cubicBezTo>
                    <a:pt x="285" y="1426"/>
                    <a:pt x="444" y="1521"/>
                    <a:pt x="602" y="1521"/>
                  </a:cubicBezTo>
                  <a:cubicBezTo>
                    <a:pt x="729" y="1521"/>
                    <a:pt x="824" y="1489"/>
                    <a:pt x="887" y="1457"/>
                  </a:cubicBezTo>
                  <a:cubicBezTo>
                    <a:pt x="982" y="1394"/>
                    <a:pt x="1045" y="1331"/>
                    <a:pt x="1077" y="1236"/>
                  </a:cubicBezTo>
                  <a:lnTo>
                    <a:pt x="1077" y="1362"/>
                  </a:lnTo>
                  <a:cubicBezTo>
                    <a:pt x="1077" y="1521"/>
                    <a:pt x="1045" y="1647"/>
                    <a:pt x="982" y="1742"/>
                  </a:cubicBezTo>
                  <a:cubicBezTo>
                    <a:pt x="887" y="1837"/>
                    <a:pt x="760" y="1869"/>
                    <a:pt x="602" y="1869"/>
                  </a:cubicBezTo>
                  <a:cubicBezTo>
                    <a:pt x="539" y="1869"/>
                    <a:pt x="475" y="1869"/>
                    <a:pt x="412" y="1837"/>
                  </a:cubicBezTo>
                  <a:cubicBezTo>
                    <a:pt x="317" y="1837"/>
                    <a:pt x="254" y="1806"/>
                    <a:pt x="190" y="1742"/>
                  </a:cubicBezTo>
                  <a:lnTo>
                    <a:pt x="190" y="1996"/>
                  </a:lnTo>
                  <a:cubicBezTo>
                    <a:pt x="254" y="2027"/>
                    <a:pt x="317" y="2027"/>
                    <a:pt x="412" y="2059"/>
                  </a:cubicBezTo>
                  <a:lnTo>
                    <a:pt x="634" y="2059"/>
                  </a:lnTo>
                  <a:cubicBezTo>
                    <a:pt x="887" y="2059"/>
                    <a:pt x="1045" y="1996"/>
                    <a:pt x="1172" y="1901"/>
                  </a:cubicBezTo>
                  <a:cubicBezTo>
                    <a:pt x="1267" y="1774"/>
                    <a:pt x="1330" y="1584"/>
                    <a:pt x="1330" y="1331"/>
                  </a:cubicBezTo>
                  <a:lnTo>
                    <a:pt x="1330" y="32"/>
                  </a:lnTo>
                  <a:lnTo>
                    <a:pt x="1077" y="32"/>
                  </a:lnTo>
                  <a:lnTo>
                    <a:pt x="1077" y="254"/>
                  </a:lnTo>
                  <a:cubicBezTo>
                    <a:pt x="1045" y="159"/>
                    <a:pt x="982" y="95"/>
                    <a:pt x="887" y="64"/>
                  </a:cubicBezTo>
                  <a:cubicBezTo>
                    <a:pt x="824" y="0"/>
                    <a:pt x="729" y="0"/>
                    <a:pt x="602" y="0"/>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6"/>
            <p:cNvSpPr/>
            <p:nvPr/>
          </p:nvSpPr>
          <p:spPr>
            <a:xfrm>
              <a:off x="5006699" y="1658606"/>
              <a:ext cx="43141" cy="67775"/>
            </a:xfrm>
            <a:custGeom>
              <a:avLst/>
              <a:gdLst/>
              <a:ahLst/>
              <a:cxnLst/>
              <a:rect l="l" t="t" r="r" b="b"/>
              <a:pathLst>
                <a:path w="1331" h="2091" extrusionOk="0">
                  <a:moveTo>
                    <a:pt x="665" y="729"/>
                  </a:moveTo>
                  <a:cubicBezTo>
                    <a:pt x="792" y="729"/>
                    <a:pt x="887" y="792"/>
                    <a:pt x="982" y="887"/>
                  </a:cubicBezTo>
                  <a:cubicBezTo>
                    <a:pt x="1045" y="982"/>
                    <a:pt x="1077" y="1140"/>
                    <a:pt x="1077" y="1330"/>
                  </a:cubicBezTo>
                  <a:cubicBezTo>
                    <a:pt x="1077" y="1489"/>
                    <a:pt x="1045" y="1647"/>
                    <a:pt x="982" y="1742"/>
                  </a:cubicBezTo>
                  <a:cubicBezTo>
                    <a:pt x="887" y="1837"/>
                    <a:pt x="792" y="1901"/>
                    <a:pt x="665" y="1901"/>
                  </a:cubicBezTo>
                  <a:cubicBezTo>
                    <a:pt x="539" y="1901"/>
                    <a:pt x="444" y="1837"/>
                    <a:pt x="349" y="1742"/>
                  </a:cubicBezTo>
                  <a:cubicBezTo>
                    <a:pt x="285" y="1647"/>
                    <a:pt x="254" y="1489"/>
                    <a:pt x="254" y="1330"/>
                  </a:cubicBezTo>
                  <a:cubicBezTo>
                    <a:pt x="254" y="1140"/>
                    <a:pt x="285" y="982"/>
                    <a:pt x="349" y="887"/>
                  </a:cubicBezTo>
                  <a:cubicBezTo>
                    <a:pt x="444" y="792"/>
                    <a:pt x="539" y="729"/>
                    <a:pt x="665" y="729"/>
                  </a:cubicBezTo>
                  <a:close/>
                  <a:moveTo>
                    <a:pt x="1077" y="0"/>
                  </a:moveTo>
                  <a:lnTo>
                    <a:pt x="1077" y="792"/>
                  </a:lnTo>
                  <a:cubicBezTo>
                    <a:pt x="1045" y="697"/>
                    <a:pt x="950" y="634"/>
                    <a:pt x="887" y="602"/>
                  </a:cubicBezTo>
                  <a:cubicBezTo>
                    <a:pt x="824" y="570"/>
                    <a:pt x="729" y="539"/>
                    <a:pt x="602" y="539"/>
                  </a:cubicBezTo>
                  <a:cubicBezTo>
                    <a:pt x="412" y="539"/>
                    <a:pt x="285" y="602"/>
                    <a:pt x="158" y="760"/>
                  </a:cubicBezTo>
                  <a:cubicBezTo>
                    <a:pt x="63" y="887"/>
                    <a:pt x="0" y="1077"/>
                    <a:pt x="0" y="1330"/>
                  </a:cubicBezTo>
                  <a:cubicBezTo>
                    <a:pt x="0" y="1552"/>
                    <a:pt x="63" y="1742"/>
                    <a:pt x="158" y="1869"/>
                  </a:cubicBezTo>
                  <a:cubicBezTo>
                    <a:pt x="285" y="2027"/>
                    <a:pt x="412" y="2091"/>
                    <a:pt x="602" y="2091"/>
                  </a:cubicBezTo>
                  <a:cubicBezTo>
                    <a:pt x="729" y="2091"/>
                    <a:pt x="824" y="2059"/>
                    <a:pt x="887" y="2027"/>
                  </a:cubicBezTo>
                  <a:cubicBezTo>
                    <a:pt x="950" y="1996"/>
                    <a:pt x="1045" y="1932"/>
                    <a:pt x="1077" y="1837"/>
                  </a:cubicBezTo>
                  <a:lnTo>
                    <a:pt x="1077" y="2059"/>
                  </a:lnTo>
                  <a:lnTo>
                    <a:pt x="1330" y="2059"/>
                  </a:lnTo>
                  <a:lnTo>
                    <a:pt x="1330"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6"/>
            <p:cNvSpPr/>
            <p:nvPr/>
          </p:nvSpPr>
          <p:spPr>
            <a:xfrm>
              <a:off x="5066208" y="1658606"/>
              <a:ext cx="7228" cy="66737"/>
            </a:xfrm>
            <a:custGeom>
              <a:avLst/>
              <a:gdLst/>
              <a:ahLst/>
              <a:cxnLst/>
              <a:rect l="l" t="t" r="r" b="b"/>
              <a:pathLst>
                <a:path w="223" h="2059" extrusionOk="0">
                  <a:moveTo>
                    <a:pt x="1" y="0"/>
                  </a:moveTo>
                  <a:lnTo>
                    <a:pt x="1" y="2059"/>
                  </a:lnTo>
                  <a:lnTo>
                    <a:pt x="223" y="2059"/>
                  </a:lnTo>
                  <a:lnTo>
                    <a:pt x="223" y="0"/>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F5108764-A9C2-5BAB-3583-F001847B9B9C}"/>
              </a:ext>
            </a:extLst>
          </p:cNvPr>
          <p:cNvSpPr txBox="1"/>
          <p:nvPr/>
        </p:nvSpPr>
        <p:spPr>
          <a:xfrm>
            <a:off x="2414588" y="362155"/>
            <a:ext cx="4950618" cy="707886"/>
          </a:xfrm>
          <a:prstGeom prst="rect">
            <a:avLst/>
          </a:prstGeom>
          <a:noFill/>
        </p:spPr>
        <p:txBody>
          <a:bodyPr wrap="square" rtlCol="0">
            <a:spAutoFit/>
          </a:bodyPr>
          <a:lstStyle/>
          <a:p>
            <a:r>
              <a:rPr lang="en-US" sz="4000" b="1" dirty="0">
                <a:latin typeface="Cambria Math" panose="02040503050406030204" pitchFamily="18" charset="0"/>
                <a:ea typeface="Cambria Math" panose="02040503050406030204" pitchFamily="18" charset="0"/>
              </a:rPr>
              <a:t>Data loading</a:t>
            </a:r>
            <a:endParaRPr lang="en-IN" sz="4000" b="1" dirty="0">
              <a:latin typeface="Cambria Math" panose="02040503050406030204" pitchFamily="18" charset="0"/>
              <a:ea typeface="Cambria Math" panose="02040503050406030204" pitchFamily="18" charset="0"/>
            </a:endParaRPr>
          </a:p>
        </p:txBody>
      </p:sp>
      <p:sp>
        <p:nvSpPr>
          <p:cNvPr id="4" name="TextBox 3">
            <a:extLst>
              <a:ext uri="{FF2B5EF4-FFF2-40B4-BE49-F238E27FC236}">
                <a16:creationId xmlns:a16="http://schemas.microsoft.com/office/drawing/2014/main" id="{541D1F51-B573-E744-5A66-8067CA62515C}"/>
              </a:ext>
            </a:extLst>
          </p:cNvPr>
          <p:cNvSpPr txBox="1"/>
          <p:nvPr/>
        </p:nvSpPr>
        <p:spPr>
          <a:xfrm>
            <a:off x="2164556" y="1799260"/>
            <a:ext cx="6009386" cy="2893100"/>
          </a:xfrm>
          <a:prstGeom prst="rect">
            <a:avLst/>
          </a:prstGeom>
          <a:noFill/>
        </p:spPr>
        <p:txBody>
          <a:bodyPr wrap="square" rtlCol="0">
            <a:spAutoFit/>
          </a:bodyPr>
          <a:lstStyle/>
          <a:p>
            <a:r>
              <a:rPr lang="en-US" b="0" i="0" dirty="0">
                <a:solidFill>
                  <a:schemeClr val="tx1"/>
                </a:solidFill>
                <a:effectLst/>
                <a:latin typeface="Söhne"/>
              </a:rPr>
              <a:t>Loading data into IBM SPSS Statistics is a fundamental step in conducting statistical analysis. This process involves importing datasets from various sources, such as Excel spreadsheets, CSV files, or databases, into the SPSS environment for further manipulation and analysis. To load data into SPSS, users typically navigate to the "File" menu, select "Open," and choose the appropriate data file from their computer or network. SPSS supports a wide range of file formats, making it versatile for importing data from different sources. Upon loading the data, SPSS automatically detects variable types, labels, and values, facilitating seamless data handling. Additionally, SPSS provides options for data transformation, cleaning, and restructuring, enabling users to prepare their data for analysis efficiently. Overall, the data loading process in SPSS is user-friendly and intuitive, empowering researchers and analysts to work with their datasets effectively and conduct robust statistical analyses.</a:t>
            </a:r>
            <a:endParaRPr lang="en-IN"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1"/>
        <p:cNvGrpSpPr/>
        <p:nvPr/>
      </p:nvGrpSpPr>
      <p:grpSpPr>
        <a:xfrm>
          <a:off x="0" y="0"/>
          <a:ext cx="0" cy="0"/>
          <a:chOff x="0" y="0"/>
          <a:chExt cx="0" cy="0"/>
        </a:xfrm>
      </p:grpSpPr>
      <p:grpSp>
        <p:nvGrpSpPr>
          <p:cNvPr id="2455" name="Google Shape;2455;p28"/>
          <p:cNvGrpSpPr/>
          <p:nvPr/>
        </p:nvGrpSpPr>
        <p:grpSpPr>
          <a:xfrm>
            <a:off x="2199171" y="379135"/>
            <a:ext cx="4745659" cy="698399"/>
            <a:chOff x="2130264" y="455335"/>
            <a:chExt cx="4745659" cy="698399"/>
          </a:xfrm>
        </p:grpSpPr>
        <p:sp>
          <p:nvSpPr>
            <p:cNvPr id="2456" name="Google Shape;2456;p28"/>
            <p:cNvSpPr/>
            <p:nvPr/>
          </p:nvSpPr>
          <p:spPr>
            <a:xfrm>
              <a:off x="6372361" y="568243"/>
              <a:ext cx="503561" cy="585490"/>
            </a:xfrm>
            <a:custGeom>
              <a:avLst/>
              <a:gdLst/>
              <a:ahLst/>
              <a:cxnLst/>
              <a:rect l="l" t="t" r="r" b="b"/>
              <a:pathLst>
                <a:path w="15962" h="18559" extrusionOk="0">
                  <a:moveTo>
                    <a:pt x="1" y="0"/>
                  </a:moveTo>
                  <a:lnTo>
                    <a:pt x="1" y="9279"/>
                  </a:lnTo>
                  <a:lnTo>
                    <a:pt x="1" y="18558"/>
                  </a:lnTo>
                  <a:lnTo>
                    <a:pt x="15962" y="18558"/>
                  </a:lnTo>
                  <a:lnTo>
                    <a:pt x="12352" y="9279"/>
                  </a:lnTo>
                  <a:lnTo>
                    <a:pt x="15962" y="0"/>
                  </a:ln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28"/>
            <p:cNvSpPr/>
            <p:nvPr/>
          </p:nvSpPr>
          <p:spPr>
            <a:xfrm>
              <a:off x="6372361" y="1039815"/>
              <a:ext cx="192850" cy="113918"/>
            </a:xfrm>
            <a:custGeom>
              <a:avLst/>
              <a:gdLst/>
              <a:ahLst/>
              <a:cxnLst/>
              <a:rect l="l" t="t" r="r" b="b"/>
              <a:pathLst>
                <a:path w="6113" h="3611" extrusionOk="0">
                  <a:moveTo>
                    <a:pt x="1" y="0"/>
                  </a:moveTo>
                  <a:lnTo>
                    <a:pt x="1" y="3610"/>
                  </a:lnTo>
                  <a:lnTo>
                    <a:pt x="6113" y="0"/>
                  </a:lnTo>
                  <a:close/>
                </a:path>
              </a:pathLst>
            </a:custGeom>
            <a:solidFill>
              <a:srgbClr val="295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28"/>
            <p:cNvSpPr/>
            <p:nvPr/>
          </p:nvSpPr>
          <p:spPr>
            <a:xfrm>
              <a:off x="2130264" y="568243"/>
              <a:ext cx="503561" cy="585490"/>
            </a:xfrm>
            <a:custGeom>
              <a:avLst/>
              <a:gdLst/>
              <a:ahLst/>
              <a:cxnLst/>
              <a:rect l="l" t="t" r="r" b="b"/>
              <a:pathLst>
                <a:path w="15962" h="18559" extrusionOk="0">
                  <a:moveTo>
                    <a:pt x="1" y="0"/>
                  </a:moveTo>
                  <a:lnTo>
                    <a:pt x="3611" y="9279"/>
                  </a:lnTo>
                  <a:lnTo>
                    <a:pt x="1" y="18558"/>
                  </a:lnTo>
                  <a:lnTo>
                    <a:pt x="15962" y="18558"/>
                  </a:lnTo>
                  <a:lnTo>
                    <a:pt x="15962" y="9279"/>
                  </a:lnTo>
                  <a:lnTo>
                    <a:pt x="15962" y="0"/>
                  </a:lnTo>
                  <a:close/>
                </a:path>
              </a:pathLst>
            </a:custGeom>
            <a:solidFill>
              <a:srgbClr val="3063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28"/>
            <p:cNvSpPr/>
            <p:nvPr/>
          </p:nvSpPr>
          <p:spPr>
            <a:xfrm>
              <a:off x="2440975" y="1039815"/>
              <a:ext cx="192850" cy="113918"/>
            </a:xfrm>
            <a:custGeom>
              <a:avLst/>
              <a:gdLst/>
              <a:ahLst/>
              <a:cxnLst/>
              <a:rect l="l" t="t" r="r" b="b"/>
              <a:pathLst>
                <a:path w="6113" h="3611" extrusionOk="0">
                  <a:moveTo>
                    <a:pt x="1" y="0"/>
                  </a:moveTo>
                  <a:lnTo>
                    <a:pt x="6113" y="3610"/>
                  </a:lnTo>
                  <a:lnTo>
                    <a:pt x="6113" y="0"/>
                  </a:lnTo>
                  <a:close/>
                </a:path>
              </a:pathLst>
            </a:custGeom>
            <a:solidFill>
              <a:srgbClr val="2958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28"/>
            <p:cNvSpPr/>
            <p:nvPr/>
          </p:nvSpPr>
          <p:spPr>
            <a:xfrm>
              <a:off x="2440975" y="455335"/>
              <a:ext cx="4124236" cy="584512"/>
            </a:xfrm>
            <a:custGeom>
              <a:avLst/>
              <a:gdLst/>
              <a:ahLst/>
              <a:cxnLst/>
              <a:rect l="l" t="t" r="r" b="b"/>
              <a:pathLst>
                <a:path w="130731" h="18528" extrusionOk="0">
                  <a:moveTo>
                    <a:pt x="1" y="1"/>
                  </a:moveTo>
                  <a:lnTo>
                    <a:pt x="1" y="9533"/>
                  </a:lnTo>
                  <a:lnTo>
                    <a:pt x="1" y="18527"/>
                  </a:lnTo>
                  <a:lnTo>
                    <a:pt x="130731" y="18527"/>
                  </a:lnTo>
                  <a:lnTo>
                    <a:pt x="130731" y="9533"/>
                  </a:lnTo>
                  <a:lnTo>
                    <a:pt x="130731"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28"/>
            <p:cNvSpPr/>
            <p:nvPr/>
          </p:nvSpPr>
          <p:spPr>
            <a:xfrm>
              <a:off x="2552874" y="718094"/>
              <a:ext cx="451634" cy="32"/>
            </a:xfrm>
            <a:custGeom>
              <a:avLst/>
              <a:gdLst/>
              <a:ahLst/>
              <a:cxnLst/>
              <a:rect l="l" t="t" r="r" b="b"/>
              <a:pathLst>
                <a:path w="14316" h="1" fill="none" extrusionOk="0">
                  <a:moveTo>
                    <a:pt x="14315" y="1"/>
                  </a:moveTo>
                  <a:lnTo>
                    <a:pt x="1" y="1"/>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28"/>
            <p:cNvSpPr/>
            <p:nvPr/>
          </p:nvSpPr>
          <p:spPr>
            <a:xfrm>
              <a:off x="2552874" y="770053"/>
              <a:ext cx="451634" cy="32"/>
            </a:xfrm>
            <a:custGeom>
              <a:avLst/>
              <a:gdLst/>
              <a:ahLst/>
              <a:cxnLst/>
              <a:rect l="l" t="t" r="r" b="b"/>
              <a:pathLst>
                <a:path w="14316" h="1" fill="none" extrusionOk="0">
                  <a:moveTo>
                    <a:pt x="14315" y="1"/>
                  </a:moveTo>
                  <a:lnTo>
                    <a:pt x="1" y="1"/>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28"/>
            <p:cNvSpPr/>
            <p:nvPr/>
          </p:nvSpPr>
          <p:spPr>
            <a:xfrm>
              <a:off x="2552874" y="822011"/>
              <a:ext cx="451634" cy="32"/>
            </a:xfrm>
            <a:custGeom>
              <a:avLst/>
              <a:gdLst/>
              <a:ahLst/>
              <a:cxnLst/>
              <a:rect l="l" t="t" r="r" b="b"/>
              <a:pathLst>
                <a:path w="14316" h="1" fill="none" extrusionOk="0">
                  <a:moveTo>
                    <a:pt x="14315" y="0"/>
                  </a:moveTo>
                  <a:lnTo>
                    <a:pt x="1" y="0"/>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28"/>
            <p:cNvSpPr/>
            <p:nvPr/>
          </p:nvSpPr>
          <p:spPr>
            <a:xfrm>
              <a:off x="6000700" y="718094"/>
              <a:ext cx="452612" cy="32"/>
            </a:xfrm>
            <a:custGeom>
              <a:avLst/>
              <a:gdLst/>
              <a:ahLst/>
              <a:cxnLst/>
              <a:rect l="l" t="t" r="r" b="b"/>
              <a:pathLst>
                <a:path w="14347" h="1" fill="none" extrusionOk="0">
                  <a:moveTo>
                    <a:pt x="14347" y="1"/>
                  </a:moveTo>
                  <a:lnTo>
                    <a:pt x="1" y="1"/>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28"/>
            <p:cNvSpPr/>
            <p:nvPr/>
          </p:nvSpPr>
          <p:spPr>
            <a:xfrm>
              <a:off x="6000700" y="770053"/>
              <a:ext cx="452612" cy="32"/>
            </a:xfrm>
            <a:custGeom>
              <a:avLst/>
              <a:gdLst/>
              <a:ahLst/>
              <a:cxnLst/>
              <a:rect l="l" t="t" r="r" b="b"/>
              <a:pathLst>
                <a:path w="14347" h="1" fill="none" extrusionOk="0">
                  <a:moveTo>
                    <a:pt x="14347" y="1"/>
                  </a:moveTo>
                  <a:lnTo>
                    <a:pt x="1" y="1"/>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28"/>
            <p:cNvSpPr/>
            <p:nvPr/>
          </p:nvSpPr>
          <p:spPr>
            <a:xfrm>
              <a:off x="6000700" y="822011"/>
              <a:ext cx="452612" cy="32"/>
            </a:xfrm>
            <a:custGeom>
              <a:avLst/>
              <a:gdLst/>
              <a:ahLst/>
              <a:cxnLst/>
              <a:rect l="l" t="t" r="r" b="b"/>
              <a:pathLst>
                <a:path w="14347" h="1" fill="none" extrusionOk="0">
                  <a:moveTo>
                    <a:pt x="14347" y="0"/>
                  </a:moveTo>
                  <a:lnTo>
                    <a:pt x="1" y="0"/>
                  </a:lnTo>
                </a:path>
              </a:pathLst>
            </a:custGeom>
            <a:noFill/>
            <a:ln w="10300" cap="rnd" cmpd="sng">
              <a:solidFill>
                <a:srgbClr val="FCFCF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9" name="Google Shape;2549;p28"/>
          <p:cNvSpPr txBox="1"/>
          <p:nvPr/>
        </p:nvSpPr>
        <p:spPr>
          <a:xfrm>
            <a:off x="710250" y="457200"/>
            <a:ext cx="7723500" cy="402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500" dirty="0">
                <a:solidFill>
                  <a:srgbClr val="FFFFFF"/>
                </a:solidFill>
                <a:latin typeface="Fira Sans Extra Condensed Medium"/>
                <a:ea typeface="Fira Sans Extra Condensed Medium"/>
                <a:cs typeface="Fira Sans Extra Condensed Medium"/>
                <a:sym typeface="Fira Sans Extra Condensed Medium"/>
              </a:rPr>
              <a:t>Data Quality checks</a:t>
            </a:r>
            <a:endParaRPr sz="2500" dirty="0">
              <a:solidFill>
                <a:srgbClr val="FFFFFF"/>
              </a:solidFill>
              <a:latin typeface="Fira Sans Extra Condensed Medium"/>
              <a:ea typeface="Fira Sans Extra Condensed Medium"/>
              <a:cs typeface="Fira Sans Extra Condensed Medium"/>
              <a:sym typeface="Fira Sans Extra Condensed Medium"/>
            </a:endParaRPr>
          </a:p>
        </p:txBody>
      </p:sp>
      <p:pic>
        <p:nvPicPr>
          <p:cNvPr id="3" name="Picture 2">
            <a:extLst>
              <a:ext uri="{FF2B5EF4-FFF2-40B4-BE49-F238E27FC236}">
                <a16:creationId xmlns:a16="http://schemas.microsoft.com/office/drawing/2014/main" id="{785CFBB6-1C7D-C43B-497E-1956472E7A97}"/>
              </a:ext>
            </a:extLst>
          </p:cNvPr>
          <p:cNvPicPr>
            <a:picLocks noChangeAspect="1"/>
          </p:cNvPicPr>
          <p:nvPr/>
        </p:nvPicPr>
        <p:blipFill rotWithShape="1">
          <a:blip r:embed="rId3"/>
          <a:srcRect r="36961"/>
          <a:stretch/>
        </p:blipFill>
        <p:spPr>
          <a:xfrm>
            <a:off x="263485" y="1906785"/>
            <a:ext cx="3958471" cy="2100859"/>
          </a:xfrm>
          <a:prstGeom prst="rect">
            <a:avLst/>
          </a:prstGeom>
        </p:spPr>
      </p:pic>
      <p:sp>
        <p:nvSpPr>
          <p:cNvPr id="5" name="TextBox 4">
            <a:extLst>
              <a:ext uri="{FF2B5EF4-FFF2-40B4-BE49-F238E27FC236}">
                <a16:creationId xmlns:a16="http://schemas.microsoft.com/office/drawing/2014/main" id="{A1DFE169-A704-AA26-67F3-3C8A50208209}"/>
              </a:ext>
            </a:extLst>
          </p:cNvPr>
          <p:cNvSpPr txBox="1"/>
          <p:nvPr/>
        </p:nvSpPr>
        <p:spPr>
          <a:xfrm>
            <a:off x="4221956" y="1410442"/>
            <a:ext cx="4211794" cy="3754874"/>
          </a:xfrm>
          <a:prstGeom prst="rect">
            <a:avLst/>
          </a:prstGeom>
          <a:noFill/>
        </p:spPr>
        <p:txBody>
          <a:bodyPr wrap="square">
            <a:spAutoFit/>
          </a:bodyPr>
          <a:lstStyle/>
          <a:p>
            <a:r>
              <a:rPr lang="en-US" b="0" i="0" dirty="0">
                <a:solidFill>
                  <a:schemeClr val="tx1"/>
                </a:solidFill>
                <a:effectLst/>
                <a:latin typeface="Söhne"/>
              </a:rPr>
              <a:t>Data quality check is a crucial aspect of any statistical analysis, ensuring the reliability and validity of the findings. In IBM SPSS Statistics, data quality checks involve inspecting the dataset for inconsistencies, errors, missing values, and outliers. Users can utilize various tools and techniques within SPSS to assess data quality, such as summary statistics, frequency distributions, and graphical representations. Additionally, SPSS offers functionalities for identifying and handling missing data, detecting outliers, and assessing data distributions. By conducting thorough data quality checks, researchers can identify and rectify any issues in the dataset, thereby enhancing the integrity and accuracy of their analysis results. This proactive approach to data quality management in SPSS enables researchers to make informed decisions and draw meaningful conclusions from their data.</a:t>
            </a:r>
            <a:endParaRPr lang="en-IN"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07"/>
        <p:cNvGrpSpPr/>
        <p:nvPr/>
      </p:nvGrpSpPr>
      <p:grpSpPr>
        <a:xfrm>
          <a:off x="0" y="0"/>
          <a:ext cx="0" cy="0"/>
          <a:chOff x="0" y="0"/>
          <a:chExt cx="0" cy="0"/>
        </a:xfrm>
      </p:grpSpPr>
      <p:grpSp>
        <p:nvGrpSpPr>
          <p:cNvPr id="2748" name="Google Shape;2748;p29"/>
          <p:cNvGrpSpPr/>
          <p:nvPr/>
        </p:nvGrpSpPr>
        <p:grpSpPr>
          <a:xfrm>
            <a:off x="0" y="1142717"/>
            <a:ext cx="1768972" cy="4000783"/>
            <a:chOff x="3687529" y="1142976"/>
            <a:chExt cx="1768972" cy="4000783"/>
          </a:xfrm>
        </p:grpSpPr>
        <p:sp>
          <p:nvSpPr>
            <p:cNvPr id="2749" name="Google Shape;2749;p29"/>
            <p:cNvSpPr/>
            <p:nvPr/>
          </p:nvSpPr>
          <p:spPr>
            <a:xfrm>
              <a:off x="3732750" y="2707878"/>
              <a:ext cx="1603437" cy="1649600"/>
            </a:xfrm>
            <a:custGeom>
              <a:avLst/>
              <a:gdLst/>
              <a:ahLst/>
              <a:cxnLst/>
              <a:rect l="l" t="t" r="r" b="b"/>
              <a:pathLst>
                <a:path w="52762" h="54281" extrusionOk="0">
                  <a:moveTo>
                    <a:pt x="33887" y="0"/>
                  </a:moveTo>
                  <a:cubicBezTo>
                    <a:pt x="36167" y="412"/>
                    <a:pt x="38352" y="1108"/>
                    <a:pt x="40474" y="1995"/>
                  </a:cubicBezTo>
                  <a:cubicBezTo>
                    <a:pt x="42406" y="2819"/>
                    <a:pt x="43989" y="4054"/>
                    <a:pt x="45287" y="5637"/>
                  </a:cubicBezTo>
                  <a:cubicBezTo>
                    <a:pt x="46523" y="7126"/>
                    <a:pt x="47599" y="8709"/>
                    <a:pt x="48423" y="10451"/>
                  </a:cubicBezTo>
                  <a:cubicBezTo>
                    <a:pt x="49024" y="11717"/>
                    <a:pt x="49531" y="13048"/>
                    <a:pt x="50006" y="14378"/>
                  </a:cubicBezTo>
                  <a:cubicBezTo>
                    <a:pt x="50798" y="16499"/>
                    <a:pt x="51526" y="18653"/>
                    <a:pt x="52033" y="20870"/>
                  </a:cubicBezTo>
                  <a:cubicBezTo>
                    <a:pt x="52286" y="22073"/>
                    <a:pt x="52603" y="23245"/>
                    <a:pt x="52761" y="24448"/>
                  </a:cubicBezTo>
                  <a:cubicBezTo>
                    <a:pt x="52571" y="24892"/>
                    <a:pt x="52223" y="25050"/>
                    <a:pt x="51843" y="25208"/>
                  </a:cubicBezTo>
                  <a:cubicBezTo>
                    <a:pt x="50798" y="25620"/>
                    <a:pt x="49721" y="25683"/>
                    <a:pt x="48644" y="25810"/>
                  </a:cubicBezTo>
                  <a:cubicBezTo>
                    <a:pt x="47314" y="26000"/>
                    <a:pt x="45953" y="26032"/>
                    <a:pt x="44622" y="26285"/>
                  </a:cubicBezTo>
                  <a:cubicBezTo>
                    <a:pt x="44147" y="26380"/>
                    <a:pt x="43957" y="26190"/>
                    <a:pt x="44021" y="25620"/>
                  </a:cubicBezTo>
                  <a:cubicBezTo>
                    <a:pt x="44179" y="24417"/>
                    <a:pt x="44084" y="23213"/>
                    <a:pt x="44116" y="22010"/>
                  </a:cubicBezTo>
                  <a:cubicBezTo>
                    <a:pt x="44116" y="21820"/>
                    <a:pt x="44116" y="21598"/>
                    <a:pt x="44052" y="21377"/>
                  </a:cubicBezTo>
                  <a:cubicBezTo>
                    <a:pt x="43862" y="21662"/>
                    <a:pt x="43894" y="21947"/>
                    <a:pt x="43862" y="22232"/>
                  </a:cubicBezTo>
                  <a:cubicBezTo>
                    <a:pt x="43704" y="23625"/>
                    <a:pt x="43609" y="24987"/>
                    <a:pt x="43641" y="26412"/>
                  </a:cubicBezTo>
                  <a:cubicBezTo>
                    <a:pt x="43672" y="26855"/>
                    <a:pt x="43641" y="27299"/>
                    <a:pt x="43546" y="27742"/>
                  </a:cubicBezTo>
                  <a:cubicBezTo>
                    <a:pt x="43387" y="27932"/>
                    <a:pt x="43451" y="28154"/>
                    <a:pt x="43451" y="28375"/>
                  </a:cubicBezTo>
                  <a:cubicBezTo>
                    <a:pt x="43419" y="30149"/>
                    <a:pt x="43514" y="31922"/>
                    <a:pt x="43261" y="33696"/>
                  </a:cubicBezTo>
                  <a:cubicBezTo>
                    <a:pt x="43102" y="34076"/>
                    <a:pt x="42849" y="33854"/>
                    <a:pt x="42627" y="33727"/>
                  </a:cubicBezTo>
                  <a:cubicBezTo>
                    <a:pt x="41772" y="33221"/>
                    <a:pt x="40917" y="32682"/>
                    <a:pt x="40062" y="32176"/>
                  </a:cubicBezTo>
                  <a:cubicBezTo>
                    <a:pt x="37497" y="30592"/>
                    <a:pt x="34932" y="28945"/>
                    <a:pt x="32240" y="27584"/>
                  </a:cubicBezTo>
                  <a:cubicBezTo>
                    <a:pt x="31701" y="27299"/>
                    <a:pt x="31100" y="27109"/>
                    <a:pt x="30530" y="26887"/>
                  </a:cubicBezTo>
                  <a:cubicBezTo>
                    <a:pt x="30213" y="26729"/>
                    <a:pt x="29865" y="26665"/>
                    <a:pt x="29516" y="26824"/>
                  </a:cubicBezTo>
                  <a:cubicBezTo>
                    <a:pt x="28978" y="27235"/>
                    <a:pt x="28883" y="27584"/>
                    <a:pt x="29263" y="28122"/>
                  </a:cubicBezTo>
                  <a:cubicBezTo>
                    <a:pt x="29738" y="28787"/>
                    <a:pt x="30340" y="29294"/>
                    <a:pt x="31005" y="29737"/>
                  </a:cubicBezTo>
                  <a:cubicBezTo>
                    <a:pt x="31258" y="29927"/>
                    <a:pt x="31480" y="30117"/>
                    <a:pt x="31290" y="30465"/>
                  </a:cubicBezTo>
                  <a:cubicBezTo>
                    <a:pt x="31068" y="30941"/>
                    <a:pt x="30910" y="31416"/>
                    <a:pt x="31131" y="31954"/>
                  </a:cubicBezTo>
                  <a:cubicBezTo>
                    <a:pt x="31226" y="32176"/>
                    <a:pt x="31100" y="32334"/>
                    <a:pt x="30941" y="32492"/>
                  </a:cubicBezTo>
                  <a:cubicBezTo>
                    <a:pt x="30150" y="33347"/>
                    <a:pt x="30118" y="33949"/>
                    <a:pt x="30846" y="34899"/>
                  </a:cubicBezTo>
                  <a:cubicBezTo>
                    <a:pt x="31036" y="35152"/>
                    <a:pt x="31036" y="35342"/>
                    <a:pt x="30815" y="35564"/>
                  </a:cubicBezTo>
                  <a:cubicBezTo>
                    <a:pt x="30403" y="36039"/>
                    <a:pt x="30340" y="36546"/>
                    <a:pt x="30593" y="37116"/>
                  </a:cubicBezTo>
                  <a:cubicBezTo>
                    <a:pt x="30910" y="37686"/>
                    <a:pt x="31480" y="38034"/>
                    <a:pt x="31986" y="38383"/>
                  </a:cubicBezTo>
                  <a:cubicBezTo>
                    <a:pt x="32715" y="38953"/>
                    <a:pt x="33570" y="39333"/>
                    <a:pt x="34298" y="39903"/>
                  </a:cubicBezTo>
                  <a:cubicBezTo>
                    <a:pt x="35058" y="40695"/>
                    <a:pt x="35945" y="41296"/>
                    <a:pt x="36832" y="41898"/>
                  </a:cubicBezTo>
                  <a:cubicBezTo>
                    <a:pt x="38669" y="43260"/>
                    <a:pt x="40600" y="44463"/>
                    <a:pt x="42564" y="45635"/>
                  </a:cubicBezTo>
                  <a:cubicBezTo>
                    <a:pt x="42691" y="45698"/>
                    <a:pt x="42817" y="45793"/>
                    <a:pt x="42912" y="45920"/>
                  </a:cubicBezTo>
                  <a:cubicBezTo>
                    <a:pt x="42912" y="46490"/>
                    <a:pt x="42944" y="47060"/>
                    <a:pt x="42849" y="47630"/>
                  </a:cubicBezTo>
                  <a:cubicBezTo>
                    <a:pt x="42817" y="47947"/>
                    <a:pt x="42849" y="48295"/>
                    <a:pt x="42881" y="48643"/>
                  </a:cubicBezTo>
                  <a:cubicBezTo>
                    <a:pt x="42976" y="49657"/>
                    <a:pt x="43071" y="50670"/>
                    <a:pt x="43007" y="51684"/>
                  </a:cubicBezTo>
                  <a:cubicBezTo>
                    <a:pt x="43007" y="52127"/>
                    <a:pt x="42754" y="52539"/>
                    <a:pt x="42564" y="52919"/>
                  </a:cubicBezTo>
                  <a:cubicBezTo>
                    <a:pt x="42406" y="53267"/>
                    <a:pt x="42026" y="53267"/>
                    <a:pt x="41709" y="53394"/>
                  </a:cubicBezTo>
                  <a:cubicBezTo>
                    <a:pt x="40917" y="53805"/>
                    <a:pt x="40062" y="53805"/>
                    <a:pt x="39207" y="53900"/>
                  </a:cubicBezTo>
                  <a:cubicBezTo>
                    <a:pt x="36072" y="54249"/>
                    <a:pt x="32905" y="54249"/>
                    <a:pt x="29738" y="54249"/>
                  </a:cubicBezTo>
                  <a:cubicBezTo>
                    <a:pt x="26223" y="54249"/>
                    <a:pt x="22707" y="54280"/>
                    <a:pt x="19192" y="54217"/>
                  </a:cubicBezTo>
                  <a:cubicBezTo>
                    <a:pt x="16785" y="54185"/>
                    <a:pt x="14315" y="54090"/>
                    <a:pt x="11908" y="53679"/>
                  </a:cubicBezTo>
                  <a:cubicBezTo>
                    <a:pt x="11623" y="53615"/>
                    <a:pt x="11338" y="53615"/>
                    <a:pt x="11085" y="53394"/>
                  </a:cubicBezTo>
                  <a:cubicBezTo>
                    <a:pt x="10800" y="53267"/>
                    <a:pt x="10388" y="53267"/>
                    <a:pt x="10230" y="52919"/>
                  </a:cubicBezTo>
                  <a:cubicBezTo>
                    <a:pt x="10040" y="52475"/>
                    <a:pt x="9755" y="52064"/>
                    <a:pt x="9755" y="51589"/>
                  </a:cubicBezTo>
                  <a:cubicBezTo>
                    <a:pt x="9755" y="50544"/>
                    <a:pt x="9818" y="49498"/>
                    <a:pt x="9945" y="48453"/>
                  </a:cubicBezTo>
                  <a:cubicBezTo>
                    <a:pt x="9976" y="48200"/>
                    <a:pt x="9976" y="47883"/>
                    <a:pt x="9945" y="47630"/>
                  </a:cubicBezTo>
                  <a:cubicBezTo>
                    <a:pt x="9850" y="47060"/>
                    <a:pt x="9881" y="46490"/>
                    <a:pt x="9881" y="45888"/>
                  </a:cubicBezTo>
                  <a:cubicBezTo>
                    <a:pt x="10800" y="45223"/>
                    <a:pt x="11845" y="44685"/>
                    <a:pt x="12795" y="44051"/>
                  </a:cubicBezTo>
                  <a:cubicBezTo>
                    <a:pt x="15265" y="42436"/>
                    <a:pt x="17767" y="40821"/>
                    <a:pt x="19857" y="38668"/>
                  </a:cubicBezTo>
                  <a:cubicBezTo>
                    <a:pt x="20079" y="38478"/>
                    <a:pt x="20237" y="38256"/>
                    <a:pt x="20364" y="38003"/>
                  </a:cubicBezTo>
                  <a:cubicBezTo>
                    <a:pt x="20807" y="37528"/>
                    <a:pt x="21377" y="37243"/>
                    <a:pt x="21852" y="36831"/>
                  </a:cubicBezTo>
                  <a:cubicBezTo>
                    <a:pt x="22359" y="36419"/>
                    <a:pt x="22834" y="35976"/>
                    <a:pt x="22961" y="35279"/>
                  </a:cubicBezTo>
                  <a:cubicBezTo>
                    <a:pt x="22992" y="35089"/>
                    <a:pt x="23024" y="34867"/>
                    <a:pt x="22961" y="34677"/>
                  </a:cubicBezTo>
                  <a:cubicBezTo>
                    <a:pt x="22517" y="33981"/>
                    <a:pt x="22422" y="33316"/>
                    <a:pt x="22834" y="32524"/>
                  </a:cubicBezTo>
                  <a:cubicBezTo>
                    <a:pt x="23151" y="31954"/>
                    <a:pt x="22676" y="31162"/>
                    <a:pt x="22106" y="30877"/>
                  </a:cubicBezTo>
                  <a:cubicBezTo>
                    <a:pt x="21314" y="30497"/>
                    <a:pt x="21282" y="30180"/>
                    <a:pt x="21916" y="29484"/>
                  </a:cubicBezTo>
                  <a:cubicBezTo>
                    <a:pt x="22296" y="29294"/>
                    <a:pt x="22707" y="29262"/>
                    <a:pt x="23119" y="29199"/>
                  </a:cubicBezTo>
                  <a:cubicBezTo>
                    <a:pt x="23848" y="29072"/>
                    <a:pt x="24133" y="28692"/>
                    <a:pt x="24069" y="27964"/>
                  </a:cubicBezTo>
                  <a:cubicBezTo>
                    <a:pt x="24069" y="27679"/>
                    <a:pt x="23943" y="27394"/>
                    <a:pt x="24196" y="27172"/>
                  </a:cubicBezTo>
                  <a:cubicBezTo>
                    <a:pt x="25083" y="26982"/>
                    <a:pt x="26001" y="27077"/>
                    <a:pt x="26888" y="26950"/>
                  </a:cubicBezTo>
                  <a:cubicBezTo>
                    <a:pt x="27521" y="26887"/>
                    <a:pt x="27679" y="26665"/>
                    <a:pt x="27521" y="26095"/>
                  </a:cubicBezTo>
                  <a:cubicBezTo>
                    <a:pt x="27426" y="25778"/>
                    <a:pt x="27236" y="25715"/>
                    <a:pt x="26983" y="25715"/>
                  </a:cubicBezTo>
                  <a:cubicBezTo>
                    <a:pt x="26001" y="25683"/>
                    <a:pt x="25019" y="25778"/>
                    <a:pt x="24038" y="25937"/>
                  </a:cubicBezTo>
                  <a:cubicBezTo>
                    <a:pt x="23784" y="25842"/>
                    <a:pt x="23784" y="25620"/>
                    <a:pt x="23753" y="25430"/>
                  </a:cubicBezTo>
                  <a:cubicBezTo>
                    <a:pt x="23658" y="24797"/>
                    <a:pt x="23277" y="24512"/>
                    <a:pt x="22676" y="24417"/>
                  </a:cubicBezTo>
                  <a:cubicBezTo>
                    <a:pt x="21916" y="24353"/>
                    <a:pt x="21156" y="24322"/>
                    <a:pt x="20396" y="24417"/>
                  </a:cubicBezTo>
                  <a:cubicBezTo>
                    <a:pt x="19414" y="24512"/>
                    <a:pt x="18464" y="24543"/>
                    <a:pt x="17514" y="24575"/>
                  </a:cubicBezTo>
                  <a:cubicBezTo>
                    <a:pt x="15899" y="24638"/>
                    <a:pt x="14283" y="24828"/>
                    <a:pt x="12668" y="24923"/>
                  </a:cubicBezTo>
                  <a:cubicBezTo>
                    <a:pt x="12352" y="24955"/>
                    <a:pt x="12035" y="25018"/>
                    <a:pt x="11750" y="25145"/>
                  </a:cubicBezTo>
                  <a:cubicBezTo>
                    <a:pt x="11243" y="25367"/>
                    <a:pt x="10927" y="25747"/>
                    <a:pt x="10927" y="26349"/>
                  </a:cubicBezTo>
                  <a:cubicBezTo>
                    <a:pt x="10927" y="27172"/>
                    <a:pt x="10863" y="27995"/>
                    <a:pt x="11022" y="28787"/>
                  </a:cubicBezTo>
                  <a:cubicBezTo>
                    <a:pt x="11212" y="29769"/>
                    <a:pt x="11655" y="30149"/>
                    <a:pt x="12668" y="30180"/>
                  </a:cubicBezTo>
                  <a:cubicBezTo>
                    <a:pt x="12890" y="30212"/>
                    <a:pt x="13112" y="30180"/>
                    <a:pt x="13333" y="30275"/>
                  </a:cubicBezTo>
                  <a:cubicBezTo>
                    <a:pt x="13650" y="30560"/>
                    <a:pt x="13302" y="30687"/>
                    <a:pt x="13143" y="30782"/>
                  </a:cubicBezTo>
                  <a:cubicBezTo>
                    <a:pt x="12573" y="31194"/>
                    <a:pt x="11972" y="31574"/>
                    <a:pt x="11370" y="31954"/>
                  </a:cubicBezTo>
                  <a:cubicBezTo>
                    <a:pt x="10958" y="32207"/>
                    <a:pt x="10547" y="32492"/>
                    <a:pt x="10135" y="32777"/>
                  </a:cubicBezTo>
                  <a:cubicBezTo>
                    <a:pt x="9945" y="32904"/>
                    <a:pt x="9723" y="33126"/>
                    <a:pt x="9533" y="32809"/>
                  </a:cubicBezTo>
                  <a:cubicBezTo>
                    <a:pt x="9280" y="32207"/>
                    <a:pt x="9375" y="31574"/>
                    <a:pt x="9375" y="30972"/>
                  </a:cubicBezTo>
                  <a:cubicBezTo>
                    <a:pt x="9375" y="30592"/>
                    <a:pt x="9375" y="30180"/>
                    <a:pt x="9375" y="29800"/>
                  </a:cubicBezTo>
                  <a:cubicBezTo>
                    <a:pt x="9311" y="29104"/>
                    <a:pt x="9438" y="28407"/>
                    <a:pt x="9280" y="27710"/>
                  </a:cubicBezTo>
                  <a:cubicBezTo>
                    <a:pt x="9185" y="27235"/>
                    <a:pt x="9121" y="26760"/>
                    <a:pt x="9153" y="26254"/>
                  </a:cubicBezTo>
                  <a:cubicBezTo>
                    <a:pt x="9185" y="24828"/>
                    <a:pt x="9058" y="23372"/>
                    <a:pt x="8900" y="21915"/>
                  </a:cubicBezTo>
                  <a:cubicBezTo>
                    <a:pt x="8900" y="21757"/>
                    <a:pt x="8868" y="21567"/>
                    <a:pt x="8741" y="21408"/>
                  </a:cubicBezTo>
                  <a:cubicBezTo>
                    <a:pt x="8710" y="22707"/>
                    <a:pt x="8646" y="24005"/>
                    <a:pt x="8741" y="25303"/>
                  </a:cubicBezTo>
                  <a:cubicBezTo>
                    <a:pt x="8773" y="25493"/>
                    <a:pt x="8805" y="25652"/>
                    <a:pt x="8773" y="25842"/>
                  </a:cubicBezTo>
                  <a:cubicBezTo>
                    <a:pt x="8773" y="26190"/>
                    <a:pt x="8583" y="26380"/>
                    <a:pt x="8235" y="26285"/>
                  </a:cubicBezTo>
                  <a:cubicBezTo>
                    <a:pt x="6335" y="25905"/>
                    <a:pt x="4403" y="25937"/>
                    <a:pt x="2503" y="25588"/>
                  </a:cubicBezTo>
                  <a:cubicBezTo>
                    <a:pt x="1838" y="25493"/>
                    <a:pt x="1204" y="25335"/>
                    <a:pt x="634" y="25050"/>
                  </a:cubicBezTo>
                  <a:cubicBezTo>
                    <a:pt x="349" y="24923"/>
                    <a:pt x="96" y="24765"/>
                    <a:pt x="1" y="24417"/>
                  </a:cubicBezTo>
                  <a:cubicBezTo>
                    <a:pt x="476" y="22200"/>
                    <a:pt x="887" y="19951"/>
                    <a:pt x="1616" y="17766"/>
                  </a:cubicBezTo>
                  <a:cubicBezTo>
                    <a:pt x="2376" y="15328"/>
                    <a:pt x="3231" y="12889"/>
                    <a:pt x="4308" y="10577"/>
                  </a:cubicBezTo>
                  <a:cubicBezTo>
                    <a:pt x="5163" y="8709"/>
                    <a:pt x="6303" y="7062"/>
                    <a:pt x="7601" y="5510"/>
                  </a:cubicBezTo>
                  <a:cubicBezTo>
                    <a:pt x="9153" y="3642"/>
                    <a:pt x="11085" y="2375"/>
                    <a:pt x="13333" y="1583"/>
                  </a:cubicBezTo>
                  <a:cubicBezTo>
                    <a:pt x="15170" y="918"/>
                    <a:pt x="17007" y="317"/>
                    <a:pt x="18907" y="0"/>
                  </a:cubicBezTo>
                  <a:cubicBezTo>
                    <a:pt x="20617" y="2534"/>
                    <a:pt x="22897" y="4244"/>
                    <a:pt x="26033" y="4497"/>
                  </a:cubicBezTo>
                  <a:cubicBezTo>
                    <a:pt x="27173" y="4592"/>
                    <a:pt x="28313" y="4370"/>
                    <a:pt x="29358" y="3895"/>
                  </a:cubicBezTo>
                  <a:cubicBezTo>
                    <a:pt x="31258" y="3072"/>
                    <a:pt x="32778" y="1773"/>
                    <a:pt x="33887"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29"/>
            <p:cNvSpPr/>
            <p:nvPr/>
          </p:nvSpPr>
          <p:spPr>
            <a:xfrm>
              <a:off x="3806871" y="1142976"/>
              <a:ext cx="1649630" cy="967253"/>
            </a:xfrm>
            <a:custGeom>
              <a:avLst/>
              <a:gdLst/>
              <a:ahLst/>
              <a:cxnLst/>
              <a:rect l="l" t="t" r="r" b="b"/>
              <a:pathLst>
                <a:path w="54282" h="31828" extrusionOk="0">
                  <a:moveTo>
                    <a:pt x="127" y="25716"/>
                  </a:moveTo>
                  <a:cubicBezTo>
                    <a:pt x="285" y="23530"/>
                    <a:pt x="570" y="21345"/>
                    <a:pt x="1045" y="19192"/>
                  </a:cubicBezTo>
                  <a:cubicBezTo>
                    <a:pt x="2090" y="14568"/>
                    <a:pt x="4244" y="10578"/>
                    <a:pt x="7664" y="7316"/>
                  </a:cubicBezTo>
                  <a:cubicBezTo>
                    <a:pt x="11591" y="3547"/>
                    <a:pt x="16215" y="1109"/>
                    <a:pt x="21630" y="254"/>
                  </a:cubicBezTo>
                  <a:cubicBezTo>
                    <a:pt x="23119" y="0"/>
                    <a:pt x="24607" y="32"/>
                    <a:pt x="26096" y="95"/>
                  </a:cubicBezTo>
                  <a:cubicBezTo>
                    <a:pt x="28629" y="190"/>
                    <a:pt x="31099" y="507"/>
                    <a:pt x="33506" y="1299"/>
                  </a:cubicBezTo>
                  <a:cubicBezTo>
                    <a:pt x="34805" y="1711"/>
                    <a:pt x="36008" y="2249"/>
                    <a:pt x="37211" y="2851"/>
                  </a:cubicBezTo>
                  <a:cubicBezTo>
                    <a:pt x="38827" y="3674"/>
                    <a:pt x="40442" y="4561"/>
                    <a:pt x="41930" y="5637"/>
                  </a:cubicBezTo>
                  <a:cubicBezTo>
                    <a:pt x="45414" y="8108"/>
                    <a:pt x="48011" y="11370"/>
                    <a:pt x="49879" y="15201"/>
                  </a:cubicBezTo>
                  <a:cubicBezTo>
                    <a:pt x="50607" y="16722"/>
                    <a:pt x="51367" y="18242"/>
                    <a:pt x="52096" y="19762"/>
                  </a:cubicBezTo>
                  <a:cubicBezTo>
                    <a:pt x="52508" y="20617"/>
                    <a:pt x="53014" y="21409"/>
                    <a:pt x="53711" y="22105"/>
                  </a:cubicBezTo>
                  <a:cubicBezTo>
                    <a:pt x="53901" y="22295"/>
                    <a:pt x="54059" y="22517"/>
                    <a:pt x="54281" y="22739"/>
                  </a:cubicBezTo>
                  <a:cubicBezTo>
                    <a:pt x="53394" y="23309"/>
                    <a:pt x="52634" y="23974"/>
                    <a:pt x="51747" y="24449"/>
                  </a:cubicBezTo>
                  <a:cubicBezTo>
                    <a:pt x="50417" y="25114"/>
                    <a:pt x="49087" y="25811"/>
                    <a:pt x="47726" y="26381"/>
                  </a:cubicBezTo>
                  <a:cubicBezTo>
                    <a:pt x="47884" y="27457"/>
                    <a:pt x="47440" y="28344"/>
                    <a:pt x="46902" y="29231"/>
                  </a:cubicBezTo>
                  <a:cubicBezTo>
                    <a:pt x="46744" y="29547"/>
                    <a:pt x="46617" y="29896"/>
                    <a:pt x="46427" y="30181"/>
                  </a:cubicBezTo>
                  <a:cubicBezTo>
                    <a:pt x="46300" y="30339"/>
                    <a:pt x="46174" y="30466"/>
                    <a:pt x="45952" y="30434"/>
                  </a:cubicBezTo>
                  <a:cubicBezTo>
                    <a:pt x="45730" y="30403"/>
                    <a:pt x="45667" y="30213"/>
                    <a:pt x="45604" y="30022"/>
                  </a:cubicBezTo>
                  <a:cubicBezTo>
                    <a:pt x="45572" y="29706"/>
                    <a:pt x="45509" y="29421"/>
                    <a:pt x="45477" y="29104"/>
                  </a:cubicBezTo>
                  <a:cubicBezTo>
                    <a:pt x="45445" y="28629"/>
                    <a:pt x="45319" y="28217"/>
                    <a:pt x="45129" y="27806"/>
                  </a:cubicBezTo>
                  <a:cubicBezTo>
                    <a:pt x="45002" y="27521"/>
                    <a:pt x="44844" y="27394"/>
                    <a:pt x="44527" y="27521"/>
                  </a:cubicBezTo>
                  <a:cubicBezTo>
                    <a:pt x="42500" y="28091"/>
                    <a:pt x="40442" y="28439"/>
                    <a:pt x="38383" y="28566"/>
                  </a:cubicBezTo>
                  <a:cubicBezTo>
                    <a:pt x="35090" y="28787"/>
                    <a:pt x="31828" y="28566"/>
                    <a:pt x="28661" y="27584"/>
                  </a:cubicBezTo>
                  <a:cubicBezTo>
                    <a:pt x="25367" y="26602"/>
                    <a:pt x="22359" y="25019"/>
                    <a:pt x="19698" y="22834"/>
                  </a:cubicBezTo>
                  <a:cubicBezTo>
                    <a:pt x="17545" y="21060"/>
                    <a:pt x="15930" y="18843"/>
                    <a:pt x="14568" y="16405"/>
                  </a:cubicBezTo>
                  <a:cubicBezTo>
                    <a:pt x="14473" y="16247"/>
                    <a:pt x="14441" y="16088"/>
                    <a:pt x="14251" y="15867"/>
                  </a:cubicBezTo>
                  <a:cubicBezTo>
                    <a:pt x="14093" y="16278"/>
                    <a:pt x="14030" y="16690"/>
                    <a:pt x="13903" y="17038"/>
                  </a:cubicBezTo>
                  <a:cubicBezTo>
                    <a:pt x="13238" y="18907"/>
                    <a:pt x="12034" y="20427"/>
                    <a:pt x="10894" y="21979"/>
                  </a:cubicBezTo>
                  <a:cubicBezTo>
                    <a:pt x="9818" y="23467"/>
                    <a:pt x="8519" y="24765"/>
                    <a:pt x="7347" y="26127"/>
                  </a:cubicBezTo>
                  <a:cubicBezTo>
                    <a:pt x="6049" y="27647"/>
                    <a:pt x="4909" y="29294"/>
                    <a:pt x="3959" y="31068"/>
                  </a:cubicBezTo>
                  <a:cubicBezTo>
                    <a:pt x="3801" y="31353"/>
                    <a:pt x="3737" y="31828"/>
                    <a:pt x="3294" y="31796"/>
                  </a:cubicBezTo>
                  <a:cubicBezTo>
                    <a:pt x="2882" y="31796"/>
                    <a:pt x="2914" y="31321"/>
                    <a:pt x="2787" y="31036"/>
                  </a:cubicBezTo>
                  <a:cubicBezTo>
                    <a:pt x="2375" y="29864"/>
                    <a:pt x="1615" y="28946"/>
                    <a:pt x="665" y="28186"/>
                  </a:cubicBezTo>
                  <a:cubicBezTo>
                    <a:pt x="254" y="27869"/>
                    <a:pt x="0" y="27521"/>
                    <a:pt x="64" y="26951"/>
                  </a:cubicBezTo>
                  <a:cubicBezTo>
                    <a:pt x="159" y="26539"/>
                    <a:pt x="64" y="26127"/>
                    <a:pt x="127" y="25716"/>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29"/>
            <p:cNvSpPr/>
            <p:nvPr/>
          </p:nvSpPr>
          <p:spPr>
            <a:xfrm>
              <a:off x="3734695" y="1614568"/>
              <a:ext cx="1594746" cy="1064440"/>
            </a:xfrm>
            <a:custGeom>
              <a:avLst/>
              <a:gdLst/>
              <a:ahLst/>
              <a:cxnLst/>
              <a:rect l="l" t="t" r="r" b="b"/>
              <a:pathLst>
                <a:path w="52476" h="35026" extrusionOk="0">
                  <a:moveTo>
                    <a:pt x="2502" y="10198"/>
                  </a:moveTo>
                  <a:cubicBezTo>
                    <a:pt x="2502" y="10641"/>
                    <a:pt x="2534" y="11084"/>
                    <a:pt x="2502" y="11528"/>
                  </a:cubicBezTo>
                  <a:cubicBezTo>
                    <a:pt x="2470" y="11939"/>
                    <a:pt x="2629" y="12193"/>
                    <a:pt x="2977" y="12414"/>
                  </a:cubicBezTo>
                  <a:cubicBezTo>
                    <a:pt x="3674" y="12889"/>
                    <a:pt x="4244" y="13491"/>
                    <a:pt x="4687" y="14219"/>
                  </a:cubicBezTo>
                  <a:cubicBezTo>
                    <a:pt x="5004" y="14726"/>
                    <a:pt x="5289" y="15265"/>
                    <a:pt x="5447" y="15866"/>
                  </a:cubicBezTo>
                  <a:cubicBezTo>
                    <a:pt x="5479" y="16025"/>
                    <a:pt x="5510" y="16183"/>
                    <a:pt x="5700" y="16215"/>
                  </a:cubicBezTo>
                  <a:cubicBezTo>
                    <a:pt x="5890" y="16246"/>
                    <a:pt x="5954" y="16056"/>
                    <a:pt x="6017" y="15898"/>
                  </a:cubicBezTo>
                  <a:cubicBezTo>
                    <a:pt x="6872" y="14156"/>
                    <a:pt x="8012" y="12573"/>
                    <a:pt x="9216" y="10989"/>
                  </a:cubicBezTo>
                  <a:cubicBezTo>
                    <a:pt x="9437" y="10704"/>
                    <a:pt x="9659" y="10419"/>
                    <a:pt x="9912" y="10134"/>
                  </a:cubicBezTo>
                  <a:cubicBezTo>
                    <a:pt x="11623" y="8456"/>
                    <a:pt x="13111" y="6556"/>
                    <a:pt x="14473" y="4592"/>
                  </a:cubicBezTo>
                  <a:cubicBezTo>
                    <a:pt x="15423" y="3230"/>
                    <a:pt x="16183" y="1837"/>
                    <a:pt x="16500" y="190"/>
                  </a:cubicBezTo>
                  <a:cubicBezTo>
                    <a:pt x="16500" y="127"/>
                    <a:pt x="16531" y="63"/>
                    <a:pt x="16626" y="0"/>
                  </a:cubicBezTo>
                  <a:cubicBezTo>
                    <a:pt x="16753" y="32"/>
                    <a:pt x="16753" y="190"/>
                    <a:pt x="16816" y="285"/>
                  </a:cubicBezTo>
                  <a:cubicBezTo>
                    <a:pt x="18716" y="4054"/>
                    <a:pt x="21440" y="7094"/>
                    <a:pt x="25082" y="9279"/>
                  </a:cubicBezTo>
                  <a:cubicBezTo>
                    <a:pt x="28407" y="11274"/>
                    <a:pt x="31922" y="12446"/>
                    <a:pt x="35754" y="12858"/>
                  </a:cubicBezTo>
                  <a:cubicBezTo>
                    <a:pt x="39460" y="13238"/>
                    <a:pt x="43133" y="12858"/>
                    <a:pt x="46744" y="11876"/>
                  </a:cubicBezTo>
                  <a:cubicBezTo>
                    <a:pt x="47409" y="11686"/>
                    <a:pt x="47377" y="11718"/>
                    <a:pt x="47694" y="12288"/>
                  </a:cubicBezTo>
                  <a:cubicBezTo>
                    <a:pt x="47979" y="12921"/>
                    <a:pt x="47979" y="13586"/>
                    <a:pt x="48105" y="14251"/>
                  </a:cubicBezTo>
                  <a:cubicBezTo>
                    <a:pt x="48137" y="14473"/>
                    <a:pt x="48042" y="14790"/>
                    <a:pt x="48390" y="14821"/>
                  </a:cubicBezTo>
                  <a:cubicBezTo>
                    <a:pt x="48644" y="14853"/>
                    <a:pt x="48707" y="14568"/>
                    <a:pt x="48802" y="14378"/>
                  </a:cubicBezTo>
                  <a:cubicBezTo>
                    <a:pt x="49150" y="13681"/>
                    <a:pt x="49435" y="12953"/>
                    <a:pt x="49879" y="12319"/>
                  </a:cubicBezTo>
                  <a:cubicBezTo>
                    <a:pt x="50069" y="12066"/>
                    <a:pt x="50037" y="11813"/>
                    <a:pt x="50037" y="11559"/>
                  </a:cubicBezTo>
                  <a:cubicBezTo>
                    <a:pt x="50069" y="11306"/>
                    <a:pt x="49974" y="11084"/>
                    <a:pt x="50101" y="10831"/>
                  </a:cubicBezTo>
                  <a:cubicBezTo>
                    <a:pt x="50101" y="10926"/>
                    <a:pt x="50101" y="11021"/>
                    <a:pt x="50132" y="11116"/>
                  </a:cubicBezTo>
                  <a:cubicBezTo>
                    <a:pt x="50132" y="11369"/>
                    <a:pt x="50037" y="11623"/>
                    <a:pt x="50164" y="11844"/>
                  </a:cubicBezTo>
                  <a:cubicBezTo>
                    <a:pt x="50291" y="12034"/>
                    <a:pt x="50576" y="11908"/>
                    <a:pt x="50797" y="11971"/>
                  </a:cubicBezTo>
                  <a:cubicBezTo>
                    <a:pt x="51684" y="12256"/>
                    <a:pt x="52064" y="12953"/>
                    <a:pt x="52222" y="13744"/>
                  </a:cubicBezTo>
                  <a:cubicBezTo>
                    <a:pt x="52476" y="15265"/>
                    <a:pt x="52096" y="16626"/>
                    <a:pt x="50987" y="17735"/>
                  </a:cubicBezTo>
                  <a:cubicBezTo>
                    <a:pt x="50417" y="18273"/>
                    <a:pt x="49784" y="18558"/>
                    <a:pt x="48992" y="18368"/>
                  </a:cubicBezTo>
                  <a:cubicBezTo>
                    <a:pt x="48739" y="18305"/>
                    <a:pt x="48675" y="18400"/>
                    <a:pt x="48612" y="18621"/>
                  </a:cubicBezTo>
                  <a:cubicBezTo>
                    <a:pt x="48327" y="19445"/>
                    <a:pt x="48010" y="20237"/>
                    <a:pt x="47662" y="21028"/>
                  </a:cubicBezTo>
                  <a:cubicBezTo>
                    <a:pt x="46332" y="24005"/>
                    <a:pt x="44432" y="26507"/>
                    <a:pt x="42025" y="28660"/>
                  </a:cubicBezTo>
                  <a:cubicBezTo>
                    <a:pt x="39460" y="30941"/>
                    <a:pt x="36514" y="32556"/>
                    <a:pt x="33253" y="33601"/>
                  </a:cubicBezTo>
                  <a:cubicBezTo>
                    <a:pt x="32746" y="33759"/>
                    <a:pt x="32207" y="33886"/>
                    <a:pt x="31701" y="34044"/>
                  </a:cubicBezTo>
                  <a:cubicBezTo>
                    <a:pt x="31036" y="34488"/>
                    <a:pt x="30212" y="34519"/>
                    <a:pt x="29452" y="34614"/>
                  </a:cubicBezTo>
                  <a:cubicBezTo>
                    <a:pt x="26855" y="35026"/>
                    <a:pt x="24290" y="34899"/>
                    <a:pt x="21693" y="34361"/>
                  </a:cubicBezTo>
                  <a:cubicBezTo>
                    <a:pt x="21440" y="34298"/>
                    <a:pt x="21155" y="34266"/>
                    <a:pt x="20933" y="34044"/>
                  </a:cubicBezTo>
                  <a:cubicBezTo>
                    <a:pt x="20268" y="33854"/>
                    <a:pt x="19603" y="33664"/>
                    <a:pt x="18938" y="33442"/>
                  </a:cubicBezTo>
                  <a:cubicBezTo>
                    <a:pt x="15993" y="32461"/>
                    <a:pt x="13333" y="30941"/>
                    <a:pt x="10958" y="28946"/>
                  </a:cubicBezTo>
                  <a:cubicBezTo>
                    <a:pt x="8582" y="26919"/>
                    <a:pt x="6714" y="24512"/>
                    <a:pt x="5320" y="21725"/>
                  </a:cubicBezTo>
                  <a:cubicBezTo>
                    <a:pt x="4814" y="20775"/>
                    <a:pt x="4402" y="19730"/>
                    <a:pt x="4054" y="18685"/>
                  </a:cubicBezTo>
                  <a:cubicBezTo>
                    <a:pt x="3990" y="18463"/>
                    <a:pt x="3927" y="18305"/>
                    <a:pt x="3579" y="18368"/>
                  </a:cubicBezTo>
                  <a:cubicBezTo>
                    <a:pt x="2787" y="18558"/>
                    <a:pt x="2185" y="18210"/>
                    <a:pt x="1615" y="17671"/>
                  </a:cubicBezTo>
                  <a:cubicBezTo>
                    <a:pt x="348" y="16468"/>
                    <a:pt x="0" y="14283"/>
                    <a:pt x="697" y="12953"/>
                  </a:cubicBezTo>
                  <a:cubicBezTo>
                    <a:pt x="1013" y="12383"/>
                    <a:pt x="1457" y="12003"/>
                    <a:pt x="2090" y="11939"/>
                  </a:cubicBezTo>
                  <a:cubicBezTo>
                    <a:pt x="2375" y="11908"/>
                    <a:pt x="2407" y="11781"/>
                    <a:pt x="2407" y="11559"/>
                  </a:cubicBezTo>
                  <a:cubicBezTo>
                    <a:pt x="2439" y="11116"/>
                    <a:pt x="2344" y="10641"/>
                    <a:pt x="2502" y="10198"/>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29"/>
            <p:cNvSpPr/>
            <p:nvPr/>
          </p:nvSpPr>
          <p:spPr>
            <a:xfrm>
              <a:off x="3996474" y="4424822"/>
              <a:ext cx="1076019" cy="718936"/>
            </a:xfrm>
            <a:custGeom>
              <a:avLst/>
              <a:gdLst/>
              <a:ahLst/>
              <a:cxnLst/>
              <a:rect l="l" t="t" r="r" b="b"/>
              <a:pathLst>
                <a:path w="35407" h="23657" extrusionOk="0">
                  <a:moveTo>
                    <a:pt x="33379" y="0"/>
                  </a:moveTo>
                  <a:cubicBezTo>
                    <a:pt x="33569" y="760"/>
                    <a:pt x="33569" y="1520"/>
                    <a:pt x="33664" y="2249"/>
                  </a:cubicBezTo>
                  <a:cubicBezTo>
                    <a:pt x="33949" y="4466"/>
                    <a:pt x="34203" y="6651"/>
                    <a:pt x="34424" y="8868"/>
                  </a:cubicBezTo>
                  <a:cubicBezTo>
                    <a:pt x="34583" y="10261"/>
                    <a:pt x="34678" y="11623"/>
                    <a:pt x="34804" y="13016"/>
                  </a:cubicBezTo>
                  <a:cubicBezTo>
                    <a:pt x="34963" y="15360"/>
                    <a:pt x="35153" y="17703"/>
                    <a:pt x="35311" y="20047"/>
                  </a:cubicBezTo>
                  <a:cubicBezTo>
                    <a:pt x="35374" y="21060"/>
                    <a:pt x="35374" y="22105"/>
                    <a:pt x="35406" y="23119"/>
                  </a:cubicBezTo>
                  <a:cubicBezTo>
                    <a:pt x="35406" y="23372"/>
                    <a:pt x="35311" y="23467"/>
                    <a:pt x="35058" y="23467"/>
                  </a:cubicBezTo>
                  <a:cubicBezTo>
                    <a:pt x="33759" y="23499"/>
                    <a:pt x="32461" y="23594"/>
                    <a:pt x="31131" y="23530"/>
                  </a:cubicBezTo>
                  <a:cubicBezTo>
                    <a:pt x="29389" y="23467"/>
                    <a:pt x="27647" y="23530"/>
                    <a:pt x="25905" y="23594"/>
                  </a:cubicBezTo>
                  <a:cubicBezTo>
                    <a:pt x="24449" y="23657"/>
                    <a:pt x="22992" y="23530"/>
                    <a:pt x="21535" y="23499"/>
                  </a:cubicBezTo>
                  <a:cubicBezTo>
                    <a:pt x="21123" y="23467"/>
                    <a:pt x="21123" y="23467"/>
                    <a:pt x="21060" y="23055"/>
                  </a:cubicBezTo>
                  <a:cubicBezTo>
                    <a:pt x="20617" y="20553"/>
                    <a:pt x="20173" y="18020"/>
                    <a:pt x="19730" y="15518"/>
                  </a:cubicBezTo>
                  <a:cubicBezTo>
                    <a:pt x="19223" y="12605"/>
                    <a:pt x="18780" y="9691"/>
                    <a:pt x="17925" y="6841"/>
                  </a:cubicBezTo>
                  <a:cubicBezTo>
                    <a:pt x="17893" y="6651"/>
                    <a:pt x="17861" y="6461"/>
                    <a:pt x="17735" y="6302"/>
                  </a:cubicBezTo>
                  <a:cubicBezTo>
                    <a:pt x="17545" y="6429"/>
                    <a:pt x="17545" y="6619"/>
                    <a:pt x="17513" y="6777"/>
                  </a:cubicBezTo>
                  <a:cubicBezTo>
                    <a:pt x="16911" y="8804"/>
                    <a:pt x="16500" y="10863"/>
                    <a:pt x="16151" y="12921"/>
                  </a:cubicBezTo>
                  <a:cubicBezTo>
                    <a:pt x="15581" y="16278"/>
                    <a:pt x="14980" y="19635"/>
                    <a:pt x="14378" y="22992"/>
                  </a:cubicBezTo>
                  <a:cubicBezTo>
                    <a:pt x="14314" y="23467"/>
                    <a:pt x="14283" y="23467"/>
                    <a:pt x="13839" y="23499"/>
                  </a:cubicBezTo>
                  <a:cubicBezTo>
                    <a:pt x="11781" y="23594"/>
                    <a:pt x="9754" y="23625"/>
                    <a:pt x="7696" y="23530"/>
                  </a:cubicBezTo>
                  <a:cubicBezTo>
                    <a:pt x="6429" y="23499"/>
                    <a:pt x="5162" y="23499"/>
                    <a:pt x="3895" y="23562"/>
                  </a:cubicBezTo>
                  <a:cubicBezTo>
                    <a:pt x="2724" y="23625"/>
                    <a:pt x="1552" y="23499"/>
                    <a:pt x="380" y="23467"/>
                  </a:cubicBezTo>
                  <a:cubicBezTo>
                    <a:pt x="127" y="23467"/>
                    <a:pt x="0" y="23372"/>
                    <a:pt x="32" y="23119"/>
                  </a:cubicBezTo>
                  <a:cubicBezTo>
                    <a:pt x="63" y="22074"/>
                    <a:pt x="32" y="21060"/>
                    <a:pt x="127" y="20047"/>
                  </a:cubicBezTo>
                  <a:cubicBezTo>
                    <a:pt x="253" y="17703"/>
                    <a:pt x="475" y="15360"/>
                    <a:pt x="633" y="13016"/>
                  </a:cubicBezTo>
                  <a:cubicBezTo>
                    <a:pt x="823" y="10578"/>
                    <a:pt x="1045" y="8139"/>
                    <a:pt x="1362" y="5701"/>
                  </a:cubicBezTo>
                  <a:cubicBezTo>
                    <a:pt x="1583" y="3927"/>
                    <a:pt x="1774" y="2154"/>
                    <a:pt x="1964" y="380"/>
                  </a:cubicBezTo>
                  <a:cubicBezTo>
                    <a:pt x="1995" y="254"/>
                    <a:pt x="1964" y="127"/>
                    <a:pt x="2059" y="0"/>
                  </a:cubicBezTo>
                  <a:cubicBezTo>
                    <a:pt x="2312" y="507"/>
                    <a:pt x="2787" y="634"/>
                    <a:pt x="3325" y="634"/>
                  </a:cubicBezTo>
                  <a:cubicBezTo>
                    <a:pt x="5447" y="539"/>
                    <a:pt x="7537" y="792"/>
                    <a:pt x="9659" y="855"/>
                  </a:cubicBezTo>
                  <a:cubicBezTo>
                    <a:pt x="14599" y="1045"/>
                    <a:pt x="19508" y="950"/>
                    <a:pt x="24449" y="950"/>
                  </a:cubicBezTo>
                  <a:cubicBezTo>
                    <a:pt x="27077" y="950"/>
                    <a:pt x="29674" y="602"/>
                    <a:pt x="32302" y="602"/>
                  </a:cubicBezTo>
                  <a:cubicBezTo>
                    <a:pt x="32778" y="634"/>
                    <a:pt x="33158" y="444"/>
                    <a:pt x="33379" y="0"/>
                  </a:cubicBezTo>
                  <a:close/>
                </a:path>
              </a:pathLst>
            </a:custGeom>
            <a:solidFill>
              <a:srgbClr val="F2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29"/>
            <p:cNvSpPr/>
            <p:nvPr/>
          </p:nvSpPr>
          <p:spPr>
            <a:xfrm>
              <a:off x="4623967" y="3506679"/>
              <a:ext cx="802691" cy="612115"/>
            </a:xfrm>
            <a:custGeom>
              <a:avLst/>
              <a:gdLst/>
              <a:ahLst/>
              <a:cxnLst/>
              <a:rect l="l" t="t" r="r" b="b"/>
              <a:pathLst>
                <a:path w="26413" h="20142" extrusionOk="0">
                  <a:moveTo>
                    <a:pt x="1172" y="10926"/>
                  </a:moveTo>
                  <a:cubicBezTo>
                    <a:pt x="792" y="10198"/>
                    <a:pt x="919" y="9659"/>
                    <a:pt x="1584" y="8994"/>
                  </a:cubicBezTo>
                  <a:cubicBezTo>
                    <a:pt x="1584" y="8836"/>
                    <a:pt x="1457" y="8772"/>
                    <a:pt x="1362" y="8677"/>
                  </a:cubicBezTo>
                  <a:cubicBezTo>
                    <a:pt x="665" y="7917"/>
                    <a:pt x="665" y="6904"/>
                    <a:pt x="1425" y="6207"/>
                  </a:cubicBezTo>
                  <a:cubicBezTo>
                    <a:pt x="1679" y="5986"/>
                    <a:pt x="1710" y="5827"/>
                    <a:pt x="1615" y="5511"/>
                  </a:cubicBezTo>
                  <a:cubicBezTo>
                    <a:pt x="1425" y="5004"/>
                    <a:pt x="1584" y="4529"/>
                    <a:pt x="1900" y="4117"/>
                  </a:cubicBezTo>
                  <a:cubicBezTo>
                    <a:pt x="2312" y="4054"/>
                    <a:pt x="2597" y="4339"/>
                    <a:pt x="2945" y="4402"/>
                  </a:cubicBezTo>
                  <a:cubicBezTo>
                    <a:pt x="3041" y="4434"/>
                    <a:pt x="3167" y="4497"/>
                    <a:pt x="3262" y="4402"/>
                  </a:cubicBezTo>
                  <a:cubicBezTo>
                    <a:pt x="3357" y="4275"/>
                    <a:pt x="3231" y="4149"/>
                    <a:pt x="3167" y="4085"/>
                  </a:cubicBezTo>
                  <a:cubicBezTo>
                    <a:pt x="2850" y="3769"/>
                    <a:pt x="2565" y="3452"/>
                    <a:pt x="2249" y="3199"/>
                  </a:cubicBezTo>
                  <a:cubicBezTo>
                    <a:pt x="1615" y="2724"/>
                    <a:pt x="1077" y="2154"/>
                    <a:pt x="570" y="1552"/>
                  </a:cubicBezTo>
                  <a:cubicBezTo>
                    <a:pt x="317" y="1235"/>
                    <a:pt x="0" y="919"/>
                    <a:pt x="95" y="444"/>
                  </a:cubicBezTo>
                  <a:cubicBezTo>
                    <a:pt x="570" y="190"/>
                    <a:pt x="1045" y="380"/>
                    <a:pt x="1489" y="539"/>
                  </a:cubicBezTo>
                  <a:cubicBezTo>
                    <a:pt x="3706" y="1394"/>
                    <a:pt x="5701" y="2660"/>
                    <a:pt x="7728" y="3895"/>
                  </a:cubicBezTo>
                  <a:cubicBezTo>
                    <a:pt x="9691" y="5067"/>
                    <a:pt x="11623" y="6271"/>
                    <a:pt x="13586" y="7474"/>
                  </a:cubicBezTo>
                  <a:cubicBezTo>
                    <a:pt x="13650" y="7537"/>
                    <a:pt x="13745" y="7569"/>
                    <a:pt x="13840" y="7601"/>
                  </a:cubicBezTo>
                  <a:cubicBezTo>
                    <a:pt x="14156" y="7632"/>
                    <a:pt x="14410" y="7791"/>
                    <a:pt x="14631" y="7981"/>
                  </a:cubicBezTo>
                  <a:cubicBezTo>
                    <a:pt x="14853" y="8171"/>
                    <a:pt x="15043" y="8139"/>
                    <a:pt x="15265" y="7981"/>
                  </a:cubicBezTo>
                  <a:cubicBezTo>
                    <a:pt x="15486" y="8456"/>
                    <a:pt x="15866" y="8709"/>
                    <a:pt x="16278" y="8962"/>
                  </a:cubicBezTo>
                  <a:cubicBezTo>
                    <a:pt x="17260" y="9533"/>
                    <a:pt x="18242" y="10134"/>
                    <a:pt x="19223" y="10704"/>
                  </a:cubicBezTo>
                  <a:cubicBezTo>
                    <a:pt x="19350" y="10768"/>
                    <a:pt x="19445" y="10894"/>
                    <a:pt x="19667" y="10831"/>
                  </a:cubicBezTo>
                  <a:cubicBezTo>
                    <a:pt x="19603" y="10324"/>
                    <a:pt x="19477" y="9818"/>
                    <a:pt x="19382" y="9311"/>
                  </a:cubicBezTo>
                  <a:cubicBezTo>
                    <a:pt x="18970" y="6809"/>
                    <a:pt x="18590" y="4275"/>
                    <a:pt x="18210" y="1774"/>
                  </a:cubicBezTo>
                  <a:cubicBezTo>
                    <a:pt x="18083" y="1045"/>
                    <a:pt x="18147" y="950"/>
                    <a:pt x="18780" y="729"/>
                  </a:cubicBezTo>
                  <a:cubicBezTo>
                    <a:pt x="20173" y="570"/>
                    <a:pt x="21567" y="570"/>
                    <a:pt x="22897" y="32"/>
                  </a:cubicBezTo>
                  <a:cubicBezTo>
                    <a:pt x="22992" y="0"/>
                    <a:pt x="23087" y="0"/>
                    <a:pt x="23214" y="64"/>
                  </a:cubicBezTo>
                  <a:cubicBezTo>
                    <a:pt x="23784" y="2375"/>
                    <a:pt x="24385" y="4719"/>
                    <a:pt x="24955" y="7031"/>
                  </a:cubicBezTo>
                  <a:cubicBezTo>
                    <a:pt x="25431" y="8867"/>
                    <a:pt x="25811" y="10736"/>
                    <a:pt x="26096" y="12636"/>
                  </a:cubicBezTo>
                  <a:cubicBezTo>
                    <a:pt x="26412" y="14663"/>
                    <a:pt x="26191" y="16626"/>
                    <a:pt x="25462" y="18526"/>
                  </a:cubicBezTo>
                  <a:cubicBezTo>
                    <a:pt x="25367" y="18812"/>
                    <a:pt x="25241" y="19097"/>
                    <a:pt x="24987" y="19287"/>
                  </a:cubicBezTo>
                  <a:cubicBezTo>
                    <a:pt x="24765" y="19287"/>
                    <a:pt x="24639" y="19477"/>
                    <a:pt x="24480" y="19603"/>
                  </a:cubicBezTo>
                  <a:cubicBezTo>
                    <a:pt x="23974" y="20015"/>
                    <a:pt x="23404" y="20142"/>
                    <a:pt x="22770" y="20078"/>
                  </a:cubicBezTo>
                  <a:cubicBezTo>
                    <a:pt x="21060" y="19920"/>
                    <a:pt x="19445" y="19413"/>
                    <a:pt x="17925" y="18653"/>
                  </a:cubicBezTo>
                  <a:cubicBezTo>
                    <a:pt x="14663" y="17070"/>
                    <a:pt x="11433" y="15518"/>
                    <a:pt x="8044" y="14220"/>
                  </a:cubicBezTo>
                  <a:cubicBezTo>
                    <a:pt x="7094" y="13839"/>
                    <a:pt x="6081" y="13649"/>
                    <a:pt x="5131" y="13269"/>
                  </a:cubicBezTo>
                  <a:cubicBezTo>
                    <a:pt x="3706" y="12668"/>
                    <a:pt x="2375" y="11908"/>
                    <a:pt x="1172" y="10926"/>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29"/>
            <p:cNvSpPr/>
            <p:nvPr/>
          </p:nvSpPr>
          <p:spPr>
            <a:xfrm>
              <a:off x="3702907" y="3532663"/>
              <a:ext cx="740148" cy="590934"/>
            </a:xfrm>
            <a:custGeom>
              <a:avLst/>
              <a:gdLst/>
              <a:ahLst/>
              <a:cxnLst/>
              <a:rect l="l" t="t" r="r" b="b"/>
              <a:pathLst>
                <a:path w="24355" h="19445" extrusionOk="0">
                  <a:moveTo>
                    <a:pt x="10610" y="5827"/>
                  </a:moveTo>
                  <a:cubicBezTo>
                    <a:pt x="11877" y="4941"/>
                    <a:pt x="13207" y="4149"/>
                    <a:pt x="14474" y="3230"/>
                  </a:cubicBezTo>
                  <a:cubicBezTo>
                    <a:pt x="14664" y="2850"/>
                    <a:pt x="15075" y="2724"/>
                    <a:pt x="15424" y="2502"/>
                  </a:cubicBezTo>
                  <a:cubicBezTo>
                    <a:pt x="15867" y="2185"/>
                    <a:pt x="16279" y="1869"/>
                    <a:pt x="16722" y="1520"/>
                  </a:cubicBezTo>
                  <a:cubicBezTo>
                    <a:pt x="17197" y="1204"/>
                    <a:pt x="17609" y="760"/>
                    <a:pt x="18147" y="507"/>
                  </a:cubicBezTo>
                  <a:cubicBezTo>
                    <a:pt x="19129" y="0"/>
                    <a:pt x="20047" y="190"/>
                    <a:pt x="20491" y="1077"/>
                  </a:cubicBezTo>
                  <a:cubicBezTo>
                    <a:pt x="20649" y="1267"/>
                    <a:pt x="20839" y="1109"/>
                    <a:pt x="20998" y="1077"/>
                  </a:cubicBezTo>
                  <a:cubicBezTo>
                    <a:pt x="21093" y="1045"/>
                    <a:pt x="21156" y="1014"/>
                    <a:pt x="21251" y="982"/>
                  </a:cubicBezTo>
                  <a:cubicBezTo>
                    <a:pt x="21853" y="887"/>
                    <a:pt x="22391" y="1077"/>
                    <a:pt x="22771" y="1552"/>
                  </a:cubicBezTo>
                  <a:cubicBezTo>
                    <a:pt x="22993" y="1805"/>
                    <a:pt x="23183" y="2122"/>
                    <a:pt x="22866" y="2470"/>
                  </a:cubicBezTo>
                  <a:cubicBezTo>
                    <a:pt x="22739" y="2755"/>
                    <a:pt x="22613" y="3072"/>
                    <a:pt x="22518" y="3357"/>
                  </a:cubicBezTo>
                  <a:cubicBezTo>
                    <a:pt x="22549" y="3452"/>
                    <a:pt x="22644" y="3484"/>
                    <a:pt x="22708" y="3484"/>
                  </a:cubicBezTo>
                  <a:cubicBezTo>
                    <a:pt x="23816" y="3579"/>
                    <a:pt x="24354" y="5004"/>
                    <a:pt x="23816" y="5954"/>
                  </a:cubicBezTo>
                  <a:cubicBezTo>
                    <a:pt x="23784" y="5986"/>
                    <a:pt x="23784" y="6017"/>
                    <a:pt x="23753" y="6049"/>
                  </a:cubicBezTo>
                  <a:cubicBezTo>
                    <a:pt x="23468" y="6366"/>
                    <a:pt x="23468" y="6619"/>
                    <a:pt x="23816" y="6904"/>
                  </a:cubicBezTo>
                  <a:cubicBezTo>
                    <a:pt x="24006" y="7062"/>
                    <a:pt x="24069" y="7316"/>
                    <a:pt x="24038" y="7569"/>
                  </a:cubicBezTo>
                  <a:cubicBezTo>
                    <a:pt x="24101" y="8107"/>
                    <a:pt x="23816" y="8456"/>
                    <a:pt x="23468" y="8773"/>
                  </a:cubicBezTo>
                  <a:cubicBezTo>
                    <a:pt x="23341" y="8931"/>
                    <a:pt x="23151" y="9089"/>
                    <a:pt x="22929" y="9184"/>
                  </a:cubicBezTo>
                  <a:cubicBezTo>
                    <a:pt x="20839" y="10261"/>
                    <a:pt x="18939" y="11654"/>
                    <a:pt x="16849" y="12826"/>
                  </a:cubicBezTo>
                  <a:cubicBezTo>
                    <a:pt x="14062" y="14378"/>
                    <a:pt x="11497" y="16310"/>
                    <a:pt x="8710" y="17893"/>
                  </a:cubicBezTo>
                  <a:cubicBezTo>
                    <a:pt x="7158" y="18780"/>
                    <a:pt x="5511" y="19445"/>
                    <a:pt x="3643" y="19382"/>
                  </a:cubicBezTo>
                  <a:cubicBezTo>
                    <a:pt x="3041" y="19350"/>
                    <a:pt x="2471" y="19223"/>
                    <a:pt x="1869" y="19128"/>
                  </a:cubicBezTo>
                  <a:cubicBezTo>
                    <a:pt x="1109" y="18653"/>
                    <a:pt x="539" y="17988"/>
                    <a:pt x="223" y="17101"/>
                  </a:cubicBezTo>
                  <a:cubicBezTo>
                    <a:pt x="254" y="16785"/>
                    <a:pt x="96" y="16468"/>
                    <a:pt x="64" y="16120"/>
                  </a:cubicBezTo>
                  <a:cubicBezTo>
                    <a:pt x="1" y="14505"/>
                    <a:pt x="824" y="13365"/>
                    <a:pt x="1964" y="12319"/>
                  </a:cubicBezTo>
                  <a:cubicBezTo>
                    <a:pt x="3643" y="10831"/>
                    <a:pt x="5480" y="9533"/>
                    <a:pt x="7253" y="8202"/>
                  </a:cubicBezTo>
                  <a:cubicBezTo>
                    <a:pt x="6841" y="8519"/>
                    <a:pt x="6366" y="8773"/>
                    <a:pt x="5828" y="8899"/>
                  </a:cubicBezTo>
                  <a:cubicBezTo>
                    <a:pt x="5226" y="9026"/>
                    <a:pt x="4910" y="8804"/>
                    <a:pt x="4878" y="8171"/>
                  </a:cubicBezTo>
                  <a:cubicBezTo>
                    <a:pt x="4846" y="7474"/>
                    <a:pt x="4941" y="6841"/>
                    <a:pt x="5131" y="6176"/>
                  </a:cubicBezTo>
                  <a:cubicBezTo>
                    <a:pt x="5448" y="5004"/>
                    <a:pt x="5765" y="3864"/>
                    <a:pt x="6081" y="2692"/>
                  </a:cubicBezTo>
                  <a:cubicBezTo>
                    <a:pt x="6240" y="2059"/>
                    <a:pt x="6335" y="2027"/>
                    <a:pt x="6968" y="2059"/>
                  </a:cubicBezTo>
                  <a:cubicBezTo>
                    <a:pt x="7570" y="2090"/>
                    <a:pt x="8108" y="2217"/>
                    <a:pt x="8647" y="2470"/>
                  </a:cubicBezTo>
                  <a:cubicBezTo>
                    <a:pt x="9185" y="2755"/>
                    <a:pt x="9818" y="2597"/>
                    <a:pt x="10388" y="2660"/>
                  </a:cubicBezTo>
                  <a:cubicBezTo>
                    <a:pt x="10515" y="3104"/>
                    <a:pt x="10357" y="3547"/>
                    <a:pt x="10262" y="3991"/>
                  </a:cubicBezTo>
                  <a:cubicBezTo>
                    <a:pt x="10103" y="4687"/>
                    <a:pt x="9913" y="5384"/>
                    <a:pt x="9850" y="6144"/>
                  </a:cubicBezTo>
                  <a:cubicBezTo>
                    <a:pt x="10167" y="6112"/>
                    <a:pt x="10293" y="5764"/>
                    <a:pt x="10610" y="5827"/>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29"/>
            <p:cNvSpPr/>
            <p:nvPr/>
          </p:nvSpPr>
          <p:spPr>
            <a:xfrm>
              <a:off x="4059017" y="4330492"/>
              <a:ext cx="951876" cy="129978"/>
            </a:xfrm>
            <a:custGeom>
              <a:avLst/>
              <a:gdLst/>
              <a:ahLst/>
              <a:cxnLst/>
              <a:rect l="l" t="t" r="r" b="b"/>
              <a:pathLst>
                <a:path w="31322" h="4277" extrusionOk="0">
                  <a:moveTo>
                    <a:pt x="31321" y="3104"/>
                  </a:moveTo>
                  <a:cubicBezTo>
                    <a:pt x="31290" y="3706"/>
                    <a:pt x="31290" y="3706"/>
                    <a:pt x="30656" y="3833"/>
                  </a:cubicBezTo>
                  <a:cubicBezTo>
                    <a:pt x="30530" y="3864"/>
                    <a:pt x="30403" y="3928"/>
                    <a:pt x="30276" y="3896"/>
                  </a:cubicBezTo>
                  <a:cubicBezTo>
                    <a:pt x="28946" y="3864"/>
                    <a:pt x="27584" y="3896"/>
                    <a:pt x="26223" y="4054"/>
                  </a:cubicBezTo>
                  <a:cubicBezTo>
                    <a:pt x="25114" y="4181"/>
                    <a:pt x="24006" y="4023"/>
                    <a:pt x="22897" y="4244"/>
                  </a:cubicBezTo>
                  <a:cubicBezTo>
                    <a:pt x="22771" y="4276"/>
                    <a:pt x="22612" y="4244"/>
                    <a:pt x="22454" y="4244"/>
                  </a:cubicBezTo>
                  <a:lnTo>
                    <a:pt x="8836" y="4244"/>
                  </a:lnTo>
                  <a:cubicBezTo>
                    <a:pt x="7728" y="4023"/>
                    <a:pt x="6588" y="4276"/>
                    <a:pt x="5479" y="4023"/>
                  </a:cubicBezTo>
                  <a:cubicBezTo>
                    <a:pt x="5448" y="4023"/>
                    <a:pt x="5384" y="4023"/>
                    <a:pt x="5353" y="4023"/>
                  </a:cubicBezTo>
                  <a:cubicBezTo>
                    <a:pt x="3991" y="4023"/>
                    <a:pt x="2629" y="3833"/>
                    <a:pt x="1236" y="3896"/>
                  </a:cubicBezTo>
                  <a:cubicBezTo>
                    <a:pt x="1046" y="3928"/>
                    <a:pt x="856" y="3896"/>
                    <a:pt x="634" y="3833"/>
                  </a:cubicBezTo>
                  <a:cubicBezTo>
                    <a:pt x="32" y="3706"/>
                    <a:pt x="32" y="3706"/>
                    <a:pt x="1" y="3104"/>
                  </a:cubicBezTo>
                  <a:cubicBezTo>
                    <a:pt x="1" y="2249"/>
                    <a:pt x="191" y="1394"/>
                    <a:pt x="254" y="539"/>
                  </a:cubicBezTo>
                  <a:cubicBezTo>
                    <a:pt x="317" y="444"/>
                    <a:pt x="286" y="349"/>
                    <a:pt x="317" y="254"/>
                  </a:cubicBezTo>
                  <a:cubicBezTo>
                    <a:pt x="317" y="159"/>
                    <a:pt x="317" y="64"/>
                    <a:pt x="349" y="1"/>
                  </a:cubicBezTo>
                  <a:cubicBezTo>
                    <a:pt x="982" y="1"/>
                    <a:pt x="1584" y="159"/>
                    <a:pt x="2217" y="254"/>
                  </a:cubicBezTo>
                  <a:cubicBezTo>
                    <a:pt x="3199" y="381"/>
                    <a:pt x="4213" y="476"/>
                    <a:pt x="5226" y="539"/>
                  </a:cubicBezTo>
                  <a:cubicBezTo>
                    <a:pt x="6936" y="602"/>
                    <a:pt x="8678" y="666"/>
                    <a:pt x="10388" y="666"/>
                  </a:cubicBezTo>
                  <a:cubicBezTo>
                    <a:pt x="14695" y="666"/>
                    <a:pt x="19002" y="697"/>
                    <a:pt x="23309" y="634"/>
                  </a:cubicBezTo>
                  <a:cubicBezTo>
                    <a:pt x="25367" y="602"/>
                    <a:pt x="27426" y="476"/>
                    <a:pt x="29484" y="222"/>
                  </a:cubicBezTo>
                  <a:cubicBezTo>
                    <a:pt x="29959" y="127"/>
                    <a:pt x="30466" y="1"/>
                    <a:pt x="30973" y="1"/>
                  </a:cubicBezTo>
                  <a:cubicBezTo>
                    <a:pt x="30973" y="64"/>
                    <a:pt x="30973" y="159"/>
                    <a:pt x="31005" y="222"/>
                  </a:cubicBezTo>
                  <a:cubicBezTo>
                    <a:pt x="31036" y="317"/>
                    <a:pt x="31005" y="444"/>
                    <a:pt x="31036" y="539"/>
                  </a:cubicBezTo>
                  <a:cubicBezTo>
                    <a:pt x="31131" y="1394"/>
                    <a:pt x="31290" y="2249"/>
                    <a:pt x="31321" y="3104"/>
                  </a:cubicBezTo>
                  <a:close/>
                </a:path>
              </a:pathLst>
            </a:custGeom>
            <a:solidFill>
              <a:srgbClr val="E5A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29"/>
            <p:cNvSpPr/>
            <p:nvPr/>
          </p:nvSpPr>
          <p:spPr>
            <a:xfrm>
              <a:off x="3687529" y="3517255"/>
              <a:ext cx="334959" cy="535138"/>
            </a:xfrm>
            <a:custGeom>
              <a:avLst/>
              <a:gdLst/>
              <a:ahLst/>
              <a:cxnLst/>
              <a:rect l="l" t="t" r="r" b="b"/>
              <a:pathLst>
                <a:path w="11022" h="17609" extrusionOk="0">
                  <a:moveTo>
                    <a:pt x="10894" y="3199"/>
                  </a:moveTo>
                  <a:cubicBezTo>
                    <a:pt x="10198" y="3389"/>
                    <a:pt x="9469" y="3389"/>
                    <a:pt x="8804" y="2977"/>
                  </a:cubicBezTo>
                  <a:cubicBezTo>
                    <a:pt x="8519" y="2819"/>
                    <a:pt x="8203" y="2724"/>
                    <a:pt x="7854" y="2724"/>
                  </a:cubicBezTo>
                  <a:cubicBezTo>
                    <a:pt x="7696" y="2756"/>
                    <a:pt x="7538" y="2724"/>
                    <a:pt x="7347" y="2692"/>
                  </a:cubicBezTo>
                  <a:cubicBezTo>
                    <a:pt x="6936" y="2597"/>
                    <a:pt x="6872" y="2629"/>
                    <a:pt x="6777" y="3041"/>
                  </a:cubicBezTo>
                  <a:cubicBezTo>
                    <a:pt x="6366" y="4498"/>
                    <a:pt x="5986" y="5954"/>
                    <a:pt x="5606" y="7443"/>
                  </a:cubicBezTo>
                  <a:cubicBezTo>
                    <a:pt x="5479" y="7918"/>
                    <a:pt x="5542" y="8424"/>
                    <a:pt x="5542" y="8931"/>
                  </a:cubicBezTo>
                  <a:cubicBezTo>
                    <a:pt x="5574" y="9248"/>
                    <a:pt x="5827" y="9375"/>
                    <a:pt x="6176" y="9280"/>
                  </a:cubicBezTo>
                  <a:cubicBezTo>
                    <a:pt x="6841" y="9153"/>
                    <a:pt x="7411" y="8804"/>
                    <a:pt x="7981" y="8488"/>
                  </a:cubicBezTo>
                  <a:cubicBezTo>
                    <a:pt x="7886" y="8741"/>
                    <a:pt x="7759" y="8868"/>
                    <a:pt x="7569" y="9026"/>
                  </a:cubicBezTo>
                  <a:cubicBezTo>
                    <a:pt x="6936" y="9501"/>
                    <a:pt x="6271" y="9945"/>
                    <a:pt x="5637" y="10451"/>
                  </a:cubicBezTo>
                  <a:cubicBezTo>
                    <a:pt x="4719" y="11211"/>
                    <a:pt x="3737" y="11845"/>
                    <a:pt x="2882" y="12700"/>
                  </a:cubicBezTo>
                  <a:cubicBezTo>
                    <a:pt x="2407" y="13143"/>
                    <a:pt x="1869" y="13555"/>
                    <a:pt x="1489" y="14093"/>
                  </a:cubicBezTo>
                  <a:cubicBezTo>
                    <a:pt x="824" y="15043"/>
                    <a:pt x="602" y="16057"/>
                    <a:pt x="792" y="17165"/>
                  </a:cubicBezTo>
                  <a:cubicBezTo>
                    <a:pt x="824" y="17323"/>
                    <a:pt x="887" y="17482"/>
                    <a:pt x="729" y="17608"/>
                  </a:cubicBezTo>
                  <a:cubicBezTo>
                    <a:pt x="285" y="16690"/>
                    <a:pt x="127" y="15708"/>
                    <a:pt x="64" y="14695"/>
                  </a:cubicBezTo>
                  <a:cubicBezTo>
                    <a:pt x="0" y="13206"/>
                    <a:pt x="285" y="11718"/>
                    <a:pt x="570" y="10230"/>
                  </a:cubicBezTo>
                  <a:cubicBezTo>
                    <a:pt x="1235" y="6936"/>
                    <a:pt x="2090" y="3674"/>
                    <a:pt x="2945" y="412"/>
                  </a:cubicBezTo>
                  <a:cubicBezTo>
                    <a:pt x="2977" y="317"/>
                    <a:pt x="2977" y="254"/>
                    <a:pt x="2977" y="191"/>
                  </a:cubicBezTo>
                  <a:cubicBezTo>
                    <a:pt x="3167" y="1"/>
                    <a:pt x="3421" y="64"/>
                    <a:pt x="3611" y="96"/>
                  </a:cubicBezTo>
                  <a:cubicBezTo>
                    <a:pt x="5289" y="317"/>
                    <a:pt x="6967" y="412"/>
                    <a:pt x="8678" y="476"/>
                  </a:cubicBezTo>
                  <a:cubicBezTo>
                    <a:pt x="9438" y="476"/>
                    <a:pt x="10198" y="697"/>
                    <a:pt x="10894" y="1046"/>
                  </a:cubicBezTo>
                  <a:cubicBezTo>
                    <a:pt x="11021" y="1141"/>
                    <a:pt x="11021" y="1267"/>
                    <a:pt x="11021" y="1394"/>
                  </a:cubicBezTo>
                  <a:cubicBezTo>
                    <a:pt x="11021" y="1996"/>
                    <a:pt x="11021" y="2566"/>
                    <a:pt x="10989" y="3167"/>
                  </a:cubicBezTo>
                  <a:cubicBezTo>
                    <a:pt x="10989" y="3231"/>
                    <a:pt x="10958" y="3231"/>
                    <a:pt x="10894" y="3199"/>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29"/>
            <p:cNvSpPr/>
            <p:nvPr/>
          </p:nvSpPr>
          <p:spPr>
            <a:xfrm>
              <a:off x="4367962" y="2649165"/>
              <a:ext cx="333014" cy="147270"/>
            </a:xfrm>
            <a:custGeom>
              <a:avLst/>
              <a:gdLst/>
              <a:ahLst/>
              <a:cxnLst/>
              <a:rect l="l" t="t" r="r" b="b"/>
              <a:pathLst>
                <a:path w="10958" h="4846" extrusionOk="0">
                  <a:moveTo>
                    <a:pt x="127" y="32"/>
                  </a:moveTo>
                  <a:cubicBezTo>
                    <a:pt x="824" y="159"/>
                    <a:pt x="1520" y="254"/>
                    <a:pt x="2249" y="412"/>
                  </a:cubicBezTo>
                  <a:cubicBezTo>
                    <a:pt x="2629" y="507"/>
                    <a:pt x="3041" y="507"/>
                    <a:pt x="3452" y="539"/>
                  </a:cubicBezTo>
                  <a:cubicBezTo>
                    <a:pt x="4307" y="602"/>
                    <a:pt x="5162" y="760"/>
                    <a:pt x="6049" y="665"/>
                  </a:cubicBezTo>
                  <a:cubicBezTo>
                    <a:pt x="7601" y="507"/>
                    <a:pt x="9184" y="444"/>
                    <a:pt x="10704" y="32"/>
                  </a:cubicBezTo>
                  <a:cubicBezTo>
                    <a:pt x="10768" y="0"/>
                    <a:pt x="10799" y="32"/>
                    <a:pt x="10863" y="32"/>
                  </a:cubicBezTo>
                  <a:lnTo>
                    <a:pt x="10863" y="887"/>
                  </a:lnTo>
                  <a:cubicBezTo>
                    <a:pt x="10958" y="1172"/>
                    <a:pt x="10831" y="1489"/>
                    <a:pt x="10958" y="1805"/>
                  </a:cubicBezTo>
                  <a:cubicBezTo>
                    <a:pt x="10958" y="1805"/>
                    <a:pt x="10958" y="1837"/>
                    <a:pt x="10958" y="1869"/>
                  </a:cubicBezTo>
                  <a:cubicBezTo>
                    <a:pt x="9501" y="3515"/>
                    <a:pt x="7791" y="4782"/>
                    <a:pt x="5511" y="4814"/>
                  </a:cubicBezTo>
                  <a:cubicBezTo>
                    <a:pt x="3959" y="4846"/>
                    <a:pt x="2565" y="4244"/>
                    <a:pt x="1394" y="3199"/>
                  </a:cubicBezTo>
                  <a:cubicBezTo>
                    <a:pt x="919" y="2755"/>
                    <a:pt x="349" y="2439"/>
                    <a:pt x="0" y="1869"/>
                  </a:cubicBezTo>
                  <a:cubicBezTo>
                    <a:pt x="0" y="1837"/>
                    <a:pt x="0" y="1805"/>
                    <a:pt x="32" y="1774"/>
                  </a:cubicBezTo>
                  <a:cubicBezTo>
                    <a:pt x="127" y="1489"/>
                    <a:pt x="0" y="1172"/>
                    <a:pt x="95" y="887"/>
                  </a:cubicBezTo>
                  <a:cubicBezTo>
                    <a:pt x="127" y="602"/>
                    <a:pt x="127" y="317"/>
                    <a:pt x="127" y="32"/>
                  </a:cubicBezTo>
                  <a:close/>
                </a:path>
              </a:pathLst>
            </a:custGeom>
            <a:solidFill>
              <a:srgbClr val="ECA7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29"/>
            <p:cNvSpPr/>
            <p:nvPr/>
          </p:nvSpPr>
          <p:spPr>
            <a:xfrm>
              <a:off x="4304446" y="2702074"/>
              <a:ext cx="461989" cy="154989"/>
            </a:xfrm>
            <a:custGeom>
              <a:avLst/>
              <a:gdLst/>
              <a:ahLst/>
              <a:cxnLst/>
              <a:rect l="l" t="t" r="r" b="b"/>
              <a:pathLst>
                <a:path w="15202" h="5100" extrusionOk="0">
                  <a:moveTo>
                    <a:pt x="2090" y="128"/>
                  </a:moveTo>
                  <a:cubicBezTo>
                    <a:pt x="2565" y="349"/>
                    <a:pt x="2914" y="729"/>
                    <a:pt x="3262" y="1078"/>
                  </a:cubicBezTo>
                  <a:cubicBezTo>
                    <a:pt x="4339" y="2123"/>
                    <a:pt x="5637" y="2693"/>
                    <a:pt x="7126" y="2915"/>
                  </a:cubicBezTo>
                  <a:cubicBezTo>
                    <a:pt x="7537" y="2978"/>
                    <a:pt x="7949" y="2946"/>
                    <a:pt x="8392" y="2851"/>
                  </a:cubicBezTo>
                  <a:cubicBezTo>
                    <a:pt x="9691" y="2598"/>
                    <a:pt x="10863" y="2059"/>
                    <a:pt x="11813" y="1141"/>
                  </a:cubicBezTo>
                  <a:cubicBezTo>
                    <a:pt x="12224" y="761"/>
                    <a:pt x="12573" y="381"/>
                    <a:pt x="13079" y="128"/>
                  </a:cubicBezTo>
                  <a:cubicBezTo>
                    <a:pt x="13745" y="1"/>
                    <a:pt x="14410" y="128"/>
                    <a:pt x="15075" y="191"/>
                  </a:cubicBezTo>
                  <a:cubicBezTo>
                    <a:pt x="15201" y="381"/>
                    <a:pt x="15075" y="508"/>
                    <a:pt x="14980" y="666"/>
                  </a:cubicBezTo>
                  <a:cubicBezTo>
                    <a:pt x="13871" y="2154"/>
                    <a:pt x="12509" y="3358"/>
                    <a:pt x="10799" y="4150"/>
                  </a:cubicBezTo>
                  <a:cubicBezTo>
                    <a:pt x="10103" y="4466"/>
                    <a:pt x="9343" y="4656"/>
                    <a:pt x="8551" y="4751"/>
                  </a:cubicBezTo>
                  <a:cubicBezTo>
                    <a:pt x="6017" y="5100"/>
                    <a:pt x="3927" y="4213"/>
                    <a:pt x="2027" y="2598"/>
                  </a:cubicBezTo>
                  <a:cubicBezTo>
                    <a:pt x="1330" y="2028"/>
                    <a:pt x="792" y="1363"/>
                    <a:pt x="253" y="698"/>
                  </a:cubicBezTo>
                  <a:cubicBezTo>
                    <a:pt x="127" y="571"/>
                    <a:pt x="0" y="413"/>
                    <a:pt x="95" y="191"/>
                  </a:cubicBezTo>
                  <a:cubicBezTo>
                    <a:pt x="760" y="128"/>
                    <a:pt x="1425" y="1"/>
                    <a:pt x="2090" y="128"/>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29"/>
            <p:cNvSpPr/>
            <p:nvPr/>
          </p:nvSpPr>
          <p:spPr>
            <a:xfrm>
              <a:off x="4659584" y="3838690"/>
              <a:ext cx="723768" cy="303201"/>
            </a:xfrm>
            <a:custGeom>
              <a:avLst/>
              <a:gdLst/>
              <a:ahLst/>
              <a:cxnLst/>
              <a:rect l="l" t="t" r="r" b="b"/>
              <a:pathLst>
                <a:path w="23816" h="9977" extrusionOk="0">
                  <a:moveTo>
                    <a:pt x="0" y="1"/>
                  </a:moveTo>
                  <a:cubicBezTo>
                    <a:pt x="950" y="539"/>
                    <a:pt x="1900" y="1109"/>
                    <a:pt x="2819" y="1648"/>
                  </a:cubicBezTo>
                  <a:cubicBezTo>
                    <a:pt x="3610" y="2123"/>
                    <a:pt x="4497" y="2376"/>
                    <a:pt x="5384" y="2629"/>
                  </a:cubicBezTo>
                  <a:cubicBezTo>
                    <a:pt x="6492" y="2946"/>
                    <a:pt x="7537" y="3390"/>
                    <a:pt x="8614" y="3833"/>
                  </a:cubicBezTo>
                  <a:cubicBezTo>
                    <a:pt x="9976" y="4403"/>
                    <a:pt x="11338" y="5005"/>
                    <a:pt x="12699" y="5606"/>
                  </a:cubicBezTo>
                  <a:cubicBezTo>
                    <a:pt x="12858" y="5670"/>
                    <a:pt x="13016" y="5765"/>
                    <a:pt x="13206" y="5828"/>
                  </a:cubicBezTo>
                  <a:cubicBezTo>
                    <a:pt x="14536" y="6493"/>
                    <a:pt x="15835" y="7190"/>
                    <a:pt x="17196" y="7760"/>
                  </a:cubicBezTo>
                  <a:cubicBezTo>
                    <a:pt x="18463" y="8330"/>
                    <a:pt x="19762" y="8742"/>
                    <a:pt x="21123" y="8963"/>
                  </a:cubicBezTo>
                  <a:cubicBezTo>
                    <a:pt x="22042" y="9090"/>
                    <a:pt x="22802" y="8900"/>
                    <a:pt x="23530" y="8393"/>
                  </a:cubicBezTo>
                  <a:cubicBezTo>
                    <a:pt x="23625" y="8298"/>
                    <a:pt x="23720" y="8235"/>
                    <a:pt x="23815" y="8330"/>
                  </a:cubicBezTo>
                  <a:cubicBezTo>
                    <a:pt x="23530" y="8615"/>
                    <a:pt x="23277" y="8963"/>
                    <a:pt x="22960" y="9185"/>
                  </a:cubicBezTo>
                  <a:cubicBezTo>
                    <a:pt x="22327" y="9628"/>
                    <a:pt x="21598" y="9913"/>
                    <a:pt x="20838" y="9945"/>
                  </a:cubicBezTo>
                  <a:cubicBezTo>
                    <a:pt x="19730" y="9977"/>
                    <a:pt x="18685" y="9723"/>
                    <a:pt x="17671" y="9375"/>
                  </a:cubicBezTo>
                  <a:cubicBezTo>
                    <a:pt x="16278" y="8868"/>
                    <a:pt x="14948" y="8203"/>
                    <a:pt x="13586" y="7601"/>
                  </a:cubicBezTo>
                  <a:cubicBezTo>
                    <a:pt x="13206" y="7443"/>
                    <a:pt x="12826" y="7285"/>
                    <a:pt x="12446" y="7126"/>
                  </a:cubicBezTo>
                  <a:cubicBezTo>
                    <a:pt x="12003" y="7126"/>
                    <a:pt x="11654" y="6873"/>
                    <a:pt x="11274" y="6683"/>
                  </a:cubicBezTo>
                  <a:cubicBezTo>
                    <a:pt x="9089" y="5670"/>
                    <a:pt x="6872" y="4720"/>
                    <a:pt x="4782" y="3485"/>
                  </a:cubicBezTo>
                  <a:cubicBezTo>
                    <a:pt x="4402" y="3263"/>
                    <a:pt x="4022" y="3041"/>
                    <a:pt x="3705" y="2756"/>
                  </a:cubicBezTo>
                  <a:cubicBezTo>
                    <a:pt x="2724" y="2154"/>
                    <a:pt x="1742" y="1584"/>
                    <a:pt x="823" y="888"/>
                  </a:cubicBezTo>
                  <a:cubicBezTo>
                    <a:pt x="507" y="634"/>
                    <a:pt x="158" y="413"/>
                    <a:pt x="0" y="1"/>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29"/>
            <p:cNvSpPr/>
            <p:nvPr/>
          </p:nvSpPr>
          <p:spPr>
            <a:xfrm>
              <a:off x="3759706" y="3762685"/>
              <a:ext cx="679490" cy="378234"/>
            </a:xfrm>
            <a:custGeom>
              <a:avLst/>
              <a:gdLst/>
              <a:ahLst/>
              <a:cxnLst/>
              <a:rect l="l" t="t" r="r" b="b"/>
              <a:pathLst>
                <a:path w="22359" h="12446" extrusionOk="0">
                  <a:moveTo>
                    <a:pt x="0" y="11559"/>
                  </a:moveTo>
                  <a:cubicBezTo>
                    <a:pt x="95" y="11433"/>
                    <a:pt x="222" y="11433"/>
                    <a:pt x="349" y="11464"/>
                  </a:cubicBezTo>
                  <a:cubicBezTo>
                    <a:pt x="951" y="11559"/>
                    <a:pt x="1521" y="11654"/>
                    <a:pt x="2122" y="11654"/>
                  </a:cubicBezTo>
                  <a:cubicBezTo>
                    <a:pt x="3262" y="11623"/>
                    <a:pt x="4307" y="11338"/>
                    <a:pt x="5353" y="10894"/>
                  </a:cubicBezTo>
                  <a:cubicBezTo>
                    <a:pt x="6936" y="10229"/>
                    <a:pt x="8361" y="9247"/>
                    <a:pt x="9786" y="8297"/>
                  </a:cubicBezTo>
                  <a:cubicBezTo>
                    <a:pt x="11180" y="7411"/>
                    <a:pt x="12541" y="6461"/>
                    <a:pt x="13967" y="5637"/>
                  </a:cubicBezTo>
                  <a:cubicBezTo>
                    <a:pt x="15962" y="4497"/>
                    <a:pt x="17893" y="3262"/>
                    <a:pt x="19857" y="2059"/>
                  </a:cubicBezTo>
                  <a:cubicBezTo>
                    <a:pt x="20332" y="1774"/>
                    <a:pt x="20839" y="1615"/>
                    <a:pt x="21282" y="1299"/>
                  </a:cubicBezTo>
                  <a:cubicBezTo>
                    <a:pt x="21725" y="950"/>
                    <a:pt x="22010" y="538"/>
                    <a:pt x="22169" y="0"/>
                  </a:cubicBezTo>
                  <a:cubicBezTo>
                    <a:pt x="22359" y="665"/>
                    <a:pt x="22074" y="1204"/>
                    <a:pt x="21662" y="1710"/>
                  </a:cubicBezTo>
                  <a:cubicBezTo>
                    <a:pt x="21314" y="2090"/>
                    <a:pt x="20870" y="2375"/>
                    <a:pt x="20459" y="2660"/>
                  </a:cubicBezTo>
                  <a:cubicBezTo>
                    <a:pt x="20142" y="2882"/>
                    <a:pt x="19825" y="3072"/>
                    <a:pt x="19572" y="3357"/>
                  </a:cubicBezTo>
                  <a:cubicBezTo>
                    <a:pt x="19255" y="3737"/>
                    <a:pt x="18875" y="3990"/>
                    <a:pt x="18432" y="4244"/>
                  </a:cubicBezTo>
                  <a:cubicBezTo>
                    <a:pt x="15930" y="5732"/>
                    <a:pt x="13586" y="7442"/>
                    <a:pt x="11085" y="8962"/>
                  </a:cubicBezTo>
                  <a:cubicBezTo>
                    <a:pt x="10515" y="9279"/>
                    <a:pt x="9976" y="9627"/>
                    <a:pt x="9438" y="9944"/>
                  </a:cubicBezTo>
                  <a:cubicBezTo>
                    <a:pt x="9279" y="10039"/>
                    <a:pt x="9153" y="10166"/>
                    <a:pt x="8931" y="10102"/>
                  </a:cubicBezTo>
                  <a:cubicBezTo>
                    <a:pt x="8234" y="10483"/>
                    <a:pt x="7538" y="10894"/>
                    <a:pt x="6841" y="11274"/>
                  </a:cubicBezTo>
                  <a:cubicBezTo>
                    <a:pt x="5289" y="12066"/>
                    <a:pt x="3674" y="12446"/>
                    <a:pt x="1901" y="12319"/>
                  </a:cubicBezTo>
                  <a:cubicBezTo>
                    <a:pt x="1204" y="12288"/>
                    <a:pt x="539" y="12066"/>
                    <a:pt x="0" y="11559"/>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29"/>
            <p:cNvSpPr/>
            <p:nvPr/>
          </p:nvSpPr>
          <p:spPr>
            <a:xfrm>
              <a:off x="3722174" y="3342087"/>
              <a:ext cx="297427" cy="206956"/>
            </a:xfrm>
            <a:custGeom>
              <a:avLst/>
              <a:gdLst/>
              <a:ahLst/>
              <a:cxnLst/>
              <a:rect l="l" t="t" r="r" b="b"/>
              <a:pathLst>
                <a:path w="9787" h="6810" extrusionOk="0">
                  <a:moveTo>
                    <a:pt x="9754" y="6810"/>
                  </a:moveTo>
                  <a:cubicBezTo>
                    <a:pt x="9216" y="6746"/>
                    <a:pt x="8709" y="6683"/>
                    <a:pt x="8234" y="6493"/>
                  </a:cubicBezTo>
                  <a:cubicBezTo>
                    <a:pt x="8076" y="6430"/>
                    <a:pt x="7918" y="6398"/>
                    <a:pt x="7759" y="6398"/>
                  </a:cubicBezTo>
                  <a:cubicBezTo>
                    <a:pt x="6683" y="6398"/>
                    <a:pt x="5606" y="6303"/>
                    <a:pt x="4529" y="6240"/>
                  </a:cubicBezTo>
                  <a:cubicBezTo>
                    <a:pt x="3642" y="6208"/>
                    <a:pt x="2724" y="6081"/>
                    <a:pt x="1837" y="5955"/>
                  </a:cubicBezTo>
                  <a:cubicBezTo>
                    <a:pt x="1457" y="5765"/>
                    <a:pt x="1014" y="5670"/>
                    <a:pt x="634" y="5448"/>
                  </a:cubicBezTo>
                  <a:cubicBezTo>
                    <a:pt x="159" y="5163"/>
                    <a:pt x="0" y="4846"/>
                    <a:pt x="127" y="4308"/>
                  </a:cubicBezTo>
                  <a:cubicBezTo>
                    <a:pt x="190" y="4054"/>
                    <a:pt x="190" y="3801"/>
                    <a:pt x="349" y="3579"/>
                  </a:cubicBezTo>
                  <a:cubicBezTo>
                    <a:pt x="1140" y="4244"/>
                    <a:pt x="2091" y="4434"/>
                    <a:pt x="3072" y="4593"/>
                  </a:cubicBezTo>
                  <a:cubicBezTo>
                    <a:pt x="3832" y="4719"/>
                    <a:pt x="4624" y="4783"/>
                    <a:pt x="5416" y="4909"/>
                  </a:cubicBezTo>
                  <a:cubicBezTo>
                    <a:pt x="5891" y="4973"/>
                    <a:pt x="6366" y="4973"/>
                    <a:pt x="6873" y="5036"/>
                  </a:cubicBezTo>
                  <a:cubicBezTo>
                    <a:pt x="7474" y="5099"/>
                    <a:pt x="8076" y="5131"/>
                    <a:pt x="8646" y="5321"/>
                  </a:cubicBezTo>
                  <a:cubicBezTo>
                    <a:pt x="8868" y="5385"/>
                    <a:pt x="8963" y="5321"/>
                    <a:pt x="8963" y="5099"/>
                  </a:cubicBezTo>
                  <a:cubicBezTo>
                    <a:pt x="8963" y="4973"/>
                    <a:pt x="8994" y="4878"/>
                    <a:pt x="8963" y="4751"/>
                  </a:cubicBezTo>
                  <a:cubicBezTo>
                    <a:pt x="8773" y="3421"/>
                    <a:pt x="8931" y="2091"/>
                    <a:pt x="8868" y="761"/>
                  </a:cubicBezTo>
                  <a:cubicBezTo>
                    <a:pt x="8868" y="508"/>
                    <a:pt x="8931" y="286"/>
                    <a:pt x="9058" y="1"/>
                  </a:cubicBezTo>
                  <a:cubicBezTo>
                    <a:pt x="9311" y="349"/>
                    <a:pt x="9406" y="698"/>
                    <a:pt x="9438" y="1046"/>
                  </a:cubicBezTo>
                  <a:cubicBezTo>
                    <a:pt x="9596" y="2724"/>
                    <a:pt x="9691" y="4371"/>
                    <a:pt x="9659" y="6050"/>
                  </a:cubicBezTo>
                  <a:cubicBezTo>
                    <a:pt x="9659" y="6303"/>
                    <a:pt x="9786" y="6556"/>
                    <a:pt x="9754" y="6810"/>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29"/>
            <p:cNvSpPr/>
            <p:nvPr/>
          </p:nvSpPr>
          <p:spPr>
            <a:xfrm>
              <a:off x="5051281" y="3343060"/>
              <a:ext cx="300314" cy="209843"/>
            </a:xfrm>
            <a:custGeom>
              <a:avLst/>
              <a:gdLst/>
              <a:ahLst/>
              <a:cxnLst/>
              <a:rect l="l" t="t" r="r" b="b"/>
              <a:pathLst>
                <a:path w="9882" h="6905" extrusionOk="0">
                  <a:moveTo>
                    <a:pt x="9153" y="5448"/>
                  </a:moveTo>
                  <a:cubicBezTo>
                    <a:pt x="7886" y="6018"/>
                    <a:pt x="6556" y="6113"/>
                    <a:pt x="5226" y="6239"/>
                  </a:cubicBezTo>
                  <a:cubicBezTo>
                    <a:pt x="5036" y="6239"/>
                    <a:pt x="4846" y="6239"/>
                    <a:pt x="4687" y="6271"/>
                  </a:cubicBezTo>
                  <a:cubicBezTo>
                    <a:pt x="3421" y="6714"/>
                    <a:pt x="2059" y="6303"/>
                    <a:pt x="824" y="6809"/>
                  </a:cubicBezTo>
                  <a:cubicBezTo>
                    <a:pt x="665" y="6873"/>
                    <a:pt x="444" y="6904"/>
                    <a:pt x="254" y="6873"/>
                  </a:cubicBezTo>
                  <a:cubicBezTo>
                    <a:pt x="190" y="6873"/>
                    <a:pt x="159" y="6809"/>
                    <a:pt x="95" y="6778"/>
                  </a:cubicBezTo>
                  <a:cubicBezTo>
                    <a:pt x="64" y="6683"/>
                    <a:pt x="0" y="6588"/>
                    <a:pt x="32" y="6493"/>
                  </a:cubicBezTo>
                  <a:cubicBezTo>
                    <a:pt x="190" y="5828"/>
                    <a:pt x="95" y="5131"/>
                    <a:pt x="95" y="4466"/>
                  </a:cubicBezTo>
                  <a:cubicBezTo>
                    <a:pt x="127" y="3452"/>
                    <a:pt x="222" y="2471"/>
                    <a:pt x="317" y="1457"/>
                  </a:cubicBezTo>
                  <a:cubicBezTo>
                    <a:pt x="349" y="951"/>
                    <a:pt x="380" y="476"/>
                    <a:pt x="665" y="0"/>
                  </a:cubicBezTo>
                  <a:cubicBezTo>
                    <a:pt x="855" y="222"/>
                    <a:pt x="887" y="476"/>
                    <a:pt x="887" y="729"/>
                  </a:cubicBezTo>
                  <a:cubicBezTo>
                    <a:pt x="887" y="1837"/>
                    <a:pt x="887" y="2914"/>
                    <a:pt x="887" y="4022"/>
                  </a:cubicBezTo>
                  <a:cubicBezTo>
                    <a:pt x="887" y="4339"/>
                    <a:pt x="760" y="4624"/>
                    <a:pt x="792" y="4972"/>
                  </a:cubicBezTo>
                  <a:cubicBezTo>
                    <a:pt x="824" y="5321"/>
                    <a:pt x="824" y="5353"/>
                    <a:pt x="1172" y="5258"/>
                  </a:cubicBezTo>
                  <a:cubicBezTo>
                    <a:pt x="1710" y="5099"/>
                    <a:pt x="2281" y="5067"/>
                    <a:pt x="2851" y="5004"/>
                  </a:cubicBezTo>
                  <a:cubicBezTo>
                    <a:pt x="4054" y="4846"/>
                    <a:pt x="5289" y="4814"/>
                    <a:pt x="6492" y="4592"/>
                  </a:cubicBezTo>
                  <a:cubicBezTo>
                    <a:pt x="6968" y="4497"/>
                    <a:pt x="7474" y="4434"/>
                    <a:pt x="7949" y="4307"/>
                  </a:cubicBezTo>
                  <a:cubicBezTo>
                    <a:pt x="8488" y="4149"/>
                    <a:pt x="8963" y="3927"/>
                    <a:pt x="9374" y="3547"/>
                  </a:cubicBezTo>
                  <a:cubicBezTo>
                    <a:pt x="9374" y="3674"/>
                    <a:pt x="9469" y="3769"/>
                    <a:pt x="9501" y="3864"/>
                  </a:cubicBezTo>
                  <a:cubicBezTo>
                    <a:pt x="9723" y="4529"/>
                    <a:pt x="9881" y="4846"/>
                    <a:pt x="9153" y="5448"/>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29"/>
            <p:cNvSpPr/>
            <p:nvPr/>
          </p:nvSpPr>
          <p:spPr>
            <a:xfrm>
              <a:off x="4032061" y="3864704"/>
              <a:ext cx="322438" cy="238683"/>
            </a:xfrm>
            <a:custGeom>
              <a:avLst/>
              <a:gdLst/>
              <a:ahLst/>
              <a:cxnLst/>
              <a:rect l="l" t="t" r="r" b="b"/>
              <a:pathLst>
                <a:path w="10610" h="7854" extrusionOk="0">
                  <a:moveTo>
                    <a:pt x="1" y="6745"/>
                  </a:moveTo>
                  <a:cubicBezTo>
                    <a:pt x="919" y="6175"/>
                    <a:pt x="1838" y="5637"/>
                    <a:pt x="2724" y="5035"/>
                  </a:cubicBezTo>
                  <a:cubicBezTo>
                    <a:pt x="4561" y="3864"/>
                    <a:pt x="6366" y="2660"/>
                    <a:pt x="8203" y="1488"/>
                  </a:cubicBezTo>
                  <a:cubicBezTo>
                    <a:pt x="8995" y="982"/>
                    <a:pt x="9818" y="507"/>
                    <a:pt x="10610" y="0"/>
                  </a:cubicBezTo>
                  <a:cubicBezTo>
                    <a:pt x="10547" y="253"/>
                    <a:pt x="10357" y="443"/>
                    <a:pt x="10198" y="633"/>
                  </a:cubicBezTo>
                  <a:cubicBezTo>
                    <a:pt x="8931" y="1932"/>
                    <a:pt x="7506" y="3040"/>
                    <a:pt x="6050" y="4085"/>
                  </a:cubicBezTo>
                  <a:cubicBezTo>
                    <a:pt x="4783" y="4972"/>
                    <a:pt x="3484" y="5859"/>
                    <a:pt x="2154" y="6650"/>
                  </a:cubicBezTo>
                  <a:cubicBezTo>
                    <a:pt x="1553" y="7031"/>
                    <a:pt x="951" y="7411"/>
                    <a:pt x="349" y="7759"/>
                  </a:cubicBezTo>
                  <a:cubicBezTo>
                    <a:pt x="254" y="7822"/>
                    <a:pt x="127" y="7854"/>
                    <a:pt x="32" y="7854"/>
                  </a:cubicBezTo>
                  <a:cubicBezTo>
                    <a:pt x="32" y="7474"/>
                    <a:pt x="1" y="7126"/>
                    <a:pt x="1" y="6745"/>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29"/>
            <p:cNvSpPr/>
            <p:nvPr/>
          </p:nvSpPr>
          <p:spPr>
            <a:xfrm>
              <a:off x="4772179" y="3922445"/>
              <a:ext cx="266611" cy="180942"/>
            </a:xfrm>
            <a:custGeom>
              <a:avLst/>
              <a:gdLst/>
              <a:ahLst/>
              <a:cxnLst/>
              <a:rect l="l" t="t" r="r" b="b"/>
              <a:pathLst>
                <a:path w="8773" h="5954" extrusionOk="0">
                  <a:moveTo>
                    <a:pt x="0" y="0"/>
                  </a:moveTo>
                  <a:cubicBezTo>
                    <a:pt x="887" y="475"/>
                    <a:pt x="1742" y="919"/>
                    <a:pt x="2629" y="1394"/>
                  </a:cubicBezTo>
                  <a:cubicBezTo>
                    <a:pt x="3769" y="2027"/>
                    <a:pt x="5004" y="2597"/>
                    <a:pt x="6207" y="3135"/>
                  </a:cubicBezTo>
                  <a:cubicBezTo>
                    <a:pt x="7063" y="3547"/>
                    <a:pt x="7949" y="3895"/>
                    <a:pt x="8773" y="4370"/>
                  </a:cubicBezTo>
                  <a:cubicBezTo>
                    <a:pt x="8741" y="4909"/>
                    <a:pt x="8741" y="5416"/>
                    <a:pt x="8709" y="5954"/>
                  </a:cubicBezTo>
                  <a:cubicBezTo>
                    <a:pt x="8614" y="5954"/>
                    <a:pt x="8488" y="5954"/>
                    <a:pt x="8393" y="5859"/>
                  </a:cubicBezTo>
                  <a:cubicBezTo>
                    <a:pt x="6651" y="4814"/>
                    <a:pt x="4909" y="3737"/>
                    <a:pt x="3262" y="2565"/>
                  </a:cubicBezTo>
                  <a:cubicBezTo>
                    <a:pt x="2344" y="1932"/>
                    <a:pt x="1425" y="1267"/>
                    <a:pt x="539" y="570"/>
                  </a:cubicBezTo>
                  <a:cubicBezTo>
                    <a:pt x="349" y="412"/>
                    <a:pt x="127" y="253"/>
                    <a:pt x="0" y="0"/>
                  </a:cubicBezTo>
                  <a:close/>
                </a:path>
              </a:pathLst>
            </a:custGeom>
            <a:solidFill>
              <a:srgbClr val="3DA8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29"/>
            <p:cNvSpPr/>
            <p:nvPr/>
          </p:nvSpPr>
          <p:spPr>
            <a:xfrm>
              <a:off x="4366989" y="2676090"/>
              <a:ext cx="7719" cy="27959"/>
            </a:xfrm>
            <a:custGeom>
              <a:avLst/>
              <a:gdLst/>
              <a:ahLst/>
              <a:cxnLst/>
              <a:rect l="l" t="t" r="r" b="b"/>
              <a:pathLst>
                <a:path w="254" h="920" extrusionOk="0">
                  <a:moveTo>
                    <a:pt x="159" y="1"/>
                  </a:moveTo>
                  <a:cubicBezTo>
                    <a:pt x="127" y="318"/>
                    <a:pt x="254" y="634"/>
                    <a:pt x="64" y="919"/>
                  </a:cubicBezTo>
                  <a:cubicBezTo>
                    <a:pt x="64" y="603"/>
                    <a:pt x="1" y="286"/>
                    <a:pt x="159" y="1"/>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29"/>
            <p:cNvSpPr/>
            <p:nvPr/>
          </p:nvSpPr>
          <p:spPr>
            <a:xfrm>
              <a:off x="4695171" y="2676090"/>
              <a:ext cx="7749" cy="27959"/>
            </a:xfrm>
            <a:custGeom>
              <a:avLst/>
              <a:gdLst/>
              <a:ahLst/>
              <a:cxnLst/>
              <a:rect l="l" t="t" r="r" b="b"/>
              <a:pathLst>
                <a:path w="255" h="920" extrusionOk="0">
                  <a:moveTo>
                    <a:pt x="191" y="919"/>
                  </a:moveTo>
                  <a:cubicBezTo>
                    <a:pt x="1" y="634"/>
                    <a:pt x="127" y="318"/>
                    <a:pt x="96" y="1"/>
                  </a:cubicBezTo>
                  <a:cubicBezTo>
                    <a:pt x="254" y="286"/>
                    <a:pt x="191" y="603"/>
                    <a:pt x="191" y="919"/>
                  </a:cubicBezTo>
                  <a:close/>
                </a:path>
              </a:pathLst>
            </a:custGeom>
            <a:solidFill>
              <a:srgbClr val="FFC6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29"/>
            <p:cNvSpPr/>
            <p:nvPr/>
          </p:nvSpPr>
          <p:spPr>
            <a:xfrm>
              <a:off x="5000256" y="4338211"/>
              <a:ext cx="2917" cy="8692"/>
            </a:xfrm>
            <a:custGeom>
              <a:avLst/>
              <a:gdLst/>
              <a:ahLst/>
              <a:cxnLst/>
              <a:rect l="l" t="t" r="r" b="b"/>
              <a:pathLst>
                <a:path w="96" h="286" extrusionOk="0">
                  <a:moveTo>
                    <a:pt x="64" y="285"/>
                  </a:moveTo>
                  <a:cubicBezTo>
                    <a:pt x="1" y="190"/>
                    <a:pt x="1" y="95"/>
                    <a:pt x="33" y="0"/>
                  </a:cubicBezTo>
                  <a:cubicBezTo>
                    <a:pt x="96" y="63"/>
                    <a:pt x="96" y="190"/>
                    <a:pt x="64" y="285"/>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29"/>
            <p:cNvSpPr/>
            <p:nvPr/>
          </p:nvSpPr>
          <p:spPr>
            <a:xfrm>
              <a:off x="4065763" y="4338211"/>
              <a:ext cx="3860" cy="8692"/>
            </a:xfrm>
            <a:custGeom>
              <a:avLst/>
              <a:gdLst/>
              <a:ahLst/>
              <a:cxnLst/>
              <a:rect l="l" t="t" r="r" b="b"/>
              <a:pathLst>
                <a:path w="127" h="286" extrusionOk="0">
                  <a:moveTo>
                    <a:pt x="95" y="0"/>
                  </a:moveTo>
                  <a:cubicBezTo>
                    <a:pt x="127" y="95"/>
                    <a:pt x="127" y="190"/>
                    <a:pt x="32" y="285"/>
                  </a:cubicBezTo>
                  <a:cubicBezTo>
                    <a:pt x="0" y="190"/>
                    <a:pt x="0" y="63"/>
                    <a:pt x="95" y="0"/>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29"/>
            <p:cNvSpPr/>
            <p:nvPr/>
          </p:nvSpPr>
          <p:spPr>
            <a:xfrm>
              <a:off x="4057102" y="3442192"/>
              <a:ext cx="415796" cy="188661"/>
            </a:xfrm>
            <a:custGeom>
              <a:avLst/>
              <a:gdLst/>
              <a:ahLst/>
              <a:cxnLst/>
              <a:rect l="l" t="t" r="r" b="b"/>
              <a:pathLst>
                <a:path w="13682" h="6208" extrusionOk="0">
                  <a:moveTo>
                    <a:pt x="11211" y="5447"/>
                  </a:moveTo>
                  <a:cubicBezTo>
                    <a:pt x="11243" y="4656"/>
                    <a:pt x="10736" y="4117"/>
                    <a:pt x="9944" y="4086"/>
                  </a:cubicBezTo>
                  <a:cubicBezTo>
                    <a:pt x="9786" y="4086"/>
                    <a:pt x="9628" y="4117"/>
                    <a:pt x="9438" y="4117"/>
                  </a:cubicBezTo>
                  <a:cubicBezTo>
                    <a:pt x="9406" y="3927"/>
                    <a:pt x="9596" y="3896"/>
                    <a:pt x="9691" y="3801"/>
                  </a:cubicBezTo>
                  <a:cubicBezTo>
                    <a:pt x="10198" y="3452"/>
                    <a:pt x="10324" y="2946"/>
                    <a:pt x="10103" y="2344"/>
                  </a:cubicBezTo>
                  <a:cubicBezTo>
                    <a:pt x="9913" y="1774"/>
                    <a:pt x="9501" y="1552"/>
                    <a:pt x="8868" y="1584"/>
                  </a:cubicBezTo>
                  <a:cubicBezTo>
                    <a:pt x="7252" y="1710"/>
                    <a:pt x="5606" y="1837"/>
                    <a:pt x="3959" y="1900"/>
                  </a:cubicBezTo>
                  <a:cubicBezTo>
                    <a:pt x="3515" y="1932"/>
                    <a:pt x="3072" y="2027"/>
                    <a:pt x="2660" y="2122"/>
                  </a:cubicBezTo>
                  <a:cubicBezTo>
                    <a:pt x="2217" y="2249"/>
                    <a:pt x="2027" y="2566"/>
                    <a:pt x="2027" y="3009"/>
                  </a:cubicBezTo>
                  <a:cubicBezTo>
                    <a:pt x="2027" y="3294"/>
                    <a:pt x="2122" y="3547"/>
                    <a:pt x="2185" y="3832"/>
                  </a:cubicBezTo>
                  <a:cubicBezTo>
                    <a:pt x="2280" y="4276"/>
                    <a:pt x="2534" y="4497"/>
                    <a:pt x="3009" y="4497"/>
                  </a:cubicBezTo>
                  <a:cubicBezTo>
                    <a:pt x="3515" y="4497"/>
                    <a:pt x="4022" y="4339"/>
                    <a:pt x="4497" y="4371"/>
                  </a:cubicBezTo>
                  <a:cubicBezTo>
                    <a:pt x="4751" y="4402"/>
                    <a:pt x="5004" y="4339"/>
                    <a:pt x="5131" y="4624"/>
                  </a:cubicBezTo>
                  <a:cubicBezTo>
                    <a:pt x="4371" y="5194"/>
                    <a:pt x="3642" y="5764"/>
                    <a:pt x="2819" y="6207"/>
                  </a:cubicBezTo>
                  <a:cubicBezTo>
                    <a:pt x="2502" y="6207"/>
                    <a:pt x="2185" y="6207"/>
                    <a:pt x="1869" y="6207"/>
                  </a:cubicBezTo>
                  <a:cubicBezTo>
                    <a:pt x="792" y="6207"/>
                    <a:pt x="380" y="5637"/>
                    <a:pt x="222" y="4814"/>
                  </a:cubicBezTo>
                  <a:cubicBezTo>
                    <a:pt x="0" y="3864"/>
                    <a:pt x="64" y="2882"/>
                    <a:pt x="95" y="1900"/>
                  </a:cubicBezTo>
                  <a:cubicBezTo>
                    <a:pt x="95" y="1457"/>
                    <a:pt x="412" y="1204"/>
                    <a:pt x="760" y="950"/>
                  </a:cubicBezTo>
                  <a:cubicBezTo>
                    <a:pt x="1045" y="760"/>
                    <a:pt x="1362" y="729"/>
                    <a:pt x="1679" y="665"/>
                  </a:cubicBezTo>
                  <a:cubicBezTo>
                    <a:pt x="2122" y="602"/>
                    <a:pt x="2597" y="570"/>
                    <a:pt x="3040" y="539"/>
                  </a:cubicBezTo>
                  <a:cubicBezTo>
                    <a:pt x="4497" y="412"/>
                    <a:pt x="5954" y="317"/>
                    <a:pt x="7411" y="190"/>
                  </a:cubicBezTo>
                  <a:cubicBezTo>
                    <a:pt x="7442" y="190"/>
                    <a:pt x="7474" y="190"/>
                    <a:pt x="7474" y="190"/>
                  </a:cubicBezTo>
                  <a:cubicBezTo>
                    <a:pt x="8836" y="222"/>
                    <a:pt x="10198" y="0"/>
                    <a:pt x="11559" y="64"/>
                  </a:cubicBezTo>
                  <a:cubicBezTo>
                    <a:pt x="11749" y="95"/>
                    <a:pt x="11939" y="127"/>
                    <a:pt x="12161" y="159"/>
                  </a:cubicBezTo>
                  <a:cubicBezTo>
                    <a:pt x="12890" y="285"/>
                    <a:pt x="13143" y="539"/>
                    <a:pt x="13270" y="1267"/>
                  </a:cubicBezTo>
                  <a:cubicBezTo>
                    <a:pt x="13301" y="1425"/>
                    <a:pt x="13238" y="1615"/>
                    <a:pt x="13365" y="1742"/>
                  </a:cubicBezTo>
                  <a:cubicBezTo>
                    <a:pt x="13618" y="2154"/>
                    <a:pt x="13650" y="2629"/>
                    <a:pt x="13491" y="3104"/>
                  </a:cubicBezTo>
                  <a:cubicBezTo>
                    <a:pt x="13491" y="3326"/>
                    <a:pt x="13491" y="3547"/>
                    <a:pt x="13555" y="3737"/>
                  </a:cubicBezTo>
                  <a:cubicBezTo>
                    <a:pt x="13681" y="4561"/>
                    <a:pt x="13270" y="5099"/>
                    <a:pt x="12446" y="5194"/>
                  </a:cubicBezTo>
                  <a:cubicBezTo>
                    <a:pt x="12034" y="5257"/>
                    <a:pt x="11623" y="5352"/>
                    <a:pt x="11211" y="5447"/>
                  </a:cubicBez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29"/>
            <p:cNvSpPr/>
            <p:nvPr/>
          </p:nvSpPr>
          <p:spPr>
            <a:xfrm>
              <a:off x="4463234" y="3483583"/>
              <a:ext cx="112625" cy="54884"/>
            </a:xfrm>
            <a:custGeom>
              <a:avLst/>
              <a:gdLst/>
              <a:ahLst/>
              <a:cxnLst/>
              <a:rect l="l" t="t" r="r" b="b"/>
              <a:pathLst>
                <a:path w="3706" h="1806" extrusionOk="0">
                  <a:moveTo>
                    <a:pt x="127" y="1742"/>
                  </a:moveTo>
                  <a:cubicBezTo>
                    <a:pt x="64" y="1267"/>
                    <a:pt x="1" y="824"/>
                    <a:pt x="1" y="380"/>
                  </a:cubicBezTo>
                  <a:cubicBezTo>
                    <a:pt x="32" y="222"/>
                    <a:pt x="127" y="190"/>
                    <a:pt x="286" y="158"/>
                  </a:cubicBezTo>
                  <a:cubicBezTo>
                    <a:pt x="1236" y="127"/>
                    <a:pt x="2217" y="0"/>
                    <a:pt x="3167" y="32"/>
                  </a:cubicBezTo>
                  <a:cubicBezTo>
                    <a:pt x="3484" y="32"/>
                    <a:pt x="3611" y="95"/>
                    <a:pt x="3611" y="412"/>
                  </a:cubicBezTo>
                  <a:cubicBezTo>
                    <a:pt x="3611" y="634"/>
                    <a:pt x="3674" y="824"/>
                    <a:pt x="3674" y="1045"/>
                  </a:cubicBezTo>
                  <a:cubicBezTo>
                    <a:pt x="3706" y="1489"/>
                    <a:pt x="3674" y="1552"/>
                    <a:pt x="3199" y="1584"/>
                  </a:cubicBezTo>
                  <a:cubicBezTo>
                    <a:pt x="2186" y="1647"/>
                    <a:pt x="1172" y="1805"/>
                    <a:pt x="127" y="1742"/>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29"/>
            <p:cNvSpPr/>
            <p:nvPr/>
          </p:nvSpPr>
          <p:spPr>
            <a:xfrm>
              <a:off x="5044534" y="3549013"/>
              <a:ext cx="46223" cy="213702"/>
            </a:xfrm>
            <a:custGeom>
              <a:avLst/>
              <a:gdLst/>
              <a:ahLst/>
              <a:cxnLst/>
              <a:rect l="l" t="t" r="r" b="b"/>
              <a:pathLst>
                <a:path w="1521" h="7032" extrusionOk="0">
                  <a:moveTo>
                    <a:pt x="317" y="1"/>
                  </a:moveTo>
                  <a:cubicBezTo>
                    <a:pt x="349" y="1"/>
                    <a:pt x="381" y="32"/>
                    <a:pt x="412" y="32"/>
                  </a:cubicBezTo>
                  <a:cubicBezTo>
                    <a:pt x="634" y="191"/>
                    <a:pt x="634" y="476"/>
                    <a:pt x="666" y="729"/>
                  </a:cubicBezTo>
                  <a:cubicBezTo>
                    <a:pt x="919" y="2471"/>
                    <a:pt x="1172" y="4213"/>
                    <a:pt x="1394" y="5954"/>
                  </a:cubicBezTo>
                  <a:cubicBezTo>
                    <a:pt x="1426" y="6176"/>
                    <a:pt x="1521" y="6398"/>
                    <a:pt x="1331" y="6619"/>
                  </a:cubicBezTo>
                  <a:cubicBezTo>
                    <a:pt x="1331" y="6746"/>
                    <a:pt x="1362" y="6873"/>
                    <a:pt x="1267" y="7031"/>
                  </a:cubicBezTo>
                  <a:cubicBezTo>
                    <a:pt x="824" y="6746"/>
                    <a:pt x="381" y="6524"/>
                    <a:pt x="1" y="6176"/>
                  </a:cubicBezTo>
                  <a:cubicBezTo>
                    <a:pt x="96" y="4308"/>
                    <a:pt x="96" y="2439"/>
                    <a:pt x="127" y="571"/>
                  </a:cubicBezTo>
                  <a:cubicBezTo>
                    <a:pt x="127" y="349"/>
                    <a:pt x="32" y="96"/>
                    <a:pt x="317"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29"/>
            <p:cNvSpPr/>
            <p:nvPr/>
          </p:nvSpPr>
          <p:spPr>
            <a:xfrm>
              <a:off x="4606645" y="3520142"/>
              <a:ext cx="128033" cy="132835"/>
            </a:xfrm>
            <a:custGeom>
              <a:avLst/>
              <a:gdLst/>
              <a:ahLst/>
              <a:cxnLst/>
              <a:rect l="l" t="t" r="r" b="b"/>
              <a:pathLst>
                <a:path w="4213" h="4371" extrusionOk="0">
                  <a:moveTo>
                    <a:pt x="665" y="1"/>
                  </a:moveTo>
                  <a:cubicBezTo>
                    <a:pt x="824" y="539"/>
                    <a:pt x="1204" y="951"/>
                    <a:pt x="1552" y="1362"/>
                  </a:cubicBezTo>
                  <a:cubicBezTo>
                    <a:pt x="2217" y="2186"/>
                    <a:pt x="3135" y="2724"/>
                    <a:pt x="3801" y="3484"/>
                  </a:cubicBezTo>
                  <a:cubicBezTo>
                    <a:pt x="3927" y="3642"/>
                    <a:pt x="4212" y="3769"/>
                    <a:pt x="4086" y="4022"/>
                  </a:cubicBezTo>
                  <a:cubicBezTo>
                    <a:pt x="3896" y="4371"/>
                    <a:pt x="3642" y="4118"/>
                    <a:pt x="3420" y="4086"/>
                  </a:cubicBezTo>
                  <a:cubicBezTo>
                    <a:pt x="3104" y="3991"/>
                    <a:pt x="2787" y="3832"/>
                    <a:pt x="2470" y="3642"/>
                  </a:cubicBezTo>
                  <a:cubicBezTo>
                    <a:pt x="2597" y="3452"/>
                    <a:pt x="2502" y="3326"/>
                    <a:pt x="2312" y="3231"/>
                  </a:cubicBezTo>
                  <a:cubicBezTo>
                    <a:pt x="1742" y="2851"/>
                    <a:pt x="1235" y="2439"/>
                    <a:pt x="760" y="1964"/>
                  </a:cubicBezTo>
                  <a:cubicBezTo>
                    <a:pt x="602" y="1774"/>
                    <a:pt x="444" y="1552"/>
                    <a:pt x="317" y="1331"/>
                  </a:cubicBezTo>
                  <a:cubicBezTo>
                    <a:pt x="0" y="792"/>
                    <a:pt x="95" y="381"/>
                    <a:pt x="665" y="1"/>
                  </a:cubicBezTo>
                  <a:close/>
                </a:path>
              </a:pathLst>
            </a:custGeom>
            <a:solidFill>
              <a:srgbClr val="E9B0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29"/>
            <p:cNvSpPr/>
            <p:nvPr/>
          </p:nvSpPr>
          <p:spPr>
            <a:xfrm>
              <a:off x="3996474" y="3613500"/>
              <a:ext cx="28901" cy="116485"/>
            </a:xfrm>
            <a:custGeom>
              <a:avLst/>
              <a:gdLst/>
              <a:ahLst/>
              <a:cxnLst/>
              <a:rect l="l" t="t" r="r" b="b"/>
              <a:pathLst>
                <a:path w="951" h="3833" extrusionOk="0">
                  <a:moveTo>
                    <a:pt x="728" y="32"/>
                  </a:moveTo>
                  <a:cubicBezTo>
                    <a:pt x="760" y="0"/>
                    <a:pt x="792" y="0"/>
                    <a:pt x="823" y="0"/>
                  </a:cubicBezTo>
                  <a:cubicBezTo>
                    <a:pt x="823" y="507"/>
                    <a:pt x="855" y="1046"/>
                    <a:pt x="855" y="1552"/>
                  </a:cubicBezTo>
                  <a:cubicBezTo>
                    <a:pt x="855" y="2091"/>
                    <a:pt x="887" y="2629"/>
                    <a:pt x="950" y="3167"/>
                  </a:cubicBezTo>
                  <a:cubicBezTo>
                    <a:pt x="665" y="3389"/>
                    <a:pt x="380" y="3642"/>
                    <a:pt x="0" y="3832"/>
                  </a:cubicBezTo>
                  <a:cubicBezTo>
                    <a:pt x="0" y="3262"/>
                    <a:pt x="127" y="2787"/>
                    <a:pt x="222" y="2281"/>
                  </a:cubicBezTo>
                  <a:cubicBezTo>
                    <a:pt x="348" y="1679"/>
                    <a:pt x="507" y="1077"/>
                    <a:pt x="697" y="475"/>
                  </a:cubicBezTo>
                  <a:cubicBezTo>
                    <a:pt x="728" y="317"/>
                    <a:pt x="728" y="159"/>
                    <a:pt x="728" y="32"/>
                  </a:cubicBezTo>
                  <a:close/>
                </a:path>
              </a:pathLst>
            </a:custGeom>
            <a:solidFill>
              <a:srgbClr val="FEFD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29"/>
            <p:cNvSpPr/>
            <p:nvPr/>
          </p:nvSpPr>
          <p:spPr>
            <a:xfrm>
              <a:off x="4673047" y="2100565"/>
              <a:ext cx="241600" cy="180972"/>
            </a:xfrm>
            <a:custGeom>
              <a:avLst/>
              <a:gdLst/>
              <a:ahLst/>
              <a:cxnLst/>
              <a:rect l="l" t="t" r="r" b="b"/>
              <a:pathLst>
                <a:path w="7950" h="5955" extrusionOk="0">
                  <a:moveTo>
                    <a:pt x="7949" y="951"/>
                  </a:moveTo>
                  <a:cubicBezTo>
                    <a:pt x="7791" y="2376"/>
                    <a:pt x="7284" y="3770"/>
                    <a:pt x="6049" y="4751"/>
                  </a:cubicBezTo>
                  <a:cubicBezTo>
                    <a:pt x="4719" y="5796"/>
                    <a:pt x="2946" y="5955"/>
                    <a:pt x="1521" y="4530"/>
                  </a:cubicBezTo>
                  <a:cubicBezTo>
                    <a:pt x="602" y="3643"/>
                    <a:pt x="159" y="2503"/>
                    <a:pt x="32" y="1236"/>
                  </a:cubicBezTo>
                  <a:cubicBezTo>
                    <a:pt x="0" y="951"/>
                    <a:pt x="0" y="666"/>
                    <a:pt x="127" y="413"/>
                  </a:cubicBezTo>
                  <a:cubicBezTo>
                    <a:pt x="254" y="191"/>
                    <a:pt x="444" y="96"/>
                    <a:pt x="697" y="128"/>
                  </a:cubicBezTo>
                  <a:cubicBezTo>
                    <a:pt x="919" y="128"/>
                    <a:pt x="950" y="349"/>
                    <a:pt x="1014" y="539"/>
                  </a:cubicBezTo>
                  <a:cubicBezTo>
                    <a:pt x="1045" y="888"/>
                    <a:pt x="1077" y="1236"/>
                    <a:pt x="1172" y="1584"/>
                  </a:cubicBezTo>
                  <a:cubicBezTo>
                    <a:pt x="1330" y="2376"/>
                    <a:pt x="1647" y="3136"/>
                    <a:pt x="2281" y="3706"/>
                  </a:cubicBezTo>
                  <a:cubicBezTo>
                    <a:pt x="2882" y="4308"/>
                    <a:pt x="3611" y="4435"/>
                    <a:pt x="4371" y="4245"/>
                  </a:cubicBezTo>
                  <a:cubicBezTo>
                    <a:pt x="5574" y="3960"/>
                    <a:pt x="6334" y="3136"/>
                    <a:pt x="6746" y="1996"/>
                  </a:cubicBezTo>
                  <a:cubicBezTo>
                    <a:pt x="6873" y="1711"/>
                    <a:pt x="6936" y="1363"/>
                    <a:pt x="6968" y="1046"/>
                  </a:cubicBezTo>
                  <a:cubicBezTo>
                    <a:pt x="6999" y="761"/>
                    <a:pt x="7126" y="508"/>
                    <a:pt x="7253" y="254"/>
                  </a:cubicBezTo>
                  <a:cubicBezTo>
                    <a:pt x="7379" y="96"/>
                    <a:pt x="7506" y="1"/>
                    <a:pt x="7696" y="64"/>
                  </a:cubicBezTo>
                  <a:cubicBezTo>
                    <a:pt x="7854" y="96"/>
                    <a:pt x="7918" y="254"/>
                    <a:pt x="7949" y="413"/>
                  </a:cubicBezTo>
                  <a:cubicBezTo>
                    <a:pt x="7949" y="539"/>
                    <a:pt x="7949" y="698"/>
                    <a:pt x="7949" y="951"/>
                  </a:cubicBezTo>
                  <a:close/>
                </a:path>
              </a:pathLst>
            </a:custGeom>
            <a:solidFill>
              <a:srgbClr val="31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29"/>
            <p:cNvSpPr/>
            <p:nvPr/>
          </p:nvSpPr>
          <p:spPr>
            <a:xfrm>
              <a:off x="4161036" y="2100565"/>
              <a:ext cx="241600" cy="180972"/>
            </a:xfrm>
            <a:custGeom>
              <a:avLst/>
              <a:gdLst/>
              <a:ahLst/>
              <a:cxnLst/>
              <a:rect l="l" t="t" r="r" b="b"/>
              <a:pathLst>
                <a:path w="7950" h="5955" extrusionOk="0">
                  <a:moveTo>
                    <a:pt x="7949" y="1141"/>
                  </a:moveTo>
                  <a:cubicBezTo>
                    <a:pt x="7823" y="2598"/>
                    <a:pt x="7316" y="3865"/>
                    <a:pt x="6176" y="4815"/>
                  </a:cubicBezTo>
                  <a:cubicBezTo>
                    <a:pt x="4751" y="5955"/>
                    <a:pt x="3136" y="5733"/>
                    <a:pt x="1964" y="4751"/>
                  </a:cubicBezTo>
                  <a:cubicBezTo>
                    <a:pt x="666" y="3738"/>
                    <a:pt x="95" y="2344"/>
                    <a:pt x="32" y="729"/>
                  </a:cubicBezTo>
                  <a:cubicBezTo>
                    <a:pt x="32" y="476"/>
                    <a:pt x="0" y="159"/>
                    <a:pt x="317" y="64"/>
                  </a:cubicBezTo>
                  <a:cubicBezTo>
                    <a:pt x="539" y="1"/>
                    <a:pt x="729" y="191"/>
                    <a:pt x="887" y="571"/>
                  </a:cubicBezTo>
                  <a:cubicBezTo>
                    <a:pt x="982" y="793"/>
                    <a:pt x="1014" y="1014"/>
                    <a:pt x="1046" y="1204"/>
                  </a:cubicBezTo>
                  <a:cubicBezTo>
                    <a:pt x="1236" y="2408"/>
                    <a:pt x="1774" y="3358"/>
                    <a:pt x="2851" y="3960"/>
                  </a:cubicBezTo>
                  <a:cubicBezTo>
                    <a:pt x="4212" y="4720"/>
                    <a:pt x="5543" y="4308"/>
                    <a:pt x="6303" y="2946"/>
                  </a:cubicBezTo>
                  <a:cubicBezTo>
                    <a:pt x="6683" y="2344"/>
                    <a:pt x="6841" y="1648"/>
                    <a:pt x="6936" y="951"/>
                  </a:cubicBezTo>
                  <a:cubicBezTo>
                    <a:pt x="6936" y="793"/>
                    <a:pt x="6968" y="666"/>
                    <a:pt x="6999" y="508"/>
                  </a:cubicBezTo>
                  <a:cubicBezTo>
                    <a:pt x="7031" y="318"/>
                    <a:pt x="7094" y="128"/>
                    <a:pt x="7316" y="96"/>
                  </a:cubicBezTo>
                  <a:cubicBezTo>
                    <a:pt x="7538" y="96"/>
                    <a:pt x="7696" y="191"/>
                    <a:pt x="7823" y="381"/>
                  </a:cubicBezTo>
                  <a:cubicBezTo>
                    <a:pt x="7949" y="634"/>
                    <a:pt x="7949" y="888"/>
                    <a:pt x="7949" y="1141"/>
                  </a:cubicBezTo>
                  <a:close/>
                </a:path>
              </a:pathLst>
            </a:custGeom>
            <a:solidFill>
              <a:srgbClr val="31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29"/>
            <p:cNvSpPr/>
            <p:nvPr/>
          </p:nvSpPr>
          <p:spPr>
            <a:xfrm>
              <a:off x="4161036" y="2313264"/>
              <a:ext cx="137667" cy="87614"/>
            </a:xfrm>
            <a:custGeom>
              <a:avLst/>
              <a:gdLst/>
              <a:ahLst/>
              <a:cxnLst/>
              <a:rect l="l" t="t" r="r" b="b"/>
              <a:pathLst>
                <a:path w="4530" h="2883" extrusionOk="0">
                  <a:moveTo>
                    <a:pt x="2439" y="2788"/>
                  </a:moveTo>
                  <a:cubicBezTo>
                    <a:pt x="2027" y="2883"/>
                    <a:pt x="1552" y="2756"/>
                    <a:pt x="1077" y="2661"/>
                  </a:cubicBezTo>
                  <a:cubicBezTo>
                    <a:pt x="444" y="2566"/>
                    <a:pt x="0" y="2059"/>
                    <a:pt x="0" y="1521"/>
                  </a:cubicBezTo>
                  <a:cubicBezTo>
                    <a:pt x="32" y="856"/>
                    <a:pt x="349" y="381"/>
                    <a:pt x="1014" y="222"/>
                  </a:cubicBezTo>
                  <a:cubicBezTo>
                    <a:pt x="1869" y="32"/>
                    <a:pt x="2724" y="1"/>
                    <a:pt x="3547" y="222"/>
                  </a:cubicBezTo>
                  <a:cubicBezTo>
                    <a:pt x="4117" y="381"/>
                    <a:pt x="4466" y="824"/>
                    <a:pt x="4497" y="1331"/>
                  </a:cubicBezTo>
                  <a:cubicBezTo>
                    <a:pt x="4529" y="2059"/>
                    <a:pt x="3927" y="2756"/>
                    <a:pt x="3167" y="2788"/>
                  </a:cubicBezTo>
                  <a:cubicBezTo>
                    <a:pt x="2946" y="2819"/>
                    <a:pt x="2724" y="2788"/>
                    <a:pt x="2439" y="2788"/>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29"/>
            <p:cNvSpPr/>
            <p:nvPr/>
          </p:nvSpPr>
          <p:spPr>
            <a:xfrm>
              <a:off x="4776981" y="2316151"/>
              <a:ext cx="139581" cy="82813"/>
            </a:xfrm>
            <a:custGeom>
              <a:avLst/>
              <a:gdLst/>
              <a:ahLst/>
              <a:cxnLst/>
              <a:rect l="l" t="t" r="r" b="b"/>
              <a:pathLst>
                <a:path w="4593" h="2725" extrusionOk="0">
                  <a:moveTo>
                    <a:pt x="2281" y="32"/>
                  </a:moveTo>
                  <a:cubicBezTo>
                    <a:pt x="2724" y="32"/>
                    <a:pt x="3136" y="1"/>
                    <a:pt x="3548" y="127"/>
                  </a:cubicBezTo>
                  <a:cubicBezTo>
                    <a:pt x="4181" y="317"/>
                    <a:pt x="4593" y="856"/>
                    <a:pt x="4561" y="1521"/>
                  </a:cubicBezTo>
                  <a:cubicBezTo>
                    <a:pt x="4529" y="2028"/>
                    <a:pt x="4023" y="2471"/>
                    <a:pt x="3421" y="2598"/>
                  </a:cubicBezTo>
                  <a:cubicBezTo>
                    <a:pt x="2788" y="2724"/>
                    <a:pt x="2091" y="2724"/>
                    <a:pt x="1426" y="2693"/>
                  </a:cubicBezTo>
                  <a:cubicBezTo>
                    <a:pt x="634" y="2693"/>
                    <a:pt x="1" y="1964"/>
                    <a:pt x="64" y="1204"/>
                  </a:cubicBezTo>
                  <a:cubicBezTo>
                    <a:pt x="127" y="602"/>
                    <a:pt x="761" y="64"/>
                    <a:pt x="1521" y="32"/>
                  </a:cubicBezTo>
                  <a:cubicBezTo>
                    <a:pt x="1774" y="1"/>
                    <a:pt x="2027" y="32"/>
                    <a:pt x="2281" y="32"/>
                  </a:cubicBezTo>
                  <a:close/>
                </a:path>
              </a:pathLst>
            </a:custGeom>
            <a:solidFill>
              <a:srgbClr val="F285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29"/>
            <p:cNvSpPr/>
            <p:nvPr/>
          </p:nvSpPr>
          <p:spPr>
            <a:xfrm>
              <a:off x="4417041" y="2384498"/>
              <a:ext cx="243515" cy="102992"/>
            </a:xfrm>
            <a:custGeom>
              <a:avLst/>
              <a:gdLst/>
              <a:ahLst/>
              <a:cxnLst/>
              <a:rect l="l" t="t" r="r" b="b"/>
              <a:pathLst>
                <a:path w="8013" h="3389" extrusionOk="0">
                  <a:moveTo>
                    <a:pt x="4022" y="3357"/>
                  </a:moveTo>
                  <a:cubicBezTo>
                    <a:pt x="2724" y="3357"/>
                    <a:pt x="1679" y="3009"/>
                    <a:pt x="824" y="2090"/>
                  </a:cubicBezTo>
                  <a:cubicBezTo>
                    <a:pt x="444" y="1679"/>
                    <a:pt x="222" y="1172"/>
                    <a:pt x="64" y="665"/>
                  </a:cubicBezTo>
                  <a:cubicBezTo>
                    <a:pt x="32" y="602"/>
                    <a:pt x="32" y="570"/>
                    <a:pt x="32" y="507"/>
                  </a:cubicBezTo>
                  <a:cubicBezTo>
                    <a:pt x="0" y="285"/>
                    <a:pt x="95" y="127"/>
                    <a:pt x="285" y="64"/>
                  </a:cubicBezTo>
                  <a:cubicBezTo>
                    <a:pt x="475" y="0"/>
                    <a:pt x="570" y="159"/>
                    <a:pt x="665" y="254"/>
                  </a:cubicBezTo>
                  <a:cubicBezTo>
                    <a:pt x="697" y="349"/>
                    <a:pt x="760" y="412"/>
                    <a:pt x="792" y="507"/>
                  </a:cubicBezTo>
                  <a:cubicBezTo>
                    <a:pt x="1426" y="1615"/>
                    <a:pt x="2281" y="2280"/>
                    <a:pt x="3611" y="2312"/>
                  </a:cubicBezTo>
                  <a:cubicBezTo>
                    <a:pt x="4529" y="2312"/>
                    <a:pt x="5416" y="2312"/>
                    <a:pt x="6208" y="1710"/>
                  </a:cubicBezTo>
                  <a:cubicBezTo>
                    <a:pt x="6588" y="1394"/>
                    <a:pt x="6873" y="1014"/>
                    <a:pt x="7126" y="602"/>
                  </a:cubicBezTo>
                  <a:cubicBezTo>
                    <a:pt x="7189" y="507"/>
                    <a:pt x="7253" y="380"/>
                    <a:pt x="7316" y="285"/>
                  </a:cubicBezTo>
                  <a:cubicBezTo>
                    <a:pt x="7411" y="127"/>
                    <a:pt x="7538" y="0"/>
                    <a:pt x="7728" y="95"/>
                  </a:cubicBezTo>
                  <a:cubicBezTo>
                    <a:pt x="7918" y="190"/>
                    <a:pt x="8013" y="349"/>
                    <a:pt x="7949" y="539"/>
                  </a:cubicBezTo>
                  <a:cubicBezTo>
                    <a:pt x="7791" y="1077"/>
                    <a:pt x="7601" y="1584"/>
                    <a:pt x="7253" y="1995"/>
                  </a:cubicBezTo>
                  <a:cubicBezTo>
                    <a:pt x="6366" y="2977"/>
                    <a:pt x="5257" y="3389"/>
                    <a:pt x="4022" y="3357"/>
                  </a:cubicBezTo>
                  <a:close/>
                </a:path>
              </a:pathLst>
            </a:custGeom>
            <a:solidFill>
              <a:srgbClr val="3131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29"/>
            <p:cNvSpPr/>
            <p:nvPr/>
          </p:nvSpPr>
          <p:spPr>
            <a:xfrm>
              <a:off x="3791463" y="2015898"/>
              <a:ext cx="62603" cy="123201"/>
            </a:xfrm>
            <a:custGeom>
              <a:avLst/>
              <a:gdLst/>
              <a:ahLst/>
              <a:cxnLst/>
              <a:rect l="l" t="t" r="r" b="b"/>
              <a:pathLst>
                <a:path w="2060" h="4054" extrusionOk="0">
                  <a:moveTo>
                    <a:pt x="286" y="0"/>
                  </a:moveTo>
                  <a:cubicBezTo>
                    <a:pt x="1426" y="792"/>
                    <a:pt x="2059" y="3072"/>
                    <a:pt x="1362" y="4054"/>
                  </a:cubicBezTo>
                  <a:cubicBezTo>
                    <a:pt x="1141" y="3420"/>
                    <a:pt x="1141" y="2819"/>
                    <a:pt x="1046" y="2154"/>
                  </a:cubicBezTo>
                  <a:cubicBezTo>
                    <a:pt x="792" y="2249"/>
                    <a:pt x="697" y="2470"/>
                    <a:pt x="602" y="2660"/>
                  </a:cubicBezTo>
                  <a:cubicBezTo>
                    <a:pt x="476" y="2882"/>
                    <a:pt x="381" y="3104"/>
                    <a:pt x="286" y="3325"/>
                  </a:cubicBezTo>
                  <a:cubicBezTo>
                    <a:pt x="254" y="3389"/>
                    <a:pt x="191" y="3420"/>
                    <a:pt x="159" y="3389"/>
                  </a:cubicBezTo>
                  <a:cubicBezTo>
                    <a:pt x="127" y="3357"/>
                    <a:pt x="64" y="3325"/>
                    <a:pt x="64" y="3262"/>
                  </a:cubicBezTo>
                  <a:cubicBezTo>
                    <a:pt x="1" y="3167"/>
                    <a:pt x="64" y="3104"/>
                    <a:pt x="96" y="3009"/>
                  </a:cubicBezTo>
                  <a:cubicBezTo>
                    <a:pt x="191" y="2565"/>
                    <a:pt x="381" y="2154"/>
                    <a:pt x="729" y="1837"/>
                  </a:cubicBezTo>
                  <a:cubicBezTo>
                    <a:pt x="982" y="1615"/>
                    <a:pt x="951" y="1425"/>
                    <a:pt x="824" y="1172"/>
                  </a:cubicBezTo>
                  <a:cubicBezTo>
                    <a:pt x="697" y="887"/>
                    <a:pt x="539" y="633"/>
                    <a:pt x="412" y="380"/>
                  </a:cubicBezTo>
                  <a:cubicBezTo>
                    <a:pt x="349" y="285"/>
                    <a:pt x="222" y="190"/>
                    <a:pt x="286" y="0"/>
                  </a:cubicBezTo>
                  <a:close/>
                </a:path>
              </a:pathLst>
            </a:custGeom>
            <a:solidFill>
              <a:srgbClr val="956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29"/>
            <p:cNvSpPr/>
            <p:nvPr/>
          </p:nvSpPr>
          <p:spPr>
            <a:xfrm>
              <a:off x="5215843" y="2015898"/>
              <a:ext cx="63545" cy="123201"/>
            </a:xfrm>
            <a:custGeom>
              <a:avLst/>
              <a:gdLst/>
              <a:ahLst/>
              <a:cxnLst/>
              <a:rect l="l" t="t" r="r" b="b"/>
              <a:pathLst>
                <a:path w="2091" h="4054" extrusionOk="0">
                  <a:moveTo>
                    <a:pt x="1014" y="2122"/>
                  </a:moveTo>
                  <a:cubicBezTo>
                    <a:pt x="887" y="2787"/>
                    <a:pt x="919" y="3420"/>
                    <a:pt x="697" y="4054"/>
                  </a:cubicBezTo>
                  <a:cubicBezTo>
                    <a:pt x="1" y="3104"/>
                    <a:pt x="602" y="823"/>
                    <a:pt x="1743" y="0"/>
                  </a:cubicBezTo>
                  <a:cubicBezTo>
                    <a:pt x="1901" y="95"/>
                    <a:pt x="1774" y="190"/>
                    <a:pt x="1743" y="285"/>
                  </a:cubicBezTo>
                  <a:cubicBezTo>
                    <a:pt x="1616" y="475"/>
                    <a:pt x="1489" y="665"/>
                    <a:pt x="1394" y="855"/>
                  </a:cubicBezTo>
                  <a:cubicBezTo>
                    <a:pt x="1173" y="1267"/>
                    <a:pt x="982" y="1615"/>
                    <a:pt x="1489" y="2027"/>
                  </a:cubicBezTo>
                  <a:cubicBezTo>
                    <a:pt x="1774" y="2249"/>
                    <a:pt x="1901" y="2629"/>
                    <a:pt x="1996" y="3009"/>
                  </a:cubicBezTo>
                  <a:cubicBezTo>
                    <a:pt x="2028" y="3135"/>
                    <a:pt x="2091" y="3325"/>
                    <a:pt x="1901" y="3389"/>
                  </a:cubicBezTo>
                  <a:cubicBezTo>
                    <a:pt x="1711" y="3452"/>
                    <a:pt x="1743" y="3230"/>
                    <a:pt x="1679" y="3135"/>
                  </a:cubicBezTo>
                  <a:cubicBezTo>
                    <a:pt x="1521" y="2787"/>
                    <a:pt x="1426" y="2407"/>
                    <a:pt x="1014" y="2122"/>
                  </a:cubicBezTo>
                  <a:close/>
                </a:path>
              </a:pathLst>
            </a:custGeom>
            <a:solidFill>
              <a:srgbClr val="956F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29"/>
            <p:cNvSpPr/>
            <p:nvPr/>
          </p:nvSpPr>
          <p:spPr>
            <a:xfrm>
              <a:off x="4502680" y="2219906"/>
              <a:ext cx="70292" cy="34675"/>
            </a:xfrm>
            <a:custGeom>
              <a:avLst/>
              <a:gdLst/>
              <a:ahLst/>
              <a:cxnLst/>
              <a:rect l="l" t="t" r="r" b="b"/>
              <a:pathLst>
                <a:path w="2313" h="1141" extrusionOk="0">
                  <a:moveTo>
                    <a:pt x="2313" y="856"/>
                  </a:moveTo>
                  <a:cubicBezTo>
                    <a:pt x="2281" y="1046"/>
                    <a:pt x="2186" y="1141"/>
                    <a:pt x="1996" y="1078"/>
                  </a:cubicBezTo>
                  <a:cubicBezTo>
                    <a:pt x="1901" y="1046"/>
                    <a:pt x="1806" y="983"/>
                    <a:pt x="1711" y="919"/>
                  </a:cubicBezTo>
                  <a:cubicBezTo>
                    <a:pt x="1363" y="698"/>
                    <a:pt x="1014" y="698"/>
                    <a:pt x="634" y="919"/>
                  </a:cubicBezTo>
                  <a:cubicBezTo>
                    <a:pt x="571" y="951"/>
                    <a:pt x="476" y="1014"/>
                    <a:pt x="413" y="1046"/>
                  </a:cubicBezTo>
                  <a:cubicBezTo>
                    <a:pt x="318" y="1109"/>
                    <a:pt x="191" y="1109"/>
                    <a:pt x="96" y="1014"/>
                  </a:cubicBezTo>
                  <a:cubicBezTo>
                    <a:pt x="1" y="919"/>
                    <a:pt x="1" y="761"/>
                    <a:pt x="64" y="666"/>
                  </a:cubicBezTo>
                  <a:cubicBezTo>
                    <a:pt x="191" y="476"/>
                    <a:pt x="413" y="349"/>
                    <a:pt x="603" y="254"/>
                  </a:cubicBezTo>
                  <a:cubicBezTo>
                    <a:pt x="1109" y="1"/>
                    <a:pt x="1901" y="159"/>
                    <a:pt x="2218" y="603"/>
                  </a:cubicBezTo>
                  <a:cubicBezTo>
                    <a:pt x="2281" y="666"/>
                    <a:pt x="2313" y="761"/>
                    <a:pt x="2313" y="856"/>
                  </a:cubicBezTo>
                  <a:close/>
                </a:path>
              </a:pathLst>
            </a:custGeom>
            <a:solidFill>
              <a:srgbClr val="3332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29"/>
            <p:cNvSpPr/>
            <p:nvPr/>
          </p:nvSpPr>
          <p:spPr>
            <a:xfrm>
              <a:off x="5057055" y="3533605"/>
              <a:ext cx="171339" cy="312835"/>
            </a:xfrm>
            <a:custGeom>
              <a:avLst/>
              <a:gdLst/>
              <a:ahLst/>
              <a:cxnLst/>
              <a:rect l="l" t="t" r="r" b="b"/>
              <a:pathLst>
                <a:path w="5638" h="10294" extrusionOk="0">
                  <a:moveTo>
                    <a:pt x="919" y="7126"/>
                  </a:moveTo>
                  <a:cubicBezTo>
                    <a:pt x="602" y="4910"/>
                    <a:pt x="317" y="2724"/>
                    <a:pt x="0" y="539"/>
                  </a:cubicBezTo>
                  <a:cubicBezTo>
                    <a:pt x="887" y="349"/>
                    <a:pt x="1742" y="33"/>
                    <a:pt x="2661" y="64"/>
                  </a:cubicBezTo>
                  <a:cubicBezTo>
                    <a:pt x="3262" y="96"/>
                    <a:pt x="3864" y="33"/>
                    <a:pt x="4466" y="1"/>
                  </a:cubicBezTo>
                  <a:cubicBezTo>
                    <a:pt x="4022" y="159"/>
                    <a:pt x="3959" y="254"/>
                    <a:pt x="4054" y="729"/>
                  </a:cubicBezTo>
                  <a:cubicBezTo>
                    <a:pt x="4339" y="2123"/>
                    <a:pt x="4497" y="3548"/>
                    <a:pt x="4719" y="4973"/>
                  </a:cubicBezTo>
                  <a:cubicBezTo>
                    <a:pt x="5004" y="6620"/>
                    <a:pt x="5194" y="8266"/>
                    <a:pt x="5574" y="9882"/>
                  </a:cubicBezTo>
                  <a:cubicBezTo>
                    <a:pt x="5606" y="10008"/>
                    <a:pt x="5637" y="10135"/>
                    <a:pt x="5574" y="10262"/>
                  </a:cubicBezTo>
                  <a:cubicBezTo>
                    <a:pt x="5321" y="10293"/>
                    <a:pt x="5162" y="10072"/>
                    <a:pt x="4972" y="9977"/>
                  </a:cubicBezTo>
                  <a:cubicBezTo>
                    <a:pt x="3896" y="9343"/>
                    <a:pt x="2787" y="8710"/>
                    <a:pt x="1710" y="8076"/>
                  </a:cubicBezTo>
                  <a:cubicBezTo>
                    <a:pt x="1140" y="7728"/>
                    <a:pt x="1140" y="7696"/>
                    <a:pt x="919" y="7126"/>
                  </a:cubicBezTo>
                  <a:close/>
                </a:path>
              </a:pathLst>
            </a:custGeom>
            <a:solidFill>
              <a:srgbClr val="E9B0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29"/>
            <p:cNvSpPr/>
            <p:nvPr/>
          </p:nvSpPr>
          <p:spPr>
            <a:xfrm>
              <a:off x="4112898" y="3482611"/>
              <a:ext cx="260868" cy="101077"/>
            </a:xfrm>
            <a:custGeom>
              <a:avLst/>
              <a:gdLst/>
              <a:ahLst/>
              <a:cxnLst/>
              <a:rect l="l" t="t" r="r" b="b"/>
              <a:pathLst>
                <a:path w="8584" h="3326" extrusionOk="0">
                  <a:moveTo>
                    <a:pt x="3295" y="3294"/>
                  </a:moveTo>
                  <a:cubicBezTo>
                    <a:pt x="2883" y="3104"/>
                    <a:pt x="2440" y="3167"/>
                    <a:pt x="2028" y="3262"/>
                  </a:cubicBezTo>
                  <a:cubicBezTo>
                    <a:pt x="1648" y="3326"/>
                    <a:pt x="1299" y="3294"/>
                    <a:pt x="919" y="3326"/>
                  </a:cubicBezTo>
                  <a:cubicBezTo>
                    <a:pt x="571" y="3326"/>
                    <a:pt x="349" y="3136"/>
                    <a:pt x="254" y="2819"/>
                  </a:cubicBezTo>
                  <a:cubicBezTo>
                    <a:pt x="128" y="2407"/>
                    <a:pt x="1" y="1964"/>
                    <a:pt x="33" y="1521"/>
                  </a:cubicBezTo>
                  <a:cubicBezTo>
                    <a:pt x="64" y="1077"/>
                    <a:pt x="254" y="761"/>
                    <a:pt x="698" y="666"/>
                  </a:cubicBezTo>
                  <a:cubicBezTo>
                    <a:pt x="1236" y="539"/>
                    <a:pt x="1774" y="412"/>
                    <a:pt x="2313" y="412"/>
                  </a:cubicBezTo>
                  <a:cubicBezTo>
                    <a:pt x="3231" y="380"/>
                    <a:pt x="4150" y="317"/>
                    <a:pt x="5036" y="222"/>
                  </a:cubicBezTo>
                  <a:cubicBezTo>
                    <a:pt x="5416" y="159"/>
                    <a:pt x="5796" y="190"/>
                    <a:pt x="6145" y="190"/>
                  </a:cubicBezTo>
                  <a:cubicBezTo>
                    <a:pt x="6430" y="190"/>
                    <a:pt x="6683" y="159"/>
                    <a:pt x="6937" y="127"/>
                  </a:cubicBezTo>
                  <a:cubicBezTo>
                    <a:pt x="7855" y="0"/>
                    <a:pt x="8298" y="317"/>
                    <a:pt x="8488" y="1141"/>
                  </a:cubicBezTo>
                  <a:cubicBezTo>
                    <a:pt x="8583" y="1616"/>
                    <a:pt x="8583" y="2091"/>
                    <a:pt x="8203" y="2502"/>
                  </a:cubicBezTo>
                  <a:cubicBezTo>
                    <a:pt x="8013" y="2661"/>
                    <a:pt x="7728" y="2566"/>
                    <a:pt x="7602" y="2787"/>
                  </a:cubicBezTo>
                  <a:cubicBezTo>
                    <a:pt x="7602" y="2851"/>
                    <a:pt x="7570" y="2851"/>
                    <a:pt x="7507" y="2851"/>
                  </a:cubicBezTo>
                  <a:cubicBezTo>
                    <a:pt x="7317" y="2787"/>
                    <a:pt x="7127" y="2914"/>
                    <a:pt x="6905" y="2851"/>
                  </a:cubicBezTo>
                  <a:cubicBezTo>
                    <a:pt x="6620" y="2059"/>
                    <a:pt x="5828" y="1806"/>
                    <a:pt x="5036" y="2122"/>
                  </a:cubicBezTo>
                  <a:cubicBezTo>
                    <a:pt x="4656" y="2249"/>
                    <a:pt x="4340" y="2471"/>
                    <a:pt x="4023" y="2724"/>
                  </a:cubicBezTo>
                  <a:cubicBezTo>
                    <a:pt x="3801" y="2946"/>
                    <a:pt x="3548" y="3104"/>
                    <a:pt x="3295" y="3294"/>
                  </a:cubicBezTo>
                  <a:close/>
                </a:path>
              </a:pathLst>
            </a:custGeom>
            <a:solidFill>
              <a:srgbClr val="FE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29"/>
            <p:cNvSpPr/>
            <p:nvPr/>
          </p:nvSpPr>
          <p:spPr>
            <a:xfrm>
              <a:off x="4322711" y="3565363"/>
              <a:ext cx="18325" cy="12551"/>
            </a:xfrm>
            <a:custGeom>
              <a:avLst/>
              <a:gdLst/>
              <a:ahLst/>
              <a:cxnLst/>
              <a:rect l="l" t="t" r="r" b="b"/>
              <a:pathLst>
                <a:path w="603" h="413" extrusionOk="0">
                  <a:moveTo>
                    <a:pt x="1" y="159"/>
                  </a:moveTo>
                  <a:cubicBezTo>
                    <a:pt x="191" y="1"/>
                    <a:pt x="413" y="1"/>
                    <a:pt x="603" y="128"/>
                  </a:cubicBezTo>
                  <a:cubicBezTo>
                    <a:pt x="413" y="128"/>
                    <a:pt x="223" y="413"/>
                    <a:pt x="1" y="159"/>
                  </a:cubicBezTo>
                  <a:close/>
                </a:path>
              </a:pathLst>
            </a:custGeom>
            <a:solidFill>
              <a:srgbClr val="4074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33E952F-E58E-9463-BAC0-90DEFDAB533A}"/>
              </a:ext>
            </a:extLst>
          </p:cNvPr>
          <p:cNvSpPr txBox="1"/>
          <p:nvPr/>
        </p:nvSpPr>
        <p:spPr>
          <a:xfrm>
            <a:off x="2028825" y="214313"/>
            <a:ext cx="5550694" cy="707886"/>
          </a:xfrm>
          <a:prstGeom prst="rect">
            <a:avLst/>
          </a:prstGeom>
          <a:noFill/>
        </p:spPr>
        <p:txBody>
          <a:bodyPr wrap="square" rtlCol="0">
            <a:spAutoFit/>
          </a:bodyPr>
          <a:lstStyle/>
          <a:p>
            <a:r>
              <a:rPr lang="en-IN" sz="4000" b="1" dirty="0"/>
              <a:t>Data preprocessing</a:t>
            </a:r>
          </a:p>
        </p:txBody>
      </p:sp>
      <p:sp>
        <p:nvSpPr>
          <p:cNvPr id="4" name="TextBox 3">
            <a:extLst>
              <a:ext uri="{FF2B5EF4-FFF2-40B4-BE49-F238E27FC236}">
                <a16:creationId xmlns:a16="http://schemas.microsoft.com/office/drawing/2014/main" id="{FD28FA57-35F2-6E72-6E0B-7A12245BAA7B}"/>
              </a:ext>
            </a:extLst>
          </p:cNvPr>
          <p:cNvSpPr txBox="1"/>
          <p:nvPr/>
        </p:nvSpPr>
        <p:spPr>
          <a:xfrm>
            <a:off x="2285999" y="1556088"/>
            <a:ext cx="5500995" cy="1600438"/>
          </a:xfrm>
          <a:prstGeom prst="rect">
            <a:avLst/>
          </a:prstGeom>
          <a:noFill/>
        </p:spPr>
        <p:txBody>
          <a:bodyPr wrap="square">
            <a:spAutoFit/>
          </a:bodyPr>
          <a:lstStyle/>
          <a:p>
            <a:r>
              <a:rPr lang="en-US" b="0" i="0" dirty="0">
                <a:solidFill>
                  <a:schemeClr val="tx1"/>
                </a:solidFill>
                <a:effectLst/>
                <a:latin typeface="Söhne"/>
              </a:rPr>
              <a:t>Data Preprocessing: Data preprocessing lays the foundation for our analysis, ensuring the integrity and quality of our dataset. We meticulously handle missing values, employing robust techniques such as mean imputation or advanced algorithms to fill in the gaps. Additionally, we conscientiously eliminate redundant or irrelevant columns that do not contribute meaningfully to our predictive model. This rigorous preprocessing sets the stage for robust and reliable analysis.</a:t>
            </a:r>
            <a:endParaRPr lang="en-IN" dirty="0">
              <a:solidFill>
                <a:schemeClr val="tx1"/>
              </a:solidFill>
            </a:endParaRPr>
          </a:p>
        </p:txBody>
      </p:sp>
      <p:sp>
        <p:nvSpPr>
          <p:cNvPr id="5" name="TextBox 4">
            <a:extLst>
              <a:ext uri="{FF2B5EF4-FFF2-40B4-BE49-F238E27FC236}">
                <a16:creationId xmlns:a16="http://schemas.microsoft.com/office/drawing/2014/main" id="{CAAD88A0-9233-795F-C9F2-39FA6451E0B8}"/>
              </a:ext>
            </a:extLst>
          </p:cNvPr>
          <p:cNvSpPr txBox="1"/>
          <p:nvPr/>
        </p:nvSpPr>
        <p:spPr>
          <a:xfrm>
            <a:off x="4843463" y="3565104"/>
            <a:ext cx="3507581" cy="523220"/>
          </a:xfrm>
          <a:prstGeom prst="rect">
            <a:avLst/>
          </a:prstGeom>
          <a:noFill/>
        </p:spPr>
        <p:txBody>
          <a:bodyPr wrap="square" rtlCol="0">
            <a:spAutoFit/>
          </a:bodyPr>
          <a:lstStyle/>
          <a:p>
            <a:r>
              <a:rPr lang="en-IN" dirty="0"/>
              <a:t>DROPPING ALL UNNECESSARY COLUMNS.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5"/>
        <p:cNvGrpSpPr/>
        <p:nvPr/>
      </p:nvGrpSpPr>
      <p:grpSpPr>
        <a:xfrm>
          <a:off x="0" y="0"/>
          <a:ext cx="0" cy="0"/>
          <a:chOff x="0" y="0"/>
          <a:chExt cx="0" cy="0"/>
        </a:xfrm>
      </p:grpSpPr>
      <p:grpSp>
        <p:nvGrpSpPr>
          <p:cNvPr id="3150" name="Google Shape;3150;p31"/>
          <p:cNvGrpSpPr/>
          <p:nvPr/>
        </p:nvGrpSpPr>
        <p:grpSpPr>
          <a:xfrm>
            <a:off x="3222587" y="109702"/>
            <a:ext cx="5921413" cy="919864"/>
            <a:chOff x="457226" y="1491645"/>
            <a:chExt cx="4206445" cy="653452"/>
          </a:xfrm>
        </p:grpSpPr>
        <p:sp>
          <p:nvSpPr>
            <p:cNvPr id="3151" name="Google Shape;3151;p31"/>
            <p:cNvSpPr/>
            <p:nvPr/>
          </p:nvSpPr>
          <p:spPr>
            <a:xfrm>
              <a:off x="1174760" y="1578159"/>
              <a:ext cx="2333761" cy="494660"/>
            </a:xfrm>
            <a:custGeom>
              <a:avLst/>
              <a:gdLst/>
              <a:ahLst/>
              <a:cxnLst/>
              <a:rect l="l" t="t" r="r" b="b"/>
              <a:pathLst>
                <a:path w="72618" h="15392" extrusionOk="0">
                  <a:moveTo>
                    <a:pt x="0" y="1"/>
                  </a:moveTo>
                  <a:lnTo>
                    <a:pt x="0" y="15392"/>
                  </a:lnTo>
                  <a:lnTo>
                    <a:pt x="70147" y="15392"/>
                  </a:lnTo>
                  <a:cubicBezTo>
                    <a:pt x="71509" y="15392"/>
                    <a:pt x="72617" y="14283"/>
                    <a:pt x="72617" y="12922"/>
                  </a:cubicBezTo>
                  <a:lnTo>
                    <a:pt x="72617" y="2503"/>
                  </a:lnTo>
                  <a:cubicBezTo>
                    <a:pt x="72617" y="1109"/>
                    <a:pt x="71509" y="1"/>
                    <a:pt x="70147"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31"/>
            <p:cNvSpPr/>
            <p:nvPr/>
          </p:nvSpPr>
          <p:spPr>
            <a:xfrm>
              <a:off x="3180751" y="1618878"/>
              <a:ext cx="297240" cy="414252"/>
            </a:xfrm>
            <a:custGeom>
              <a:avLst/>
              <a:gdLst/>
              <a:ahLst/>
              <a:cxnLst/>
              <a:rect l="l" t="t" r="r" b="b"/>
              <a:pathLst>
                <a:path w="9249" h="12890" extrusionOk="0">
                  <a:moveTo>
                    <a:pt x="1489" y="1"/>
                  </a:moveTo>
                  <a:cubicBezTo>
                    <a:pt x="666" y="1"/>
                    <a:pt x="1" y="666"/>
                    <a:pt x="1" y="1457"/>
                  </a:cubicBezTo>
                  <a:lnTo>
                    <a:pt x="1" y="11401"/>
                  </a:lnTo>
                  <a:cubicBezTo>
                    <a:pt x="1" y="12225"/>
                    <a:pt x="666" y="12890"/>
                    <a:pt x="1489" y="12890"/>
                  </a:cubicBezTo>
                  <a:lnTo>
                    <a:pt x="7791" y="12890"/>
                  </a:lnTo>
                  <a:cubicBezTo>
                    <a:pt x="8583" y="12890"/>
                    <a:pt x="9248" y="12225"/>
                    <a:pt x="9248" y="11401"/>
                  </a:cubicBezTo>
                  <a:lnTo>
                    <a:pt x="9248" y="1457"/>
                  </a:lnTo>
                  <a:cubicBezTo>
                    <a:pt x="9248" y="666"/>
                    <a:pt x="8583" y="1"/>
                    <a:pt x="7791" y="1"/>
                  </a:cubicBezTo>
                  <a:close/>
                </a:path>
              </a:pathLst>
            </a:custGeom>
            <a:solidFill>
              <a:srgbClr val="1E12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31"/>
            <p:cNvSpPr/>
            <p:nvPr/>
          </p:nvSpPr>
          <p:spPr>
            <a:xfrm>
              <a:off x="3508489" y="1661620"/>
              <a:ext cx="175085" cy="306367"/>
            </a:xfrm>
            <a:custGeom>
              <a:avLst/>
              <a:gdLst/>
              <a:ahLst/>
              <a:cxnLst/>
              <a:rect l="l" t="t" r="r" b="b"/>
              <a:pathLst>
                <a:path w="5448" h="9533" extrusionOk="0">
                  <a:moveTo>
                    <a:pt x="0" y="1"/>
                  </a:moveTo>
                  <a:lnTo>
                    <a:pt x="0" y="9533"/>
                  </a:lnTo>
                  <a:lnTo>
                    <a:pt x="3674" y="9533"/>
                  </a:lnTo>
                  <a:cubicBezTo>
                    <a:pt x="4656" y="9533"/>
                    <a:pt x="5447" y="8741"/>
                    <a:pt x="5447" y="7760"/>
                  </a:cubicBezTo>
                  <a:lnTo>
                    <a:pt x="5447" y="1774"/>
                  </a:lnTo>
                  <a:cubicBezTo>
                    <a:pt x="5447" y="792"/>
                    <a:pt x="4656" y="1"/>
                    <a:pt x="3674"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31"/>
            <p:cNvSpPr/>
            <p:nvPr/>
          </p:nvSpPr>
          <p:spPr>
            <a:xfrm>
              <a:off x="3683542" y="1775612"/>
              <a:ext cx="322661" cy="83493"/>
            </a:xfrm>
            <a:custGeom>
              <a:avLst/>
              <a:gdLst/>
              <a:ahLst/>
              <a:cxnLst/>
              <a:rect l="l" t="t" r="r" b="b"/>
              <a:pathLst>
                <a:path w="10040" h="2598" extrusionOk="0">
                  <a:moveTo>
                    <a:pt x="0" y="1"/>
                  </a:moveTo>
                  <a:lnTo>
                    <a:pt x="0" y="2597"/>
                  </a:lnTo>
                  <a:lnTo>
                    <a:pt x="8741" y="2597"/>
                  </a:lnTo>
                  <a:cubicBezTo>
                    <a:pt x="9438" y="2597"/>
                    <a:pt x="10039" y="1996"/>
                    <a:pt x="10039" y="1299"/>
                  </a:cubicBezTo>
                  <a:cubicBezTo>
                    <a:pt x="10039" y="571"/>
                    <a:pt x="9438" y="1"/>
                    <a:pt x="8741" y="1"/>
                  </a:cubicBezTo>
                  <a:close/>
                </a:path>
              </a:pathLst>
            </a:custGeom>
            <a:solidFill>
              <a:srgbClr val="43A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31"/>
            <p:cNvSpPr/>
            <p:nvPr/>
          </p:nvSpPr>
          <p:spPr>
            <a:xfrm>
              <a:off x="4006171" y="1808167"/>
              <a:ext cx="657501" cy="17354"/>
            </a:xfrm>
            <a:custGeom>
              <a:avLst/>
              <a:gdLst/>
              <a:ahLst/>
              <a:cxnLst/>
              <a:rect l="l" t="t" r="r" b="b"/>
              <a:pathLst>
                <a:path w="20459" h="540" extrusionOk="0">
                  <a:moveTo>
                    <a:pt x="0" y="1"/>
                  </a:moveTo>
                  <a:lnTo>
                    <a:pt x="0" y="539"/>
                  </a:lnTo>
                  <a:lnTo>
                    <a:pt x="20459" y="539"/>
                  </a:lnTo>
                  <a:lnTo>
                    <a:pt x="20459" y="1"/>
                  </a:lnTo>
                  <a:close/>
                </a:path>
              </a:pathLst>
            </a:custGeom>
            <a:solidFill>
              <a:srgbClr val="376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31"/>
            <p:cNvSpPr/>
            <p:nvPr/>
          </p:nvSpPr>
          <p:spPr>
            <a:xfrm>
              <a:off x="1459724" y="1638224"/>
              <a:ext cx="1721060" cy="375591"/>
            </a:xfrm>
            <a:custGeom>
              <a:avLst/>
              <a:gdLst/>
              <a:ahLst/>
              <a:cxnLst/>
              <a:rect l="l" t="t" r="r" b="b"/>
              <a:pathLst>
                <a:path w="53553" h="11687" extrusionOk="0">
                  <a:moveTo>
                    <a:pt x="0" y="0"/>
                  </a:moveTo>
                  <a:lnTo>
                    <a:pt x="0" y="11686"/>
                  </a:lnTo>
                  <a:lnTo>
                    <a:pt x="53553" y="11686"/>
                  </a:lnTo>
                  <a:lnTo>
                    <a:pt x="53553" y="0"/>
                  </a:lnTo>
                  <a:close/>
                </a:path>
              </a:pathLst>
            </a:custGeom>
            <a:solidFill>
              <a:srgbClr val="F2B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31"/>
            <p:cNvSpPr/>
            <p:nvPr/>
          </p:nvSpPr>
          <p:spPr>
            <a:xfrm>
              <a:off x="1062793" y="1491645"/>
              <a:ext cx="111999" cy="653452"/>
            </a:xfrm>
            <a:custGeom>
              <a:avLst/>
              <a:gdLst/>
              <a:ahLst/>
              <a:cxnLst/>
              <a:rect l="l" t="t" r="r" b="b"/>
              <a:pathLst>
                <a:path w="3485" h="20333" extrusionOk="0">
                  <a:moveTo>
                    <a:pt x="1742" y="1"/>
                  </a:moveTo>
                  <a:cubicBezTo>
                    <a:pt x="792" y="1"/>
                    <a:pt x="1" y="793"/>
                    <a:pt x="1" y="1743"/>
                  </a:cubicBezTo>
                  <a:lnTo>
                    <a:pt x="1" y="18591"/>
                  </a:lnTo>
                  <a:cubicBezTo>
                    <a:pt x="1" y="19541"/>
                    <a:pt x="792" y="20332"/>
                    <a:pt x="1742" y="20332"/>
                  </a:cubicBezTo>
                  <a:cubicBezTo>
                    <a:pt x="2692" y="20332"/>
                    <a:pt x="3484" y="19541"/>
                    <a:pt x="3484" y="18591"/>
                  </a:cubicBezTo>
                  <a:lnTo>
                    <a:pt x="3484" y="1743"/>
                  </a:lnTo>
                  <a:cubicBezTo>
                    <a:pt x="3484" y="793"/>
                    <a:pt x="2692" y="1"/>
                    <a:pt x="1742" y="1"/>
                  </a:cubicBez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31"/>
            <p:cNvSpPr/>
            <p:nvPr/>
          </p:nvSpPr>
          <p:spPr>
            <a:xfrm>
              <a:off x="529472" y="1691155"/>
              <a:ext cx="2651312" cy="276832"/>
            </a:xfrm>
            <a:custGeom>
              <a:avLst/>
              <a:gdLst/>
              <a:ahLst/>
              <a:cxnLst/>
              <a:rect l="l" t="t" r="r" b="b"/>
              <a:pathLst>
                <a:path w="82499" h="8614" extrusionOk="0">
                  <a:moveTo>
                    <a:pt x="1" y="0"/>
                  </a:moveTo>
                  <a:lnTo>
                    <a:pt x="1" y="8614"/>
                  </a:lnTo>
                  <a:lnTo>
                    <a:pt x="82499" y="8614"/>
                  </a:lnTo>
                  <a:lnTo>
                    <a:pt x="82499" y="0"/>
                  </a:lnTo>
                  <a:close/>
                </a:path>
              </a:pathLst>
            </a:custGeom>
            <a:solidFill>
              <a:srgbClr val="D8D6D6">
                <a:alpha val="43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31"/>
            <p:cNvSpPr/>
            <p:nvPr/>
          </p:nvSpPr>
          <p:spPr>
            <a:xfrm>
              <a:off x="529472" y="1829571"/>
              <a:ext cx="2651312" cy="138416"/>
            </a:xfrm>
            <a:custGeom>
              <a:avLst/>
              <a:gdLst/>
              <a:ahLst/>
              <a:cxnLst/>
              <a:rect l="l" t="t" r="r" b="b"/>
              <a:pathLst>
                <a:path w="82499" h="4307" extrusionOk="0">
                  <a:moveTo>
                    <a:pt x="1" y="0"/>
                  </a:moveTo>
                  <a:lnTo>
                    <a:pt x="1" y="4307"/>
                  </a:lnTo>
                  <a:lnTo>
                    <a:pt x="82499" y="4307"/>
                  </a:lnTo>
                  <a:lnTo>
                    <a:pt x="82499" y="0"/>
                  </a:lnTo>
                  <a:close/>
                </a:path>
              </a:pathLst>
            </a:custGeom>
            <a:solidFill>
              <a:srgbClr val="FFF9F3">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31"/>
            <p:cNvSpPr/>
            <p:nvPr/>
          </p:nvSpPr>
          <p:spPr>
            <a:xfrm>
              <a:off x="457226" y="1578159"/>
              <a:ext cx="72277" cy="521142"/>
            </a:xfrm>
            <a:custGeom>
              <a:avLst/>
              <a:gdLst/>
              <a:ahLst/>
              <a:cxnLst/>
              <a:rect l="l" t="t" r="r" b="b"/>
              <a:pathLst>
                <a:path w="2249" h="16216" extrusionOk="0">
                  <a:moveTo>
                    <a:pt x="1141" y="1"/>
                  </a:moveTo>
                  <a:cubicBezTo>
                    <a:pt x="507" y="1"/>
                    <a:pt x="0" y="508"/>
                    <a:pt x="0" y="1141"/>
                  </a:cubicBezTo>
                  <a:lnTo>
                    <a:pt x="0" y="15075"/>
                  </a:lnTo>
                  <a:cubicBezTo>
                    <a:pt x="0" y="15709"/>
                    <a:pt x="507" y="16215"/>
                    <a:pt x="1141" y="16215"/>
                  </a:cubicBezTo>
                  <a:cubicBezTo>
                    <a:pt x="1742" y="16215"/>
                    <a:pt x="2249" y="15709"/>
                    <a:pt x="2249" y="15075"/>
                  </a:cubicBezTo>
                  <a:lnTo>
                    <a:pt x="2249" y="1141"/>
                  </a:lnTo>
                  <a:cubicBezTo>
                    <a:pt x="2249" y="508"/>
                    <a:pt x="1742" y="1"/>
                    <a:pt x="1141" y="1"/>
                  </a:cubicBezTo>
                  <a:close/>
                </a:path>
              </a:pathLst>
            </a:custGeom>
            <a:solidFill>
              <a:srgbClr val="D8D6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31"/>
            <p:cNvSpPr/>
            <p:nvPr/>
          </p:nvSpPr>
          <p:spPr>
            <a:xfrm>
              <a:off x="2973143" y="1892657"/>
              <a:ext cx="17322" cy="180163"/>
            </a:xfrm>
            <a:custGeom>
              <a:avLst/>
              <a:gdLst/>
              <a:ahLst/>
              <a:cxnLst/>
              <a:rect l="l" t="t" r="r" b="b"/>
              <a:pathLst>
                <a:path w="539" h="5606" extrusionOk="0">
                  <a:moveTo>
                    <a:pt x="0" y="0"/>
                  </a:moveTo>
                  <a:lnTo>
                    <a:pt x="0" y="5606"/>
                  </a:lnTo>
                  <a:lnTo>
                    <a:pt x="539" y="5606"/>
                  </a:lnTo>
                  <a:lnTo>
                    <a:pt x="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31"/>
            <p:cNvSpPr/>
            <p:nvPr/>
          </p:nvSpPr>
          <p:spPr>
            <a:xfrm>
              <a:off x="2911053" y="1967955"/>
              <a:ext cx="16326" cy="104865"/>
            </a:xfrm>
            <a:custGeom>
              <a:avLst/>
              <a:gdLst/>
              <a:ahLst/>
              <a:cxnLst/>
              <a:rect l="l" t="t" r="r" b="b"/>
              <a:pathLst>
                <a:path w="508" h="3263" extrusionOk="0">
                  <a:moveTo>
                    <a:pt x="1" y="1"/>
                  </a:moveTo>
                  <a:lnTo>
                    <a:pt x="1"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31"/>
            <p:cNvSpPr/>
            <p:nvPr/>
          </p:nvSpPr>
          <p:spPr>
            <a:xfrm>
              <a:off x="2842857" y="1967955"/>
              <a:ext cx="16326" cy="104865"/>
            </a:xfrm>
            <a:custGeom>
              <a:avLst/>
              <a:gdLst/>
              <a:ahLst/>
              <a:cxnLst/>
              <a:rect l="l" t="t" r="r" b="b"/>
              <a:pathLst>
                <a:path w="508" h="3263" extrusionOk="0">
                  <a:moveTo>
                    <a:pt x="1" y="1"/>
                  </a:moveTo>
                  <a:lnTo>
                    <a:pt x="1"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31"/>
            <p:cNvSpPr/>
            <p:nvPr/>
          </p:nvSpPr>
          <p:spPr>
            <a:xfrm>
              <a:off x="2775690" y="1967955"/>
              <a:ext cx="16326" cy="104865"/>
            </a:xfrm>
            <a:custGeom>
              <a:avLst/>
              <a:gdLst/>
              <a:ahLst/>
              <a:cxnLst/>
              <a:rect l="l" t="t" r="r" b="b"/>
              <a:pathLst>
                <a:path w="508" h="3263" extrusionOk="0">
                  <a:moveTo>
                    <a:pt x="1" y="1"/>
                  </a:moveTo>
                  <a:lnTo>
                    <a:pt x="1"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31"/>
            <p:cNvSpPr/>
            <p:nvPr/>
          </p:nvSpPr>
          <p:spPr>
            <a:xfrm>
              <a:off x="2707494" y="1967955"/>
              <a:ext cx="16326" cy="104865"/>
            </a:xfrm>
            <a:custGeom>
              <a:avLst/>
              <a:gdLst/>
              <a:ahLst/>
              <a:cxnLst/>
              <a:rect l="l" t="t" r="r" b="b"/>
              <a:pathLst>
                <a:path w="508" h="3263" extrusionOk="0">
                  <a:moveTo>
                    <a:pt x="1" y="1"/>
                  </a:moveTo>
                  <a:lnTo>
                    <a:pt x="1"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31"/>
            <p:cNvSpPr/>
            <p:nvPr/>
          </p:nvSpPr>
          <p:spPr>
            <a:xfrm>
              <a:off x="2636245" y="1892657"/>
              <a:ext cx="17354" cy="180163"/>
            </a:xfrm>
            <a:custGeom>
              <a:avLst/>
              <a:gdLst/>
              <a:ahLst/>
              <a:cxnLst/>
              <a:rect l="l" t="t" r="r" b="b"/>
              <a:pathLst>
                <a:path w="540" h="5606" extrusionOk="0">
                  <a:moveTo>
                    <a:pt x="1" y="0"/>
                  </a:moveTo>
                  <a:lnTo>
                    <a:pt x="1" y="5606"/>
                  </a:lnTo>
                  <a:lnTo>
                    <a:pt x="539" y="5606"/>
                  </a:lnTo>
                  <a:lnTo>
                    <a:pt x="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31"/>
            <p:cNvSpPr/>
            <p:nvPr/>
          </p:nvSpPr>
          <p:spPr>
            <a:xfrm>
              <a:off x="2573159" y="1967955"/>
              <a:ext cx="17322" cy="104865"/>
            </a:xfrm>
            <a:custGeom>
              <a:avLst/>
              <a:gdLst/>
              <a:ahLst/>
              <a:cxnLst/>
              <a:rect l="l" t="t" r="r" b="b"/>
              <a:pathLst>
                <a:path w="539" h="3263" extrusionOk="0">
                  <a:moveTo>
                    <a:pt x="0" y="1"/>
                  </a:moveTo>
                  <a:lnTo>
                    <a:pt x="0" y="3263"/>
                  </a:lnTo>
                  <a:lnTo>
                    <a:pt x="539" y="3263"/>
                  </a:lnTo>
                  <a:lnTo>
                    <a:pt x="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31"/>
            <p:cNvSpPr/>
            <p:nvPr/>
          </p:nvSpPr>
          <p:spPr>
            <a:xfrm>
              <a:off x="2505992" y="1967955"/>
              <a:ext cx="16294" cy="104865"/>
            </a:xfrm>
            <a:custGeom>
              <a:avLst/>
              <a:gdLst/>
              <a:ahLst/>
              <a:cxnLst/>
              <a:rect l="l" t="t" r="r" b="b"/>
              <a:pathLst>
                <a:path w="507" h="3263" extrusionOk="0">
                  <a:moveTo>
                    <a:pt x="0" y="1"/>
                  </a:moveTo>
                  <a:lnTo>
                    <a:pt x="0"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31"/>
            <p:cNvSpPr/>
            <p:nvPr/>
          </p:nvSpPr>
          <p:spPr>
            <a:xfrm>
              <a:off x="2437796" y="1967955"/>
              <a:ext cx="17322" cy="104865"/>
            </a:xfrm>
            <a:custGeom>
              <a:avLst/>
              <a:gdLst/>
              <a:ahLst/>
              <a:cxnLst/>
              <a:rect l="l" t="t" r="r" b="b"/>
              <a:pathLst>
                <a:path w="539" h="3263" extrusionOk="0">
                  <a:moveTo>
                    <a:pt x="0" y="1"/>
                  </a:moveTo>
                  <a:lnTo>
                    <a:pt x="0" y="3263"/>
                  </a:lnTo>
                  <a:lnTo>
                    <a:pt x="539" y="3263"/>
                  </a:lnTo>
                  <a:lnTo>
                    <a:pt x="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31"/>
            <p:cNvSpPr/>
            <p:nvPr/>
          </p:nvSpPr>
          <p:spPr>
            <a:xfrm>
              <a:off x="2370629" y="1967955"/>
              <a:ext cx="16294" cy="104865"/>
            </a:xfrm>
            <a:custGeom>
              <a:avLst/>
              <a:gdLst/>
              <a:ahLst/>
              <a:cxnLst/>
              <a:rect l="l" t="t" r="r" b="b"/>
              <a:pathLst>
                <a:path w="507" h="3263" extrusionOk="0">
                  <a:moveTo>
                    <a:pt x="0" y="1"/>
                  </a:moveTo>
                  <a:lnTo>
                    <a:pt x="0"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31"/>
            <p:cNvSpPr/>
            <p:nvPr/>
          </p:nvSpPr>
          <p:spPr>
            <a:xfrm>
              <a:off x="2299380" y="1892657"/>
              <a:ext cx="16326" cy="180163"/>
            </a:xfrm>
            <a:custGeom>
              <a:avLst/>
              <a:gdLst/>
              <a:ahLst/>
              <a:cxnLst/>
              <a:rect l="l" t="t" r="r" b="b"/>
              <a:pathLst>
                <a:path w="508" h="5606" extrusionOk="0">
                  <a:moveTo>
                    <a:pt x="0" y="0"/>
                  </a:moveTo>
                  <a:lnTo>
                    <a:pt x="0" y="5606"/>
                  </a:lnTo>
                  <a:lnTo>
                    <a:pt x="507" y="5606"/>
                  </a:lnTo>
                  <a:lnTo>
                    <a:pt x="5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31"/>
            <p:cNvSpPr/>
            <p:nvPr/>
          </p:nvSpPr>
          <p:spPr>
            <a:xfrm>
              <a:off x="2236262" y="1967955"/>
              <a:ext cx="17354" cy="104865"/>
            </a:xfrm>
            <a:custGeom>
              <a:avLst/>
              <a:gdLst/>
              <a:ahLst/>
              <a:cxnLst/>
              <a:rect l="l" t="t" r="r" b="b"/>
              <a:pathLst>
                <a:path w="540" h="3263" extrusionOk="0">
                  <a:moveTo>
                    <a:pt x="1" y="1"/>
                  </a:moveTo>
                  <a:lnTo>
                    <a:pt x="1" y="3263"/>
                  </a:lnTo>
                  <a:lnTo>
                    <a:pt x="539" y="3263"/>
                  </a:lnTo>
                  <a:lnTo>
                    <a:pt x="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31"/>
            <p:cNvSpPr/>
            <p:nvPr/>
          </p:nvSpPr>
          <p:spPr>
            <a:xfrm>
              <a:off x="2169095" y="1967955"/>
              <a:ext cx="16326" cy="104865"/>
            </a:xfrm>
            <a:custGeom>
              <a:avLst/>
              <a:gdLst/>
              <a:ahLst/>
              <a:cxnLst/>
              <a:rect l="l" t="t" r="r" b="b"/>
              <a:pathLst>
                <a:path w="508" h="3263" extrusionOk="0">
                  <a:moveTo>
                    <a:pt x="1" y="1"/>
                  </a:moveTo>
                  <a:lnTo>
                    <a:pt x="1"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31"/>
            <p:cNvSpPr/>
            <p:nvPr/>
          </p:nvSpPr>
          <p:spPr>
            <a:xfrm>
              <a:off x="2100899" y="1967955"/>
              <a:ext cx="17354" cy="104865"/>
            </a:xfrm>
            <a:custGeom>
              <a:avLst/>
              <a:gdLst/>
              <a:ahLst/>
              <a:cxnLst/>
              <a:rect l="l" t="t" r="r" b="b"/>
              <a:pathLst>
                <a:path w="540" h="3263" extrusionOk="0">
                  <a:moveTo>
                    <a:pt x="1" y="1"/>
                  </a:moveTo>
                  <a:lnTo>
                    <a:pt x="1" y="3263"/>
                  </a:lnTo>
                  <a:lnTo>
                    <a:pt x="539" y="3263"/>
                  </a:lnTo>
                  <a:lnTo>
                    <a:pt x="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31"/>
            <p:cNvSpPr/>
            <p:nvPr/>
          </p:nvSpPr>
          <p:spPr>
            <a:xfrm>
              <a:off x="2032735" y="1967955"/>
              <a:ext cx="17322" cy="104865"/>
            </a:xfrm>
            <a:custGeom>
              <a:avLst/>
              <a:gdLst/>
              <a:ahLst/>
              <a:cxnLst/>
              <a:rect l="l" t="t" r="r" b="b"/>
              <a:pathLst>
                <a:path w="539" h="3263" extrusionOk="0">
                  <a:moveTo>
                    <a:pt x="0" y="1"/>
                  </a:moveTo>
                  <a:lnTo>
                    <a:pt x="0" y="3263"/>
                  </a:lnTo>
                  <a:lnTo>
                    <a:pt x="539" y="3263"/>
                  </a:lnTo>
                  <a:lnTo>
                    <a:pt x="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31"/>
            <p:cNvSpPr/>
            <p:nvPr/>
          </p:nvSpPr>
          <p:spPr>
            <a:xfrm>
              <a:off x="1962483" y="1892657"/>
              <a:ext cx="16326" cy="180163"/>
            </a:xfrm>
            <a:custGeom>
              <a:avLst/>
              <a:gdLst/>
              <a:ahLst/>
              <a:cxnLst/>
              <a:rect l="l" t="t" r="r" b="b"/>
              <a:pathLst>
                <a:path w="508" h="5606" extrusionOk="0">
                  <a:moveTo>
                    <a:pt x="1" y="0"/>
                  </a:moveTo>
                  <a:lnTo>
                    <a:pt x="1" y="5606"/>
                  </a:lnTo>
                  <a:lnTo>
                    <a:pt x="508" y="5606"/>
                  </a:lnTo>
                  <a:lnTo>
                    <a:pt x="5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31"/>
            <p:cNvSpPr/>
            <p:nvPr/>
          </p:nvSpPr>
          <p:spPr>
            <a:xfrm>
              <a:off x="1899397" y="1967955"/>
              <a:ext cx="16326" cy="104865"/>
            </a:xfrm>
            <a:custGeom>
              <a:avLst/>
              <a:gdLst/>
              <a:ahLst/>
              <a:cxnLst/>
              <a:rect l="l" t="t" r="r" b="b"/>
              <a:pathLst>
                <a:path w="508" h="3263" extrusionOk="0">
                  <a:moveTo>
                    <a:pt x="0" y="1"/>
                  </a:moveTo>
                  <a:lnTo>
                    <a:pt x="0"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31"/>
            <p:cNvSpPr/>
            <p:nvPr/>
          </p:nvSpPr>
          <p:spPr>
            <a:xfrm>
              <a:off x="1831201" y="1967955"/>
              <a:ext cx="17354" cy="104865"/>
            </a:xfrm>
            <a:custGeom>
              <a:avLst/>
              <a:gdLst/>
              <a:ahLst/>
              <a:cxnLst/>
              <a:rect l="l" t="t" r="r" b="b"/>
              <a:pathLst>
                <a:path w="540" h="3263" extrusionOk="0">
                  <a:moveTo>
                    <a:pt x="1" y="1"/>
                  </a:moveTo>
                  <a:lnTo>
                    <a:pt x="1" y="3263"/>
                  </a:lnTo>
                  <a:lnTo>
                    <a:pt x="539" y="3263"/>
                  </a:lnTo>
                  <a:lnTo>
                    <a:pt x="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31"/>
            <p:cNvSpPr/>
            <p:nvPr/>
          </p:nvSpPr>
          <p:spPr>
            <a:xfrm>
              <a:off x="1764034" y="1967955"/>
              <a:ext cx="16326" cy="104865"/>
            </a:xfrm>
            <a:custGeom>
              <a:avLst/>
              <a:gdLst/>
              <a:ahLst/>
              <a:cxnLst/>
              <a:rect l="l" t="t" r="r" b="b"/>
              <a:pathLst>
                <a:path w="508" h="3263" extrusionOk="0">
                  <a:moveTo>
                    <a:pt x="1" y="1"/>
                  </a:moveTo>
                  <a:lnTo>
                    <a:pt x="1"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31"/>
            <p:cNvSpPr/>
            <p:nvPr/>
          </p:nvSpPr>
          <p:spPr>
            <a:xfrm>
              <a:off x="1695838" y="1967955"/>
              <a:ext cx="17354" cy="104865"/>
            </a:xfrm>
            <a:custGeom>
              <a:avLst/>
              <a:gdLst/>
              <a:ahLst/>
              <a:cxnLst/>
              <a:rect l="l" t="t" r="r" b="b"/>
              <a:pathLst>
                <a:path w="540" h="3263" extrusionOk="0">
                  <a:moveTo>
                    <a:pt x="1" y="1"/>
                  </a:moveTo>
                  <a:lnTo>
                    <a:pt x="1" y="3263"/>
                  </a:lnTo>
                  <a:lnTo>
                    <a:pt x="539" y="3263"/>
                  </a:lnTo>
                  <a:lnTo>
                    <a:pt x="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31"/>
            <p:cNvSpPr/>
            <p:nvPr/>
          </p:nvSpPr>
          <p:spPr>
            <a:xfrm>
              <a:off x="1624589" y="1892657"/>
              <a:ext cx="17354" cy="180163"/>
            </a:xfrm>
            <a:custGeom>
              <a:avLst/>
              <a:gdLst/>
              <a:ahLst/>
              <a:cxnLst/>
              <a:rect l="l" t="t" r="r" b="b"/>
              <a:pathLst>
                <a:path w="540" h="5606" extrusionOk="0">
                  <a:moveTo>
                    <a:pt x="1" y="0"/>
                  </a:moveTo>
                  <a:lnTo>
                    <a:pt x="1" y="5606"/>
                  </a:lnTo>
                  <a:lnTo>
                    <a:pt x="539" y="5606"/>
                  </a:lnTo>
                  <a:lnTo>
                    <a:pt x="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31"/>
            <p:cNvSpPr/>
            <p:nvPr/>
          </p:nvSpPr>
          <p:spPr>
            <a:xfrm>
              <a:off x="1562531" y="1967955"/>
              <a:ext cx="16294" cy="104865"/>
            </a:xfrm>
            <a:custGeom>
              <a:avLst/>
              <a:gdLst/>
              <a:ahLst/>
              <a:cxnLst/>
              <a:rect l="l" t="t" r="r" b="b"/>
              <a:pathLst>
                <a:path w="507" h="3263" extrusionOk="0">
                  <a:moveTo>
                    <a:pt x="0" y="1"/>
                  </a:moveTo>
                  <a:lnTo>
                    <a:pt x="0"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31"/>
            <p:cNvSpPr/>
            <p:nvPr/>
          </p:nvSpPr>
          <p:spPr>
            <a:xfrm>
              <a:off x="1494336" y="1967955"/>
              <a:ext cx="17322" cy="104865"/>
            </a:xfrm>
            <a:custGeom>
              <a:avLst/>
              <a:gdLst/>
              <a:ahLst/>
              <a:cxnLst/>
              <a:rect l="l" t="t" r="r" b="b"/>
              <a:pathLst>
                <a:path w="539" h="3263" extrusionOk="0">
                  <a:moveTo>
                    <a:pt x="0" y="1"/>
                  </a:moveTo>
                  <a:lnTo>
                    <a:pt x="0" y="3263"/>
                  </a:lnTo>
                  <a:lnTo>
                    <a:pt x="539" y="3263"/>
                  </a:lnTo>
                  <a:lnTo>
                    <a:pt x="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31"/>
            <p:cNvSpPr/>
            <p:nvPr/>
          </p:nvSpPr>
          <p:spPr>
            <a:xfrm>
              <a:off x="1427168" y="1967955"/>
              <a:ext cx="16294" cy="104865"/>
            </a:xfrm>
            <a:custGeom>
              <a:avLst/>
              <a:gdLst/>
              <a:ahLst/>
              <a:cxnLst/>
              <a:rect l="l" t="t" r="r" b="b"/>
              <a:pathLst>
                <a:path w="507" h="3263" extrusionOk="0">
                  <a:moveTo>
                    <a:pt x="0" y="1"/>
                  </a:moveTo>
                  <a:lnTo>
                    <a:pt x="0" y="3263"/>
                  </a:lnTo>
                  <a:lnTo>
                    <a:pt x="507" y="3263"/>
                  </a:lnTo>
                  <a:lnTo>
                    <a:pt x="5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31"/>
            <p:cNvSpPr/>
            <p:nvPr/>
          </p:nvSpPr>
          <p:spPr>
            <a:xfrm>
              <a:off x="1358973" y="1967955"/>
              <a:ext cx="17322" cy="104865"/>
            </a:xfrm>
            <a:custGeom>
              <a:avLst/>
              <a:gdLst/>
              <a:ahLst/>
              <a:cxnLst/>
              <a:rect l="l" t="t" r="r" b="b"/>
              <a:pathLst>
                <a:path w="539" h="3263" extrusionOk="0">
                  <a:moveTo>
                    <a:pt x="0" y="1"/>
                  </a:moveTo>
                  <a:lnTo>
                    <a:pt x="0" y="3263"/>
                  </a:lnTo>
                  <a:lnTo>
                    <a:pt x="539" y="3263"/>
                  </a:lnTo>
                  <a:lnTo>
                    <a:pt x="5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E05DC16A-FDB7-FEE4-E946-561F3B47C887}"/>
              </a:ext>
            </a:extLst>
          </p:cNvPr>
          <p:cNvPicPr>
            <a:picLocks noChangeAspect="1"/>
          </p:cNvPicPr>
          <p:nvPr/>
        </p:nvPicPr>
        <p:blipFill>
          <a:blip r:embed="rId3"/>
          <a:stretch>
            <a:fillRect/>
          </a:stretch>
        </p:blipFill>
        <p:spPr>
          <a:xfrm>
            <a:off x="347980" y="1260088"/>
            <a:ext cx="3010581" cy="35748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F606B40E-9391-84CE-0BDA-767C3951B572}"/>
              </a:ext>
            </a:extLst>
          </p:cNvPr>
          <p:cNvPicPr>
            <a:picLocks noChangeAspect="1"/>
          </p:cNvPicPr>
          <p:nvPr/>
        </p:nvPicPr>
        <p:blipFill>
          <a:blip r:embed="rId4"/>
          <a:stretch>
            <a:fillRect/>
          </a:stretch>
        </p:blipFill>
        <p:spPr>
          <a:xfrm>
            <a:off x="4423903" y="1188519"/>
            <a:ext cx="3127762" cy="37096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B00848F3-DDA7-F355-6E8A-615D2353562F}"/>
              </a:ext>
            </a:extLst>
          </p:cNvPr>
          <p:cNvSpPr txBox="1"/>
          <p:nvPr/>
        </p:nvSpPr>
        <p:spPr>
          <a:xfrm>
            <a:off x="428625" y="109702"/>
            <a:ext cx="2262484" cy="523220"/>
          </a:xfrm>
          <a:prstGeom prst="rect">
            <a:avLst/>
          </a:prstGeom>
          <a:noFill/>
        </p:spPr>
        <p:txBody>
          <a:bodyPr wrap="square" rtlCol="0">
            <a:spAutoFit/>
          </a:bodyPr>
          <a:lstStyle/>
          <a:p>
            <a:r>
              <a:rPr lang="en-IN" sz="2800" b="1" dirty="0"/>
              <a:t>ENCODING</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TotalTime>
  <Words>2215</Words>
  <Application>Microsoft Office PowerPoint</Application>
  <PresentationFormat>On-screen Show (16:9)</PresentationFormat>
  <Paragraphs>114</Paragraphs>
  <Slides>26</Slides>
  <Notes>22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Söhne</vt:lpstr>
      <vt:lpstr>Roboto</vt:lpstr>
      <vt:lpstr>Fira Sans Extra Condensed</vt:lpstr>
      <vt:lpstr>Ink Free</vt:lpstr>
      <vt:lpstr>Cambria Math</vt:lpstr>
      <vt:lpstr>Arial</vt:lpstr>
      <vt:lpstr>Fira Sans Extra Condensed Medium</vt:lpstr>
      <vt:lpstr>Fira Sans Medium</vt:lpstr>
      <vt:lpstr>Fira Sans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shikha khurana</cp:lastModifiedBy>
  <cp:revision>5</cp:revision>
  <dcterms:modified xsi:type="dcterms:W3CDTF">2024-04-09T18:02:04Z</dcterms:modified>
</cp:coreProperties>
</file>