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2"/>
    <p:restoredTop sz="96327"/>
  </p:normalViewPr>
  <p:slideViewPr>
    <p:cSldViewPr snapToGrid="0">
      <p:cViewPr varScale="1">
        <p:scale>
          <a:sx n="118" d="100"/>
          <a:sy n="118" d="100"/>
        </p:scale>
        <p:origin x="248"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3/18/2024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3/18/2024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2DD2D-0957-B5B2-C7A5-DB0395E6B7E1}"/>
              </a:ext>
            </a:extLst>
          </p:cNvPr>
          <p:cNvSpPr>
            <a:spLocks noGrp="1"/>
          </p:cNvSpPr>
          <p:nvPr>
            <p:ph type="ctrTitle"/>
          </p:nvPr>
        </p:nvSpPr>
        <p:spPr>
          <a:xfrm>
            <a:off x="1919967" y="3178629"/>
            <a:ext cx="8791575" cy="864734"/>
          </a:xfrm>
        </p:spPr>
        <p:txBody>
          <a:bodyPr>
            <a:noAutofit/>
          </a:bodyPr>
          <a:lstStyle/>
          <a:p>
            <a:r>
              <a:rPr lang="en-US" sz="7200" dirty="0">
                <a:latin typeface="Dubai" panose="020B0503030403030204" pitchFamily="34" charset="-78"/>
                <a:cs typeface="Dubai" panose="020B0503030403030204" pitchFamily="34" charset="-78"/>
              </a:rPr>
              <a:t>Wi-Fi Security</a:t>
            </a:r>
          </a:p>
        </p:txBody>
      </p:sp>
    </p:spTree>
    <p:extLst>
      <p:ext uri="{BB962C8B-B14F-4D97-AF65-F5344CB8AC3E}">
        <p14:creationId xmlns:p14="http://schemas.microsoft.com/office/powerpoint/2010/main" val="4003372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73902-7988-8737-3ECE-0CCF644F81C8}"/>
              </a:ext>
            </a:extLst>
          </p:cNvPr>
          <p:cNvSpPr>
            <a:spLocks noGrp="1"/>
          </p:cNvSpPr>
          <p:nvPr>
            <p:ph type="title"/>
          </p:nvPr>
        </p:nvSpPr>
        <p:spPr>
          <a:xfrm>
            <a:off x="1141413" y="618518"/>
            <a:ext cx="9905998" cy="938139"/>
          </a:xfrm>
        </p:spPr>
        <p:txBody>
          <a:bodyPr/>
          <a:lstStyle/>
          <a:p>
            <a:r>
              <a:rPr lang="en-US" dirty="0"/>
              <a:t>WEP ( W</a:t>
            </a:r>
            <a:r>
              <a:rPr lang="en-US" sz="3200" dirty="0"/>
              <a:t>ired</a:t>
            </a:r>
            <a:r>
              <a:rPr lang="en-US" dirty="0"/>
              <a:t> E</a:t>
            </a:r>
            <a:r>
              <a:rPr lang="en-US" sz="3200" dirty="0"/>
              <a:t>quivalent</a:t>
            </a:r>
            <a:r>
              <a:rPr lang="en-US" dirty="0"/>
              <a:t> P</a:t>
            </a:r>
            <a:r>
              <a:rPr lang="en-US" sz="3200" dirty="0"/>
              <a:t>rivacy</a:t>
            </a:r>
            <a:r>
              <a:rPr lang="en-US" dirty="0"/>
              <a:t> )</a:t>
            </a:r>
          </a:p>
        </p:txBody>
      </p:sp>
      <p:sp>
        <p:nvSpPr>
          <p:cNvPr id="3" name="Content Placeholder 2">
            <a:extLst>
              <a:ext uri="{FF2B5EF4-FFF2-40B4-BE49-F238E27FC236}">
                <a16:creationId xmlns:a16="http://schemas.microsoft.com/office/drawing/2014/main" id="{8FD7BD13-0D81-7060-A5C7-3D125E5540DD}"/>
              </a:ext>
            </a:extLst>
          </p:cNvPr>
          <p:cNvSpPr>
            <a:spLocks noGrp="1"/>
          </p:cNvSpPr>
          <p:nvPr>
            <p:ph idx="1"/>
          </p:nvPr>
        </p:nvSpPr>
        <p:spPr>
          <a:xfrm>
            <a:off x="1141412" y="1654629"/>
            <a:ext cx="9905999" cy="4136572"/>
          </a:xfrm>
        </p:spPr>
        <p:txBody>
          <a:bodyPr/>
          <a:lstStyle/>
          <a:p>
            <a:r>
              <a:rPr lang="en-US" dirty="0"/>
              <a:t>Introduced in 1997 it was the first attempt at wireless protection.</a:t>
            </a:r>
          </a:p>
          <a:p>
            <a:r>
              <a:rPr lang="en-US" dirty="0"/>
              <a:t>WEP encrypts traffic using a 64- or 128-bit key in hexadecimal.</a:t>
            </a:r>
          </a:p>
          <a:p>
            <a:r>
              <a:rPr lang="en-US" dirty="0"/>
              <a:t>WEP’s main goals was to prevent Man-in-the-Middle attacks.</a:t>
            </a:r>
          </a:p>
          <a:p>
            <a:r>
              <a:rPr lang="en-US" dirty="0"/>
              <a:t>The Wi-Fi Alliance officially retired WEP in 2004. </a:t>
            </a:r>
          </a:p>
          <a:p>
            <a:r>
              <a:rPr lang="en-US" dirty="0"/>
              <a:t>It is still sometimes in use either because network administrators haven’t changed the default security on their wireless routers or because devices are too old to support newer encryption methods like WPA.</a:t>
            </a:r>
          </a:p>
        </p:txBody>
      </p:sp>
    </p:spTree>
    <p:extLst>
      <p:ext uri="{BB962C8B-B14F-4D97-AF65-F5344CB8AC3E}">
        <p14:creationId xmlns:p14="http://schemas.microsoft.com/office/powerpoint/2010/main" val="4291929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FDFA8C0-8840-FE58-4542-CB79540E81EF}"/>
              </a:ext>
            </a:extLst>
          </p:cNvPr>
          <p:cNvPicPr>
            <a:picLocks noGrp="1" noChangeAspect="1"/>
          </p:cNvPicPr>
          <p:nvPr>
            <p:ph idx="1"/>
          </p:nvPr>
        </p:nvPicPr>
        <p:blipFill>
          <a:blip r:embed="rId2"/>
          <a:stretch>
            <a:fillRect/>
          </a:stretch>
        </p:blipFill>
        <p:spPr>
          <a:xfrm>
            <a:off x="1406307" y="990600"/>
            <a:ext cx="9379386" cy="4876799"/>
          </a:xfrm>
          <a:prstGeom prst="rect">
            <a:avLst/>
          </a:prstGeom>
        </p:spPr>
      </p:pic>
    </p:spTree>
    <p:extLst>
      <p:ext uri="{BB962C8B-B14F-4D97-AF65-F5344CB8AC3E}">
        <p14:creationId xmlns:p14="http://schemas.microsoft.com/office/powerpoint/2010/main" val="4070247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73902-7988-8737-3ECE-0CCF644F81C8}"/>
              </a:ext>
            </a:extLst>
          </p:cNvPr>
          <p:cNvSpPr>
            <a:spLocks noGrp="1"/>
          </p:cNvSpPr>
          <p:nvPr>
            <p:ph type="title"/>
          </p:nvPr>
        </p:nvSpPr>
        <p:spPr>
          <a:xfrm>
            <a:off x="1141413" y="618518"/>
            <a:ext cx="9905998" cy="938139"/>
          </a:xfrm>
        </p:spPr>
        <p:txBody>
          <a:bodyPr/>
          <a:lstStyle/>
          <a:p>
            <a:r>
              <a:rPr lang="en-US" dirty="0"/>
              <a:t>WPA ( </a:t>
            </a:r>
            <a:r>
              <a:rPr lang="en-IN" b="0" i="0" dirty="0">
                <a:effectLst/>
                <a:latin typeface="MuseoSans"/>
              </a:rPr>
              <a:t>W</a:t>
            </a:r>
            <a:r>
              <a:rPr lang="en-IN" sz="3200" b="0" i="0" dirty="0">
                <a:effectLst/>
                <a:latin typeface="MuseoSans"/>
              </a:rPr>
              <a:t>i</a:t>
            </a:r>
            <a:r>
              <a:rPr lang="en-IN" b="0" i="0" dirty="0">
                <a:effectLst/>
                <a:latin typeface="MuseoSans"/>
              </a:rPr>
              <a:t>-F</a:t>
            </a:r>
            <a:r>
              <a:rPr lang="en-IN" sz="3200" b="0" i="0" dirty="0">
                <a:effectLst/>
                <a:latin typeface="MuseoSans"/>
              </a:rPr>
              <a:t>i</a:t>
            </a:r>
            <a:r>
              <a:rPr lang="en-IN" b="0" i="0" dirty="0">
                <a:effectLst/>
                <a:latin typeface="MuseoSans"/>
              </a:rPr>
              <a:t> P</a:t>
            </a:r>
            <a:r>
              <a:rPr lang="en-IN" sz="3200" b="0" i="0" dirty="0">
                <a:effectLst/>
                <a:latin typeface="MuseoSans"/>
              </a:rPr>
              <a:t>rotected</a:t>
            </a:r>
            <a:r>
              <a:rPr lang="en-IN" b="0" i="0" dirty="0">
                <a:effectLst/>
                <a:latin typeface="MuseoSans"/>
              </a:rPr>
              <a:t> A</a:t>
            </a:r>
            <a:r>
              <a:rPr lang="en-IN" sz="3200" b="0" i="0" dirty="0">
                <a:effectLst/>
                <a:latin typeface="MuseoSans"/>
              </a:rPr>
              <a:t>ccess</a:t>
            </a:r>
            <a:r>
              <a:rPr lang="en-IN" b="0" i="0" dirty="0">
                <a:effectLst/>
                <a:latin typeface="MuseoSans"/>
              </a:rPr>
              <a:t> </a:t>
            </a:r>
            <a:r>
              <a:rPr lang="en-US" dirty="0"/>
              <a:t>)</a:t>
            </a:r>
          </a:p>
        </p:txBody>
      </p:sp>
      <p:sp>
        <p:nvSpPr>
          <p:cNvPr id="3" name="Content Placeholder 2">
            <a:extLst>
              <a:ext uri="{FF2B5EF4-FFF2-40B4-BE49-F238E27FC236}">
                <a16:creationId xmlns:a16="http://schemas.microsoft.com/office/drawing/2014/main" id="{8FD7BD13-0D81-7060-A5C7-3D125E5540DD}"/>
              </a:ext>
            </a:extLst>
          </p:cNvPr>
          <p:cNvSpPr>
            <a:spLocks noGrp="1"/>
          </p:cNvSpPr>
          <p:nvPr>
            <p:ph idx="1"/>
          </p:nvPr>
        </p:nvSpPr>
        <p:spPr>
          <a:xfrm>
            <a:off x="1141412" y="1654629"/>
            <a:ext cx="9905999" cy="4136572"/>
          </a:xfrm>
        </p:spPr>
        <p:txBody>
          <a:bodyPr/>
          <a:lstStyle/>
          <a:p>
            <a:r>
              <a:rPr lang="en-US" dirty="0"/>
              <a:t>Introduced in 2003 it was the replacement of WEP.</a:t>
            </a:r>
          </a:p>
          <a:p>
            <a:r>
              <a:rPr lang="en-US" dirty="0"/>
              <a:t>It shared similarities with WEP but offered improvements in how it handled security keys and the way users are authorized.</a:t>
            </a:r>
          </a:p>
          <a:p>
            <a:r>
              <a:rPr lang="en-US" dirty="0"/>
              <a:t>WPA uses the temporal key integrity protocol (TKIP), which dynamically changes the key that systems use. This prevents intruders from creating their own encryption key to match the one used by the secure network.</a:t>
            </a:r>
          </a:p>
          <a:p>
            <a:r>
              <a:rPr lang="en-US" dirty="0"/>
              <a:t>The TKIP encryption standard was later superseded by the Advanced Encryption Standard (AES).</a:t>
            </a:r>
          </a:p>
        </p:txBody>
      </p:sp>
    </p:spTree>
    <p:extLst>
      <p:ext uri="{BB962C8B-B14F-4D97-AF65-F5344CB8AC3E}">
        <p14:creationId xmlns:p14="http://schemas.microsoft.com/office/powerpoint/2010/main" val="2401042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6476AB4-4553-ECCE-2557-FD7A49010A5B}"/>
              </a:ext>
            </a:extLst>
          </p:cNvPr>
          <p:cNvPicPr>
            <a:picLocks noGrp="1" noChangeAspect="1"/>
          </p:cNvPicPr>
          <p:nvPr>
            <p:ph idx="1"/>
          </p:nvPr>
        </p:nvPicPr>
        <p:blipFill>
          <a:blip r:embed="rId2"/>
          <a:stretch>
            <a:fillRect/>
          </a:stretch>
        </p:blipFill>
        <p:spPr>
          <a:xfrm>
            <a:off x="1268186" y="745671"/>
            <a:ext cx="9655628" cy="5366657"/>
          </a:xfrm>
          <a:prstGeom prst="rect">
            <a:avLst/>
          </a:prstGeom>
        </p:spPr>
      </p:pic>
    </p:spTree>
    <p:extLst>
      <p:ext uri="{BB962C8B-B14F-4D97-AF65-F5344CB8AC3E}">
        <p14:creationId xmlns:p14="http://schemas.microsoft.com/office/powerpoint/2010/main" val="3256790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1389-6419-39C0-221C-54EA5E4B96F4}"/>
              </a:ext>
            </a:extLst>
          </p:cNvPr>
          <p:cNvSpPr>
            <a:spLocks noGrp="1"/>
          </p:cNvSpPr>
          <p:nvPr>
            <p:ph type="title"/>
          </p:nvPr>
        </p:nvSpPr>
        <p:spPr>
          <a:xfrm>
            <a:off x="1141413" y="618518"/>
            <a:ext cx="9905998" cy="959911"/>
          </a:xfrm>
        </p:spPr>
        <p:txBody>
          <a:bodyPr/>
          <a:lstStyle/>
          <a:p>
            <a:r>
              <a:rPr lang="en-US" dirty="0"/>
              <a:t>W</a:t>
            </a:r>
            <a:r>
              <a:rPr lang="en-US" sz="3200" dirty="0"/>
              <a:t>ireless</a:t>
            </a:r>
            <a:r>
              <a:rPr lang="en-US" dirty="0"/>
              <a:t> Lan t</a:t>
            </a:r>
            <a:r>
              <a:rPr lang="en-US" sz="3200" dirty="0"/>
              <a:t>hreats</a:t>
            </a:r>
            <a:endParaRPr lang="en-US" dirty="0"/>
          </a:p>
        </p:txBody>
      </p:sp>
      <p:sp>
        <p:nvSpPr>
          <p:cNvPr id="3" name="Content Placeholder 2">
            <a:extLst>
              <a:ext uri="{FF2B5EF4-FFF2-40B4-BE49-F238E27FC236}">
                <a16:creationId xmlns:a16="http://schemas.microsoft.com/office/drawing/2014/main" id="{723E1D49-83DE-CE5D-8DFB-09FD902FC803}"/>
              </a:ext>
            </a:extLst>
          </p:cNvPr>
          <p:cNvSpPr>
            <a:spLocks noGrp="1"/>
          </p:cNvSpPr>
          <p:nvPr>
            <p:ph idx="1"/>
          </p:nvPr>
        </p:nvSpPr>
        <p:spPr>
          <a:xfrm>
            <a:off x="1141412" y="2362199"/>
            <a:ext cx="9905999" cy="3429001"/>
          </a:xfrm>
        </p:spPr>
        <p:txBody>
          <a:bodyPr>
            <a:normAutofit/>
          </a:bodyPr>
          <a:lstStyle/>
          <a:p>
            <a:r>
              <a:rPr lang="en-IN" dirty="0"/>
              <a:t>D</a:t>
            </a:r>
            <a:r>
              <a:rPr lang="en-IN" b="0" i="0" dirty="0">
                <a:effectLst/>
              </a:rPr>
              <a:t>enial of service attacks - where the intruder floods the network with messages affecting the availability of the network resources. </a:t>
            </a:r>
          </a:p>
          <a:p>
            <a:r>
              <a:rPr lang="en-IN" dirty="0"/>
              <a:t>S</a:t>
            </a:r>
            <a:r>
              <a:rPr lang="en-IN" b="0" i="0" dirty="0">
                <a:effectLst/>
              </a:rPr>
              <a:t>poofing and session hijacking - where the attacker gains access to network data and resources by assuming the identity of a valid user.</a:t>
            </a:r>
          </a:p>
          <a:p>
            <a:r>
              <a:rPr lang="en-IN" dirty="0"/>
              <a:t>E</a:t>
            </a:r>
            <a:r>
              <a:rPr lang="en-IN" b="0" i="0" dirty="0">
                <a:effectLst/>
              </a:rPr>
              <a:t>avesdropping - where unauthorised third parties intercept the data being transmitted over the secure network.</a:t>
            </a:r>
          </a:p>
          <a:p>
            <a:endParaRPr lang="en-US" dirty="0"/>
          </a:p>
        </p:txBody>
      </p:sp>
    </p:spTree>
    <p:extLst>
      <p:ext uri="{BB962C8B-B14F-4D97-AF65-F5344CB8AC3E}">
        <p14:creationId xmlns:p14="http://schemas.microsoft.com/office/powerpoint/2010/main" val="1958452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D4BEB-B86F-B565-30CD-22CF9833A0C7}"/>
              </a:ext>
            </a:extLst>
          </p:cNvPr>
          <p:cNvSpPr>
            <a:spLocks noGrp="1"/>
          </p:cNvSpPr>
          <p:nvPr>
            <p:ph type="title"/>
          </p:nvPr>
        </p:nvSpPr>
        <p:spPr>
          <a:xfrm>
            <a:off x="1143001" y="2689715"/>
            <a:ext cx="9905998" cy="1478570"/>
          </a:xfrm>
        </p:spPr>
        <p:txBody>
          <a:bodyPr>
            <a:normAutofit/>
          </a:bodyPr>
          <a:lstStyle/>
          <a:p>
            <a:pPr algn="ctr"/>
            <a:r>
              <a:rPr lang="en-US" sz="8000" dirty="0"/>
              <a:t>THANK you</a:t>
            </a:r>
          </a:p>
        </p:txBody>
      </p:sp>
    </p:spTree>
    <p:extLst>
      <p:ext uri="{BB962C8B-B14F-4D97-AF65-F5344CB8AC3E}">
        <p14:creationId xmlns:p14="http://schemas.microsoft.com/office/powerpoint/2010/main" val="29638559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60</TotalTime>
  <Words>239</Words>
  <Application>Microsoft Office PowerPoint</Application>
  <PresentationFormat>Widescreen</PresentationFormat>
  <Paragraphs>17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Circuit</vt:lpstr>
      <vt:lpstr>Wi-Fi Security</vt:lpstr>
      <vt:lpstr>WEP ( Wired Equivalent Privacy )</vt:lpstr>
      <vt:lpstr>PowerPoint Presentation</vt:lpstr>
      <vt:lpstr>WPA ( Wi-Fi Protected Access )</vt:lpstr>
      <vt:lpstr>PowerPoint Presentation</vt:lpstr>
      <vt:lpstr>Wireless Lan threats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Wi-Fi Security</dc:title>
  <dc:creator>Ishaan Ajay</dc:creator>
  <cp:lastModifiedBy>Ishaan Ajay</cp:lastModifiedBy>
  <cp:revision>3</cp:revision>
  <dcterms:created xsi:type="dcterms:W3CDTF">2024-03-11T09:58:18Z</dcterms:created>
  <dcterms:modified xsi:type="dcterms:W3CDTF">2024-03-18T03:53:28Z</dcterms:modified>
</cp:coreProperties>
</file>