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5" r:id="rId6"/>
    <p:sldId id="273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83" d="100"/>
          <a:sy n="83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6BF8C-78A7-45AF-8ABE-73ADB3D3FFB6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7B011-299B-4223-A4B2-1B611C1A6D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B011-299B-4223-A4B2-1B611C1A6D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B011-299B-4223-A4B2-1B611C1A6D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7B011-299B-4223-A4B2-1B611C1A6D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6A6F2-A9A1-4896-AF8F-56920FB23C7D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4077-B86F-4729-8E38-1532526500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letemusicupdate.com/a%20rticle/tencent-share-pricedips-aschinese-regulator-confirmsexclusivity-deal-ban/" TargetMode="External"/><Relationship Id="rId2" Type="http://schemas.openxmlformats.org/officeDocument/2006/relationships/hyperlink" Target="https://doi.org/10.1080/03007766.%202019.167111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endParaRPr lang="en-US" sz="3200" b="1" dirty="0">
              <a:latin typeface="Calisto MT" pitchFamily="18" charset="0"/>
            </a:endParaRPr>
          </a:p>
        </p:txBody>
      </p:sp>
      <p:pic>
        <p:nvPicPr>
          <p:cNvPr id="4" name="Content Placeholder 3" descr="miet logo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57600" y="1371600"/>
            <a:ext cx="1395499" cy="1032669"/>
          </a:xfrm>
        </p:spPr>
      </p:pic>
      <p:sp>
        <p:nvSpPr>
          <p:cNvPr id="29" name="TextBox 28"/>
          <p:cNvSpPr txBox="1"/>
          <p:nvPr/>
        </p:nvSpPr>
        <p:spPr>
          <a:xfrm>
            <a:off x="6400800" y="3962400"/>
            <a:ext cx="2057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sto MT" pitchFamily="18" charset="0"/>
                <a:cs typeface="Arial" panose="020B0604020202020204" pitchFamily="34" charset="0"/>
              </a:rPr>
              <a:t>Presented By</a:t>
            </a:r>
          </a:p>
          <a:p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00800" y="4272677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Miss.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Pranjali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Ganvir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Miss.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Prachi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Dharmik</a:t>
            </a:r>
            <a:endParaRPr lang="en-US" sz="1600" dirty="0" smtClean="0">
              <a:latin typeface="Calisto MT" pitchFamily="18" charset="0"/>
              <a:ea typeface="Cambria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Miss.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Amisha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Ghatole</a:t>
            </a:r>
            <a:endParaRPr lang="en-US" sz="1600" dirty="0" smtClean="0">
              <a:latin typeface="Calisto MT" pitchFamily="18" charset="0"/>
              <a:ea typeface="Cambria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Miss.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itchFamily="34" charset="0"/>
              </a:rPr>
              <a:t>Akanksha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Bangre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Miss.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Isha</a:t>
            </a: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Telmasre</a:t>
            </a:r>
            <a:endParaRPr lang="en-US" sz="1600" dirty="0" smtClean="0">
              <a:latin typeface="Calisto MT" pitchFamily="18" charset="0"/>
              <a:ea typeface="Cambria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sto MT" pitchFamily="18" charset="0"/>
                <a:ea typeface="Cambria" pitchFamily="18" charset="0"/>
                <a:cs typeface="Arial" panose="020B0604020202020204" pitchFamily="34" charset="0"/>
              </a:rPr>
              <a:t>                                  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4419600"/>
            <a:ext cx="350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Under The Guidance Of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Prof.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Omkar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D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udhbure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itchFamily="18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listo MT" pitchFamily="18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95400" y="25908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sto MT" pitchFamily="18" charset="0"/>
              </a:rPr>
              <a:t>Seminar On</a:t>
            </a:r>
          </a:p>
          <a:p>
            <a:pPr algn="ctr"/>
            <a:r>
              <a:rPr lang="en-US" sz="2000" b="1" dirty="0" smtClean="0">
                <a:latin typeface="Calisto MT" pitchFamily="18" charset="0"/>
              </a:rPr>
              <a:t> </a:t>
            </a:r>
            <a:r>
              <a:rPr lang="en-US" sz="2400" b="1" dirty="0" smtClean="0">
                <a:latin typeface="Calisto MT" pitchFamily="18" charset="0"/>
              </a:rPr>
              <a:t>ONLINE MUSIC SHARING PLATFORM</a:t>
            </a:r>
            <a:endParaRPr lang="en-US" sz="2000" b="1" dirty="0" smtClean="0">
              <a:latin typeface="Calisto MT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MANOHARBHAI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sto MT" pitchFamily="18" charset="0"/>
              </a:rPr>
              <a:t> PATEL INSTITUTE OF ENGINEERING AND TECHNOLOGY SHAHAPUR , BHANDARA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SNAPSHOT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90600"/>
            <a:ext cx="9144000" cy="4343399"/>
          </a:xfrm>
        </p:spPr>
      </p:pic>
      <p:sp>
        <p:nvSpPr>
          <p:cNvPr id="5" name="TextBox 4"/>
          <p:cNvSpPr txBox="1"/>
          <p:nvPr/>
        </p:nvSpPr>
        <p:spPr>
          <a:xfrm>
            <a:off x="0" y="5410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Register Page: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first thing you will need to do is create a account on music sharing platform. You can do this by going to the website clicking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“Sign Up”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 you have created an account.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ogin form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257800"/>
          </a:xfrm>
        </p:spPr>
      </p:pic>
      <p:sp>
        <p:nvSpPr>
          <p:cNvPr id="3" name="TextBox 2"/>
          <p:cNvSpPr txBox="1"/>
          <p:nvPr/>
        </p:nvSpPr>
        <p:spPr>
          <a:xfrm>
            <a:off x="152400" y="53340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Login  Page: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your name at the top-right, and then select account from the drop-down list that appears,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shbor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81600"/>
          </a:xfrm>
        </p:spPr>
      </p:pic>
      <p:sp>
        <p:nvSpPr>
          <p:cNvPr id="3" name="TextBox 2"/>
          <p:cNvSpPr txBox="1"/>
          <p:nvPr/>
        </p:nvSpPr>
        <p:spPr>
          <a:xfrm>
            <a:off x="0" y="54102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Admin Panel: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 admin contain the complete details about user and view the user information. There are some modules likes total songs , total users, and total playlist etc…..send the message to users 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internet has much more power than the music industry today.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Streaming and online music services have taken.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 digital downloads and physical media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a result people have easy access to a wider range of music and are able to gain a following online via social media when sharing their own music challenging the traditional notion of record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eals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help you to access a vast variety of music.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the artists gain more popularity.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Artists can authorize their content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prevent illegal music downloads.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K. Mohamed and D.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Wijeskera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"A lightweight framework for web services implementations on mobile devices", 2012 IEEE First International Conference on Mobile Services, 2012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Brabec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Jeff,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Brabec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Todd, 2018. Music Money and Success',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Schirmer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Trade Books, 8" 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Passman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Donald S., 2019, 'All You Need To Know About the Music Business'. Simon &amp; Schuster Publication, 10th Ed.</a:t>
            </a:r>
          </a:p>
          <a:p>
            <a:pPr marL="0" indent="0">
              <a:buNone/>
            </a:pPr>
            <a:r>
              <a:rPr lang="en-IN" sz="2400" dirty="0"/>
              <a:t> 4</a:t>
            </a:r>
            <a:r>
              <a:rPr lang="en-IN" sz="2400" dirty="0" smtClean="0"/>
              <a:t>.         </a:t>
            </a:r>
            <a:r>
              <a:rPr lang="en-IN" sz="2400" dirty="0" err="1"/>
              <a:t>Hesmondhalgh</a:t>
            </a:r>
            <a:r>
              <a:rPr lang="en-IN" sz="2400" dirty="0"/>
              <a:t>, David, Jones, Ellis, &amp; </a:t>
            </a:r>
            <a:r>
              <a:rPr lang="en-IN" sz="2400" dirty="0" err="1"/>
              <a:t>Rauh</a:t>
            </a:r>
            <a:r>
              <a:rPr lang="en-IN" sz="2400" dirty="0"/>
              <a:t>, Andreas. (2019). </a:t>
            </a:r>
            <a:r>
              <a:rPr lang="en-IN" sz="2400" dirty="0" err="1"/>
              <a:t>SoundCloud</a:t>
            </a:r>
            <a:r>
              <a:rPr lang="en-IN" sz="2400" dirty="0"/>
              <a:t> and </a:t>
            </a:r>
            <a:r>
              <a:rPr lang="en-IN" sz="2400" dirty="0" err="1"/>
              <a:t>Bandcamp</a:t>
            </a:r>
            <a:r>
              <a:rPr lang="en-IN" sz="2400" dirty="0"/>
              <a:t> as alternative music </a:t>
            </a:r>
            <a:r>
              <a:rPr lang="en-IN" sz="2400" dirty="0" smtClean="0"/>
              <a:t>           platforms</a:t>
            </a:r>
            <a:r>
              <a:rPr lang="en-IN" sz="2400" dirty="0"/>
              <a:t>. Social Media + Society, 5(4), 205630511988342. https://doi.org/ 10.1177/2056305119883429 IFPI. (2021). </a:t>
            </a:r>
            <a:r>
              <a:rPr lang="en-IN" sz="2400" dirty="0" smtClean="0"/>
              <a:t>           Global </a:t>
            </a:r>
            <a:r>
              <a:rPr lang="en-IN" sz="2400" dirty="0"/>
              <a:t>music report: Data and analysis for 2020 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457200" indent="-457200">
              <a:buAutoNum type="arabicPeriod" startAt="5"/>
            </a:pPr>
            <a:r>
              <a:rPr lang="en-IN" sz="2400" dirty="0" smtClean="0"/>
              <a:t>Jones</a:t>
            </a:r>
            <a:r>
              <a:rPr lang="en-IN" sz="2400" dirty="0"/>
              <a:t>, E. (2019). DIY and popular music: Mapping an ambivalent relationship across three historical case studies. Popular Music and Society, 44(1), 60–78. </a:t>
            </a:r>
            <a:r>
              <a:rPr lang="en-IN" sz="2400" u="sng" dirty="0">
                <a:hlinkClick r:id="rId2"/>
              </a:rPr>
              <a:t>https://doi.org/10.1080/03007766. 2019.1671112</a:t>
            </a:r>
            <a:r>
              <a:rPr lang="en-IN" sz="2400" dirty="0"/>
              <a:t> </a:t>
            </a:r>
            <a:endParaRPr lang="en-IN" sz="2400" dirty="0" smtClean="0"/>
          </a:p>
          <a:p>
            <a:pPr marL="457200" indent="-457200">
              <a:buAutoNum type="arabicPeriod" startAt="5"/>
            </a:pPr>
            <a:endParaRPr lang="en-IN" sz="2400" dirty="0"/>
          </a:p>
          <a:p>
            <a:pPr marL="457200" indent="-457200">
              <a:buAutoNum type="arabicPeriod" startAt="6"/>
            </a:pPr>
            <a:r>
              <a:rPr lang="en-IN" sz="2400" dirty="0" err="1" smtClean="0"/>
              <a:t>Caplan</a:t>
            </a:r>
            <a:r>
              <a:rPr lang="en-IN" sz="2400" dirty="0"/>
              <a:t>, R., &amp; Gillespie, T. (2020). Tiered governance and demonetization: The shifting terms of </a:t>
            </a:r>
            <a:r>
              <a:rPr lang="en-IN" sz="2400" dirty="0" err="1"/>
              <a:t>labor</a:t>
            </a:r>
            <a:r>
              <a:rPr lang="en-IN" sz="2400" dirty="0"/>
              <a:t> and compensation in the platform economy. Social Media + Society, 6(2), 205630512093663. https://doi.org/10.1177/2056305120 936636 7. Cooke, C. (2021). </a:t>
            </a:r>
            <a:r>
              <a:rPr lang="en-IN" sz="2400" dirty="0" err="1"/>
              <a:t>Tencent</a:t>
            </a:r>
            <a:r>
              <a:rPr lang="en-IN" sz="2400" dirty="0"/>
              <a:t> share price dips as Chinese regulator confirms exclusivity deal ban. Retrieved July 27, 2021, from </a:t>
            </a:r>
            <a:r>
              <a:rPr lang="en-IN" sz="2400" u="sng" dirty="0">
                <a:hlinkClick r:id="rId3"/>
              </a:rPr>
              <a:t>https://completemusicupdate.com/a </a:t>
            </a:r>
            <a:r>
              <a:rPr lang="en-IN" sz="2400" u="sng" dirty="0" err="1" smtClean="0">
                <a:hlinkClick r:id="rId3"/>
              </a:rPr>
              <a:t>rticle</a:t>
            </a:r>
            <a:r>
              <a:rPr lang="en-IN" sz="2400" u="sng" dirty="0" smtClean="0">
                <a:hlinkClick r:id="rId3"/>
              </a:rPr>
              <a:t>/tencent-share-pricedips-aschinese-regulator-confirmsexclusivity-deal-ban</a:t>
            </a:r>
            <a:r>
              <a:rPr lang="en-IN" sz="2400" u="sng" dirty="0" smtClean="0">
                <a:hlinkClick r:id="rId3"/>
              </a:rPr>
              <a:t>/</a:t>
            </a:r>
            <a:endParaRPr lang="en-IN" sz="2400" u="sng" dirty="0" smtClean="0"/>
          </a:p>
          <a:p>
            <a:pPr marL="457200" indent="-457200">
              <a:buAutoNum type="arabicPeriod" startAt="6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 startAt="7"/>
            </a:pPr>
            <a:r>
              <a:rPr lang="en-IN" sz="2500" dirty="0" err="1" smtClean="0"/>
              <a:t>Ingham</a:t>
            </a:r>
            <a:r>
              <a:rPr lang="en-IN" sz="2500" dirty="0"/>
              <a:t>, T. (2019). DIY artists will earn more than $1 billion this year. No wonder the major labels want their business. Retrieved December .12, 2020, from https://www.rollingstone.com/pro/ </a:t>
            </a:r>
            <a:r>
              <a:rPr lang="en-IN" sz="2500" dirty="0" smtClean="0"/>
              <a:t>features/diy-artists-will-earn-morethan-1-billion-this-year-no-wonderthe-major-labelswant-theirbusiness-830863/s</a:t>
            </a:r>
          </a:p>
          <a:p>
            <a:pPr marL="457200" indent="-457200">
              <a:buAutoNum type="arabicPeriod" startAt="7"/>
            </a:pPr>
            <a:endParaRPr lang="en-IN" sz="2500" dirty="0"/>
          </a:p>
          <a:p>
            <a:pPr marL="0" indent="0">
              <a:buNone/>
            </a:pPr>
            <a:r>
              <a:rPr lang="en-IN" sz="2500" dirty="0"/>
              <a:t> 8</a:t>
            </a:r>
            <a:r>
              <a:rPr lang="en-IN" sz="2500" dirty="0" smtClean="0"/>
              <a:t>.     </a:t>
            </a:r>
            <a:r>
              <a:rPr lang="en-IN" sz="2500" dirty="0" err="1"/>
              <a:t>Drott</a:t>
            </a:r>
            <a:r>
              <a:rPr lang="en-IN" sz="2500" dirty="0"/>
              <a:t>, E. (2018). Music as a technology of surveillance. Journal of the Society for American Music, 12(3), 233–267. https://doi.org/10.1017/S17521963 18000196</a:t>
            </a:r>
          </a:p>
          <a:p>
            <a:endParaRPr lang="en-US" sz="3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sto MT" pitchFamily="18" charset="0"/>
              </a:rPr>
              <a:t>REFERENCE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3820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Calisto MT" pitchFamily="18" charset="0"/>
              </a:rPr>
              <a:t>Thank you </a:t>
            </a:r>
            <a:endParaRPr lang="en-US" sz="6000" b="1" dirty="0">
              <a:latin typeface="Calisto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67000"/>
            <a:ext cx="9144000" cy="1371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  <a:latin typeface="Calisto MT" pitchFamily="18" charset="0"/>
              </a:rPr>
              <a:t>Thank You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Snapshots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  </a:t>
            </a:r>
          </a:p>
          <a:p>
            <a:pPr algn="ctr">
              <a:buFont typeface="Courier New" pitchFamily="49" charset="0"/>
              <a:buChar char="o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7620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project is called Ultimate Music Sharing Platform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ultimate music sharing platform using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complete ultimate music sharing platform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you can use to create your own music sharing/ store website.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 many features which makes it unique for your music sharing website project. It has a high quality design and easy to modify.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 objective of the online music portal is to manage the details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music, performer, album, customer, album type. 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manages all the information about music, track, album type, music.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primary purpose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to make it easy for consumer to access and share digital content with each other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DIAGRAM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" name="Picture 38" descr="arch.....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8915400" cy="546195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9000" y="0"/>
            <a:ext cx="3200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90600"/>
            <a:ext cx="2438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Song 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09800"/>
            <a:ext cx="2133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single Song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990600"/>
            <a:ext cx="2209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71800" y="2209800"/>
            <a:ext cx="2133600" cy="5743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an album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429000"/>
            <a:ext cx="213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file to 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495800"/>
            <a:ext cx="2209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71800" y="3429000"/>
            <a:ext cx="213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Album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1800" y="4495800"/>
            <a:ext cx="213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2209800"/>
            <a:ext cx="2057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5486400"/>
            <a:ext cx="2133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6477000"/>
            <a:ext cx="1981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696494" y="3085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696494" y="42283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772694" y="529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rot="5400000">
            <a:off x="724694" y="3085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800100" y="4229100"/>
            <a:ext cx="5341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086600" y="762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553494" y="799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43200" y="609600"/>
            <a:ext cx="449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6934994" y="19042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0600" y="1905000"/>
            <a:ext cx="2971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810794" y="2056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915194" y="2056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</p:cNvCxnSpPr>
          <p:nvPr/>
        </p:nvCxnSpPr>
        <p:spPr>
          <a:xfrm rot="5400000">
            <a:off x="4991100" y="5715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610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 End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Coding language :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 End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PHP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Database 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Mvc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&amp; Spring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 USED 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: 2GB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-Dual Core Processer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Hard Disk : 50 GB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Xammp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Operatingsystem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: Windows 7 and Above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&amp;HARDWARE REQUIREMENT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Modules descriptions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ADMIN MODULE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admin module contain the complete details about users and view the details/ information .there are some modules like login, user view, etc… the login is use to create a login and sign in to the login. User view contain the user details. 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LOGIN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VIEW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USER MODULES</a:t>
            </a:r>
          </a:p>
          <a:p>
            <a:pPr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Contain the every user details who register as the user. The people who want to see the songs and the upload / imports the songs of the music sharing platform.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SONGS 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521</Words>
  <Application>Microsoft Office PowerPoint</Application>
  <PresentationFormat>On-screen Show (4:3)</PresentationFormat>
  <Paragraphs>124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Cambria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MANOHARBHAI PATEL INSTITUTE OF ENGINEERING AND TECHNOLOGY SHAHAPUR , BHANDARA</dc:title>
  <dc:creator>pranjali Ganvir</dc:creator>
  <cp:lastModifiedBy>hp</cp:lastModifiedBy>
  <cp:revision>117</cp:revision>
  <dcterms:created xsi:type="dcterms:W3CDTF">2023-10-04T15:52:32Z</dcterms:created>
  <dcterms:modified xsi:type="dcterms:W3CDTF">2024-05-16T07:18:57Z</dcterms:modified>
</cp:coreProperties>
</file>