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85" r:id="rId2"/>
    <p:sldId id="286" r:id="rId3"/>
    <p:sldId id="288" r:id="rId4"/>
    <p:sldId id="289" r:id="rId5"/>
    <p:sldId id="292" r:id="rId6"/>
    <p:sldId id="293" r:id="rId7"/>
    <p:sldId id="294" r:id="rId8"/>
    <p:sldId id="295" r:id="rId9"/>
    <p:sldId id="298" r:id="rId10"/>
    <p:sldId id="299" r:id="rId11"/>
    <p:sldId id="300" r:id="rId12"/>
    <p:sldId id="303" r:id="rId13"/>
    <p:sldId id="321" r:id="rId14"/>
    <p:sldId id="306" r:id="rId15"/>
    <p:sldId id="322" r:id="rId16"/>
    <p:sldId id="323" r:id="rId17"/>
    <p:sldId id="315" r:id="rId18"/>
    <p:sldId id="324" r:id="rId19"/>
    <p:sldId id="325" r:id="rId20"/>
    <p:sldId id="276" r:id="rId21"/>
    <p:sldId id="277" r:id="rId22"/>
    <p:sldId id="279" r:id="rId23"/>
    <p:sldId id="278"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86"/>
    <p:restoredTop sz="94681"/>
  </p:normalViewPr>
  <p:slideViewPr>
    <p:cSldViewPr snapToGrid="0" snapToObjects="1">
      <p:cViewPr varScale="1">
        <p:scale>
          <a:sx n="82" d="100"/>
          <a:sy n="82" d="100"/>
        </p:scale>
        <p:origin x="3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康 孙" userId="35732bec2d8e1586" providerId="LiveId" clId="{19BB159B-9BB4-4145-B36F-FBB3F3F16FD3}"/>
    <pc:docChg chg="undo custSel addSld delSld modSld sldOrd">
      <pc:chgData name="康 孙" userId="35732bec2d8e1586" providerId="LiveId" clId="{19BB159B-9BB4-4145-B36F-FBB3F3F16FD3}" dt="2019-02-25T18:42:40.383" v="215" actId="1076"/>
      <pc:docMkLst>
        <pc:docMk/>
      </pc:docMkLst>
      <pc:sldChg chg="del">
        <pc:chgData name="康 孙" userId="35732bec2d8e1586" providerId="LiveId" clId="{19BB159B-9BB4-4145-B36F-FBB3F3F16FD3}" dt="2019-02-25T18:37:20.392" v="161" actId="2696"/>
        <pc:sldMkLst>
          <pc:docMk/>
          <pc:sldMk cId="3173045197" sldId="256"/>
        </pc:sldMkLst>
      </pc:sldChg>
      <pc:sldChg chg="del">
        <pc:chgData name="康 孙" userId="35732bec2d8e1586" providerId="LiveId" clId="{19BB159B-9BB4-4145-B36F-FBB3F3F16FD3}" dt="2019-02-25T18:37:26.144" v="164" actId="2696"/>
        <pc:sldMkLst>
          <pc:docMk/>
          <pc:sldMk cId="3570722588" sldId="257"/>
        </pc:sldMkLst>
      </pc:sldChg>
      <pc:sldChg chg="del">
        <pc:chgData name="康 孙" userId="35732bec2d8e1586" providerId="LiveId" clId="{19BB159B-9BB4-4145-B36F-FBB3F3F16FD3}" dt="2019-02-25T18:37:28.103" v="165" actId="2696"/>
        <pc:sldMkLst>
          <pc:docMk/>
          <pc:sldMk cId="3183578155" sldId="258"/>
        </pc:sldMkLst>
      </pc:sldChg>
      <pc:sldChg chg="del">
        <pc:chgData name="康 孙" userId="35732bec2d8e1586" providerId="LiveId" clId="{19BB159B-9BB4-4145-B36F-FBB3F3F16FD3}" dt="2019-02-25T18:37:32.139" v="167" actId="2696"/>
        <pc:sldMkLst>
          <pc:docMk/>
          <pc:sldMk cId="1053038770" sldId="259"/>
        </pc:sldMkLst>
      </pc:sldChg>
      <pc:sldChg chg="del">
        <pc:chgData name="康 孙" userId="35732bec2d8e1586" providerId="LiveId" clId="{19BB159B-9BB4-4145-B36F-FBB3F3F16FD3}" dt="2019-02-25T18:37:34.022" v="168" actId="2696"/>
        <pc:sldMkLst>
          <pc:docMk/>
          <pc:sldMk cId="325804171" sldId="260"/>
        </pc:sldMkLst>
      </pc:sldChg>
      <pc:sldChg chg="del">
        <pc:chgData name="康 孙" userId="35732bec2d8e1586" providerId="LiveId" clId="{19BB159B-9BB4-4145-B36F-FBB3F3F16FD3}" dt="2019-02-25T18:37:55.829" v="184" actId="2696"/>
        <pc:sldMkLst>
          <pc:docMk/>
          <pc:sldMk cId="2505173242" sldId="261"/>
        </pc:sldMkLst>
      </pc:sldChg>
      <pc:sldChg chg="del">
        <pc:chgData name="康 孙" userId="35732bec2d8e1586" providerId="LiveId" clId="{19BB159B-9BB4-4145-B36F-FBB3F3F16FD3}" dt="2019-02-25T18:37:55.826" v="181" actId="2696"/>
        <pc:sldMkLst>
          <pc:docMk/>
          <pc:sldMk cId="2497506482" sldId="262"/>
        </pc:sldMkLst>
      </pc:sldChg>
      <pc:sldChg chg="del">
        <pc:chgData name="康 孙" userId="35732bec2d8e1586" providerId="LiveId" clId="{19BB159B-9BB4-4145-B36F-FBB3F3F16FD3}" dt="2019-02-25T18:41:13.581" v="204" actId="2696"/>
        <pc:sldMkLst>
          <pc:docMk/>
          <pc:sldMk cId="1962828589" sldId="263"/>
        </pc:sldMkLst>
      </pc:sldChg>
      <pc:sldChg chg="del">
        <pc:chgData name="康 孙" userId="35732bec2d8e1586" providerId="LiveId" clId="{19BB159B-9BB4-4145-B36F-FBB3F3F16FD3}" dt="2019-02-25T18:37:24.413" v="163" actId="2696"/>
        <pc:sldMkLst>
          <pc:docMk/>
          <pc:sldMk cId="96704029" sldId="264"/>
        </pc:sldMkLst>
      </pc:sldChg>
      <pc:sldChg chg="del">
        <pc:chgData name="康 孙" userId="35732bec2d8e1586" providerId="LiveId" clId="{19BB159B-9BB4-4145-B36F-FBB3F3F16FD3}" dt="2019-02-25T18:37:22.550" v="162" actId="2696"/>
        <pc:sldMkLst>
          <pc:docMk/>
          <pc:sldMk cId="608107696" sldId="265"/>
        </pc:sldMkLst>
      </pc:sldChg>
      <pc:sldChg chg="del">
        <pc:chgData name="康 孙" userId="35732bec2d8e1586" providerId="LiveId" clId="{19BB159B-9BB4-4145-B36F-FBB3F3F16FD3}" dt="2019-02-25T18:37:30.154" v="166" actId="2696"/>
        <pc:sldMkLst>
          <pc:docMk/>
          <pc:sldMk cId="500022753" sldId="266"/>
        </pc:sldMkLst>
      </pc:sldChg>
      <pc:sldChg chg="del">
        <pc:chgData name="康 孙" userId="35732bec2d8e1586" providerId="LiveId" clId="{19BB159B-9BB4-4145-B36F-FBB3F3F16FD3}" dt="2019-02-25T18:37:55.827" v="182" actId="2696"/>
        <pc:sldMkLst>
          <pc:docMk/>
          <pc:sldMk cId="3671884729" sldId="267"/>
        </pc:sldMkLst>
      </pc:sldChg>
      <pc:sldChg chg="del">
        <pc:chgData name="康 孙" userId="35732bec2d8e1586" providerId="LiveId" clId="{19BB159B-9BB4-4145-B36F-FBB3F3F16FD3}" dt="2019-02-25T18:37:55.825" v="179" actId="2696"/>
        <pc:sldMkLst>
          <pc:docMk/>
          <pc:sldMk cId="163039031" sldId="268"/>
        </pc:sldMkLst>
      </pc:sldChg>
      <pc:sldChg chg="del">
        <pc:chgData name="康 孙" userId="35732bec2d8e1586" providerId="LiveId" clId="{19BB159B-9BB4-4145-B36F-FBB3F3F16FD3}" dt="2019-02-25T18:37:55.824" v="178" actId="2696"/>
        <pc:sldMkLst>
          <pc:docMk/>
          <pc:sldMk cId="379556186" sldId="269"/>
        </pc:sldMkLst>
      </pc:sldChg>
      <pc:sldChg chg="del">
        <pc:chgData name="康 孙" userId="35732bec2d8e1586" providerId="LiveId" clId="{19BB159B-9BB4-4145-B36F-FBB3F3F16FD3}" dt="2019-02-25T18:37:55.822" v="177" actId="2696"/>
        <pc:sldMkLst>
          <pc:docMk/>
          <pc:sldMk cId="689809216" sldId="270"/>
        </pc:sldMkLst>
      </pc:sldChg>
      <pc:sldChg chg="del">
        <pc:chgData name="康 孙" userId="35732bec2d8e1586" providerId="LiveId" clId="{19BB159B-9BB4-4145-B36F-FBB3F3F16FD3}" dt="2019-02-25T18:37:55.822" v="176" actId="2696"/>
        <pc:sldMkLst>
          <pc:docMk/>
          <pc:sldMk cId="3335209117" sldId="271"/>
        </pc:sldMkLst>
      </pc:sldChg>
      <pc:sldChg chg="del">
        <pc:chgData name="康 孙" userId="35732bec2d8e1586" providerId="LiveId" clId="{19BB159B-9BB4-4145-B36F-FBB3F3F16FD3}" dt="2019-02-25T18:37:55.821" v="175" actId="2696"/>
        <pc:sldMkLst>
          <pc:docMk/>
          <pc:sldMk cId="46506109" sldId="272"/>
        </pc:sldMkLst>
      </pc:sldChg>
      <pc:sldChg chg="del">
        <pc:chgData name="康 孙" userId="35732bec2d8e1586" providerId="LiveId" clId="{19BB159B-9BB4-4145-B36F-FBB3F3F16FD3}" dt="2019-02-25T18:37:55.820" v="174" actId="2696"/>
        <pc:sldMkLst>
          <pc:docMk/>
          <pc:sldMk cId="2406307699" sldId="273"/>
        </pc:sldMkLst>
      </pc:sldChg>
      <pc:sldChg chg="del">
        <pc:chgData name="康 孙" userId="35732bec2d8e1586" providerId="LiveId" clId="{19BB159B-9BB4-4145-B36F-FBB3F3F16FD3}" dt="2019-02-25T18:37:55.819" v="172" actId="2696"/>
        <pc:sldMkLst>
          <pc:docMk/>
          <pc:sldMk cId="3023123938" sldId="274"/>
        </pc:sldMkLst>
      </pc:sldChg>
      <pc:sldChg chg="del">
        <pc:chgData name="康 孙" userId="35732bec2d8e1586" providerId="LiveId" clId="{19BB159B-9BB4-4145-B36F-FBB3F3F16FD3}" dt="2019-02-25T18:37:55.818" v="171" actId="2696"/>
        <pc:sldMkLst>
          <pc:docMk/>
          <pc:sldMk cId="1608605443" sldId="275"/>
        </pc:sldMkLst>
      </pc:sldChg>
      <pc:sldChg chg="add">
        <pc:chgData name="康 孙" userId="35732bec2d8e1586" providerId="LiveId" clId="{19BB159B-9BB4-4145-B36F-FBB3F3F16FD3}" dt="2019-02-25T18:41:16.455" v="205"/>
        <pc:sldMkLst>
          <pc:docMk/>
          <pc:sldMk cId="3268474646" sldId="276"/>
        </pc:sldMkLst>
      </pc:sldChg>
      <pc:sldChg chg="add">
        <pc:chgData name="康 孙" userId="35732bec2d8e1586" providerId="LiveId" clId="{19BB159B-9BB4-4145-B36F-FBB3F3F16FD3}" dt="2019-02-25T18:41:16.455" v="205"/>
        <pc:sldMkLst>
          <pc:docMk/>
          <pc:sldMk cId="1952806755" sldId="277"/>
        </pc:sldMkLst>
      </pc:sldChg>
      <pc:sldChg chg="add">
        <pc:chgData name="康 孙" userId="35732bec2d8e1586" providerId="LiveId" clId="{19BB159B-9BB4-4145-B36F-FBB3F3F16FD3}" dt="2019-02-25T18:41:16.455" v="205"/>
        <pc:sldMkLst>
          <pc:docMk/>
          <pc:sldMk cId="1748709146" sldId="278"/>
        </pc:sldMkLst>
      </pc:sldChg>
      <pc:sldChg chg="modSp add">
        <pc:chgData name="康 孙" userId="35732bec2d8e1586" providerId="LiveId" clId="{19BB159B-9BB4-4145-B36F-FBB3F3F16FD3}" dt="2019-02-25T18:42:40.383" v="215" actId="1076"/>
        <pc:sldMkLst>
          <pc:docMk/>
          <pc:sldMk cId="4293875229" sldId="279"/>
        </pc:sldMkLst>
        <pc:picChg chg="mod">
          <ac:chgData name="康 孙" userId="35732bec2d8e1586" providerId="LiveId" clId="{19BB159B-9BB4-4145-B36F-FBB3F3F16FD3}" dt="2019-02-25T18:42:40.383" v="215" actId="1076"/>
          <ac:picMkLst>
            <pc:docMk/>
            <pc:sldMk cId="4293875229" sldId="279"/>
            <ac:picMk id="4" creationId="{E1A88791-4A0E-1E40-8212-8489C8AF0561}"/>
          </ac:picMkLst>
        </pc:picChg>
      </pc:sldChg>
      <pc:sldChg chg="modSp add">
        <pc:chgData name="康 孙" userId="35732bec2d8e1586" providerId="LiveId" clId="{19BB159B-9BB4-4145-B36F-FBB3F3F16FD3}" dt="2019-02-25T18:42:29.605" v="214" actId="1037"/>
        <pc:sldMkLst>
          <pc:docMk/>
          <pc:sldMk cId="240170723" sldId="280"/>
        </pc:sldMkLst>
        <pc:picChg chg="mod">
          <ac:chgData name="康 孙" userId="35732bec2d8e1586" providerId="LiveId" clId="{19BB159B-9BB4-4145-B36F-FBB3F3F16FD3}" dt="2019-02-25T18:42:29.605" v="214" actId="1037"/>
          <ac:picMkLst>
            <pc:docMk/>
            <pc:sldMk cId="240170723" sldId="280"/>
            <ac:picMk id="4" creationId="{1B97556C-D6A5-9D48-8644-25AC52460190}"/>
          </ac:picMkLst>
        </pc:picChg>
      </pc:sldChg>
      <pc:sldChg chg="modSp add">
        <pc:chgData name="康 孙" userId="35732bec2d8e1586" providerId="LiveId" clId="{19BB159B-9BB4-4145-B36F-FBB3F3F16FD3}" dt="2019-02-25T18:42:12.327" v="209" actId="1076"/>
        <pc:sldMkLst>
          <pc:docMk/>
          <pc:sldMk cId="2016386266" sldId="281"/>
        </pc:sldMkLst>
        <pc:picChg chg="mod">
          <ac:chgData name="康 孙" userId="35732bec2d8e1586" providerId="LiveId" clId="{19BB159B-9BB4-4145-B36F-FBB3F3F16FD3}" dt="2019-02-25T18:42:12.327" v="209" actId="1076"/>
          <ac:picMkLst>
            <pc:docMk/>
            <pc:sldMk cId="2016386266" sldId="281"/>
            <ac:picMk id="4" creationId="{84FE826B-122C-1D42-BC01-6AE7923FF435}"/>
          </ac:picMkLst>
        </pc:picChg>
      </pc:sldChg>
      <pc:sldChg chg="add">
        <pc:chgData name="康 孙" userId="35732bec2d8e1586" providerId="LiveId" clId="{19BB159B-9BB4-4145-B36F-FBB3F3F16FD3}" dt="2019-02-25T18:41:16.455" v="205"/>
        <pc:sldMkLst>
          <pc:docMk/>
          <pc:sldMk cId="1704348530" sldId="282"/>
        </pc:sldMkLst>
      </pc:sldChg>
      <pc:sldChg chg="add">
        <pc:chgData name="康 孙" userId="35732bec2d8e1586" providerId="LiveId" clId="{19BB159B-9BB4-4145-B36F-FBB3F3F16FD3}" dt="2019-02-25T18:41:16.455" v="205"/>
        <pc:sldMkLst>
          <pc:docMk/>
          <pc:sldMk cId="1786134027" sldId="283"/>
        </pc:sldMkLst>
      </pc:sldChg>
      <pc:sldChg chg="add">
        <pc:chgData name="康 孙" userId="35732bec2d8e1586" providerId="LiveId" clId="{19BB159B-9BB4-4145-B36F-FBB3F3F16FD3}" dt="2019-02-25T18:41:16.455" v="205"/>
        <pc:sldMkLst>
          <pc:docMk/>
          <pc:sldMk cId="4050678095" sldId="284"/>
        </pc:sldMkLst>
      </pc:sldChg>
      <pc:sldChg chg="modSp">
        <pc:chgData name="康 孙" userId="35732bec2d8e1586" providerId="LiveId" clId="{19BB159B-9BB4-4145-B36F-FBB3F3F16FD3}" dt="2019-02-25T18:28:22.215" v="9" actId="14100"/>
        <pc:sldMkLst>
          <pc:docMk/>
          <pc:sldMk cId="3083562551" sldId="285"/>
        </pc:sldMkLst>
        <pc:spChg chg="mod">
          <ac:chgData name="康 孙" userId="35732bec2d8e1586" providerId="LiveId" clId="{19BB159B-9BB4-4145-B36F-FBB3F3F16FD3}" dt="2019-02-25T18:28:22.215" v="9" actId="14100"/>
          <ac:spMkLst>
            <pc:docMk/>
            <pc:sldMk cId="3083562551" sldId="285"/>
            <ac:spMk id="2" creationId="{CA42A6B2-7584-5F43-8196-AFFCE9E5F2D3}"/>
          </ac:spMkLst>
        </pc:spChg>
      </pc:sldChg>
      <pc:sldChg chg="delSp modSp">
        <pc:chgData name="康 孙" userId="35732bec2d8e1586" providerId="LiveId" clId="{19BB159B-9BB4-4145-B36F-FBB3F3F16FD3}" dt="2019-02-25T18:30:15.412" v="111" actId="20577"/>
        <pc:sldMkLst>
          <pc:docMk/>
          <pc:sldMk cId="1152807059" sldId="286"/>
        </pc:sldMkLst>
        <pc:spChg chg="mod">
          <ac:chgData name="康 孙" userId="35732bec2d8e1586" providerId="LiveId" clId="{19BB159B-9BB4-4145-B36F-FBB3F3F16FD3}" dt="2019-02-25T18:30:15.412" v="111" actId="20577"/>
          <ac:spMkLst>
            <pc:docMk/>
            <pc:sldMk cId="1152807059" sldId="286"/>
            <ac:spMk id="3" creationId="{63916DE5-BDC1-FE46-AB2A-BBACED2130E1}"/>
          </ac:spMkLst>
        </pc:spChg>
        <pc:picChg chg="del">
          <ac:chgData name="康 孙" userId="35732bec2d8e1586" providerId="LiveId" clId="{19BB159B-9BB4-4145-B36F-FBB3F3F16FD3}" dt="2019-02-25T18:28:29.008" v="10" actId="478"/>
          <ac:picMkLst>
            <pc:docMk/>
            <pc:sldMk cId="1152807059" sldId="286"/>
            <ac:picMk id="4" creationId="{84B2EB8A-1094-D84E-8363-3455428A342D}"/>
          </ac:picMkLst>
        </pc:picChg>
        <pc:picChg chg="mod">
          <ac:chgData name="康 孙" userId="35732bec2d8e1586" providerId="LiveId" clId="{19BB159B-9BB4-4145-B36F-FBB3F3F16FD3}" dt="2019-02-25T18:28:30.749" v="11" actId="1076"/>
          <ac:picMkLst>
            <pc:docMk/>
            <pc:sldMk cId="1152807059" sldId="286"/>
            <ac:picMk id="5" creationId="{C951D9DB-779C-164C-B50B-9187A8B083FB}"/>
          </ac:picMkLst>
        </pc:picChg>
      </pc:sldChg>
      <pc:sldChg chg="addSp delSp modSp del">
        <pc:chgData name="康 孙" userId="35732bec2d8e1586" providerId="LiveId" clId="{19BB159B-9BB4-4145-B36F-FBB3F3F16FD3}" dt="2019-02-25T18:38:09.957" v="185" actId="2696"/>
        <pc:sldMkLst>
          <pc:docMk/>
          <pc:sldMk cId="1097080283" sldId="291"/>
        </pc:sldMkLst>
        <pc:spChg chg="mod">
          <ac:chgData name="康 孙" userId="35732bec2d8e1586" providerId="LiveId" clId="{19BB159B-9BB4-4145-B36F-FBB3F3F16FD3}" dt="2019-02-25T18:32:18.443" v="124" actId="20577"/>
          <ac:spMkLst>
            <pc:docMk/>
            <pc:sldMk cId="1097080283" sldId="291"/>
            <ac:spMk id="2" creationId="{CAEC50B4-B736-EB45-B8F4-D0F85F25E0C1}"/>
          </ac:spMkLst>
        </pc:spChg>
        <pc:spChg chg="del">
          <ac:chgData name="康 孙" userId="35732bec2d8e1586" providerId="LiveId" clId="{19BB159B-9BB4-4145-B36F-FBB3F3F16FD3}" dt="2019-02-25T18:32:23.379" v="125" actId="478"/>
          <ac:spMkLst>
            <pc:docMk/>
            <pc:sldMk cId="1097080283" sldId="291"/>
            <ac:spMk id="3" creationId="{8B1D19C4-7BB1-6A44-A472-0CC4BB0C609D}"/>
          </ac:spMkLst>
        </pc:spChg>
        <pc:spChg chg="add mod">
          <ac:chgData name="康 孙" userId="35732bec2d8e1586" providerId="LiveId" clId="{19BB159B-9BB4-4145-B36F-FBB3F3F16FD3}" dt="2019-02-25T18:32:23.379" v="125" actId="478"/>
          <ac:spMkLst>
            <pc:docMk/>
            <pc:sldMk cId="1097080283" sldId="291"/>
            <ac:spMk id="5" creationId="{1D645414-F74A-E841-BB5E-45DE5B6A2D30}"/>
          </ac:spMkLst>
        </pc:spChg>
      </pc:sldChg>
      <pc:sldChg chg="modSp">
        <pc:chgData name="康 孙" userId="35732bec2d8e1586" providerId="LiveId" clId="{19BB159B-9BB4-4145-B36F-FBB3F3F16FD3}" dt="2019-02-25T18:38:27.148" v="203" actId="5793"/>
        <pc:sldMkLst>
          <pc:docMk/>
          <pc:sldMk cId="4117743386" sldId="292"/>
        </pc:sldMkLst>
        <pc:spChg chg="mod">
          <ac:chgData name="康 孙" userId="35732bec2d8e1586" providerId="LiveId" clId="{19BB159B-9BB4-4145-B36F-FBB3F3F16FD3}" dt="2019-02-25T18:38:22.776" v="199" actId="20577"/>
          <ac:spMkLst>
            <pc:docMk/>
            <pc:sldMk cId="4117743386" sldId="292"/>
            <ac:spMk id="2" creationId="{141B8675-AAC6-654A-BEC2-271171DFCCD6}"/>
          </ac:spMkLst>
        </pc:spChg>
        <pc:spChg chg="mod">
          <ac:chgData name="康 孙" userId="35732bec2d8e1586" providerId="LiveId" clId="{19BB159B-9BB4-4145-B36F-FBB3F3F16FD3}" dt="2019-02-25T18:38:27.148" v="203" actId="5793"/>
          <ac:spMkLst>
            <pc:docMk/>
            <pc:sldMk cId="4117743386" sldId="292"/>
            <ac:spMk id="3" creationId="{2B4D6FCF-6EF4-104A-B4E2-6BAA3F096CBE}"/>
          </ac:spMkLst>
        </pc:spChg>
      </pc:sldChg>
      <pc:sldChg chg="del">
        <pc:chgData name="康 孙" userId="35732bec2d8e1586" providerId="LiveId" clId="{19BB159B-9BB4-4145-B36F-FBB3F3F16FD3}" dt="2019-02-25T18:32:47.525" v="126" actId="2696"/>
        <pc:sldMkLst>
          <pc:docMk/>
          <pc:sldMk cId="2690255917" sldId="296"/>
        </pc:sldMkLst>
      </pc:sldChg>
      <pc:sldChg chg="del">
        <pc:chgData name="康 孙" userId="35732bec2d8e1586" providerId="LiveId" clId="{19BB159B-9BB4-4145-B36F-FBB3F3F16FD3}" dt="2019-02-25T18:32:49.784" v="127" actId="2696"/>
        <pc:sldMkLst>
          <pc:docMk/>
          <pc:sldMk cId="3021395769" sldId="297"/>
        </pc:sldMkLst>
      </pc:sldChg>
      <pc:sldChg chg="del">
        <pc:chgData name="康 孙" userId="35732bec2d8e1586" providerId="LiveId" clId="{19BB159B-9BB4-4145-B36F-FBB3F3F16FD3}" dt="2019-02-25T18:32:54.099" v="128" actId="2696"/>
        <pc:sldMkLst>
          <pc:docMk/>
          <pc:sldMk cId="2836960186" sldId="301"/>
        </pc:sldMkLst>
      </pc:sldChg>
      <pc:sldChg chg="del">
        <pc:chgData name="康 孙" userId="35732bec2d8e1586" providerId="LiveId" clId="{19BB159B-9BB4-4145-B36F-FBB3F3F16FD3}" dt="2019-02-25T18:32:56.382" v="129" actId="2696"/>
        <pc:sldMkLst>
          <pc:docMk/>
          <pc:sldMk cId="1489871924" sldId="302"/>
        </pc:sldMkLst>
      </pc:sldChg>
      <pc:sldChg chg="del ord">
        <pc:chgData name="康 孙" userId="35732bec2d8e1586" providerId="LiveId" clId="{19BB159B-9BB4-4145-B36F-FBB3F3F16FD3}" dt="2019-02-25T18:33:08.700" v="131" actId="2696"/>
        <pc:sldMkLst>
          <pc:docMk/>
          <pc:sldMk cId="583433573" sldId="305"/>
        </pc:sldMkLst>
      </pc:sldChg>
      <pc:sldChg chg="del">
        <pc:chgData name="康 孙" userId="35732bec2d8e1586" providerId="LiveId" clId="{19BB159B-9BB4-4145-B36F-FBB3F3F16FD3}" dt="2019-02-25T18:33:13.815" v="132" actId="2696"/>
        <pc:sldMkLst>
          <pc:docMk/>
          <pc:sldMk cId="2459623039" sldId="309"/>
        </pc:sldMkLst>
      </pc:sldChg>
      <pc:sldChg chg="del">
        <pc:chgData name="康 孙" userId="35732bec2d8e1586" providerId="LiveId" clId="{19BB159B-9BB4-4145-B36F-FBB3F3F16FD3}" dt="2019-02-25T18:33:17.756" v="133" actId="2696"/>
        <pc:sldMkLst>
          <pc:docMk/>
          <pc:sldMk cId="2517556037" sldId="310"/>
        </pc:sldMkLst>
      </pc:sldChg>
      <pc:sldChg chg="del ord">
        <pc:chgData name="康 孙" userId="35732bec2d8e1586" providerId="LiveId" clId="{19BB159B-9BB4-4145-B36F-FBB3F3F16FD3}" dt="2019-02-25T18:41:58.369" v="206" actId="2696"/>
        <pc:sldMkLst>
          <pc:docMk/>
          <pc:sldMk cId="3625634104" sldId="311"/>
        </pc:sldMkLst>
      </pc:sldChg>
      <pc:sldChg chg="del">
        <pc:chgData name="康 孙" userId="35732bec2d8e1586" providerId="LiveId" clId="{19BB159B-9BB4-4145-B36F-FBB3F3F16FD3}" dt="2019-02-25T18:35:44.547" v="154" actId="2696"/>
        <pc:sldMkLst>
          <pc:docMk/>
          <pc:sldMk cId="419238016" sldId="313"/>
        </pc:sldMkLst>
      </pc:sldChg>
      <pc:sldChg chg="del ord">
        <pc:chgData name="康 孙" userId="35732bec2d8e1586" providerId="LiveId" clId="{19BB159B-9BB4-4145-B36F-FBB3F3F16FD3}" dt="2019-02-25T18:36:17.540" v="156" actId="2696"/>
        <pc:sldMkLst>
          <pc:docMk/>
          <pc:sldMk cId="2700892593" sldId="314"/>
        </pc:sldMkLst>
      </pc:sldChg>
      <pc:sldChg chg="del">
        <pc:chgData name="康 孙" userId="35732bec2d8e1586" providerId="LiveId" clId="{19BB159B-9BB4-4145-B36F-FBB3F3F16FD3}" dt="2019-02-25T18:36:26.074" v="157" actId="2696"/>
        <pc:sldMkLst>
          <pc:docMk/>
          <pc:sldMk cId="2651532080" sldId="317"/>
        </pc:sldMkLst>
      </pc:sldChg>
      <pc:sldChg chg="del">
        <pc:chgData name="康 孙" userId="35732bec2d8e1586" providerId="LiveId" clId="{19BB159B-9BB4-4145-B36F-FBB3F3F16FD3}" dt="2019-02-25T18:37:55.817" v="170" actId="2696"/>
        <pc:sldMkLst>
          <pc:docMk/>
          <pc:sldMk cId="1255820089" sldId="318"/>
        </pc:sldMkLst>
      </pc:sldChg>
      <pc:sldChg chg="del">
        <pc:chgData name="康 孙" userId="35732bec2d8e1586" providerId="LiveId" clId="{19BB159B-9BB4-4145-B36F-FBB3F3F16FD3}" dt="2019-02-25T18:37:55.826" v="180" actId="2696"/>
        <pc:sldMkLst>
          <pc:docMk/>
          <pc:sldMk cId="1454613469" sldId="319"/>
        </pc:sldMkLst>
      </pc:sldChg>
      <pc:sldChg chg="del">
        <pc:chgData name="康 孙" userId="35732bec2d8e1586" providerId="LiveId" clId="{19BB159B-9BB4-4145-B36F-FBB3F3F16FD3}" dt="2019-02-25T18:37:55.819" v="173" actId="2696"/>
        <pc:sldMkLst>
          <pc:docMk/>
          <pc:sldMk cId="2562721791" sldId="320"/>
        </pc:sldMkLst>
      </pc:sldChg>
      <pc:sldChg chg="add ord">
        <pc:chgData name="康 孙" userId="35732bec2d8e1586" providerId="LiveId" clId="{19BB159B-9BB4-4145-B36F-FBB3F3F16FD3}" dt="2019-02-25T18:34:28.114" v="135"/>
        <pc:sldMkLst>
          <pc:docMk/>
          <pc:sldMk cId="4053753536" sldId="321"/>
        </pc:sldMkLst>
      </pc:sldChg>
      <pc:sldChg chg="add">
        <pc:chgData name="康 孙" userId="35732bec2d8e1586" providerId="LiveId" clId="{19BB159B-9BB4-4145-B36F-FBB3F3F16FD3}" dt="2019-02-25T18:35:01.733" v="136"/>
        <pc:sldMkLst>
          <pc:docMk/>
          <pc:sldMk cId="2831831794" sldId="322"/>
        </pc:sldMkLst>
      </pc:sldChg>
      <pc:sldChg chg="add">
        <pc:chgData name="康 孙" userId="35732bec2d8e1586" providerId="LiveId" clId="{19BB159B-9BB4-4145-B36F-FBB3F3F16FD3}" dt="2019-02-25T18:35:01.733" v="136"/>
        <pc:sldMkLst>
          <pc:docMk/>
          <pc:sldMk cId="4238825161" sldId="323"/>
        </pc:sldMkLst>
      </pc:sldChg>
      <pc:sldChg chg="add ord">
        <pc:chgData name="康 孙" userId="35732bec2d8e1586" providerId="LiveId" clId="{19BB159B-9BB4-4145-B36F-FBB3F3F16FD3}" dt="2019-02-25T18:36:39.556" v="159"/>
        <pc:sldMkLst>
          <pc:docMk/>
          <pc:sldMk cId="3247452171" sldId="324"/>
        </pc:sldMkLst>
      </pc:sldChg>
      <pc:sldChg chg="add">
        <pc:chgData name="康 孙" userId="35732bec2d8e1586" providerId="LiveId" clId="{19BB159B-9BB4-4145-B36F-FBB3F3F16FD3}" dt="2019-02-25T18:36:48.585" v="160"/>
        <pc:sldMkLst>
          <pc:docMk/>
          <pc:sldMk cId="2101831373" sldId="325"/>
        </pc:sldMkLst>
      </pc:sldChg>
      <pc:sldChg chg="add del">
        <pc:chgData name="康 孙" userId="35732bec2d8e1586" providerId="LiveId" clId="{19BB159B-9BB4-4145-B36F-FBB3F3F16FD3}" dt="2019-02-25T18:37:55.828" v="183" actId="2696"/>
        <pc:sldMkLst>
          <pc:docMk/>
          <pc:sldMk cId="1073027912" sldId="32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44FA51-ED7C-EA4C-859B-48693E4FB6E2}" type="datetimeFigureOut">
              <a:rPr lang="en-US" smtClean="0"/>
              <a:t>2/26/2019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890E3-975F-274B-8823-DE930182D6CD}" type="slidenum">
              <a:rPr lang="en-US" smtClean="0"/>
              <a:t>‹#›</a:t>
            </a:fld>
            <a:endParaRPr lang="en-US"/>
          </a:p>
        </p:txBody>
      </p:sp>
    </p:spTree>
    <p:extLst>
      <p:ext uri="{BB962C8B-B14F-4D97-AF65-F5344CB8AC3E}">
        <p14:creationId xmlns:p14="http://schemas.microsoft.com/office/powerpoint/2010/main" val="173073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2890E3-975F-274B-8823-DE930182D6CD}" type="slidenum">
              <a:rPr lang="en-US" smtClean="0"/>
              <a:t>14</a:t>
            </a:fld>
            <a:endParaRPr lang="en-US"/>
          </a:p>
        </p:txBody>
      </p:sp>
    </p:spTree>
    <p:extLst>
      <p:ext uri="{BB962C8B-B14F-4D97-AF65-F5344CB8AC3E}">
        <p14:creationId xmlns:p14="http://schemas.microsoft.com/office/powerpoint/2010/main" val="4170310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8953-62BE-C041-BB0D-0222C24D2B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18903B-780E-6847-AAA5-DFFC73C075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61762A-3CEE-E64F-9301-E795F640FAF3}"/>
              </a:ext>
            </a:extLst>
          </p:cNvPr>
          <p:cNvSpPr>
            <a:spLocks noGrp="1"/>
          </p:cNvSpPr>
          <p:nvPr>
            <p:ph type="dt" sz="half" idx="10"/>
          </p:nvPr>
        </p:nvSpPr>
        <p:spPr/>
        <p:txBody>
          <a:bodyPr/>
          <a:lstStyle/>
          <a:p>
            <a:fld id="{4D4618C5-B88F-804D-B49B-5927AC1A1D9D}" type="datetimeFigureOut">
              <a:rPr lang="en-US" smtClean="0"/>
              <a:t>2/26/2019</a:t>
            </a:fld>
            <a:endParaRPr lang="en-US"/>
          </a:p>
        </p:txBody>
      </p:sp>
      <p:sp>
        <p:nvSpPr>
          <p:cNvPr id="5" name="Footer Placeholder 4">
            <a:extLst>
              <a:ext uri="{FF2B5EF4-FFF2-40B4-BE49-F238E27FC236}">
                <a16:creationId xmlns:a16="http://schemas.microsoft.com/office/drawing/2014/main" id="{BE3F9F0C-DBB5-E541-8193-AA5F36C1A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279C8-E0ED-EE40-A688-62710B3FD450}"/>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4045212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D143-A5AC-DF4C-AF5B-245C00F23E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8348EA-3184-564D-921B-B222676BC9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F51544-628F-BC49-8EC1-5FEFF372BEE9}"/>
              </a:ext>
            </a:extLst>
          </p:cNvPr>
          <p:cNvSpPr>
            <a:spLocks noGrp="1"/>
          </p:cNvSpPr>
          <p:nvPr>
            <p:ph type="dt" sz="half" idx="10"/>
          </p:nvPr>
        </p:nvSpPr>
        <p:spPr/>
        <p:txBody>
          <a:bodyPr/>
          <a:lstStyle/>
          <a:p>
            <a:fld id="{4D4618C5-B88F-804D-B49B-5927AC1A1D9D}" type="datetimeFigureOut">
              <a:rPr lang="en-US" smtClean="0"/>
              <a:t>2/26/2019</a:t>
            </a:fld>
            <a:endParaRPr lang="en-US"/>
          </a:p>
        </p:txBody>
      </p:sp>
      <p:sp>
        <p:nvSpPr>
          <p:cNvPr id="5" name="Footer Placeholder 4">
            <a:extLst>
              <a:ext uri="{FF2B5EF4-FFF2-40B4-BE49-F238E27FC236}">
                <a16:creationId xmlns:a16="http://schemas.microsoft.com/office/drawing/2014/main" id="{2BC9336D-0F9A-B946-B315-0BCDC04EF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B949C-D75A-844A-B69D-4AE6B5F342FB}"/>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175135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EC934D-B994-1341-811E-6247276099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7556EF-F776-3446-953F-859906E218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6F699-8839-844E-88F2-2F0CECECC50D}"/>
              </a:ext>
            </a:extLst>
          </p:cNvPr>
          <p:cNvSpPr>
            <a:spLocks noGrp="1"/>
          </p:cNvSpPr>
          <p:nvPr>
            <p:ph type="dt" sz="half" idx="10"/>
          </p:nvPr>
        </p:nvSpPr>
        <p:spPr/>
        <p:txBody>
          <a:bodyPr/>
          <a:lstStyle/>
          <a:p>
            <a:fld id="{4D4618C5-B88F-804D-B49B-5927AC1A1D9D}" type="datetimeFigureOut">
              <a:rPr lang="en-US" smtClean="0"/>
              <a:t>2/26/2019</a:t>
            </a:fld>
            <a:endParaRPr lang="en-US"/>
          </a:p>
        </p:txBody>
      </p:sp>
      <p:sp>
        <p:nvSpPr>
          <p:cNvPr id="5" name="Footer Placeholder 4">
            <a:extLst>
              <a:ext uri="{FF2B5EF4-FFF2-40B4-BE49-F238E27FC236}">
                <a16:creationId xmlns:a16="http://schemas.microsoft.com/office/drawing/2014/main" id="{DA5EF2C2-5F0A-9148-ABF3-32B4D6E25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35443-BE67-3340-B20F-C0E1FC1FF7E5}"/>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2261870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621C-825C-6641-B2C9-80F740C0F6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41715-7466-914D-8EE8-77CF1445F5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86D5A9-6E04-C943-859B-4796B4D0C693}"/>
              </a:ext>
            </a:extLst>
          </p:cNvPr>
          <p:cNvSpPr>
            <a:spLocks noGrp="1"/>
          </p:cNvSpPr>
          <p:nvPr>
            <p:ph type="dt" sz="half" idx="10"/>
          </p:nvPr>
        </p:nvSpPr>
        <p:spPr/>
        <p:txBody>
          <a:bodyPr/>
          <a:lstStyle/>
          <a:p>
            <a:fld id="{4D4618C5-B88F-804D-B49B-5927AC1A1D9D}" type="datetimeFigureOut">
              <a:rPr lang="en-US" smtClean="0"/>
              <a:t>2/26/2019</a:t>
            </a:fld>
            <a:endParaRPr lang="en-US"/>
          </a:p>
        </p:txBody>
      </p:sp>
      <p:sp>
        <p:nvSpPr>
          <p:cNvPr id="5" name="Footer Placeholder 4">
            <a:extLst>
              <a:ext uri="{FF2B5EF4-FFF2-40B4-BE49-F238E27FC236}">
                <a16:creationId xmlns:a16="http://schemas.microsoft.com/office/drawing/2014/main" id="{89FF270C-BF2C-1D47-B99B-51B6A9364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C30423-6806-2F47-AD87-EF796B5425E8}"/>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1152576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C325-B391-6247-A751-6597B57BFD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1E9D91-B542-1D4B-A7A5-590DA41F13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949910-2DDC-AA4E-A96C-60275B8CA9AE}"/>
              </a:ext>
            </a:extLst>
          </p:cNvPr>
          <p:cNvSpPr>
            <a:spLocks noGrp="1"/>
          </p:cNvSpPr>
          <p:nvPr>
            <p:ph type="dt" sz="half" idx="10"/>
          </p:nvPr>
        </p:nvSpPr>
        <p:spPr/>
        <p:txBody>
          <a:bodyPr/>
          <a:lstStyle/>
          <a:p>
            <a:fld id="{4D4618C5-B88F-804D-B49B-5927AC1A1D9D}" type="datetimeFigureOut">
              <a:rPr lang="en-US" smtClean="0"/>
              <a:t>2/26/2019</a:t>
            </a:fld>
            <a:endParaRPr lang="en-US"/>
          </a:p>
        </p:txBody>
      </p:sp>
      <p:sp>
        <p:nvSpPr>
          <p:cNvPr id="5" name="Footer Placeholder 4">
            <a:extLst>
              <a:ext uri="{FF2B5EF4-FFF2-40B4-BE49-F238E27FC236}">
                <a16:creationId xmlns:a16="http://schemas.microsoft.com/office/drawing/2014/main" id="{2B95EBBE-3AFC-4D47-9F1B-3696BB408F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43B58-2A16-A04A-ABCC-ABEAD3AF56C8}"/>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236061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DB7D5-A0D6-5B4D-8C63-DC5BDAC0FC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A65476-1605-1B4F-A5F8-CCB0C824FE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94C905-A483-4C41-BCA9-9F45C259D7A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89B333-2D33-3A49-A623-CC70016B359C}"/>
              </a:ext>
            </a:extLst>
          </p:cNvPr>
          <p:cNvSpPr>
            <a:spLocks noGrp="1"/>
          </p:cNvSpPr>
          <p:nvPr>
            <p:ph type="dt" sz="half" idx="10"/>
          </p:nvPr>
        </p:nvSpPr>
        <p:spPr/>
        <p:txBody>
          <a:bodyPr/>
          <a:lstStyle/>
          <a:p>
            <a:fld id="{4D4618C5-B88F-804D-B49B-5927AC1A1D9D}" type="datetimeFigureOut">
              <a:rPr lang="en-US" smtClean="0"/>
              <a:t>2/26/2019</a:t>
            </a:fld>
            <a:endParaRPr lang="en-US"/>
          </a:p>
        </p:txBody>
      </p:sp>
      <p:sp>
        <p:nvSpPr>
          <p:cNvPr id="6" name="Footer Placeholder 5">
            <a:extLst>
              <a:ext uri="{FF2B5EF4-FFF2-40B4-BE49-F238E27FC236}">
                <a16:creationId xmlns:a16="http://schemas.microsoft.com/office/drawing/2014/main" id="{CEFF6E06-05E4-5747-B9B9-12A7605FC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6374-8BC2-C34C-9786-7312F37205CF}"/>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7253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BA40A-2191-A64C-B915-CD1A685AD3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8C2D58-EB58-ED4A-8D80-3A7F391BCF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F9C31A-CFBA-D64B-9857-2471BDB1F0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0BCB31-2D22-FA46-9CAD-4804102584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9006DF-4D91-F840-8CAC-6C75F3A481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EA6AED-FCC9-BE40-8279-788D20655675}"/>
              </a:ext>
            </a:extLst>
          </p:cNvPr>
          <p:cNvSpPr>
            <a:spLocks noGrp="1"/>
          </p:cNvSpPr>
          <p:nvPr>
            <p:ph type="dt" sz="half" idx="10"/>
          </p:nvPr>
        </p:nvSpPr>
        <p:spPr/>
        <p:txBody>
          <a:bodyPr/>
          <a:lstStyle/>
          <a:p>
            <a:fld id="{4D4618C5-B88F-804D-B49B-5927AC1A1D9D}" type="datetimeFigureOut">
              <a:rPr lang="en-US" smtClean="0"/>
              <a:t>2/26/2019</a:t>
            </a:fld>
            <a:endParaRPr lang="en-US"/>
          </a:p>
        </p:txBody>
      </p:sp>
      <p:sp>
        <p:nvSpPr>
          <p:cNvPr id="8" name="Footer Placeholder 7">
            <a:extLst>
              <a:ext uri="{FF2B5EF4-FFF2-40B4-BE49-F238E27FC236}">
                <a16:creationId xmlns:a16="http://schemas.microsoft.com/office/drawing/2014/main" id="{56145DF6-75E9-6F49-9B93-732678844C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09C6FC-ACBA-804B-BC30-3A1CDB2F47A8}"/>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185830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5D41-862C-0444-9599-82027E7E64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65F27F-2891-184B-887E-88B2F380F48F}"/>
              </a:ext>
            </a:extLst>
          </p:cNvPr>
          <p:cNvSpPr>
            <a:spLocks noGrp="1"/>
          </p:cNvSpPr>
          <p:nvPr>
            <p:ph type="dt" sz="half" idx="10"/>
          </p:nvPr>
        </p:nvSpPr>
        <p:spPr/>
        <p:txBody>
          <a:bodyPr/>
          <a:lstStyle/>
          <a:p>
            <a:fld id="{4D4618C5-B88F-804D-B49B-5927AC1A1D9D}" type="datetimeFigureOut">
              <a:rPr lang="en-US" smtClean="0"/>
              <a:t>2/26/2019</a:t>
            </a:fld>
            <a:endParaRPr lang="en-US"/>
          </a:p>
        </p:txBody>
      </p:sp>
      <p:sp>
        <p:nvSpPr>
          <p:cNvPr id="4" name="Footer Placeholder 3">
            <a:extLst>
              <a:ext uri="{FF2B5EF4-FFF2-40B4-BE49-F238E27FC236}">
                <a16:creationId xmlns:a16="http://schemas.microsoft.com/office/drawing/2014/main" id="{9574F02D-1E6E-5A4B-9CA7-8E80B7B02C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8988DB-F1F1-5747-938F-6A903E2DE02F}"/>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3272694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CDF9F5-9F40-6743-9D9A-86298AAEDF9A}"/>
              </a:ext>
            </a:extLst>
          </p:cNvPr>
          <p:cNvSpPr>
            <a:spLocks noGrp="1"/>
          </p:cNvSpPr>
          <p:nvPr>
            <p:ph type="dt" sz="half" idx="10"/>
          </p:nvPr>
        </p:nvSpPr>
        <p:spPr/>
        <p:txBody>
          <a:bodyPr/>
          <a:lstStyle/>
          <a:p>
            <a:fld id="{4D4618C5-B88F-804D-B49B-5927AC1A1D9D}" type="datetimeFigureOut">
              <a:rPr lang="en-US" smtClean="0"/>
              <a:t>2/26/2019</a:t>
            </a:fld>
            <a:endParaRPr lang="en-US"/>
          </a:p>
        </p:txBody>
      </p:sp>
      <p:sp>
        <p:nvSpPr>
          <p:cNvPr id="3" name="Footer Placeholder 2">
            <a:extLst>
              <a:ext uri="{FF2B5EF4-FFF2-40B4-BE49-F238E27FC236}">
                <a16:creationId xmlns:a16="http://schemas.microsoft.com/office/drawing/2014/main" id="{C1B4BE9F-1493-3A4A-BA31-A3D66795D9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7024FC-2740-934B-B4E8-DB69F6618C29}"/>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1426708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316C-9222-7747-8FF5-DF476A533E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CE6663-1F54-0642-9789-F3B7A8611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370AB3-CE99-7A4E-B3C6-D1D34C3AD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097E65-6029-754B-A933-BE8DF0D426E0}"/>
              </a:ext>
            </a:extLst>
          </p:cNvPr>
          <p:cNvSpPr>
            <a:spLocks noGrp="1"/>
          </p:cNvSpPr>
          <p:nvPr>
            <p:ph type="dt" sz="half" idx="10"/>
          </p:nvPr>
        </p:nvSpPr>
        <p:spPr/>
        <p:txBody>
          <a:bodyPr/>
          <a:lstStyle/>
          <a:p>
            <a:fld id="{4D4618C5-B88F-804D-B49B-5927AC1A1D9D}" type="datetimeFigureOut">
              <a:rPr lang="en-US" smtClean="0"/>
              <a:t>2/26/2019</a:t>
            </a:fld>
            <a:endParaRPr lang="en-US"/>
          </a:p>
        </p:txBody>
      </p:sp>
      <p:sp>
        <p:nvSpPr>
          <p:cNvPr id="6" name="Footer Placeholder 5">
            <a:extLst>
              <a:ext uri="{FF2B5EF4-FFF2-40B4-BE49-F238E27FC236}">
                <a16:creationId xmlns:a16="http://schemas.microsoft.com/office/drawing/2014/main" id="{730B748F-A382-A14A-8487-C73A371B94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882937-E390-7F46-A014-705EC833A73E}"/>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74025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AA89-E1A4-C848-BFFE-6DE66AD87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3A91B0-3658-1046-ABD8-A8275A6346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03B317-D3AC-F841-A254-D39D3A4BE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CECF66-526A-7347-8592-485BBDEB589C}"/>
              </a:ext>
            </a:extLst>
          </p:cNvPr>
          <p:cNvSpPr>
            <a:spLocks noGrp="1"/>
          </p:cNvSpPr>
          <p:nvPr>
            <p:ph type="dt" sz="half" idx="10"/>
          </p:nvPr>
        </p:nvSpPr>
        <p:spPr/>
        <p:txBody>
          <a:bodyPr/>
          <a:lstStyle/>
          <a:p>
            <a:fld id="{4D4618C5-B88F-804D-B49B-5927AC1A1D9D}" type="datetimeFigureOut">
              <a:rPr lang="en-US" smtClean="0"/>
              <a:t>2/26/2019</a:t>
            </a:fld>
            <a:endParaRPr lang="en-US"/>
          </a:p>
        </p:txBody>
      </p:sp>
      <p:sp>
        <p:nvSpPr>
          <p:cNvPr id="6" name="Footer Placeholder 5">
            <a:extLst>
              <a:ext uri="{FF2B5EF4-FFF2-40B4-BE49-F238E27FC236}">
                <a16:creationId xmlns:a16="http://schemas.microsoft.com/office/drawing/2014/main" id="{06132F84-A59F-574E-8B0D-A323C2F28F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754180-3DD2-1D47-B087-C7F0F369EF3D}"/>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2929149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986F53-8C0F-F449-8CA9-60F24B819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25080D-A9E3-1045-9C51-B86E4F4D39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3B6489-98DB-6B40-89AC-80ABBC53F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4618C5-B88F-804D-B49B-5927AC1A1D9D}" type="datetimeFigureOut">
              <a:rPr lang="en-US" smtClean="0"/>
              <a:t>2/26/2019</a:t>
            </a:fld>
            <a:endParaRPr lang="en-US"/>
          </a:p>
        </p:txBody>
      </p:sp>
      <p:sp>
        <p:nvSpPr>
          <p:cNvPr id="5" name="Footer Placeholder 4">
            <a:extLst>
              <a:ext uri="{FF2B5EF4-FFF2-40B4-BE49-F238E27FC236}">
                <a16:creationId xmlns:a16="http://schemas.microsoft.com/office/drawing/2014/main" id="{6DA01100-0C76-AD49-B1B6-94499F48F4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FE61DD-3375-F84D-B441-7E0EF8A078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679E50-13D2-4A42-A0A8-04ED3B2AA544}" type="slidenum">
              <a:rPr lang="en-US" smtClean="0"/>
              <a:t>‹#›</a:t>
            </a:fld>
            <a:endParaRPr lang="en-US"/>
          </a:p>
        </p:txBody>
      </p:sp>
    </p:spTree>
    <p:extLst>
      <p:ext uri="{BB962C8B-B14F-4D97-AF65-F5344CB8AC3E}">
        <p14:creationId xmlns:p14="http://schemas.microsoft.com/office/powerpoint/2010/main" val="3940419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anaconda.com/anaconda/install/" TargetMode="External"/><Relationship Id="rId2" Type="http://schemas.openxmlformats.org/officeDocument/2006/relationships/hyperlink" Target="https://www.rstudio.com/products/rstudio/download/#download"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library.columbia.edu/"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pandas.pydata.org/pandas-docs/stable/user_guide/io.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2A6B2-7584-5F43-8196-AFFCE9E5F2D3}"/>
              </a:ext>
            </a:extLst>
          </p:cNvPr>
          <p:cNvSpPr>
            <a:spLocks noGrp="1"/>
          </p:cNvSpPr>
          <p:nvPr>
            <p:ph type="ctrTitle"/>
          </p:nvPr>
        </p:nvSpPr>
        <p:spPr>
          <a:xfrm>
            <a:off x="380010" y="872981"/>
            <a:ext cx="11424063" cy="2262105"/>
          </a:xfrm>
        </p:spPr>
        <p:txBody>
          <a:bodyPr>
            <a:normAutofit fontScale="90000"/>
          </a:bodyPr>
          <a:lstStyle/>
          <a:p>
            <a:r>
              <a:rPr lang="en-US" sz="8800" dirty="0"/>
              <a:t>Intro to Data with Python</a:t>
            </a:r>
          </a:p>
        </p:txBody>
      </p:sp>
      <p:sp>
        <p:nvSpPr>
          <p:cNvPr id="3" name="Subtitle 2">
            <a:extLst>
              <a:ext uri="{FF2B5EF4-FFF2-40B4-BE49-F238E27FC236}">
                <a16:creationId xmlns:a16="http://schemas.microsoft.com/office/drawing/2014/main" id="{A8A0FAF7-2345-2F49-AE2C-165EE5519AB8}"/>
              </a:ext>
            </a:extLst>
          </p:cNvPr>
          <p:cNvSpPr>
            <a:spLocks noGrp="1"/>
          </p:cNvSpPr>
          <p:nvPr>
            <p:ph type="subTitle" idx="1"/>
          </p:nvPr>
        </p:nvSpPr>
        <p:spPr/>
        <p:txBody>
          <a:bodyPr>
            <a:normAutofit lnSpcReduction="10000"/>
          </a:bodyPr>
          <a:lstStyle/>
          <a:p>
            <a:r>
              <a:rPr lang="en-US" dirty="0"/>
              <a:t>Kang Sun</a:t>
            </a:r>
          </a:p>
          <a:p>
            <a:r>
              <a:rPr lang="en-US" dirty="0" err="1"/>
              <a:t>Yiming</a:t>
            </a:r>
            <a:r>
              <a:rPr lang="en-US" dirty="0"/>
              <a:t> Tan</a:t>
            </a:r>
          </a:p>
          <a:p>
            <a:r>
              <a:rPr lang="en-US" dirty="0" err="1"/>
              <a:t>Haoyu</a:t>
            </a:r>
            <a:r>
              <a:rPr lang="en-US" dirty="0"/>
              <a:t> Zhang</a:t>
            </a:r>
          </a:p>
          <a:p>
            <a:r>
              <a:rPr lang="en-US" dirty="0" err="1"/>
              <a:t>Xiaoxi</a:t>
            </a:r>
            <a:r>
              <a:rPr lang="en-US" dirty="0"/>
              <a:t> Zhao</a:t>
            </a:r>
          </a:p>
        </p:txBody>
      </p:sp>
    </p:spTree>
    <p:extLst>
      <p:ext uri="{BB962C8B-B14F-4D97-AF65-F5344CB8AC3E}">
        <p14:creationId xmlns:p14="http://schemas.microsoft.com/office/powerpoint/2010/main" val="308356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D0FD-CDA5-7746-8EBE-161CF37F690C}"/>
              </a:ext>
            </a:extLst>
          </p:cNvPr>
          <p:cNvSpPr>
            <a:spLocks noGrp="1"/>
          </p:cNvSpPr>
          <p:nvPr>
            <p:ph type="title"/>
          </p:nvPr>
        </p:nvSpPr>
        <p:spPr/>
        <p:txBody>
          <a:bodyPr/>
          <a:lstStyle/>
          <a:p>
            <a:r>
              <a:rPr lang="en-US" dirty="0"/>
              <a:t>Logical data in Python</a:t>
            </a:r>
          </a:p>
        </p:txBody>
      </p:sp>
      <p:sp>
        <p:nvSpPr>
          <p:cNvPr id="3" name="Content Placeholder 2">
            <a:extLst>
              <a:ext uri="{FF2B5EF4-FFF2-40B4-BE49-F238E27FC236}">
                <a16:creationId xmlns:a16="http://schemas.microsoft.com/office/drawing/2014/main" id="{F8EC484F-CFB0-B44E-9DFA-0B4657A5C694}"/>
              </a:ext>
            </a:extLst>
          </p:cNvPr>
          <p:cNvSpPr>
            <a:spLocks noGrp="1"/>
          </p:cNvSpPr>
          <p:nvPr>
            <p:ph idx="1"/>
          </p:nvPr>
        </p:nvSpPr>
        <p:spPr>
          <a:xfrm>
            <a:off x="838200" y="1825625"/>
            <a:ext cx="10515600" cy="4907684"/>
          </a:xfrm>
        </p:spPr>
        <p:txBody>
          <a:bodyPr>
            <a:normAutofit fontScale="92500" lnSpcReduction="20000"/>
          </a:bodyPr>
          <a:lstStyle/>
          <a:p>
            <a:r>
              <a:rPr lang="en-US" dirty="0"/>
              <a:t>Logical type is also called Boolean type in Python.</a:t>
            </a:r>
          </a:p>
          <a:p>
            <a:r>
              <a:rPr lang="en-US" dirty="0"/>
              <a:t>Two values, ‘True’ and ‘False’. Not ‘TRUE’ or ‘true’ !</a:t>
            </a:r>
          </a:p>
          <a:p>
            <a:r>
              <a:rPr lang="en-US" dirty="0"/>
              <a:t>We can change between True and False</a:t>
            </a:r>
          </a:p>
          <a:p>
            <a:r>
              <a:rPr lang="en-US" dirty="0"/>
              <a:t>&gt; X=not True</a:t>
            </a:r>
          </a:p>
          <a:p>
            <a:r>
              <a:rPr lang="en-US" dirty="0"/>
              <a:t>&gt; print(X)</a:t>
            </a:r>
          </a:p>
          <a:p>
            <a:r>
              <a:rPr lang="en-US" dirty="0"/>
              <a:t>&gt; print(type(X))</a:t>
            </a:r>
          </a:p>
          <a:p>
            <a:r>
              <a:rPr lang="en-US" dirty="0"/>
              <a:t>&gt; C = not X</a:t>
            </a:r>
          </a:p>
          <a:p>
            <a:r>
              <a:rPr lang="en-US" dirty="0"/>
              <a:t>&gt; print(C)</a:t>
            </a:r>
          </a:p>
          <a:p>
            <a:r>
              <a:rPr lang="en-US" dirty="0"/>
              <a:t>Compare two Boolean data</a:t>
            </a:r>
          </a:p>
          <a:p>
            <a:r>
              <a:rPr lang="en-US" dirty="0"/>
              <a:t>&gt; X = True</a:t>
            </a:r>
          </a:p>
          <a:p>
            <a:r>
              <a:rPr lang="en-US" dirty="0"/>
              <a:t>&gt; B = True / B = False</a:t>
            </a:r>
          </a:p>
          <a:p>
            <a:r>
              <a:rPr lang="en-US" dirty="0"/>
              <a:t>&gt; print(X == B)</a:t>
            </a:r>
          </a:p>
        </p:txBody>
      </p:sp>
    </p:spTree>
    <p:extLst>
      <p:ext uri="{BB962C8B-B14F-4D97-AF65-F5344CB8AC3E}">
        <p14:creationId xmlns:p14="http://schemas.microsoft.com/office/powerpoint/2010/main" val="52865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2CED-5D59-2A4B-970A-AF9FDFC10098}"/>
              </a:ext>
            </a:extLst>
          </p:cNvPr>
          <p:cNvSpPr>
            <a:spLocks noGrp="1"/>
          </p:cNvSpPr>
          <p:nvPr>
            <p:ph type="title"/>
          </p:nvPr>
        </p:nvSpPr>
        <p:spPr/>
        <p:txBody>
          <a:bodyPr/>
          <a:lstStyle/>
          <a:p>
            <a:r>
              <a:rPr lang="en-US" dirty="0"/>
              <a:t>Logical data in Python</a:t>
            </a:r>
          </a:p>
        </p:txBody>
      </p:sp>
      <p:sp>
        <p:nvSpPr>
          <p:cNvPr id="3" name="Content Placeholder 2">
            <a:extLst>
              <a:ext uri="{FF2B5EF4-FFF2-40B4-BE49-F238E27FC236}">
                <a16:creationId xmlns:a16="http://schemas.microsoft.com/office/drawing/2014/main" id="{248774CD-B13A-4249-B61D-D783336FABAC}"/>
              </a:ext>
            </a:extLst>
          </p:cNvPr>
          <p:cNvSpPr>
            <a:spLocks noGrp="1"/>
          </p:cNvSpPr>
          <p:nvPr>
            <p:ph idx="1"/>
          </p:nvPr>
        </p:nvSpPr>
        <p:spPr>
          <a:xfrm>
            <a:off x="838200" y="1690688"/>
            <a:ext cx="4287982" cy="4947618"/>
          </a:xfrm>
        </p:spPr>
        <p:txBody>
          <a:bodyPr>
            <a:normAutofit fontScale="77500" lnSpcReduction="20000"/>
          </a:bodyPr>
          <a:lstStyle/>
          <a:p>
            <a:r>
              <a:rPr lang="en-US" dirty="0"/>
              <a:t>Comparison operators</a:t>
            </a:r>
          </a:p>
          <a:p>
            <a:r>
              <a:rPr lang="en-US" dirty="0"/>
              <a:t>&gt;  x=2</a:t>
            </a:r>
          </a:p>
          <a:p>
            <a:r>
              <a:rPr lang="en-US" dirty="0"/>
              <a:t>&gt;  1&lt; x &lt;3</a:t>
            </a:r>
          </a:p>
          <a:p>
            <a:r>
              <a:rPr lang="en-US" dirty="0"/>
              <a:t>&gt;  10 &lt; x &lt; 20</a:t>
            </a:r>
          </a:p>
          <a:p>
            <a:r>
              <a:rPr lang="en-US" dirty="0"/>
              <a:t>&gt;  x == 3</a:t>
            </a:r>
          </a:p>
          <a:p>
            <a:r>
              <a:rPr lang="en-US" dirty="0"/>
              <a:t>&gt;  x != 2</a:t>
            </a:r>
          </a:p>
          <a:p>
            <a:endParaRPr lang="en-US" dirty="0"/>
          </a:p>
          <a:p>
            <a:r>
              <a:rPr lang="en-US" dirty="0"/>
              <a:t>AND /OR</a:t>
            </a:r>
          </a:p>
          <a:p>
            <a:r>
              <a:rPr lang="en-US" dirty="0"/>
              <a:t>X and Y = True only when X,Y are True</a:t>
            </a:r>
          </a:p>
          <a:p>
            <a:r>
              <a:rPr lang="en-US" dirty="0"/>
              <a:t>X or Y = False only when X,Y are False</a:t>
            </a:r>
          </a:p>
          <a:p>
            <a:r>
              <a:rPr lang="en-US" dirty="0"/>
              <a:t>X and Y can also written as X &amp; Y</a:t>
            </a:r>
          </a:p>
          <a:p>
            <a:r>
              <a:rPr lang="en-US" dirty="0"/>
              <a:t>X or Y can also written as X or Y</a:t>
            </a:r>
          </a:p>
          <a:p>
            <a:endParaRPr lang="en-US" dirty="0"/>
          </a:p>
        </p:txBody>
      </p:sp>
      <p:sp>
        <p:nvSpPr>
          <p:cNvPr id="4" name="Content Placeholder 2">
            <a:extLst>
              <a:ext uri="{FF2B5EF4-FFF2-40B4-BE49-F238E27FC236}">
                <a16:creationId xmlns:a16="http://schemas.microsoft.com/office/drawing/2014/main" id="{0B06FB95-A427-934D-85C5-856B9DAF677D}"/>
              </a:ext>
            </a:extLst>
          </p:cNvPr>
          <p:cNvSpPr txBox="1">
            <a:spLocks/>
          </p:cNvSpPr>
          <p:nvPr/>
        </p:nvSpPr>
        <p:spPr>
          <a:xfrm>
            <a:off x="6096000" y="1690688"/>
            <a:ext cx="428798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comparison operators are very important to decide whether we have met the goal.</a:t>
            </a:r>
          </a:p>
          <a:p>
            <a:r>
              <a:rPr lang="en-US" dirty="0"/>
              <a:t>Assume we want to have run 10 miles, and we use X to store how many miles we have finished.</a:t>
            </a:r>
          </a:p>
          <a:p>
            <a:pPr marL="0" indent="0">
              <a:buNone/>
            </a:pPr>
            <a:r>
              <a:rPr lang="en-US" dirty="0"/>
              <a:t>   When X &gt;= 10, stop.</a:t>
            </a:r>
          </a:p>
          <a:p>
            <a:endParaRPr lang="en-US" dirty="0"/>
          </a:p>
          <a:p>
            <a:endParaRPr lang="en-US" dirty="0"/>
          </a:p>
        </p:txBody>
      </p:sp>
      <p:sp>
        <p:nvSpPr>
          <p:cNvPr id="5" name="Content Placeholder 2">
            <a:extLst>
              <a:ext uri="{FF2B5EF4-FFF2-40B4-BE49-F238E27FC236}">
                <a16:creationId xmlns:a16="http://schemas.microsoft.com/office/drawing/2014/main" id="{6CCF9441-8569-114D-A07D-FF067E02858A}"/>
              </a:ext>
            </a:extLst>
          </p:cNvPr>
          <p:cNvSpPr txBox="1">
            <a:spLocks/>
          </p:cNvSpPr>
          <p:nvPr/>
        </p:nvSpPr>
        <p:spPr>
          <a:xfrm>
            <a:off x="838200" y="4797631"/>
            <a:ext cx="4287982" cy="2056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spTree>
    <p:extLst>
      <p:ext uri="{BB962C8B-B14F-4D97-AF65-F5344CB8AC3E}">
        <p14:creationId xmlns:p14="http://schemas.microsoft.com/office/powerpoint/2010/main" val="1893697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0D98C-EDD9-7B4E-AB2C-7288D05B4082}"/>
              </a:ext>
            </a:extLst>
          </p:cNvPr>
          <p:cNvSpPr>
            <a:spLocks noGrp="1"/>
          </p:cNvSpPr>
          <p:nvPr>
            <p:ph type="title"/>
          </p:nvPr>
        </p:nvSpPr>
        <p:spPr/>
        <p:txBody>
          <a:bodyPr/>
          <a:lstStyle/>
          <a:p>
            <a:r>
              <a:rPr lang="en-US" dirty="0"/>
              <a:t>Complex type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4B9FB7-6F23-2646-BE05-39C83A6B8B0D}"/>
                  </a:ext>
                </a:extLst>
              </p:cNvPr>
              <p:cNvSpPr>
                <a:spLocks noGrp="1"/>
              </p:cNvSpPr>
              <p:nvPr>
                <p:ph idx="1"/>
              </p:nvPr>
            </p:nvSpPr>
            <p:spPr/>
            <p:txBody>
              <a:bodyPr/>
              <a:lstStyle/>
              <a:p>
                <a:r>
                  <a:rPr lang="en-US" dirty="0"/>
                  <a:t>Complex numbers contain a real and imaginary part.  Imaginary numbers are real multiples of the imaginary unit (the square root of -1), often written </a:t>
                </a:r>
                <a:r>
                  <a:rPr lang="en-US" dirty="0" err="1"/>
                  <a:t>i</a:t>
                </a:r>
                <a:r>
                  <a:rPr lang="en-US" dirty="0"/>
                  <a:t> in mathematics or j in engineering.</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2</m:t>
                        </m:r>
                      </m:sup>
                    </m:sSup>
                    <m:r>
                      <a:rPr lang="en-US" b="0" i="1" smtClean="0">
                        <a:latin typeface="Cambria Math" panose="02040503050406030204" pitchFamily="18" charset="0"/>
                      </a:rPr>
                      <m:t>=−1</m:t>
                    </m:r>
                  </m:oMath>
                </a14:m>
                <a:endParaRPr lang="en-US" dirty="0"/>
              </a:p>
              <a:p>
                <a:r>
                  <a:rPr lang="en-US" dirty="0"/>
                  <a:t>Expression: 1+3j (python),  1+3i (R)</a:t>
                </a:r>
              </a:p>
              <a:p>
                <a:r>
                  <a:rPr lang="en-US" dirty="0"/>
                  <a:t>1 is the real part and 3j/3i is the imaginary part</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644B9FB7-6F23-2646-BE05-39C83A6B8B0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88251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Complex type in Python</a:t>
            </a:r>
          </a:p>
        </p:txBody>
      </p:sp>
      <p:sp>
        <p:nvSpPr>
          <p:cNvPr id="3" name="内容占位符 2"/>
          <p:cNvSpPr>
            <a:spLocks noGrp="1"/>
          </p:cNvSpPr>
          <p:nvPr>
            <p:ph idx="1"/>
          </p:nvPr>
        </p:nvSpPr>
        <p:spPr>
          <a:xfrm>
            <a:off x="838200" y="1825625"/>
            <a:ext cx="4589206" cy="4351338"/>
          </a:xfrm>
        </p:spPr>
        <p:txBody>
          <a:bodyPr>
            <a:normAutofit fontScale="92500" lnSpcReduction="10000"/>
          </a:bodyPr>
          <a:lstStyle/>
          <a:p>
            <a:r>
              <a:rPr lang="en-US" dirty="0"/>
              <a:t> P ‘j’ or ‘J’ after a number to make it the imaginary part.</a:t>
            </a:r>
          </a:p>
          <a:p>
            <a:r>
              <a:rPr lang="en-US" dirty="0"/>
              <a:t>&gt; 1j</a:t>
            </a:r>
          </a:p>
          <a:p>
            <a:r>
              <a:rPr lang="en-US" dirty="0"/>
              <a:t>&gt; 1J</a:t>
            </a:r>
          </a:p>
          <a:p>
            <a:r>
              <a:rPr lang="en-US" dirty="0"/>
              <a:t>&gt; 1j * 1j</a:t>
            </a:r>
          </a:p>
          <a:p>
            <a:pPr marL="0" indent="0">
              <a:buNone/>
            </a:pPr>
            <a:r>
              <a:rPr lang="en-US" dirty="0"/>
              <a:t>The result is (-1 + 0j)</a:t>
            </a:r>
          </a:p>
          <a:p>
            <a:r>
              <a:rPr lang="en-US" dirty="0"/>
              <a:t>&gt; (1+2j) * (1+2j)</a:t>
            </a:r>
          </a:p>
          <a:p>
            <a:pPr marL="0" indent="0">
              <a:buNone/>
            </a:pPr>
            <a:r>
              <a:rPr lang="en-US" dirty="0"/>
              <a:t>The result is (-3+4j)</a:t>
            </a:r>
          </a:p>
          <a:p>
            <a:r>
              <a:rPr lang="en-US" dirty="0"/>
              <a:t>&gt; complex(1,3)</a:t>
            </a:r>
          </a:p>
          <a:p>
            <a:pPr marL="0" indent="0">
              <a:buNone/>
            </a:pPr>
            <a:r>
              <a:rPr lang="en-US" dirty="0"/>
              <a:t>It generates (2+3j)</a:t>
            </a:r>
          </a:p>
          <a:p>
            <a:endParaRPr lang="en-US" dirty="0"/>
          </a:p>
        </p:txBody>
      </p:sp>
      <p:sp>
        <p:nvSpPr>
          <p:cNvPr id="5" name="文本框 4"/>
          <p:cNvSpPr txBox="1"/>
          <p:nvPr/>
        </p:nvSpPr>
        <p:spPr>
          <a:xfrm>
            <a:off x="7211961" y="2091097"/>
            <a:ext cx="3952568" cy="3293209"/>
          </a:xfrm>
          <a:prstGeom prst="rect">
            <a:avLst/>
          </a:prstGeom>
          <a:noFill/>
        </p:spPr>
        <p:txBody>
          <a:bodyPr wrap="square" rtlCol="0">
            <a:spAutoFit/>
          </a:bodyPr>
          <a:lstStyle/>
          <a:p>
            <a:pPr marL="457200" indent="-457200">
              <a:buFont typeface="Arial" panose="020B0604020202020204" pitchFamily="34" charset="0"/>
              <a:buChar char="•"/>
            </a:pPr>
            <a:r>
              <a:rPr lang="en-US" sz="2600" dirty="0"/>
              <a:t>&gt; X = 1+3j</a:t>
            </a:r>
          </a:p>
          <a:p>
            <a:pPr marL="457200" indent="-457200">
              <a:buFont typeface="Arial" panose="020B0604020202020204" pitchFamily="34" charset="0"/>
              <a:buChar char="•"/>
            </a:pPr>
            <a:r>
              <a:rPr lang="en-US" sz="2600" dirty="0"/>
              <a:t>&gt; print(</a:t>
            </a:r>
            <a:r>
              <a:rPr lang="en-US" sz="2600" dirty="0" err="1"/>
              <a:t>x.real</a:t>
            </a:r>
            <a:r>
              <a:rPr lang="en-US" sz="2600" dirty="0"/>
              <a:t>)</a:t>
            </a:r>
          </a:p>
          <a:p>
            <a:pPr marL="457200" indent="-457200">
              <a:buFont typeface="Arial" panose="020B0604020202020204" pitchFamily="34" charset="0"/>
              <a:buChar char="•"/>
            </a:pPr>
            <a:r>
              <a:rPr lang="en-US" sz="2600" dirty="0"/>
              <a:t>1.0</a:t>
            </a:r>
          </a:p>
          <a:p>
            <a:pPr marL="457200" indent="-457200">
              <a:buFont typeface="Arial" panose="020B0604020202020204" pitchFamily="34" charset="0"/>
              <a:buChar char="•"/>
            </a:pPr>
            <a:r>
              <a:rPr lang="en-US" sz="2600" dirty="0"/>
              <a:t>&gt; print(</a:t>
            </a:r>
            <a:r>
              <a:rPr lang="en-US" sz="2600" dirty="0" err="1"/>
              <a:t>x.imag</a:t>
            </a:r>
            <a:r>
              <a:rPr lang="en-US" sz="2600" dirty="0"/>
              <a:t>)</a:t>
            </a:r>
          </a:p>
          <a:p>
            <a:pPr marL="457200" indent="-457200">
              <a:buFont typeface="Arial" panose="020B0604020202020204" pitchFamily="34" charset="0"/>
              <a:buChar char="•"/>
            </a:pPr>
            <a:r>
              <a:rPr lang="en-US" sz="2600" dirty="0"/>
              <a:t>3.0</a:t>
            </a:r>
          </a:p>
          <a:p>
            <a:pPr marL="457200" indent="-457200">
              <a:buFont typeface="Arial" panose="020B0604020202020204" pitchFamily="34" charset="0"/>
              <a:buChar char="•"/>
            </a:pPr>
            <a:r>
              <a:rPr lang="en-US" sz="2600" dirty="0"/>
              <a:t>&gt; print(</a:t>
            </a:r>
            <a:r>
              <a:rPr lang="en-US" sz="2600" dirty="0" err="1"/>
              <a:t>z.conjuagete</a:t>
            </a:r>
            <a:r>
              <a:rPr lang="en-US" sz="2600" dirty="0"/>
              <a:t>())</a:t>
            </a:r>
          </a:p>
          <a:p>
            <a:pPr marL="457200" indent="-457200">
              <a:buFont typeface="Arial" panose="020B0604020202020204" pitchFamily="34" charset="0"/>
              <a:buChar char="•"/>
            </a:pPr>
            <a:r>
              <a:rPr lang="en-US" sz="2600" dirty="0"/>
              <a:t>(2-3j)</a:t>
            </a:r>
          </a:p>
          <a:p>
            <a:pPr marL="457200" indent="-457200">
              <a:buFont typeface="Arial" panose="020B0604020202020204" pitchFamily="34" charset="0"/>
              <a:buChar char="•"/>
            </a:pPr>
            <a:endParaRPr lang="en-US" sz="2600" dirty="0"/>
          </a:p>
        </p:txBody>
      </p:sp>
    </p:spTree>
    <p:extLst>
      <p:ext uri="{BB962C8B-B14F-4D97-AF65-F5344CB8AC3E}">
        <p14:creationId xmlns:p14="http://schemas.microsoft.com/office/powerpoint/2010/main" val="4053753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Character types</a:t>
            </a:r>
          </a:p>
        </p:txBody>
      </p:sp>
      <p:sp>
        <p:nvSpPr>
          <p:cNvPr id="3" name="内容占位符 2"/>
          <p:cNvSpPr>
            <a:spLocks noGrp="1"/>
          </p:cNvSpPr>
          <p:nvPr>
            <p:ph idx="1"/>
          </p:nvPr>
        </p:nvSpPr>
        <p:spPr/>
        <p:txBody>
          <a:bodyPr/>
          <a:lstStyle/>
          <a:p>
            <a:r>
              <a:rPr lang="en-US" dirty="0"/>
              <a:t>Character types represent string values.</a:t>
            </a:r>
          </a:p>
          <a:p>
            <a:r>
              <a:rPr lang="en-US" dirty="0"/>
              <a:t>S</a:t>
            </a:r>
            <a:r>
              <a:rPr lang="en-US" altLang="zh-CN" dirty="0"/>
              <a:t>tring values is different from previous types. In string values, we can include numeric numbers, letters, or special characters like ‘+’, ‘:’,… anything you can get from a keyboard.</a:t>
            </a:r>
          </a:p>
          <a:p>
            <a:r>
              <a:rPr lang="en-US" dirty="0"/>
              <a:t>Example character types</a:t>
            </a:r>
          </a:p>
          <a:p>
            <a:pPr lvl="1"/>
            <a:r>
              <a:rPr lang="en-US" dirty="0"/>
              <a:t>“</a:t>
            </a:r>
            <a:r>
              <a:rPr lang="en-US" dirty="0" err="1"/>
              <a:t>aabbcc’aabbcc</a:t>
            </a:r>
            <a:r>
              <a:rPr lang="en-US" dirty="0"/>
              <a:t>’_”</a:t>
            </a:r>
          </a:p>
          <a:p>
            <a:pPr lvl="1"/>
            <a:r>
              <a:rPr lang="en-US" dirty="0"/>
              <a:t>“1234    “</a:t>
            </a:r>
          </a:p>
          <a:p>
            <a:pPr lvl="1"/>
            <a:r>
              <a:rPr lang="en-US" dirty="0"/>
              <a:t>Please notice that there are spaces after ‘4’ on above string values.</a:t>
            </a:r>
          </a:p>
        </p:txBody>
      </p:sp>
    </p:spTree>
    <p:extLst>
      <p:ext uri="{BB962C8B-B14F-4D97-AF65-F5344CB8AC3E}">
        <p14:creationId xmlns:p14="http://schemas.microsoft.com/office/powerpoint/2010/main" val="2645539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a:t>
            </a:r>
            <a:r>
              <a:rPr lang="en-US" altLang="zh-CN" dirty="0"/>
              <a:t>tring in Python</a:t>
            </a:r>
            <a:endParaRPr lang="en-US" dirty="0"/>
          </a:p>
        </p:txBody>
      </p:sp>
      <p:sp>
        <p:nvSpPr>
          <p:cNvPr id="3" name="内容占位符 2"/>
          <p:cNvSpPr>
            <a:spLocks noGrp="1"/>
          </p:cNvSpPr>
          <p:nvPr>
            <p:ph idx="1"/>
          </p:nvPr>
        </p:nvSpPr>
        <p:spPr/>
        <p:txBody>
          <a:bodyPr>
            <a:normAutofit lnSpcReduction="10000"/>
          </a:bodyPr>
          <a:lstStyle/>
          <a:p>
            <a:r>
              <a:rPr lang="en-US" dirty="0"/>
              <a:t>String in Python is shown using double quotes or single quotes.</a:t>
            </a:r>
          </a:p>
          <a:p>
            <a:r>
              <a:rPr lang="en-US" dirty="0"/>
              <a:t>&gt; print(‘hello world’)</a:t>
            </a:r>
          </a:p>
          <a:p>
            <a:r>
              <a:rPr lang="en-US" dirty="0"/>
              <a:t>&gt; print(“hello world”)</a:t>
            </a:r>
          </a:p>
          <a:p>
            <a:r>
              <a:rPr lang="en-US" dirty="0"/>
              <a:t>Anything between double quotes and a single quote is a string.</a:t>
            </a:r>
          </a:p>
          <a:p>
            <a:r>
              <a:rPr lang="en-US" dirty="0"/>
              <a:t>&gt; “ *&amp;(&amp;(*)*)   1  ”</a:t>
            </a:r>
          </a:p>
          <a:p>
            <a:r>
              <a:rPr lang="en-US" dirty="0"/>
              <a:t>Question:</a:t>
            </a:r>
          </a:p>
          <a:p>
            <a:r>
              <a:rPr lang="en-US" dirty="0"/>
              <a:t>&gt; A = “PYTHON OPEN LAB’”</a:t>
            </a:r>
          </a:p>
          <a:p>
            <a:r>
              <a:rPr lang="en-US" dirty="0"/>
              <a:t>What is A?</a:t>
            </a:r>
          </a:p>
          <a:p>
            <a:r>
              <a:rPr lang="en-US" dirty="0"/>
              <a:t>Brackets much match!</a:t>
            </a:r>
          </a:p>
        </p:txBody>
      </p:sp>
    </p:spTree>
    <p:extLst>
      <p:ext uri="{BB962C8B-B14F-4D97-AF65-F5344CB8AC3E}">
        <p14:creationId xmlns:p14="http://schemas.microsoft.com/office/powerpoint/2010/main" val="2831831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a:t>
            </a:r>
            <a:r>
              <a:rPr lang="en-US" altLang="zh-CN" dirty="0"/>
              <a:t>tring in Python</a:t>
            </a:r>
            <a:endParaRPr lang="en-US" dirty="0"/>
          </a:p>
        </p:txBody>
      </p:sp>
      <p:sp>
        <p:nvSpPr>
          <p:cNvPr id="3" name="内容占位符 2"/>
          <p:cNvSpPr>
            <a:spLocks noGrp="1"/>
          </p:cNvSpPr>
          <p:nvPr>
            <p:ph idx="1"/>
          </p:nvPr>
        </p:nvSpPr>
        <p:spPr/>
        <p:txBody>
          <a:bodyPr>
            <a:normAutofit fontScale="92500" lnSpcReduction="20000"/>
          </a:bodyPr>
          <a:lstStyle/>
          <a:p>
            <a:r>
              <a:rPr lang="en-US" dirty="0"/>
              <a:t>Concatenation</a:t>
            </a:r>
          </a:p>
          <a:p>
            <a:r>
              <a:rPr lang="en-US" dirty="0"/>
              <a:t>&gt; S1 = “Hello”</a:t>
            </a:r>
          </a:p>
          <a:p>
            <a:r>
              <a:rPr lang="en-US" dirty="0"/>
              <a:t>&gt; S2 = “World”</a:t>
            </a:r>
          </a:p>
          <a:p>
            <a:r>
              <a:rPr lang="en-US" dirty="0"/>
              <a:t>&gt; S3 = S1+S2</a:t>
            </a:r>
          </a:p>
          <a:p>
            <a:r>
              <a:rPr lang="en-US" dirty="0"/>
              <a:t>Index</a:t>
            </a:r>
          </a:p>
          <a:p>
            <a:r>
              <a:rPr lang="en-US" dirty="0"/>
              <a:t>&gt; A = “12345”</a:t>
            </a:r>
          </a:p>
          <a:p>
            <a:r>
              <a:rPr lang="en-US" dirty="0"/>
              <a:t>A[0] ? A[1] ? A[2]? A[3] ? A[4] ? A[5]?</a:t>
            </a:r>
          </a:p>
          <a:p>
            <a:r>
              <a:rPr lang="en-US" dirty="0"/>
              <a:t>Slice</a:t>
            </a:r>
          </a:p>
          <a:p>
            <a:r>
              <a:rPr lang="en-US" dirty="0"/>
              <a:t>&gt; A = “1234567”</a:t>
            </a:r>
          </a:p>
          <a:p>
            <a:r>
              <a:rPr lang="en-US" dirty="0"/>
              <a:t>A[2:5] ? A[2:] ? A[2:-1]?</a:t>
            </a:r>
          </a:p>
        </p:txBody>
      </p:sp>
    </p:spTree>
    <p:extLst>
      <p:ext uri="{BB962C8B-B14F-4D97-AF65-F5344CB8AC3E}">
        <p14:creationId xmlns:p14="http://schemas.microsoft.com/office/powerpoint/2010/main" val="4238825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FE7E-861C-E94E-93B9-7F1644ACF698}"/>
              </a:ext>
            </a:extLst>
          </p:cNvPr>
          <p:cNvSpPr>
            <a:spLocks noGrp="1"/>
          </p:cNvSpPr>
          <p:nvPr>
            <p:ph type="title"/>
          </p:nvPr>
        </p:nvSpPr>
        <p:spPr/>
        <p:txBody>
          <a:bodyPr/>
          <a:lstStyle/>
          <a:p>
            <a:r>
              <a:rPr lang="en-US" dirty="0"/>
              <a:t>Data frame</a:t>
            </a:r>
          </a:p>
        </p:txBody>
      </p:sp>
      <p:sp>
        <p:nvSpPr>
          <p:cNvPr id="3" name="Content Placeholder 2">
            <a:extLst>
              <a:ext uri="{FF2B5EF4-FFF2-40B4-BE49-F238E27FC236}">
                <a16:creationId xmlns:a16="http://schemas.microsoft.com/office/drawing/2014/main" id="{D69E065E-F5ED-3B42-B354-B213C7123867}"/>
              </a:ext>
            </a:extLst>
          </p:cNvPr>
          <p:cNvSpPr>
            <a:spLocks noGrp="1"/>
          </p:cNvSpPr>
          <p:nvPr>
            <p:ph idx="1"/>
          </p:nvPr>
        </p:nvSpPr>
        <p:spPr/>
        <p:txBody>
          <a:bodyPr/>
          <a:lstStyle/>
          <a:p>
            <a:r>
              <a:rPr lang="en-US" dirty="0"/>
              <a:t>Data frame as a way to store data in rectangular grids that can easily be overviewed. </a:t>
            </a:r>
          </a:p>
          <a:p>
            <a:r>
              <a:rPr lang="en-US" dirty="0"/>
              <a:t>Each row of these grids corresponds to measurements or values of an instance, while each column is a vector containing data for a specific variable. This means that a data frame’s rows do not need to contain, but can contain, the same type of values: they can be numeric, character, logical, etc.</a:t>
            </a:r>
          </a:p>
        </p:txBody>
      </p:sp>
    </p:spTree>
    <p:extLst>
      <p:ext uri="{BB962C8B-B14F-4D97-AF65-F5344CB8AC3E}">
        <p14:creationId xmlns:p14="http://schemas.microsoft.com/office/powerpoint/2010/main" val="767289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ABA1-EAE7-0E4D-AD3B-982E3FC0610F}"/>
              </a:ext>
            </a:extLst>
          </p:cNvPr>
          <p:cNvSpPr>
            <a:spLocks noGrp="1"/>
          </p:cNvSpPr>
          <p:nvPr>
            <p:ph type="title"/>
          </p:nvPr>
        </p:nvSpPr>
        <p:spPr/>
        <p:txBody>
          <a:bodyPr/>
          <a:lstStyle/>
          <a:p>
            <a:r>
              <a:rPr lang="en-US" dirty="0"/>
              <a:t>Data Frame in Python</a:t>
            </a:r>
          </a:p>
        </p:txBody>
      </p:sp>
      <p:sp>
        <p:nvSpPr>
          <p:cNvPr id="3" name="Content Placeholder 2">
            <a:extLst>
              <a:ext uri="{FF2B5EF4-FFF2-40B4-BE49-F238E27FC236}">
                <a16:creationId xmlns:a16="http://schemas.microsoft.com/office/drawing/2014/main" id="{A54951B2-9493-1240-AC66-D359DEF003C0}"/>
              </a:ext>
            </a:extLst>
          </p:cNvPr>
          <p:cNvSpPr>
            <a:spLocks noGrp="1"/>
          </p:cNvSpPr>
          <p:nvPr>
            <p:ph idx="1"/>
          </p:nvPr>
        </p:nvSpPr>
        <p:spPr/>
        <p:txBody>
          <a:bodyPr>
            <a:normAutofit/>
          </a:bodyPr>
          <a:lstStyle/>
          <a:p>
            <a:r>
              <a:rPr lang="en-US" dirty="0"/>
              <a:t>In general, you could say that the Pandas </a:t>
            </a:r>
            <a:r>
              <a:rPr lang="en-US" dirty="0" err="1"/>
              <a:t>DataFrame</a:t>
            </a:r>
            <a:r>
              <a:rPr lang="en-US" dirty="0"/>
              <a:t> consists of three main components: the data, the index, and the columns.</a:t>
            </a:r>
          </a:p>
          <a:p>
            <a:r>
              <a:rPr lang="en-US" dirty="0"/>
              <a:t>Firstly, the </a:t>
            </a:r>
            <a:r>
              <a:rPr lang="en-US" dirty="0" err="1"/>
              <a:t>DataFrame</a:t>
            </a:r>
            <a:r>
              <a:rPr lang="en-US" dirty="0"/>
              <a:t> can contain data that is:</a:t>
            </a:r>
          </a:p>
          <a:p>
            <a:pPr marL="457200" lvl="1" indent="0">
              <a:buNone/>
            </a:pPr>
            <a:r>
              <a:rPr lang="en-US" dirty="0"/>
              <a:t>a Pandas </a:t>
            </a:r>
            <a:r>
              <a:rPr lang="en-US" dirty="0" err="1"/>
              <a:t>DataFrame</a:t>
            </a:r>
            <a:endParaRPr lang="en-US" dirty="0"/>
          </a:p>
          <a:p>
            <a:pPr marL="457200" lvl="1" indent="0">
              <a:buNone/>
            </a:pPr>
            <a:r>
              <a:rPr lang="en-US" dirty="0"/>
              <a:t>a Pandas Series: a one-dimensional labeled array capable of holding any data type with axis labels or index. An example of a Series object is one column from a </a:t>
            </a:r>
            <a:r>
              <a:rPr lang="en-US" dirty="0" err="1"/>
              <a:t>DataFrame</a:t>
            </a:r>
            <a:r>
              <a:rPr lang="en-US" dirty="0"/>
              <a:t>.</a:t>
            </a:r>
          </a:p>
          <a:p>
            <a:pPr marL="457200" lvl="1" indent="0">
              <a:buNone/>
            </a:pPr>
            <a:r>
              <a:rPr lang="en-US" dirty="0"/>
              <a:t>a NumPy </a:t>
            </a:r>
            <a:r>
              <a:rPr lang="en-US" dirty="0" err="1"/>
              <a:t>ndarray</a:t>
            </a:r>
            <a:r>
              <a:rPr lang="en-US" dirty="0"/>
              <a:t>, which can be a record or structured</a:t>
            </a:r>
          </a:p>
          <a:p>
            <a:pPr marL="457200" lvl="1" indent="0">
              <a:buNone/>
            </a:pPr>
            <a:r>
              <a:rPr lang="en-US" dirty="0"/>
              <a:t>a two-dimensional </a:t>
            </a:r>
            <a:r>
              <a:rPr lang="en-US" dirty="0" err="1"/>
              <a:t>ndarray</a:t>
            </a:r>
            <a:endParaRPr lang="en-US" dirty="0"/>
          </a:p>
          <a:p>
            <a:pPr marL="457200" lvl="1" indent="0">
              <a:buNone/>
            </a:pPr>
            <a:r>
              <a:rPr lang="en-US" dirty="0"/>
              <a:t>dictionaries of one-dimensional </a:t>
            </a:r>
            <a:r>
              <a:rPr lang="en-US" dirty="0" err="1"/>
              <a:t>ndarray’s</a:t>
            </a:r>
            <a:r>
              <a:rPr lang="en-US" dirty="0"/>
              <a:t>, lists, dictionaries or Series.</a:t>
            </a:r>
          </a:p>
          <a:p>
            <a:endParaRPr lang="en-US" dirty="0"/>
          </a:p>
        </p:txBody>
      </p:sp>
    </p:spTree>
    <p:extLst>
      <p:ext uri="{BB962C8B-B14F-4D97-AF65-F5344CB8AC3E}">
        <p14:creationId xmlns:p14="http://schemas.microsoft.com/office/powerpoint/2010/main" val="3247452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FF0E-45A9-C240-9AA2-0733AE06AFD7}"/>
              </a:ext>
            </a:extLst>
          </p:cNvPr>
          <p:cNvSpPr>
            <a:spLocks noGrp="1"/>
          </p:cNvSpPr>
          <p:nvPr>
            <p:ph type="title"/>
          </p:nvPr>
        </p:nvSpPr>
        <p:spPr/>
        <p:txBody>
          <a:bodyPr/>
          <a:lstStyle/>
          <a:p>
            <a:r>
              <a:rPr lang="en-US"/>
              <a:t>Code Examples</a:t>
            </a:r>
          </a:p>
        </p:txBody>
      </p:sp>
      <p:sp>
        <p:nvSpPr>
          <p:cNvPr id="3" name="Content Placeholder 2">
            <a:extLst>
              <a:ext uri="{FF2B5EF4-FFF2-40B4-BE49-F238E27FC236}">
                <a16:creationId xmlns:a16="http://schemas.microsoft.com/office/drawing/2014/main" id="{06A1CF6B-9E06-6546-B376-C49FB82EC38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0183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64F8-8816-8046-9708-459DCD119FD2}"/>
              </a:ext>
            </a:extLst>
          </p:cNvPr>
          <p:cNvSpPr>
            <a:spLocks noGrp="1"/>
          </p:cNvSpPr>
          <p:nvPr>
            <p:ph type="title"/>
          </p:nvPr>
        </p:nvSpPr>
        <p:spPr/>
        <p:txBody>
          <a:bodyPr/>
          <a:lstStyle/>
          <a:p>
            <a:r>
              <a:rPr lang="en-US" dirty="0"/>
              <a:t>Installing</a:t>
            </a:r>
          </a:p>
        </p:txBody>
      </p:sp>
      <p:sp>
        <p:nvSpPr>
          <p:cNvPr id="3" name="Content Placeholder 2">
            <a:extLst>
              <a:ext uri="{FF2B5EF4-FFF2-40B4-BE49-F238E27FC236}">
                <a16:creationId xmlns:a16="http://schemas.microsoft.com/office/drawing/2014/main" id="{63916DE5-BDC1-FE46-AB2A-BBACED2130E1}"/>
              </a:ext>
            </a:extLst>
          </p:cNvPr>
          <p:cNvSpPr>
            <a:spLocks noGrp="1"/>
          </p:cNvSpPr>
          <p:nvPr>
            <p:ph idx="1"/>
          </p:nvPr>
        </p:nvSpPr>
        <p:spPr/>
        <p:txBody>
          <a:bodyPr/>
          <a:lstStyle/>
          <a:p>
            <a:endParaRPr lang="en-US" sz="3600" dirty="0">
              <a:hlinkClick r:id="rId2">
                <a:extLst>
                  <a:ext uri="{A12FA001-AC4F-418D-AE19-62706E023703}">
                    <ahyp:hlinkClr xmlns:ahyp="http://schemas.microsoft.com/office/drawing/2018/hyperlinkcolor" val="tx"/>
                  </a:ext>
                </a:extLst>
              </a:hlinkClick>
            </a:endParaRPr>
          </a:p>
          <a:p>
            <a:r>
              <a:rPr lang="en-US" sz="3600" dirty="0"/>
              <a:t>Anaconda </a:t>
            </a:r>
          </a:p>
          <a:p>
            <a:r>
              <a:rPr lang="en-US" dirty="0"/>
              <a:t> </a:t>
            </a:r>
            <a:r>
              <a:rPr lang="en-US" dirty="0">
                <a:hlinkClick r:id="rId3"/>
              </a:rPr>
              <a:t>https://docs.anaconda.com/anaconda/install/</a:t>
            </a:r>
            <a:endParaRPr lang="en-US" dirty="0"/>
          </a:p>
          <a:p>
            <a:r>
              <a:rPr lang="en-US" dirty="0"/>
              <a:t>Python 2 or Python3? </a:t>
            </a:r>
          </a:p>
          <a:p>
            <a:pPr lvl="1"/>
            <a:r>
              <a:rPr lang="en-US" dirty="0"/>
              <a:t>Anaconda helps you manage them!</a:t>
            </a:r>
          </a:p>
          <a:p>
            <a:endParaRPr lang="en-US" dirty="0"/>
          </a:p>
        </p:txBody>
      </p:sp>
      <p:pic>
        <p:nvPicPr>
          <p:cNvPr id="5" name="Picture 4">
            <a:extLst>
              <a:ext uri="{FF2B5EF4-FFF2-40B4-BE49-F238E27FC236}">
                <a16:creationId xmlns:a16="http://schemas.microsoft.com/office/drawing/2014/main" id="{C951D9DB-779C-164C-B50B-9187A8B083FB}"/>
              </a:ext>
            </a:extLst>
          </p:cNvPr>
          <p:cNvPicPr>
            <a:picLocks noChangeAspect="1"/>
          </p:cNvPicPr>
          <p:nvPr/>
        </p:nvPicPr>
        <p:blipFill>
          <a:blip r:embed="rId4"/>
          <a:stretch>
            <a:fillRect/>
          </a:stretch>
        </p:blipFill>
        <p:spPr>
          <a:xfrm>
            <a:off x="3521199" y="365125"/>
            <a:ext cx="1608941" cy="1604898"/>
          </a:xfrm>
          <a:prstGeom prst="rect">
            <a:avLst/>
          </a:prstGeom>
        </p:spPr>
      </p:pic>
    </p:spTree>
    <p:extLst>
      <p:ext uri="{BB962C8B-B14F-4D97-AF65-F5344CB8AC3E}">
        <p14:creationId xmlns:p14="http://schemas.microsoft.com/office/powerpoint/2010/main" val="1152807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9BC65-1A57-0A41-AC61-3722DE0A8DBD}"/>
              </a:ext>
            </a:extLst>
          </p:cNvPr>
          <p:cNvSpPr>
            <a:spLocks noGrp="1"/>
          </p:cNvSpPr>
          <p:nvPr>
            <p:ph type="title"/>
          </p:nvPr>
        </p:nvSpPr>
        <p:spPr/>
        <p:txBody>
          <a:bodyPr/>
          <a:lstStyle/>
          <a:p>
            <a:r>
              <a:rPr lang="en-US" dirty="0"/>
              <a:t>Plot in Python</a:t>
            </a:r>
          </a:p>
        </p:txBody>
      </p:sp>
      <p:pic>
        <p:nvPicPr>
          <p:cNvPr id="4" name="Content Placeholder 3">
            <a:extLst>
              <a:ext uri="{FF2B5EF4-FFF2-40B4-BE49-F238E27FC236}">
                <a16:creationId xmlns:a16="http://schemas.microsoft.com/office/drawing/2014/main" id="{BD1ED709-3752-3749-B606-95F3E8C1912C}"/>
              </a:ext>
            </a:extLst>
          </p:cNvPr>
          <p:cNvPicPr>
            <a:picLocks noGrp="1" noChangeAspect="1"/>
          </p:cNvPicPr>
          <p:nvPr>
            <p:ph idx="1"/>
          </p:nvPr>
        </p:nvPicPr>
        <p:blipFill>
          <a:blip r:embed="rId2"/>
          <a:stretch>
            <a:fillRect/>
          </a:stretch>
        </p:blipFill>
        <p:spPr>
          <a:xfrm>
            <a:off x="577704" y="1595684"/>
            <a:ext cx="11036592" cy="1705655"/>
          </a:xfrm>
          <a:prstGeom prst="rect">
            <a:avLst/>
          </a:prstGeom>
        </p:spPr>
      </p:pic>
    </p:spTree>
    <p:extLst>
      <p:ext uri="{BB962C8B-B14F-4D97-AF65-F5344CB8AC3E}">
        <p14:creationId xmlns:p14="http://schemas.microsoft.com/office/powerpoint/2010/main" val="3268474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8D18-8FAF-7248-9C74-A6FB7808A2F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90E471F-6F74-CF41-B327-52EC1C040C43}"/>
              </a:ext>
            </a:extLst>
          </p:cNvPr>
          <p:cNvPicPr>
            <a:picLocks noGrp="1" noChangeAspect="1"/>
          </p:cNvPicPr>
          <p:nvPr>
            <p:ph idx="1"/>
          </p:nvPr>
        </p:nvPicPr>
        <p:blipFill>
          <a:blip r:embed="rId2"/>
          <a:stretch>
            <a:fillRect/>
          </a:stretch>
        </p:blipFill>
        <p:spPr>
          <a:xfrm>
            <a:off x="838200" y="365125"/>
            <a:ext cx="10515600" cy="3346376"/>
          </a:xfrm>
          <a:prstGeom prst="rect">
            <a:avLst/>
          </a:prstGeom>
        </p:spPr>
      </p:pic>
    </p:spTree>
    <p:extLst>
      <p:ext uri="{BB962C8B-B14F-4D97-AF65-F5344CB8AC3E}">
        <p14:creationId xmlns:p14="http://schemas.microsoft.com/office/powerpoint/2010/main" val="1952806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F6FE-CD65-E342-89C9-173B4497D6F5}"/>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E1A88791-4A0E-1E40-8212-8489C8AF0561}"/>
              </a:ext>
            </a:extLst>
          </p:cNvPr>
          <p:cNvPicPr>
            <a:picLocks noGrp="1" noChangeAspect="1"/>
          </p:cNvPicPr>
          <p:nvPr>
            <p:ph idx="1"/>
          </p:nvPr>
        </p:nvPicPr>
        <p:blipFill>
          <a:blip r:embed="rId2"/>
          <a:stretch>
            <a:fillRect/>
          </a:stretch>
        </p:blipFill>
        <p:spPr>
          <a:xfrm>
            <a:off x="196070" y="1791829"/>
            <a:ext cx="11799860" cy="2198280"/>
          </a:xfrm>
          <a:prstGeom prst="rect">
            <a:avLst/>
          </a:prstGeom>
        </p:spPr>
      </p:pic>
    </p:spTree>
    <p:extLst>
      <p:ext uri="{BB962C8B-B14F-4D97-AF65-F5344CB8AC3E}">
        <p14:creationId xmlns:p14="http://schemas.microsoft.com/office/powerpoint/2010/main" val="4293875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9EAE-EED4-6942-8E99-EAC41F3DB8F9}"/>
              </a:ext>
            </a:extLst>
          </p:cNvPr>
          <p:cNvSpPr>
            <a:spLocks noGrp="1"/>
          </p:cNvSpPr>
          <p:nvPr>
            <p:ph type="title"/>
          </p:nvPr>
        </p:nvSpPr>
        <p:spPr>
          <a:xfrm>
            <a:off x="838200" y="329500"/>
            <a:ext cx="10515600" cy="1325563"/>
          </a:xfrm>
        </p:spPr>
        <p:txBody>
          <a:bodyPr/>
          <a:lstStyle/>
          <a:p>
            <a:r>
              <a:rPr lang="en-US" b="1" dirty="0"/>
              <a:t>1.Bar plots and Histogram in Python</a:t>
            </a:r>
            <a:br>
              <a:rPr lang="en-US" b="1" dirty="0"/>
            </a:br>
            <a:endParaRPr lang="en-US" dirty="0"/>
          </a:p>
        </p:txBody>
      </p:sp>
      <p:sp>
        <p:nvSpPr>
          <p:cNvPr id="3" name="Content Placeholder 2">
            <a:extLst>
              <a:ext uri="{FF2B5EF4-FFF2-40B4-BE49-F238E27FC236}">
                <a16:creationId xmlns:a16="http://schemas.microsoft.com/office/drawing/2014/main" id="{8A72AD0F-7F35-0C49-A454-5306389B6A44}"/>
              </a:ext>
            </a:extLst>
          </p:cNvPr>
          <p:cNvSpPr>
            <a:spLocks noGrp="1"/>
          </p:cNvSpPr>
          <p:nvPr>
            <p:ph idx="1"/>
          </p:nvPr>
        </p:nvSpPr>
        <p:spPr>
          <a:xfrm>
            <a:off x="838200" y="1661219"/>
            <a:ext cx="10515600" cy="4351338"/>
          </a:xfrm>
        </p:spPr>
        <p:txBody>
          <a:bodyPr/>
          <a:lstStyle/>
          <a:p>
            <a:r>
              <a:rPr lang="en-US" dirty="0"/>
              <a:t>Using bar chart is a good choice when you want to show how a certain quantity varies among discrete set of items.</a:t>
            </a:r>
          </a:p>
          <a:p>
            <a:r>
              <a:rPr lang="en-US" dirty="0"/>
              <a:t>Histograms are frequently used to show brief information about the distribution of a </a:t>
            </a:r>
            <a:r>
              <a:rPr lang="en-US" altLang="zh-CN" dirty="0"/>
              <a:t>(discrete or continuous)</a:t>
            </a:r>
            <a:r>
              <a:rPr lang="en-US" dirty="0"/>
              <a:t> variable.</a:t>
            </a:r>
          </a:p>
        </p:txBody>
      </p:sp>
    </p:spTree>
    <p:extLst>
      <p:ext uri="{BB962C8B-B14F-4D97-AF65-F5344CB8AC3E}">
        <p14:creationId xmlns:p14="http://schemas.microsoft.com/office/powerpoint/2010/main" val="1748709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CDBFF-66A6-C54E-8E7A-F006A2F169A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B97556C-D6A5-9D48-8644-25AC52460190}"/>
              </a:ext>
            </a:extLst>
          </p:cNvPr>
          <p:cNvPicPr>
            <a:picLocks noGrp="1" noChangeAspect="1"/>
          </p:cNvPicPr>
          <p:nvPr>
            <p:ph idx="1"/>
          </p:nvPr>
        </p:nvPicPr>
        <p:blipFill>
          <a:blip r:embed="rId2"/>
          <a:stretch>
            <a:fillRect/>
          </a:stretch>
        </p:blipFill>
        <p:spPr>
          <a:xfrm>
            <a:off x="210401" y="365125"/>
            <a:ext cx="11369031" cy="4505537"/>
          </a:xfrm>
          <a:prstGeom prst="rect">
            <a:avLst/>
          </a:prstGeom>
        </p:spPr>
      </p:pic>
    </p:spTree>
    <p:extLst>
      <p:ext uri="{BB962C8B-B14F-4D97-AF65-F5344CB8AC3E}">
        <p14:creationId xmlns:p14="http://schemas.microsoft.com/office/powerpoint/2010/main" val="240170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7B8D-0401-0249-9E80-FCB6D563CDA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4FE826B-122C-1D42-BC01-6AE7923FF435}"/>
              </a:ext>
            </a:extLst>
          </p:cNvPr>
          <p:cNvPicPr>
            <a:picLocks noGrp="1" noChangeAspect="1"/>
          </p:cNvPicPr>
          <p:nvPr>
            <p:ph idx="1"/>
          </p:nvPr>
        </p:nvPicPr>
        <p:blipFill>
          <a:blip r:embed="rId2"/>
          <a:stretch>
            <a:fillRect/>
          </a:stretch>
        </p:blipFill>
        <p:spPr>
          <a:xfrm>
            <a:off x="205068" y="365125"/>
            <a:ext cx="11781863" cy="4172743"/>
          </a:xfrm>
          <a:prstGeom prst="rect">
            <a:avLst/>
          </a:prstGeom>
        </p:spPr>
      </p:pic>
    </p:spTree>
    <p:extLst>
      <p:ext uri="{BB962C8B-B14F-4D97-AF65-F5344CB8AC3E}">
        <p14:creationId xmlns:p14="http://schemas.microsoft.com/office/powerpoint/2010/main" val="2016386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501E-E645-6D49-A99D-BC86DB1D42F2}"/>
              </a:ext>
            </a:extLst>
          </p:cNvPr>
          <p:cNvSpPr>
            <a:spLocks noGrp="1"/>
          </p:cNvSpPr>
          <p:nvPr>
            <p:ph type="title"/>
          </p:nvPr>
        </p:nvSpPr>
        <p:spPr/>
        <p:txBody>
          <a:bodyPr/>
          <a:lstStyle/>
          <a:p>
            <a:r>
              <a:rPr lang="en-US" b="1" dirty="0"/>
              <a:t>2.Scatter Plot in Python</a:t>
            </a:r>
            <a:br>
              <a:rPr lang="en-US" b="1" dirty="0"/>
            </a:br>
            <a:endParaRPr lang="en-US" dirty="0"/>
          </a:p>
        </p:txBody>
      </p:sp>
      <p:pic>
        <p:nvPicPr>
          <p:cNvPr id="4" name="Content Placeholder 3">
            <a:extLst>
              <a:ext uri="{FF2B5EF4-FFF2-40B4-BE49-F238E27FC236}">
                <a16:creationId xmlns:a16="http://schemas.microsoft.com/office/drawing/2014/main" id="{A76DBEB6-A668-7B45-9A88-22CD1BCCEFE1}"/>
              </a:ext>
            </a:extLst>
          </p:cNvPr>
          <p:cNvPicPr>
            <a:picLocks noGrp="1" noChangeAspect="1"/>
          </p:cNvPicPr>
          <p:nvPr>
            <p:ph idx="1"/>
          </p:nvPr>
        </p:nvPicPr>
        <p:blipFill>
          <a:blip r:embed="rId2"/>
          <a:stretch>
            <a:fillRect/>
          </a:stretch>
        </p:blipFill>
        <p:spPr>
          <a:xfrm>
            <a:off x="838200" y="1192615"/>
            <a:ext cx="10515600" cy="1342241"/>
          </a:xfrm>
          <a:prstGeom prst="rect">
            <a:avLst/>
          </a:prstGeom>
        </p:spPr>
      </p:pic>
      <p:pic>
        <p:nvPicPr>
          <p:cNvPr id="5" name="Picture 4">
            <a:extLst>
              <a:ext uri="{FF2B5EF4-FFF2-40B4-BE49-F238E27FC236}">
                <a16:creationId xmlns:a16="http://schemas.microsoft.com/office/drawing/2014/main" id="{FA31EDBB-E485-8746-BCEC-50AEE42EA834}"/>
              </a:ext>
            </a:extLst>
          </p:cNvPr>
          <p:cNvPicPr>
            <a:picLocks noChangeAspect="1"/>
          </p:cNvPicPr>
          <p:nvPr/>
        </p:nvPicPr>
        <p:blipFill>
          <a:blip r:embed="rId3"/>
          <a:stretch>
            <a:fillRect/>
          </a:stretch>
        </p:blipFill>
        <p:spPr>
          <a:xfrm>
            <a:off x="2214501" y="2534856"/>
            <a:ext cx="5981700" cy="4140200"/>
          </a:xfrm>
          <a:prstGeom prst="rect">
            <a:avLst/>
          </a:prstGeom>
        </p:spPr>
      </p:pic>
    </p:spTree>
    <p:extLst>
      <p:ext uri="{BB962C8B-B14F-4D97-AF65-F5344CB8AC3E}">
        <p14:creationId xmlns:p14="http://schemas.microsoft.com/office/powerpoint/2010/main" val="1704348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C92CB-AD1A-0745-B9B8-60321260FE54}"/>
              </a:ext>
            </a:extLst>
          </p:cNvPr>
          <p:cNvSpPr>
            <a:spLocks noGrp="1"/>
          </p:cNvSpPr>
          <p:nvPr>
            <p:ph type="title"/>
          </p:nvPr>
        </p:nvSpPr>
        <p:spPr/>
        <p:txBody>
          <a:bodyPr/>
          <a:lstStyle/>
          <a:p>
            <a:r>
              <a:rPr lang="en-US" b="1" dirty="0"/>
              <a:t>3. Box Plot in Python</a:t>
            </a:r>
            <a:br>
              <a:rPr lang="en-US" b="1" dirty="0"/>
            </a:br>
            <a:endParaRPr lang="en-US" dirty="0"/>
          </a:p>
        </p:txBody>
      </p:sp>
      <p:pic>
        <p:nvPicPr>
          <p:cNvPr id="4" name="Content Placeholder 3">
            <a:extLst>
              <a:ext uri="{FF2B5EF4-FFF2-40B4-BE49-F238E27FC236}">
                <a16:creationId xmlns:a16="http://schemas.microsoft.com/office/drawing/2014/main" id="{1B27F9D6-9DC4-C44E-A613-03DBD7DA6ED7}"/>
              </a:ext>
            </a:extLst>
          </p:cNvPr>
          <p:cNvPicPr>
            <a:picLocks noGrp="1" noChangeAspect="1"/>
          </p:cNvPicPr>
          <p:nvPr>
            <p:ph idx="1"/>
          </p:nvPr>
        </p:nvPicPr>
        <p:blipFill>
          <a:blip r:embed="rId2"/>
          <a:stretch>
            <a:fillRect/>
          </a:stretch>
        </p:blipFill>
        <p:spPr>
          <a:xfrm>
            <a:off x="101929" y="1242316"/>
            <a:ext cx="13286257" cy="896744"/>
          </a:xfrm>
          <a:prstGeom prst="rect">
            <a:avLst/>
          </a:prstGeom>
        </p:spPr>
      </p:pic>
      <p:pic>
        <p:nvPicPr>
          <p:cNvPr id="5" name="Picture 4">
            <a:extLst>
              <a:ext uri="{FF2B5EF4-FFF2-40B4-BE49-F238E27FC236}">
                <a16:creationId xmlns:a16="http://schemas.microsoft.com/office/drawing/2014/main" id="{ACFC43F8-57DA-B744-99C1-FB742D2E6F19}"/>
              </a:ext>
            </a:extLst>
          </p:cNvPr>
          <p:cNvPicPr>
            <a:picLocks noChangeAspect="1"/>
          </p:cNvPicPr>
          <p:nvPr/>
        </p:nvPicPr>
        <p:blipFill>
          <a:blip r:embed="rId3"/>
          <a:stretch>
            <a:fillRect/>
          </a:stretch>
        </p:blipFill>
        <p:spPr>
          <a:xfrm>
            <a:off x="2018805" y="2139060"/>
            <a:ext cx="6357010" cy="4390453"/>
          </a:xfrm>
          <a:prstGeom prst="rect">
            <a:avLst/>
          </a:prstGeom>
        </p:spPr>
      </p:pic>
    </p:spTree>
    <p:extLst>
      <p:ext uri="{BB962C8B-B14F-4D97-AF65-F5344CB8AC3E}">
        <p14:creationId xmlns:p14="http://schemas.microsoft.com/office/powerpoint/2010/main" val="1786134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F561-31F4-4C43-9F03-464379B6F1AF}"/>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151ED42-A415-9C40-8832-3FC6446CB1FA}"/>
              </a:ext>
            </a:extLst>
          </p:cNvPr>
          <p:cNvSpPr>
            <a:spLocks noGrp="1"/>
          </p:cNvSpPr>
          <p:nvPr>
            <p:ph idx="1"/>
          </p:nvPr>
        </p:nvSpPr>
        <p:spPr/>
        <p:txBody>
          <a:bodyPr/>
          <a:lstStyle/>
          <a:p>
            <a:r>
              <a:rPr lang="en-US" dirty="0"/>
              <a:t> v</a:t>
            </a:r>
          </a:p>
        </p:txBody>
      </p:sp>
      <p:pic>
        <p:nvPicPr>
          <p:cNvPr id="4" name="Picture 3">
            <a:extLst>
              <a:ext uri="{FF2B5EF4-FFF2-40B4-BE49-F238E27FC236}">
                <a16:creationId xmlns:a16="http://schemas.microsoft.com/office/drawing/2014/main" id="{3AEA9347-8852-C84B-92AF-341493BFF98E}"/>
              </a:ext>
            </a:extLst>
          </p:cNvPr>
          <p:cNvPicPr>
            <a:picLocks noChangeAspect="1"/>
          </p:cNvPicPr>
          <p:nvPr/>
        </p:nvPicPr>
        <p:blipFill>
          <a:blip r:embed="rId2"/>
          <a:stretch>
            <a:fillRect/>
          </a:stretch>
        </p:blipFill>
        <p:spPr>
          <a:xfrm>
            <a:off x="142504" y="191299"/>
            <a:ext cx="12192000" cy="2485292"/>
          </a:xfrm>
          <a:prstGeom prst="rect">
            <a:avLst/>
          </a:prstGeom>
        </p:spPr>
      </p:pic>
      <p:pic>
        <p:nvPicPr>
          <p:cNvPr id="5" name="Picture 4">
            <a:extLst>
              <a:ext uri="{FF2B5EF4-FFF2-40B4-BE49-F238E27FC236}">
                <a16:creationId xmlns:a16="http://schemas.microsoft.com/office/drawing/2014/main" id="{1724516E-7949-1D48-9447-A252242983F2}"/>
              </a:ext>
            </a:extLst>
          </p:cNvPr>
          <p:cNvPicPr>
            <a:picLocks noChangeAspect="1"/>
          </p:cNvPicPr>
          <p:nvPr/>
        </p:nvPicPr>
        <p:blipFill>
          <a:blip r:embed="rId3"/>
          <a:stretch>
            <a:fillRect/>
          </a:stretch>
        </p:blipFill>
        <p:spPr>
          <a:xfrm>
            <a:off x="0" y="2850417"/>
            <a:ext cx="12192000" cy="3830628"/>
          </a:xfrm>
          <a:prstGeom prst="rect">
            <a:avLst/>
          </a:prstGeom>
        </p:spPr>
      </p:pic>
    </p:spTree>
    <p:extLst>
      <p:ext uri="{BB962C8B-B14F-4D97-AF65-F5344CB8AC3E}">
        <p14:creationId xmlns:p14="http://schemas.microsoft.com/office/powerpoint/2010/main" val="405067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883669-4F34-4994-B389-3AD1FEE64E98}"/>
              </a:ext>
            </a:extLst>
          </p:cNvPr>
          <p:cNvSpPr txBox="1"/>
          <p:nvPr/>
        </p:nvSpPr>
        <p:spPr>
          <a:xfrm>
            <a:off x="1535838" y="534425"/>
            <a:ext cx="4271196" cy="584775"/>
          </a:xfrm>
          <a:prstGeom prst="rect">
            <a:avLst/>
          </a:prstGeom>
          <a:noFill/>
        </p:spPr>
        <p:txBody>
          <a:bodyPr wrap="square" rtlCol="0">
            <a:spAutoFit/>
          </a:bodyPr>
          <a:lstStyle/>
          <a:p>
            <a:r>
              <a:rPr lang="en-US" altLang="zh-CN" sz="3200" dirty="0"/>
              <a:t>How can we get data?</a:t>
            </a:r>
            <a:endParaRPr lang="zh-CN" altLang="en-US" sz="3200" dirty="0"/>
          </a:p>
        </p:txBody>
      </p:sp>
      <p:sp>
        <p:nvSpPr>
          <p:cNvPr id="3" name="文本框 2">
            <a:extLst>
              <a:ext uri="{FF2B5EF4-FFF2-40B4-BE49-F238E27FC236}">
                <a16:creationId xmlns:a16="http://schemas.microsoft.com/office/drawing/2014/main" id="{80842311-E555-49AB-9599-0D64E9C03937}"/>
              </a:ext>
            </a:extLst>
          </p:cNvPr>
          <p:cNvSpPr txBox="1"/>
          <p:nvPr/>
        </p:nvSpPr>
        <p:spPr>
          <a:xfrm>
            <a:off x="852791" y="2085347"/>
            <a:ext cx="9908486" cy="3139321"/>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Search open datasets</a:t>
            </a:r>
          </a:p>
          <a:p>
            <a:r>
              <a:rPr lang="en-US" altLang="zh-CN" dirty="0"/>
              <a:t>	</a:t>
            </a:r>
            <a:r>
              <a:rPr lang="en-US" altLang="zh-CN" dirty="0">
                <a:hlinkClick r:id="rId2"/>
              </a:rPr>
              <a:t>http://library.columbia.edu</a:t>
            </a:r>
            <a:endParaRPr lang="en-US" altLang="zh-CN" dirty="0"/>
          </a:p>
          <a:p>
            <a:r>
              <a:rPr lang="en-US" altLang="zh-CN" dirty="0"/>
              <a:t>	&gt; Location &gt; Business &amp; Economics Library &gt; Business Databases</a:t>
            </a:r>
          </a:p>
          <a:p>
            <a:r>
              <a:rPr lang="en-US" altLang="zh-CN" dirty="0"/>
              <a:t>	&gt; Services &gt; Digital Data Services &gt; Research Guides / </a:t>
            </a:r>
            <a:r>
              <a:rPr lang="en-US" altLang="zh-CN" dirty="0" err="1"/>
              <a:t>GeoData@Columbia</a:t>
            </a:r>
            <a:r>
              <a:rPr lang="en-US" altLang="zh-CN" dirty="0"/>
              <a:t> /…</a:t>
            </a:r>
          </a:p>
          <a:p>
            <a:endParaRPr lang="en-US" altLang="zh-CN" dirty="0"/>
          </a:p>
          <a:p>
            <a:pPr marL="285750" indent="-285750">
              <a:buFont typeface="Wingdings" panose="05000000000000000000" pitchFamily="2" charset="2"/>
              <a:buChar char="Ø"/>
            </a:pPr>
            <a:r>
              <a:rPr lang="en-US" altLang="zh-CN" dirty="0"/>
              <a:t>Collect</a:t>
            </a:r>
            <a:r>
              <a:rPr lang="zh-CN" altLang="en-US" dirty="0"/>
              <a:t> </a:t>
            </a:r>
            <a:r>
              <a:rPr lang="en-US" altLang="zh-CN" dirty="0"/>
              <a:t>by</a:t>
            </a:r>
            <a:r>
              <a:rPr lang="zh-CN" altLang="en-US" dirty="0"/>
              <a:t> </a:t>
            </a:r>
            <a:r>
              <a:rPr lang="en-US" altLang="zh-CN" dirty="0"/>
              <a:t>ourselves</a:t>
            </a:r>
          </a:p>
          <a:p>
            <a:r>
              <a:rPr lang="en-US" altLang="zh-CN" dirty="0"/>
              <a:t>	Web scraping (upcoming data club events!)</a:t>
            </a:r>
          </a:p>
          <a:p>
            <a:endParaRPr lang="en-US" altLang="zh-CN" dirty="0"/>
          </a:p>
          <a:p>
            <a:pPr marL="285750" indent="-285750">
              <a:buFont typeface="Wingdings" panose="05000000000000000000" pitchFamily="2" charset="2"/>
              <a:buChar char="Ø"/>
            </a:pPr>
            <a:r>
              <a:rPr lang="en-US" altLang="zh-CN" dirty="0"/>
              <a:t>Go to (Wei’s) Consultation Hours!!!</a:t>
            </a:r>
          </a:p>
          <a:p>
            <a:r>
              <a:rPr lang="en-US" altLang="zh-CN" dirty="0"/>
              <a:t>	https://library.columbia.edu/services/research-data-services/schedule.html</a:t>
            </a:r>
          </a:p>
          <a:p>
            <a:r>
              <a:rPr lang="en-US" altLang="zh-CN" dirty="0"/>
              <a:t>	</a:t>
            </a:r>
          </a:p>
        </p:txBody>
      </p:sp>
    </p:spTree>
    <p:extLst>
      <p:ext uri="{BB962C8B-B14F-4D97-AF65-F5344CB8AC3E}">
        <p14:creationId xmlns:p14="http://schemas.microsoft.com/office/powerpoint/2010/main" val="159950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93DE11F-20EC-45E5-B4D2-6177C4086358}"/>
              </a:ext>
            </a:extLst>
          </p:cNvPr>
          <p:cNvSpPr txBox="1"/>
          <p:nvPr/>
        </p:nvSpPr>
        <p:spPr>
          <a:xfrm>
            <a:off x="1322774" y="358637"/>
            <a:ext cx="5992426" cy="523220"/>
          </a:xfrm>
          <a:prstGeom prst="rect">
            <a:avLst/>
          </a:prstGeom>
          <a:noFill/>
        </p:spPr>
        <p:txBody>
          <a:bodyPr wrap="square" rtlCol="0">
            <a:spAutoFit/>
          </a:bodyPr>
          <a:lstStyle/>
          <a:p>
            <a:r>
              <a:rPr lang="en-US" altLang="zh-CN" sz="2800" dirty="0"/>
              <a:t>Data formats and methods to import</a:t>
            </a:r>
            <a:endParaRPr lang="zh-CN" altLang="en-US" sz="2800" dirty="0"/>
          </a:p>
        </p:txBody>
      </p:sp>
      <p:sp>
        <p:nvSpPr>
          <p:cNvPr id="5" name="文本框 4">
            <a:extLst>
              <a:ext uri="{FF2B5EF4-FFF2-40B4-BE49-F238E27FC236}">
                <a16:creationId xmlns:a16="http://schemas.microsoft.com/office/drawing/2014/main" id="{B24C2557-3371-4657-87FB-10BB0EA8FD64}"/>
              </a:ext>
            </a:extLst>
          </p:cNvPr>
          <p:cNvSpPr txBox="1"/>
          <p:nvPr/>
        </p:nvSpPr>
        <p:spPr>
          <a:xfrm>
            <a:off x="1226598" y="959385"/>
            <a:ext cx="8157098" cy="1200329"/>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Open and read a file in python</a:t>
            </a:r>
          </a:p>
          <a:p>
            <a:r>
              <a:rPr lang="en-US" altLang="zh-CN" dirty="0"/>
              <a:t>	</a:t>
            </a:r>
            <a:r>
              <a:rPr lang="zh-CN" altLang="zh-CN" dirty="0"/>
              <a:t>file_object  = open(“filename”, “mode”) </a:t>
            </a:r>
            <a:endParaRPr lang="en-US" altLang="zh-CN" dirty="0"/>
          </a:p>
          <a:p>
            <a:r>
              <a:rPr lang="en-US" altLang="zh-CN" dirty="0"/>
              <a:t>	</a:t>
            </a:r>
            <a:r>
              <a:rPr lang="zh-CN" altLang="zh-CN" dirty="0"/>
              <a:t>file_object</a:t>
            </a:r>
            <a:r>
              <a:rPr lang="en-US" altLang="zh-CN" dirty="0"/>
              <a:t>.read, </a:t>
            </a:r>
            <a:r>
              <a:rPr lang="zh-CN" altLang="zh-CN" dirty="0"/>
              <a:t>file_object</a:t>
            </a:r>
            <a:r>
              <a:rPr lang="en-US" altLang="zh-CN" dirty="0"/>
              <a:t>.</a:t>
            </a:r>
            <a:r>
              <a:rPr lang="en-US" altLang="zh-CN" dirty="0" err="1"/>
              <a:t>readline</a:t>
            </a:r>
            <a:r>
              <a:rPr lang="en-US" altLang="zh-CN" dirty="0"/>
              <a:t>(), </a:t>
            </a:r>
            <a:r>
              <a:rPr lang="zh-CN" altLang="zh-CN" dirty="0"/>
              <a:t>file_object</a:t>
            </a:r>
            <a:r>
              <a:rPr lang="en-US" altLang="zh-CN" dirty="0"/>
              <a:t>.</a:t>
            </a:r>
            <a:r>
              <a:rPr lang="en-US" altLang="zh-CN" dirty="0" err="1"/>
              <a:t>readlines</a:t>
            </a:r>
            <a:r>
              <a:rPr lang="en-US" altLang="zh-CN" dirty="0"/>
              <a:t>()</a:t>
            </a:r>
          </a:p>
          <a:p>
            <a:pPr marL="285750" indent="-285750">
              <a:buFont typeface="Wingdings" panose="05000000000000000000" pitchFamily="2" charset="2"/>
              <a:buChar char="Ø"/>
            </a:pPr>
            <a:r>
              <a:rPr lang="en-US" altLang="zh-CN" dirty="0"/>
              <a:t>Use IO tools in pandas</a:t>
            </a:r>
          </a:p>
        </p:txBody>
      </p:sp>
      <p:pic>
        <p:nvPicPr>
          <p:cNvPr id="10" name="图片 9">
            <a:extLst>
              <a:ext uri="{FF2B5EF4-FFF2-40B4-BE49-F238E27FC236}">
                <a16:creationId xmlns:a16="http://schemas.microsoft.com/office/drawing/2014/main" id="{03384641-7C8A-41E9-9059-6765086D4F0C}"/>
              </a:ext>
            </a:extLst>
          </p:cNvPr>
          <p:cNvPicPr>
            <a:picLocks noChangeAspect="1"/>
          </p:cNvPicPr>
          <p:nvPr/>
        </p:nvPicPr>
        <p:blipFill>
          <a:blip r:embed="rId2"/>
          <a:stretch>
            <a:fillRect/>
          </a:stretch>
        </p:blipFill>
        <p:spPr>
          <a:xfrm>
            <a:off x="1819467" y="2237242"/>
            <a:ext cx="7587051" cy="3277150"/>
          </a:xfrm>
          <a:prstGeom prst="rect">
            <a:avLst/>
          </a:prstGeom>
        </p:spPr>
      </p:pic>
      <p:sp>
        <p:nvSpPr>
          <p:cNvPr id="11" name="文本框 10">
            <a:extLst>
              <a:ext uri="{FF2B5EF4-FFF2-40B4-BE49-F238E27FC236}">
                <a16:creationId xmlns:a16="http://schemas.microsoft.com/office/drawing/2014/main" id="{79E47524-7D04-473F-A138-D765253D2813}"/>
              </a:ext>
            </a:extLst>
          </p:cNvPr>
          <p:cNvSpPr txBox="1"/>
          <p:nvPr/>
        </p:nvSpPr>
        <p:spPr>
          <a:xfrm>
            <a:off x="1322774" y="5696139"/>
            <a:ext cx="9377266" cy="923330"/>
          </a:xfrm>
          <a:prstGeom prst="rect">
            <a:avLst/>
          </a:prstGeom>
          <a:noFill/>
        </p:spPr>
        <p:txBody>
          <a:bodyPr wrap="square" rtlCol="0">
            <a:spAutoFit/>
          </a:bodyPr>
          <a:lstStyle/>
          <a:p>
            <a:r>
              <a:rPr lang="en-US" altLang="zh-CN" dirty="0"/>
              <a:t>For more information:</a:t>
            </a:r>
          </a:p>
          <a:p>
            <a:r>
              <a:rPr lang="en-US" altLang="zh-CN" dirty="0">
                <a:hlinkClick r:id="rId3"/>
              </a:rPr>
              <a:t>https://pandas.pydata.org/pandas-docs/stable/user_guide/io.html</a:t>
            </a:r>
            <a:endParaRPr lang="en-US" altLang="zh-CN" dirty="0"/>
          </a:p>
          <a:p>
            <a:endParaRPr lang="zh-CN" altLang="en-US" dirty="0"/>
          </a:p>
        </p:txBody>
      </p:sp>
    </p:spTree>
    <p:extLst>
      <p:ext uri="{BB962C8B-B14F-4D97-AF65-F5344CB8AC3E}">
        <p14:creationId xmlns:p14="http://schemas.microsoft.com/office/powerpoint/2010/main" val="13175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8675-AAC6-654A-BEC2-271171DFCCD6}"/>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2B4D6FCF-6EF4-104A-B4E2-6BAA3F096CBE}"/>
              </a:ext>
            </a:extLst>
          </p:cNvPr>
          <p:cNvSpPr>
            <a:spLocks noGrp="1"/>
          </p:cNvSpPr>
          <p:nvPr>
            <p:ph idx="1"/>
          </p:nvPr>
        </p:nvSpPr>
        <p:spPr/>
        <p:txBody>
          <a:bodyPr/>
          <a:lstStyle/>
          <a:p>
            <a:r>
              <a:rPr lang="en-US" dirty="0"/>
              <a:t>Why do we need data types?</a:t>
            </a:r>
          </a:p>
          <a:p>
            <a:pPr marL="0" indent="0">
              <a:buNone/>
            </a:pPr>
            <a:endParaRPr lang="en-US" dirty="0"/>
          </a:p>
          <a:p>
            <a:r>
              <a:rPr lang="en-US" dirty="0"/>
              <a:t>We have different kinds of data and we do not use the same format to describe all data we see. That’s why we need different data types.</a:t>
            </a:r>
          </a:p>
          <a:p>
            <a:r>
              <a:rPr lang="en-US" dirty="0"/>
              <a:t>Data types add constraint on data and make them easy to manage.</a:t>
            </a:r>
          </a:p>
          <a:p>
            <a:r>
              <a:rPr lang="en-US" dirty="0"/>
              <a:t>Different data types: numeric, logical, character, string, …</a:t>
            </a:r>
          </a:p>
        </p:txBody>
      </p:sp>
    </p:spTree>
    <p:extLst>
      <p:ext uri="{BB962C8B-B14F-4D97-AF65-F5344CB8AC3E}">
        <p14:creationId xmlns:p14="http://schemas.microsoft.com/office/powerpoint/2010/main" val="4117743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Numeric data</a:t>
            </a:r>
          </a:p>
        </p:txBody>
      </p:sp>
      <p:sp>
        <p:nvSpPr>
          <p:cNvPr id="3" name="内容占位符 2"/>
          <p:cNvSpPr>
            <a:spLocks noGrp="1"/>
          </p:cNvSpPr>
          <p:nvPr>
            <p:ph idx="1"/>
          </p:nvPr>
        </p:nvSpPr>
        <p:spPr/>
        <p:txBody>
          <a:bodyPr/>
          <a:lstStyle/>
          <a:p>
            <a:r>
              <a:rPr lang="en-US" dirty="0"/>
              <a:t>Integers and Floating-Point Numbers</a:t>
            </a:r>
          </a:p>
          <a:p>
            <a:r>
              <a:rPr lang="en-US" dirty="0"/>
              <a:t>The range of integers is not just positive numbers, negative numbers are also integers, like -14131313133133131879 and -1.</a:t>
            </a:r>
          </a:p>
          <a:p>
            <a:pPr marL="228600" lvl="1">
              <a:spcBef>
                <a:spcPts val="1000"/>
              </a:spcBef>
            </a:pPr>
            <a:r>
              <a:rPr lang="en-US" sz="2800" dirty="0"/>
              <a:t>Floating-Point Numbers are specified with a decimal point.</a:t>
            </a:r>
          </a:p>
          <a:p>
            <a:pPr marL="228600" lvl="1">
              <a:spcBef>
                <a:spcPts val="1000"/>
              </a:spcBef>
            </a:pPr>
            <a:endParaRPr lang="en-US" sz="2800" dirty="0"/>
          </a:p>
          <a:p>
            <a:endParaRPr lang="en-US" dirty="0"/>
          </a:p>
          <a:p>
            <a:endParaRPr lang="en-US" dirty="0"/>
          </a:p>
        </p:txBody>
      </p:sp>
    </p:spTree>
    <p:extLst>
      <p:ext uri="{BB962C8B-B14F-4D97-AF65-F5344CB8AC3E}">
        <p14:creationId xmlns:p14="http://schemas.microsoft.com/office/powerpoint/2010/main" val="4205761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Data types of Python                     --- numeric</a:t>
            </a:r>
          </a:p>
        </p:txBody>
      </p:sp>
      <p:sp>
        <p:nvSpPr>
          <p:cNvPr id="3" name="内容占位符 2"/>
          <p:cNvSpPr>
            <a:spLocks noGrp="1"/>
          </p:cNvSpPr>
          <p:nvPr>
            <p:ph idx="1"/>
          </p:nvPr>
        </p:nvSpPr>
        <p:spPr/>
        <p:txBody>
          <a:bodyPr>
            <a:normAutofit fontScale="92500" lnSpcReduction="10000"/>
          </a:bodyPr>
          <a:lstStyle/>
          <a:p>
            <a:r>
              <a:rPr lang="en-US" dirty="0"/>
              <a:t>Integers (</a:t>
            </a:r>
            <a:r>
              <a:rPr lang="en-US" dirty="0" err="1"/>
              <a:t>int</a:t>
            </a:r>
            <a:r>
              <a:rPr lang="en-US" dirty="0"/>
              <a:t>)</a:t>
            </a:r>
          </a:p>
          <a:p>
            <a:pPr lvl="1"/>
            <a:r>
              <a:rPr lang="en-US" dirty="0"/>
              <a:t>In Python 3, there is effectively no limit to how long an integer value can be. Of course, it is constrained by the amount of memory your system has.</a:t>
            </a:r>
          </a:p>
          <a:p>
            <a:pPr lvl="1"/>
            <a:r>
              <a:rPr lang="en-US" dirty="0"/>
              <a:t>&gt;&gt;&gt; X = 1113123123123124124124124123414</a:t>
            </a:r>
          </a:p>
          <a:p>
            <a:pPr lvl="1"/>
            <a:r>
              <a:rPr lang="en-US" dirty="0"/>
              <a:t>&gt;&gt;&gt; print(X)</a:t>
            </a:r>
          </a:p>
          <a:p>
            <a:r>
              <a:rPr lang="en-US" dirty="0"/>
              <a:t>Floating-Point Numbers (</a:t>
            </a:r>
            <a:r>
              <a:rPr lang="en-US" altLang="zh-CN" dirty="0"/>
              <a:t>float</a:t>
            </a:r>
            <a:r>
              <a:rPr lang="en-US" dirty="0"/>
              <a:t>)</a:t>
            </a:r>
          </a:p>
          <a:p>
            <a:pPr lvl="1"/>
            <a:r>
              <a:rPr lang="en-US" dirty="0"/>
              <a:t>&gt;&gt;&gt; type(4.2)</a:t>
            </a:r>
          </a:p>
          <a:p>
            <a:pPr lvl="1"/>
            <a:r>
              <a:rPr lang="en-US" dirty="0"/>
              <a:t>&lt;class ‘float’&gt;</a:t>
            </a:r>
          </a:p>
          <a:p>
            <a:pPr lvl="1"/>
            <a:r>
              <a:rPr lang="en-US" dirty="0"/>
              <a:t>&gt;&gt;&gt; type(4.0)</a:t>
            </a:r>
          </a:p>
          <a:p>
            <a:pPr lvl="1"/>
            <a:r>
              <a:rPr lang="en-US" dirty="0"/>
              <a:t>&lt;class ‘float’&gt;</a:t>
            </a:r>
          </a:p>
          <a:p>
            <a:pPr lvl="1"/>
            <a:r>
              <a:rPr lang="en-US" dirty="0"/>
              <a:t>&gt;&gt;&gt; .4e7</a:t>
            </a:r>
          </a:p>
          <a:p>
            <a:pPr lvl="1"/>
            <a:r>
              <a:rPr lang="en-US" dirty="0"/>
              <a:t>4000000.0</a:t>
            </a:r>
          </a:p>
          <a:p>
            <a:pPr lvl="1"/>
            <a:endParaRPr lang="en-US" dirty="0"/>
          </a:p>
          <a:p>
            <a:pPr marL="457200" lvl="1" indent="0">
              <a:buNone/>
            </a:pPr>
            <a:endParaRPr lang="en-US" dirty="0"/>
          </a:p>
          <a:p>
            <a:endParaRPr lang="en-US" dirty="0"/>
          </a:p>
          <a:p>
            <a:endParaRPr lang="en-US" dirty="0"/>
          </a:p>
        </p:txBody>
      </p:sp>
    </p:spTree>
    <p:extLst>
      <p:ext uri="{BB962C8B-B14F-4D97-AF65-F5344CB8AC3E}">
        <p14:creationId xmlns:p14="http://schemas.microsoft.com/office/powerpoint/2010/main" val="1978284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4AF5-762F-4E48-AE0F-874A0ED04D2B}"/>
              </a:ext>
            </a:extLst>
          </p:cNvPr>
          <p:cNvSpPr>
            <a:spLocks noGrp="1"/>
          </p:cNvSpPr>
          <p:nvPr>
            <p:ph type="title"/>
          </p:nvPr>
        </p:nvSpPr>
        <p:spPr/>
        <p:txBody>
          <a:bodyPr/>
          <a:lstStyle/>
          <a:p>
            <a:r>
              <a:rPr lang="en-US" dirty="0"/>
              <a:t>Data types of Python                     --- numeric</a:t>
            </a:r>
          </a:p>
        </p:txBody>
      </p:sp>
      <p:sp>
        <p:nvSpPr>
          <p:cNvPr id="3" name="Content Placeholder 2">
            <a:extLst>
              <a:ext uri="{FF2B5EF4-FFF2-40B4-BE49-F238E27FC236}">
                <a16:creationId xmlns:a16="http://schemas.microsoft.com/office/drawing/2014/main" id="{362BCBA4-F44E-724C-8119-6C1B2B419116}"/>
              </a:ext>
            </a:extLst>
          </p:cNvPr>
          <p:cNvSpPr>
            <a:spLocks noGrp="1"/>
          </p:cNvSpPr>
          <p:nvPr>
            <p:ph idx="1"/>
          </p:nvPr>
        </p:nvSpPr>
        <p:spPr>
          <a:xfrm>
            <a:off x="838200" y="1825625"/>
            <a:ext cx="4541322" cy="4351338"/>
          </a:xfrm>
        </p:spPr>
        <p:txBody>
          <a:bodyPr>
            <a:normAutofit fontScale="92500" lnSpcReduction="10000"/>
          </a:bodyPr>
          <a:lstStyle/>
          <a:p>
            <a:r>
              <a:rPr lang="en-US" dirty="0"/>
              <a:t>With numeric data types, we can perform operations on them.</a:t>
            </a:r>
          </a:p>
          <a:p>
            <a:r>
              <a:rPr lang="en-US" dirty="0"/>
              <a:t>&gt; K = 3</a:t>
            </a:r>
          </a:p>
          <a:p>
            <a:r>
              <a:rPr lang="en-US" dirty="0"/>
              <a:t>&gt; B = 2.0</a:t>
            </a:r>
          </a:p>
          <a:p>
            <a:r>
              <a:rPr lang="en-US" dirty="0"/>
              <a:t>&gt; C = K+B</a:t>
            </a:r>
          </a:p>
          <a:p>
            <a:r>
              <a:rPr lang="en-US" dirty="0"/>
              <a:t>&gt; print(C)</a:t>
            </a:r>
          </a:p>
          <a:p>
            <a:pPr marL="0" indent="0">
              <a:buNone/>
            </a:pPr>
            <a:r>
              <a:rPr lang="en-US" dirty="0"/>
              <a:t>5.0</a:t>
            </a:r>
          </a:p>
          <a:p>
            <a:r>
              <a:rPr lang="en-US" dirty="0"/>
              <a:t>&gt; print(type(C))</a:t>
            </a:r>
          </a:p>
          <a:p>
            <a:pPr marL="0" indent="0">
              <a:buNone/>
            </a:pPr>
            <a:r>
              <a:rPr lang="en-US" dirty="0"/>
              <a:t>&lt;type ‘float’&gt;</a:t>
            </a:r>
          </a:p>
        </p:txBody>
      </p:sp>
      <p:sp>
        <p:nvSpPr>
          <p:cNvPr id="4" name="Content Placeholder 2">
            <a:extLst>
              <a:ext uri="{FF2B5EF4-FFF2-40B4-BE49-F238E27FC236}">
                <a16:creationId xmlns:a16="http://schemas.microsoft.com/office/drawing/2014/main" id="{4BAA30F4-0C02-FC4E-AAE7-6A88BE718108}"/>
              </a:ext>
            </a:extLst>
          </p:cNvPr>
          <p:cNvSpPr txBox="1">
            <a:spLocks/>
          </p:cNvSpPr>
          <p:nvPr/>
        </p:nvSpPr>
        <p:spPr>
          <a:xfrm>
            <a:off x="6453250" y="1825625"/>
            <a:ext cx="4541322" cy="35895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&gt; K = 3.7</a:t>
            </a:r>
          </a:p>
          <a:p>
            <a:r>
              <a:rPr lang="en-US" dirty="0"/>
              <a:t>&gt; B = 2.0</a:t>
            </a:r>
          </a:p>
          <a:p>
            <a:r>
              <a:rPr lang="en-US" dirty="0"/>
              <a:t>&gt; C = K*B</a:t>
            </a:r>
          </a:p>
          <a:p>
            <a:r>
              <a:rPr lang="en-US" dirty="0"/>
              <a:t>&gt; print(C)</a:t>
            </a:r>
          </a:p>
          <a:p>
            <a:pPr marL="0" indent="0">
              <a:buFont typeface="Arial" panose="020B0604020202020204" pitchFamily="34" charset="0"/>
              <a:buNone/>
            </a:pPr>
            <a:r>
              <a:rPr lang="en-US" dirty="0"/>
              <a:t>7.4</a:t>
            </a:r>
          </a:p>
          <a:p>
            <a:r>
              <a:rPr lang="en-US" dirty="0"/>
              <a:t>&gt; print(type(C))</a:t>
            </a:r>
          </a:p>
          <a:p>
            <a:pPr marL="0" indent="0">
              <a:buFont typeface="Arial" panose="020B0604020202020204" pitchFamily="34" charset="0"/>
              <a:buNone/>
            </a:pPr>
            <a:r>
              <a:rPr lang="en-US" dirty="0"/>
              <a:t>&lt;type ‘float’&gt;</a:t>
            </a:r>
          </a:p>
        </p:txBody>
      </p:sp>
      <p:sp>
        <p:nvSpPr>
          <p:cNvPr id="5" name="Content Placeholder 2">
            <a:extLst>
              <a:ext uri="{FF2B5EF4-FFF2-40B4-BE49-F238E27FC236}">
                <a16:creationId xmlns:a16="http://schemas.microsoft.com/office/drawing/2014/main" id="{3EDDB4ED-F505-224B-9585-92B610C4774A}"/>
              </a:ext>
            </a:extLst>
          </p:cNvPr>
          <p:cNvSpPr txBox="1">
            <a:spLocks/>
          </p:cNvSpPr>
          <p:nvPr/>
        </p:nvSpPr>
        <p:spPr>
          <a:xfrm>
            <a:off x="4547097" y="5771408"/>
            <a:ext cx="7739742" cy="1086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thing is notice is division between integers</a:t>
            </a:r>
          </a:p>
          <a:p>
            <a:r>
              <a:rPr lang="en-US" dirty="0"/>
              <a:t>Like 9/2</a:t>
            </a:r>
          </a:p>
        </p:txBody>
      </p:sp>
    </p:spTree>
    <p:extLst>
      <p:ext uri="{BB962C8B-B14F-4D97-AF65-F5344CB8AC3E}">
        <p14:creationId xmlns:p14="http://schemas.microsoft.com/office/powerpoint/2010/main" val="2356875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Logical data</a:t>
            </a:r>
          </a:p>
        </p:txBody>
      </p:sp>
      <p:sp>
        <p:nvSpPr>
          <p:cNvPr id="3" name="内容占位符 2"/>
          <p:cNvSpPr>
            <a:spLocks noGrp="1"/>
          </p:cNvSpPr>
          <p:nvPr>
            <p:ph idx="1"/>
          </p:nvPr>
        </p:nvSpPr>
        <p:spPr/>
        <p:txBody>
          <a:bodyPr/>
          <a:lstStyle/>
          <a:p>
            <a:r>
              <a:rPr lang="en-US" dirty="0"/>
              <a:t>Logical data just has two values, True and False.</a:t>
            </a:r>
          </a:p>
          <a:p>
            <a:r>
              <a:rPr lang="en-US" dirty="0"/>
              <a:t>It can not store much information, but we can use it to store status of our program.</a:t>
            </a:r>
          </a:p>
          <a:p>
            <a:r>
              <a:rPr lang="en-US" dirty="0"/>
              <a:t>The same purpose can also be achieved by using integer values 0,1. But such design is not safe since the integer type can have other many values and there is potential risk that the value is changed.</a:t>
            </a:r>
          </a:p>
          <a:p>
            <a:r>
              <a:rPr lang="en-US" dirty="0"/>
              <a:t>Logical data only does the task it is assigned! And this is why we need it.</a:t>
            </a:r>
          </a:p>
        </p:txBody>
      </p:sp>
    </p:spTree>
    <p:extLst>
      <p:ext uri="{BB962C8B-B14F-4D97-AF65-F5344CB8AC3E}">
        <p14:creationId xmlns:p14="http://schemas.microsoft.com/office/powerpoint/2010/main" val="2008443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1824</TotalTime>
  <Words>1107</Words>
  <Application>Microsoft Office PowerPoint</Application>
  <PresentationFormat>宽屏</PresentationFormat>
  <Paragraphs>179</Paragraphs>
  <Slides>28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Arial</vt:lpstr>
      <vt:lpstr>Calibri</vt:lpstr>
      <vt:lpstr>Calibri Light</vt:lpstr>
      <vt:lpstr>Cambria Math</vt:lpstr>
      <vt:lpstr>Wingdings</vt:lpstr>
      <vt:lpstr>Office Theme</vt:lpstr>
      <vt:lpstr>Intro to Data with Python</vt:lpstr>
      <vt:lpstr>Installing</vt:lpstr>
      <vt:lpstr>PowerPoint 演示文稿</vt:lpstr>
      <vt:lpstr>PowerPoint 演示文稿</vt:lpstr>
      <vt:lpstr>Data types</vt:lpstr>
      <vt:lpstr>Numeric data</vt:lpstr>
      <vt:lpstr>Data types of Python                     --- numeric</vt:lpstr>
      <vt:lpstr>Data types of Python                     --- numeric</vt:lpstr>
      <vt:lpstr>Logical data</vt:lpstr>
      <vt:lpstr>Logical data in Python</vt:lpstr>
      <vt:lpstr>Logical data in Python</vt:lpstr>
      <vt:lpstr>Complex type</vt:lpstr>
      <vt:lpstr>Complex type in Python</vt:lpstr>
      <vt:lpstr>Character types</vt:lpstr>
      <vt:lpstr>String in Python</vt:lpstr>
      <vt:lpstr>String in Python</vt:lpstr>
      <vt:lpstr>Data frame</vt:lpstr>
      <vt:lpstr>Data Frame in Python</vt:lpstr>
      <vt:lpstr>Code Examples</vt:lpstr>
      <vt:lpstr>Plot in Python</vt:lpstr>
      <vt:lpstr>PowerPoint 演示文稿</vt:lpstr>
      <vt:lpstr>PowerPoint 演示文稿</vt:lpstr>
      <vt:lpstr>1.Bar plots and Histogram in Python </vt:lpstr>
      <vt:lpstr>PowerPoint 演示文稿</vt:lpstr>
      <vt:lpstr>PowerPoint 演示文稿</vt:lpstr>
      <vt:lpstr>2.Scatter Plot in Python </vt:lpstr>
      <vt:lpstr>3. Box Plot in Python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 浩宇</dc:creator>
  <cp:lastModifiedBy>HP</cp:lastModifiedBy>
  <cp:revision>24</cp:revision>
  <dcterms:created xsi:type="dcterms:W3CDTF">2019-02-18T05:20:04Z</dcterms:created>
  <dcterms:modified xsi:type="dcterms:W3CDTF">2019-02-27T02:33:05Z</dcterms:modified>
</cp:coreProperties>
</file>