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sldIdLst>
    <p:sldId id="256" r:id="rId2"/>
    <p:sldId id="264" r:id="rId3"/>
    <p:sldId id="266" r:id="rId4"/>
    <p:sldId id="262" r:id="rId5"/>
    <p:sldId id="258" r:id="rId6"/>
    <p:sldId id="267" r:id="rId7"/>
    <p:sldId id="268" r:id="rId8"/>
    <p:sldId id="269" r:id="rId9"/>
    <p:sldId id="259" r:id="rId10"/>
    <p:sldId id="260" r:id="rId11"/>
    <p:sldId id="261"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4" d="100"/>
          <a:sy n="84" d="100"/>
        </p:scale>
        <p:origin x="64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2766832-2E16-460C-AD40-84591211BCE5}" type="datetimeFigureOut">
              <a:rPr lang="en-IN" smtClean="0"/>
              <a:pPr/>
              <a:t>14-09-2020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180CC0-5DFF-4DDE-9901-60C9308B0E0E}" type="slidenum">
              <a:rPr lang="en-IN" smtClean="0"/>
              <a:pPr/>
              <a:t>‹#›</a:t>
            </a:fld>
            <a:endParaRPr lang="en-IN"/>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6558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233057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30702553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215547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2766832-2E16-460C-AD40-84591211BCE5}" type="datetimeFigureOut">
              <a:rPr lang="en-IN" smtClean="0"/>
              <a:pPr/>
              <a:t>14-09-2020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180CC0-5DFF-4DDE-9901-60C9308B0E0E}" type="slidenum">
              <a:rPr lang="en-IN" smtClean="0"/>
              <a:pPr/>
              <a:t>‹#›</a:t>
            </a:fld>
            <a:endParaRPr lang="en-IN"/>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043711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38767582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996741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96223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66832-2E16-460C-AD40-84591211BCE5}" type="datetimeFigureOut">
              <a:rPr lang="en-IN" smtClean="0"/>
              <a:pPr/>
              <a:t>14-09-2020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39340560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2766832-2E16-460C-AD40-84591211BCE5}" type="datetimeFigureOut">
              <a:rPr lang="en-IN" smtClean="0"/>
              <a:pPr/>
              <a:t>14-09-2020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1180CC0-5DFF-4DDE-9901-60C9308B0E0E}" type="slidenum">
              <a:rPr lang="en-IN" smtClean="0"/>
              <a:pPr/>
              <a:t>‹#›</a:t>
            </a:fld>
            <a:endParaRPr lang="en-IN"/>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067690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2766832-2E16-460C-AD40-84591211BCE5}" type="datetimeFigureOut">
              <a:rPr lang="en-IN" smtClean="0"/>
              <a:pPr/>
              <a:t>14-09-2020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1180CC0-5DFF-4DDE-9901-60C9308B0E0E}" type="slidenum">
              <a:rPr lang="en-IN" smtClean="0"/>
              <a:pPr/>
              <a:t>‹#›</a:t>
            </a:fld>
            <a:endParaRPr lang="en-IN"/>
          </a:p>
        </p:txBody>
      </p:sp>
    </p:spTree>
    <p:extLst>
      <p:ext uri="{BB962C8B-B14F-4D97-AF65-F5344CB8AC3E}">
        <p14:creationId xmlns:p14="http://schemas.microsoft.com/office/powerpoint/2010/main" val="4010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2766832-2E16-460C-AD40-84591211BCE5}" type="datetimeFigureOut">
              <a:rPr lang="en-IN" smtClean="0"/>
              <a:pPr/>
              <a:t>14-09-2020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180CC0-5DFF-4DDE-9901-60C9308B0E0E}" type="slidenum">
              <a:rPr lang="en-IN" smtClean="0"/>
              <a:pPr/>
              <a:t>‹#›</a:t>
            </a:fld>
            <a:endParaRPr lang="en-IN"/>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510267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CFEB-5BC0-473F-9929-B66B10779EED}"/>
              </a:ext>
            </a:extLst>
          </p:cNvPr>
          <p:cNvSpPr>
            <a:spLocks noGrp="1"/>
          </p:cNvSpPr>
          <p:nvPr>
            <p:ph type="ctrTitle"/>
          </p:nvPr>
        </p:nvSpPr>
        <p:spPr/>
        <p:txBody>
          <a:bodyPr/>
          <a:lstStyle/>
          <a:p>
            <a:r>
              <a:rPr lang="en-US" b="1" dirty="0"/>
              <a:t>Online </a:t>
            </a:r>
            <a:br>
              <a:rPr lang="en-US" b="1" dirty="0"/>
            </a:br>
            <a:r>
              <a:rPr lang="en-US" b="1" dirty="0"/>
              <a:t>education</a:t>
            </a:r>
            <a:endParaRPr lang="en-IN" b="1" dirty="0"/>
          </a:p>
        </p:txBody>
      </p:sp>
      <p:sp>
        <p:nvSpPr>
          <p:cNvPr id="3" name="Subtitle 2">
            <a:extLst>
              <a:ext uri="{FF2B5EF4-FFF2-40B4-BE49-F238E27FC236}">
                <a16:creationId xmlns:a16="http://schemas.microsoft.com/office/drawing/2014/main" id="{9E0FA69D-EA92-4084-B318-3122BF146A81}"/>
              </a:ext>
            </a:extLst>
          </p:cNvPr>
          <p:cNvSpPr>
            <a:spLocks noGrp="1"/>
          </p:cNvSpPr>
          <p:nvPr>
            <p:ph type="subTitle" idx="1"/>
          </p:nvPr>
        </p:nvSpPr>
        <p:spPr/>
        <p:txBody>
          <a:bodyPr/>
          <a:lstStyle/>
          <a:p>
            <a:r>
              <a:rPr lang="en-IN" dirty="0"/>
              <a:t>Evolving the education</a:t>
            </a:r>
          </a:p>
        </p:txBody>
      </p:sp>
    </p:spTree>
    <p:extLst>
      <p:ext uri="{BB962C8B-B14F-4D97-AF65-F5344CB8AC3E}">
        <p14:creationId xmlns:p14="http://schemas.microsoft.com/office/powerpoint/2010/main" val="139822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AB228-DA17-4053-B8BE-1E3813BB56F8}"/>
              </a:ext>
            </a:extLst>
          </p:cNvPr>
          <p:cNvSpPr txBox="1"/>
          <p:nvPr/>
        </p:nvSpPr>
        <p:spPr>
          <a:xfrm>
            <a:off x="1248229" y="246744"/>
            <a:ext cx="7881257" cy="6312497"/>
          </a:xfrm>
          <a:prstGeom prst="rect">
            <a:avLst/>
          </a:prstGeom>
          <a:noFill/>
        </p:spPr>
        <p:txBody>
          <a:bodyPr wrap="square">
            <a:spAutoFit/>
          </a:bodyPr>
          <a:lstStyle/>
          <a:p>
            <a:pPr algn="ctr">
              <a:lnSpc>
                <a:spcPct val="120000"/>
              </a:lnSpc>
              <a:spcAft>
                <a:spcPts val="1000"/>
              </a:spcAft>
            </a:pPr>
            <a:endParaRPr lang="en-US" sz="3200" b="1" u="sng" dirty="0">
              <a:latin typeface="Berlin Sans FB Demi" pitchFamily="34" charset="0"/>
            </a:endParaRPr>
          </a:p>
          <a:p>
            <a:pPr algn="ctr">
              <a:lnSpc>
                <a:spcPct val="120000"/>
              </a:lnSpc>
              <a:spcAft>
                <a:spcPts val="1000"/>
              </a:spcAft>
            </a:pPr>
            <a:r>
              <a:rPr lang="en-US" sz="3200" b="1" u="sng" dirty="0">
                <a:latin typeface="Berlin Sans FB Demi" pitchFamily="34" charset="0"/>
              </a:rPr>
              <a:t>STUDENT WORK MODULE</a:t>
            </a:r>
          </a:p>
          <a:p>
            <a:pPr algn="ctr">
              <a:lnSpc>
                <a:spcPct val="120000"/>
              </a:lnSpc>
              <a:spcAft>
                <a:spcPts val="1000"/>
              </a:spcAft>
            </a:pPr>
            <a:endParaRPr lang="en-IN" sz="1200" u="sng" dirty="0">
              <a:effectLst/>
              <a:latin typeface="Berlin Sans FB Demi" pitchFamily="34" charset="0"/>
              <a:ea typeface="Times New Roman" panose="02020603050405020304" pitchFamily="18" charset="0"/>
              <a:cs typeface="Shruti" panose="020B0502040204020203" pitchFamily="34" charset="0"/>
            </a:endParaRPr>
          </a:p>
          <a:p>
            <a:pPr marL="342900" lvl="0" indent="-342900">
              <a:lnSpc>
                <a:spcPct val="120000"/>
              </a:lnSpc>
              <a:spcAft>
                <a:spcPts val="0"/>
              </a:spcAft>
              <a:buFont typeface="Symbol" panose="05050102010706020507" pitchFamily="18" charset="2"/>
              <a:buChar char=""/>
            </a:pPr>
            <a:r>
              <a:rPr lang="en-IN" sz="2000" dirty="0">
                <a:effectLst/>
                <a:latin typeface="Arial" panose="020B0604020202020204" pitchFamily="34" charset="0"/>
                <a:ea typeface="Times New Roman" panose="02020603050405020304" pitchFamily="18" charset="0"/>
                <a:cs typeface="Shruti" panose="020B0502040204020203" pitchFamily="34" charset="0"/>
              </a:rPr>
              <a:t>Students will be given work as per the schedule.</a:t>
            </a:r>
            <a:endParaRPr lang="en-IN" sz="2000" dirty="0">
              <a:effectLst/>
              <a:latin typeface="Calibri" panose="020F0502020204030204" pitchFamily="34" charset="0"/>
              <a:ea typeface="Times New Roman" panose="02020603050405020304" pitchFamily="18" charset="0"/>
              <a:cs typeface="Shruti" panose="020B0502040204020203" pitchFamily="34" charset="0"/>
            </a:endParaRPr>
          </a:p>
          <a:p>
            <a:pPr marL="342900" lvl="0" indent="-342900">
              <a:lnSpc>
                <a:spcPct val="120000"/>
              </a:lnSpc>
              <a:spcAft>
                <a:spcPts val="0"/>
              </a:spcAft>
              <a:buFont typeface="Symbol" panose="05050102010706020507" pitchFamily="18" charset="2"/>
              <a:buChar char=""/>
            </a:pPr>
            <a:r>
              <a:rPr lang="en-IN" sz="2000" dirty="0">
                <a:effectLst/>
                <a:latin typeface="Arial" panose="020B0604020202020204" pitchFamily="34" charset="0"/>
                <a:ea typeface="Times New Roman" panose="02020603050405020304" pitchFamily="18" charset="0"/>
                <a:cs typeface="Shruti" panose="020B0502040204020203" pitchFamily="34" charset="0"/>
              </a:rPr>
              <a:t>Students will be able to download the material from the website as per their needs &amp; requirements.</a:t>
            </a:r>
            <a:endParaRPr lang="en-IN" sz="2000" dirty="0">
              <a:latin typeface="Calibri" panose="020F0502020204030204" pitchFamily="34" charset="0"/>
              <a:ea typeface="Times New Roman" panose="02020603050405020304" pitchFamily="18" charset="0"/>
              <a:cs typeface="Shruti" panose="020B0502040204020203" pitchFamily="34" charset="0"/>
            </a:endParaRPr>
          </a:p>
          <a:p>
            <a:pPr marL="342900" lvl="0" indent="-342900">
              <a:lnSpc>
                <a:spcPct val="120000"/>
              </a:lnSpc>
              <a:spcAft>
                <a:spcPts val="0"/>
              </a:spcAft>
              <a:buFont typeface="Symbol" panose="05050102010706020507" pitchFamily="18" charset="2"/>
              <a:buChar char=""/>
            </a:pPr>
            <a:r>
              <a:rPr lang="en-IN" sz="2000" dirty="0">
                <a:effectLst/>
                <a:latin typeface="Calibri" panose="020F0502020204030204" pitchFamily="34" charset="0"/>
                <a:ea typeface="Times New Roman" panose="02020603050405020304" pitchFamily="18" charset="0"/>
                <a:cs typeface="Shruti" panose="020B0502040204020203" pitchFamily="34" charset="0"/>
              </a:rPr>
              <a:t>It is mandatory for each and every Students have to attend the Quiz at a given time period. </a:t>
            </a:r>
          </a:p>
          <a:p>
            <a:pPr marL="342900" lvl="0" indent="-342900">
              <a:lnSpc>
                <a:spcPct val="120000"/>
              </a:lnSpc>
              <a:spcAft>
                <a:spcPts val="0"/>
              </a:spcAft>
              <a:buFont typeface="Symbol" panose="05050102010706020507" pitchFamily="18" charset="2"/>
              <a:buChar char=""/>
            </a:pPr>
            <a:r>
              <a:rPr lang="en-IN" sz="2000" dirty="0">
                <a:effectLst/>
                <a:latin typeface="Calibri" panose="020F0502020204030204" pitchFamily="34" charset="0"/>
                <a:ea typeface="Times New Roman" panose="02020603050405020304" pitchFamily="18" charset="0"/>
                <a:cs typeface="Shruti" panose="020B0502040204020203" pitchFamily="34" charset="0"/>
              </a:rPr>
              <a:t>Student can invite their friends through  the given/suggested link.</a:t>
            </a:r>
          </a:p>
          <a:p>
            <a:pPr marL="342900" lvl="0" indent="-342900">
              <a:lnSpc>
                <a:spcPct val="120000"/>
              </a:lnSpc>
              <a:spcAft>
                <a:spcPts val="0"/>
              </a:spcAft>
              <a:buFont typeface="Symbol" panose="05050102010706020507" pitchFamily="18" charset="2"/>
              <a:buChar char=""/>
            </a:pPr>
            <a:r>
              <a:rPr lang="en-IN" sz="2000" dirty="0">
                <a:effectLst/>
                <a:latin typeface="Arial" panose="020B0604020202020204" pitchFamily="34" charset="0"/>
                <a:ea typeface="Times New Roman" panose="02020603050405020304" pitchFamily="18" charset="0"/>
                <a:cs typeface="Shruti" panose="020B0502040204020203" pitchFamily="34" charset="0"/>
              </a:rPr>
              <a:t>Students will be given permission to share their Own Documents and search for their doubts as per their needs</a:t>
            </a:r>
            <a:endParaRPr lang="en-IN" sz="2000" dirty="0">
              <a:latin typeface="Calibri" panose="020F0502020204030204" pitchFamily="34" charset="0"/>
              <a:ea typeface="Times New Roman" panose="02020603050405020304" pitchFamily="18" charset="0"/>
              <a:cs typeface="Shruti" panose="020B0502040204020203" pitchFamily="34" charset="0"/>
            </a:endParaRPr>
          </a:p>
          <a:p>
            <a:pPr marL="342900" lvl="0" indent="-342900">
              <a:lnSpc>
                <a:spcPct val="120000"/>
              </a:lnSpc>
              <a:spcAft>
                <a:spcPts val="0"/>
              </a:spcAft>
              <a:buFont typeface="Symbol" panose="05050102010706020507" pitchFamily="18" charset="2"/>
              <a:buChar char=""/>
            </a:pPr>
            <a:r>
              <a:rPr lang="en-IN" sz="2000" dirty="0">
                <a:effectLst/>
                <a:latin typeface="Arial" panose="020B0604020202020204" pitchFamily="34" charset="0"/>
                <a:ea typeface="Times New Roman" panose="02020603050405020304" pitchFamily="18" charset="0"/>
              </a:rPr>
              <a:t>Students have to complete their given work on time whether it is theory or practically </a:t>
            </a:r>
          </a:p>
          <a:p>
            <a:pPr marL="342900" lvl="0" indent="-342900">
              <a:lnSpc>
                <a:spcPct val="120000"/>
              </a:lnSpc>
              <a:spcAft>
                <a:spcPts val="0"/>
              </a:spcAft>
              <a:buFont typeface="Symbol" panose="05050102010706020507" pitchFamily="18" charset="2"/>
              <a:buChar char=""/>
            </a:pPr>
            <a:r>
              <a:rPr lang="en-IN" sz="2000" dirty="0">
                <a:latin typeface="Arial" panose="020B0604020202020204" pitchFamily="34" charset="0"/>
              </a:rPr>
              <a:t>Students have to upload their work to their respective Faculties in a given time period.</a:t>
            </a:r>
            <a:endParaRPr lang="en-IN" sz="2000" dirty="0"/>
          </a:p>
        </p:txBody>
      </p:sp>
      <p:pic>
        <p:nvPicPr>
          <p:cNvPr id="4" name="Picture 3">
            <a:extLst>
              <a:ext uri="{FF2B5EF4-FFF2-40B4-BE49-F238E27FC236}">
                <a16:creationId xmlns:a16="http://schemas.microsoft.com/office/drawing/2014/main" id="{9DA7B2CA-E9D5-48A3-826F-FF110220B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213" y="213287"/>
            <a:ext cx="2367012" cy="23992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Student2.png"/>
          <p:cNvPicPr>
            <a:picLocks noChangeAspect="1"/>
          </p:cNvPicPr>
          <p:nvPr/>
        </p:nvPicPr>
        <p:blipFill>
          <a:blip r:embed="rId3"/>
          <a:stretch>
            <a:fillRect/>
          </a:stretch>
        </p:blipFill>
        <p:spPr>
          <a:xfrm>
            <a:off x="9212944" y="3338286"/>
            <a:ext cx="2555648" cy="2933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158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4" end="4"/>
                                            </p:txEl>
                                          </p:spTgt>
                                        </p:tgtEl>
                                      </p:cBhvr>
                                    </p:animEffect>
                                    <p:animScale>
                                      <p:cBhvr>
                                        <p:cTn id="13" dur="250" autoRev="1" fill="hold"/>
                                        <p:tgtEl>
                                          <p:spTgt spid="3">
                                            <p:txEl>
                                              <p:pRg st="4" end="4"/>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5" end="5"/>
                                            </p:txEl>
                                          </p:spTgt>
                                        </p:tgtEl>
                                      </p:cBhvr>
                                    </p:animEffect>
                                    <p:animScale>
                                      <p:cBhvr>
                                        <p:cTn id="16" dur="250" autoRev="1" fill="hold"/>
                                        <p:tgtEl>
                                          <p:spTgt spid="3">
                                            <p:txEl>
                                              <p:pRg st="5" end="5"/>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6" end="6"/>
                                            </p:txEl>
                                          </p:spTgt>
                                        </p:tgtEl>
                                      </p:cBhvr>
                                    </p:animEffect>
                                    <p:animScale>
                                      <p:cBhvr>
                                        <p:cTn id="19" dur="250" autoRev="1" fill="hold"/>
                                        <p:tgtEl>
                                          <p:spTgt spid="3">
                                            <p:txEl>
                                              <p:pRg st="6" end="6"/>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7" end="7"/>
                                            </p:txEl>
                                          </p:spTgt>
                                        </p:tgtEl>
                                      </p:cBhvr>
                                    </p:animEffect>
                                    <p:animScale>
                                      <p:cBhvr>
                                        <p:cTn id="22" dur="250" autoRev="1" fill="hold"/>
                                        <p:tgtEl>
                                          <p:spTgt spid="3">
                                            <p:txEl>
                                              <p:pRg st="7" end="7"/>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8" end="8"/>
                                            </p:txEl>
                                          </p:spTgt>
                                        </p:tgtEl>
                                      </p:cBhvr>
                                    </p:animEffect>
                                    <p:animScale>
                                      <p:cBhvr>
                                        <p:cTn id="25" dur="250" autoRev="1" fill="hold"/>
                                        <p:tgtEl>
                                          <p:spTgt spid="3">
                                            <p:txEl>
                                              <p:pRg st="8" end="8"/>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9" end="9"/>
                                            </p:txEl>
                                          </p:spTgt>
                                        </p:tgtEl>
                                      </p:cBhvr>
                                    </p:animEffect>
                                    <p:animScale>
                                      <p:cBhvr>
                                        <p:cTn id="28" dur="25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C3725-0B7C-4DBD-A731-42539B789A6E}"/>
              </a:ext>
            </a:extLst>
          </p:cNvPr>
          <p:cNvSpPr txBox="1"/>
          <p:nvPr/>
        </p:nvSpPr>
        <p:spPr>
          <a:xfrm>
            <a:off x="1145895" y="609600"/>
            <a:ext cx="5269420" cy="5745932"/>
          </a:xfrm>
          <a:prstGeom prst="rect">
            <a:avLst/>
          </a:prstGeom>
          <a:noFill/>
        </p:spPr>
        <p:txBody>
          <a:bodyPr wrap="square">
            <a:spAutoFit/>
          </a:bodyPr>
          <a:lstStyle/>
          <a:p>
            <a:pPr algn="ctr">
              <a:lnSpc>
                <a:spcPct val="120000"/>
              </a:lnSpc>
              <a:spcAft>
                <a:spcPts val="1000"/>
              </a:spcAft>
            </a:pPr>
            <a:endParaRPr lang="en-US" sz="2800" b="1" dirty="0">
              <a:latin typeface="Algerian" panose="04020705040A02060702" pitchFamily="82" charset="0"/>
            </a:endParaRPr>
          </a:p>
          <a:p>
            <a:pPr algn="ctr">
              <a:lnSpc>
                <a:spcPct val="120000"/>
              </a:lnSpc>
              <a:spcAft>
                <a:spcPts val="1000"/>
              </a:spcAft>
            </a:pPr>
            <a:r>
              <a:rPr lang="en-US" sz="2800" b="1" u="sng" dirty="0">
                <a:latin typeface="Gill Sans MT (Body)"/>
              </a:rPr>
              <a:t>STAFF  Work  Module</a:t>
            </a:r>
            <a:endParaRPr lang="en-IN" sz="2100" u="sng" dirty="0">
              <a:effectLst/>
              <a:latin typeface="Gill Sans MT (Body)"/>
              <a:ea typeface="Times New Roman" panose="02020603050405020304" pitchFamily="18" charset="0"/>
              <a:cs typeface="Shruti" panose="020B0502040204020203" pitchFamily="34" charset="0"/>
            </a:endParaRPr>
          </a:p>
          <a:p>
            <a:pPr marL="1143000" lvl="2" indent="-228600">
              <a:lnSpc>
                <a:spcPct val="120000"/>
              </a:lnSpc>
              <a:spcAft>
                <a:spcPts val="0"/>
              </a:spcAft>
              <a:buFont typeface="Symbol" panose="05050102010706020507" pitchFamily="18" charset="2"/>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View Student’s profile and Data.</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1143000" lvl="2" indent="-228600">
              <a:lnSpc>
                <a:spcPct val="120000"/>
              </a:lnSpc>
              <a:spcAft>
                <a:spcPts val="1000"/>
              </a:spcAft>
              <a:buFont typeface="Symbol" panose="05050102010706020507" pitchFamily="18" charset="2"/>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Manage Student’s progressive report and send to students.</a:t>
            </a:r>
          </a:p>
          <a:p>
            <a:pPr marL="1143000" lvl="2" indent="-228600">
              <a:lnSpc>
                <a:spcPct val="120000"/>
              </a:lnSpc>
              <a:spcAft>
                <a:spcPts val="1000"/>
              </a:spcAft>
              <a:buFont typeface="Symbol" panose="05050102010706020507" pitchFamily="18" charset="2"/>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Upload Material UNIT vies in the website.</a:t>
            </a:r>
          </a:p>
          <a:p>
            <a:pPr marL="1143000" lvl="2" indent="-228600">
              <a:lnSpc>
                <a:spcPct val="120000"/>
              </a:lnSpc>
              <a:spcAft>
                <a:spcPts val="1000"/>
              </a:spcAft>
              <a:buFont typeface="Symbol" panose="05050102010706020507" pitchFamily="18" charset="2"/>
              <a:buChar char=""/>
            </a:pPr>
            <a:r>
              <a:rPr lang="en-IN" sz="2100" dirty="0">
                <a:latin typeface="Arial" panose="020B0604020202020204" pitchFamily="34" charset="0"/>
                <a:ea typeface="Times New Roman" panose="02020603050405020304" pitchFamily="18" charset="0"/>
                <a:cs typeface="Shruti" panose="020B0502040204020203" pitchFamily="34" charset="0"/>
              </a:rPr>
              <a:t>Manage Quiz of the students.</a:t>
            </a:r>
          </a:p>
          <a:p>
            <a:pPr marL="1143000" lvl="2" indent="-228600">
              <a:lnSpc>
                <a:spcPct val="120000"/>
              </a:lnSpc>
              <a:spcAft>
                <a:spcPts val="1000"/>
              </a:spcAft>
              <a:buFont typeface="Symbol" panose="05050102010706020507" pitchFamily="18" charset="2"/>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Make Easy and effective material for the students </a:t>
            </a:r>
          </a:p>
          <a:p>
            <a:pPr marL="1143000" lvl="2" indent="-228600">
              <a:lnSpc>
                <a:spcPct val="120000"/>
              </a:lnSpc>
              <a:spcAft>
                <a:spcPts val="1000"/>
              </a:spcAft>
              <a:buFont typeface="Symbol" panose="05050102010706020507" pitchFamily="18" charset="2"/>
              <a:buChar char=""/>
            </a:pPr>
            <a:r>
              <a:rPr lang="en-IN" sz="2100" dirty="0">
                <a:latin typeface="Arial" panose="020B0604020202020204" pitchFamily="34" charset="0"/>
                <a:ea typeface="Times New Roman" panose="02020603050405020304" pitchFamily="18" charset="0"/>
                <a:cs typeface="Shruti" panose="020B0502040204020203" pitchFamily="34" charset="0"/>
              </a:rPr>
              <a:t>Provide the required and necessary practical work.</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p:txBody>
      </p:sp>
      <p:pic>
        <p:nvPicPr>
          <p:cNvPr id="5" name="Picture 4" descr="STAFF1.jfif"/>
          <p:cNvPicPr>
            <a:picLocks noChangeAspect="1"/>
          </p:cNvPicPr>
          <p:nvPr/>
        </p:nvPicPr>
        <p:blipFill>
          <a:blip r:embed="rId2"/>
          <a:stretch>
            <a:fillRect/>
          </a:stretch>
        </p:blipFill>
        <p:spPr>
          <a:xfrm>
            <a:off x="6564083" y="906007"/>
            <a:ext cx="5059365" cy="5059365"/>
          </a:xfrm>
          <a:prstGeom prst="rect">
            <a:avLst/>
          </a:prstGeom>
        </p:spPr>
      </p:pic>
    </p:spTree>
    <p:extLst>
      <p:ext uri="{BB962C8B-B14F-4D97-AF65-F5344CB8AC3E}">
        <p14:creationId xmlns:p14="http://schemas.microsoft.com/office/powerpoint/2010/main" val="15848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2" end="2"/>
                                            </p:txEl>
                                          </p:spTgt>
                                        </p:tgtEl>
                                      </p:cBhvr>
                                    </p:animEffect>
                                    <p:animScale>
                                      <p:cBhvr>
                                        <p:cTn id="10" dur="250" autoRev="1" fill="hold"/>
                                        <p:tgtEl>
                                          <p:spTgt spid="3">
                                            <p:txEl>
                                              <p:pRg st="2" end="2"/>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3" end="3"/>
                                            </p:txEl>
                                          </p:spTgt>
                                        </p:tgtEl>
                                      </p:cBhvr>
                                    </p:animEffect>
                                    <p:animScale>
                                      <p:cBhvr>
                                        <p:cTn id="13" dur="250" autoRev="1" fill="hold"/>
                                        <p:tgtEl>
                                          <p:spTgt spid="3">
                                            <p:txEl>
                                              <p:pRg st="3" end="3"/>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4" end="4"/>
                                            </p:txEl>
                                          </p:spTgt>
                                        </p:tgtEl>
                                      </p:cBhvr>
                                    </p:animEffect>
                                    <p:animScale>
                                      <p:cBhvr>
                                        <p:cTn id="16" dur="250" autoRev="1" fill="hold"/>
                                        <p:tgtEl>
                                          <p:spTgt spid="3">
                                            <p:txEl>
                                              <p:pRg st="4" end="4"/>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5" end="5"/>
                                            </p:txEl>
                                          </p:spTgt>
                                        </p:tgtEl>
                                      </p:cBhvr>
                                    </p:animEffect>
                                    <p:animScale>
                                      <p:cBhvr>
                                        <p:cTn id="19" dur="250" autoRev="1" fill="hold"/>
                                        <p:tgtEl>
                                          <p:spTgt spid="3">
                                            <p:txEl>
                                              <p:pRg st="5" end="5"/>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6" end="6"/>
                                            </p:txEl>
                                          </p:spTgt>
                                        </p:tgtEl>
                                      </p:cBhvr>
                                    </p:animEffect>
                                    <p:animScale>
                                      <p:cBhvr>
                                        <p:cTn id="22" dur="250" autoRev="1" fill="hold"/>
                                        <p:tgtEl>
                                          <p:spTgt spid="3">
                                            <p:txEl>
                                              <p:pRg st="6" end="6"/>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7" end="7"/>
                                            </p:txEl>
                                          </p:spTgt>
                                        </p:tgtEl>
                                      </p:cBhvr>
                                    </p:animEffect>
                                    <p:animScale>
                                      <p:cBhvr>
                                        <p:cTn id="25"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C3725-0B7C-4DBD-A731-42539B789A6E}"/>
              </a:ext>
            </a:extLst>
          </p:cNvPr>
          <p:cNvSpPr txBox="1"/>
          <p:nvPr/>
        </p:nvSpPr>
        <p:spPr>
          <a:xfrm>
            <a:off x="1145895" y="246744"/>
            <a:ext cx="10363934" cy="4740785"/>
          </a:xfrm>
          <a:prstGeom prst="rect">
            <a:avLst/>
          </a:prstGeom>
          <a:noFill/>
        </p:spPr>
        <p:txBody>
          <a:bodyPr wrap="square">
            <a:spAutoFit/>
          </a:bodyPr>
          <a:lstStyle/>
          <a:p>
            <a:pPr algn="ctr">
              <a:lnSpc>
                <a:spcPct val="120000"/>
              </a:lnSpc>
              <a:spcAft>
                <a:spcPts val="1000"/>
              </a:spcAft>
            </a:pPr>
            <a:endParaRPr lang="en-US" sz="2800" b="1" dirty="0">
              <a:latin typeface="Algerian" panose="04020705040A02060702" pitchFamily="82" charset="0"/>
            </a:endParaRPr>
          </a:p>
          <a:p>
            <a:pPr algn="ctr">
              <a:lnSpc>
                <a:spcPct val="120000"/>
              </a:lnSpc>
              <a:spcAft>
                <a:spcPts val="1000"/>
              </a:spcAft>
              <a:buFont typeface="Wingdings" pitchFamily="2" charset="2"/>
              <a:buChar char="v"/>
            </a:pPr>
            <a:r>
              <a:rPr lang="en-IN" sz="2100" dirty="0">
                <a:latin typeface="Arial" panose="020B0604020202020204" pitchFamily="34" charset="0"/>
                <a:ea typeface="Times New Roman" panose="02020603050405020304" pitchFamily="18" charset="0"/>
                <a:cs typeface="Shruti" panose="020B0502040204020203" pitchFamily="34" charset="0"/>
              </a:rPr>
              <a:t> 	Our AIM is to provide the best educations to the students in this world wide pandemic situations so that they don’t have to sacrifice on their study as well as they will gain knowledge from their own house. </a:t>
            </a:r>
          </a:p>
          <a:p>
            <a:pPr algn="ctr">
              <a:lnSpc>
                <a:spcPct val="120000"/>
              </a:lnSpc>
              <a:spcAft>
                <a:spcPts val="1000"/>
              </a:spcAft>
            </a:pPr>
            <a:endParaRPr lang="en-IN" sz="2100" dirty="0">
              <a:latin typeface="Arial" panose="020B0604020202020204" pitchFamily="34" charset="0"/>
              <a:ea typeface="Times New Roman" panose="02020603050405020304" pitchFamily="18" charset="0"/>
              <a:cs typeface="Shruti" panose="020B0502040204020203" pitchFamily="34" charset="0"/>
            </a:endParaRPr>
          </a:p>
          <a:p>
            <a:pPr algn="ctr">
              <a:lnSpc>
                <a:spcPct val="120000"/>
              </a:lnSpc>
              <a:spcAft>
                <a:spcPts val="1000"/>
              </a:spcAft>
              <a:buFont typeface="Wingdings" pitchFamily="2" charset="2"/>
              <a:buChar char="v"/>
            </a:pPr>
            <a:r>
              <a:rPr lang="en-IN" sz="2100" dirty="0">
                <a:latin typeface="Arial" panose="020B0604020202020204" pitchFamily="34" charset="0"/>
                <a:ea typeface="Times New Roman" panose="02020603050405020304" pitchFamily="18" charset="0"/>
                <a:cs typeface="Shruti" panose="020B0502040204020203" pitchFamily="34" charset="0"/>
              </a:rPr>
              <a:t> 	We are preparing this website for all the students so that they can get their work done with the help of it.......</a:t>
            </a:r>
          </a:p>
          <a:p>
            <a:pPr algn="ctr">
              <a:lnSpc>
                <a:spcPct val="120000"/>
              </a:lnSpc>
              <a:spcAft>
                <a:spcPts val="1000"/>
              </a:spcAft>
            </a:pPr>
            <a:endParaRPr lang="en-IN" sz="2100" dirty="0">
              <a:latin typeface="Arial" panose="020B0604020202020204" pitchFamily="34" charset="0"/>
              <a:ea typeface="Times New Roman" panose="02020603050405020304" pitchFamily="18" charset="0"/>
              <a:cs typeface="Shruti" panose="020B0502040204020203" pitchFamily="34" charset="0"/>
            </a:endParaRPr>
          </a:p>
          <a:p>
            <a:pPr algn="ctr">
              <a:lnSpc>
                <a:spcPct val="120000"/>
              </a:lnSpc>
              <a:spcAft>
                <a:spcPts val="1000"/>
              </a:spcAft>
              <a:buFont typeface="Wingdings" pitchFamily="2" charset="2"/>
              <a:buChar char="v"/>
            </a:pPr>
            <a:r>
              <a:rPr lang="en-IN" sz="2100" dirty="0">
                <a:effectLst/>
                <a:latin typeface="Arial" panose="020B0604020202020204" pitchFamily="34" charset="0"/>
                <a:ea typeface="Times New Roman" panose="02020603050405020304" pitchFamily="18" charset="0"/>
                <a:cs typeface="Shruti" panose="020B0502040204020203" pitchFamily="34" charset="0"/>
              </a:rPr>
              <a:t> 	We are trying our best to give best to our students while keeping everyone’s safety first.......</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p:txBody>
      </p:sp>
      <p:pic>
        <p:nvPicPr>
          <p:cNvPr id="6" name="Picture 5" descr="helping.png"/>
          <p:cNvPicPr>
            <a:picLocks noChangeAspect="1"/>
          </p:cNvPicPr>
          <p:nvPr/>
        </p:nvPicPr>
        <p:blipFill>
          <a:blip r:embed="rId2"/>
          <a:stretch>
            <a:fillRect/>
          </a:stretch>
        </p:blipFill>
        <p:spPr>
          <a:xfrm>
            <a:off x="9303650" y="4545253"/>
            <a:ext cx="2200954" cy="2124065"/>
          </a:xfrm>
          <a:prstGeom prst="rect">
            <a:avLst/>
          </a:prstGeom>
        </p:spPr>
      </p:pic>
    </p:spTree>
    <p:extLst>
      <p:ext uri="{BB962C8B-B14F-4D97-AF65-F5344CB8AC3E}">
        <p14:creationId xmlns:p14="http://schemas.microsoft.com/office/powerpoint/2010/main" val="15848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5" end="5"/>
                                            </p:txEl>
                                          </p:spTgt>
                                        </p:tgtEl>
                                      </p:cBhvr>
                                    </p:animEffect>
                                    <p:animScale>
                                      <p:cBhvr>
                                        <p:cTn id="13"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487" y="885370"/>
            <a:ext cx="10334170" cy="369332"/>
          </a:xfrm>
          <a:prstGeom prst="rect">
            <a:avLst/>
          </a:prstGeom>
        </p:spPr>
        <p:txBody>
          <a:bodyPr wrap="square">
            <a:spAutoFit/>
          </a:bodyPr>
          <a:lstStyle/>
          <a:p>
            <a:pPr marL="742950" lvl="1" indent="-285750"/>
            <a:r>
              <a:rPr lang="en-IN" dirty="0">
                <a:solidFill>
                  <a:srgbClr val="222222"/>
                </a:solidFill>
                <a:latin typeface="arial" panose="020B0604020202020204" pitchFamily="34" charset="0"/>
              </a:rPr>
              <a:t>			</a:t>
            </a:r>
            <a:endParaRPr lang="en-US" dirty="0">
              <a:solidFill>
                <a:srgbClr val="222222"/>
              </a:solidFill>
              <a:latin typeface="arial" panose="020B0604020202020204" pitchFamily="34" charset="0"/>
            </a:endParaRPr>
          </a:p>
        </p:txBody>
      </p:sp>
      <p:sp>
        <p:nvSpPr>
          <p:cNvPr id="4" name="Rectangle 3"/>
          <p:cNvSpPr/>
          <p:nvPr/>
        </p:nvSpPr>
        <p:spPr>
          <a:xfrm>
            <a:off x="1045029" y="6023429"/>
            <a:ext cx="10784114" cy="461665"/>
          </a:xfrm>
          <a:prstGeom prst="rect">
            <a:avLst/>
          </a:prstGeom>
        </p:spPr>
        <p:txBody>
          <a:bodyPr wrap="square">
            <a:spAutoFit/>
          </a:bodyPr>
          <a:lstStyle/>
          <a:p>
            <a:pPr algn="ctr">
              <a:lnSpc>
                <a:spcPct val="120000"/>
              </a:lnSpc>
              <a:spcAft>
                <a:spcPts val="1000"/>
              </a:spcAft>
            </a:pPr>
            <a:r>
              <a:rPr lang="en-US" sz="2000" b="1" u="sng" dirty="0">
                <a:solidFill>
                  <a:schemeClr val="tx2">
                    <a:lumMod val="50000"/>
                    <a:lumOff val="50000"/>
                  </a:schemeClr>
                </a:solidFill>
                <a:effectLst>
                  <a:outerShdw blurRad="38100" dist="38100" dir="2700000" algn="tl">
                    <a:srgbClr val="000000">
                      <a:alpha val="43137"/>
                    </a:srgbClr>
                  </a:outerShdw>
                </a:effectLst>
                <a:latin typeface="arial" panose="020B0604020202020204" pitchFamily="34" charset="0"/>
              </a:rPr>
              <a:t>EVOLVING &amp; EMPOWERING THE EDUCATION</a:t>
            </a:r>
            <a:endParaRPr lang="en-US" sz="2000" dirty="0"/>
          </a:p>
        </p:txBody>
      </p:sp>
      <p:sp>
        <p:nvSpPr>
          <p:cNvPr id="2" name="Title 1">
            <a:extLst>
              <a:ext uri="{FF2B5EF4-FFF2-40B4-BE49-F238E27FC236}">
                <a16:creationId xmlns:a16="http://schemas.microsoft.com/office/drawing/2014/main" id="{FB5A81B1-D4DD-44E6-9707-7EB514DA9398}"/>
              </a:ext>
            </a:extLst>
          </p:cNvPr>
          <p:cNvSpPr>
            <a:spLocks noGrp="1"/>
          </p:cNvSpPr>
          <p:nvPr>
            <p:ph type="title"/>
          </p:nvPr>
        </p:nvSpPr>
        <p:spPr>
          <a:xfrm>
            <a:off x="2236177" y="2540978"/>
            <a:ext cx="7719646" cy="1349687"/>
          </a:xfrm>
        </p:spPr>
        <p:txBody>
          <a:bodyPr>
            <a:noAutofit/>
          </a:bodyPr>
          <a:lstStyle/>
          <a:p>
            <a:pPr algn="ctr"/>
            <a:r>
              <a:rPr lang="en-US" sz="9000" b="1" dirty="0">
                <a:latin typeface="Calibri" panose="020F0502020204030204" pitchFamily="34" charset="0"/>
                <a:cs typeface="Calibri" panose="020F0502020204030204" pitchFamily="34" charset="0"/>
              </a:rPr>
              <a:t>Thank You….</a:t>
            </a:r>
            <a:endParaRPr lang="en-IN" sz="9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5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26979-8ADB-4BD8-BC05-980F8E1BC3FA}"/>
              </a:ext>
            </a:extLst>
          </p:cNvPr>
          <p:cNvSpPr txBox="1"/>
          <p:nvPr/>
        </p:nvSpPr>
        <p:spPr>
          <a:xfrm>
            <a:off x="1117601" y="304800"/>
            <a:ext cx="10624456" cy="6324808"/>
          </a:xfrm>
          <a:prstGeom prst="rect">
            <a:avLst/>
          </a:prstGeom>
          <a:noFill/>
        </p:spPr>
        <p:txBody>
          <a:bodyPr wrap="square">
            <a:spAutoFit/>
          </a:bodyPr>
          <a:lstStyle/>
          <a:p>
            <a:pPr algn="l"/>
            <a:endParaRPr lang="en-US" b="0" i="0" dirty="0">
              <a:solidFill>
                <a:srgbClr val="222222"/>
              </a:solidFill>
              <a:effectLst/>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algn="l"/>
            <a:r>
              <a:rPr lang="en-US" sz="2100" b="0" i="0" dirty="0">
                <a:solidFill>
                  <a:srgbClr val="222222"/>
                </a:solidFill>
                <a:effectLst/>
                <a:latin typeface="arial" panose="020B0604020202020204" pitchFamily="34" charset="0"/>
              </a:rPr>
              <a:t>				</a:t>
            </a:r>
            <a:r>
              <a:rPr lang="en-US" sz="2100" dirty="0">
                <a:solidFill>
                  <a:srgbClr val="222222"/>
                </a:solidFill>
                <a:latin typeface="arial" panose="020B0604020202020204" pitchFamily="34" charset="0"/>
              </a:rPr>
              <a:t>	</a:t>
            </a:r>
            <a:r>
              <a:rPr lang="en-US" sz="2800" b="1" i="0" u="sng" dirty="0">
                <a:solidFill>
                  <a:srgbClr val="FF9900"/>
                </a:solidFill>
                <a:effectLst/>
                <a:latin typeface="arial" panose="020B0604020202020204" pitchFamily="34" charset="0"/>
              </a:rPr>
              <a:t>Our Functionality </a:t>
            </a:r>
          </a:p>
          <a:p>
            <a:pPr algn="l">
              <a:buFont typeface="Arial" panose="020B0604020202020204" pitchFamily="34" charset="0"/>
              <a:buChar char="•"/>
            </a:pPr>
            <a:endParaRPr lang="en-US" sz="2100" dirty="0">
              <a:solidFill>
                <a:srgbClr val="222222"/>
              </a:solidFill>
              <a:latin typeface="arial" panose="020B0604020202020204" pitchFamily="34" charset="0"/>
            </a:endParaRPr>
          </a:p>
          <a:p>
            <a:pPr>
              <a:buFont typeface="Arial" panose="020B0604020202020204" pitchFamily="34" charset="0"/>
              <a:buChar char="•"/>
            </a:pPr>
            <a:r>
              <a:rPr lang="en-US" sz="2100" b="0" i="0" dirty="0">
                <a:solidFill>
                  <a:srgbClr val="222222"/>
                </a:solidFill>
                <a:effectLst/>
                <a:latin typeface="arial" panose="020B0604020202020204" pitchFamily="34" charset="0"/>
              </a:rPr>
              <a:t>  Make Learning Easy…..</a:t>
            </a:r>
          </a:p>
          <a:p>
            <a:endParaRPr lang="en-US" sz="2100" b="0" i="0" dirty="0">
              <a:solidFill>
                <a:srgbClr val="222222"/>
              </a:solidFill>
              <a:effectLst/>
              <a:latin typeface="arial" panose="020B0604020202020204" pitchFamily="34" charset="0"/>
            </a:endParaRPr>
          </a:p>
          <a:p>
            <a:pPr>
              <a:buFont typeface="Arial" panose="020B0604020202020204" pitchFamily="34" charset="0"/>
              <a:buChar char="•"/>
            </a:pPr>
            <a:r>
              <a:rPr lang="en-US" sz="2100" b="0" i="0" dirty="0">
                <a:solidFill>
                  <a:srgbClr val="222222"/>
                </a:solidFill>
                <a:effectLst/>
                <a:latin typeface="arial" panose="020B0604020202020204" pitchFamily="34" charset="0"/>
              </a:rPr>
              <a:t>  To Provide a Better </a:t>
            </a:r>
            <a:r>
              <a:rPr lang="en-US" sz="2100" dirty="0">
                <a:solidFill>
                  <a:srgbClr val="222222"/>
                </a:solidFill>
                <a:latin typeface="arial" panose="020B0604020202020204" pitchFamily="34" charset="0"/>
              </a:rPr>
              <a:t>C</a:t>
            </a:r>
            <a:r>
              <a:rPr lang="en-US" sz="2100" b="0" i="0" dirty="0">
                <a:solidFill>
                  <a:srgbClr val="222222"/>
                </a:solidFill>
                <a:effectLst/>
                <a:latin typeface="arial" panose="020B0604020202020204" pitchFamily="34" charset="0"/>
              </a:rPr>
              <a:t>ontent to the Students…..</a:t>
            </a:r>
          </a:p>
          <a:p>
            <a:endParaRPr lang="en-US" sz="2100" b="0" i="0" dirty="0">
              <a:solidFill>
                <a:srgbClr val="222222"/>
              </a:solidFill>
              <a:effectLst/>
              <a:latin typeface="arial" panose="020B0604020202020204" pitchFamily="34" charset="0"/>
            </a:endParaRPr>
          </a:p>
          <a:p>
            <a:pPr>
              <a:buFont typeface="Arial" panose="020B0604020202020204" pitchFamily="34" charset="0"/>
              <a:buChar char="•"/>
            </a:pPr>
            <a:r>
              <a:rPr lang="en-US" sz="2100" dirty="0">
                <a:solidFill>
                  <a:srgbClr val="222222"/>
                </a:solidFill>
                <a:latin typeface="arial" panose="020B0604020202020204" pitchFamily="34" charset="0"/>
              </a:rPr>
              <a:t>  To Make the Content Easy &amp; Effective……</a:t>
            </a:r>
          </a:p>
          <a:p>
            <a:endParaRPr lang="en-US" sz="2100" b="0" i="0" dirty="0">
              <a:solidFill>
                <a:srgbClr val="222222"/>
              </a:solidFill>
              <a:effectLst/>
              <a:latin typeface="arial" panose="020B0604020202020204" pitchFamily="34" charset="0"/>
            </a:endParaRPr>
          </a:p>
          <a:p>
            <a:pPr algn="l">
              <a:buFont typeface="Arial" panose="020B0604020202020204" pitchFamily="34" charset="0"/>
              <a:buChar char="•"/>
            </a:pPr>
            <a:r>
              <a:rPr lang="en-US" sz="2100" b="0" i="0" dirty="0">
                <a:solidFill>
                  <a:srgbClr val="222222"/>
                </a:solidFill>
                <a:effectLst/>
                <a:latin typeface="arial" panose="020B0604020202020204" pitchFamily="34" charset="0"/>
              </a:rPr>
              <a:t>  Social Community..…</a:t>
            </a:r>
          </a:p>
          <a:p>
            <a:pPr algn="l">
              <a:buFont typeface="Arial" panose="020B0604020202020204" pitchFamily="34" charset="0"/>
              <a:buChar char="•"/>
            </a:pPr>
            <a:endParaRPr lang="en-US" sz="2100" dirty="0">
              <a:solidFill>
                <a:srgbClr val="222222"/>
              </a:solidFill>
              <a:latin typeface="arial" panose="020B0604020202020204" pitchFamily="34" charset="0"/>
            </a:endParaRPr>
          </a:p>
          <a:p>
            <a:pPr algn="l">
              <a:buFont typeface="Arial" panose="020B0604020202020204" pitchFamily="34" charset="0"/>
              <a:buChar char="•"/>
            </a:pPr>
            <a:r>
              <a:rPr lang="en-US" sz="2100" dirty="0">
                <a:solidFill>
                  <a:srgbClr val="222222"/>
                </a:solidFill>
                <a:latin typeface="arial" panose="020B0604020202020204" pitchFamily="34" charset="0"/>
              </a:rPr>
              <a:t>  Flexible &amp; Interesting online testing..…</a:t>
            </a:r>
          </a:p>
          <a:p>
            <a:pPr algn="l">
              <a:buFont typeface="Arial" panose="020B0604020202020204" pitchFamily="34" charset="0"/>
              <a:buChar char="•"/>
            </a:pPr>
            <a:endParaRPr lang="en-US" sz="2100" dirty="0">
              <a:solidFill>
                <a:srgbClr val="222222"/>
              </a:solidFill>
              <a:latin typeface="arial" panose="020B0604020202020204" pitchFamily="34" charset="0"/>
            </a:endParaRPr>
          </a:p>
          <a:p>
            <a:pPr algn="l">
              <a:buFont typeface="Arial" panose="020B0604020202020204" pitchFamily="34" charset="0"/>
              <a:buChar char="•"/>
            </a:pPr>
            <a:r>
              <a:rPr lang="en-US" sz="2100" dirty="0">
                <a:solidFill>
                  <a:srgbClr val="222222"/>
                </a:solidFill>
                <a:latin typeface="arial" panose="020B0604020202020204" pitchFamily="34" charset="0"/>
              </a:rPr>
              <a:t>  Preparing the Students For Better Opportunities…..</a:t>
            </a:r>
          </a:p>
          <a:p>
            <a:pPr algn="l"/>
            <a:endParaRPr lang="en-US" sz="2100" dirty="0">
              <a:solidFill>
                <a:srgbClr val="222222"/>
              </a:solidFill>
              <a:latin typeface="arial" panose="020B0604020202020204" pitchFamily="34" charset="0"/>
            </a:endParaRPr>
          </a:p>
          <a:p>
            <a:pPr algn="l"/>
            <a:endParaRPr lang="en-US" dirty="0">
              <a:solidFill>
                <a:srgbClr val="222222"/>
              </a:solidFill>
              <a:latin typeface="arial" panose="020B0604020202020204" pitchFamily="34" charset="0"/>
            </a:endParaRPr>
          </a:p>
          <a:p>
            <a:pPr lvl="1"/>
            <a:r>
              <a:rPr lang="en-US" sz="3200" b="1" dirty="0">
                <a:solidFill>
                  <a:schemeClr val="tx2">
                    <a:lumMod val="50000"/>
                    <a:lumOff val="50000"/>
                  </a:schemeClr>
                </a:solidFill>
                <a:effectLst>
                  <a:outerShdw blurRad="38100" dist="38100" dir="2700000" algn="tl">
                    <a:srgbClr val="000000">
                      <a:alpha val="43137"/>
                    </a:srgbClr>
                  </a:outerShdw>
                </a:effectLst>
                <a:latin typeface="arial" panose="020B0604020202020204" pitchFamily="34" charset="0"/>
              </a:rPr>
              <a:t>	</a:t>
            </a:r>
            <a:r>
              <a:rPr lang="en-US" sz="3200" b="1" u="sng" dirty="0">
                <a:solidFill>
                  <a:schemeClr val="tx2">
                    <a:lumMod val="50000"/>
                    <a:lumOff val="50000"/>
                  </a:schemeClr>
                </a:solidFill>
                <a:effectLst>
                  <a:outerShdw blurRad="38100" dist="38100" dir="2700000" algn="tl">
                    <a:srgbClr val="000000">
                      <a:alpha val="43137"/>
                    </a:srgbClr>
                  </a:outerShdw>
                </a:effectLst>
                <a:latin typeface="arial" panose="020B0604020202020204" pitchFamily="34" charset="0"/>
              </a:rPr>
              <a:t>EVOLVING &amp; EMPOWERING THE EDUCATION</a:t>
            </a:r>
          </a:p>
          <a:p>
            <a:pPr algn="l"/>
            <a:r>
              <a:rPr lang="en-US" dirty="0">
                <a:solidFill>
                  <a:srgbClr val="222222"/>
                </a:solidFill>
                <a:latin typeface="arial" panose="020B0604020202020204" pitchFamily="34" charset="0"/>
              </a:rPr>
              <a:t>	</a:t>
            </a:r>
          </a:p>
        </p:txBody>
      </p:sp>
      <p:pic>
        <p:nvPicPr>
          <p:cNvPr id="4" name="Picture 3" descr="Elearning.png"/>
          <p:cNvPicPr>
            <a:picLocks noChangeAspect="1"/>
          </p:cNvPicPr>
          <p:nvPr/>
        </p:nvPicPr>
        <p:blipFill>
          <a:blip r:embed="rId2"/>
          <a:stretch>
            <a:fillRect/>
          </a:stretch>
        </p:blipFill>
        <p:spPr>
          <a:xfrm>
            <a:off x="7228114" y="1277252"/>
            <a:ext cx="4506938" cy="3657600"/>
          </a:xfrm>
          <a:prstGeom prst="rect">
            <a:avLst/>
          </a:prstGeom>
        </p:spPr>
      </p:pic>
    </p:spTree>
    <p:extLst>
      <p:ext uri="{BB962C8B-B14F-4D97-AF65-F5344CB8AC3E}">
        <p14:creationId xmlns:p14="http://schemas.microsoft.com/office/powerpoint/2010/main" val="11908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4" end="4"/>
                                            </p:txEl>
                                          </p:spTgt>
                                        </p:tgtEl>
                                      </p:cBhvr>
                                    </p:animEffect>
                                    <p:animScale>
                                      <p:cBhvr>
                                        <p:cTn id="10" dur="250" autoRev="1" fill="hold"/>
                                        <p:tgtEl>
                                          <p:spTgt spid="3">
                                            <p:txEl>
                                              <p:pRg st="4" end="4"/>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6" end="6"/>
                                            </p:txEl>
                                          </p:spTgt>
                                        </p:tgtEl>
                                      </p:cBhvr>
                                    </p:animEffect>
                                    <p:animScale>
                                      <p:cBhvr>
                                        <p:cTn id="13" dur="250" autoRev="1" fill="hold"/>
                                        <p:tgtEl>
                                          <p:spTgt spid="3">
                                            <p:txEl>
                                              <p:pRg st="6" end="6"/>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8" end="8"/>
                                            </p:txEl>
                                          </p:spTgt>
                                        </p:tgtEl>
                                      </p:cBhvr>
                                    </p:animEffect>
                                    <p:animScale>
                                      <p:cBhvr>
                                        <p:cTn id="16" dur="250" autoRev="1" fill="hold"/>
                                        <p:tgtEl>
                                          <p:spTgt spid="3">
                                            <p:txEl>
                                              <p:pRg st="8" end="8"/>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10" end="10"/>
                                            </p:txEl>
                                          </p:spTgt>
                                        </p:tgtEl>
                                      </p:cBhvr>
                                    </p:animEffect>
                                    <p:animScale>
                                      <p:cBhvr>
                                        <p:cTn id="19" dur="250" autoRev="1" fill="hold"/>
                                        <p:tgtEl>
                                          <p:spTgt spid="3">
                                            <p:txEl>
                                              <p:pRg st="10" end="10"/>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12" end="12"/>
                                            </p:txEl>
                                          </p:spTgt>
                                        </p:tgtEl>
                                      </p:cBhvr>
                                    </p:animEffect>
                                    <p:animScale>
                                      <p:cBhvr>
                                        <p:cTn id="22" dur="250" autoRev="1" fill="hold"/>
                                        <p:tgtEl>
                                          <p:spTgt spid="3">
                                            <p:txEl>
                                              <p:pRg st="12" end="12"/>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14" end="14"/>
                                            </p:txEl>
                                          </p:spTgt>
                                        </p:tgtEl>
                                      </p:cBhvr>
                                    </p:animEffect>
                                    <p:animScale>
                                      <p:cBhvr>
                                        <p:cTn id="25" dur="250" autoRev="1" fill="hold"/>
                                        <p:tgtEl>
                                          <p:spTgt spid="3">
                                            <p:txEl>
                                              <p:pRg st="14" end="14"/>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17" end="17"/>
                                            </p:txEl>
                                          </p:spTgt>
                                        </p:tgtEl>
                                      </p:cBhvr>
                                    </p:animEffect>
                                    <p:animScale>
                                      <p:cBhvr>
                                        <p:cTn id="28" dur="250" autoRev="1" fill="hold"/>
                                        <p:tgtEl>
                                          <p:spTgt spid="3">
                                            <p:txEl>
                                              <p:pRg st="17" end="17"/>
                                            </p:txEl>
                                          </p:spTgt>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3">
                                            <p:txEl>
                                              <p:pRg st="18" end="18"/>
                                            </p:txEl>
                                          </p:spTgt>
                                        </p:tgtEl>
                                      </p:cBhvr>
                                    </p:animEffect>
                                    <p:animScale>
                                      <p:cBhvr>
                                        <p:cTn id="31" dur="250" autoRev="1" fill="hold"/>
                                        <p:tgtEl>
                                          <p:spTgt spid="3">
                                            <p:txEl>
                                              <p:pRg st="18" end="1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736F5-43E0-484D-AD66-A3043CDABBF3}"/>
              </a:ext>
            </a:extLst>
          </p:cNvPr>
          <p:cNvSpPr txBox="1"/>
          <p:nvPr/>
        </p:nvSpPr>
        <p:spPr>
          <a:xfrm>
            <a:off x="1001485" y="601883"/>
            <a:ext cx="10290629" cy="4893647"/>
          </a:xfrm>
          <a:prstGeom prst="rect">
            <a:avLst/>
          </a:prstGeom>
          <a:noFill/>
        </p:spPr>
        <p:txBody>
          <a:bodyPr wrap="square">
            <a:spAutoFit/>
          </a:bodyPr>
          <a:lstStyle/>
          <a:p>
            <a:pPr algn="ctr"/>
            <a:r>
              <a:rPr lang="en-US" sz="2400" b="1" u="sng" dirty="0">
                <a:solidFill>
                  <a:srgbClr val="FF9900"/>
                </a:solidFill>
                <a:latin typeface="arial" panose="020B0604020202020204" pitchFamily="34" charset="0"/>
              </a:rPr>
              <a:t>MAIN MODULES</a:t>
            </a:r>
            <a:r>
              <a:rPr lang="en-US" sz="2400" b="1" u="sng" dirty="0">
                <a:solidFill>
                  <a:schemeClr val="tx2">
                    <a:lumMod val="50000"/>
                    <a:lumOff val="50000"/>
                  </a:schemeClr>
                </a:solidFill>
                <a:latin typeface="arial" panose="020B0604020202020204" pitchFamily="34" charset="0"/>
              </a:rPr>
              <a:t> </a:t>
            </a:r>
          </a:p>
          <a:p>
            <a:pPr algn="l">
              <a:buFont typeface="Arial" panose="020B0604020202020204" pitchFamily="34" charset="0"/>
              <a:buChar char="•"/>
            </a:pPr>
            <a:endParaRPr lang="en-US" sz="1800" dirty="0">
              <a:solidFill>
                <a:srgbClr val="222222"/>
              </a:solidFill>
              <a:latin typeface="arial" panose="020B0604020202020204" pitchFamily="34" charset="0"/>
            </a:endParaRPr>
          </a:p>
          <a:p>
            <a:pPr marL="285750" indent="-285750" algn="l">
              <a:buFont typeface="Wingdings" panose="05000000000000000000" pitchFamily="2" charset="2"/>
              <a:buChar char="v"/>
            </a:pPr>
            <a:endParaRPr lang="en-US" sz="1800"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US" sz="1800" dirty="0">
                <a:solidFill>
                  <a:srgbClr val="222222"/>
                </a:solidFill>
                <a:latin typeface="arial" panose="020B0604020202020204" pitchFamily="34" charset="0"/>
              </a:rPr>
              <a:t>ADMIN MODULE</a:t>
            </a:r>
          </a:p>
          <a:p>
            <a:pPr marL="285750" indent="-285750" algn="l">
              <a:buFont typeface="Wingdings" panose="05000000000000000000" pitchFamily="2" charset="2"/>
              <a:buChar char="v"/>
            </a:pPr>
            <a:endParaRPr lang="en-US"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US" sz="1800" dirty="0">
                <a:solidFill>
                  <a:srgbClr val="222222"/>
                </a:solidFill>
                <a:latin typeface="arial" panose="020B0604020202020204" pitchFamily="34" charset="0"/>
              </a:rPr>
              <a:t> PROGRAM  MODULE</a:t>
            </a:r>
          </a:p>
          <a:p>
            <a:pPr marL="285750" indent="-285750" algn="l">
              <a:buFont typeface="Wingdings" panose="05000000000000000000" pitchFamily="2" charset="2"/>
              <a:buChar char="v"/>
            </a:pPr>
            <a:endParaRPr lang="en-US" sz="1800"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US" sz="1800" dirty="0">
                <a:solidFill>
                  <a:srgbClr val="222222"/>
                </a:solidFill>
                <a:latin typeface="arial" panose="020B0604020202020204" pitchFamily="34" charset="0"/>
              </a:rPr>
              <a:t>STUDENT MODULE</a:t>
            </a:r>
          </a:p>
          <a:p>
            <a:pPr algn="l"/>
            <a:endParaRPr lang="en-US" sz="1800"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US" sz="1800" dirty="0">
                <a:solidFill>
                  <a:srgbClr val="222222"/>
                </a:solidFill>
                <a:latin typeface="arial" panose="020B0604020202020204" pitchFamily="34" charset="0"/>
              </a:rPr>
              <a:t>STAFF MODULE</a:t>
            </a:r>
          </a:p>
          <a:p>
            <a:pPr marL="285750" indent="-285750" algn="l"/>
            <a:endParaRPr lang="en-US"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US" sz="1800" dirty="0">
                <a:solidFill>
                  <a:srgbClr val="222222"/>
                </a:solidFill>
                <a:latin typeface="arial" panose="020B0604020202020204" pitchFamily="34" charset="0"/>
              </a:rPr>
              <a:t>QUIZ  MODULE</a:t>
            </a:r>
          </a:p>
          <a:p>
            <a:pPr marL="285750" indent="-285750" algn="l"/>
            <a:endParaRPr lang="en-US" dirty="0">
              <a:solidFill>
                <a:srgbClr val="222222"/>
              </a:solidFill>
              <a:latin typeface="arial" panose="020B0604020202020204" pitchFamily="34" charset="0"/>
            </a:endParaRPr>
          </a:p>
          <a:p>
            <a:pPr marL="285750" indent="-285750" algn="l">
              <a:buFont typeface="Wingdings" panose="05000000000000000000" pitchFamily="2" charset="2"/>
              <a:buChar char="v"/>
            </a:pPr>
            <a:r>
              <a:rPr lang="en-IN" dirty="0">
                <a:solidFill>
                  <a:srgbClr val="222222"/>
                </a:solidFill>
                <a:latin typeface="arial" panose="020B0604020202020204" pitchFamily="34" charset="0"/>
              </a:rPr>
              <a:t>STUDENT WORK MODULE</a:t>
            </a:r>
          </a:p>
          <a:p>
            <a:pPr marL="285750" indent="-285750" algn="l"/>
            <a:endParaRPr lang="en-US" dirty="0">
              <a:solidFill>
                <a:srgbClr val="222222"/>
              </a:solidFill>
              <a:latin typeface="arial" panose="020B0604020202020204" pitchFamily="34" charset="0"/>
            </a:endParaRPr>
          </a:p>
          <a:p>
            <a:pPr marL="285750" indent="-285750">
              <a:buFont typeface="Wingdings" panose="05000000000000000000" pitchFamily="2" charset="2"/>
              <a:buChar char="v"/>
            </a:pPr>
            <a:r>
              <a:rPr lang="en-US" sz="1800" dirty="0">
                <a:solidFill>
                  <a:srgbClr val="222222"/>
                </a:solidFill>
                <a:latin typeface="arial" panose="020B0604020202020204" pitchFamily="34" charset="0"/>
              </a:rPr>
              <a:t> </a:t>
            </a:r>
            <a:r>
              <a:rPr lang="en-US" dirty="0">
                <a:solidFill>
                  <a:srgbClr val="222222"/>
                </a:solidFill>
                <a:latin typeface="arial" panose="020B0604020202020204" pitchFamily="34" charset="0"/>
              </a:rPr>
              <a:t>STAFF WORK MODULE</a:t>
            </a:r>
          </a:p>
          <a:p>
            <a:pPr marL="285750" indent="-285750" algn="l"/>
            <a:endParaRPr lang="en-US" dirty="0">
              <a:solidFill>
                <a:srgbClr val="222222"/>
              </a:solidFill>
              <a:latin typeface="arial" panose="020B0604020202020204" pitchFamily="34" charset="0"/>
            </a:endParaRPr>
          </a:p>
        </p:txBody>
      </p:sp>
      <p:pic>
        <p:nvPicPr>
          <p:cNvPr id="5" name="Picture 4" descr="mODULE1.jfif"/>
          <p:cNvPicPr>
            <a:picLocks noChangeAspect="1"/>
          </p:cNvPicPr>
          <p:nvPr/>
        </p:nvPicPr>
        <p:blipFill>
          <a:blip r:embed="rId2"/>
          <a:stretch>
            <a:fillRect/>
          </a:stretch>
        </p:blipFill>
        <p:spPr>
          <a:xfrm>
            <a:off x="8432800" y="1181778"/>
            <a:ext cx="2583543" cy="2583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MODULE2.png"/>
          <p:cNvPicPr>
            <a:picLocks noChangeAspect="1"/>
          </p:cNvPicPr>
          <p:nvPr/>
        </p:nvPicPr>
        <p:blipFill>
          <a:blip r:embed="rId3"/>
          <a:stretch>
            <a:fillRect/>
          </a:stretch>
        </p:blipFill>
        <p:spPr>
          <a:xfrm>
            <a:off x="5649688" y="3866918"/>
            <a:ext cx="2679020" cy="2679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40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5" end="5"/>
                                            </p:txEl>
                                          </p:spTgt>
                                        </p:tgtEl>
                                      </p:cBhvr>
                                    </p:animEffect>
                                    <p:animScale>
                                      <p:cBhvr>
                                        <p:cTn id="13" dur="250" autoRev="1" fill="hold"/>
                                        <p:tgtEl>
                                          <p:spTgt spid="3">
                                            <p:txEl>
                                              <p:pRg st="5" end="5"/>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7" end="7"/>
                                            </p:txEl>
                                          </p:spTgt>
                                        </p:tgtEl>
                                      </p:cBhvr>
                                    </p:animEffect>
                                    <p:animScale>
                                      <p:cBhvr>
                                        <p:cTn id="16" dur="250" autoRev="1" fill="hold"/>
                                        <p:tgtEl>
                                          <p:spTgt spid="3">
                                            <p:txEl>
                                              <p:pRg st="7" end="7"/>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9" end="9"/>
                                            </p:txEl>
                                          </p:spTgt>
                                        </p:tgtEl>
                                      </p:cBhvr>
                                    </p:animEffect>
                                    <p:animScale>
                                      <p:cBhvr>
                                        <p:cTn id="19" dur="250" autoRev="1" fill="hold"/>
                                        <p:tgtEl>
                                          <p:spTgt spid="3">
                                            <p:txEl>
                                              <p:pRg st="9" end="9"/>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11" end="11"/>
                                            </p:txEl>
                                          </p:spTgt>
                                        </p:tgtEl>
                                      </p:cBhvr>
                                    </p:animEffect>
                                    <p:animScale>
                                      <p:cBhvr>
                                        <p:cTn id="22" dur="250" autoRev="1" fill="hold"/>
                                        <p:tgtEl>
                                          <p:spTgt spid="3">
                                            <p:txEl>
                                              <p:pRg st="11" end="11"/>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13" end="13"/>
                                            </p:txEl>
                                          </p:spTgt>
                                        </p:tgtEl>
                                      </p:cBhvr>
                                    </p:animEffect>
                                    <p:animScale>
                                      <p:cBhvr>
                                        <p:cTn id="25" dur="250" autoRev="1" fill="hold"/>
                                        <p:tgtEl>
                                          <p:spTgt spid="3">
                                            <p:txEl>
                                              <p:pRg st="13" end="13"/>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15" end="15"/>
                                            </p:txEl>
                                          </p:spTgt>
                                        </p:tgtEl>
                                      </p:cBhvr>
                                    </p:animEffect>
                                    <p:animScale>
                                      <p:cBhvr>
                                        <p:cTn id="28" dur="250" autoRev="1" fill="hold"/>
                                        <p:tgtEl>
                                          <p:spTgt spid="3">
                                            <p:txEl>
                                              <p:pRg st="15" end="1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C930A8A-8D53-423C-8AD3-4B72655197B9}"/>
              </a:ext>
            </a:extLst>
          </p:cNvPr>
          <p:cNvSpPr>
            <a:spLocks noGrp="1"/>
          </p:cNvSpPr>
          <p:nvPr>
            <p:ph type="title"/>
          </p:nvPr>
        </p:nvSpPr>
        <p:spPr>
          <a:xfrm>
            <a:off x="1251678" y="382385"/>
            <a:ext cx="4032499" cy="611146"/>
          </a:xfrm>
        </p:spPr>
        <p:txBody>
          <a:bodyPr>
            <a:noAutofit/>
          </a:bodyPr>
          <a:lstStyle/>
          <a:p>
            <a:pPr algn="ctr"/>
            <a:r>
              <a:rPr lang="en-US" sz="2800" b="1" u="sng" dirty="0">
                <a:latin typeface="Berlin Sans FB Demi" pitchFamily="34" charset="0"/>
              </a:rPr>
              <a:t>Admin Module</a:t>
            </a:r>
            <a:endParaRPr lang="en-IN" sz="2800" b="1" u="sng" dirty="0">
              <a:latin typeface="Berlin Sans FB Demi" pitchFamily="34" charset="0"/>
            </a:endParaRPr>
          </a:p>
        </p:txBody>
      </p:sp>
      <p:sp>
        <p:nvSpPr>
          <p:cNvPr id="4" name="TextBox 3">
            <a:extLst>
              <a:ext uri="{FF2B5EF4-FFF2-40B4-BE49-F238E27FC236}">
                <a16:creationId xmlns:a16="http://schemas.microsoft.com/office/drawing/2014/main" id="{520BDB87-7417-411F-8716-B34F106EB100}"/>
              </a:ext>
            </a:extLst>
          </p:cNvPr>
          <p:cNvSpPr txBox="1"/>
          <p:nvPr/>
        </p:nvSpPr>
        <p:spPr>
          <a:xfrm>
            <a:off x="1074057" y="1098509"/>
            <a:ext cx="10682514" cy="5390194"/>
          </a:xfrm>
          <a:prstGeom prst="rect">
            <a:avLst/>
          </a:prstGeom>
          <a:noFill/>
        </p:spPr>
        <p:txBody>
          <a:bodyPr wrap="square">
            <a:spAutoFit/>
          </a:bodyPr>
          <a:lstStyle/>
          <a:p>
            <a:pPr>
              <a:lnSpc>
                <a:spcPct val="120000"/>
              </a:lnSpc>
              <a:spcAft>
                <a:spcPts val="1000"/>
              </a:spcAft>
              <a:buFontTx/>
              <a:buChar char="-"/>
            </a:pPr>
            <a:r>
              <a:rPr lang="en-IN" sz="2100" b="1" dirty="0">
                <a:effectLst/>
                <a:latin typeface="Arial" panose="020B0604020202020204" pitchFamily="34" charset="0"/>
                <a:ea typeface="Times New Roman" panose="02020603050405020304" pitchFamily="18" charset="0"/>
                <a:cs typeface="Shruti" panose="020B0502040204020203" pitchFamily="34" charset="0"/>
              </a:rPr>
              <a:t>Admin can manage the Profile :</a:t>
            </a:r>
          </a:p>
          <a:p>
            <a:pPr>
              <a:lnSpc>
                <a:spcPct val="120000"/>
              </a:lnSpc>
              <a:spcAft>
                <a:spcPts val="1000"/>
              </a:spcAft>
            </a:pP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342900" lvl="0" indent="-342900">
              <a:lnSpc>
                <a:spcPct val="120000"/>
              </a:lnSpc>
              <a:spcAft>
                <a:spcPts val="0"/>
              </a:spcAft>
              <a:buFont typeface="Symbol" panose="05050102010706020507" pitchFamily="18" charset="2"/>
              <a:buChar char=""/>
            </a:pPr>
            <a:r>
              <a:rPr lang="en-IN" sz="2100" b="1" dirty="0">
                <a:latin typeface="Arial" panose="020B0604020202020204" pitchFamily="34" charset="0"/>
                <a:ea typeface="Times New Roman" panose="02020603050405020304" pitchFamily="18" charset="0"/>
                <a:cs typeface="Shruti" panose="020B0502040204020203" pitchFamily="34" charset="0"/>
              </a:rPr>
              <a:t>Manage </a:t>
            </a:r>
            <a:r>
              <a:rPr lang="en-IN" sz="2100" b="1" dirty="0">
                <a:effectLst/>
                <a:latin typeface="Arial" panose="020B0604020202020204" pitchFamily="34" charset="0"/>
                <a:ea typeface="Times New Roman" panose="02020603050405020304" pitchFamily="18" charset="0"/>
                <a:cs typeface="Shruti" panose="020B0502040204020203" pitchFamily="34" charset="0"/>
              </a:rPr>
              <a:t>Profile :</a:t>
            </a:r>
          </a:p>
          <a:p>
            <a:pPr marL="342900" lvl="0" indent="-342900">
              <a:lnSpc>
                <a:spcPct val="120000"/>
              </a:lnSpc>
              <a:spcAft>
                <a:spcPts val="0"/>
              </a:spcAft>
            </a:pPr>
            <a:endParaRPr lang="en-IN" sz="2100" b="1" dirty="0">
              <a:effectLst/>
              <a:latin typeface="Calibri" panose="020F0502020204030204" pitchFamily="34" charset="0"/>
              <a:ea typeface="Times New Roman" panose="02020603050405020304" pitchFamily="18" charset="0"/>
              <a:cs typeface="Shruti" panose="020B0502040204020203" pitchFamily="34" charset="0"/>
            </a:endParaRPr>
          </a:p>
          <a:p>
            <a:pPr marL="742950" lvl="1" indent="-285750">
              <a:lnSpc>
                <a:spcPct val="120000"/>
              </a:lnSpc>
              <a:spcAft>
                <a:spcPts val="0"/>
              </a:spcAft>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Admin will Update the Profile As Per </a:t>
            </a:r>
            <a:r>
              <a:rPr lang="en-IN" sz="2100" dirty="0">
                <a:latin typeface="Arial" panose="020B0604020202020204" pitchFamily="34" charset="0"/>
                <a:ea typeface="Times New Roman" panose="02020603050405020304" pitchFamily="18" charset="0"/>
                <a:cs typeface="Shruti" panose="020B0502040204020203" pitchFamily="34" charset="0"/>
              </a:rPr>
              <a:t>T</a:t>
            </a:r>
            <a:r>
              <a:rPr lang="en-IN" sz="2100" dirty="0">
                <a:effectLst/>
                <a:latin typeface="Arial" panose="020B0604020202020204" pitchFamily="34" charset="0"/>
                <a:ea typeface="Times New Roman" panose="02020603050405020304" pitchFamily="18" charset="0"/>
                <a:cs typeface="Shruti" panose="020B0502040204020203" pitchFamily="34" charset="0"/>
              </a:rPr>
              <a:t>he Requirements	.</a:t>
            </a:r>
          </a:p>
          <a:p>
            <a:pPr marL="742950" lvl="1" indent="-285750">
              <a:lnSpc>
                <a:spcPct val="120000"/>
              </a:lnSpc>
              <a:spcAft>
                <a:spcPts val="0"/>
              </a:spcAft>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Admin will Update The Content As Per The Needs &amp; Requirements</a:t>
            </a:r>
            <a:r>
              <a:rPr lang="en-IN" sz="2100" dirty="0">
                <a:effectLst/>
                <a:latin typeface="Arial" panose="020B0604020202020204" pitchFamily="34" charset="0"/>
                <a:ea typeface="Times New Roman" panose="02020603050405020304" pitchFamily="18" charset="0"/>
                <a:cs typeface="Shruti" panose="020B0502040204020203" pitchFamily="34" charset="0"/>
              </a:rPr>
              <a:t>	Of The Students.</a:t>
            </a:r>
          </a:p>
          <a:p>
            <a:pPr marL="742950" lvl="1" indent="-285750">
              <a:lnSpc>
                <a:spcPct val="120000"/>
              </a:lnSpc>
              <a:spcAft>
                <a:spcPts val="0"/>
              </a:spcAft>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Admin will Update the content of website.</a:t>
            </a:r>
          </a:p>
          <a:p>
            <a:pPr marL="742950" lvl="1" indent="-285750">
              <a:lnSpc>
                <a:spcPct val="120000"/>
              </a:lnSpc>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Admin will manage the content details in which </a:t>
            </a:r>
            <a:r>
              <a:rPr lang="en-IN" sz="2100" dirty="0" err="1">
                <a:latin typeface="Arial" panose="020B0604020202020204" pitchFamily="34" charset="0"/>
                <a:ea typeface="Times New Roman" panose="02020603050405020304" pitchFamily="18" charset="0"/>
                <a:cs typeface="Shruti" panose="020B0502040204020203" pitchFamily="34" charset="0"/>
              </a:rPr>
              <a:t>She/He</a:t>
            </a:r>
            <a:r>
              <a:rPr lang="en-IN" sz="2100" dirty="0">
                <a:latin typeface="Arial" panose="020B0604020202020204" pitchFamily="34" charset="0"/>
                <a:ea typeface="Times New Roman" panose="02020603050405020304" pitchFamily="18" charset="0"/>
                <a:cs typeface="Shruti" panose="020B0502040204020203" pitchFamily="34" charset="0"/>
              </a:rPr>
              <a:t> can insert and delete The Unnecessary Stuff Of Website.</a:t>
            </a:r>
            <a:endParaRPr lang="en-IN" sz="2100" dirty="0">
              <a:latin typeface="Calibri" panose="020F0502020204030204" pitchFamily="34" charset="0"/>
              <a:ea typeface="Times New Roman" panose="02020603050405020304" pitchFamily="18" charset="0"/>
              <a:cs typeface="Shruti" panose="020B0502040204020203" pitchFamily="34" charset="0"/>
            </a:endParaRPr>
          </a:p>
          <a:p>
            <a:pPr marL="742950" lvl="1" indent="-285750">
              <a:lnSpc>
                <a:spcPct val="120000"/>
              </a:lnSpc>
              <a:spcAft>
                <a:spcPts val="0"/>
              </a:spcAft>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Admin will Set menu for set course As per the Respective University’s Syllabus.</a:t>
            </a:r>
          </a:p>
          <a:p>
            <a:pPr marL="742950" lvl="1" indent="-285750">
              <a:lnSpc>
                <a:spcPct val="120000"/>
              </a:lnSpc>
              <a:spcAft>
                <a:spcPts val="0"/>
              </a:spcAft>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 Admin Will Be Doing The Required Settings &amp; Changes in The Website As Per the Requirements. </a:t>
            </a:r>
            <a:endParaRPr lang="en-IN" sz="2100" dirty="0">
              <a:effectLst/>
              <a:latin typeface="Arial" panose="020B0604020202020204" pitchFamily="34" charset="0"/>
              <a:ea typeface="Times New Roman" panose="02020603050405020304" pitchFamily="18" charset="0"/>
              <a:cs typeface="Shruti" panose="020B0502040204020203" pitchFamily="34" charset="0"/>
            </a:endParaRPr>
          </a:p>
        </p:txBody>
      </p:sp>
      <p:pic>
        <p:nvPicPr>
          <p:cNvPr id="5" name="Picture 4" descr="Admin3.jfif"/>
          <p:cNvPicPr>
            <a:picLocks noChangeAspect="1"/>
          </p:cNvPicPr>
          <p:nvPr/>
        </p:nvPicPr>
        <p:blipFill>
          <a:blip r:embed="rId2"/>
          <a:stretch>
            <a:fillRect/>
          </a:stretch>
        </p:blipFill>
        <p:spPr>
          <a:xfrm>
            <a:off x="9563617" y="420914"/>
            <a:ext cx="1946210" cy="2452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807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
                                            <p:txEl>
                                              <p:pRg st="0" end="0"/>
                                            </p:txEl>
                                          </p:spTgt>
                                        </p:tgtEl>
                                      </p:cBhvr>
                                    </p:animEffect>
                                    <p:animScale>
                                      <p:cBhvr>
                                        <p:cTn id="12" dur="250" autoRev="1" fill="hold"/>
                                        <p:tgtEl>
                                          <p:spTgt spid="4">
                                            <p:txEl>
                                              <p:pRg st="0" end="0"/>
                                            </p:txEl>
                                          </p:spTgt>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4">
                                            <p:txEl>
                                              <p:pRg st="2" end="2"/>
                                            </p:txEl>
                                          </p:spTgt>
                                        </p:tgtEl>
                                      </p:cBhvr>
                                    </p:animEffect>
                                    <p:animScale>
                                      <p:cBhvr>
                                        <p:cTn id="15" dur="250" autoRev="1" fill="hold"/>
                                        <p:tgtEl>
                                          <p:spTgt spid="4">
                                            <p:txEl>
                                              <p:pRg st="2" end="2"/>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4">
                                            <p:txEl>
                                              <p:pRg st="4" end="4"/>
                                            </p:txEl>
                                          </p:spTgt>
                                        </p:tgtEl>
                                      </p:cBhvr>
                                    </p:animEffect>
                                    <p:animScale>
                                      <p:cBhvr>
                                        <p:cTn id="18" dur="250" autoRev="1" fill="hold"/>
                                        <p:tgtEl>
                                          <p:spTgt spid="4">
                                            <p:txEl>
                                              <p:pRg st="4" end="4"/>
                                            </p:txEl>
                                          </p:spTgt>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4">
                                            <p:txEl>
                                              <p:pRg st="5" end="5"/>
                                            </p:txEl>
                                          </p:spTgt>
                                        </p:tgtEl>
                                      </p:cBhvr>
                                    </p:animEffect>
                                    <p:animScale>
                                      <p:cBhvr>
                                        <p:cTn id="21" dur="250" autoRev="1" fill="hold"/>
                                        <p:tgtEl>
                                          <p:spTgt spid="4">
                                            <p:txEl>
                                              <p:pRg st="5" end="5"/>
                                            </p:txEl>
                                          </p:spTgt>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4">
                                            <p:txEl>
                                              <p:pRg st="6" end="6"/>
                                            </p:txEl>
                                          </p:spTgt>
                                        </p:tgtEl>
                                      </p:cBhvr>
                                    </p:animEffect>
                                    <p:animScale>
                                      <p:cBhvr>
                                        <p:cTn id="24" dur="250" autoRev="1" fill="hold"/>
                                        <p:tgtEl>
                                          <p:spTgt spid="4">
                                            <p:txEl>
                                              <p:pRg st="6" end="6"/>
                                            </p:txEl>
                                          </p:spTgt>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4">
                                            <p:txEl>
                                              <p:pRg st="7" end="7"/>
                                            </p:txEl>
                                          </p:spTgt>
                                        </p:tgtEl>
                                      </p:cBhvr>
                                    </p:animEffect>
                                    <p:animScale>
                                      <p:cBhvr>
                                        <p:cTn id="27" dur="250" autoRev="1" fill="hold"/>
                                        <p:tgtEl>
                                          <p:spTgt spid="4">
                                            <p:txEl>
                                              <p:pRg st="7" end="7"/>
                                            </p:txEl>
                                          </p:spTgt>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4">
                                            <p:txEl>
                                              <p:pRg st="8" end="8"/>
                                            </p:txEl>
                                          </p:spTgt>
                                        </p:tgtEl>
                                      </p:cBhvr>
                                    </p:animEffect>
                                    <p:animScale>
                                      <p:cBhvr>
                                        <p:cTn id="30" dur="250" autoRev="1" fill="hold"/>
                                        <p:tgtEl>
                                          <p:spTgt spid="4">
                                            <p:txEl>
                                              <p:pRg st="8" end="8"/>
                                            </p:txEl>
                                          </p:spTgt>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4">
                                            <p:txEl>
                                              <p:pRg st="9" end="9"/>
                                            </p:txEl>
                                          </p:spTgt>
                                        </p:tgtEl>
                                      </p:cBhvr>
                                    </p:animEffect>
                                    <p:animScale>
                                      <p:cBhvr>
                                        <p:cTn id="33" dur="250" autoRev="1" fill="hold"/>
                                        <p:tgtEl>
                                          <p:spTgt spid="4">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EB768-0B36-450E-9C90-7B6F2F4B1C33}"/>
              </a:ext>
            </a:extLst>
          </p:cNvPr>
          <p:cNvSpPr txBox="1"/>
          <p:nvPr/>
        </p:nvSpPr>
        <p:spPr>
          <a:xfrm>
            <a:off x="1204686" y="185195"/>
            <a:ext cx="5254171" cy="6315575"/>
          </a:xfrm>
          <a:prstGeom prst="rect">
            <a:avLst/>
          </a:prstGeom>
          <a:noFill/>
        </p:spPr>
        <p:txBody>
          <a:bodyPr wrap="square">
            <a:spAutoFit/>
          </a:bodyPr>
          <a:lstStyle/>
          <a:p>
            <a:pPr marL="342900" indent="-342900">
              <a:lnSpc>
                <a:spcPct val="120000"/>
              </a:lnSpc>
              <a:buFont typeface="Symbol" panose="05050102010706020507" pitchFamily="18" charset="2"/>
              <a:buChar char=""/>
            </a:pPr>
            <a:endParaRPr lang="en-IN" sz="2400" b="1" dirty="0"/>
          </a:p>
          <a:p>
            <a:pPr marL="342900" indent="-342900">
              <a:lnSpc>
                <a:spcPct val="120000"/>
              </a:lnSpc>
            </a:pPr>
            <a:r>
              <a:rPr lang="en-IN" sz="2000" b="1" dirty="0"/>
              <a:t>	</a:t>
            </a:r>
            <a:r>
              <a:rPr lang="en-IN" sz="2000" b="1" dirty="0">
                <a:latin typeface="Berlin Sans FB Demi" panose="020E0802020502020306" pitchFamily="34" charset="0"/>
              </a:rPr>
              <a:t>    </a:t>
            </a:r>
            <a:r>
              <a:rPr lang="en-IN" sz="3200" b="1" u="sng" dirty="0">
                <a:latin typeface="Berlin Sans FB Demi" pitchFamily="34" charset="0"/>
              </a:rPr>
              <a:t>PROGRAM MODULE</a:t>
            </a:r>
          </a:p>
          <a:p>
            <a:pPr marL="342900" indent="-342900">
              <a:lnSpc>
                <a:spcPct val="120000"/>
              </a:lnSpc>
            </a:pPr>
            <a:endParaRPr lang="en-IN" sz="2000" b="1" dirty="0">
              <a:latin typeface="Berlin Sans FB Demi" pitchFamily="34" charset="0"/>
            </a:endParaRPr>
          </a:p>
          <a:p>
            <a:pPr marL="342900" indent="-342900">
              <a:lnSpc>
                <a:spcPct val="120000"/>
              </a:lnSpc>
              <a:buFont typeface="Symbol" panose="05050102010706020507" pitchFamily="18" charset="2"/>
              <a:buChar char=""/>
            </a:pPr>
            <a:r>
              <a:rPr lang="en-IN" sz="2000" b="1" dirty="0"/>
              <a:t>Program Work Management :</a:t>
            </a:r>
          </a:p>
          <a:p>
            <a:pPr marL="342900" indent="-342900">
              <a:lnSpc>
                <a:spcPct val="120000"/>
              </a:lnSpc>
            </a:pPr>
            <a:endParaRPr lang="en-US" sz="2000" dirty="0"/>
          </a:p>
          <a:p>
            <a:pPr marL="800100" lvl="1" indent="-342900">
              <a:lnSpc>
                <a:spcPct val="120000"/>
              </a:lnSpc>
              <a:buFont typeface="Courier New" pitchFamily="49" charset="0"/>
              <a:buChar char="o"/>
            </a:pPr>
            <a:r>
              <a:rPr lang="en-IN" sz="2000" dirty="0"/>
              <a:t>Admin will provide the required Practical Programs and work to the students. </a:t>
            </a:r>
          </a:p>
          <a:p>
            <a:pPr marL="800100" lvl="1" indent="-342900">
              <a:lnSpc>
                <a:spcPct val="120000"/>
              </a:lnSpc>
              <a:buFont typeface="Courier New" pitchFamily="49" charset="0"/>
              <a:buChar char="o"/>
            </a:pPr>
            <a:r>
              <a:rPr lang="en-IN" sz="2000" dirty="0"/>
              <a:t>Programs will be Provided with it’s output so that Student can able to understand that how the respective program will work.</a:t>
            </a:r>
          </a:p>
          <a:p>
            <a:pPr marL="800100" lvl="1" indent="-342900">
              <a:lnSpc>
                <a:spcPct val="120000"/>
              </a:lnSpc>
              <a:buFont typeface="Courier New" pitchFamily="49" charset="0"/>
              <a:buChar char="o"/>
            </a:pPr>
            <a:r>
              <a:rPr lang="en-IN" sz="2000" dirty="0"/>
              <a:t>Doubt solution will be given to the students.</a:t>
            </a:r>
          </a:p>
          <a:p>
            <a:pPr marL="800100" lvl="1" indent="-342900">
              <a:lnSpc>
                <a:spcPct val="120000"/>
              </a:lnSpc>
              <a:buFont typeface="Courier New" pitchFamily="49" charset="0"/>
              <a:buChar char="o"/>
            </a:pPr>
            <a:r>
              <a:rPr lang="en-IN" sz="2000" dirty="0">
                <a:latin typeface="Arial" panose="020B0604020202020204" pitchFamily="34" charset="0"/>
                <a:ea typeface="Times New Roman" panose="02020603050405020304" pitchFamily="18" charset="0"/>
                <a:cs typeface="Shruti" panose="020B0502040204020203" pitchFamily="34" charset="0"/>
              </a:rPr>
              <a:t>Admin will Provide Doubt Solution to the students as per their requests.</a:t>
            </a:r>
            <a:endParaRPr lang="en-IN" sz="2000" dirty="0">
              <a:effectLst/>
              <a:latin typeface="Arial" panose="020B0604020202020204" pitchFamily="34" charset="0"/>
              <a:ea typeface="Times New Roman" panose="02020603050405020304" pitchFamily="18" charset="0"/>
              <a:cs typeface="Shruti" panose="020B0502040204020203" pitchFamily="34" charset="0"/>
            </a:endParaRPr>
          </a:p>
          <a:p>
            <a:pPr lvl="1">
              <a:lnSpc>
                <a:spcPct val="120000"/>
              </a:lnSpc>
              <a:spcAft>
                <a:spcPts val="0"/>
              </a:spcAft>
            </a:pP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p:txBody>
      </p:sp>
      <p:pic>
        <p:nvPicPr>
          <p:cNvPr id="5" name="Picture 4" descr="Program1.jfif"/>
          <p:cNvPicPr>
            <a:picLocks noChangeAspect="1"/>
          </p:cNvPicPr>
          <p:nvPr/>
        </p:nvPicPr>
        <p:blipFill>
          <a:blip r:embed="rId2"/>
          <a:stretch>
            <a:fillRect/>
          </a:stretch>
        </p:blipFill>
        <p:spPr>
          <a:xfrm>
            <a:off x="6618515" y="847951"/>
            <a:ext cx="5076370" cy="50763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39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5" end="5"/>
                                            </p:txEl>
                                          </p:spTgt>
                                        </p:tgtEl>
                                      </p:cBhvr>
                                    </p:animEffect>
                                    <p:animScale>
                                      <p:cBhvr>
                                        <p:cTn id="13" dur="250" autoRev="1" fill="hold"/>
                                        <p:tgtEl>
                                          <p:spTgt spid="3">
                                            <p:txEl>
                                              <p:pRg st="5" end="5"/>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6" end="6"/>
                                            </p:txEl>
                                          </p:spTgt>
                                        </p:tgtEl>
                                      </p:cBhvr>
                                    </p:animEffect>
                                    <p:animScale>
                                      <p:cBhvr>
                                        <p:cTn id="16" dur="250" autoRev="1" fill="hold"/>
                                        <p:tgtEl>
                                          <p:spTgt spid="3">
                                            <p:txEl>
                                              <p:pRg st="6" end="6"/>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7" end="7"/>
                                            </p:txEl>
                                          </p:spTgt>
                                        </p:tgtEl>
                                      </p:cBhvr>
                                    </p:animEffect>
                                    <p:animScale>
                                      <p:cBhvr>
                                        <p:cTn id="19" dur="250" autoRev="1" fill="hold"/>
                                        <p:tgtEl>
                                          <p:spTgt spid="3">
                                            <p:txEl>
                                              <p:pRg st="7" end="7"/>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8" end="8"/>
                                            </p:txEl>
                                          </p:spTgt>
                                        </p:tgtEl>
                                      </p:cBhvr>
                                    </p:animEffect>
                                    <p:animScale>
                                      <p:cBhvr>
                                        <p:cTn id="22" dur="250" autoRev="1" fill="hold"/>
                                        <p:tgtEl>
                                          <p:spTgt spid="3">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EB768-0B36-450E-9C90-7B6F2F4B1C33}"/>
              </a:ext>
            </a:extLst>
          </p:cNvPr>
          <p:cNvSpPr txBox="1"/>
          <p:nvPr/>
        </p:nvSpPr>
        <p:spPr>
          <a:xfrm>
            <a:off x="1204686" y="261257"/>
            <a:ext cx="5065485" cy="5693866"/>
          </a:xfrm>
          <a:prstGeom prst="rect">
            <a:avLst/>
          </a:prstGeom>
          <a:noFill/>
        </p:spPr>
        <p:txBody>
          <a:bodyPr wrap="square">
            <a:spAutoFit/>
          </a:bodyPr>
          <a:lstStyle/>
          <a:p>
            <a:pPr lvl="0"/>
            <a:r>
              <a:rPr lang="en-IN" sz="2400" b="1" dirty="0"/>
              <a:t>	</a:t>
            </a:r>
          </a:p>
          <a:p>
            <a:pPr lvl="0"/>
            <a:r>
              <a:rPr lang="en-IN" sz="2400" b="1" dirty="0"/>
              <a:t>	</a:t>
            </a:r>
            <a:r>
              <a:rPr lang="en-IN" sz="2400" b="1" dirty="0">
                <a:latin typeface="Berlin Sans FB Demi" panose="020E0802020502020306" pitchFamily="34" charset="0"/>
              </a:rPr>
              <a:t>   </a:t>
            </a:r>
            <a:r>
              <a:rPr lang="en-IN" sz="3200" b="1" u="sng" dirty="0">
                <a:latin typeface="Berlin Sans FB Demi" pitchFamily="34" charset="0"/>
              </a:rPr>
              <a:t>STUDENT MODULE</a:t>
            </a:r>
          </a:p>
          <a:p>
            <a:pPr lvl="0"/>
            <a:endParaRPr lang="en-IN" sz="2400" b="1" dirty="0"/>
          </a:p>
          <a:p>
            <a:pPr lvl="0">
              <a:buFont typeface="Arial" pitchFamily="34" charset="0"/>
              <a:buChar char="•"/>
            </a:pPr>
            <a:r>
              <a:rPr lang="en-IN" sz="2400" b="1" dirty="0"/>
              <a:t> 	</a:t>
            </a:r>
            <a:r>
              <a:rPr lang="en-IN" sz="2000" b="1" dirty="0"/>
              <a:t>Manage student Profile:</a:t>
            </a:r>
          </a:p>
          <a:p>
            <a:pPr lvl="1">
              <a:buFont typeface="Courier New" pitchFamily="49" charset="0"/>
              <a:buChar char="o"/>
            </a:pPr>
            <a:r>
              <a:rPr lang="en-IN" sz="2000" dirty="0"/>
              <a:t> 	Login Create for student.</a:t>
            </a:r>
          </a:p>
          <a:p>
            <a:pPr lvl="1"/>
            <a:endParaRPr lang="en-US" sz="2000" dirty="0"/>
          </a:p>
          <a:p>
            <a:pPr lvl="1">
              <a:buFont typeface="Courier New" pitchFamily="49" charset="0"/>
              <a:buChar char="o"/>
            </a:pPr>
            <a:r>
              <a:rPr lang="en-IN" sz="2000" dirty="0"/>
              <a:t> 	Data manage.</a:t>
            </a:r>
          </a:p>
          <a:p>
            <a:pPr lvl="1"/>
            <a:endParaRPr lang="en-IN" sz="2000" dirty="0"/>
          </a:p>
          <a:p>
            <a:pPr lvl="1">
              <a:buFont typeface="Courier New" pitchFamily="49" charset="0"/>
              <a:buChar char="o"/>
            </a:pPr>
            <a:r>
              <a:rPr lang="en-US" sz="2000" dirty="0"/>
              <a:t> 	Manage Student Progress Data.</a:t>
            </a:r>
          </a:p>
          <a:p>
            <a:pPr lvl="1"/>
            <a:endParaRPr lang="en-US" sz="2000" dirty="0"/>
          </a:p>
          <a:p>
            <a:pPr lvl="1">
              <a:buFont typeface="Courier New" pitchFamily="49" charset="0"/>
              <a:buChar char="o"/>
            </a:pPr>
            <a:r>
              <a:rPr lang="en-US" sz="2000" dirty="0"/>
              <a:t> 	Manage the Students Practical 	Work 	Data.</a:t>
            </a:r>
          </a:p>
          <a:p>
            <a:pPr lvl="1"/>
            <a:endParaRPr lang="en-US" sz="2000" dirty="0"/>
          </a:p>
          <a:p>
            <a:pPr lvl="1">
              <a:buFont typeface="Courier New" pitchFamily="49" charset="0"/>
              <a:buChar char="o"/>
            </a:pPr>
            <a:r>
              <a:rPr lang="en-US" sz="2000" dirty="0"/>
              <a:t> 	Manage the Students Attendance.</a:t>
            </a:r>
          </a:p>
          <a:p>
            <a:pPr lvl="1"/>
            <a:endParaRPr lang="en-US" sz="2000" dirty="0"/>
          </a:p>
          <a:p>
            <a:pPr lvl="1">
              <a:buFont typeface="Courier New" pitchFamily="49" charset="0"/>
              <a:buChar char="o"/>
            </a:pPr>
            <a:r>
              <a:rPr lang="en-US" sz="2000" dirty="0"/>
              <a:t> 	Keep the Records of the 	Students 	which are Important &amp; Necessary.</a:t>
            </a:r>
          </a:p>
        </p:txBody>
      </p:sp>
      <p:pic>
        <p:nvPicPr>
          <p:cNvPr id="9" name="Picture 8">
            <a:extLst>
              <a:ext uri="{FF2B5EF4-FFF2-40B4-BE49-F238E27FC236}">
                <a16:creationId xmlns:a16="http://schemas.microsoft.com/office/drawing/2014/main" id="{4AD16DAF-2E1E-4BF4-8B2A-1EF828F5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627" y="638635"/>
            <a:ext cx="5316450" cy="56460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39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3">
                                            <p:txEl>
                                              <p:pRg st="3" end="3"/>
                                            </p:txEl>
                                          </p:spTgt>
                                        </p:tgtEl>
                                      </p:cBhvr>
                                    </p:animEffect>
                                    <p:animScale>
                                      <p:cBhvr>
                                        <p:cTn id="15" dur="250" autoRev="1" fill="hold"/>
                                        <p:tgtEl>
                                          <p:spTgt spid="3">
                                            <p:txEl>
                                              <p:pRg st="3" end="3"/>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4" end="4"/>
                                            </p:txEl>
                                          </p:spTgt>
                                        </p:tgtEl>
                                      </p:cBhvr>
                                    </p:animEffect>
                                    <p:animScale>
                                      <p:cBhvr>
                                        <p:cTn id="18" dur="250" autoRev="1" fill="hold"/>
                                        <p:tgtEl>
                                          <p:spTgt spid="3">
                                            <p:txEl>
                                              <p:pRg st="4" end="4"/>
                                            </p:txEl>
                                          </p:spTgt>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3">
                                            <p:txEl>
                                              <p:pRg st="6" end="6"/>
                                            </p:txEl>
                                          </p:spTgt>
                                        </p:tgtEl>
                                      </p:cBhvr>
                                    </p:animEffect>
                                    <p:animScale>
                                      <p:cBhvr>
                                        <p:cTn id="21" dur="250" autoRev="1" fill="hold"/>
                                        <p:tgtEl>
                                          <p:spTgt spid="3">
                                            <p:txEl>
                                              <p:pRg st="6" end="6"/>
                                            </p:txEl>
                                          </p:spTgt>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3">
                                            <p:txEl>
                                              <p:pRg st="8" end="8"/>
                                            </p:txEl>
                                          </p:spTgt>
                                        </p:tgtEl>
                                      </p:cBhvr>
                                    </p:animEffect>
                                    <p:animScale>
                                      <p:cBhvr>
                                        <p:cTn id="24" dur="250" autoRev="1" fill="hold"/>
                                        <p:tgtEl>
                                          <p:spTgt spid="3">
                                            <p:txEl>
                                              <p:pRg st="8" end="8"/>
                                            </p:txEl>
                                          </p:spTgt>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3">
                                            <p:txEl>
                                              <p:pRg st="10" end="10"/>
                                            </p:txEl>
                                          </p:spTgt>
                                        </p:tgtEl>
                                      </p:cBhvr>
                                    </p:animEffect>
                                    <p:animScale>
                                      <p:cBhvr>
                                        <p:cTn id="27" dur="250" autoRev="1" fill="hold"/>
                                        <p:tgtEl>
                                          <p:spTgt spid="3">
                                            <p:txEl>
                                              <p:pRg st="10" end="10"/>
                                            </p:txEl>
                                          </p:spTgt>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3">
                                            <p:txEl>
                                              <p:pRg st="12" end="12"/>
                                            </p:txEl>
                                          </p:spTgt>
                                        </p:tgtEl>
                                      </p:cBhvr>
                                    </p:animEffect>
                                    <p:animScale>
                                      <p:cBhvr>
                                        <p:cTn id="30" dur="250" autoRev="1" fill="hold"/>
                                        <p:tgtEl>
                                          <p:spTgt spid="3">
                                            <p:txEl>
                                              <p:pRg st="12" end="12"/>
                                            </p:txEl>
                                          </p:spTgt>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3">
                                            <p:txEl>
                                              <p:pRg st="14" end="14"/>
                                            </p:txEl>
                                          </p:spTgt>
                                        </p:tgtEl>
                                      </p:cBhvr>
                                    </p:animEffect>
                                    <p:animScale>
                                      <p:cBhvr>
                                        <p:cTn id="33" dur="250" autoRev="1" fill="hold"/>
                                        <p:tgtEl>
                                          <p:spTgt spid="3">
                                            <p:txEl>
                                              <p:pRg st="14" end="1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EB768-0B36-450E-9C90-7B6F2F4B1C33}"/>
              </a:ext>
            </a:extLst>
          </p:cNvPr>
          <p:cNvSpPr txBox="1"/>
          <p:nvPr/>
        </p:nvSpPr>
        <p:spPr>
          <a:xfrm>
            <a:off x="1204686" y="170682"/>
            <a:ext cx="4992913" cy="6555641"/>
          </a:xfrm>
          <a:prstGeom prst="rect">
            <a:avLst/>
          </a:prstGeom>
          <a:noFill/>
        </p:spPr>
        <p:txBody>
          <a:bodyPr wrap="square">
            <a:spAutoFit/>
          </a:bodyPr>
          <a:lstStyle/>
          <a:p>
            <a:pPr lvl="0"/>
            <a:r>
              <a:rPr lang="en-IN" sz="2400" b="1" dirty="0"/>
              <a:t> 	</a:t>
            </a:r>
          </a:p>
          <a:p>
            <a:r>
              <a:rPr lang="en-IN" sz="2400" b="1" dirty="0"/>
              <a:t>		</a:t>
            </a:r>
            <a:r>
              <a:rPr lang="en-US" sz="3200" b="1" u="sng" dirty="0">
                <a:solidFill>
                  <a:srgbClr val="222222"/>
                </a:solidFill>
                <a:latin typeface="Berlin Sans FB Demi" panose="020E0802020502020306" pitchFamily="34" charset="0"/>
              </a:rPr>
              <a:t>STAFF MODULE</a:t>
            </a:r>
            <a:endParaRPr lang="en-IN" sz="3200" b="1" u="sng" dirty="0">
              <a:latin typeface="Berlin Sans FB Demi" panose="020E0802020502020306" pitchFamily="34" charset="0"/>
            </a:endParaRPr>
          </a:p>
          <a:p>
            <a:pPr lvl="0"/>
            <a:endParaRPr lang="en-IN" sz="2400" b="1" dirty="0">
              <a:latin typeface="Berlin Sans FB Demi" panose="020E0802020502020306" pitchFamily="34" charset="0"/>
            </a:endParaRPr>
          </a:p>
          <a:p>
            <a:pPr lvl="0">
              <a:buFont typeface="Arial" pitchFamily="34" charset="0"/>
              <a:buChar char="•"/>
            </a:pPr>
            <a:r>
              <a:rPr lang="en-IN" sz="2400" b="1" dirty="0"/>
              <a:t> 	</a:t>
            </a:r>
            <a:r>
              <a:rPr lang="en-IN" sz="2000" b="1" dirty="0"/>
              <a:t>Manage Staff Profile:</a:t>
            </a:r>
            <a:endParaRPr lang="en-US" sz="2000" dirty="0"/>
          </a:p>
          <a:p>
            <a:pPr lvl="1">
              <a:buFont typeface="Courier New" pitchFamily="49" charset="0"/>
              <a:buChar char="o"/>
            </a:pPr>
            <a:r>
              <a:rPr lang="en-IN" sz="2000" dirty="0"/>
              <a:t> 	Login Create for staff.</a:t>
            </a:r>
          </a:p>
          <a:p>
            <a:pPr lvl="1"/>
            <a:endParaRPr lang="en-US" sz="2000" dirty="0"/>
          </a:p>
          <a:p>
            <a:pPr lvl="1">
              <a:buFont typeface="Courier New" pitchFamily="49" charset="0"/>
              <a:buChar char="o"/>
            </a:pPr>
            <a:r>
              <a:rPr lang="en-IN" sz="2000" dirty="0"/>
              <a:t> 	Data manage. </a:t>
            </a:r>
          </a:p>
          <a:p>
            <a:pPr lvl="1"/>
            <a:endParaRPr lang="en-IN" sz="2000" dirty="0"/>
          </a:p>
          <a:p>
            <a:pPr lvl="1">
              <a:buFont typeface="Courier New" pitchFamily="49" charset="0"/>
              <a:buChar char="o"/>
            </a:pPr>
            <a:r>
              <a:rPr lang="en-IN" sz="2000" dirty="0"/>
              <a:t> 	</a:t>
            </a:r>
            <a:r>
              <a:rPr lang="en-US" sz="2000" dirty="0"/>
              <a:t>Manage Staff Work Data.</a:t>
            </a:r>
          </a:p>
          <a:p>
            <a:pPr lvl="1"/>
            <a:endParaRPr lang="en-US" sz="2000" dirty="0"/>
          </a:p>
          <a:p>
            <a:pPr lvl="1">
              <a:buFont typeface="Courier New" pitchFamily="49" charset="0"/>
              <a:buChar char="o"/>
            </a:pPr>
            <a:r>
              <a:rPr lang="en-US" sz="2000" dirty="0"/>
              <a:t> 	Manage the Students 	 		  	Attendance.</a:t>
            </a:r>
          </a:p>
          <a:p>
            <a:pPr lvl="1"/>
            <a:endParaRPr lang="en-US" sz="2000" dirty="0"/>
          </a:p>
          <a:p>
            <a:pPr lvl="1">
              <a:buFont typeface="Courier New" pitchFamily="49" charset="0"/>
              <a:buChar char="o"/>
            </a:pPr>
            <a:r>
              <a:rPr lang="en-US" sz="2000" dirty="0"/>
              <a:t> 	Keep the Records of the 	Students which are Important 	&amp; Necessary.</a:t>
            </a:r>
          </a:p>
          <a:p>
            <a:pPr lvl="1">
              <a:buFont typeface="Courier New" pitchFamily="49" charset="0"/>
              <a:buChar char="o"/>
            </a:pPr>
            <a:endParaRPr lang="en-US" sz="2000" dirty="0"/>
          </a:p>
          <a:p>
            <a:pPr lvl="1">
              <a:buFont typeface="Courier New" pitchFamily="49" charset="0"/>
              <a:buChar char="o"/>
            </a:pPr>
            <a:r>
              <a:rPr lang="en-US" sz="2000" dirty="0"/>
              <a:t> 	Manage the Staff’s Progress and 	Record of the Staff’s activeness.</a:t>
            </a:r>
          </a:p>
          <a:p>
            <a:pPr lvl="1">
              <a:buFont typeface="Courier New" pitchFamily="49" charset="0"/>
              <a:buChar char="o"/>
            </a:pPr>
            <a:endParaRPr lang="en-IN" dirty="0"/>
          </a:p>
          <a:p>
            <a:pPr lvl="1">
              <a:buFont typeface="Courier New" pitchFamily="49" charset="0"/>
              <a:buChar char="o"/>
            </a:pPr>
            <a:endParaRPr lang="en-US" dirty="0"/>
          </a:p>
        </p:txBody>
      </p:sp>
      <p:pic>
        <p:nvPicPr>
          <p:cNvPr id="4" name="Picture 3">
            <a:extLst>
              <a:ext uri="{FF2B5EF4-FFF2-40B4-BE49-F238E27FC236}">
                <a16:creationId xmlns:a16="http://schemas.microsoft.com/office/drawing/2014/main" id="{B547FA87-1DC7-42B1-9F4D-7405EF6DA5FB}"/>
              </a:ext>
            </a:extLst>
          </p:cNvPr>
          <p:cNvPicPr/>
          <p:nvPr/>
        </p:nvPicPr>
        <p:blipFill>
          <a:blip r:embed="rId2">
            <a:extLst>
              <a:ext uri="{28A0092B-C50C-407E-A947-70E740481C1C}">
                <a14:useLocalDpi xmlns:a14="http://schemas.microsoft.com/office/drawing/2010/main" val="0"/>
              </a:ext>
            </a:extLst>
          </a:blip>
          <a:srcRect t="3652" b="3652"/>
          <a:stretch>
            <a:fillRect/>
          </a:stretch>
        </p:blipFill>
        <p:spPr>
          <a:xfrm>
            <a:off x="6603997" y="584083"/>
            <a:ext cx="4876800" cy="57006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39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3">
                                            <p:txEl>
                                              <p:pRg st="3" end="3"/>
                                            </p:txEl>
                                          </p:spTgt>
                                        </p:tgtEl>
                                      </p:cBhvr>
                                    </p:animEffect>
                                    <p:animScale>
                                      <p:cBhvr>
                                        <p:cTn id="15" dur="250" autoRev="1" fill="hold"/>
                                        <p:tgtEl>
                                          <p:spTgt spid="3">
                                            <p:txEl>
                                              <p:pRg st="3" end="3"/>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4" end="4"/>
                                            </p:txEl>
                                          </p:spTgt>
                                        </p:tgtEl>
                                      </p:cBhvr>
                                    </p:animEffect>
                                    <p:animScale>
                                      <p:cBhvr>
                                        <p:cTn id="18" dur="250" autoRev="1" fill="hold"/>
                                        <p:tgtEl>
                                          <p:spTgt spid="3">
                                            <p:txEl>
                                              <p:pRg st="4" end="4"/>
                                            </p:txEl>
                                          </p:spTgt>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3">
                                            <p:txEl>
                                              <p:pRg st="6" end="6"/>
                                            </p:txEl>
                                          </p:spTgt>
                                        </p:tgtEl>
                                      </p:cBhvr>
                                    </p:animEffect>
                                    <p:animScale>
                                      <p:cBhvr>
                                        <p:cTn id="21" dur="250" autoRev="1" fill="hold"/>
                                        <p:tgtEl>
                                          <p:spTgt spid="3">
                                            <p:txEl>
                                              <p:pRg st="6" end="6"/>
                                            </p:txEl>
                                          </p:spTgt>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3">
                                            <p:txEl>
                                              <p:pRg st="8" end="8"/>
                                            </p:txEl>
                                          </p:spTgt>
                                        </p:tgtEl>
                                      </p:cBhvr>
                                    </p:animEffect>
                                    <p:animScale>
                                      <p:cBhvr>
                                        <p:cTn id="24" dur="250" autoRev="1" fill="hold"/>
                                        <p:tgtEl>
                                          <p:spTgt spid="3">
                                            <p:txEl>
                                              <p:pRg st="8" end="8"/>
                                            </p:txEl>
                                          </p:spTgt>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3">
                                            <p:txEl>
                                              <p:pRg st="10" end="10"/>
                                            </p:txEl>
                                          </p:spTgt>
                                        </p:tgtEl>
                                      </p:cBhvr>
                                    </p:animEffect>
                                    <p:animScale>
                                      <p:cBhvr>
                                        <p:cTn id="27" dur="250" autoRev="1" fill="hold"/>
                                        <p:tgtEl>
                                          <p:spTgt spid="3">
                                            <p:txEl>
                                              <p:pRg st="10" end="10"/>
                                            </p:txEl>
                                          </p:spTgt>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3">
                                            <p:txEl>
                                              <p:pRg st="12" end="12"/>
                                            </p:txEl>
                                          </p:spTgt>
                                        </p:tgtEl>
                                      </p:cBhvr>
                                    </p:animEffect>
                                    <p:animScale>
                                      <p:cBhvr>
                                        <p:cTn id="30" dur="250" autoRev="1" fill="hold"/>
                                        <p:tgtEl>
                                          <p:spTgt spid="3">
                                            <p:txEl>
                                              <p:pRg st="12" end="12"/>
                                            </p:txEl>
                                          </p:spTgt>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3">
                                            <p:txEl>
                                              <p:pRg st="14" end="14"/>
                                            </p:txEl>
                                          </p:spTgt>
                                        </p:tgtEl>
                                      </p:cBhvr>
                                    </p:animEffect>
                                    <p:animScale>
                                      <p:cBhvr>
                                        <p:cTn id="33" dur="250" autoRev="1" fill="hold"/>
                                        <p:tgtEl>
                                          <p:spTgt spid="3">
                                            <p:txEl>
                                              <p:pRg st="14" end="1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EB768-0B36-450E-9C90-7B6F2F4B1C33}"/>
              </a:ext>
            </a:extLst>
          </p:cNvPr>
          <p:cNvSpPr txBox="1"/>
          <p:nvPr/>
        </p:nvSpPr>
        <p:spPr>
          <a:xfrm>
            <a:off x="1001484" y="170682"/>
            <a:ext cx="10740573" cy="6432530"/>
          </a:xfrm>
          <a:prstGeom prst="rect">
            <a:avLst/>
          </a:prstGeom>
          <a:noFill/>
        </p:spPr>
        <p:txBody>
          <a:bodyPr wrap="square">
            <a:spAutoFit/>
          </a:bodyPr>
          <a:lstStyle/>
          <a:p>
            <a:endParaRPr lang="en-IN" sz="2400" b="1" dirty="0"/>
          </a:p>
          <a:p>
            <a:r>
              <a:rPr lang="en-IN" sz="2400" b="1" dirty="0"/>
              <a:t>								</a:t>
            </a:r>
            <a:r>
              <a:rPr lang="en-IN" sz="3200" b="1" u="sng" dirty="0"/>
              <a:t>QUIZ MODULE</a:t>
            </a:r>
            <a:r>
              <a:rPr lang="en-IN" sz="2400" b="1" dirty="0"/>
              <a:t>	</a:t>
            </a:r>
          </a:p>
          <a:p>
            <a:r>
              <a:rPr lang="en-IN" sz="2400" b="1" dirty="0"/>
              <a:t> 	</a:t>
            </a:r>
          </a:p>
          <a:p>
            <a:pPr>
              <a:buFont typeface="Arial" pitchFamily="34" charset="0"/>
              <a:buChar char="•"/>
            </a:pPr>
            <a:r>
              <a:rPr lang="en-IN" sz="2400" b="1" dirty="0"/>
              <a:t> Quiz Management:</a:t>
            </a:r>
            <a:endParaRPr lang="en-US" sz="2400" dirty="0"/>
          </a:p>
          <a:p>
            <a:pPr lvl="1">
              <a:buFont typeface="Courier New" pitchFamily="49" charset="0"/>
              <a:buChar char="o"/>
            </a:pPr>
            <a:r>
              <a:rPr lang="en-IN" sz="2400" dirty="0"/>
              <a:t> 	</a:t>
            </a:r>
            <a:r>
              <a:rPr lang="en-IN" sz="2000" dirty="0"/>
              <a:t>Gives the result Immediately.</a:t>
            </a:r>
          </a:p>
          <a:p>
            <a:pPr lvl="1">
              <a:buFont typeface="Courier New" pitchFamily="49" charset="0"/>
              <a:buChar char="o"/>
            </a:pPr>
            <a:endParaRPr lang="en-IN" sz="2000" dirty="0"/>
          </a:p>
          <a:p>
            <a:pPr lvl="1">
              <a:buFont typeface="Courier New" pitchFamily="49" charset="0"/>
              <a:buChar char="o"/>
            </a:pPr>
            <a:r>
              <a:rPr lang="en-IN" sz="2000" dirty="0"/>
              <a:t> 	It is mandatory for all the Students to attain the Quiz Regularly.</a:t>
            </a:r>
          </a:p>
          <a:p>
            <a:pPr lvl="1"/>
            <a:r>
              <a:rPr lang="en-IN" sz="2000" dirty="0"/>
              <a:t>	</a:t>
            </a:r>
            <a:endParaRPr lang="en-US" sz="2000" dirty="0"/>
          </a:p>
          <a:p>
            <a:pPr lvl="1">
              <a:buFont typeface="Courier New" pitchFamily="49" charset="0"/>
              <a:buChar char="o"/>
            </a:pPr>
            <a:r>
              <a:rPr lang="en-IN" sz="2000" dirty="0"/>
              <a:t> 	Each Question of the Quiz contain 	points as per the Quiz.</a:t>
            </a:r>
          </a:p>
          <a:p>
            <a:pPr lvl="1"/>
            <a:endParaRPr lang="en-IN" sz="2000" dirty="0"/>
          </a:p>
          <a:p>
            <a:pPr lvl="1">
              <a:buFont typeface="Courier New" pitchFamily="49" charset="0"/>
              <a:buChar char="o"/>
            </a:pPr>
            <a:r>
              <a:rPr lang="en-IN" sz="2000" dirty="0"/>
              <a:t> 	There is no negative marking 	System. </a:t>
            </a:r>
          </a:p>
          <a:p>
            <a:pPr lvl="1">
              <a:buFont typeface="Courier New" pitchFamily="49" charset="0"/>
              <a:buChar char="o"/>
            </a:pPr>
            <a:endParaRPr lang="en-IN" sz="2000" dirty="0"/>
          </a:p>
          <a:p>
            <a:pPr lvl="1">
              <a:buFont typeface="Courier New" pitchFamily="49" charset="0"/>
              <a:buChar char="o"/>
            </a:pPr>
            <a:r>
              <a:rPr lang="en-IN" sz="2000" dirty="0"/>
              <a:t> 	Quiz will taken after each and every Unit has been completed .</a:t>
            </a:r>
          </a:p>
          <a:p>
            <a:pPr lvl="1"/>
            <a:endParaRPr lang="en-IN" sz="2000" dirty="0"/>
          </a:p>
          <a:p>
            <a:pPr lvl="1">
              <a:buFont typeface="Courier New" pitchFamily="49" charset="0"/>
              <a:buChar char="o"/>
            </a:pPr>
            <a:r>
              <a:rPr lang="en-IN" sz="2000" dirty="0"/>
              <a:t> 	Select Quiz state </a:t>
            </a:r>
            <a:endParaRPr lang="en-US" sz="2000" dirty="0"/>
          </a:p>
          <a:p>
            <a:pPr lvl="2">
              <a:buFont typeface="Wingdings" pitchFamily="2" charset="2"/>
              <a:buChar char="§"/>
            </a:pPr>
            <a:r>
              <a:rPr lang="en-IN" sz="2000" dirty="0"/>
              <a:t>  Easy </a:t>
            </a:r>
            <a:endParaRPr lang="en-US" sz="2000" dirty="0"/>
          </a:p>
          <a:p>
            <a:pPr lvl="2">
              <a:buFont typeface="Wingdings" pitchFamily="2" charset="2"/>
              <a:buChar char="§"/>
            </a:pPr>
            <a:r>
              <a:rPr lang="en-IN" sz="2000" dirty="0"/>
              <a:t>  Medium 													</a:t>
            </a:r>
            <a:endParaRPr lang="en-US" sz="2000" dirty="0"/>
          </a:p>
          <a:p>
            <a:pPr lvl="2">
              <a:buFont typeface="Wingdings" pitchFamily="2" charset="2"/>
              <a:buChar char="§"/>
            </a:pPr>
            <a:r>
              <a:rPr lang="en-IN" sz="2000" dirty="0"/>
              <a:t>  Hard </a:t>
            </a:r>
            <a:endParaRPr lang="en-US" sz="2000" dirty="0"/>
          </a:p>
          <a:p>
            <a:pPr lvl="2"/>
            <a:endParaRPr lang="en-US" sz="2400" dirty="0"/>
          </a:p>
        </p:txBody>
      </p:sp>
      <p:pic>
        <p:nvPicPr>
          <p:cNvPr id="6" name="Picture 5" descr="Admin1.jfif"/>
          <p:cNvPicPr>
            <a:picLocks noChangeAspect="1"/>
          </p:cNvPicPr>
          <p:nvPr/>
        </p:nvPicPr>
        <p:blipFill>
          <a:blip r:embed="rId2"/>
          <a:stretch>
            <a:fillRect/>
          </a:stretch>
        </p:blipFill>
        <p:spPr>
          <a:xfrm>
            <a:off x="8839200" y="2874504"/>
            <a:ext cx="2817312" cy="36569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539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2" end="2"/>
                                            </p:txEl>
                                          </p:spTgt>
                                        </p:tgtEl>
                                      </p:cBhvr>
                                    </p:animEffect>
                                    <p:animScale>
                                      <p:cBhvr>
                                        <p:cTn id="10" dur="250" autoRev="1" fill="hold"/>
                                        <p:tgtEl>
                                          <p:spTgt spid="3">
                                            <p:txEl>
                                              <p:pRg st="2" end="2"/>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3" end="3"/>
                                            </p:txEl>
                                          </p:spTgt>
                                        </p:tgtEl>
                                      </p:cBhvr>
                                    </p:animEffect>
                                    <p:animScale>
                                      <p:cBhvr>
                                        <p:cTn id="13" dur="250" autoRev="1" fill="hold"/>
                                        <p:tgtEl>
                                          <p:spTgt spid="3">
                                            <p:txEl>
                                              <p:pRg st="3" end="3"/>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4" end="4"/>
                                            </p:txEl>
                                          </p:spTgt>
                                        </p:tgtEl>
                                      </p:cBhvr>
                                    </p:animEffect>
                                    <p:animScale>
                                      <p:cBhvr>
                                        <p:cTn id="16" dur="250" autoRev="1" fill="hold"/>
                                        <p:tgtEl>
                                          <p:spTgt spid="3">
                                            <p:txEl>
                                              <p:pRg st="4" end="4"/>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6" end="6"/>
                                            </p:txEl>
                                          </p:spTgt>
                                        </p:tgtEl>
                                      </p:cBhvr>
                                    </p:animEffect>
                                    <p:animScale>
                                      <p:cBhvr>
                                        <p:cTn id="19" dur="250" autoRev="1" fill="hold"/>
                                        <p:tgtEl>
                                          <p:spTgt spid="3">
                                            <p:txEl>
                                              <p:pRg st="6" end="6"/>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7" end="7"/>
                                            </p:txEl>
                                          </p:spTgt>
                                        </p:tgtEl>
                                      </p:cBhvr>
                                    </p:animEffect>
                                    <p:animScale>
                                      <p:cBhvr>
                                        <p:cTn id="22" dur="250" autoRev="1" fill="hold"/>
                                        <p:tgtEl>
                                          <p:spTgt spid="3">
                                            <p:txEl>
                                              <p:pRg st="7" end="7"/>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8" end="8"/>
                                            </p:txEl>
                                          </p:spTgt>
                                        </p:tgtEl>
                                      </p:cBhvr>
                                    </p:animEffect>
                                    <p:animScale>
                                      <p:cBhvr>
                                        <p:cTn id="25" dur="250" autoRev="1" fill="hold"/>
                                        <p:tgtEl>
                                          <p:spTgt spid="3">
                                            <p:txEl>
                                              <p:pRg st="8" end="8"/>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10" end="10"/>
                                            </p:txEl>
                                          </p:spTgt>
                                        </p:tgtEl>
                                      </p:cBhvr>
                                    </p:animEffect>
                                    <p:animScale>
                                      <p:cBhvr>
                                        <p:cTn id="28" dur="250" autoRev="1" fill="hold"/>
                                        <p:tgtEl>
                                          <p:spTgt spid="3">
                                            <p:txEl>
                                              <p:pRg st="10" end="10"/>
                                            </p:txEl>
                                          </p:spTgt>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3">
                                            <p:txEl>
                                              <p:pRg st="12" end="12"/>
                                            </p:txEl>
                                          </p:spTgt>
                                        </p:tgtEl>
                                      </p:cBhvr>
                                    </p:animEffect>
                                    <p:animScale>
                                      <p:cBhvr>
                                        <p:cTn id="31" dur="250" autoRev="1" fill="hold"/>
                                        <p:tgtEl>
                                          <p:spTgt spid="3">
                                            <p:txEl>
                                              <p:pRg st="12" end="12"/>
                                            </p:txEl>
                                          </p:spTgt>
                                        </p:tgtEl>
                                      </p:cBhvr>
                                      <p:by x="105000" y="105000"/>
                                    </p:animScale>
                                  </p:childTnLst>
                                </p:cTn>
                              </p:par>
                              <p:par>
                                <p:cTn id="32" presetID="26" presetClass="emph" presetSubtype="0" fill="hold" nodeType="withEffect">
                                  <p:stCondLst>
                                    <p:cond delay="0"/>
                                  </p:stCondLst>
                                  <p:childTnLst>
                                    <p:animEffect transition="out" filter="fade">
                                      <p:cBhvr>
                                        <p:cTn id="33" dur="500" tmFilter="0, 0; .2, .5; .8, .5; 1, 0"/>
                                        <p:tgtEl>
                                          <p:spTgt spid="3">
                                            <p:txEl>
                                              <p:pRg st="14" end="14"/>
                                            </p:txEl>
                                          </p:spTgt>
                                        </p:tgtEl>
                                      </p:cBhvr>
                                    </p:animEffect>
                                    <p:animScale>
                                      <p:cBhvr>
                                        <p:cTn id="34" dur="250" autoRev="1" fill="hold"/>
                                        <p:tgtEl>
                                          <p:spTgt spid="3">
                                            <p:txEl>
                                              <p:pRg st="14" end="14"/>
                                            </p:txEl>
                                          </p:spTgt>
                                        </p:tgtEl>
                                      </p:cBhvr>
                                      <p:by x="105000" y="105000"/>
                                    </p:animScale>
                                  </p:childTnLst>
                                </p:cTn>
                              </p:par>
                              <p:par>
                                <p:cTn id="35" presetID="26" presetClass="emph" presetSubtype="0" fill="hold" nodeType="withEffect">
                                  <p:stCondLst>
                                    <p:cond delay="0"/>
                                  </p:stCondLst>
                                  <p:childTnLst>
                                    <p:animEffect transition="out" filter="fade">
                                      <p:cBhvr>
                                        <p:cTn id="36" dur="500" tmFilter="0, 0; .2, .5; .8, .5; 1, 0"/>
                                        <p:tgtEl>
                                          <p:spTgt spid="3">
                                            <p:txEl>
                                              <p:pRg st="15" end="15"/>
                                            </p:txEl>
                                          </p:spTgt>
                                        </p:tgtEl>
                                      </p:cBhvr>
                                    </p:animEffect>
                                    <p:animScale>
                                      <p:cBhvr>
                                        <p:cTn id="37" dur="250" autoRev="1" fill="hold"/>
                                        <p:tgtEl>
                                          <p:spTgt spid="3">
                                            <p:txEl>
                                              <p:pRg st="15" end="15"/>
                                            </p:txEl>
                                          </p:spTgt>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3">
                                            <p:txEl>
                                              <p:pRg st="16" end="16"/>
                                            </p:txEl>
                                          </p:spTgt>
                                        </p:tgtEl>
                                      </p:cBhvr>
                                    </p:animEffect>
                                    <p:animScale>
                                      <p:cBhvr>
                                        <p:cTn id="40" dur="250" autoRev="1" fill="hold"/>
                                        <p:tgtEl>
                                          <p:spTgt spid="3">
                                            <p:txEl>
                                              <p:pRg st="16" end="16"/>
                                            </p:txEl>
                                          </p:spTgt>
                                        </p:tgtEl>
                                      </p:cBhvr>
                                      <p:by x="105000" y="105000"/>
                                    </p:animScale>
                                  </p:childTnLst>
                                </p:cTn>
                              </p:par>
                              <p:par>
                                <p:cTn id="41" presetID="26" presetClass="emph" presetSubtype="0" fill="hold" nodeType="withEffect">
                                  <p:stCondLst>
                                    <p:cond delay="0"/>
                                  </p:stCondLst>
                                  <p:childTnLst>
                                    <p:animEffect transition="out" filter="fade">
                                      <p:cBhvr>
                                        <p:cTn id="42" dur="500" tmFilter="0, 0; .2, .5; .8, .5; 1, 0"/>
                                        <p:tgtEl>
                                          <p:spTgt spid="3">
                                            <p:txEl>
                                              <p:pRg st="17" end="17"/>
                                            </p:txEl>
                                          </p:spTgt>
                                        </p:tgtEl>
                                      </p:cBhvr>
                                    </p:animEffect>
                                    <p:animScale>
                                      <p:cBhvr>
                                        <p:cTn id="43" dur="250" autoRev="1" fill="hold"/>
                                        <p:tgtEl>
                                          <p:spTgt spid="3">
                                            <p:txEl>
                                              <p:pRg st="17" end="1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459384-72D7-4345-83C1-E839E7CEFA75}"/>
              </a:ext>
            </a:extLst>
          </p:cNvPr>
          <p:cNvSpPr txBox="1"/>
          <p:nvPr/>
        </p:nvSpPr>
        <p:spPr>
          <a:xfrm>
            <a:off x="1146629" y="362857"/>
            <a:ext cx="5776685" cy="6297108"/>
          </a:xfrm>
          <a:prstGeom prst="rect">
            <a:avLst/>
          </a:prstGeom>
          <a:noFill/>
        </p:spPr>
        <p:txBody>
          <a:bodyPr wrap="square">
            <a:spAutoFit/>
          </a:bodyPr>
          <a:lstStyle/>
          <a:p>
            <a:pPr marL="742950" lvl="1" indent="-285750">
              <a:lnSpc>
                <a:spcPct val="120000"/>
              </a:lnSpc>
              <a:spcAft>
                <a:spcPts val="0"/>
              </a:spcAft>
              <a:buFont typeface="Arial" pitchFamily="34" charset="0"/>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 Type Of Quiz:</a:t>
            </a:r>
          </a:p>
          <a:p>
            <a:pPr marL="1200150" lvl="2" indent="-285750">
              <a:lnSpc>
                <a:spcPct val="120000"/>
              </a:lnSpc>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Solo Quiz</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1200150" lvl="2" indent="-285750">
              <a:lnSpc>
                <a:spcPct val="120000"/>
              </a:lnSpc>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Group Quiz</a:t>
            </a:r>
          </a:p>
          <a:p>
            <a:pPr marL="742950" lvl="1" indent="-285750">
              <a:lnSpc>
                <a:spcPct val="120000"/>
              </a:lnSpc>
              <a:spcAft>
                <a:spcPts val="0"/>
              </a:spcAft>
              <a:buFont typeface="Arial" pitchFamily="34" charset="0"/>
              <a:buChar char="•"/>
            </a:pPr>
            <a:r>
              <a:rPr lang="en-IN" sz="2100" dirty="0">
                <a:effectLst/>
                <a:latin typeface="Arial" panose="020B0604020202020204" pitchFamily="34" charset="0"/>
                <a:ea typeface="Times New Roman" panose="02020603050405020304" pitchFamily="18" charset="0"/>
                <a:cs typeface="Arial" panose="020B0604020202020204" pitchFamily="34" charset="0"/>
              </a:rPr>
              <a:t>Student can invite their friends through  link.</a:t>
            </a:r>
          </a:p>
          <a:p>
            <a:pPr marL="1200150" lvl="2" indent="-285750">
              <a:lnSpc>
                <a:spcPct val="120000"/>
              </a:lnSpc>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QUIZ will be updated after each and every QUIZ .</a:t>
            </a:r>
          </a:p>
          <a:p>
            <a:pPr marL="1200150" lvl="2" indent="-285750">
              <a:lnSpc>
                <a:spcPct val="120000"/>
              </a:lnSpc>
              <a:buFont typeface="Courier New" panose="02070309020205020404" pitchFamily="49" charset="0"/>
              <a:buChar char="o"/>
            </a:pPr>
            <a:r>
              <a:rPr lang="en-IN" sz="2100" dirty="0">
                <a:latin typeface="Arial" panose="020B0604020202020204" pitchFamily="34" charset="0"/>
                <a:ea typeface="Times New Roman" panose="02020603050405020304" pitchFamily="18" charset="0"/>
                <a:cs typeface="Shruti" panose="020B0502040204020203" pitchFamily="34" charset="0"/>
              </a:rPr>
              <a:t>Students can also give the Suggestions on QUIZ making.</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1200150" lvl="2" indent="-285750">
              <a:lnSpc>
                <a:spcPct val="120000"/>
              </a:lnSpc>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The QUIZ points will be Display at immediately after the QUIZ get Completed.</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1200150" lvl="2" indent="-285750">
              <a:lnSpc>
                <a:spcPct val="120000"/>
              </a:lnSpc>
              <a:buFont typeface="Courier New" panose="02070309020205020404" pitchFamily="49" charset="0"/>
              <a:buChar char="o"/>
            </a:pPr>
            <a:r>
              <a:rPr lang="en-IN" sz="2100" dirty="0">
                <a:effectLst/>
                <a:latin typeface="Arial" panose="020B0604020202020204" pitchFamily="34" charset="0"/>
                <a:ea typeface="Times New Roman" panose="02020603050405020304" pitchFamily="18" charset="0"/>
                <a:cs typeface="Shruti" panose="020B0502040204020203" pitchFamily="34" charset="0"/>
              </a:rPr>
              <a:t>Display correct and Incorrect answers too.</a:t>
            </a:r>
            <a:endParaRPr lang="en-IN" sz="2100" dirty="0">
              <a:effectLst/>
              <a:latin typeface="Calibri" panose="020F0502020204030204" pitchFamily="34" charset="0"/>
              <a:ea typeface="Times New Roman" panose="02020603050405020304" pitchFamily="18" charset="0"/>
              <a:cs typeface="Shruti" panose="020B0502040204020203" pitchFamily="34" charset="0"/>
            </a:endParaRPr>
          </a:p>
          <a:p>
            <a:pPr marL="342900" lvl="0" indent="-342900">
              <a:lnSpc>
                <a:spcPct val="120000"/>
              </a:lnSpc>
              <a:spcAft>
                <a:spcPts val="1000"/>
              </a:spcAft>
              <a:buFont typeface="Symbol" panose="05050102010706020507" pitchFamily="18" charset="2"/>
              <a:buChar char=""/>
            </a:pPr>
            <a:r>
              <a:rPr lang="en-IN" sz="2100" dirty="0">
                <a:effectLst/>
                <a:latin typeface="Arial" panose="020B0604020202020204" pitchFamily="34" charset="0"/>
                <a:ea typeface="Times New Roman" panose="02020603050405020304" pitchFamily="18" charset="0"/>
                <a:cs typeface="Shruti" panose="020B0502040204020203" pitchFamily="34" charset="0"/>
              </a:rPr>
              <a:t>Respective member can  Manage/upload links for video in Social Media (You-Tube</a:t>
            </a:r>
            <a:r>
              <a:rPr lang="en-IN" sz="2100" dirty="0">
                <a:latin typeface="Arial" panose="020B0604020202020204" pitchFamily="34" charset="0"/>
                <a:ea typeface="Times New Roman" panose="02020603050405020304" pitchFamily="18" charset="0"/>
                <a:cs typeface="Shruti" panose="020B0502040204020203" pitchFamily="34" charset="0"/>
              </a:rPr>
              <a:t>)</a:t>
            </a:r>
            <a:endParaRPr lang="en-IN" sz="2100" dirty="0">
              <a:effectLst/>
              <a:latin typeface="Arial" panose="020B0604020202020204" pitchFamily="34" charset="0"/>
              <a:ea typeface="Times New Roman" panose="02020603050405020304" pitchFamily="18" charset="0"/>
              <a:cs typeface="Shruti" panose="020B0502040204020203" pitchFamily="34" charset="0"/>
            </a:endParaRPr>
          </a:p>
        </p:txBody>
      </p:sp>
      <p:pic>
        <p:nvPicPr>
          <p:cNvPr id="4" name="Picture 3" descr="student1.png"/>
          <p:cNvPicPr>
            <a:picLocks noChangeAspect="1"/>
          </p:cNvPicPr>
          <p:nvPr/>
        </p:nvPicPr>
        <p:blipFill>
          <a:blip r:embed="rId2" cstate="print"/>
          <a:stretch>
            <a:fillRect/>
          </a:stretch>
        </p:blipFill>
        <p:spPr>
          <a:xfrm>
            <a:off x="7026832" y="667658"/>
            <a:ext cx="4816825" cy="5805714"/>
          </a:xfrm>
          <a:prstGeom prst="rect">
            <a:avLst/>
          </a:prstGeom>
        </p:spPr>
      </p:pic>
    </p:spTree>
    <p:extLst>
      <p:ext uri="{BB962C8B-B14F-4D97-AF65-F5344CB8AC3E}">
        <p14:creationId xmlns:p14="http://schemas.microsoft.com/office/powerpoint/2010/main" val="225473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2" end="2"/>
                                            </p:txEl>
                                          </p:spTgt>
                                        </p:tgtEl>
                                      </p:cBhvr>
                                    </p:animEffect>
                                    <p:animScale>
                                      <p:cBhvr>
                                        <p:cTn id="13" dur="250" autoRev="1" fill="hold"/>
                                        <p:tgtEl>
                                          <p:spTgt spid="3">
                                            <p:txEl>
                                              <p:pRg st="2" end="2"/>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3" end="3"/>
                                            </p:txEl>
                                          </p:spTgt>
                                        </p:tgtEl>
                                      </p:cBhvr>
                                    </p:animEffect>
                                    <p:animScale>
                                      <p:cBhvr>
                                        <p:cTn id="16" dur="250" autoRev="1" fill="hold"/>
                                        <p:tgtEl>
                                          <p:spTgt spid="3">
                                            <p:txEl>
                                              <p:pRg st="3" end="3"/>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3">
                                            <p:txEl>
                                              <p:pRg st="4" end="4"/>
                                            </p:txEl>
                                          </p:spTgt>
                                        </p:tgtEl>
                                      </p:cBhvr>
                                    </p:animEffect>
                                    <p:animScale>
                                      <p:cBhvr>
                                        <p:cTn id="19" dur="250" autoRev="1" fill="hold"/>
                                        <p:tgtEl>
                                          <p:spTgt spid="3">
                                            <p:txEl>
                                              <p:pRg st="4" end="4"/>
                                            </p:txEl>
                                          </p:spTgt>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xEl>
                                              <p:pRg st="5" end="5"/>
                                            </p:txEl>
                                          </p:spTgt>
                                        </p:tgtEl>
                                      </p:cBhvr>
                                    </p:animEffect>
                                    <p:animScale>
                                      <p:cBhvr>
                                        <p:cTn id="22" dur="250" autoRev="1" fill="hold"/>
                                        <p:tgtEl>
                                          <p:spTgt spid="3">
                                            <p:txEl>
                                              <p:pRg st="5" end="5"/>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6" end="6"/>
                                            </p:txEl>
                                          </p:spTgt>
                                        </p:tgtEl>
                                      </p:cBhvr>
                                    </p:animEffect>
                                    <p:animScale>
                                      <p:cBhvr>
                                        <p:cTn id="25" dur="250" autoRev="1" fill="hold"/>
                                        <p:tgtEl>
                                          <p:spTgt spid="3">
                                            <p:txEl>
                                              <p:pRg st="6" end="6"/>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7" end="7"/>
                                            </p:txEl>
                                          </p:spTgt>
                                        </p:tgtEl>
                                      </p:cBhvr>
                                    </p:animEffect>
                                    <p:animScale>
                                      <p:cBhvr>
                                        <p:cTn id="28" dur="250" autoRev="1" fill="hold"/>
                                        <p:tgtEl>
                                          <p:spTgt spid="3">
                                            <p:txEl>
                                              <p:pRg st="7" end="7"/>
                                            </p:txEl>
                                          </p:spTgt>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3">
                                            <p:txEl>
                                              <p:pRg st="8" end="8"/>
                                            </p:txEl>
                                          </p:spTgt>
                                        </p:tgtEl>
                                      </p:cBhvr>
                                    </p:animEffect>
                                    <p:animScale>
                                      <p:cBhvr>
                                        <p:cTn id="31" dur="250" autoRev="1" fill="hold"/>
                                        <p:tgtEl>
                                          <p:spTgt spid="3">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521</TotalTime>
  <Words>817</Words>
  <Application>Microsoft Office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arial</vt:lpstr>
      <vt:lpstr>Berlin Sans FB Demi</vt:lpstr>
      <vt:lpstr>Calibri</vt:lpstr>
      <vt:lpstr>Courier New</vt:lpstr>
      <vt:lpstr>Gill Sans MT</vt:lpstr>
      <vt:lpstr>Gill Sans MT (Body)</vt:lpstr>
      <vt:lpstr>Impact</vt:lpstr>
      <vt:lpstr>Symbol</vt:lpstr>
      <vt:lpstr>Wingdings</vt:lpstr>
      <vt:lpstr>Badge</vt:lpstr>
      <vt:lpstr>Online  education</vt:lpstr>
      <vt:lpstr>PowerPoint Presentation</vt:lpstr>
      <vt:lpstr>PowerPoint Presentation</vt:lpstr>
      <vt:lpstr>Admin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Functionality</dc:title>
  <dc:creator>Hetvi Solanki</dc:creator>
  <cp:lastModifiedBy>Hetvi Solanki</cp:lastModifiedBy>
  <cp:revision>97</cp:revision>
  <dcterms:created xsi:type="dcterms:W3CDTF">2020-07-25T10:49:41Z</dcterms:created>
  <dcterms:modified xsi:type="dcterms:W3CDTF">2020-09-14T15:34:11Z</dcterms:modified>
</cp:coreProperties>
</file>