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0" r:id="rId18"/>
    <p:sldId id="275" r:id="rId19"/>
    <p:sldId id="272"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95" d="100"/>
          <a:sy n="95" d="100"/>
        </p:scale>
        <p:origin x="206"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aam Muhammed" userId="75c88d427f6761a8" providerId="LiveId" clId="{A781AF60-A92C-4748-91D2-B6CF1833D912}"/>
    <pc:docChg chg="modSld">
      <pc:chgData name="Ishaam Muhammed" userId="75c88d427f6761a8" providerId="LiveId" clId="{A781AF60-A92C-4748-91D2-B6CF1833D912}" dt="2025-07-04T17:17:31.902" v="5" actId="20577"/>
      <pc:docMkLst>
        <pc:docMk/>
      </pc:docMkLst>
      <pc:sldChg chg="modSp mod">
        <pc:chgData name="Ishaam Muhammed" userId="75c88d427f6761a8" providerId="LiveId" clId="{A781AF60-A92C-4748-91D2-B6CF1833D912}" dt="2025-07-04T17:17:31.902" v="5" actId="20577"/>
        <pc:sldMkLst>
          <pc:docMk/>
          <pc:sldMk cId="4037375357" sldId="275"/>
        </pc:sldMkLst>
        <pc:spChg chg="mod">
          <ac:chgData name="Ishaam Muhammed" userId="75c88d427f6761a8" providerId="LiveId" clId="{A781AF60-A92C-4748-91D2-B6CF1833D912}" dt="2025-07-04T17:17:31.902" v="5" actId="20577"/>
          <ac:spMkLst>
            <pc:docMk/>
            <pc:sldMk cId="4037375357" sldId="275"/>
            <ac:spMk id="2" creationId="{6B0D1A55-A0D3-6675-FFDF-565FB724F21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FE1D-AF5A-FB74-A2BE-75D5070463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E4FDCF-7EE9-1A2E-EEF1-DA52DCA7BE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F50D35-6D64-50F0-43C8-B357EFE9C988}"/>
              </a:ext>
            </a:extLst>
          </p:cNvPr>
          <p:cNvSpPr>
            <a:spLocks noGrp="1"/>
          </p:cNvSpPr>
          <p:nvPr>
            <p:ph type="dt" sz="half" idx="10"/>
          </p:nvPr>
        </p:nvSpPr>
        <p:spPr/>
        <p:txBody>
          <a:bodyPr/>
          <a:lstStyle/>
          <a:p>
            <a:fld id="{C7AB6989-8AD1-44FC-82FB-021A0D719C8A}" type="datetimeFigureOut">
              <a:rPr lang="en-IN" smtClean="0"/>
              <a:t>04-07-2025</a:t>
            </a:fld>
            <a:endParaRPr lang="en-IN"/>
          </a:p>
        </p:txBody>
      </p:sp>
      <p:sp>
        <p:nvSpPr>
          <p:cNvPr id="5" name="Footer Placeholder 4">
            <a:extLst>
              <a:ext uri="{FF2B5EF4-FFF2-40B4-BE49-F238E27FC236}">
                <a16:creationId xmlns:a16="http://schemas.microsoft.com/office/drawing/2014/main" id="{C7F6171A-58AB-3292-ED09-A4B2D03C6C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AA6D21-9706-B0DD-14B3-7E7B44E9A2F5}"/>
              </a:ext>
            </a:extLst>
          </p:cNvPr>
          <p:cNvSpPr>
            <a:spLocks noGrp="1"/>
          </p:cNvSpPr>
          <p:nvPr>
            <p:ph type="sldNum" sz="quarter" idx="12"/>
          </p:nvPr>
        </p:nvSpPr>
        <p:spPr/>
        <p:txBody>
          <a:bodyPr/>
          <a:lstStyle/>
          <a:p>
            <a:fld id="{A36782F2-FA39-4E8C-A633-A412EB107DD4}" type="slidenum">
              <a:rPr lang="en-IN" smtClean="0"/>
              <a:t>‹#›</a:t>
            </a:fld>
            <a:endParaRPr lang="en-IN"/>
          </a:p>
        </p:txBody>
      </p:sp>
    </p:spTree>
    <p:extLst>
      <p:ext uri="{BB962C8B-B14F-4D97-AF65-F5344CB8AC3E}">
        <p14:creationId xmlns:p14="http://schemas.microsoft.com/office/powerpoint/2010/main" val="215796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4948-EA04-1FD8-B31C-F624CDC3D0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009216-1F89-B615-1FE5-12F6ADF837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3EEC95-3D2B-E9DD-E591-6B855ED15B5B}"/>
              </a:ext>
            </a:extLst>
          </p:cNvPr>
          <p:cNvSpPr>
            <a:spLocks noGrp="1"/>
          </p:cNvSpPr>
          <p:nvPr>
            <p:ph type="dt" sz="half" idx="10"/>
          </p:nvPr>
        </p:nvSpPr>
        <p:spPr/>
        <p:txBody>
          <a:bodyPr/>
          <a:lstStyle/>
          <a:p>
            <a:fld id="{C7AB6989-8AD1-44FC-82FB-021A0D719C8A}" type="datetimeFigureOut">
              <a:rPr lang="en-IN" smtClean="0"/>
              <a:t>04-07-2025</a:t>
            </a:fld>
            <a:endParaRPr lang="en-IN"/>
          </a:p>
        </p:txBody>
      </p:sp>
      <p:sp>
        <p:nvSpPr>
          <p:cNvPr id="5" name="Footer Placeholder 4">
            <a:extLst>
              <a:ext uri="{FF2B5EF4-FFF2-40B4-BE49-F238E27FC236}">
                <a16:creationId xmlns:a16="http://schemas.microsoft.com/office/drawing/2014/main" id="{7B97FB4D-FFC4-F341-1990-882EF6C647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CDC2D4-14DC-98E2-DD34-DE55946A86D3}"/>
              </a:ext>
            </a:extLst>
          </p:cNvPr>
          <p:cNvSpPr>
            <a:spLocks noGrp="1"/>
          </p:cNvSpPr>
          <p:nvPr>
            <p:ph type="sldNum" sz="quarter" idx="12"/>
          </p:nvPr>
        </p:nvSpPr>
        <p:spPr/>
        <p:txBody>
          <a:bodyPr/>
          <a:lstStyle/>
          <a:p>
            <a:fld id="{A36782F2-FA39-4E8C-A633-A412EB107DD4}" type="slidenum">
              <a:rPr lang="en-IN" smtClean="0"/>
              <a:t>‹#›</a:t>
            </a:fld>
            <a:endParaRPr lang="en-IN"/>
          </a:p>
        </p:txBody>
      </p:sp>
    </p:spTree>
    <p:extLst>
      <p:ext uri="{BB962C8B-B14F-4D97-AF65-F5344CB8AC3E}">
        <p14:creationId xmlns:p14="http://schemas.microsoft.com/office/powerpoint/2010/main" val="305139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F4AB7D-99BC-BDBB-EE81-A9BBEDD51A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2BCE00-865F-9A8F-8D8A-541AF923D0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8D486C-9C76-9B35-E550-F0E744459FE4}"/>
              </a:ext>
            </a:extLst>
          </p:cNvPr>
          <p:cNvSpPr>
            <a:spLocks noGrp="1"/>
          </p:cNvSpPr>
          <p:nvPr>
            <p:ph type="dt" sz="half" idx="10"/>
          </p:nvPr>
        </p:nvSpPr>
        <p:spPr/>
        <p:txBody>
          <a:bodyPr/>
          <a:lstStyle/>
          <a:p>
            <a:fld id="{C7AB6989-8AD1-44FC-82FB-021A0D719C8A}" type="datetimeFigureOut">
              <a:rPr lang="en-IN" smtClean="0"/>
              <a:t>04-07-2025</a:t>
            </a:fld>
            <a:endParaRPr lang="en-IN"/>
          </a:p>
        </p:txBody>
      </p:sp>
      <p:sp>
        <p:nvSpPr>
          <p:cNvPr id="5" name="Footer Placeholder 4">
            <a:extLst>
              <a:ext uri="{FF2B5EF4-FFF2-40B4-BE49-F238E27FC236}">
                <a16:creationId xmlns:a16="http://schemas.microsoft.com/office/drawing/2014/main" id="{E0C14957-1281-2B03-DC26-6A188CC1DC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93E2B9-9FC4-E090-A6F3-D0BF312092D0}"/>
              </a:ext>
            </a:extLst>
          </p:cNvPr>
          <p:cNvSpPr>
            <a:spLocks noGrp="1"/>
          </p:cNvSpPr>
          <p:nvPr>
            <p:ph type="sldNum" sz="quarter" idx="12"/>
          </p:nvPr>
        </p:nvSpPr>
        <p:spPr/>
        <p:txBody>
          <a:bodyPr/>
          <a:lstStyle/>
          <a:p>
            <a:fld id="{A36782F2-FA39-4E8C-A633-A412EB107DD4}" type="slidenum">
              <a:rPr lang="en-IN" smtClean="0"/>
              <a:t>‹#›</a:t>
            </a:fld>
            <a:endParaRPr lang="en-IN"/>
          </a:p>
        </p:txBody>
      </p:sp>
    </p:spTree>
    <p:extLst>
      <p:ext uri="{BB962C8B-B14F-4D97-AF65-F5344CB8AC3E}">
        <p14:creationId xmlns:p14="http://schemas.microsoft.com/office/powerpoint/2010/main" val="1055138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E938-48E7-5F86-A0C3-0AA32714DE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85AFA3-E5FC-CC00-0435-AA54EFE79D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7B3112-C890-5DDD-4266-AC3F95103069}"/>
              </a:ext>
            </a:extLst>
          </p:cNvPr>
          <p:cNvSpPr>
            <a:spLocks noGrp="1"/>
          </p:cNvSpPr>
          <p:nvPr>
            <p:ph type="dt" sz="half" idx="10"/>
          </p:nvPr>
        </p:nvSpPr>
        <p:spPr/>
        <p:txBody>
          <a:bodyPr/>
          <a:lstStyle/>
          <a:p>
            <a:fld id="{C7AB6989-8AD1-44FC-82FB-021A0D719C8A}" type="datetimeFigureOut">
              <a:rPr lang="en-IN" smtClean="0"/>
              <a:t>04-07-2025</a:t>
            </a:fld>
            <a:endParaRPr lang="en-IN"/>
          </a:p>
        </p:txBody>
      </p:sp>
      <p:sp>
        <p:nvSpPr>
          <p:cNvPr id="5" name="Footer Placeholder 4">
            <a:extLst>
              <a:ext uri="{FF2B5EF4-FFF2-40B4-BE49-F238E27FC236}">
                <a16:creationId xmlns:a16="http://schemas.microsoft.com/office/drawing/2014/main" id="{AA99E771-1361-DFB2-3B8B-CB41EDD846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1D02C2-C4A6-1956-294E-F21EEBB2E9FF}"/>
              </a:ext>
            </a:extLst>
          </p:cNvPr>
          <p:cNvSpPr>
            <a:spLocks noGrp="1"/>
          </p:cNvSpPr>
          <p:nvPr>
            <p:ph type="sldNum" sz="quarter" idx="12"/>
          </p:nvPr>
        </p:nvSpPr>
        <p:spPr/>
        <p:txBody>
          <a:bodyPr/>
          <a:lstStyle/>
          <a:p>
            <a:fld id="{A36782F2-FA39-4E8C-A633-A412EB107DD4}" type="slidenum">
              <a:rPr lang="en-IN" smtClean="0"/>
              <a:t>‹#›</a:t>
            </a:fld>
            <a:endParaRPr lang="en-IN"/>
          </a:p>
        </p:txBody>
      </p:sp>
    </p:spTree>
    <p:extLst>
      <p:ext uri="{BB962C8B-B14F-4D97-AF65-F5344CB8AC3E}">
        <p14:creationId xmlns:p14="http://schemas.microsoft.com/office/powerpoint/2010/main" val="28039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0E77-EF8B-130C-5E80-877FB9C39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A04E9B-C389-C454-ACA9-66F7429513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8C25D9-E5B9-78D2-183E-9D3C96AEB0F7}"/>
              </a:ext>
            </a:extLst>
          </p:cNvPr>
          <p:cNvSpPr>
            <a:spLocks noGrp="1"/>
          </p:cNvSpPr>
          <p:nvPr>
            <p:ph type="dt" sz="half" idx="10"/>
          </p:nvPr>
        </p:nvSpPr>
        <p:spPr/>
        <p:txBody>
          <a:bodyPr/>
          <a:lstStyle/>
          <a:p>
            <a:fld id="{C7AB6989-8AD1-44FC-82FB-021A0D719C8A}" type="datetimeFigureOut">
              <a:rPr lang="en-IN" smtClean="0"/>
              <a:t>04-07-2025</a:t>
            </a:fld>
            <a:endParaRPr lang="en-IN"/>
          </a:p>
        </p:txBody>
      </p:sp>
      <p:sp>
        <p:nvSpPr>
          <p:cNvPr id="5" name="Footer Placeholder 4">
            <a:extLst>
              <a:ext uri="{FF2B5EF4-FFF2-40B4-BE49-F238E27FC236}">
                <a16:creationId xmlns:a16="http://schemas.microsoft.com/office/drawing/2014/main" id="{1F35DFE8-734F-AEEC-40A0-2AB9A3FA7D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589936-834D-4FF8-21DE-71DAE781922B}"/>
              </a:ext>
            </a:extLst>
          </p:cNvPr>
          <p:cNvSpPr>
            <a:spLocks noGrp="1"/>
          </p:cNvSpPr>
          <p:nvPr>
            <p:ph type="sldNum" sz="quarter" idx="12"/>
          </p:nvPr>
        </p:nvSpPr>
        <p:spPr/>
        <p:txBody>
          <a:bodyPr/>
          <a:lstStyle/>
          <a:p>
            <a:fld id="{A36782F2-FA39-4E8C-A633-A412EB107DD4}" type="slidenum">
              <a:rPr lang="en-IN" smtClean="0"/>
              <a:t>‹#›</a:t>
            </a:fld>
            <a:endParaRPr lang="en-IN"/>
          </a:p>
        </p:txBody>
      </p:sp>
    </p:spTree>
    <p:extLst>
      <p:ext uri="{BB962C8B-B14F-4D97-AF65-F5344CB8AC3E}">
        <p14:creationId xmlns:p14="http://schemas.microsoft.com/office/powerpoint/2010/main" val="169560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6F27-3AB8-02E2-DF58-64461845F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68E65E-6434-BFF7-7D32-51D7F3D34E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D3E6BD-6463-A5BA-B50C-4889B88202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6BF0AC-A7FB-B139-0C7E-564F92017B5F}"/>
              </a:ext>
            </a:extLst>
          </p:cNvPr>
          <p:cNvSpPr>
            <a:spLocks noGrp="1"/>
          </p:cNvSpPr>
          <p:nvPr>
            <p:ph type="dt" sz="half" idx="10"/>
          </p:nvPr>
        </p:nvSpPr>
        <p:spPr/>
        <p:txBody>
          <a:bodyPr/>
          <a:lstStyle/>
          <a:p>
            <a:fld id="{C7AB6989-8AD1-44FC-82FB-021A0D719C8A}" type="datetimeFigureOut">
              <a:rPr lang="en-IN" smtClean="0"/>
              <a:t>04-07-2025</a:t>
            </a:fld>
            <a:endParaRPr lang="en-IN"/>
          </a:p>
        </p:txBody>
      </p:sp>
      <p:sp>
        <p:nvSpPr>
          <p:cNvPr id="6" name="Footer Placeholder 5">
            <a:extLst>
              <a:ext uri="{FF2B5EF4-FFF2-40B4-BE49-F238E27FC236}">
                <a16:creationId xmlns:a16="http://schemas.microsoft.com/office/drawing/2014/main" id="{1EFF1A86-1EF1-B32F-1578-F235D4DF3A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D2B9F8-B49A-8296-35C4-564AB335DDB9}"/>
              </a:ext>
            </a:extLst>
          </p:cNvPr>
          <p:cNvSpPr>
            <a:spLocks noGrp="1"/>
          </p:cNvSpPr>
          <p:nvPr>
            <p:ph type="sldNum" sz="quarter" idx="12"/>
          </p:nvPr>
        </p:nvSpPr>
        <p:spPr/>
        <p:txBody>
          <a:bodyPr/>
          <a:lstStyle/>
          <a:p>
            <a:fld id="{A36782F2-FA39-4E8C-A633-A412EB107DD4}" type="slidenum">
              <a:rPr lang="en-IN" smtClean="0"/>
              <a:t>‹#›</a:t>
            </a:fld>
            <a:endParaRPr lang="en-IN"/>
          </a:p>
        </p:txBody>
      </p:sp>
    </p:spTree>
    <p:extLst>
      <p:ext uri="{BB962C8B-B14F-4D97-AF65-F5344CB8AC3E}">
        <p14:creationId xmlns:p14="http://schemas.microsoft.com/office/powerpoint/2010/main" val="289469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FBBA8-9355-7FA4-6D9D-01A6E6D94E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D1E014-7FC1-7E82-4382-2FCD57E96B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E282DF-4893-E54B-A211-0BBEFFD5B0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106330-971C-6A96-6651-569BC435B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ED5530-70FC-E30B-0052-B6BC74DE81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576B10-EC54-7086-E584-9FAEE058D249}"/>
              </a:ext>
            </a:extLst>
          </p:cNvPr>
          <p:cNvSpPr>
            <a:spLocks noGrp="1"/>
          </p:cNvSpPr>
          <p:nvPr>
            <p:ph type="dt" sz="half" idx="10"/>
          </p:nvPr>
        </p:nvSpPr>
        <p:spPr/>
        <p:txBody>
          <a:bodyPr/>
          <a:lstStyle/>
          <a:p>
            <a:fld id="{C7AB6989-8AD1-44FC-82FB-021A0D719C8A}" type="datetimeFigureOut">
              <a:rPr lang="en-IN" smtClean="0"/>
              <a:t>04-07-2025</a:t>
            </a:fld>
            <a:endParaRPr lang="en-IN"/>
          </a:p>
        </p:txBody>
      </p:sp>
      <p:sp>
        <p:nvSpPr>
          <p:cNvPr id="8" name="Footer Placeholder 7">
            <a:extLst>
              <a:ext uri="{FF2B5EF4-FFF2-40B4-BE49-F238E27FC236}">
                <a16:creationId xmlns:a16="http://schemas.microsoft.com/office/drawing/2014/main" id="{730DFEE4-E8C6-D404-BF23-57763C2B43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CB7661-04C0-3683-2044-5D38E867FEEE}"/>
              </a:ext>
            </a:extLst>
          </p:cNvPr>
          <p:cNvSpPr>
            <a:spLocks noGrp="1"/>
          </p:cNvSpPr>
          <p:nvPr>
            <p:ph type="sldNum" sz="quarter" idx="12"/>
          </p:nvPr>
        </p:nvSpPr>
        <p:spPr/>
        <p:txBody>
          <a:bodyPr/>
          <a:lstStyle/>
          <a:p>
            <a:fld id="{A36782F2-FA39-4E8C-A633-A412EB107DD4}" type="slidenum">
              <a:rPr lang="en-IN" smtClean="0"/>
              <a:t>‹#›</a:t>
            </a:fld>
            <a:endParaRPr lang="en-IN"/>
          </a:p>
        </p:txBody>
      </p:sp>
    </p:spTree>
    <p:extLst>
      <p:ext uri="{BB962C8B-B14F-4D97-AF65-F5344CB8AC3E}">
        <p14:creationId xmlns:p14="http://schemas.microsoft.com/office/powerpoint/2010/main" val="2398690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6FF49-0403-4B87-9101-53BA14514D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6FEA2E-21A1-A91A-888F-67BC45C0D4AB}"/>
              </a:ext>
            </a:extLst>
          </p:cNvPr>
          <p:cNvSpPr>
            <a:spLocks noGrp="1"/>
          </p:cNvSpPr>
          <p:nvPr>
            <p:ph type="dt" sz="half" idx="10"/>
          </p:nvPr>
        </p:nvSpPr>
        <p:spPr/>
        <p:txBody>
          <a:bodyPr/>
          <a:lstStyle/>
          <a:p>
            <a:fld id="{C7AB6989-8AD1-44FC-82FB-021A0D719C8A}" type="datetimeFigureOut">
              <a:rPr lang="en-IN" smtClean="0"/>
              <a:t>04-07-2025</a:t>
            </a:fld>
            <a:endParaRPr lang="en-IN"/>
          </a:p>
        </p:txBody>
      </p:sp>
      <p:sp>
        <p:nvSpPr>
          <p:cNvPr id="4" name="Footer Placeholder 3">
            <a:extLst>
              <a:ext uri="{FF2B5EF4-FFF2-40B4-BE49-F238E27FC236}">
                <a16:creationId xmlns:a16="http://schemas.microsoft.com/office/drawing/2014/main" id="{06103856-9923-B165-7D45-564A469270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FCC00-A427-4977-46F8-2754E361A871}"/>
              </a:ext>
            </a:extLst>
          </p:cNvPr>
          <p:cNvSpPr>
            <a:spLocks noGrp="1"/>
          </p:cNvSpPr>
          <p:nvPr>
            <p:ph type="sldNum" sz="quarter" idx="12"/>
          </p:nvPr>
        </p:nvSpPr>
        <p:spPr/>
        <p:txBody>
          <a:bodyPr/>
          <a:lstStyle/>
          <a:p>
            <a:fld id="{A36782F2-FA39-4E8C-A633-A412EB107DD4}" type="slidenum">
              <a:rPr lang="en-IN" smtClean="0"/>
              <a:t>‹#›</a:t>
            </a:fld>
            <a:endParaRPr lang="en-IN"/>
          </a:p>
        </p:txBody>
      </p:sp>
    </p:spTree>
    <p:extLst>
      <p:ext uri="{BB962C8B-B14F-4D97-AF65-F5344CB8AC3E}">
        <p14:creationId xmlns:p14="http://schemas.microsoft.com/office/powerpoint/2010/main" val="3359227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2E701E-FFAF-2A3D-B922-01D43428427B}"/>
              </a:ext>
            </a:extLst>
          </p:cNvPr>
          <p:cNvSpPr>
            <a:spLocks noGrp="1"/>
          </p:cNvSpPr>
          <p:nvPr>
            <p:ph type="dt" sz="half" idx="10"/>
          </p:nvPr>
        </p:nvSpPr>
        <p:spPr/>
        <p:txBody>
          <a:bodyPr/>
          <a:lstStyle/>
          <a:p>
            <a:fld id="{C7AB6989-8AD1-44FC-82FB-021A0D719C8A}" type="datetimeFigureOut">
              <a:rPr lang="en-IN" smtClean="0"/>
              <a:t>04-07-2025</a:t>
            </a:fld>
            <a:endParaRPr lang="en-IN"/>
          </a:p>
        </p:txBody>
      </p:sp>
      <p:sp>
        <p:nvSpPr>
          <p:cNvPr id="3" name="Footer Placeholder 2">
            <a:extLst>
              <a:ext uri="{FF2B5EF4-FFF2-40B4-BE49-F238E27FC236}">
                <a16:creationId xmlns:a16="http://schemas.microsoft.com/office/drawing/2014/main" id="{C500F136-A830-2251-07FA-3DCB51993F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C3C4F7-C71C-AE46-8993-791008B7572E}"/>
              </a:ext>
            </a:extLst>
          </p:cNvPr>
          <p:cNvSpPr>
            <a:spLocks noGrp="1"/>
          </p:cNvSpPr>
          <p:nvPr>
            <p:ph type="sldNum" sz="quarter" idx="12"/>
          </p:nvPr>
        </p:nvSpPr>
        <p:spPr/>
        <p:txBody>
          <a:bodyPr/>
          <a:lstStyle/>
          <a:p>
            <a:fld id="{A36782F2-FA39-4E8C-A633-A412EB107DD4}" type="slidenum">
              <a:rPr lang="en-IN" smtClean="0"/>
              <a:t>‹#›</a:t>
            </a:fld>
            <a:endParaRPr lang="en-IN"/>
          </a:p>
        </p:txBody>
      </p:sp>
    </p:spTree>
    <p:extLst>
      <p:ext uri="{BB962C8B-B14F-4D97-AF65-F5344CB8AC3E}">
        <p14:creationId xmlns:p14="http://schemas.microsoft.com/office/powerpoint/2010/main" val="4080652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FC62-D941-8AA2-F761-243994C9F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81DDDB-95D8-C808-EAAC-18900C3767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730D48-537D-6C7E-5DD1-65CD35048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E2D764-9336-BE8C-E0CB-FF8AF318C5BE}"/>
              </a:ext>
            </a:extLst>
          </p:cNvPr>
          <p:cNvSpPr>
            <a:spLocks noGrp="1"/>
          </p:cNvSpPr>
          <p:nvPr>
            <p:ph type="dt" sz="half" idx="10"/>
          </p:nvPr>
        </p:nvSpPr>
        <p:spPr/>
        <p:txBody>
          <a:bodyPr/>
          <a:lstStyle/>
          <a:p>
            <a:fld id="{C7AB6989-8AD1-44FC-82FB-021A0D719C8A}" type="datetimeFigureOut">
              <a:rPr lang="en-IN" smtClean="0"/>
              <a:t>04-07-2025</a:t>
            </a:fld>
            <a:endParaRPr lang="en-IN"/>
          </a:p>
        </p:txBody>
      </p:sp>
      <p:sp>
        <p:nvSpPr>
          <p:cNvPr id="6" name="Footer Placeholder 5">
            <a:extLst>
              <a:ext uri="{FF2B5EF4-FFF2-40B4-BE49-F238E27FC236}">
                <a16:creationId xmlns:a16="http://schemas.microsoft.com/office/drawing/2014/main" id="{07EDCBB6-FBE1-28EF-188B-1961E31A4D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68B71C-0482-E320-2CC1-C9CC6DBA2165}"/>
              </a:ext>
            </a:extLst>
          </p:cNvPr>
          <p:cNvSpPr>
            <a:spLocks noGrp="1"/>
          </p:cNvSpPr>
          <p:nvPr>
            <p:ph type="sldNum" sz="quarter" idx="12"/>
          </p:nvPr>
        </p:nvSpPr>
        <p:spPr/>
        <p:txBody>
          <a:bodyPr/>
          <a:lstStyle/>
          <a:p>
            <a:fld id="{A36782F2-FA39-4E8C-A633-A412EB107DD4}" type="slidenum">
              <a:rPr lang="en-IN" smtClean="0"/>
              <a:t>‹#›</a:t>
            </a:fld>
            <a:endParaRPr lang="en-IN"/>
          </a:p>
        </p:txBody>
      </p:sp>
    </p:spTree>
    <p:extLst>
      <p:ext uri="{BB962C8B-B14F-4D97-AF65-F5344CB8AC3E}">
        <p14:creationId xmlns:p14="http://schemas.microsoft.com/office/powerpoint/2010/main" val="2719498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2BF2-75E6-BFE0-2F3E-A7EDF4278B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52D42D-66D1-70E3-84FA-B3D81B7FC0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972DEA-080F-4CA6-3FD2-41F05687E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EC2A4F-633B-ADD7-6A93-5192BC85B33E}"/>
              </a:ext>
            </a:extLst>
          </p:cNvPr>
          <p:cNvSpPr>
            <a:spLocks noGrp="1"/>
          </p:cNvSpPr>
          <p:nvPr>
            <p:ph type="dt" sz="half" idx="10"/>
          </p:nvPr>
        </p:nvSpPr>
        <p:spPr/>
        <p:txBody>
          <a:bodyPr/>
          <a:lstStyle/>
          <a:p>
            <a:fld id="{C7AB6989-8AD1-44FC-82FB-021A0D719C8A}" type="datetimeFigureOut">
              <a:rPr lang="en-IN" smtClean="0"/>
              <a:t>04-07-2025</a:t>
            </a:fld>
            <a:endParaRPr lang="en-IN"/>
          </a:p>
        </p:txBody>
      </p:sp>
      <p:sp>
        <p:nvSpPr>
          <p:cNvPr id="6" name="Footer Placeholder 5">
            <a:extLst>
              <a:ext uri="{FF2B5EF4-FFF2-40B4-BE49-F238E27FC236}">
                <a16:creationId xmlns:a16="http://schemas.microsoft.com/office/drawing/2014/main" id="{05CB24CD-834A-B7C0-532B-7870FDF3A1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03DA74-15F1-C7E9-AA75-7AA363088CA9}"/>
              </a:ext>
            </a:extLst>
          </p:cNvPr>
          <p:cNvSpPr>
            <a:spLocks noGrp="1"/>
          </p:cNvSpPr>
          <p:nvPr>
            <p:ph type="sldNum" sz="quarter" idx="12"/>
          </p:nvPr>
        </p:nvSpPr>
        <p:spPr/>
        <p:txBody>
          <a:bodyPr/>
          <a:lstStyle/>
          <a:p>
            <a:fld id="{A36782F2-FA39-4E8C-A633-A412EB107DD4}" type="slidenum">
              <a:rPr lang="en-IN" smtClean="0"/>
              <a:t>‹#›</a:t>
            </a:fld>
            <a:endParaRPr lang="en-IN"/>
          </a:p>
        </p:txBody>
      </p:sp>
    </p:spTree>
    <p:extLst>
      <p:ext uri="{BB962C8B-B14F-4D97-AF65-F5344CB8AC3E}">
        <p14:creationId xmlns:p14="http://schemas.microsoft.com/office/powerpoint/2010/main" val="1701842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25E90-2E94-E843-7917-49D7A3675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710D21-12C9-A7B4-70F5-A5033E0A71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FFE8C8-5450-48AA-C915-8D2DFBF1D6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AB6989-8AD1-44FC-82FB-021A0D719C8A}" type="datetimeFigureOut">
              <a:rPr lang="en-IN" smtClean="0"/>
              <a:t>04-07-2025</a:t>
            </a:fld>
            <a:endParaRPr lang="en-IN"/>
          </a:p>
        </p:txBody>
      </p:sp>
      <p:sp>
        <p:nvSpPr>
          <p:cNvPr id="5" name="Footer Placeholder 4">
            <a:extLst>
              <a:ext uri="{FF2B5EF4-FFF2-40B4-BE49-F238E27FC236}">
                <a16:creationId xmlns:a16="http://schemas.microsoft.com/office/drawing/2014/main" id="{547D7970-40C2-10D6-945D-14F1DE483F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2A417BD-25F0-379D-430E-037D8A55D4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6782F2-FA39-4E8C-A633-A412EB107DD4}" type="slidenum">
              <a:rPr lang="en-IN" smtClean="0"/>
              <a:t>‹#›</a:t>
            </a:fld>
            <a:endParaRPr lang="en-IN"/>
          </a:p>
        </p:txBody>
      </p:sp>
    </p:spTree>
    <p:extLst>
      <p:ext uri="{BB962C8B-B14F-4D97-AF65-F5344CB8AC3E}">
        <p14:creationId xmlns:p14="http://schemas.microsoft.com/office/powerpoint/2010/main" val="1325434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394A-4E52-1E29-FCBA-ACCF5E0C14C0}"/>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MINI  ATM PROJECT</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5DE385F-1420-E267-C886-6FA3409F35F0}"/>
              </a:ext>
            </a:extLst>
          </p:cNvPr>
          <p:cNvSpPr>
            <a:spLocks noGrp="1"/>
          </p:cNvSpPr>
          <p:nvPr>
            <p:ph type="subTitle" idx="1"/>
          </p:nvPr>
        </p:nvSpPr>
        <p:spPr/>
        <p:txBody>
          <a:bodyPr/>
          <a:lstStyle/>
          <a:p>
            <a:r>
              <a:rPr lang="en-US" dirty="0"/>
              <a:t>----------------------------------------------------------------</a:t>
            </a:r>
            <a:endParaRPr lang="en-IN" dirty="0"/>
          </a:p>
        </p:txBody>
      </p:sp>
    </p:spTree>
    <p:extLst>
      <p:ext uri="{BB962C8B-B14F-4D97-AF65-F5344CB8AC3E}">
        <p14:creationId xmlns:p14="http://schemas.microsoft.com/office/powerpoint/2010/main" val="1336380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6D57-AF80-1270-BA85-2263AA163955}"/>
              </a:ext>
            </a:extLst>
          </p:cNvPr>
          <p:cNvSpPr>
            <a:spLocks noGrp="1"/>
          </p:cNvSpPr>
          <p:nvPr>
            <p:ph type="title"/>
          </p:nvPr>
        </p:nvSpPr>
        <p:spPr/>
        <p:txBody>
          <a:bodyPr/>
          <a:lstStyle/>
          <a:p>
            <a:endParaRPr lang="en-IN"/>
          </a:p>
        </p:txBody>
      </p:sp>
      <p:pic>
        <p:nvPicPr>
          <p:cNvPr id="5" name="Content Placeholder 4" descr="A screenshot of a computer&#10;&#10;AI-generated content may be incorrect.">
            <a:extLst>
              <a:ext uri="{FF2B5EF4-FFF2-40B4-BE49-F238E27FC236}">
                <a16:creationId xmlns:a16="http://schemas.microsoft.com/office/drawing/2014/main" id="{23863FDC-1E48-5E43-6019-B0EA5723A7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97079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955A8-4DAD-5F45-92F5-95FDBE574C29}"/>
              </a:ext>
            </a:extLst>
          </p:cNvPr>
          <p:cNvSpPr>
            <a:spLocks noGrp="1"/>
          </p:cNvSpPr>
          <p:nvPr>
            <p:ph type="title"/>
          </p:nvPr>
        </p:nvSpPr>
        <p:spPr/>
        <p:txBody>
          <a:bodyPr/>
          <a:lstStyle/>
          <a:p>
            <a:endParaRPr lang="en-IN"/>
          </a:p>
        </p:txBody>
      </p:sp>
      <p:pic>
        <p:nvPicPr>
          <p:cNvPr id="5" name="Content Placeholder 4" descr="A computer screen shot of a white screen&#10;&#10;AI-generated content may be incorrect.">
            <a:extLst>
              <a:ext uri="{FF2B5EF4-FFF2-40B4-BE49-F238E27FC236}">
                <a16:creationId xmlns:a16="http://schemas.microsoft.com/office/drawing/2014/main" id="{D4E25790-F700-FF98-5C6D-59CD7D2185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304824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7BB2-A3FE-FEDE-E4D8-E64A23933F4B}"/>
              </a:ext>
            </a:extLst>
          </p:cNvPr>
          <p:cNvSpPr>
            <a:spLocks noGrp="1"/>
          </p:cNvSpPr>
          <p:nvPr>
            <p:ph type="title"/>
          </p:nvPr>
        </p:nvSpPr>
        <p:spPr/>
        <p:txBody>
          <a:bodyPr/>
          <a:lstStyle/>
          <a:p>
            <a:endParaRPr lang="en-IN"/>
          </a:p>
        </p:txBody>
      </p:sp>
      <p:pic>
        <p:nvPicPr>
          <p:cNvPr id="5" name="Content Placeholder 4" descr="A computer screen shot of a white screen&#10;&#10;AI-generated content may be incorrect.">
            <a:extLst>
              <a:ext uri="{FF2B5EF4-FFF2-40B4-BE49-F238E27FC236}">
                <a16:creationId xmlns:a16="http://schemas.microsoft.com/office/drawing/2014/main" id="{5144AD97-07C9-9502-F27B-C41CB69B35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413215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1697-8F4F-006D-871B-521569B968D0}"/>
              </a:ext>
            </a:extLst>
          </p:cNvPr>
          <p:cNvSpPr>
            <a:spLocks noGrp="1"/>
          </p:cNvSpPr>
          <p:nvPr>
            <p:ph type="title"/>
          </p:nvPr>
        </p:nvSpPr>
        <p:spPr/>
        <p:txBody>
          <a:bodyPr/>
          <a:lstStyle/>
          <a:p>
            <a:endParaRPr lang="en-IN"/>
          </a:p>
        </p:txBody>
      </p:sp>
      <p:pic>
        <p:nvPicPr>
          <p:cNvPr id="5" name="Content Placeholder 4" descr="A computer screen with text on it&#10;&#10;AI-generated content may be incorrect.">
            <a:extLst>
              <a:ext uri="{FF2B5EF4-FFF2-40B4-BE49-F238E27FC236}">
                <a16:creationId xmlns:a16="http://schemas.microsoft.com/office/drawing/2014/main" id="{F194F667-E96A-95B1-B74F-4559CDFF93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4195123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C18C-9199-DE2B-041C-1235D83EC8C7}"/>
              </a:ext>
            </a:extLst>
          </p:cNvPr>
          <p:cNvSpPr>
            <a:spLocks noGrp="1"/>
          </p:cNvSpPr>
          <p:nvPr>
            <p:ph type="title"/>
          </p:nvPr>
        </p:nvSpPr>
        <p:spPr/>
        <p:txBody>
          <a:bodyPr/>
          <a:lstStyle/>
          <a:p>
            <a:endParaRPr lang="en-IN"/>
          </a:p>
        </p:txBody>
      </p:sp>
      <p:pic>
        <p:nvPicPr>
          <p:cNvPr id="5" name="Content Placeholder 4" descr="A computer screen with text on it&#10;&#10;AI-generated content may be incorrect.">
            <a:extLst>
              <a:ext uri="{FF2B5EF4-FFF2-40B4-BE49-F238E27FC236}">
                <a16:creationId xmlns:a16="http://schemas.microsoft.com/office/drawing/2014/main" id="{93955C73-A539-592F-CD0F-31CE703B4C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83510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1FA93-B75E-121B-23C5-F52830E25F58}"/>
              </a:ext>
            </a:extLst>
          </p:cNvPr>
          <p:cNvSpPr>
            <a:spLocks noGrp="1"/>
          </p:cNvSpPr>
          <p:nvPr>
            <p:ph type="title"/>
          </p:nvPr>
        </p:nvSpPr>
        <p:spPr/>
        <p:txBody>
          <a:bodyPr/>
          <a:lstStyle/>
          <a:p>
            <a:endParaRPr lang="en-IN"/>
          </a:p>
        </p:txBody>
      </p:sp>
      <p:pic>
        <p:nvPicPr>
          <p:cNvPr id="7" name="Content Placeholder 6" descr="A computer screen shot of a computer screen&#10;&#10;AI-generated content may be incorrect.">
            <a:extLst>
              <a:ext uri="{FF2B5EF4-FFF2-40B4-BE49-F238E27FC236}">
                <a16:creationId xmlns:a16="http://schemas.microsoft.com/office/drawing/2014/main" id="{16BE3157-5332-6C17-93A4-2A10ED265B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4008283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4D33A-FEE5-F966-557D-35CD14BDB6B3}"/>
              </a:ext>
            </a:extLst>
          </p:cNvPr>
          <p:cNvSpPr>
            <a:spLocks noGrp="1"/>
          </p:cNvSpPr>
          <p:nvPr>
            <p:ph type="title"/>
          </p:nvPr>
        </p:nvSpPr>
        <p:spPr/>
        <p:txBody>
          <a:bodyPr/>
          <a:lstStyle/>
          <a:p>
            <a:endParaRPr lang="en-IN"/>
          </a:p>
        </p:txBody>
      </p:sp>
      <p:pic>
        <p:nvPicPr>
          <p:cNvPr id="5" name="Content Placeholder 4" descr="A computer screen with a white screen&#10;&#10;AI-generated content may be incorrect.">
            <a:extLst>
              <a:ext uri="{FF2B5EF4-FFF2-40B4-BE49-F238E27FC236}">
                <a16:creationId xmlns:a16="http://schemas.microsoft.com/office/drawing/2014/main" id="{136B53DB-070A-4B6C-A394-6D1C094669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758272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4E447-BB5A-BA23-EDFE-819C6C229D7A}"/>
              </a:ext>
            </a:extLst>
          </p:cNvPr>
          <p:cNvSpPr>
            <a:spLocks noGrp="1"/>
          </p:cNvSpPr>
          <p:nvPr>
            <p:ph type="title"/>
          </p:nvPr>
        </p:nvSpPr>
        <p:spPr/>
        <p:txBody>
          <a:bodyPr/>
          <a:lstStyle/>
          <a:p>
            <a:endParaRPr lang="en-IN"/>
          </a:p>
        </p:txBody>
      </p:sp>
      <p:pic>
        <p:nvPicPr>
          <p:cNvPr id="9" name="Content Placeholder 8" descr="A screenshot of a computer&#10;&#10;AI-generated content may be incorrect.">
            <a:extLst>
              <a:ext uri="{FF2B5EF4-FFF2-40B4-BE49-F238E27FC236}">
                <a16:creationId xmlns:a16="http://schemas.microsoft.com/office/drawing/2014/main" id="{5F7E3584-57BF-7137-3FB4-BA63841F8F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975787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1A55-A0D3-6675-FFDF-565FB724F21C}"/>
              </a:ext>
            </a:extLst>
          </p:cNvPr>
          <p:cNvSpPr>
            <a:spLocks noGrp="1"/>
          </p:cNvSpPr>
          <p:nvPr>
            <p:ph type="title"/>
          </p:nvPr>
        </p:nvSpPr>
        <p:spPr/>
        <p:txBody>
          <a:bodyPr/>
          <a:lstStyle/>
          <a:p>
            <a:r>
              <a:rPr lang="en-US" dirty="0"/>
              <a:t>OUTPUT</a:t>
            </a:r>
            <a:endParaRPr lang="en-IN" dirty="0"/>
          </a:p>
        </p:txBody>
      </p:sp>
      <p:pic>
        <p:nvPicPr>
          <p:cNvPr id="5" name="Content Placeholder 4" descr="A computer screen with a black screen&#10;&#10;AI-generated content may be incorrect.">
            <a:extLst>
              <a:ext uri="{FF2B5EF4-FFF2-40B4-BE49-F238E27FC236}">
                <a16:creationId xmlns:a16="http://schemas.microsoft.com/office/drawing/2014/main" id="{BBD9D6B3-D6C4-2719-7CAF-354923CD97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4037375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206F-7E43-3D2B-2539-B20ACC76164E}"/>
              </a:ext>
            </a:extLst>
          </p:cNvPr>
          <p:cNvSpPr>
            <a:spLocks noGrp="1"/>
          </p:cNvSpPr>
          <p:nvPr>
            <p:ph type="title"/>
          </p:nvPr>
        </p:nvSpPr>
        <p:spPr/>
        <p:txBody>
          <a:bodyPr/>
          <a:lstStyle/>
          <a:p>
            <a:r>
              <a:rPr lang="en-US" dirty="0"/>
              <a:t>CONCLUSION</a:t>
            </a:r>
            <a:endParaRPr lang="en-IN" dirty="0"/>
          </a:p>
        </p:txBody>
      </p:sp>
      <p:sp>
        <p:nvSpPr>
          <p:cNvPr id="5" name="Content Placeholder 4">
            <a:extLst>
              <a:ext uri="{FF2B5EF4-FFF2-40B4-BE49-F238E27FC236}">
                <a16:creationId xmlns:a16="http://schemas.microsoft.com/office/drawing/2014/main" id="{B780A110-A82A-51D3-4D5F-11158C2E1E5F}"/>
              </a:ext>
            </a:extLst>
          </p:cNvPr>
          <p:cNvSpPr>
            <a:spLocks noGrp="1"/>
          </p:cNvSpPr>
          <p:nvPr>
            <p:ph idx="1"/>
          </p:nvPr>
        </p:nvSpPr>
        <p:spPr/>
        <p:txBody>
          <a:bodyPr>
            <a:normAutofit fontScale="92500" lnSpcReduction="20000"/>
          </a:bodyPr>
          <a:lstStyle/>
          <a:p>
            <a:pPr marL="0" indent="0">
              <a:buNone/>
            </a:pPr>
            <a:endParaRPr lang="en-US" dirty="0"/>
          </a:p>
          <a:p>
            <a:r>
              <a:rPr lang="en-US" dirty="0"/>
              <a:t>The ATM Mini Project successfully demonstrates the basic functionalities of an Automated Teller Machine system using the C programming language. It includes essential operations such as account creation, balance inquiry, deposit, withdrawal, and account details viewing. The project helped us understand the application of structures, functions, arrays, and user input handling in a real-world simulation. Through this project, we gained practical experience in logic building, modular programming, and file handling (if used), which are foundational concepts in software development.</a:t>
            </a:r>
          </a:p>
          <a:p>
            <a:r>
              <a:rPr lang="en-US" dirty="0"/>
              <a:t>Overall, the project provided valuable insights into how banking systems work and strengthened our problem-solving and programming skills.</a:t>
            </a:r>
            <a:endParaRPr lang="en-IN" dirty="0"/>
          </a:p>
        </p:txBody>
      </p:sp>
    </p:spTree>
    <p:extLst>
      <p:ext uri="{BB962C8B-B14F-4D97-AF65-F5344CB8AC3E}">
        <p14:creationId xmlns:p14="http://schemas.microsoft.com/office/powerpoint/2010/main" val="3355420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1DDF3-77B2-80AC-4393-D9D21E8CF38D}"/>
              </a:ext>
            </a:extLst>
          </p:cNvPr>
          <p:cNvSpPr>
            <a:spLocks noGrp="1"/>
          </p:cNvSpPr>
          <p:nvPr>
            <p:ph type="title"/>
          </p:nvPr>
        </p:nvSpPr>
        <p:spPr/>
        <p:txBody>
          <a:bodyPr/>
          <a:lstStyle/>
          <a:p>
            <a:r>
              <a:rPr lang="en-US" dirty="0"/>
              <a:t>INTERFACE</a:t>
            </a:r>
            <a:endParaRPr lang="en-IN" dirty="0"/>
          </a:p>
        </p:txBody>
      </p:sp>
      <p:sp>
        <p:nvSpPr>
          <p:cNvPr id="3" name="Content Placeholder 2">
            <a:extLst>
              <a:ext uri="{FF2B5EF4-FFF2-40B4-BE49-F238E27FC236}">
                <a16:creationId xmlns:a16="http://schemas.microsoft.com/office/drawing/2014/main" id="{E4B69BCA-455B-9B6F-FBAA-3D5F790D8C32}"/>
              </a:ext>
            </a:extLst>
          </p:cNvPr>
          <p:cNvSpPr>
            <a:spLocks noGrp="1"/>
          </p:cNvSpPr>
          <p:nvPr>
            <p:ph idx="1"/>
          </p:nvPr>
        </p:nvSpPr>
        <p:spPr/>
        <p:txBody>
          <a:bodyPr/>
          <a:lstStyle/>
          <a:p>
            <a:r>
              <a:rPr lang="en-US" dirty="0"/>
              <a:t>INTRODUCTION</a:t>
            </a:r>
          </a:p>
          <a:p>
            <a:r>
              <a:rPr lang="en-US" dirty="0"/>
              <a:t>CODING</a:t>
            </a:r>
          </a:p>
          <a:p>
            <a:r>
              <a:rPr lang="en-US" dirty="0"/>
              <a:t>OUTPUT</a:t>
            </a:r>
          </a:p>
          <a:p>
            <a:r>
              <a:rPr lang="en-US" dirty="0"/>
              <a:t>CONCLUSION</a:t>
            </a:r>
          </a:p>
          <a:p>
            <a:r>
              <a:rPr lang="en-US" dirty="0"/>
              <a:t>REFERENCE</a:t>
            </a:r>
            <a:endParaRPr lang="en-IN" dirty="0"/>
          </a:p>
        </p:txBody>
      </p:sp>
    </p:spTree>
    <p:extLst>
      <p:ext uri="{BB962C8B-B14F-4D97-AF65-F5344CB8AC3E}">
        <p14:creationId xmlns:p14="http://schemas.microsoft.com/office/powerpoint/2010/main" val="3607651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41698-B472-A0AD-FFDF-712D95DBF8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B8D45B-6341-49A3-220D-3DE11415160A}"/>
              </a:ext>
            </a:extLst>
          </p:cNvPr>
          <p:cNvSpPr>
            <a:spLocks noGrp="1"/>
          </p:cNvSpPr>
          <p:nvPr>
            <p:ph idx="1"/>
          </p:nvPr>
        </p:nvSpPr>
        <p:spPr/>
        <p:txBody>
          <a:bodyPr/>
          <a:lstStyle/>
          <a:p>
            <a:r>
              <a:rPr lang="en-US" dirty="0" err="1"/>
              <a:t>Codeblocks</a:t>
            </a:r>
            <a:endParaRPr lang="en-US" dirty="0"/>
          </a:p>
          <a:p>
            <a:r>
              <a:rPr lang="en-US" dirty="0"/>
              <a:t>www.gradskey.com</a:t>
            </a:r>
            <a:endParaRPr lang="en-IN" dirty="0"/>
          </a:p>
        </p:txBody>
      </p:sp>
    </p:spTree>
    <p:extLst>
      <p:ext uri="{BB962C8B-B14F-4D97-AF65-F5344CB8AC3E}">
        <p14:creationId xmlns:p14="http://schemas.microsoft.com/office/powerpoint/2010/main" val="41675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9FEA-93BB-6331-5E11-FD00BEADBE1E}"/>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085036D7-0CDB-02AF-543B-24F021716263}"/>
              </a:ext>
            </a:extLst>
          </p:cNvPr>
          <p:cNvSpPr>
            <a:spLocks noGrp="1"/>
          </p:cNvSpPr>
          <p:nvPr>
            <p:ph idx="1"/>
          </p:nvPr>
        </p:nvSpPr>
        <p:spPr/>
        <p:txBody>
          <a:bodyPr>
            <a:normAutofit/>
          </a:bodyPr>
          <a:lstStyle/>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The ATM (Automated Teller Machine) Mini Project is a simplified simulation of a real-world banking system. It is designed to demonstrate the fundamental concepts of programming, including the use of structures, functions and control statements.</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This project allows users to perform basic banking operations such as:</a:t>
            </a:r>
          </a:p>
          <a:p>
            <a:r>
              <a:rPr lang="en-US" sz="1600" dirty="0">
                <a:latin typeface="Calibri" panose="020F0502020204030204" pitchFamily="34" charset="0"/>
                <a:ea typeface="Calibri" panose="020F0502020204030204" pitchFamily="34" charset="0"/>
                <a:cs typeface="Calibri" panose="020F0502020204030204" pitchFamily="34" charset="0"/>
              </a:rPr>
              <a:t>Creating a new bank account</a:t>
            </a:r>
          </a:p>
          <a:p>
            <a:r>
              <a:rPr lang="en-US" sz="1600" dirty="0">
                <a:latin typeface="Calibri" panose="020F0502020204030204" pitchFamily="34" charset="0"/>
                <a:ea typeface="Calibri" panose="020F0502020204030204" pitchFamily="34" charset="0"/>
                <a:cs typeface="Calibri" panose="020F0502020204030204" pitchFamily="34" charset="0"/>
              </a:rPr>
              <a:t>Depositing money</a:t>
            </a:r>
          </a:p>
          <a:p>
            <a:r>
              <a:rPr lang="en-US" sz="1600" dirty="0">
                <a:latin typeface="Calibri" panose="020F0502020204030204" pitchFamily="34" charset="0"/>
                <a:ea typeface="Calibri" panose="020F0502020204030204" pitchFamily="34" charset="0"/>
                <a:cs typeface="Calibri" panose="020F0502020204030204" pitchFamily="34" charset="0"/>
              </a:rPr>
              <a:t>Withdrawing money</a:t>
            </a:r>
          </a:p>
          <a:p>
            <a:r>
              <a:rPr lang="en-US" sz="1600" dirty="0">
                <a:latin typeface="Calibri" panose="020F0502020204030204" pitchFamily="34" charset="0"/>
                <a:ea typeface="Calibri" panose="020F0502020204030204" pitchFamily="34" charset="0"/>
                <a:cs typeface="Calibri" panose="020F0502020204030204" pitchFamily="34" charset="0"/>
              </a:rPr>
              <a:t>Checking account balance</a:t>
            </a:r>
          </a:p>
          <a:p>
            <a:r>
              <a:rPr lang="en-US" sz="1600" dirty="0">
                <a:latin typeface="Calibri" panose="020F0502020204030204" pitchFamily="34" charset="0"/>
                <a:ea typeface="Calibri" panose="020F0502020204030204" pitchFamily="34" charset="0"/>
                <a:cs typeface="Calibri" panose="020F0502020204030204" pitchFamily="34" charset="0"/>
              </a:rPr>
              <a:t>Viewing account details</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The goal of this mini project is to provide a user-friendly interface where multiple accounts can be managed securely using a PIN-based authentication system. The project also emphasizes proper input validation and menu-driven interaction, enhancing the usability and functionality of the application.</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This system mimics the actual working of an ATM in a simplified manner, making it an ideal learning project for beginners in programming.</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363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BAD2-4C09-D002-B3C7-D22844A011C2}"/>
              </a:ext>
            </a:extLst>
          </p:cNvPr>
          <p:cNvSpPr>
            <a:spLocks noGrp="1"/>
          </p:cNvSpPr>
          <p:nvPr>
            <p:ph type="title"/>
          </p:nvPr>
        </p:nvSpPr>
        <p:spPr>
          <a:xfrm>
            <a:off x="838200" y="365125"/>
            <a:ext cx="10515600" cy="795081"/>
          </a:xfrm>
        </p:spPr>
        <p:txBody>
          <a:bodyPr>
            <a:normAutofit/>
          </a:bodyPr>
          <a:lstStyle/>
          <a:p>
            <a:r>
              <a:rPr lang="en-US" sz="2800" dirty="0">
                <a:latin typeface="Times New Roman" panose="02020603050405020304" pitchFamily="18" charset="0"/>
                <a:cs typeface="Times New Roman" panose="02020603050405020304" pitchFamily="18" charset="0"/>
              </a:rPr>
              <a:t>CODING</a:t>
            </a:r>
            <a:endParaRPr lang="en-IN" sz="2800" dirty="0">
              <a:latin typeface="Times New Roman" panose="02020603050405020304" pitchFamily="18" charset="0"/>
              <a:cs typeface="Times New Roman" panose="02020603050405020304" pitchFamily="18" charset="0"/>
            </a:endParaRPr>
          </a:p>
        </p:txBody>
      </p:sp>
      <p:pic>
        <p:nvPicPr>
          <p:cNvPr id="33" name="Content Placeholder 32" descr="A computer screen with a white screen&#10;&#10;AI-generated content may be incorrect.">
            <a:extLst>
              <a:ext uri="{FF2B5EF4-FFF2-40B4-BE49-F238E27FC236}">
                <a16:creationId xmlns:a16="http://schemas.microsoft.com/office/drawing/2014/main" id="{6FC31E63-03CD-0D6C-4E11-F2CCBE4C43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28312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5686-CFDE-6132-1701-AB129E6AE11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BD50A98-E489-3270-93E8-FA88F8A0B4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559431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6AA86-38F5-81AC-72CC-E00CC591006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BE77CED-675B-D110-8579-FD4A9B521B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44016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508-6586-D73B-5772-277ECA9F5EA1}"/>
              </a:ext>
            </a:extLst>
          </p:cNvPr>
          <p:cNvSpPr>
            <a:spLocks noGrp="1"/>
          </p:cNvSpPr>
          <p:nvPr>
            <p:ph type="title"/>
          </p:nvPr>
        </p:nvSpPr>
        <p:spPr/>
        <p:txBody>
          <a:bodyPr/>
          <a:lstStyle/>
          <a:p>
            <a:endParaRPr lang="en-IN"/>
          </a:p>
        </p:txBody>
      </p:sp>
      <p:pic>
        <p:nvPicPr>
          <p:cNvPr id="5" name="Content Placeholder 4" descr="A computer screen shot of a white screen&#10;&#10;AI-generated content may be incorrect.">
            <a:extLst>
              <a:ext uri="{FF2B5EF4-FFF2-40B4-BE49-F238E27FC236}">
                <a16:creationId xmlns:a16="http://schemas.microsoft.com/office/drawing/2014/main" id="{2E6E6DED-FDA5-1912-FEEE-AD7F791362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638961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702A-2C22-E0D2-2CEC-FD05C24421D9}"/>
              </a:ext>
            </a:extLst>
          </p:cNvPr>
          <p:cNvSpPr>
            <a:spLocks noGrp="1"/>
          </p:cNvSpPr>
          <p:nvPr>
            <p:ph type="title"/>
          </p:nvPr>
        </p:nvSpPr>
        <p:spPr/>
        <p:txBody>
          <a:bodyPr/>
          <a:lstStyle/>
          <a:p>
            <a:endParaRPr lang="en-IN"/>
          </a:p>
        </p:txBody>
      </p:sp>
      <p:pic>
        <p:nvPicPr>
          <p:cNvPr id="5" name="Content Placeholder 4" descr="A computer screen with a white screen&#10;&#10;AI-generated content may be incorrect.">
            <a:extLst>
              <a:ext uri="{FF2B5EF4-FFF2-40B4-BE49-F238E27FC236}">
                <a16:creationId xmlns:a16="http://schemas.microsoft.com/office/drawing/2014/main" id="{C143622B-C6FD-8AD3-52AB-67F72A8CFB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715253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116B5-E7D6-8C50-CC47-08A9FA265605}"/>
              </a:ext>
            </a:extLst>
          </p:cNvPr>
          <p:cNvSpPr>
            <a:spLocks noGrp="1"/>
          </p:cNvSpPr>
          <p:nvPr>
            <p:ph type="title"/>
          </p:nvPr>
        </p:nvSpPr>
        <p:spPr/>
        <p:txBody>
          <a:bodyPr/>
          <a:lstStyle/>
          <a:p>
            <a:endParaRPr lang="en-IN"/>
          </a:p>
        </p:txBody>
      </p:sp>
      <p:pic>
        <p:nvPicPr>
          <p:cNvPr id="5" name="Content Placeholder 4" descr="A computer screen with text on it&#10;&#10;AI-generated content may be incorrect.">
            <a:extLst>
              <a:ext uri="{FF2B5EF4-FFF2-40B4-BE49-F238E27FC236}">
                <a16:creationId xmlns:a16="http://schemas.microsoft.com/office/drawing/2014/main" id="{66143A86-B476-9B55-B0A3-0235EDC703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4053641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TotalTime>
  <Words>273</Words>
  <Application>Microsoft Office PowerPoint</Application>
  <PresentationFormat>Widescreen</PresentationFormat>
  <Paragraphs>26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Calibri</vt:lpstr>
      <vt:lpstr>Times New Roman</vt:lpstr>
      <vt:lpstr>Office Theme</vt:lpstr>
      <vt:lpstr>MINI  ATM PROJECT</vt:lpstr>
      <vt:lpstr>INTERFACE</vt:lpstr>
      <vt:lpstr>INTRODUCTION</vt:lpstr>
      <vt:lpstr>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Ishaam Muhammed</dc:creator>
  <cp:lastModifiedBy>Ishaam Muhammed</cp:lastModifiedBy>
  <cp:revision>1</cp:revision>
  <dcterms:created xsi:type="dcterms:W3CDTF">2025-07-04T16:40:27Z</dcterms:created>
  <dcterms:modified xsi:type="dcterms:W3CDTF">2025-07-04T17:17:58Z</dcterms:modified>
</cp:coreProperties>
</file>