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42B6-CDAF-40E8-825E-FFF991F2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29291"/>
            <a:ext cx="8791575" cy="2387600"/>
          </a:xfrm>
        </p:spPr>
        <p:txBody>
          <a:bodyPr/>
          <a:lstStyle/>
          <a:p>
            <a:pPr algn="ctr"/>
            <a:r>
              <a:rPr lang="en-IN" dirty="0" err="1"/>
              <a:t>EduBot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CD1D2-A6C4-40CA-B29B-5B922AA08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2284" y="2938642"/>
            <a:ext cx="8791575" cy="165576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accessible Adaptive Assessment Software</a:t>
            </a:r>
          </a:p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Team ‘Code Crusaders’</a:t>
            </a:r>
          </a:p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Ishaan Som Singh, Shreyan Bagchi and Ahan Parate</a:t>
            </a:r>
          </a:p>
        </p:txBody>
      </p:sp>
    </p:spTree>
    <p:extLst>
      <p:ext uri="{BB962C8B-B14F-4D97-AF65-F5344CB8AC3E}">
        <p14:creationId xmlns:p14="http://schemas.microsoft.com/office/powerpoint/2010/main" val="372789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vortex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128A-655B-47EC-AA01-A0FE648A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Edubot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5AE-9046-4DF4-990B-9C1193C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445906" cy="3541714"/>
          </a:xfrm>
        </p:spPr>
        <p:txBody>
          <a:bodyPr/>
          <a:lstStyle/>
          <a:p>
            <a:r>
              <a:rPr lang="en-IN" dirty="0" err="1"/>
              <a:t>EduBot</a:t>
            </a:r>
            <a:r>
              <a:rPr lang="en-IN" dirty="0"/>
              <a:t> is an easy-to-use web application with a very simple interface designed for students from all age groups.</a:t>
            </a:r>
          </a:p>
          <a:p>
            <a:r>
              <a:rPr lang="en-IN" dirty="0"/>
              <a:t>Its adaptive proficiency gauge has 6 levels (0-5) and questions will be presented to the student based on their proficiency level.</a:t>
            </a:r>
          </a:p>
          <a:p>
            <a:r>
              <a:rPr lang="en-IN" dirty="0"/>
              <a:t>This keeps the student motivated as the questions feel neither too easy nor too difficult.</a:t>
            </a:r>
          </a:p>
        </p:txBody>
      </p:sp>
    </p:spTree>
    <p:extLst>
      <p:ext uri="{BB962C8B-B14F-4D97-AF65-F5344CB8AC3E}">
        <p14:creationId xmlns:p14="http://schemas.microsoft.com/office/powerpoint/2010/main" val="55861508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128A-655B-47EC-AA01-A0FE648A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For </a:t>
            </a:r>
            <a:r>
              <a:rPr lang="en-IN" dirty="0" err="1"/>
              <a:t>EduBot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5AE-9046-4DF4-990B-9C1193CD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aim is to provide a better learning experience to junior and senior students alike.</a:t>
            </a:r>
          </a:p>
          <a:p>
            <a:r>
              <a:rPr lang="en-IN" dirty="0"/>
              <a:t>In subsequent versions, we also look to expand our range of grades and subjects and add more features.</a:t>
            </a:r>
          </a:p>
          <a:p>
            <a:r>
              <a:rPr lang="en-IN" dirty="0"/>
              <a:t>Centred on our aim of helping students improve, our students feedback possesses great value and their learning, comfort and happiness is our utmost priority.</a:t>
            </a:r>
          </a:p>
        </p:txBody>
      </p:sp>
    </p:spTree>
    <p:extLst>
      <p:ext uri="{BB962C8B-B14F-4D97-AF65-F5344CB8AC3E}">
        <p14:creationId xmlns:p14="http://schemas.microsoft.com/office/powerpoint/2010/main" val="3650972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128A-655B-47EC-AA01-A0FE648A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EduBot</a:t>
            </a:r>
            <a:r>
              <a:rPr lang="en-IN" dirty="0"/>
              <a:t> </a:t>
            </a:r>
            <a:r>
              <a:rPr lang="en-IN" dirty="0" err="1"/>
              <a:t>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5AE-9046-4DF4-990B-9C1193C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EDUBOT is a website developed by the Code Crusaders for interactive study and it offers a Chatbot that helps you solve your problems.</a:t>
            </a:r>
          </a:p>
          <a:p>
            <a:r>
              <a:rPr lang="en-US" dirty="0"/>
              <a:t>EDUBOT also offers a inbuilt calculator in its chatbot.</a:t>
            </a:r>
          </a:p>
          <a:p>
            <a:r>
              <a:rPr lang="en-US" dirty="0"/>
              <a:t>As our Chatbot offer a lot of features we will add it to our website with LLM integration to help students learn and improve.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717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128A-655B-47EC-AA01-A0FE648A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features of </a:t>
            </a:r>
            <a:r>
              <a:rPr lang="en-IN" dirty="0" err="1"/>
              <a:t>Edubot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25AE-9046-4DF4-990B-9C1193CD4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EduBot</a:t>
            </a:r>
            <a:r>
              <a:rPr lang="en-IN" dirty="0"/>
              <a:t> is made with – </a:t>
            </a:r>
          </a:p>
          <a:p>
            <a:pPr marL="0" indent="0">
              <a:buNone/>
            </a:pPr>
            <a:r>
              <a:rPr lang="en-IN" dirty="0"/>
              <a:t> - Python – used for the backend, logic, chatbot and data storage of </a:t>
            </a:r>
            <a:r>
              <a:rPr lang="en-IN" dirty="0" err="1"/>
              <a:t>EduBot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- Flask – a free-to-use Python microframework for web development.</a:t>
            </a:r>
          </a:p>
          <a:p>
            <a:pPr marL="0" indent="0">
              <a:buNone/>
            </a:pPr>
            <a:r>
              <a:rPr lang="en-IN" dirty="0"/>
              <a:t> - HTML (Hypertext </a:t>
            </a:r>
            <a:r>
              <a:rPr lang="en-IN" dirty="0" err="1"/>
              <a:t>Markup</a:t>
            </a:r>
            <a:r>
              <a:rPr lang="en-IN" dirty="0"/>
              <a:t> Language) – used for the user interface of </a:t>
            </a:r>
            <a:r>
              <a:rPr lang="en-IN" dirty="0" err="1"/>
              <a:t>EduBot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84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5241-CAF5-41E7-A7A8-C8C1A5590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564" y="1319587"/>
            <a:ext cx="8791575" cy="23876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90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268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EduBot</vt:lpstr>
      <vt:lpstr>Features of Edubot</vt:lpstr>
      <vt:lpstr>Vision For EduBot</vt:lpstr>
      <vt:lpstr>EduBot chatBot</vt:lpstr>
      <vt:lpstr>Technical features of Edubot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EduBot</dc:title>
  <dc:creator>Ishaan Som Singh</dc:creator>
  <cp:lastModifiedBy>Ishaan Som Singh</cp:lastModifiedBy>
  <cp:revision>14</cp:revision>
  <dcterms:created xsi:type="dcterms:W3CDTF">2024-08-10T02:18:29Z</dcterms:created>
  <dcterms:modified xsi:type="dcterms:W3CDTF">2024-08-10T03:23:29Z</dcterms:modified>
</cp:coreProperties>
</file>