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2A4C7-BF85-0544-794D-8AEC44A67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74C8F-C530-03BA-CBDF-22CF60CB1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8B7D4-B10C-4676-9136-2C4B9328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E88A-8D98-4FF6-BAC0-326A95C6D101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2665F-5090-1BF5-8347-D111E083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B01F9-1C23-6125-F58A-2C188CF9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59CF-2A39-4E0D-B680-6ED950824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36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D950-60C1-2934-D64D-D43561866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A5C4B-FA79-AFF2-B640-6E2FFEECC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C57CE-B338-7271-2558-0A4B7C9E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E88A-8D98-4FF6-BAC0-326A95C6D101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A5761-BA92-7256-BEEF-F212DF1D3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29001-F99B-BEC8-2B95-3C94CF972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59CF-2A39-4E0D-B680-6ED950824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8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7ED510-463E-19B5-9D9A-E57FF991B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7C6C9-F61E-133D-AF25-942E2955F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740BF-6FFE-11B0-7AA4-97B3C13C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E88A-8D98-4FF6-BAC0-326A95C6D101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552EE-75AF-04BA-B5AE-D0C73045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9231B-01D4-562B-6852-FA80D3B7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59CF-2A39-4E0D-B680-6ED950824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42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0B276-7579-5FC8-B2CE-8D068FDA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D2A37-A9C3-471A-D4C1-FED918312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F7C68-D26F-0387-196C-7EFF51E3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E88A-8D98-4FF6-BAC0-326A95C6D101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C2A95-A7DA-E2C3-F5D0-1EDF9EE2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8AFA6-D9EA-2480-B4B4-0E84EBFA9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59CF-2A39-4E0D-B680-6ED950824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70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8C94-4EF6-E1AC-97E1-01647C2FC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82742-D728-0297-86CD-C138F84EA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A9D36-4391-FB77-FF3C-20DA3D390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E88A-8D98-4FF6-BAC0-326A95C6D101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F6B0A-072F-6350-6AC4-FEDDC4AA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B8AD3-1E8D-DAC2-D0C8-109F6064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59CF-2A39-4E0D-B680-6ED950824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02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3F299-A47F-8B21-1CC4-3C32C468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E2663-368B-59A1-72F8-4E18C545E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63711-DF44-4C6D-7683-D0CF58867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59E29-1281-5716-1165-D589FA6BD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E88A-8D98-4FF6-BAC0-326A95C6D101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C530E-BB63-DEBF-A963-D03CDF02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9D487-DCB2-E50D-DFC3-C9DA34DE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59CF-2A39-4E0D-B680-6ED950824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01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D145F-39B3-E7B3-8DEE-B7C411221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DCED8-5A0C-2E3C-C0E2-8C2DDF66D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F6164-11C6-AC76-E4A6-5607C3DD4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41EB6-801D-D220-6404-5CF223013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DB624F-4CCF-B72C-8BE8-3A13F33D3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F325B6-A399-2943-429A-1DEB6C96C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E88A-8D98-4FF6-BAC0-326A95C6D101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5D58D-6920-D48C-9B42-F6F2D373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7A99B4-0B39-8AAD-9F3E-DFE5BC0D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59CF-2A39-4E0D-B680-6ED950824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661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D223-AD74-7ED3-0E9B-AF90603D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252BD7-34C8-2F98-4EF5-C4F35694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E88A-8D98-4FF6-BAC0-326A95C6D101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7D07E-EC28-A87D-BC92-87849561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D871C-F6E4-40E3-43A3-B95B1A1C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59CF-2A39-4E0D-B680-6ED950824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16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AE773A-8301-702B-5A7B-E9A2FAD9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E88A-8D98-4FF6-BAC0-326A95C6D101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0CF21-7AF7-4E0D-FEAA-20F8D0667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B3C38-0BCE-F59D-E03F-64A787FA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59CF-2A39-4E0D-B680-6ED950824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09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0D38-B537-4B70-7B9B-D291DB4E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E86F5-3BC3-EC2F-EFCF-26132E49E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0C458-EDF1-A6E2-F0A4-2CECB98B1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47A44-4DCD-9C3E-0E7E-8BDAA420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E88A-8D98-4FF6-BAC0-326A95C6D101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46A51-00F3-29CB-2D94-7E430D58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C2F21-B4A8-9353-A209-F123046A9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59CF-2A39-4E0D-B680-6ED950824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95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4FFBD-F56A-6FAF-CBD6-17982562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8E8191-E7F1-88D7-5E5B-111C75C8A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517F0-72C6-DADB-2D4B-A1E3504E3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15990-4E5E-BA06-7F1B-BF87AEEBF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E88A-8D98-4FF6-BAC0-326A95C6D101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B73C6-0AE0-4014-B664-862405160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5794A-7AD0-4157-C888-6CEE1374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59CF-2A39-4E0D-B680-6ED950824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3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F2DC9-D47D-B87B-4563-C9D0AD18C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33599-9134-BD1C-A374-83BC5D8D7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463F6-BC97-F068-C1C9-4A39A591E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8E88A-8D98-4FF6-BAC0-326A95C6D101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800F8-570E-F685-5D9C-A26354C12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226BA-4394-6F3A-D728-744009E7E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059CF-2A39-4E0D-B680-6ED950824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87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AE18E6-9ACB-F423-45E8-8B2222F96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VISION OF EDUBOT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2C4B46-56F6-0B38-2B8C-8CD94E94C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Our aim is to provide a better learning experience to junior and senior students alike</a:t>
            </a:r>
          </a:p>
          <a:p>
            <a:r>
              <a:rPr lang="en-IN" dirty="0"/>
              <a:t>As time progresses, we also look on expanding our range of grades and add more features</a:t>
            </a:r>
          </a:p>
          <a:p>
            <a:r>
              <a:rPr lang="en-IN" dirty="0"/>
              <a:t>Centred on our aim, our students feedback possesses great value and their learning, comfort and happiness is our utmost priority</a:t>
            </a:r>
          </a:p>
        </p:txBody>
      </p:sp>
    </p:spTree>
    <p:extLst>
      <p:ext uri="{BB962C8B-B14F-4D97-AF65-F5344CB8AC3E}">
        <p14:creationId xmlns:p14="http://schemas.microsoft.com/office/powerpoint/2010/main" val="1595271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VISION OF EDUBOT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Shreyan Bagchi</dc:creator>
  <cp:lastModifiedBy>Shreyan Bagchi</cp:lastModifiedBy>
  <cp:revision>1</cp:revision>
  <dcterms:created xsi:type="dcterms:W3CDTF">2024-08-10T03:04:41Z</dcterms:created>
  <dcterms:modified xsi:type="dcterms:W3CDTF">2024-08-10T03:04:46Z</dcterms:modified>
</cp:coreProperties>
</file>