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Lst>
  <p:notesMasterIdLst>
    <p:notesMasterId r:id="rId33"/>
  </p:notesMasterIdLst>
  <p:sldIdLst>
    <p:sldId id="256" r:id="rId5"/>
    <p:sldId id="341" r:id="rId6"/>
    <p:sldId id="259" r:id="rId7"/>
    <p:sldId id="260" r:id="rId8"/>
    <p:sldId id="322" r:id="rId9"/>
    <p:sldId id="337" r:id="rId10"/>
    <p:sldId id="338" r:id="rId11"/>
    <p:sldId id="340" r:id="rId12"/>
    <p:sldId id="326" r:id="rId13"/>
    <p:sldId id="327" r:id="rId14"/>
    <p:sldId id="342" r:id="rId15"/>
    <p:sldId id="335" r:id="rId16"/>
    <p:sldId id="336" r:id="rId17"/>
    <p:sldId id="331" r:id="rId18"/>
    <p:sldId id="332" r:id="rId19"/>
    <p:sldId id="333" r:id="rId20"/>
    <p:sldId id="323" r:id="rId21"/>
    <p:sldId id="321" r:id="rId22"/>
    <p:sldId id="319" r:id="rId23"/>
    <p:sldId id="324" r:id="rId24"/>
    <p:sldId id="286" r:id="rId25"/>
    <p:sldId id="339" r:id="rId26"/>
    <p:sldId id="343" r:id="rId27"/>
    <p:sldId id="344" r:id="rId28"/>
    <p:sldId id="345" r:id="rId29"/>
    <p:sldId id="346" r:id="rId30"/>
    <p:sldId id="347" r:id="rId31"/>
    <p:sldId id="325" r:id="rId32"/>
  </p:sldIdLst>
  <p:sldSz cx="9144000" cy="5143500" type="screen16x9"/>
  <p:notesSz cx="6858000" cy="9144000"/>
  <p:embeddedFontLst>
    <p:embeddedFont>
      <p:font typeface="DengXian" panose="020B0604020202020204" charset="-122"/>
      <p:regular r:id="rId34"/>
      <p:bold r:id="rId35"/>
    </p:embeddedFont>
    <p:embeddedFont>
      <p:font typeface="Manrope" panose="020B0604020202020204" charset="0"/>
      <p:regular r:id="rId36"/>
      <p:bold r:id="rId37"/>
    </p:embeddedFont>
    <p:embeddedFont>
      <p:font typeface="Source Sans Pr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929FA"/>
    <a:srgbClr val="157DD9"/>
    <a:srgbClr val="3E9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2EB1D-5B7A-4F8F-AA9A-D644EBD1CBB8}" v="1509" vWet="1511" dt="2022-12-01T01:55:24.362"/>
    <p1510:client id="{3E150612-F4D1-44C9-B624-297404464075}" v="378" dt="2022-12-01T02:02:55.062"/>
    <p1510:client id="{4D6095D2-0C3B-4FD6-A488-95EC4DD5639F}" v="463" vWet="465" dt="2022-12-01T02:02:26.778"/>
    <p1510:client id="{51858C20-8C07-4363-A940-69566D025CBD}" v="5" dt="2022-11-30T13:06:43.799"/>
    <p1510:client id="{85A6DF9E-D98E-4FA6-8E19-F561A05E90A1}" v="4" dt="2022-12-01T02:02:02.724"/>
  </p1510:revLst>
</p1510:revInfo>
</file>

<file path=ppt/tableStyles.xml><?xml version="1.0" encoding="utf-8"?>
<a:tblStyleLst xmlns:a="http://schemas.openxmlformats.org/drawingml/2006/main" def="{A28CD83A-CF8A-488F-87E8-73B4E7FEB2EB}">
  <a:tblStyle styleId="{A28CD83A-CF8A-488F-87E8-73B4E7FEB2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an Sinha" userId="S::20is38@queensu.ca::e5c370a7-e2de-49fa-a045-304b04be0628" providerId="AD" clId="Web-{85A6DF9E-D98E-4FA6-8E19-F561A05E90A1}"/>
    <pc:docChg chg="modSld">
      <pc:chgData name="Ishaan Sinha" userId="S::20is38@queensu.ca::e5c370a7-e2de-49fa-a045-304b04be0628" providerId="AD" clId="Web-{85A6DF9E-D98E-4FA6-8E19-F561A05E90A1}" dt="2022-12-01T02:02:02.724" v="3" actId="20577"/>
      <pc:docMkLst>
        <pc:docMk/>
      </pc:docMkLst>
      <pc:sldChg chg="modSp">
        <pc:chgData name="Ishaan Sinha" userId="S::20is38@queensu.ca::e5c370a7-e2de-49fa-a045-304b04be0628" providerId="AD" clId="Web-{85A6DF9E-D98E-4FA6-8E19-F561A05E90A1}" dt="2022-12-01T02:02:02.724" v="3" actId="20577"/>
        <pc:sldMkLst>
          <pc:docMk/>
          <pc:sldMk cId="3058824966" sldId="324"/>
        </pc:sldMkLst>
        <pc:spChg chg="mod">
          <ac:chgData name="Ishaan Sinha" userId="S::20is38@queensu.ca::e5c370a7-e2de-49fa-a045-304b04be0628" providerId="AD" clId="Web-{85A6DF9E-D98E-4FA6-8E19-F561A05E90A1}" dt="2022-12-01T02:01:53.912" v="1" actId="20577"/>
          <ac:spMkLst>
            <pc:docMk/>
            <pc:sldMk cId="3058824966" sldId="324"/>
            <ac:spMk id="13" creationId="{521B9A31-9B7F-27D1-7106-228155ACAC40}"/>
          </ac:spMkLst>
        </pc:spChg>
        <pc:spChg chg="mod">
          <ac:chgData name="Ishaan Sinha" userId="S::20is38@queensu.ca::e5c370a7-e2de-49fa-a045-304b04be0628" providerId="AD" clId="Web-{85A6DF9E-D98E-4FA6-8E19-F561A05E90A1}" dt="2022-12-01T02:02:02.724" v="3" actId="20577"/>
          <ac:spMkLst>
            <pc:docMk/>
            <pc:sldMk cId="3058824966" sldId="324"/>
            <ac:spMk id="19" creationId="{A4ED2E0D-70F2-C749-EC95-96FDFE3FA556}"/>
          </ac:spMkLst>
        </pc:spChg>
      </pc:sldChg>
    </pc:docChg>
  </pc:docChgLst>
  <pc:docChgLst>
    <pc:chgData name="Ishaan Sinha" userId="S::20is38@queensu.ca::e5c370a7-e2de-49fa-a045-304b04be0628" providerId="AD" clId="Web-{51858C20-8C07-4363-A940-69566D025CBD}"/>
    <pc:docChg chg="modSld">
      <pc:chgData name="Ishaan Sinha" userId="S::20is38@queensu.ca::e5c370a7-e2de-49fa-a045-304b04be0628" providerId="AD" clId="Web-{51858C20-8C07-4363-A940-69566D025CBD}" dt="2022-11-30T13:06:43.799" v="3" actId="14100"/>
      <pc:docMkLst>
        <pc:docMk/>
      </pc:docMkLst>
      <pc:sldChg chg="modSp">
        <pc:chgData name="Ishaan Sinha" userId="S::20is38@queensu.ca::e5c370a7-e2de-49fa-a045-304b04be0628" providerId="AD" clId="Web-{51858C20-8C07-4363-A940-69566D025CBD}" dt="2022-11-30T13:06:43.799" v="3" actId="14100"/>
        <pc:sldMkLst>
          <pc:docMk/>
          <pc:sldMk cId="98538203" sldId="326"/>
        </pc:sldMkLst>
        <pc:spChg chg="mod">
          <ac:chgData name="Ishaan Sinha" userId="S::20is38@queensu.ca::e5c370a7-e2de-49fa-a045-304b04be0628" providerId="AD" clId="Web-{51858C20-8C07-4363-A940-69566D025CBD}" dt="2022-11-30T13:06:43.799" v="3" actId="14100"/>
          <ac:spMkLst>
            <pc:docMk/>
            <pc:sldMk cId="98538203" sldId="326"/>
            <ac:spMk id="221" creationId="{00000000-0000-0000-0000-000000000000}"/>
          </ac:spMkLst>
        </pc:spChg>
      </pc:sldChg>
    </pc:docChg>
  </pc:docChgLst>
  <pc:docChgLst>
    <pc:chgData name="Jiali Bai" userId="6a1f4ad1-54a5-4941-80d0-e20bcbd159f8" providerId="ADAL" clId="{33C2EB1D-5B7A-4F8F-AA9A-D644EBD1CBB8}"/>
    <pc:docChg chg="undo redo custSel addSld delSld modSld sldOrd">
      <pc:chgData name="Jiali Bai" userId="6a1f4ad1-54a5-4941-80d0-e20bcbd159f8" providerId="ADAL" clId="{33C2EB1D-5B7A-4F8F-AA9A-D644EBD1CBB8}" dt="2022-11-30T04:08:36.301" v="6673" actId="478"/>
      <pc:docMkLst>
        <pc:docMk/>
      </pc:docMkLst>
      <pc:sldChg chg="addSp delSp modSp mod modNotes">
        <pc:chgData name="Jiali Bai" userId="6a1f4ad1-54a5-4941-80d0-e20bcbd159f8" providerId="ADAL" clId="{33C2EB1D-5B7A-4F8F-AA9A-D644EBD1CBB8}" dt="2022-11-26T14:41:10.558" v="182" actId="1076"/>
        <pc:sldMkLst>
          <pc:docMk/>
          <pc:sldMk cId="0" sldId="265"/>
        </pc:sldMkLst>
        <pc:spChg chg="add del mod">
          <ac:chgData name="Jiali Bai" userId="6a1f4ad1-54a5-4941-80d0-e20bcbd159f8" providerId="ADAL" clId="{33C2EB1D-5B7A-4F8F-AA9A-D644EBD1CBB8}" dt="2022-11-26T14:39:53.866" v="171" actId="478"/>
          <ac:spMkLst>
            <pc:docMk/>
            <pc:sldMk cId="0" sldId="265"/>
            <ac:spMk id="2" creationId="{65EFDF3A-CB50-B547-0495-7C06F6BD7896}"/>
          </ac:spMkLst>
        </pc:spChg>
        <pc:spChg chg="mod">
          <ac:chgData name="Jiali Bai" userId="6a1f4ad1-54a5-4941-80d0-e20bcbd159f8" providerId="ADAL" clId="{33C2EB1D-5B7A-4F8F-AA9A-D644EBD1CBB8}" dt="2022-11-26T14:39:40.705" v="168"/>
          <ac:spMkLst>
            <pc:docMk/>
            <pc:sldMk cId="0" sldId="265"/>
            <ac:spMk id="4" creationId="{7BA62365-C551-AC73-7A2C-380FD8383D8A}"/>
          </ac:spMkLst>
        </pc:spChg>
        <pc:spChg chg="mod">
          <ac:chgData name="Jiali Bai" userId="6a1f4ad1-54a5-4941-80d0-e20bcbd159f8" providerId="ADAL" clId="{33C2EB1D-5B7A-4F8F-AA9A-D644EBD1CBB8}" dt="2022-11-26T14:39:40.705" v="168"/>
          <ac:spMkLst>
            <pc:docMk/>
            <pc:sldMk cId="0" sldId="265"/>
            <ac:spMk id="5" creationId="{3A3DABBA-EA60-67A1-B8F2-3D09D786A3AF}"/>
          </ac:spMkLst>
        </pc:spChg>
        <pc:spChg chg="mod">
          <ac:chgData name="Jiali Bai" userId="6a1f4ad1-54a5-4941-80d0-e20bcbd159f8" providerId="ADAL" clId="{33C2EB1D-5B7A-4F8F-AA9A-D644EBD1CBB8}" dt="2022-11-26T14:39:40.705" v="168"/>
          <ac:spMkLst>
            <pc:docMk/>
            <pc:sldMk cId="0" sldId="265"/>
            <ac:spMk id="6" creationId="{00F7A696-EE27-92B0-01EE-5B5B23113FC2}"/>
          </ac:spMkLst>
        </pc:spChg>
        <pc:spChg chg="mod">
          <ac:chgData name="Jiali Bai" userId="6a1f4ad1-54a5-4941-80d0-e20bcbd159f8" providerId="ADAL" clId="{33C2EB1D-5B7A-4F8F-AA9A-D644EBD1CBB8}" dt="2022-11-26T14:39:40.705" v="168"/>
          <ac:spMkLst>
            <pc:docMk/>
            <pc:sldMk cId="0" sldId="265"/>
            <ac:spMk id="7" creationId="{44E9C27A-3D21-9058-9F96-EDD21A31E664}"/>
          </ac:spMkLst>
        </pc:spChg>
        <pc:spChg chg="mod">
          <ac:chgData name="Jiali Bai" userId="6a1f4ad1-54a5-4941-80d0-e20bcbd159f8" providerId="ADAL" clId="{33C2EB1D-5B7A-4F8F-AA9A-D644EBD1CBB8}" dt="2022-11-26T14:39:40.705" v="168"/>
          <ac:spMkLst>
            <pc:docMk/>
            <pc:sldMk cId="0" sldId="265"/>
            <ac:spMk id="8" creationId="{793CA87B-DE2E-3AFE-46E4-F51812B5C4B9}"/>
          </ac:spMkLst>
        </pc:spChg>
        <pc:spChg chg="mod">
          <ac:chgData name="Jiali Bai" userId="6a1f4ad1-54a5-4941-80d0-e20bcbd159f8" providerId="ADAL" clId="{33C2EB1D-5B7A-4F8F-AA9A-D644EBD1CBB8}" dt="2022-11-26T14:39:40.705" v="168"/>
          <ac:spMkLst>
            <pc:docMk/>
            <pc:sldMk cId="0" sldId="265"/>
            <ac:spMk id="9" creationId="{6B468D82-5E39-B6EA-1796-B9A14090660E}"/>
          </ac:spMkLst>
        </pc:spChg>
        <pc:spChg chg="mod">
          <ac:chgData name="Jiali Bai" userId="6a1f4ad1-54a5-4941-80d0-e20bcbd159f8" providerId="ADAL" clId="{33C2EB1D-5B7A-4F8F-AA9A-D644EBD1CBB8}" dt="2022-11-26T14:39:40.705" v="168"/>
          <ac:spMkLst>
            <pc:docMk/>
            <pc:sldMk cId="0" sldId="265"/>
            <ac:spMk id="10" creationId="{E0D2A431-B96E-2760-6525-24458D960559}"/>
          </ac:spMkLst>
        </pc:spChg>
        <pc:spChg chg="add mod">
          <ac:chgData name="Jiali Bai" userId="6a1f4ad1-54a5-4941-80d0-e20bcbd159f8" providerId="ADAL" clId="{33C2EB1D-5B7A-4F8F-AA9A-D644EBD1CBB8}" dt="2022-11-26T14:40:04.001" v="173" actId="1076"/>
          <ac:spMkLst>
            <pc:docMk/>
            <pc:sldMk cId="0" sldId="265"/>
            <ac:spMk id="11" creationId="{76BE7A21-3661-348D-BA81-0D472CAAA397}"/>
          </ac:spMkLst>
        </pc:spChg>
        <pc:spChg chg="add mod">
          <ac:chgData name="Jiali Bai" userId="6a1f4ad1-54a5-4941-80d0-e20bcbd159f8" providerId="ADAL" clId="{33C2EB1D-5B7A-4F8F-AA9A-D644EBD1CBB8}" dt="2022-11-26T14:41:10.558" v="182" actId="1076"/>
          <ac:spMkLst>
            <pc:docMk/>
            <pc:sldMk cId="0" sldId="265"/>
            <ac:spMk id="12" creationId="{2A5020A6-6882-8AF1-61EB-3C31060226F4}"/>
          </ac:spMkLst>
        </pc:spChg>
        <pc:spChg chg="add mod">
          <ac:chgData name="Jiali Bai" userId="6a1f4ad1-54a5-4941-80d0-e20bcbd159f8" providerId="ADAL" clId="{33C2EB1D-5B7A-4F8F-AA9A-D644EBD1CBB8}" dt="2022-11-26T14:41:10.558" v="182" actId="1076"/>
          <ac:spMkLst>
            <pc:docMk/>
            <pc:sldMk cId="0" sldId="265"/>
            <ac:spMk id="13" creationId="{521B9A31-9B7F-27D1-7106-228155ACAC40}"/>
          </ac:spMkLst>
        </pc:spChg>
        <pc:spChg chg="mod">
          <ac:chgData name="Jiali Bai" userId="6a1f4ad1-54a5-4941-80d0-e20bcbd159f8" providerId="ADAL" clId="{33C2EB1D-5B7A-4F8F-AA9A-D644EBD1CBB8}" dt="2022-11-26T14:41:02.808" v="180" actId="1076"/>
          <ac:spMkLst>
            <pc:docMk/>
            <pc:sldMk cId="0" sldId="265"/>
            <ac:spMk id="289" creationId="{00000000-0000-0000-0000-000000000000}"/>
          </ac:spMkLst>
        </pc:spChg>
        <pc:spChg chg="mod">
          <ac:chgData name="Jiali Bai" userId="6a1f4ad1-54a5-4941-80d0-e20bcbd159f8" providerId="ADAL" clId="{33C2EB1D-5B7A-4F8F-AA9A-D644EBD1CBB8}" dt="2022-11-26T14:41:02.808" v="180" actId="1076"/>
          <ac:spMkLst>
            <pc:docMk/>
            <pc:sldMk cId="0" sldId="265"/>
            <ac:spMk id="290" creationId="{00000000-0000-0000-0000-000000000000}"/>
          </ac:spMkLst>
        </pc:spChg>
        <pc:spChg chg="mod">
          <ac:chgData name="Jiali Bai" userId="6a1f4ad1-54a5-4941-80d0-e20bcbd159f8" providerId="ADAL" clId="{33C2EB1D-5B7A-4F8F-AA9A-D644EBD1CBB8}" dt="2022-11-26T14:40:52.171" v="179" actId="1076"/>
          <ac:spMkLst>
            <pc:docMk/>
            <pc:sldMk cId="0" sldId="265"/>
            <ac:spMk id="291" creationId="{00000000-0000-0000-0000-000000000000}"/>
          </ac:spMkLst>
        </pc:spChg>
        <pc:spChg chg="mod">
          <ac:chgData name="Jiali Bai" userId="6a1f4ad1-54a5-4941-80d0-e20bcbd159f8" providerId="ADAL" clId="{33C2EB1D-5B7A-4F8F-AA9A-D644EBD1CBB8}" dt="2022-11-26T14:40:52.171" v="179" actId="1076"/>
          <ac:spMkLst>
            <pc:docMk/>
            <pc:sldMk cId="0" sldId="265"/>
            <ac:spMk id="292" creationId="{00000000-0000-0000-0000-000000000000}"/>
          </ac:spMkLst>
        </pc:spChg>
        <pc:spChg chg="mod">
          <ac:chgData name="Jiali Bai" userId="6a1f4ad1-54a5-4941-80d0-e20bcbd159f8" providerId="ADAL" clId="{33C2EB1D-5B7A-4F8F-AA9A-D644EBD1CBB8}" dt="2022-11-26T14:40:41.818" v="178" actId="1076"/>
          <ac:spMkLst>
            <pc:docMk/>
            <pc:sldMk cId="0" sldId="265"/>
            <ac:spMk id="293" creationId="{00000000-0000-0000-0000-000000000000}"/>
          </ac:spMkLst>
        </pc:spChg>
        <pc:spChg chg="mod">
          <ac:chgData name="Jiali Bai" userId="6a1f4ad1-54a5-4941-80d0-e20bcbd159f8" providerId="ADAL" clId="{33C2EB1D-5B7A-4F8F-AA9A-D644EBD1CBB8}" dt="2022-11-26T14:40:52.171" v="179" actId="1076"/>
          <ac:spMkLst>
            <pc:docMk/>
            <pc:sldMk cId="0" sldId="265"/>
            <ac:spMk id="294" creationId="{00000000-0000-0000-0000-000000000000}"/>
          </ac:spMkLst>
        </pc:spChg>
        <pc:grpChg chg="add mod">
          <ac:chgData name="Jiali Bai" userId="6a1f4ad1-54a5-4941-80d0-e20bcbd159f8" providerId="ADAL" clId="{33C2EB1D-5B7A-4F8F-AA9A-D644EBD1CBB8}" dt="2022-11-26T14:39:49.389" v="170" actId="1076"/>
          <ac:grpSpMkLst>
            <pc:docMk/>
            <pc:sldMk cId="0" sldId="265"/>
            <ac:grpSpMk id="3" creationId="{C000DD24-4500-ECF6-29B3-37281C51222A}"/>
          </ac:grpSpMkLst>
        </pc:grpChg>
        <pc:grpChg chg="mod">
          <ac:chgData name="Jiali Bai" userId="6a1f4ad1-54a5-4941-80d0-e20bcbd159f8" providerId="ADAL" clId="{33C2EB1D-5B7A-4F8F-AA9A-D644EBD1CBB8}" dt="2022-11-26T14:40:52.171" v="179" actId="1076"/>
          <ac:grpSpMkLst>
            <pc:docMk/>
            <pc:sldMk cId="0" sldId="265"/>
            <ac:grpSpMk id="295" creationId="{00000000-0000-0000-0000-000000000000}"/>
          </ac:grpSpMkLst>
        </pc:grpChg>
        <pc:grpChg chg="mod">
          <ac:chgData name="Jiali Bai" userId="6a1f4ad1-54a5-4941-80d0-e20bcbd159f8" providerId="ADAL" clId="{33C2EB1D-5B7A-4F8F-AA9A-D644EBD1CBB8}" dt="2022-11-26T14:40:41.818" v="178" actId="1076"/>
          <ac:grpSpMkLst>
            <pc:docMk/>
            <pc:sldMk cId="0" sldId="265"/>
            <ac:grpSpMk id="333" creationId="{00000000-0000-0000-0000-000000000000}"/>
          </ac:grpSpMkLst>
        </pc:grpChg>
      </pc:sldChg>
      <pc:sldChg chg="addSp modSp add del mod">
        <pc:chgData name="Jiali Bai" userId="6a1f4ad1-54a5-4941-80d0-e20bcbd159f8" providerId="ADAL" clId="{33C2EB1D-5B7A-4F8F-AA9A-D644EBD1CBB8}" dt="2022-11-26T14:41:47.767" v="184" actId="47"/>
        <pc:sldMkLst>
          <pc:docMk/>
          <pc:sldMk cId="714969293" sldId="314"/>
        </pc:sldMkLst>
        <pc:spChg chg="add mod">
          <ac:chgData name="Jiali Bai" userId="6a1f4ad1-54a5-4941-80d0-e20bcbd159f8" providerId="ADAL" clId="{33C2EB1D-5B7A-4F8F-AA9A-D644EBD1CBB8}" dt="2022-11-24T03:38:20.314" v="29" actId="1076"/>
          <ac:spMkLst>
            <pc:docMk/>
            <pc:sldMk cId="714969293" sldId="314"/>
            <ac:spMk id="2" creationId="{67BD2378-F93A-D6D4-A7B4-187E352426B9}"/>
          </ac:spMkLst>
        </pc:spChg>
        <pc:spChg chg="mod">
          <ac:chgData name="Jiali Bai" userId="6a1f4ad1-54a5-4941-80d0-e20bcbd159f8" providerId="ADAL" clId="{33C2EB1D-5B7A-4F8F-AA9A-D644EBD1CBB8}" dt="2022-11-24T03:37:49.772" v="18" actId="20577"/>
          <ac:spMkLst>
            <pc:docMk/>
            <pc:sldMk cId="714969293" sldId="314"/>
            <ac:spMk id="235" creationId="{00000000-0000-0000-0000-000000000000}"/>
          </ac:spMkLst>
        </pc:spChg>
      </pc:sldChg>
      <pc:sldChg chg="modSp add del mod">
        <pc:chgData name="Jiali Bai" userId="6a1f4ad1-54a5-4941-80d0-e20bcbd159f8" providerId="ADAL" clId="{33C2EB1D-5B7A-4F8F-AA9A-D644EBD1CBB8}" dt="2022-11-26T14:51:05.772" v="497" actId="47"/>
        <pc:sldMkLst>
          <pc:docMk/>
          <pc:sldMk cId="1428829840" sldId="315"/>
        </pc:sldMkLst>
        <pc:spChg chg="mod">
          <ac:chgData name="Jiali Bai" userId="6a1f4ad1-54a5-4941-80d0-e20bcbd159f8" providerId="ADAL" clId="{33C2EB1D-5B7A-4F8F-AA9A-D644EBD1CBB8}" dt="2022-11-26T03:36:18.454" v="113" actId="20577"/>
          <ac:spMkLst>
            <pc:docMk/>
            <pc:sldMk cId="1428829840" sldId="315"/>
            <ac:spMk id="235" creationId="{00000000-0000-0000-0000-000000000000}"/>
          </ac:spMkLst>
        </pc:spChg>
      </pc:sldChg>
      <pc:sldChg chg="modSp add del mod">
        <pc:chgData name="Jiali Bai" userId="6a1f4ad1-54a5-4941-80d0-e20bcbd159f8" providerId="ADAL" clId="{33C2EB1D-5B7A-4F8F-AA9A-D644EBD1CBB8}" dt="2022-11-26T14:51:41.984" v="512" actId="47"/>
        <pc:sldMkLst>
          <pc:docMk/>
          <pc:sldMk cId="3087267360" sldId="316"/>
        </pc:sldMkLst>
        <pc:spChg chg="mod">
          <ac:chgData name="Jiali Bai" userId="6a1f4ad1-54a5-4941-80d0-e20bcbd159f8" providerId="ADAL" clId="{33C2EB1D-5B7A-4F8F-AA9A-D644EBD1CBB8}" dt="2022-11-26T03:36:27.850" v="124" actId="20577"/>
          <ac:spMkLst>
            <pc:docMk/>
            <pc:sldMk cId="3087267360" sldId="316"/>
            <ac:spMk id="235" creationId="{00000000-0000-0000-0000-000000000000}"/>
          </ac:spMkLst>
        </pc:spChg>
      </pc:sldChg>
      <pc:sldChg chg="modSp add del mod">
        <pc:chgData name="Jiali Bai" userId="6a1f4ad1-54a5-4941-80d0-e20bcbd159f8" providerId="ADAL" clId="{33C2EB1D-5B7A-4F8F-AA9A-D644EBD1CBB8}" dt="2022-11-30T03:34:16.608" v="3461" actId="47"/>
        <pc:sldMkLst>
          <pc:docMk/>
          <pc:sldMk cId="727516370" sldId="317"/>
        </pc:sldMkLst>
        <pc:spChg chg="mod">
          <ac:chgData name="Jiali Bai" userId="6a1f4ad1-54a5-4941-80d0-e20bcbd159f8" providerId="ADAL" clId="{33C2EB1D-5B7A-4F8F-AA9A-D644EBD1CBB8}" dt="2022-11-26T03:36:40.328" v="145" actId="20577"/>
          <ac:spMkLst>
            <pc:docMk/>
            <pc:sldMk cId="727516370" sldId="317"/>
            <ac:spMk id="235" creationId="{00000000-0000-0000-0000-000000000000}"/>
          </ac:spMkLst>
        </pc:spChg>
      </pc:sldChg>
      <pc:sldChg chg="add">
        <pc:chgData name="Jiali Bai" userId="6a1f4ad1-54a5-4941-80d0-e20bcbd159f8" providerId="ADAL" clId="{33C2EB1D-5B7A-4F8F-AA9A-D644EBD1CBB8}" dt="2022-11-26T14:41:54.015" v="185"/>
        <pc:sldMkLst>
          <pc:docMk/>
          <pc:sldMk cId="561241174" sldId="318"/>
        </pc:sldMkLst>
      </pc:sldChg>
      <pc:sldChg chg="addSp modSp add del mod modNotes">
        <pc:chgData name="Jiali Bai" userId="6a1f4ad1-54a5-4941-80d0-e20bcbd159f8" providerId="ADAL" clId="{33C2EB1D-5B7A-4F8F-AA9A-D644EBD1CBB8}" dt="2022-11-26T14:41:44.687" v="183" actId="47"/>
        <pc:sldMkLst>
          <pc:docMk/>
          <pc:sldMk cId="3880984615" sldId="318"/>
        </pc:sldMkLst>
        <pc:spChg chg="add mod">
          <ac:chgData name="Jiali Bai" userId="6a1f4ad1-54a5-4941-80d0-e20bcbd159f8" providerId="ADAL" clId="{33C2EB1D-5B7A-4F8F-AA9A-D644EBD1CBB8}" dt="2022-11-26T14:31:47.245" v="147"/>
          <ac:spMkLst>
            <pc:docMk/>
            <pc:sldMk cId="3880984615" sldId="318"/>
            <ac:spMk id="2" creationId="{F093517B-75AA-55EC-3D49-5247F72A1F27}"/>
          </ac:spMkLst>
        </pc:spChg>
        <pc:spChg chg="mod">
          <ac:chgData name="Jiali Bai" userId="6a1f4ad1-54a5-4941-80d0-e20bcbd159f8" providerId="ADAL" clId="{33C2EB1D-5B7A-4F8F-AA9A-D644EBD1CBB8}" dt="2022-11-26T14:32:04.778" v="167" actId="20577"/>
          <ac:spMkLst>
            <pc:docMk/>
            <pc:sldMk cId="3880984615" sldId="318"/>
            <ac:spMk id="288" creationId="{00000000-0000-0000-0000-000000000000}"/>
          </ac:spMkLst>
        </pc:spChg>
      </pc:sldChg>
      <pc:sldChg chg="addSp delSp modSp mod modNotesTx">
        <pc:chgData name="Jiali Bai" userId="6a1f4ad1-54a5-4941-80d0-e20bcbd159f8" providerId="ADAL" clId="{33C2EB1D-5B7A-4F8F-AA9A-D644EBD1CBB8}" dt="2022-11-30T03:52:01.430" v="5631" actId="20577"/>
        <pc:sldMkLst>
          <pc:docMk/>
          <pc:sldMk cId="561241174" sldId="319"/>
        </pc:sldMkLst>
        <pc:spChg chg="add del mod">
          <ac:chgData name="Jiali Bai" userId="6a1f4ad1-54a5-4941-80d0-e20bcbd159f8" providerId="ADAL" clId="{33C2EB1D-5B7A-4F8F-AA9A-D644EBD1CBB8}" dt="2022-11-30T03:45:36.423" v="4781" actId="478"/>
          <ac:spMkLst>
            <pc:docMk/>
            <pc:sldMk cId="561241174" sldId="319"/>
            <ac:spMk id="2" creationId="{43D619BA-DE8B-E5A3-ED5B-D67B391B6A07}"/>
          </ac:spMkLst>
        </pc:spChg>
        <pc:spChg chg="mod">
          <ac:chgData name="Jiali Bai" userId="6a1f4ad1-54a5-4941-80d0-e20bcbd159f8" providerId="ADAL" clId="{33C2EB1D-5B7A-4F8F-AA9A-D644EBD1CBB8}" dt="2022-11-30T03:45:52.329" v="4784" actId="1076"/>
          <ac:spMkLst>
            <pc:docMk/>
            <pc:sldMk cId="561241174" sldId="319"/>
            <ac:spMk id="11" creationId="{76BE7A21-3661-348D-BA81-0D472CAAA397}"/>
          </ac:spMkLst>
        </pc:spChg>
        <pc:spChg chg="mod">
          <ac:chgData name="Jiali Bai" userId="6a1f4ad1-54a5-4941-80d0-e20bcbd159f8" providerId="ADAL" clId="{33C2EB1D-5B7A-4F8F-AA9A-D644EBD1CBB8}" dt="2022-11-30T03:45:52.329" v="4784" actId="1076"/>
          <ac:spMkLst>
            <pc:docMk/>
            <pc:sldMk cId="561241174" sldId="319"/>
            <ac:spMk id="12" creationId="{2A5020A6-6882-8AF1-61EB-3C31060226F4}"/>
          </ac:spMkLst>
        </pc:spChg>
        <pc:spChg chg="mod">
          <ac:chgData name="Jiali Bai" userId="6a1f4ad1-54a5-4941-80d0-e20bcbd159f8" providerId="ADAL" clId="{33C2EB1D-5B7A-4F8F-AA9A-D644EBD1CBB8}" dt="2022-11-30T03:50:14.200" v="5209" actId="20577"/>
          <ac:spMkLst>
            <pc:docMk/>
            <pc:sldMk cId="561241174" sldId="319"/>
            <ac:spMk id="13" creationId="{521B9A31-9B7F-27D1-7106-228155ACAC40}"/>
          </ac:spMkLst>
        </pc:spChg>
        <pc:spChg chg="add del mod">
          <ac:chgData name="Jiali Bai" userId="6a1f4ad1-54a5-4941-80d0-e20bcbd159f8" providerId="ADAL" clId="{33C2EB1D-5B7A-4F8F-AA9A-D644EBD1CBB8}" dt="2022-11-26T14:48:02.497" v="384" actId="478"/>
          <ac:spMkLst>
            <pc:docMk/>
            <pc:sldMk cId="561241174" sldId="319"/>
            <ac:spMk id="17" creationId="{FC9CAAFE-C853-3729-D2C6-91F8DA8618B9}"/>
          </ac:spMkLst>
        </pc:spChg>
        <pc:spChg chg="add mod">
          <ac:chgData name="Jiali Bai" userId="6a1f4ad1-54a5-4941-80d0-e20bcbd159f8" providerId="ADAL" clId="{33C2EB1D-5B7A-4F8F-AA9A-D644EBD1CBB8}" dt="2022-11-30T03:45:52.329" v="4784" actId="1076"/>
          <ac:spMkLst>
            <pc:docMk/>
            <pc:sldMk cId="561241174" sldId="319"/>
            <ac:spMk id="18" creationId="{F5AC0A8B-976A-0A4B-CA8F-0B044C246385}"/>
          </ac:spMkLst>
        </pc:spChg>
        <pc:spChg chg="mod">
          <ac:chgData name="Jiali Bai" userId="6a1f4ad1-54a5-4941-80d0-e20bcbd159f8" providerId="ADAL" clId="{33C2EB1D-5B7A-4F8F-AA9A-D644EBD1CBB8}" dt="2022-11-26T14:42:01.490" v="199" actId="20577"/>
          <ac:spMkLst>
            <pc:docMk/>
            <pc:sldMk cId="561241174" sldId="319"/>
            <ac:spMk id="288" creationId="{00000000-0000-0000-0000-000000000000}"/>
          </ac:spMkLst>
        </pc:spChg>
        <pc:spChg chg="mod">
          <ac:chgData name="Jiali Bai" userId="6a1f4ad1-54a5-4941-80d0-e20bcbd159f8" providerId="ADAL" clId="{33C2EB1D-5B7A-4F8F-AA9A-D644EBD1CBB8}" dt="2022-11-30T03:45:52.329" v="4784" actId="1076"/>
          <ac:spMkLst>
            <pc:docMk/>
            <pc:sldMk cId="561241174" sldId="319"/>
            <ac:spMk id="289" creationId="{00000000-0000-0000-0000-000000000000}"/>
          </ac:spMkLst>
        </pc:spChg>
        <pc:spChg chg="mod">
          <ac:chgData name="Jiali Bai" userId="6a1f4ad1-54a5-4941-80d0-e20bcbd159f8" providerId="ADAL" clId="{33C2EB1D-5B7A-4F8F-AA9A-D644EBD1CBB8}" dt="2022-11-30T03:45:52.329" v="4784" actId="1076"/>
          <ac:spMkLst>
            <pc:docMk/>
            <pc:sldMk cId="561241174" sldId="319"/>
            <ac:spMk id="290" creationId="{00000000-0000-0000-0000-000000000000}"/>
          </ac:spMkLst>
        </pc:spChg>
        <pc:spChg chg="mod">
          <ac:chgData name="Jiali Bai" userId="6a1f4ad1-54a5-4941-80d0-e20bcbd159f8" providerId="ADAL" clId="{33C2EB1D-5B7A-4F8F-AA9A-D644EBD1CBB8}" dt="2022-11-30T03:45:52.329" v="4784" actId="1076"/>
          <ac:spMkLst>
            <pc:docMk/>
            <pc:sldMk cId="561241174" sldId="319"/>
            <ac:spMk id="291" creationId="{00000000-0000-0000-0000-000000000000}"/>
          </ac:spMkLst>
        </pc:spChg>
        <pc:spChg chg="del mod">
          <ac:chgData name="Jiali Bai" userId="6a1f4ad1-54a5-4941-80d0-e20bcbd159f8" providerId="ADAL" clId="{33C2EB1D-5B7A-4F8F-AA9A-D644EBD1CBB8}" dt="2022-11-26T14:48:00.213" v="383" actId="478"/>
          <ac:spMkLst>
            <pc:docMk/>
            <pc:sldMk cId="561241174" sldId="319"/>
            <ac:spMk id="292" creationId="{00000000-0000-0000-0000-000000000000}"/>
          </ac:spMkLst>
        </pc:spChg>
        <pc:spChg chg="mod">
          <ac:chgData name="Jiali Bai" userId="6a1f4ad1-54a5-4941-80d0-e20bcbd159f8" providerId="ADAL" clId="{33C2EB1D-5B7A-4F8F-AA9A-D644EBD1CBB8}" dt="2022-11-30T03:45:52.329" v="4784" actId="1076"/>
          <ac:spMkLst>
            <pc:docMk/>
            <pc:sldMk cId="561241174" sldId="319"/>
            <ac:spMk id="293" creationId="{00000000-0000-0000-0000-000000000000}"/>
          </ac:spMkLst>
        </pc:spChg>
        <pc:spChg chg="mod">
          <ac:chgData name="Jiali Bai" userId="6a1f4ad1-54a5-4941-80d0-e20bcbd159f8" providerId="ADAL" clId="{33C2EB1D-5B7A-4F8F-AA9A-D644EBD1CBB8}" dt="2022-11-30T03:45:52.329" v="4784" actId="1076"/>
          <ac:spMkLst>
            <pc:docMk/>
            <pc:sldMk cId="561241174" sldId="319"/>
            <ac:spMk id="294" creationId="{00000000-0000-0000-0000-000000000000}"/>
          </ac:spMkLst>
        </pc:spChg>
        <pc:grpChg chg="mod">
          <ac:chgData name="Jiali Bai" userId="6a1f4ad1-54a5-4941-80d0-e20bcbd159f8" providerId="ADAL" clId="{33C2EB1D-5B7A-4F8F-AA9A-D644EBD1CBB8}" dt="2022-11-30T03:45:52.329" v="4784" actId="1076"/>
          <ac:grpSpMkLst>
            <pc:docMk/>
            <pc:sldMk cId="561241174" sldId="319"/>
            <ac:grpSpMk id="3" creationId="{C000DD24-4500-ECF6-29B3-37281C51222A}"/>
          </ac:grpSpMkLst>
        </pc:grpChg>
        <pc:grpChg chg="mod">
          <ac:chgData name="Jiali Bai" userId="6a1f4ad1-54a5-4941-80d0-e20bcbd159f8" providerId="ADAL" clId="{33C2EB1D-5B7A-4F8F-AA9A-D644EBD1CBB8}" dt="2022-11-30T03:45:52.329" v="4784" actId="1076"/>
          <ac:grpSpMkLst>
            <pc:docMk/>
            <pc:sldMk cId="561241174" sldId="319"/>
            <ac:grpSpMk id="295" creationId="{00000000-0000-0000-0000-000000000000}"/>
          </ac:grpSpMkLst>
        </pc:grpChg>
        <pc:grpChg chg="mod">
          <ac:chgData name="Jiali Bai" userId="6a1f4ad1-54a5-4941-80d0-e20bcbd159f8" providerId="ADAL" clId="{33C2EB1D-5B7A-4F8F-AA9A-D644EBD1CBB8}" dt="2022-11-30T03:45:52.329" v="4784" actId="1076"/>
          <ac:grpSpMkLst>
            <pc:docMk/>
            <pc:sldMk cId="561241174" sldId="319"/>
            <ac:grpSpMk id="333" creationId="{00000000-0000-0000-0000-000000000000}"/>
          </ac:grpSpMkLst>
        </pc:grpChg>
        <pc:picChg chg="add mod">
          <ac:chgData name="Jiali Bai" userId="6a1f4ad1-54a5-4941-80d0-e20bcbd159f8" providerId="ADAL" clId="{33C2EB1D-5B7A-4F8F-AA9A-D644EBD1CBB8}" dt="2022-11-30T03:45:52.329" v="4784" actId="1076"/>
          <ac:picMkLst>
            <pc:docMk/>
            <pc:sldMk cId="561241174" sldId="319"/>
            <ac:picMk id="15" creationId="{519EA93B-2213-F8FB-E30F-B95A4B5070AA}"/>
          </ac:picMkLst>
        </pc:picChg>
        <pc:picChg chg="mod">
          <ac:chgData name="Jiali Bai" userId="6a1f4ad1-54a5-4941-80d0-e20bcbd159f8" providerId="ADAL" clId="{33C2EB1D-5B7A-4F8F-AA9A-D644EBD1CBB8}" dt="2022-11-30T03:45:44.153" v="4783" actId="1076"/>
          <ac:picMkLst>
            <pc:docMk/>
            <pc:sldMk cId="561241174" sldId="319"/>
            <ac:picMk id="349" creationId="{00000000-0000-0000-0000-000000000000}"/>
          </ac:picMkLst>
        </pc:picChg>
      </pc:sldChg>
      <pc:sldChg chg="addSp modSp add del mod">
        <pc:chgData name="Jiali Bai" userId="6a1f4ad1-54a5-4941-80d0-e20bcbd159f8" providerId="ADAL" clId="{33C2EB1D-5B7A-4F8F-AA9A-D644EBD1CBB8}" dt="2022-11-26T15:57:45.564" v="1088" actId="47"/>
        <pc:sldMkLst>
          <pc:docMk/>
          <pc:sldMk cId="3962507270" sldId="320"/>
        </pc:sldMkLst>
        <pc:spChg chg="add mod">
          <ac:chgData name="Jiali Bai" userId="6a1f4ad1-54a5-4941-80d0-e20bcbd159f8" providerId="ADAL" clId="{33C2EB1D-5B7A-4F8F-AA9A-D644EBD1CBB8}" dt="2022-11-26T14:51:18.766" v="510"/>
          <ac:spMkLst>
            <pc:docMk/>
            <pc:sldMk cId="3962507270" sldId="320"/>
            <ac:spMk id="2" creationId="{E68A52E5-7781-2521-2513-764FE00C6A6D}"/>
          </ac:spMkLst>
        </pc:spChg>
        <pc:spChg chg="mod">
          <ac:chgData name="Jiali Bai" userId="6a1f4ad1-54a5-4941-80d0-e20bcbd159f8" providerId="ADAL" clId="{33C2EB1D-5B7A-4F8F-AA9A-D644EBD1CBB8}" dt="2022-11-26T14:51:11.459" v="509" actId="20577"/>
          <ac:spMkLst>
            <pc:docMk/>
            <pc:sldMk cId="3962507270" sldId="320"/>
            <ac:spMk id="409" creationId="{00000000-0000-0000-0000-000000000000}"/>
          </ac:spMkLst>
        </pc:spChg>
      </pc:sldChg>
      <pc:sldChg chg="addSp delSp modSp add mod ord modNotesTx">
        <pc:chgData name="Jiali Bai" userId="6a1f4ad1-54a5-4941-80d0-e20bcbd159f8" providerId="ADAL" clId="{33C2EB1D-5B7A-4F8F-AA9A-D644EBD1CBB8}" dt="2022-11-30T04:08:36.301" v="6673" actId="478"/>
        <pc:sldMkLst>
          <pc:docMk/>
          <pc:sldMk cId="2106617913" sldId="321"/>
        </pc:sldMkLst>
        <pc:spChg chg="add del mod">
          <ac:chgData name="Jiali Bai" userId="6a1f4ad1-54a5-4941-80d0-e20bcbd159f8" providerId="ADAL" clId="{33C2EB1D-5B7A-4F8F-AA9A-D644EBD1CBB8}" dt="2022-11-30T04:08:36.301" v="6673" actId="478"/>
          <ac:spMkLst>
            <pc:docMk/>
            <pc:sldMk cId="2106617913" sldId="321"/>
            <ac:spMk id="2" creationId="{50198F65-5C9B-F019-B3F5-AD06B5D58094}"/>
          </ac:spMkLst>
        </pc:spChg>
        <pc:spChg chg="mod">
          <ac:chgData name="Jiali Bai" userId="6a1f4ad1-54a5-4941-80d0-e20bcbd159f8" providerId="ADAL" clId="{33C2EB1D-5B7A-4F8F-AA9A-D644EBD1CBB8}" dt="2022-11-30T03:41:06.159" v="4304" actId="120"/>
          <ac:spMkLst>
            <pc:docMk/>
            <pc:sldMk cId="2106617913" sldId="321"/>
            <ac:spMk id="659" creationId="{00000000-0000-0000-0000-000000000000}"/>
          </ac:spMkLst>
        </pc:spChg>
        <pc:spChg chg="mod">
          <ac:chgData name="Jiali Bai" userId="6a1f4ad1-54a5-4941-80d0-e20bcbd159f8" providerId="ADAL" clId="{33C2EB1D-5B7A-4F8F-AA9A-D644EBD1CBB8}" dt="2022-11-26T14:51:51.965" v="539" actId="20577"/>
          <ac:spMkLst>
            <pc:docMk/>
            <pc:sldMk cId="2106617913" sldId="321"/>
            <ac:spMk id="660" creationId="{00000000-0000-0000-0000-000000000000}"/>
          </ac:spMkLst>
        </pc:spChg>
        <pc:spChg chg="mod">
          <ac:chgData name="Jiali Bai" userId="6a1f4ad1-54a5-4941-80d0-e20bcbd159f8" providerId="ADAL" clId="{33C2EB1D-5B7A-4F8F-AA9A-D644EBD1CBB8}" dt="2022-11-26T15:00:38.245" v="804" actId="20577"/>
          <ac:spMkLst>
            <pc:docMk/>
            <pc:sldMk cId="2106617913" sldId="321"/>
            <ac:spMk id="661" creationId="{00000000-0000-0000-0000-000000000000}"/>
          </ac:spMkLst>
        </pc:spChg>
        <pc:spChg chg="mod">
          <ac:chgData name="Jiali Bai" userId="6a1f4ad1-54a5-4941-80d0-e20bcbd159f8" providerId="ADAL" clId="{33C2EB1D-5B7A-4F8F-AA9A-D644EBD1CBB8}" dt="2022-11-26T14:58:18.618" v="561" actId="14100"/>
          <ac:spMkLst>
            <pc:docMk/>
            <pc:sldMk cId="2106617913" sldId="321"/>
            <ac:spMk id="662" creationId="{00000000-0000-0000-0000-000000000000}"/>
          </ac:spMkLst>
        </pc:spChg>
        <pc:spChg chg="mod">
          <ac:chgData name="Jiali Bai" userId="6a1f4ad1-54a5-4941-80d0-e20bcbd159f8" providerId="ADAL" clId="{33C2EB1D-5B7A-4F8F-AA9A-D644EBD1CBB8}" dt="2022-11-26T15:24:55.014" v="910" actId="20577"/>
          <ac:spMkLst>
            <pc:docMk/>
            <pc:sldMk cId="2106617913" sldId="321"/>
            <ac:spMk id="663" creationId="{00000000-0000-0000-0000-000000000000}"/>
          </ac:spMkLst>
        </pc:spChg>
        <pc:spChg chg="mod">
          <ac:chgData name="Jiali Bai" userId="6a1f4ad1-54a5-4941-80d0-e20bcbd159f8" providerId="ADAL" clId="{33C2EB1D-5B7A-4F8F-AA9A-D644EBD1CBB8}" dt="2022-11-26T15:35:09.299" v="930" actId="20577"/>
          <ac:spMkLst>
            <pc:docMk/>
            <pc:sldMk cId="2106617913" sldId="321"/>
            <ac:spMk id="664" creationId="{00000000-0000-0000-0000-000000000000}"/>
          </ac:spMkLst>
        </pc:spChg>
        <pc:spChg chg="mod">
          <ac:chgData name="Jiali Bai" userId="6a1f4ad1-54a5-4941-80d0-e20bcbd159f8" providerId="ADAL" clId="{33C2EB1D-5B7A-4F8F-AA9A-D644EBD1CBB8}" dt="2022-11-30T03:42:53.273" v="4566" actId="6549"/>
          <ac:spMkLst>
            <pc:docMk/>
            <pc:sldMk cId="2106617913" sldId="321"/>
            <ac:spMk id="665" creationId="{00000000-0000-0000-0000-000000000000}"/>
          </ac:spMkLst>
        </pc:spChg>
        <pc:spChg chg="mod">
          <ac:chgData name="Jiali Bai" userId="6a1f4ad1-54a5-4941-80d0-e20bcbd159f8" providerId="ADAL" clId="{33C2EB1D-5B7A-4F8F-AA9A-D644EBD1CBB8}" dt="2022-11-30T03:37:41.889" v="3843" actId="14100"/>
          <ac:spMkLst>
            <pc:docMk/>
            <pc:sldMk cId="2106617913" sldId="321"/>
            <ac:spMk id="666" creationId="{00000000-0000-0000-0000-000000000000}"/>
          </ac:spMkLst>
        </pc:spChg>
        <pc:spChg chg="mod">
          <ac:chgData name="Jiali Bai" userId="6a1f4ad1-54a5-4941-80d0-e20bcbd159f8" providerId="ADAL" clId="{33C2EB1D-5B7A-4F8F-AA9A-D644EBD1CBB8}" dt="2022-11-30T03:43:14.766" v="4569" actId="14100"/>
          <ac:spMkLst>
            <pc:docMk/>
            <pc:sldMk cId="2106617913" sldId="321"/>
            <ac:spMk id="667" creationId="{00000000-0000-0000-0000-000000000000}"/>
          </ac:spMkLst>
        </pc:spChg>
        <pc:picChg chg="mod">
          <ac:chgData name="Jiali Bai" userId="6a1f4ad1-54a5-4941-80d0-e20bcbd159f8" providerId="ADAL" clId="{33C2EB1D-5B7A-4F8F-AA9A-D644EBD1CBB8}" dt="2022-11-26T14:52:07.840" v="543" actId="1076"/>
          <ac:picMkLst>
            <pc:docMk/>
            <pc:sldMk cId="2106617913" sldId="321"/>
            <ac:picMk id="703" creationId="{00000000-0000-0000-0000-000000000000}"/>
          </ac:picMkLst>
        </pc:picChg>
      </pc:sldChg>
      <pc:sldChg chg="addSp delSp modSp add mod ord modNotesTx">
        <pc:chgData name="Jiali Bai" userId="6a1f4ad1-54a5-4941-80d0-e20bcbd159f8" providerId="ADAL" clId="{33C2EB1D-5B7A-4F8F-AA9A-D644EBD1CBB8}" dt="2022-11-30T03:20:22.491" v="3031" actId="20577"/>
        <pc:sldMkLst>
          <pc:docMk/>
          <pc:sldMk cId="585706961" sldId="323"/>
        </pc:sldMkLst>
        <pc:spChg chg="add del mod">
          <ac:chgData name="Jiali Bai" userId="6a1f4ad1-54a5-4941-80d0-e20bcbd159f8" providerId="ADAL" clId="{33C2EB1D-5B7A-4F8F-AA9A-D644EBD1CBB8}" dt="2022-11-30T02:53:50.361" v="1694" actId="478"/>
          <ac:spMkLst>
            <pc:docMk/>
            <pc:sldMk cId="585706961" sldId="323"/>
            <ac:spMk id="2" creationId="{5E359CF2-A484-68A1-7E85-6D1F25169129}"/>
          </ac:spMkLst>
        </pc:spChg>
        <pc:spChg chg="add mod">
          <ac:chgData name="Jiali Bai" userId="6a1f4ad1-54a5-4941-80d0-e20bcbd159f8" providerId="ADAL" clId="{33C2EB1D-5B7A-4F8F-AA9A-D644EBD1CBB8}" dt="2022-11-30T02:59:11.449" v="1814" actId="1076"/>
          <ac:spMkLst>
            <pc:docMk/>
            <pc:sldMk cId="585706961" sldId="323"/>
            <ac:spMk id="7" creationId="{3390150E-0C24-B205-AEFC-50AB62288333}"/>
          </ac:spMkLst>
        </pc:spChg>
        <pc:spChg chg="add mod">
          <ac:chgData name="Jiali Bai" userId="6a1f4ad1-54a5-4941-80d0-e20bcbd159f8" providerId="ADAL" clId="{33C2EB1D-5B7A-4F8F-AA9A-D644EBD1CBB8}" dt="2022-11-30T02:59:11.449" v="1814" actId="1076"/>
          <ac:spMkLst>
            <pc:docMk/>
            <pc:sldMk cId="585706961" sldId="323"/>
            <ac:spMk id="8" creationId="{0074151A-CFE0-4D60-8206-FF53BB8427BB}"/>
          </ac:spMkLst>
        </pc:spChg>
        <pc:spChg chg="add mod">
          <ac:chgData name="Jiali Bai" userId="6a1f4ad1-54a5-4941-80d0-e20bcbd159f8" providerId="ADAL" clId="{33C2EB1D-5B7A-4F8F-AA9A-D644EBD1CBB8}" dt="2022-11-30T02:59:11.449" v="1814" actId="1076"/>
          <ac:spMkLst>
            <pc:docMk/>
            <pc:sldMk cId="585706961" sldId="323"/>
            <ac:spMk id="9" creationId="{4F07C8E0-797E-910E-7952-FBCA56C1C957}"/>
          </ac:spMkLst>
        </pc:spChg>
        <pc:spChg chg="add mod">
          <ac:chgData name="Jiali Bai" userId="6a1f4ad1-54a5-4941-80d0-e20bcbd159f8" providerId="ADAL" clId="{33C2EB1D-5B7A-4F8F-AA9A-D644EBD1CBB8}" dt="2022-11-30T02:59:11.449" v="1814" actId="1076"/>
          <ac:spMkLst>
            <pc:docMk/>
            <pc:sldMk cId="585706961" sldId="323"/>
            <ac:spMk id="10" creationId="{FCA58FFE-EB43-453A-9702-CEFDBDE7C96B}"/>
          </ac:spMkLst>
        </pc:spChg>
        <pc:spChg chg="add mod">
          <ac:chgData name="Jiali Bai" userId="6a1f4ad1-54a5-4941-80d0-e20bcbd159f8" providerId="ADAL" clId="{33C2EB1D-5B7A-4F8F-AA9A-D644EBD1CBB8}" dt="2022-11-30T02:59:11.449" v="1814" actId="1076"/>
          <ac:spMkLst>
            <pc:docMk/>
            <pc:sldMk cId="585706961" sldId="323"/>
            <ac:spMk id="11" creationId="{ABD67EBC-2351-8A6C-6BD1-8A00F1C49E7E}"/>
          </ac:spMkLst>
        </pc:spChg>
        <pc:spChg chg="add mod">
          <ac:chgData name="Jiali Bai" userId="6a1f4ad1-54a5-4941-80d0-e20bcbd159f8" providerId="ADAL" clId="{33C2EB1D-5B7A-4F8F-AA9A-D644EBD1CBB8}" dt="2022-11-30T02:59:11.449" v="1814" actId="1076"/>
          <ac:spMkLst>
            <pc:docMk/>
            <pc:sldMk cId="585706961" sldId="323"/>
            <ac:spMk id="12" creationId="{00676790-915B-A1A8-B2A3-89CAE808BAEB}"/>
          </ac:spMkLst>
        </pc:spChg>
        <pc:spChg chg="add mod">
          <ac:chgData name="Jiali Bai" userId="6a1f4ad1-54a5-4941-80d0-e20bcbd159f8" providerId="ADAL" clId="{33C2EB1D-5B7A-4F8F-AA9A-D644EBD1CBB8}" dt="2022-11-30T02:59:11.449" v="1814" actId="1076"/>
          <ac:spMkLst>
            <pc:docMk/>
            <pc:sldMk cId="585706961" sldId="323"/>
            <ac:spMk id="13" creationId="{0BA3F653-D410-7968-7B16-72CD061050F3}"/>
          </ac:spMkLst>
        </pc:spChg>
        <pc:spChg chg="add mod">
          <ac:chgData name="Jiali Bai" userId="6a1f4ad1-54a5-4941-80d0-e20bcbd159f8" providerId="ADAL" clId="{33C2EB1D-5B7A-4F8F-AA9A-D644EBD1CBB8}" dt="2022-11-30T02:59:11.449" v="1814" actId="1076"/>
          <ac:spMkLst>
            <pc:docMk/>
            <pc:sldMk cId="585706961" sldId="323"/>
            <ac:spMk id="14" creationId="{49C9E46F-328E-83C2-EA20-DFEB3FA954E5}"/>
          </ac:spMkLst>
        </pc:spChg>
        <pc:spChg chg="add mod">
          <ac:chgData name="Jiali Bai" userId="6a1f4ad1-54a5-4941-80d0-e20bcbd159f8" providerId="ADAL" clId="{33C2EB1D-5B7A-4F8F-AA9A-D644EBD1CBB8}" dt="2022-11-30T02:59:11.449" v="1814" actId="1076"/>
          <ac:spMkLst>
            <pc:docMk/>
            <pc:sldMk cId="585706961" sldId="323"/>
            <ac:spMk id="15" creationId="{1368913B-0018-F21D-EE70-82800E971FA4}"/>
          </ac:spMkLst>
        </pc:spChg>
        <pc:spChg chg="add mod">
          <ac:chgData name="Jiali Bai" userId="6a1f4ad1-54a5-4941-80d0-e20bcbd159f8" providerId="ADAL" clId="{33C2EB1D-5B7A-4F8F-AA9A-D644EBD1CBB8}" dt="2022-11-30T02:59:11.449" v="1814" actId="1076"/>
          <ac:spMkLst>
            <pc:docMk/>
            <pc:sldMk cId="585706961" sldId="323"/>
            <ac:spMk id="16" creationId="{3CCCEE7C-DCBB-C7B4-16BC-B1442EB56DA0}"/>
          </ac:spMkLst>
        </pc:spChg>
        <pc:spChg chg="add mod">
          <ac:chgData name="Jiali Bai" userId="6a1f4ad1-54a5-4941-80d0-e20bcbd159f8" providerId="ADAL" clId="{33C2EB1D-5B7A-4F8F-AA9A-D644EBD1CBB8}" dt="2022-11-30T02:59:11.449" v="1814" actId="1076"/>
          <ac:spMkLst>
            <pc:docMk/>
            <pc:sldMk cId="585706961" sldId="323"/>
            <ac:spMk id="17" creationId="{850ABAF9-3AF3-E717-5216-CA8786ABF2AF}"/>
          </ac:spMkLst>
        </pc:spChg>
        <pc:spChg chg="add mod">
          <ac:chgData name="Jiali Bai" userId="6a1f4ad1-54a5-4941-80d0-e20bcbd159f8" providerId="ADAL" clId="{33C2EB1D-5B7A-4F8F-AA9A-D644EBD1CBB8}" dt="2022-11-30T02:59:11.449" v="1814" actId="1076"/>
          <ac:spMkLst>
            <pc:docMk/>
            <pc:sldMk cId="585706961" sldId="323"/>
            <ac:spMk id="18" creationId="{5D083A5F-5580-038B-F817-59A7015CA167}"/>
          </ac:spMkLst>
        </pc:spChg>
        <pc:spChg chg="add mod">
          <ac:chgData name="Jiali Bai" userId="6a1f4ad1-54a5-4941-80d0-e20bcbd159f8" providerId="ADAL" clId="{33C2EB1D-5B7A-4F8F-AA9A-D644EBD1CBB8}" dt="2022-11-30T02:59:11.449" v="1814" actId="1076"/>
          <ac:spMkLst>
            <pc:docMk/>
            <pc:sldMk cId="585706961" sldId="323"/>
            <ac:spMk id="19" creationId="{75021219-D116-34B0-9696-CA2E7777508E}"/>
          </ac:spMkLst>
        </pc:spChg>
        <pc:spChg chg="mod">
          <ac:chgData name="Jiali Bai" userId="6a1f4ad1-54a5-4941-80d0-e20bcbd159f8" providerId="ADAL" clId="{33C2EB1D-5B7A-4F8F-AA9A-D644EBD1CBB8}" dt="2022-11-26T15:57:37.134" v="1086" actId="20577"/>
          <ac:spMkLst>
            <pc:docMk/>
            <pc:sldMk cId="585706961" sldId="323"/>
            <ac:spMk id="431"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32"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33"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34"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35"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36"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37"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38"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39"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0"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1"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2"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3"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4"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5"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6"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7"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8"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49"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0"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1"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2"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3"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4"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5"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6"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7"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58"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92" creationId="{00000000-0000-0000-0000-000000000000}"/>
          </ac:spMkLst>
        </pc:spChg>
        <pc:spChg chg="del">
          <ac:chgData name="Jiali Bai" userId="6a1f4ad1-54a5-4941-80d0-e20bcbd159f8" providerId="ADAL" clId="{33C2EB1D-5B7A-4F8F-AA9A-D644EBD1CBB8}" dt="2022-11-30T02:43:19.678" v="1634" actId="478"/>
          <ac:spMkLst>
            <pc:docMk/>
            <pc:sldMk cId="585706961" sldId="323"/>
            <ac:spMk id="493" creationId="{00000000-0000-0000-0000-000000000000}"/>
          </ac:spMkLst>
        </pc:spChg>
        <pc:grpChg chg="del">
          <ac:chgData name="Jiali Bai" userId="6a1f4ad1-54a5-4941-80d0-e20bcbd159f8" providerId="ADAL" clId="{33C2EB1D-5B7A-4F8F-AA9A-D644EBD1CBB8}" dt="2022-11-30T02:43:19.678" v="1634" actId="478"/>
          <ac:grpSpMkLst>
            <pc:docMk/>
            <pc:sldMk cId="585706961" sldId="323"/>
            <ac:grpSpMk id="459" creationId="{00000000-0000-0000-0000-000000000000}"/>
          </ac:grpSpMkLst>
        </pc:grpChg>
        <pc:grpChg chg="del">
          <ac:chgData name="Jiali Bai" userId="6a1f4ad1-54a5-4941-80d0-e20bcbd159f8" providerId="ADAL" clId="{33C2EB1D-5B7A-4F8F-AA9A-D644EBD1CBB8}" dt="2022-11-30T02:43:19.678" v="1634" actId="478"/>
          <ac:grpSpMkLst>
            <pc:docMk/>
            <pc:sldMk cId="585706961" sldId="323"/>
            <ac:grpSpMk id="465" creationId="{00000000-0000-0000-0000-000000000000}"/>
          </ac:grpSpMkLst>
        </pc:grpChg>
        <pc:grpChg chg="del">
          <ac:chgData name="Jiali Bai" userId="6a1f4ad1-54a5-4941-80d0-e20bcbd159f8" providerId="ADAL" clId="{33C2EB1D-5B7A-4F8F-AA9A-D644EBD1CBB8}" dt="2022-11-30T02:43:19.678" v="1634" actId="478"/>
          <ac:grpSpMkLst>
            <pc:docMk/>
            <pc:sldMk cId="585706961" sldId="323"/>
            <ac:grpSpMk id="471" creationId="{00000000-0000-0000-0000-000000000000}"/>
          </ac:grpSpMkLst>
        </pc:grpChg>
        <pc:grpChg chg="del">
          <ac:chgData name="Jiali Bai" userId="6a1f4ad1-54a5-4941-80d0-e20bcbd159f8" providerId="ADAL" clId="{33C2EB1D-5B7A-4F8F-AA9A-D644EBD1CBB8}" dt="2022-11-30T02:43:19.678" v="1634" actId="478"/>
          <ac:grpSpMkLst>
            <pc:docMk/>
            <pc:sldMk cId="585706961" sldId="323"/>
            <ac:grpSpMk id="474" creationId="{00000000-0000-0000-0000-000000000000}"/>
          </ac:grpSpMkLst>
        </pc:grpChg>
        <pc:grpChg chg="del">
          <ac:chgData name="Jiali Bai" userId="6a1f4ad1-54a5-4941-80d0-e20bcbd159f8" providerId="ADAL" clId="{33C2EB1D-5B7A-4F8F-AA9A-D644EBD1CBB8}" dt="2022-11-30T02:43:19.678" v="1634" actId="478"/>
          <ac:grpSpMkLst>
            <pc:docMk/>
            <pc:sldMk cId="585706961" sldId="323"/>
            <ac:grpSpMk id="481" creationId="{00000000-0000-0000-0000-000000000000}"/>
          </ac:grpSpMkLst>
        </pc:grpChg>
        <pc:graphicFrameChg chg="add del mod modGraphic">
          <ac:chgData name="Jiali Bai" userId="6a1f4ad1-54a5-4941-80d0-e20bcbd159f8" providerId="ADAL" clId="{33C2EB1D-5B7A-4F8F-AA9A-D644EBD1CBB8}" dt="2022-11-30T03:18:34.273" v="2930" actId="113"/>
          <ac:graphicFrameMkLst>
            <pc:docMk/>
            <pc:sldMk cId="585706961" sldId="323"/>
            <ac:graphicFrameMk id="5" creationId="{C5FB0C42-8369-C465-B168-A8E4616BE2EB}"/>
          </ac:graphicFrameMkLst>
        </pc:graphicFrameChg>
        <pc:picChg chg="add mod">
          <ac:chgData name="Jiali Bai" userId="6a1f4ad1-54a5-4941-80d0-e20bcbd159f8" providerId="ADAL" clId="{33C2EB1D-5B7A-4F8F-AA9A-D644EBD1CBB8}" dt="2022-11-30T02:55:07.393" v="1698" actId="1076"/>
          <ac:picMkLst>
            <pc:docMk/>
            <pc:sldMk cId="585706961" sldId="323"/>
            <ac:picMk id="6" creationId="{2A9410F5-0EC3-7095-D325-201BD25C950F}"/>
          </ac:picMkLst>
        </pc:picChg>
      </pc:sldChg>
      <pc:sldChg chg="addSp delSp modSp add mod modNotesTx">
        <pc:chgData name="Jiali Bai" userId="6a1f4ad1-54a5-4941-80d0-e20bcbd159f8" providerId="ADAL" clId="{33C2EB1D-5B7A-4F8F-AA9A-D644EBD1CBB8}" dt="2022-11-30T03:57:54.015" v="6672" actId="20577"/>
        <pc:sldMkLst>
          <pc:docMk/>
          <pc:sldMk cId="3058824966" sldId="324"/>
        </pc:sldMkLst>
        <pc:spChg chg="del">
          <ac:chgData name="Jiali Bai" userId="6a1f4ad1-54a5-4941-80d0-e20bcbd159f8" providerId="ADAL" clId="{33C2EB1D-5B7A-4F8F-AA9A-D644EBD1CBB8}" dt="2022-11-26T15:59:28.237" v="1112" actId="478"/>
          <ac:spMkLst>
            <pc:docMk/>
            <pc:sldMk cId="3058824966" sldId="324"/>
            <ac:spMk id="11" creationId="{76BE7A21-3661-348D-BA81-0D472CAAA397}"/>
          </ac:spMkLst>
        </pc:spChg>
        <pc:spChg chg="mod">
          <ac:chgData name="Jiali Bai" userId="6a1f4ad1-54a5-4941-80d0-e20bcbd159f8" providerId="ADAL" clId="{33C2EB1D-5B7A-4F8F-AA9A-D644EBD1CBB8}" dt="2022-11-30T03:52:13.323" v="5632" actId="14100"/>
          <ac:spMkLst>
            <pc:docMk/>
            <pc:sldMk cId="3058824966" sldId="324"/>
            <ac:spMk id="12" creationId="{2A5020A6-6882-8AF1-61EB-3C31060226F4}"/>
          </ac:spMkLst>
        </pc:spChg>
        <pc:spChg chg="mod">
          <ac:chgData name="Jiali Bai" userId="6a1f4ad1-54a5-4941-80d0-e20bcbd159f8" providerId="ADAL" clId="{33C2EB1D-5B7A-4F8F-AA9A-D644EBD1CBB8}" dt="2022-11-26T16:03:48.238" v="1392" actId="14100"/>
          <ac:spMkLst>
            <pc:docMk/>
            <pc:sldMk cId="3058824966" sldId="324"/>
            <ac:spMk id="13" creationId="{521B9A31-9B7F-27D1-7106-228155ACAC40}"/>
          </ac:spMkLst>
        </pc:spChg>
        <pc:spChg chg="add del mod">
          <ac:chgData name="Jiali Bai" userId="6a1f4ad1-54a5-4941-80d0-e20bcbd159f8" providerId="ADAL" clId="{33C2EB1D-5B7A-4F8F-AA9A-D644EBD1CBB8}" dt="2022-11-26T15:59:35.172" v="1115" actId="478"/>
          <ac:spMkLst>
            <pc:docMk/>
            <pc:sldMk cId="3058824966" sldId="324"/>
            <ac:spMk id="14" creationId="{B9455AC8-3DDB-2A46-CC27-728E5D812D4C}"/>
          </ac:spMkLst>
        </pc:spChg>
        <pc:spChg chg="add del mod">
          <ac:chgData name="Jiali Bai" userId="6a1f4ad1-54a5-4941-80d0-e20bcbd159f8" providerId="ADAL" clId="{33C2EB1D-5B7A-4F8F-AA9A-D644EBD1CBB8}" dt="2022-11-26T15:59:36.004" v="1116" actId="478"/>
          <ac:spMkLst>
            <pc:docMk/>
            <pc:sldMk cId="3058824966" sldId="324"/>
            <ac:spMk id="16" creationId="{74897E53-4AEF-1CEE-B0A1-2BF0C36E121E}"/>
          </ac:spMkLst>
        </pc:spChg>
        <pc:spChg chg="add del mod">
          <ac:chgData name="Jiali Bai" userId="6a1f4ad1-54a5-4941-80d0-e20bcbd159f8" providerId="ADAL" clId="{33C2EB1D-5B7A-4F8F-AA9A-D644EBD1CBB8}" dt="2022-11-26T16:04:09.949" v="1417" actId="478"/>
          <ac:spMkLst>
            <pc:docMk/>
            <pc:sldMk cId="3058824966" sldId="324"/>
            <ac:spMk id="18" creationId="{209D22B8-2FCD-F452-4005-CA1DC7C5D1D1}"/>
          </ac:spMkLst>
        </pc:spChg>
        <pc:spChg chg="add mod">
          <ac:chgData name="Jiali Bai" userId="6a1f4ad1-54a5-4941-80d0-e20bcbd159f8" providerId="ADAL" clId="{33C2EB1D-5B7A-4F8F-AA9A-D644EBD1CBB8}" dt="2022-11-30T03:55:35.908" v="6193" actId="20577"/>
          <ac:spMkLst>
            <pc:docMk/>
            <pc:sldMk cId="3058824966" sldId="324"/>
            <ac:spMk id="19" creationId="{A4ED2E0D-70F2-C749-EC95-96FDFE3FA556}"/>
          </ac:spMkLst>
        </pc:spChg>
        <pc:spChg chg="mod">
          <ac:chgData name="Jiali Bai" userId="6a1f4ad1-54a5-4941-80d0-e20bcbd159f8" providerId="ADAL" clId="{33C2EB1D-5B7A-4F8F-AA9A-D644EBD1CBB8}" dt="2022-11-26T16:13:36.218" v="1631" actId="1076"/>
          <ac:spMkLst>
            <pc:docMk/>
            <pc:sldMk cId="3058824966" sldId="324"/>
            <ac:spMk id="288" creationId="{00000000-0000-0000-0000-000000000000}"/>
          </ac:spMkLst>
        </pc:spChg>
        <pc:spChg chg="del">
          <ac:chgData name="Jiali Bai" userId="6a1f4ad1-54a5-4941-80d0-e20bcbd159f8" providerId="ADAL" clId="{33C2EB1D-5B7A-4F8F-AA9A-D644EBD1CBB8}" dt="2022-11-26T15:59:30.636" v="1113" actId="478"/>
          <ac:spMkLst>
            <pc:docMk/>
            <pc:sldMk cId="3058824966" sldId="324"/>
            <ac:spMk id="289" creationId="{00000000-0000-0000-0000-000000000000}"/>
          </ac:spMkLst>
        </pc:spChg>
        <pc:spChg chg="del">
          <ac:chgData name="Jiali Bai" userId="6a1f4ad1-54a5-4941-80d0-e20bcbd159f8" providerId="ADAL" clId="{33C2EB1D-5B7A-4F8F-AA9A-D644EBD1CBB8}" dt="2022-11-26T15:59:33.591" v="1114" actId="478"/>
          <ac:spMkLst>
            <pc:docMk/>
            <pc:sldMk cId="3058824966" sldId="324"/>
            <ac:spMk id="290" creationId="{00000000-0000-0000-0000-000000000000}"/>
          </ac:spMkLst>
        </pc:spChg>
        <pc:spChg chg="mod">
          <ac:chgData name="Jiali Bai" userId="6a1f4ad1-54a5-4941-80d0-e20bcbd159f8" providerId="ADAL" clId="{33C2EB1D-5B7A-4F8F-AA9A-D644EBD1CBB8}" dt="2022-11-26T16:04:01.815" v="1414" actId="14100"/>
          <ac:spMkLst>
            <pc:docMk/>
            <pc:sldMk cId="3058824966" sldId="324"/>
            <ac:spMk id="291" creationId="{00000000-0000-0000-0000-000000000000}"/>
          </ac:spMkLst>
        </pc:spChg>
        <pc:spChg chg="del mod">
          <ac:chgData name="Jiali Bai" userId="6a1f4ad1-54a5-4941-80d0-e20bcbd159f8" providerId="ADAL" clId="{33C2EB1D-5B7A-4F8F-AA9A-D644EBD1CBB8}" dt="2022-11-26T16:04:07.451" v="1415" actId="478"/>
          <ac:spMkLst>
            <pc:docMk/>
            <pc:sldMk cId="3058824966" sldId="324"/>
            <ac:spMk id="292" creationId="{00000000-0000-0000-0000-000000000000}"/>
          </ac:spMkLst>
        </pc:spChg>
        <pc:spChg chg="mod">
          <ac:chgData name="Jiali Bai" userId="6a1f4ad1-54a5-4941-80d0-e20bcbd159f8" providerId="ADAL" clId="{33C2EB1D-5B7A-4F8F-AA9A-D644EBD1CBB8}" dt="2022-11-26T15:59:42.113" v="1117" actId="1076"/>
          <ac:spMkLst>
            <pc:docMk/>
            <pc:sldMk cId="3058824966" sldId="324"/>
            <ac:spMk id="293" creationId="{00000000-0000-0000-0000-000000000000}"/>
          </ac:spMkLst>
        </pc:spChg>
        <pc:spChg chg="mod">
          <ac:chgData name="Jiali Bai" userId="6a1f4ad1-54a5-4941-80d0-e20bcbd159f8" providerId="ADAL" clId="{33C2EB1D-5B7A-4F8F-AA9A-D644EBD1CBB8}" dt="2022-11-26T15:59:48.585" v="1118" actId="1076"/>
          <ac:spMkLst>
            <pc:docMk/>
            <pc:sldMk cId="3058824966" sldId="324"/>
            <ac:spMk id="294" creationId="{00000000-0000-0000-0000-000000000000}"/>
          </ac:spMkLst>
        </pc:spChg>
        <pc:grpChg chg="del">
          <ac:chgData name="Jiali Bai" userId="6a1f4ad1-54a5-4941-80d0-e20bcbd159f8" providerId="ADAL" clId="{33C2EB1D-5B7A-4F8F-AA9A-D644EBD1CBB8}" dt="2022-11-26T15:59:26.403" v="1111" actId="478"/>
          <ac:grpSpMkLst>
            <pc:docMk/>
            <pc:sldMk cId="3058824966" sldId="324"/>
            <ac:grpSpMk id="3" creationId="{C000DD24-4500-ECF6-29B3-37281C51222A}"/>
          </ac:grpSpMkLst>
        </pc:grpChg>
        <pc:grpChg chg="mod">
          <ac:chgData name="Jiali Bai" userId="6a1f4ad1-54a5-4941-80d0-e20bcbd159f8" providerId="ADAL" clId="{33C2EB1D-5B7A-4F8F-AA9A-D644EBD1CBB8}" dt="2022-11-26T15:59:48.585" v="1118" actId="1076"/>
          <ac:grpSpMkLst>
            <pc:docMk/>
            <pc:sldMk cId="3058824966" sldId="324"/>
            <ac:grpSpMk id="295" creationId="{00000000-0000-0000-0000-000000000000}"/>
          </ac:grpSpMkLst>
        </pc:grpChg>
        <pc:grpChg chg="mod">
          <ac:chgData name="Jiali Bai" userId="6a1f4ad1-54a5-4941-80d0-e20bcbd159f8" providerId="ADAL" clId="{33C2EB1D-5B7A-4F8F-AA9A-D644EBD1CBB8}" dt="2022-11-26T15:59:42.113" v="1117" actId="1076"/>
          <ac:grpSpMkLst>
            <pc:docMk/>
            <pc:sldMk cId="3058824966" sldId="324"/>
            <ac:grpSpMk id="333" creationId="{00000000-0000-0000-0000-000000000000}"/>
          </ac:grpSpMkLst>
        </pc:grpChg>
        <pc:picChg chg="mod">
          <ac:chgData name="Jiali Bai" userId="6a1f4ad1-54a5-4941-80d0-e20bcbd159f8" providerId="ADAL" clId="{33C2EB1D-5B7A-4F8F-AA9A-D644EBD1CBB8}" dt="2022-11-30T03:52:24.296" v="5634" actId="1076"/>
          <ac:picMkLst>
            <pc:docMk/>
            <pc:sldMk cId="3058824966" sldId="324"/>
            <ac:picMk id="349" creationId="{00000000-0000-0000-0000-000000000000}"/>
          </ac:picMkLst>
        </pc:picChg>
      </pc:sldChg>
      <pc:sldMasterChg chg="delSldLayout">
        <pc:chgData name="Jiali Bai" userId="6a1f4ad1-54a5-4941-80d0-e20bcbd159f8" providerId="ADAL" clId="{33C2EB1D-5B7A-4F8F-AA9A-D644EBD1CBB8}" dt="2022-11-30T03:34:16.608" v="3461" actId="47"/>
        <pc:sldMasterMkLst>
          <pc:docMk/>
          <pc:sldMasterMk cId="0" sldId="2147483682"/>
        </pc:sldMasterMkLst>
        <pc:sldLayoutChg chg="del">
          <pc:chgData name="Jiali Bai" userId="6a1f4ad1-54a5-4941-80d0-e20bcbd159f8" providerId="ADAL" clId="{33C2EB1D-5B7A-4F8F-AA9A-D644EBD1CBB8}" dt="2022-11-30T03:34:16.608" v="3461" actId="47"/>
          <pc:sldLayoutMkLst>
            <pc:docMk/>
            <pc:sldMasterMk cId="0" sldId="2147483682"/>
            <pc:sldLayoutMk cId="0" sldId="2147483649"/>
          </pc:sldLayoutMkLst>
        </pc:sldLayoutChg>
      </pc:sldMasterChg>
    </pc:docChg>
  </pc:docChgLst>
  <pc:docChgLst>
    <pc:chgData name="Kripa Shanker Nayak" userId="da65e059-e1d8-4b74-aceb-c18660a01f10" providerId="ADAL" clId="{97177A93-0CD3-6844-9F05-D275A6F89B89}"/>
    <pc:docChg chg="undo custSel addSld delSld modSld">
      <pc:chgData name="Kripa Shanker Nayak" userId="da65e059-e1d8-4b74-aceb-c18660a01f10" providerId="ADAL" clId="{97177A93-0CD3-6844-9F05-D275A6F89B89}" dt="2022-11-26T20:06:55.612" v="1102" actId="1076"/>
      <pc:docMkLst>
        <pc:docMk/>
      </pc:docMkLst>
      <pc:sldChg chg="modSp mod">
        <pc:chgData name="Kripa Shanker Nayak" userId="da65e059-e1d8-4b74-aceb-c18660a01f10" providerId="ADAL" clId="{97177A93-0CD3-6844-9F05-D275A6F89B89}" dt="2022-11-26T14:40:57.549" v="44" actId="20577"/>
        <pc:sldMkLst>
          <pc:docMk/>
          <pc:sldMk cId="0" sldId="256"/>
        </pc:sldMkLst>
        <pc:spChg chg="mod">
          <ac:chgData name="Kripa Shanker Nayak" userId="da65e059-e1d8-4b74-aceb-c18660a01f10" providerId="ADAL" clId="{97177A93-0CD3-6844-9F05-D275A6F89B89}" dt="2022-11-26T14:40:46.911" v="16" actId="20577"/>
          <ac:spMkLst>
            <pc:docMk/>
            <pc:sldMk cId="0" sldId="256"/>
            <ac:spMk id="181" creationId="{00000000-0000-0000-0000-000000000000}"/>
          </ac:spMkLst>
        </pc:spChg>
        <pc:spChg chg="mod">
          <ac:chgData name="Kripa Shanker Nayak" userId="da65e059-e1d8-4b74-aceb-c18660a01f10" providerId="ADAL" clId="{97177A93-0CD3-6844-9F05-D275A6F89B89}" dt="2022-11-26T14:40:57.549" v="44" actId="20577"/>
          <ac:spMkLst>
            <pc:docMk/>
            <pc:sldMk cId="0" sldId="256"/>
            <ac:spMk id="182" creationId="{00000000-0000-0000-0000-000000000000}"/>
          </ac:spMkLst>
        </pc:spChg>
      </pc:sldChg>
      <pc:sldChg chg="delSp modSp mod">
        <pc:chgData name="Kripa Shanker Nayak" userId="da65e059-e1d8-4b74-aceb-c18660a01f10" providerId="ADAL" clId="{97177A93-0CD3-6844-9F05-D275A6F89B89}" dt="2022-11-26T14:44:34.571" v="260" actId="20577"/>
        <pc:sldMkLst>
          <pc:docMk/>
          <pc:sldMk cId="0" sldId="257"/>
        </pc:sldMkLst>
        <pc:spChg chg="mod">
          <ac:chgData name="Kripa Shanker Nayak" userId="da65e059-e1d8-4b74-aceb-c18660a01f10" providerId="ADAL" clId="{97177A93-0CD3-6844-9F05-D275A6F89B89}" dt="2022-11-26T14:41:04.096" v="45" actId="20577"/>
          <ac:spMkLst>
            <pc:docMk/>
            <pc:sldMk cId="0" sldId="257"/>
            <ac:spMk id="188" creationId="{00000000-0000-0000-0000-000000000000}"/>
          </ac:spMkLst>
        </pc:spChg>
        <pc:spChg chg="mod">
          <ac:chgData name="Kripa Shanker Nayak" userId="da65e059-e1d8-4b74-aceb-c18660a01f10" providerId="ADAL" clId="{97177A93-0CD3-6844-9F05-D275A6F89B89}" dt="2022-11-26T14:44:34.571" v="260" actId="20577"/>
          <ac:spMkLst>
            <pc:docMk/>
            <pc:sldMk cId="0" sldId="257"/>
            <ac:spMk id="189" creationId="{00000000-0000-0000-0000-000000000000}"/>
          </ac:spMkLst>
        </pc:spChg>
        <pc:spChg chg="del">
          <ac:chgData name="Kripa Shanker Nayak" userId="da65e059-e1d8-4b74-aceb-c18660a01f10" providerId="ADAL" clId="{97177A93-0CD3-6844-9F05-D275A6F89B89}" dt="2022-11-26T14:42:19.418" v="120" actId="478"/>
          <ac:spMkLst>
            <pc:docMk/>
            <pc:sldMk cId="0" sldId="257"/>
            <ac:spMk id="191" creationId="{00000000-0000-0000-0000-000000000000}"/>
          </ac:spMkLst>
        </pc:spChg>
        <pc:spChg chg="del">
          <ac:chgData name="Kripa Shanker Nayak" userId="da65e059-e1d8-4b74-aceb-c18660a01f10" providerId="ADAL" clId="{97177A93-0CD3-6844-9F05-D275A6F89B89}" dt="2022-11-26T14:42:19.418" v="120" actId="478"/>
          <ac:spMkLst>
            <pc:docMk/>
            <pc:sldMk cId="0" sldId="257"/>
            <ac:spMk id="192" creationId="{00000000-0000-0000-0000-000000000000}"/>
          </ac:spMkLst>
        </pc:spChg>
        <pc:graphicFrameChg chg="mod modGraphic">
          <ac:chgData name="Kripa Shanker Nayak" userId="da65e059-e1d8-4b74-aceb-c18660a01f10" providerId="ADAL" clId="{97177A93-0CD3-6844-9F05-D275A6F89B89}" dt="2022-11-26T14:43:48.055" v="226" actId="20577"/>
          <ac:graphicFrameMkLst>
            <pc:docMk/>
            <pc:sldMk cId="0" sldId="257"/>
            <ac:graphicFrameMk id="190" creationId="{00000000-0000-0000-0000-000000000000}"/>
          </ac:graphicFrameMkLst>
        </pc:graphicFrameChg>
      </pc:sldChg>
      <pc:sldChg chg="del">
        <pc:chgData name="Kripa Shanker Nayak" userId="da65e059-e1d8-4b74-aceb-c18660a01f10" providerId="ADAL" clId="{97177A93-0CD3-6844-9F05-D275A6F89B89}" dt="2022-11-26T14:44:44.396" v="261" actId="2696"/>
        <pc:sldMkLst>
          <pc:docMk/>
          <pc:sldMk cId="0" sldId="258"/>
        </pc:sldMkLst>
      </pc:sldChg>
      <pc:sldChg chg="addSp delSp modSp mod">
        <pc:chgData name="Kripa Shanker Nayak" userId="da65e059-e1d8-4b74-aceb-c18660a01f10" providerId="ADAL" clId="{97177A93-0CD3-6844-9F05-D275A6F89B89}" dt="2022-11-26T16:07:45.577" v="1080" actId="1076"/>
        <pc:sldMkLst>
          <pc:docMk/>
          <pc:sldMk cId="0" sldId="259"/>
        </pc:sldMkLst>
        <pc:spChg chg="add mod">
          <ac:chgData name="Kripa Shanker Nayak" userId="da65e059-e1d8-4b74-aceb-c18660a01f10" providerId="ADAL" clId="{97177A93-0CD3-6844-9F05-D275A6F89B89}" dt="2022-11-26T16:07:45.577" v="1080" actId="1076"/>
          <ac:spMkLst>
            <pc:docMk/>
            <pc:sldMk cId="0" sldId="259"/>
            <ac:spMk id="3" creationId="{1A6D1AB5-BAD7-6C27-7C42-6398F74F42BA}"/>
          </ac:spMkLst>
        </pc:spChg>
        <pc:spChg chg="mod">
          <ac:chgData name="Kripa Shanker Nayak" userId="da65e059-e1d8-4b74-aceb-c18660a01f10" providerId="ADAL" clId="{97177A93-0CD3-6844-9F05-D275A6F89B89}" dt="2022-11-26T15:28:01.472" v="997" actId="1076"/>
          <ac:spMkLst>
            <pc:docMk/>
            <pc:sldMk cId="0" sldId="259"/>
            <ac:spMk id="221" creationId="{00000000-0000-0000-0000-000000000000}"/>
          </ac:spMkLst>
        </pc:spChg>
        <pc:spChg chg="mod">
          <ac:chgData name="Kripa Shanker Nayak" userId="da65e059-e1d8-4b74-aceb-c18660a01f10" providerId="ADAL" clId="{97177A93-0CD3-6844-9F05-D275A6F89B89}" dt="2022-11-26T15:07:45.605" v="926" actId="20577"/>
          <ac:spMkLst>
            <pc:docMk/>
            <pc:sldMk cId="0" sldId="259"/>
            <ac:spMk id="222" creationId="{00000000-0000-0000-0000-000000000000}"/>
          </ac:spMkLst>
        </pc:spChg>
        <pc:picChg chg="add mod">
          <ac:chgData name="Kripa Shanker Nayak" userId="da65e059-e1d8-4b74-aceb-c18660a01f10" providerId="ADAL" clId="{97177A93-0CD3-6844-9F05-D275A6F89B89}" dt="2022-11-26T14:55:15.723" v="344" actId="1038"/>
          <ac:picMkLst>
            <pc:docMk/>
            <pc:sldMk cId="0" sldId="259"/>
            <ac:picMk id="2" creationId="{CF724F63-1CE7-8CE8-BC97-CC19D3EAE5E5}"/>
          </ac:picMkLst>
        </pc:picChg>
        <pc:picChg chg="del">
          <ac:chgData name="Kripa Shanker Nayak" userId="da65e059-e1d8-4b74-aceb-c18660a01f10" providerId="ADAL" clId="{97177A93-0CD3-6844-9F05-D275A6F89B89}" dt="2022-11-26T14:45:53.876" v="263" actId="478"/>
          <ac:picMkLst>
            <pc:docMk/>
            <pc:sldMk cId="0" sldId="259"/>
            <ac:picMk id="223" creationId="{00000000-0000-0000-0000-000000000000}"/>
          </ac:picMkLst>
        </pc:picChg>
        <pc:picChg chg="add del mod">
          <ac:chgData name="Kripa Shanker Nayak" userId="da65e059-e1d8-4b74-aceb-c18660a01f10" providerId="ADAL" clId="{97177A93-0CD3-6844-9F05-D275A6F89B89}" dt="2022-11-26T14:51:39.255" v="339" actId="478"/>
          <ac:picMkLst>
            <pc:docMk/>
            <pc:sldMk cId="0" sldId="259"/>
            <ac:picMk id="1026" creationId="{90602E42-EC48-47AA-D6DA-FCE972BDEA8A}"/>
          </ac:picMkLst>
        </pc:picChg>
      </pc:sldChg>
      <pc:sldChg chg="addSp delSp modSp mod">
        <pc:chgData name="Kripa Shanker Nayak" userId="da65e059-e1d8-4b74-aceb-c18660a01f10" providerId="ADAL" clId="{97177A93-0CD3-6844-9F05-D275A6F89B89}" dt="2022-11-26T16:07:51.959" v="1081"/>
        <pc:sldMkLst>
          <pc:docMk/>
          <pc:sldMk cId="0" sldId="260"/>
        </pc:sldMkLst>
        <pc:spChg chg="add mod">
          <ac:chgData name="Kripa Shanker Nayak" userId="da65e059-e1d8-4b74-aceb-c18660a01f10" providerId="ADAL" clId="{97177A93-0CD3-6844-9F05-D275A6F89B89}" dt="2022-11-26T16:07:51.959" v="1081"/>
          <ac:spMkLst>
            <pc:docMk/>
            <pc:sldMk cId="0" sldId="260"/>
            <ac:spMk id="3" creationId="{10F337CC-DED5-8460-7D9E-E651B2D4C70C}"/>
          </ac:spMkLst>
        </pc:spChg>
        <pc:spChg chg="mod">
          <ac:chgData name="Kripa Shanker Nayak" userId="da65e059-e1d8-4b74-aceb-c18660a01f10" providerId="ADAL" clId="{97177A93-0CD3-6844-9F05-D275A6F89B89}" dt="2022-11-26T15:08:47.945" v="942" actId="1076"/>
          <ac:spMkLst>
            <pc:docMk/>
            <pc:sldMk cId="0" sldId="260"/>
            <ac:spMk id="228" creationId="{00000000-0000-0000-0000-000000000000}"/>
          </ac:spMkLst>
        </pc:spChg>
        <pc:spChg chg="mod">
          <ac:chgData name="Kripa Shanker Nayak" userId="da65e059-e1d8-4b74-aceb-c18660a01f10" providerId="ADAL" clId="{97177A93-0CD3-6844-9F05-D275A6F89B89}" dt="2022-11-26T15:27:54.351" v="996" actId="1076"/>
          <ac:spMkLst>
            <pc:docMk/>
            <pc:sldMk cId="0" sldId="260"/>
            <ac:spMk id="229" creationId="{00000000-0000-0000-0000-000000000000}"/>
          </ac:spMkLst>
        </pc:spChg>
        <pc:picChg chg="add mod">
          <ac:chgData name="Kripa Shanker Nayak" userId="da65e059-e1d8-4b74-aceb-c18660a01f10" providerId="ADAL" clId="{97177A93-0CD3-6844-9F05-D275A6F89B89}" dt="2022-11-26T15:22:14.283" v="954" actId="14100"/>
          <ac:picMkLst>
            <pc:docMk/>
            <pc:sldMk cId="0" sldId="260"/>
            <ac:picMk id="2" creationId="{99BE6F44-512B-88BB-B530-009DC218C6A1}"/>
          </ac:picMkLst>
        </pc:picChg>
        <pc:picChg chg="del">
          <ac:chgData name="Kripa Shanker Nayak" userId="da65e059-e1d8-4b74-aceb-c18660a01f10" providerId="ADAL" clId="{97177A93-0CD3-6844-9F05-D275A6F89B89}" dt="2022-11-26T15:21:39.192" v="946" actId="478"/>
          <ac:picMkLst>
            <pc:docMk/>
            <pc:sldMk cId="0" sldId="260"/>
            <ac:picMk id="230" creationId="{00000000-0000-0000-0000-000000000000}"/>
          </ac:picMkLst>
        </pc:picChg>
      </pc:sldChg>
      <pc:sldChg chg="del">
        <pc:chgData name="Kripa Shanker Nayak" userId="da65e059-e1d8-4b74-aceb-c18660a01f10" providerId="ADAL" clId="{97177A93-0CD3-6844-9F05-D275A6F89B89}" dt="2022-11-26T16:04:00.410" v="1040" actId="2696"/>
        <pc:sldMkLst>
          <pc:docMk/>
          <pc:sldMk cId="0" sldId="261"/>
        </pc:sldMkLst>
      </pc:sldChg>
      <pc:sldChg chg="del">
        <pc:chgData name="Kripa Shanker Nayak" userId="da65e059-e1d8-4b74-aceb-c18660a01f10" providerId="ADAL" clId="{97177A93-0CD3-6844-9F05-D275A6F89B89}" dt="2022-11-26T16:04:02.508" v="1041" actId="2696"/>
        <pc:sldMkLst>
          <pc:docMk/>
          <pc:sldMk cId="0" sldId="262"/>
        </pc:sldMkLst>
      </pc:sldChg>
      <pc:sldChg chg="addSp delSp modSp add mod">
        <pc:chgData name="Kripa Shanker Nayak" userId="da65e059-e1d8-4b74-aceb-c18660a01f10" providerId="ADAL" clId="{97177A93-0CD3-6844-9F05-D275A6F89B89}" dt="2022-11-26T16:07:53.916" v="1082"/>
        <pc:sldMkLst>
          <pc:docMk/>
          <pc:sldMk cId="726490763" sldId="322"/>
        </pc:sldMkLst>
        <pc:spChg chg="add mod">
          <ac:chgData name="Kripa Shanker Nayak" userId="da65e059-e1d8-4b74-aceb-c18660a01f10" providerId="ADAL" clId="{97177A93-0CD3-6844-9F05-D275A6F89B89}" dt="2022-11-26T16:07:53.916" v="1082"/>
          <ac:spMkLst>
            <pc:docMk/>
            <pc:sldMk cId="726490763" sldId="322"/>
            <ac:spMk id="9" creationId="{4DD319F9-C6E8-E840-2E0B-57144C749385}"/>
          </ac:spMkLst>
        </pc:spChg>
        <pc:spChg chg="mod">
          <ac:chgData name="Kripa Shanker Nayak" userId="da65e059-e1d8-4b74-aceb-c18660a01f10" providerId="ADAL" clId="{97177A93-0CD3-6844-9F05-D275A6F89B89}" dt="2022-11-26T15:57:25.180" v="1012" actId="1076"/>
          <ac:spMkLst>
            <pc:docMk/>
            <pc:sldMk cId="726490763" sldId="322"/>
            <ac:spMk id="221" creationId="{00000000-0000-0000-0000-000000000000}"/>
          </ac:spMkLst>
        </pc:spChg>
        <pc:spChg chg="del mod">
          <ac:chgData name="Kripa Shanker Nayak" userId="da65e059-e1d8-4b74-aceb-c18660a01f10" providerId="ADAL" clId="{97177A93-0CD3-6844-9F05-D275A6F89B89}" dt="2022-11-26T15:54:49.341" v="999" actId="478"/>
          <ac:spMkLst>
            <pc:docMk/>
            <pc:sldMk cId="726490763" sldId="322"/>
            <ac:spMk id="222" creationId="{00000000-0000-0000-0000-000000000000}"/>
          </ac:spMkLst>
        </pc:spChg>
        <pc:picChg chg="del">
          <ac:chgData name="Kripa Shanker Nayak" userId="da65e059-e1d8-4b74-aceb-c18660a01f10" providerId="ADAL" clId="{97177A93-0CD3-6844-9F05-D275A6F89B89}" dt="2022-11-26T15:59:18.564" v="1025" actId="478"/>
          <ac:picMkLst>
            <pc:docMk/>
            <pc:sldMk cId="726490763" sldId="322"/>
            <ac:picMk id="2" creationId="{CF724F63-1CE7-8CE8-BC97-CC19D3EAE5E5}"/>
          </ac:picMkLst>
        </pc:picChg>
        <pc:picChg chg="add mod">
          <ac:chgData name="Kripa Shanker Nayak" userId="da65e059-e1d8-4b74-aceb-c18660a01f10" providerId="ADAL" clId="{97177A93-0CD3-6844-9F05-D275A6F89B89}" dt="2022-11-26T16:02:22.216" v="1031" actId="1076"/>
          <ac:picMkLst>
            <pc:docMk/>
            <pc:sldMk cId="726490763" sldId="322"/>
            <ac:picMk id="3" creationId="{873B0D5B-EDE9-C848-AB0E-592FD7D0175B}"/>
          </ac:picMkLst>
        </pc:picChg>
        <pc:picChg chg="add mod">
          <ac:chgData name="Kripa Shanker Nayak" userId="da65e059-e1d8-4b74-aceb-c18660a01f10" providerId="ADAL" clId="{97177A93-0CD3-6844-9F05-D275A6F89B89}" dt="2022-11-26T16:02:22.216" v="1031" actId="1076"/>
          <ac:picMkLst>
            <pc:docMk/>
            <pc:sldMk cId="726490763" sldId="322"/>
            <ac:picMk id="4" creationId="{B9377FD3-D3A6-821E-4309-88E0A7F56B39}"/>
          </ac:picMkLst>
        </pc:picChg>
        <pc:picChg chg="add mod">
          <ac:chgData name="Kripa Shanker Nayak" userId="da65e059-e1d8-4b74-aceb-c18660a01f10" providerId="ADAL" clId="{97177A93-0CD3-6844-9F05-D275A6F89B89}" dt="2022-11-26T16:02:22.216" v="1031" actId="1076"/>
          <ac:picMkLst>
            <pc:docMk/>
            <pc:sldMk cId="726490763" sldId="322"/>
            <ac:picMk id="5" creationId="{96A9AD68-D8FE-5E06-1DB6-397DDAB0C2C1}"/>
          </ac:picMkLst>
        </pc:picChg>
        <pc:picChg chg="add mod">
          <ac:chgData name="Kripa Shanker Nayak" userId="da65e059-e1d8-4b74-aceb-c18660a01f10" providerId="ADAL" clId="{97177A93-0CD3-6844-9F05-D275A6F89B89}" dt="2022-11-26T16:02:22.216" v="1031" actId="1076"/>
          <ac:picMkLst>
            <pc:docMk/>
            <pc:sldMk cId="726490763" sldId="322"/>
            <ac:picMk id="6" creationId="{F8B7C8D2-FB91-2878-F06C-7BE259F91517}"/>
          </ac:picMkLst>
        </pc:picChg>
        <pc:picChg chg="add mod">
          <ac:chgData name="Kripa Shanker Nayak" userId="da65e059-e1d8-4b74-aceb-c18660a01f10" providerId="ADAL" clId="{97177A93-0CD3-6844-9F05-D275A6F89B89}" dt="2022-11-26T16:02:22.216" v="1031" actId="1076"/>
          <ac:picMkLst>
            <pc:docMk/>
            <pc:sldMk cId="726490763" sldId="322"/>
            <ac:picMk id="7" creationId="{CBD40650-95FB-1AF8-00F4-E9EB0AA04443}"/>
          </ac:picMkLst>
        </pc:picChg>
        <pc:picChg chg="add mod">
          <ac:chgData name="Kripa Shanker Nayak" userId="da65e059-e1d8-4b74-aceb-c18660a01f10" providerId="ADAL" clId="{97177A93-0CD3-6844-9F05-D275A6F89B89}" dt="2022-11-26T16:03:16.671" v="1039" actId="14100"/>
          <ac:picMkLst>
            <pc:docMk/>
            <pc:sldMk cId="726490763" sldId="322"/>
            <ac:picMk id="8" creationId="{72C62F7E-6BC5-BD09-15B5-F18F02B6F2E2}"/>
          </ac:picMkLst>
        </pc:picChg>
      </pc:sldChg>
      <pc:sldChg chg="addSp delSp modSp add mod">
        <pc:chgData name="Kripa Shanker Nayak" userId="da65e059-e1d8-4b74-aceb-c18660a01f10" providerId="ADAL" clId="{97177A93-0CD3-6844-9F05-D275A6F89B89}" dt="2022-11-26T20:06:55.612" v="1102" actId="1076"/>
        <pc:sldMkLst>
          <pc:docMk/>
          <pc:sldMk cId="3172189890" sldId="325"/>
        </pc:sldMkLst>
        <pc:spChg chg="add del mod">
          <ac:chgData name="Kripa Shanker Nayak" userId="da65e059-e1d8-4b74-aceb-c18660a01f10" providerId="ADAL" clId="{97177A93-0CD3-6844-9F05-D275A6F89B89}" dt="2022-11-26T16:04:14.731" v="1046"/>
          <ac:spMkLst>
            <pc:docMk/>
            <pc:sldMk cId="3172189890" sldId="325"/>
            <ac:spMk id="2" creationId="{4CB97021-5ED0-E958-79C5-C27CC94AD330}"/>
          </ac:spMkLst>
        </pc:spChg>
        <pc:spChg chg="add mod">
          <ac:chgData name="Kripa Shanker Nayak" userId="da65e059-e1d8-4b74-aceb-c18660a01f10" providerId="ADAL" clId="{97177A93-0CD3-6844-9F05-D275A6F89B89}" dt="2022-11-26T20:06:55.612" v="1102" actId="1076"/>
          <ac:spMkLst>
            <pc:docMk/>
            <pc:sldMk cId="3172189890" sldId="325"/>
            <ac:spMk id="2" creationId="{64A1174F-0043-5AC0-CDE9-6FBBC18DC843}"/>
          </ac:spMkLst>
        </pc:spChg>
        <pc:spChg chg="add mod">
          <ac:chgData name="Kripa Shanker Nayak" userId="da65e059-e1d8-4b74-aceb-c18660a01f10" providerId="ADAL" clId="{97177A93-0CD3-6844-9F05-D275A6F89B89}" dt="2022-11-26T16:08:07.639" v="1083"/>
          <ac:spMkLst>
            <pc:docMk/>
            <pc:sldMk cId="3172189890" sldId="325"/>
            <ac:spMk id="9" creationId="{9A0274C7-B52E-AB7E-2EA1-4F83951058C4}"/>
          </ac:spMkLst>
        </pc:spChg>
        <pc:spChg chg="mod">
          <ac:chgData name="Kripa Shanker Nayak" userId="da65e059-e1d8-4b74-aceb-c18660a01f10" providerId="ADAL" clId="{97177A93-0CD3-6844-9F05-D275A6F89B89}" dt="2022-11-26T16:06:07.853" v="1067" actId="14100"/>
          <ac:spMkLst>
            <pc:docMk/>
            <pc:sldMk cId="3172189890" sldId="325"/>
            <ac:spMk id="221" creationId="{00000000-0000-0000-0000-000000000000}"/>
          </ac:spMkLst>
        </pc:spChg>
        <pc:picChg chg="del">
          <ac:chgData name="Kripa Shanker Nayak" userId="da65e059-e1d8-4b74-aceb-c18660a01f10" providerId="ADAL" clId="{97177A93-0CD3-6844-9F05-D275A6F89B89}" dt="2022-11-26T16:04:18.621" v="1047" actId="478"/>
          <ac:picMkLst>
            <pc:docMk/>
            <pc:sldMk cId="3172189890" sldId="325"/>
            <ac:picMk id="3" creationId="{873B0D5B-EDE9-C848-AB0E-592FD7D0175B}"/>
          </ac:picMkLst>
        </pc:picChg>
        <pc:picChg chg="del">
          <ac:chgData name="Kripa Shanker Nayak" userId="da65e059-e1d8-4b74-aceb-c18660a01f10" providerId="ADAL" clId="{97177A93-0CD3-6844-9F05-D275A6F89B89}" dt="2022-11-26T16:04:18.621" v="1047" actId="478"/>
          <ac:picMkLst>
            <pc:docMk/>
            <pc:sldMk cId="3172189890" sldId="325"/>
            <ac:picMk id="4" creationId="{B9377FD3-D3A6-821E-4309-88E0A7F56B39}"/>
          </ac:picMkLst>
        </pc:picChg>
        <pc:picChg chg="del">
          <ac:chgData name="Kripa Shanker Nayak" userId="da65e059-e1d8-4b74-aceb-c18660a01f10" providerId="ADAL" clId="{97177A93-0CD3-6844-9F05-D275A6F89B89}" dt="2022-11-26T16:04:18.621" v="1047" actId="478"/>
          <ac:picMkLst>
            <pc:docMk/>
            <pc:sldMk cId="3172189890" sldId="325"/>
            <ac:picMk id="5" creationId="{96A9AD68-D8FE-5E06-1DB6-397DDAB0C2C1}"/>
          </ac:picMkLst>
        </pc:picChg>
        <pc:picChg chg="del">
          <ac:chgData name="Kripa Shanker Nayak" userId="da65e059-e1d8-4b74-aceb-c18660a01f10" providerId="ADAL" clId="{97177A93-0CD3-6844-9F05-D275A6F89B89}" dt="2022-11-26T16:04:18.621" v="1047" actId="478"/>
          <ac:picMkLst>
            <pc:docMk/>
            <pc:sldMk cId="3172189890" sldId="325"/>
            <ac:picMk id="6" creationId="{F8B7C8D2-FB91-2878-F06C-7BE259F91517}"/>
          </ac:picMkLst>
        </pc:picChg>
        <pc:picChg chg="del">
          <ac:chgData name="Kripa Shanker Nayak" userId="da65e059-e1d8-4b74-aceb-c18660a01f10" providerId="ADAL" clId="{97177A93-0CD3-6844-9F05-D275A6F89B89}" dt="2022-11-26T16:04:18.621" v="1047" actId="478"/>
          <ac:picMkLst>
            <pc:docMk/>
            <pc:sldMk cId="3172189890" sldId="325"/>
            <ac:picMk id="7" creationId="{CBD40650-95FB-1AF8-00F4-E9EB0AA04443}"/>
          </ac:picMkLst>
        </pc:picChg>
        <pc:picChg chg="del">
          <ac:chgData name="Kripa Shanker Nayak" userId="da65e059-e1d8-4b74-aceb-c18660a01f10" providerId="ADAL" clId="{97177A93-0CD3-6844-9F05-D275A6F89B89}" dt="2022-11-26T16:04:18.621" v="1047" actId="478"/>
          <ac:picMkLst>
            <pc:docMk/>
            <pc:sldMk cId="3172189890" sldId="325"/>
            <ac:picMk id="8" creationId="{72C62F7E-6BC5-BD09-15B5-F18F02B6F2E2}"/>
          </ac:picMkLst>
        </pc:picChg>
      </pc:sldChg>
      <pc:sldMasterChg chg="delSldLayout">
        <pc:chgData name="Kripa Shanker Nayak" userId="da65e059-e1d8-4b74-aceb-c18660a01f10" providerId="ADAL" clId="{97177A93-0CD3-6844-9F05-D275A6F89B89}" dt="2022-11-26T16:04:02.509" v="1042" actId="2696"/>
        <pc:sldMasterMkLst>
          <pc:docMk/>
          <pc:sldMasterMk cId="0" sldId="2147483682"/>
        </pc:sldMasterMkLst>
        <pc:sldLayoutChg chg="del">
          <pc:chgData name="Kripa Shanker Nayak" userId="da65e059-e1d8-4b74-aceb-c18660a01f10" providerId="ADAL" clId="{97177A93-0CD3-6844-9F05-D275A6F89B89}" dt="2022-11-26T16:04:02.509" v="1042" actId="2696"/>
          <pc:sldLayoutMkLst>
            <pc:docMk/>
            <pc:sldMasterMk cId="0" sldId="2147483682"/>
            <pc:sldLayoutMk cId="0" sldId="2147483651"/>
          </pc:sldLayoutMkLst>
        </pc:sldLayoutChg>
        <pc:sldLayoutChg chg="del">
          <pc:chgData name="Kripa Shanker Nayak" userId="da65e059-e1d8-4b74-aceb-c18660a01f10" providerId="ADAL" clId="{97177A93-0CD3-6844-9F05-D275A6F89B89}" dt="2022-11-26T14:44:44.399" v="262" actId="2696"/>
          <pc:sldLayoutMkLst>
            <pc:docMk/>
            <pc:sldMasterMk cId="0" sldId="2147483682"/>
            <pc:sldLayoutMk cId="0" sldId="2147483659"/>
          </pc:sldLayoutMkLst>
        </pc:sldLayoutChg>
      </pc:sldMasterChg>
    </pc:docChg>
  </pc:docChgLst>
  <pc:docChgLst>
    <pc:chgData name="Kripa Shanker Nayak" userId="da65e059-e1d8-4b74-aceb-c18660a01f10" providerId="ADAL" clId="{3E150612-F4D1-44C9-B624-297404464075}"/>
    <pc:docChg chg="undo custSel addSld delSld modSld sldOrd delMainMaster">
      <pc:chgData name="Kripa Shanker Nayak" userId="da65e059-e1d8-4b74-aceb-c18660a01f10" providerId="ADAL" clId="{3E150612-F4D1-44C9-B624-297404464075}" dt="2022-12-01T02:02:55.062" v="699" actId="1076"/>
      <pc:docMkLst>
        <pc:docMk/>
      </pc:docMkLst>
      <pc:sldChg chg="addSp delSp modSp mod modTransition modAnim">
        <pc:chgData name="Kripa Shanker Nayak" userId="da65e059-e1d8-4b74-aceb-c18660a01f10" providerId="ADAL" clId="{3E150612-F4D1-44C9-B624-297404464075}" dt="2022-12-01T01:51:23.014" v="690"/>
        <pc:sldMkLst>
          <pc:docMk/>
          <pc:sldMk cId="0" sldId="256"/>
        </pc:sldMkLst>
        <pc:picChg chg="add del mod">
          <ac:chgData name="Kripa Shanker Nayak" userId="da65e059-e1d8-4b74-aceb-c18660a01f10" providerId="ADAL" clId="{3E150612-F4D1-44C9-B624-297404464075}" dt="2022-12-01T01:51:23.014" v="690"/>
          <ac:picMkLst>
            <pc:docMk/>
            <pc:sldMk cId="0" sldId="256"/>
            <ac:picMk id="4" creationId="{EC6C5A89-0CD6-1C7A-DCD4-563CA1A434C8}"/>
          </ac:picMkLst>
        </pc:picChg>
        <pc:picChg chg="mod">
          <ac:chgData name="Kripa Shanker Nayak" userId="da65e059-e1d8-4b74-aceb-c18660a01f10" providerId="ADAL" clId="{3E150612-F4D1-44C9-B624-297404464075}" dt="2022-11-30T22:29:53.720" v="7" actId="1076"/>
          <ac:picMkLst>
            <pc:docMk/>
            <pc:sldMk cId="0" sldId="256"/>
            <ac:picMk id="183" creationId="{00000000-0000-0000-0000-000000000000}"/>
          </ac:picMkLst>
        </pc:picChg>
      </pc:sldChg>
      <pc:sldChg chg="addSp delSp modSp mod">
        <pc:chgData name="Kripa Shanker Nayak" userId="da65e059-e1d8-4b74-aceb-c18660a01f10" providerId="ADAL" clId="{3E150612-F4D1-44C9-B624-297404464075}" dt="2022-12-01T00:03:51.087" v="687" actId="20577"/>
        <pc:sldMkLst>
          <pc:docMk/>
          <pc:sldMk cId="0" sldId="257"/>
        </pc:sldMkLst>
        <pc:spChg chg="add del mod">
          <ac:chgData name="Kripa Shanker Nayak" userId="da65e059-e1d8-4b74-aceb-c18660a01f10" providerId="ADAL" clId="{3E150612-F4D1-44C9-B624-297404464075}" dt="2022-11-30T22:08:18.807" v="4" actId="478"/>
          <ac:spMkLst>
            <pc:docMk/>
            <pc:sldMk cId="0" sldId="257"/>
            <ac:spMk id="3" creationId="{4F5CF65A-68EB-DEAC-1DCA-2E6C347B53C7}"/>
          </ac:spMkLst>
        </pc:spChg>
        <pc:spChg chg="del">
          <ac:chgData name="Kripa Shanker Nayak" userId="da65e059-e1d8-4b74-aceb-c18660a01f10" providerId="ADAL" clId="{3E150612-F4D1-44C9-B624-297404464075}" dt="2022-11-30T22:08:16.866" v="3" actId="478"/>
          <ac:spMkLst>
            <pc:docMk/>
            <pc:sldMk cId="0" sldId="257"/>
            <ac:spMk id="189" creationId="{00000000-0000-0000-0000-000000000000}"/>
          </ac:spMkLst>
        </pc:spChg>
        <pc:graphicFrameChg chg="mod modGraphic">
          <ac:chgData name="Kripa Shanker Nayak" userId="da65e059-e1d8-4b74-aceb-c18660a01f10" providerId="ADAL" clId="{3E150612-F4D1-44C9-B624-297404464075}" dt="2022-12-01T00:03:51.087" v="687" actId="20577"/>
          <ac:graphicFrameMkLst>
            <pc:docMk/>
            <pc:sldMk cId="0" sldId="257"/>
            <ac:graphicFrameMk id="190" creationId="{00000000-0000-0000-0000-000000000000}"/>
          </ac:graphicFrameMkLst>
        </pc:graphicFrameChg>
      </pc:sldChg>
      <pc:sldChg chg="delSp modSp mod ord">
        <pc:chgData name="Kripa Shanker Nayak" userId="da65e059-e1d8-4b74-aceb-c18660a01f10" providerId="ADAL" clId="{3E150612-F4D1-44C9-B624-297404464075}" dt="2022-11-30T23:42:25.161" v="426" actId="20577"/>
        <pc:sldMkLst>
          <pc:docMk/>
          <pc:sldMk cId="0" sldId="259"/>
        </pc:sldMkLst>
        <pc:spChg chg="del">
          <ac:chgData name="Kripa Shanker Nayak" userId="da65e059-e1d8-4b74-aceb-c18660a01f10" providerId="ADAL" clId="{3E150612-F4D1-44C9-B624-297404464075}" dt="2022-11-30T22:30:03.289" v="8" actId="478"/>
          <ac:spMkLst>
            <pc:docMk/>
            <pc:sldMk cId="0" sldId="259"/>
            <ac:spMk id="3" creationId="{1A6D1AB5-BAD7-6C27-7C42-6398F74F42BA}"/>
          </ac:spMkLst>
        </pc:spChg>
        <pc:spChg chg="mod">
          <ac:chgData name="Kripa Shanker Nayak" userId="da65e059-e1d8-4b74-aceb-c18660a01f10" providerId="ADAL" clId="{3E150612-F4D1-44C9-B624-297404464075}" dt="2022-11-30T23:42:25.161" v="426" actId="20577"/>
          <ac:spMkLst>
            <pc:docMk/>
            <pc:sldMk cId="0" sldId="259"/>
            <ac:spMk id="222" creationId="{00000000-0000-0000-0000-000000000000}"/>
          </ac:spMkLst>
        </pc:spChg>
      </pc:sldChg>
      <pc:sldChg chg="delSp modSp mod">
        <pc:chgData name="Kripa Shanker Nayak" userId="da65e059-e1d8-4b74-aceb-c18660a01f10" providerId="ADAL" clId="{3E150612-F4D1-44C9-B624-297404464075}" dt="2022-11-30T22:30:49.717" v="20" actId="1076"/>
        <pc:sldMkLst>
          <pc:docMk/>
          <pc:sldMk cId="0" sldId="260"/>
        </pc:sldMkLst>
        <pc:spChg chg="del">
          <ac:chgData name="Kripa Shanker Nayak" userId="da65e059-e1d8-4b74-aceb-c18660a01f10" providerId="ADAL" clId="{3E150612-F4D1-44C9-B624-297404464075}" dt="2022-11-30T22:30:12.586" v="10" actId="478"/>
          <ac:spMkLst>
            <pc:docMk/>
            <pc:sldMk cId="0" sldId="260"/>
            <ac:spMk id="3" creationId="{10F337CC-DED5-8460-7D9E-E651B2D4C70C}"/>
          </ac:spMkLst>
        </pc:spChg>
        <pc:spChg chg="mod">
          <ac:chgData name="Kripa Shanker Nayak" userId="da65e059-e1d8-4b74-aceb-c18660a01f10" providerId="ADAL" clId="{3E150612-F4D1-44C9-B624-297404464075}" dt="2022-11-30T22:30:49.717" v="20" actId="1076"/>
          <ac:spMkLst>
            <pc:docMk/>
            <pc:sldMk cId="0" sldId="260"/>
            <ac:spMk id="229" creationId="{00000000-0000-0000-0000-000000000000}"/>
          </ac:spMkLst>
        </pc:spChg>
      </pc:sldChg>
      <pc:sldChg chg="del">
        <pc:chgData name="Kripa Shanker Nayak" userId="da65e059-e1d8-4b74-aceb-c18660a01f10" providerId="ADAL" clId="{3E150612-F4D1-44C9-B624-297404464075}" dt="2022-11-30T22:35:29.240" v="52" actId="47"/>
        <pc:sldMkLst>
          <pc:docMk/>
          <pc:sldMk cId="0" sldId="263"/>
        </pc:sldMkLst>
      </pc:sldChg>
      <pc:sldChg chg="del">
        <pc:chgData name="Kripa Shanker Nayak" userId="da65e059-e1d8-4b74-aceb-c18660a01f10" providerId="ADAL" clId="{3E150612-F4D1-44C9-B624-297404464075}" dt="2022-11-30T22:35:29.240" v="52" actId="47"/>
        <pc:sldMkLst>
          <pc:docMk/>
          <pc:sldMk cId="0" sldId="264"/>
        </pc:sldMkLst>
      </pc:sldChg>
      <pc:sldChg chg="del">
        <pc:chgData name="Kripa Shanker Nayak" userId="da65e059-e1d8-4b74-aceb-c18660a01f10" providerId="ADAL" clId="{3E150612-F4D1-44C9-B624-297404464075}" dt="2022-11-30T22:35:29.240" v="52" actId="47"/>
        <pc:sldMkLst>
          <pc:docMk/>
          <pc:sldMk cId="0" sldId="265"/>
        </pc:sldMkLst>
      </pc:sldChg>
      <pc:sldChg chg="del">
        <pc:chgData name="Kripa Shanker Nayak" userId="da65e059-e1d8-4b74-aceb-c18660a01f10" providerId="ADAL" clId="{3E150612-F4D1-44C9-B624-297404464075}" dt="2022-11-30T22:35:29.240" v="52" actId="47"/>
        <pc:sldMkLst>
          <pc:docMk/>
          <pc:sldMk cId="0" sldId="266"/>
        </pc:sldMkLst>
      </pc:sldChg>
      <pc:sldChg chg="del">
        <pc:chgData name="Kripa Shanker Nayak" userId="da65e059-e1d8-4b74-aceb-c18660a01f10" providerId="ADAL" clId="{3E150612-F4D1-44C9-B624-297404464075}" dt="2022-11-30T22:35:29.240" v="52" actId="47"/>
        <pc:sldMkLst>
          <pc:docMk/>
          <pc:sldMk cId="0" sldId="267"/>
        </pc:sldMkLst>
      </pc:sldChg>
      <pc:sldChg chg="del">
        <pc:chgData name="Kripa Shanker Nayak" userId="da65e059-e1d8-4b74-aceb-c18660a01f10" providerId="ADAL" clId="{3E150612-F4D1-44C9-B624-297404464075}" dt="2022-11-30T22:35:29.240" v="52" actId="47"/>
        <pc:sldMkLst>
          <pc:docMk/>
          <pc:sldMk cId="0" sldId="268"/>
        </pc:sldMkLst>
      </pc:sldChg>
      <pc:sldChg chg="del">
        <pc:chgData name="Kripa Shanker Nayak" userId="da65e059-e1d8-4b74-aceb-c18660a01f10" providerId="ADAL" clId="{3E150612-F4D1-44C9-B624-297404464075}" dt="2022-11-30T22:35:29.240" v="52" actId="47"/>
        <pc:sldMkLst>
          <pc:docMk/>
          <pc:sldMk cId="0" sldId="269"/>
        </pc:sldMkLst>
      </pc:sldChg>
      <pc:sldChg chg="del">
        <pc:chgData name="Kripa Shanker Nayak" userId="da65e059-e1d8-4b74-aceb-c18660a01f10" providerId="ADAL" clId="{3E150612-F4D1-44C9-B624-297404464075}" dt="2022-11-30T22:35:29.240" v="52" actId="47"/>
        <pc:sldMkLst>
          <pc:docMk/>
          <pc:sldMk cId="0" sldId="270"/>
        </pc:sldMkLst>
      </pc:sldChg>
      <pc:sldChg chg="del">
        <pc:chgData name="Kripa Shanker Nayak" userId="da65e059-e1d8-4b74-aceb-c18660a01f10" providerId="ADAL" clId="{3E150612-F4D1-44C9-B624-297404464075}" dt="2022-11-30T22:35:29.240" v="52" actId="47"/>
        <pc:sldMkLst>
          <pc:docMk/>
          <pc:sldMk cId="0" sldId="271"/>
        </pc:sldMkLst>
      </pc:sldChg>
      <pc:sldChg chg="del">
        <pc:chgData name="Kripa Shanker Nayak" userId="da65e059-e1d8-4b74-aceb-c18660a01f10" providerId="ADAL" clId="{3E150612-F4D1-44C9-B624-297404464075}" dt="2022-11-30T22:35:29.240" v="52" actId="47"/>
        <pc:sldMkLst>
          <pc:docMk/>
          <pc:sldMk cId="0" sldId="272"/>
        </pc:sldMkLst>
      </pc:sldChg>
      <pc:sldChg chg="del">
        <pc:chgData name="Kripa Shanker Nayak" userId="da65e059-e1d8-4b74-aceb-c18660a01f10" providerId="ADAL" clId="{3E150612-F4D1-44C9-B624-297404464075}" dt="2022-11-30T22:35:29.240" v="52" actId="47"/>
        <pc:sldMkLst>
          <pc:docMk/>
          <pc:sldMk cId="0" sldId="273"/>
        </pc:sldMkLst>
      </pc:sldChg>
      <pc:sldChg chg="del">
        <pc:chgData name="Kripa Shanker Nayak" userId="da65e059-e1d8-4b74-aceb-c18660a01f10" providerId="ADAL" clId="{3E150612-F4D1-44C9-B624-297404464075}" dt="2022-11-30T22:35:29.240" v="52" actId="47"/>
        <pc:sldMkLst>
          <pc:docMk/>
          <pc:sldMk cId="0" sldId="274"/>
        </pc:sldMkLst>
      </pc:sldChg>
      <pc:sldChg chg="del">
        <pc:chgData name="Kripa Shanker Nayak" userId="da65e059-e1d8-4b74-aceb-c18660a01f10" providerId="ADAL" clId="{3E150612-F4D1-44C9-B624-297404464075}" dt="2022-11-30T22:35:29.240" v="52" actId="47"/>
        <pc:sldMkLst>
          <pc:docMk/>
          <pc:sldMk cId="0" sldId="275"/>
        </pc:sldMkLst>
      </pc:sldChg>
      <pc:sldChg chg="del">
        <pc:chgData name="Kripa Shanker Nayak" userId="da65e059-e1d8-4b74-aceb-c18660a01f10" providerId="ADAL" clId="{3E150612-F4D1-44C9-B624-297404464075}" dt="2022-11-30T22:35:29.240" v="52" actId="47"/>
        <pc:sldMkLst>
          <pc:docMk/>
          <pc:sldMk cId="0" sldId="276"/>
        </pc:sldMkLst>
      </pc:sldChg>
      <pc:sldChg chg="del">
        <pc:chgData name="Kripa Shanker Nayak" userId="da65e059-e1d8-4b74-aceb-c18660a01f10" providerId="ADAL" clId="{3E150612-F4D1-44C9-B624-297404464075}" dt="2022-11-30T22:35:29.240" v="52" actId="47"/>
        <pc:sldMkLst>
          <pc:docMk/>
          <pc:sldMk cId="0" sldId="277"/>
        </pc:sldMkLst>
      </pc:sldChg>
      <pc:sldChg chg="del">
        <pc:chgData name="Kripa Shanker Nayak" userId="da65e059-e1d8-4b74-aceb-c18660a01f10" providerId="ADAL" clId="{3E150612-F4D1-44C9-B624-297404464075}" dt="2022-11-30T22:35:29.240" v="52" actId="47"/>
        <pc:sldMkLst>
          <pc:docMk/>
          <pc:sldMk cId="0" sldId="278"/>
        </pc:sldMkLst>
      </pc:sldChg>
      <pc:sldChg chg="del">
        <pc:chgData name="Kripa Shanker Nayak" userId="da65e059-e1d8-4b74-aceb-c18660a01f10" providerId="ADAL" clId="{3E150612-F4D1-44C9-B624-297404464075}" dt="2022-11-30T22:35:29.240" v="52" actId="47"/>
        <pc:sldMkLst>
          <pc:docMk/>
          <pc:sldMk cId="0" sldId="279"/>
        </pc:sldMkLst>
      </pc:sldChg>
      <pc:sldChg chg="del">
        <pc:chgData name="Kripa Shanker Nayak" userId="da65e059-e1d8-4b74-aceb-c18660a01f10" providerId="ADAL" clId="{3E150612-F4D1-44C9-B624-297404464075}" dt="2022-11-30T22:35:29.240" v="52" actId="47"/>
        <pc:sldMkLst>
          <pc:docMk/>
          <pc:sldMk cId="0" sldId="280"/>
        </pc:sldMkLst>
      </pc:sldChg>
      <pc:sldChg chg="del">
        <pc:chgData name="Kripa Shanker Nayak" userId="da65e059-e1d8-4b74-aceb-c18660a01f10" providerId="ADAL" clId="{3E150612-F4D1-44C9-B624-297404464075}" dt="2022-11-30T22:35:29.240" v="52" actId="47"/>
        <pc:sldMkLst>
          <pc:docMk/>
          <pc:sldMk cId="0" sldId="281"/>
        </pc:sldMkLst>
      </pc:sldChg>
      <pc:sldChg chg="del">
        <pc:chgData name="Kripa Shanker Nayak" userId="da65e059-e1d8-4b74-aceb-c18660a01f10" providerId="ADAL" clId="{3E150612-F4D1-44C9-B624-297404464075}" dt="2022-11-30T22:35:29.240" v="52" actId="47"/>
        <pc:sldMkLst>
          <pc:docMk/>
          <pc:sldMk cId="0" sldId="282"/>
        </pc:sldMkLst>
      </pc:sldChg>
      <pc:sldChg chg="del">
        <pc:chgData name="Kripa Shanker Nayak" userId="da65e059-e1d8-4b74-aceb-c18660a01f10" providerId="ADAL" clId="{3E150612-F4D1-44C9-B624-297404464075}" dt="2022-11-30T22:35:29.240" v="52" actId="47"/>
        <pc:sldMkLst>
          <pc:docMk/>
          <pc:sldMk cId="0" sldId="283"/>
        </pc:sldMkLst>
      </pc:sldChg>
      <pc:sldChg chg="del">
        <pc:chgData name="Kripa Shanker Nayak" userId="da65e059-e1d8-4b74-aceb-c18660a01f10" providerId="ADAL" clId="{3E150612-F4D1-44C9-B624-297404464075}" dt="2022-11-30T22:35:29.240" v="52" actId="47"/>
        <pc:sldMkLst>
          <pc:docMk/>
          <pc:sldMk cId="0" sldId="284"/>
        </pc:sldMkLst>
      </pc:sldChg>
      <pc:sldChg chg="del">
        <pc:chgData name="Kripa Shanker Nayak" userId="da65e059-e1d8-4b74-aceb-c18660a01f10" providerId="ADAL" clId="{3E150612-F4D1-44C9-B624-297404464075}" dt="2022-11-30T22:35:29.240" v="52" actId="47"/>
        <pc:sldMkLst>
          <pc:docMk/>
          <pc:sldMk cId="0" sldId="285"/>
        </pc:sldMkLst>
      </pc:sldChg>
      <pc:sldChg chg="addSp delSp modSp mod">
        <pc:chgData name="Kripa Shanker Nayak" userId="da65e059-e1d8-4b74-aceb-c18660a01f10" providerId="ADAL" clId="{3E150612-F4D1-44C9-B624-297404464075}" dt="2022-11-30T22:35:48.379" v="66" actId="20577"/>
        <pc:sldMkLst>
          <pc:docMk/>
          <pc:sldMk cId="0" sldId="286"/>
        </pc:sldMkLst>
        <pc:spChg chg="add del mod">
          <ac:chgData name="Kripa Shanker Nayak" userId="da65e059-e1d8-4b74-aceb-c18660a01f10" providerId="ADAL" clId="{3E150612-F4D1-44C9-B624-297404464075}" dt="2022-11-30T22:35:42.213" v="56" actId="478"/>
          <ac:spMkLst>
            <pc:docMk/>
            <pc:sldMk cId="0" sldId="286"/>
            <ac:spMk id="3" creationId="{73D4D6B8-6D2A-E7ED-819F-50B2A4E50A06}"/>
          </ac:spMkLst>
        </pc:spChg>
        <pc:spChg chg="mod">
          <ac:chgData name="Kripa Shanker Nayak" userId="da65e059-e1d8-4b74-aceb-c18660a01f10" providerId="ADAL" clId="{3E150612-F4D1-44C9-B624-297404464075}" dt="2022-11-30T22:35:48.379" v="66" actId="20577"/>
          <ac:spMkLst>
            <pc:docMk/>
            <pc:sldMk cId="0" sldId="286"/>
            <ac:spMk id="1015" creationId="{00000000-0000-0000-0000-000000000000}"/>
          </ac:spMkLst>
        </pc:spChg>
        <pc:spChg chg="del mod">
          <ac:chgData name="Kripa Shanker Nayak" userId="da65e059-e1d8-4b74-aceb-c18660a01f10" providerId="ADAL" clId="{3E150612-F4D1-44C9-B624-297404464075}" dt="2022-11-30T22:35:35.644" v="54" actId="478"/>
          <ac:spMkLst>
            <pc:docMk/>
            <pc:sldMk cId="0" sldId="286"/>
            <ac:spMk id="1016" creationId="{00000000-0000-0000-0000-000000000000}"/>
          </ac:spMkLst>
        </pc:spChg>
        <pc:spChg chg="del">
          <ac:chgData name="Kripa Shanker Nayak" userId="da65e059-e1d8-4b74-aceb-c18660a01f10" providerId="ADAL" clId="{3E150612-F4D1-44C9-B624-297404464075}" dt="2022-11-30T22:35:39.937" v="55" actId="478"/>
          <ac:spMkLst>
            <pc:docMk/>
            <pc:sldMk cId="0" sldId="286"/>
            <ac:spMk id="1017" creationId="{00000000-0000-0000-0000-000000000000}"/>
          </ac:spMkLst>
        </pc:spChg>
      </pc:sldChg>
      <pc:sldChg chg="del">
        <pc:chgData name="Kripa Shanker Nayak" userId="da65e059-e1d8-4b74-aceb-c18660a01f10" providerId="ADAL" clId="{3E150612-F4D1-44C9-B624-297404464075}" dt="2022-11-30T22:35:09.112" v="51" actId="47"/>
        <pc:sldMkLst>
          <pc:docMk/>
          <pc:sldMk cId="0" sldId="287"/>
        </pc:sldMkLst>
      </pc:sldChg>
      <pc:sldChg chg="del">
        <pc:chgData name="Kripa Shanker Nayak" userId="da65e059-e1d8-4b74-aceb-c18660a01f10" providerId="ADAL" clId="{3E150612-F4D1-44C9-B624-297404464075}" dt="2022-11-30T22:35:09.112" v="51" actId="47"/>
        <pc:sldMkLst>
          <pc:docMk/>
          <pc:sldMk cId="0" sldId="288"/>
        </pc:sldMkLst>
      </pc:sldChg>
      <pc:sldChg chg="del">
        <pc:chgData name="Kripa Shanker Nayak" userId="da65e059-e1d8-4b74-aceb-c18660a01f10" providerId="ADAL" clId="{3E150612-F4D1-44C9-B624-297404464075}" dt="2022-11-30T22:35:09.112" v="51" actId="47"/>
        <pc:sldMkLst>
          <pc:docMk/>
          <pc:sldMk cId="0" sldId="289"/>
        </pc:sldMkLst>
      </pc:sldChg>
      <pc:sldChg chg="del">
        <pc:chgData name="Kripa Shanker Nayak" userId="da65e059-e1d8-4b74-aceb-c18660a01f10" providerId="ADAL" clId="{3E150612-F4D1-44C9-B624-297404464075}" dt="2022-11-30T22:35:09.112" v="51" actId="47"/>
        <pc:sldMkLst>
          <pc:docMk/>
          <pc:sldMk cId="0" sldId="290"/>
        </pc:sldMkLst>
      </pc:sldChg>
      <pc:sldChg chg="del">
        <pc:chgData name="Kripa Shanker Nayak" userId="da65e059-e1d8-4b74-aceb-c18660a01f10" providerId="ADAL" clId="{3E150612-F4D1-44C9-B624-297404464075}" dt="2022-11-30T22:35:09.112" v="51" actId="47"/>
        <pc:sldMkLst>
          <pc:docMk/>
          <pc:sldMk cId="0" sldId="291"/>
        </pc:sldMkLst>
      </pc:sldChg>
      <pc:sldChg chg="del">
        <pc:chgData name="Kripa Shanker Nayak" userId="da65e059-e1d8-4b74-aceb-c18660a01f10" providerId="ADAL" clId="{3E150612-F4D1-44C9-B624-297404464075}" dt="2022-11-30T22:35:09.112" v="51" actId="47"/>
        <pc:sldMkLst>
          <pc:docMk/>
          <pc:sldMk cId="0" sldId="292"/>
        </pc:sldMkLst>
      </pc:sldChg>
      <pc:sldChg chg="del">
        <pc:chgData name="Kripa Shanker Nayak" userId="da65e059-e1d8-4b74-aceb-c18660a01f10" providerId="ADAL" clId="{3E150612-F4D1-44C9-B624-297404464075}" dt="2022-11-30T22:35:09.112" v="51" actId="47"/>
        <pc:sldMkLst>
          <pc:docMk/>
          <pc:sldMk cId="0" sldId="293"/>
        </pc:sldMkLst>
      </pc:sldChg>
      <pc:sldChg chg="del">
        <pc:chgData name="Kripa Shanker Nayak" userId="da65e059-e1d8-4b74-aceb-c18660a01f10" providerId="ADAL" clId="{3E150612-F4D1-44C9-B624-297404464075}" dt="2022-11-30T22:35:09.112" v="51" actId="47"/>
        <pc:sldMkLst>
          <pc:docMk/>
          <pc:sldMk cId="0" sldId="294"/>
        </pc:sldMkLst>
      </pc:sldChg>
      <pc:sldChg chg="del">
        <pc:chgData name="Kripa Shanker Nayak" userId="da65e059-e1d8-4b74-aceb-c18660a01f10" providerId="ADAL" clId="{3E150612-F4D1-44C9-B624-297404464075}" dt="2022-11-30T22:35:09.112" v="51" actId="47"/>
        <pc:sldMkLst>
          <pc:docMk/>
          <pc:sldMk cId="0" sldId="295"/>
        </pc:sldMkLst>
      </pc:sldChg>
      <pc:sldChg chg="del">
        <pc:chgData name="Kripa Shanker Nayak" userId="da65e059-e1d8-4b74-aceb-c18660a01f10" providerId="ADAL" clId="{3E150612-F4D1-44C9-B624-297404464075}" dt="2022-11-30T22:35:09.112" v="51" actId="47"/>
        <pc:sldMkLst>
          <pc:docMk/>
          <pc:sldMk cId="0" sldId="296"/>
        </pc:sldMkLst>
      </pc:sldChg>
      <pc:sldChg chg="del">
        <pc:chgData name="Kripa Shanker Nayak" userId="da65e059-e1d8-4b74-aceb-c18660a01f10" providerId="ADAL" clId="{3E150612-F4D1-44C9-B624-297404464075}" dt="2022-11-30T22:35:09.112" v="51" actId="47"/>
        <pc:sldMkLst>
          <pc:docMk/>
          <pc:sldMk cId="0" sldId="297"/>
        </pc:sldMkLst>
      </pc:sldChg>
      <pc:sldChg chg="del">
        <pc:chgData name="Kripa Shanker Nayak" userId="da65e059-e1d8-4b74-aceb-c18660a01f10" providerId="ADAL" clId="{3E150612-F4D1-44C9-B624-297404464075}" dt="2022-11-30T22:35:09.112" v="51" actId="47"/>
        <pc:sldMkLst>
          <pc:docMk/>
          <pc:sldMk cId="0" sldId="298"/>
        </pc:sldMkLst>
      </pc:sldChg>
      <pc:sldChg chg="del">
        <pc:chgData name="Kripa Shanker Nayak" userId="da65e059-e1d8-4b74-aceb-c18660a01f10" providerId="ADAL" clId="{3E150612-F4D1-44C9-B624-297404464075}" dt="2022-11-30T22:35:09.112" v="51" actId="47"/>
        <pc:sldMkLst>
          <pc:docMk/>
          <pc:sldMk cId="0" sldId="299"/>
        </pc:sldMkLst>
      </pc:sldChg>
      <pc:sldChg chg="del">
        <pc:chgData name="Kripa Shanker Nayak" userId="da65e059-e1d8-4b74-aceb-c18660a01f10" providerId="ADAL" clId="{3E150612-F4D1-44C9-B624-297404464075}" dt="2022-11-30T22:35:09.112" v="51" actId="47"/>
        <pc:sldMkLst>
          <pc:docMk/>
          <pc:sldMk cId="0" sldId="300"/>
        </pc:sldMkLst>
      </pc:sldChg>
      <pc:sldChg chg="del">
        <pc:chgData name="Kripa Shanker Nayak" userId="da65e059-e1d8-4b74-aceb-c18660a01f10" providerId="ADAL" clId="{3E150612-F4D1-44C9-B624-297404464075}" dt="2022-11-30T22:35:09.112" v="51" actId="47"/>
        <pc:sldMkLst>
          <pc:docMk/>
          <pc:sldMk cId="0" sldId="301"/>
        </pc:sldMkLst>
      </pc:sldChg>
      <pc:sldChg chg="del">
        <pc:chgData name="Kripa Shanker Nayak" userId="da65e059-e1d8-4b74-aceb-c18660a01f10" providerId="ADAL" clId="{3E150612-F4D1-44C9-B624-297404464075}" dt="2022-11-30T22:35:09.112" v="51" actId="47"/>
        <pc:sldMkLst>
          <pc:docMk/>
          <pc:sldMk cId="0" sldId="302"/>
        </pc:sldMkLst>
      </pc:sldChg>
      <pc:sldChg chg="del">
        <pc:chgData name="Kripa Shanker Nayak" userId="da65e059-e1d8-4b74-aceb-c18660a01f10" providerId="ADAL" clId="{3E150612-F4D1-44C9-B624-297404464075}" dt="2022-11-30T22:35:09.112" v="51" actId="47"/>
        <pc:sldMkLst>
          <pc:docMk/>
          <pc:sldMk cId="0" sldId="303"/>
        </pc:sldMkLst>
      </pc:sldChg>
      <pc:sldChg chg="del">
        <pc:chgData name="Kripa Shanker Nayak" userId="da65e059-e1d8-4b74-aceb-c18660a01f10" providerId="ADAL" clId="{3E150612-F4D1-44C9-B624-297404464075}" dt="2022-11-30T22:35:09.112" v="51" actId="47"/>
        <pc:sldMkLst>
          <pc:docMk/>
          <pc:sldMk cId="0" sldId="304"/>
        </pc:sldMkLst>
      </pc:sldChg>
      <pc:sldChg chg="del">
        <pc:chgData name="Kripa Shanker Nayak" userId="da65e059-e1d8-4b74-aceb-c18660a01f10" providerId="ADAL" clId="{3E150612-F4D1-44C9-B624-297404464075}" dt="2022-11-30T22:35:09.112" v="51" actId="47"/>
        <pc:sldMkLst>
          <pc:docMk/>
          <pc:sldMk cId="0" sldId="305"/>
        </pc:sldMkLst>
      </pc:sldChg>
      <pc:sldChg chg="del">
        <pc:chgData name="Kripa Shanker Nayak" userId="da65e059-e1d8-4b74-aceb-c18660a01f10" providerId="ADAL" clId="{3E150612-F4D1-44C9-B624-297404464075}" dt="2022-11-30T22:35:09.112" v="51" actId="47"/>
        <pc:sldMkLst>
          <pc:docMk/>
          <pc:sldMk cId="0" sldId="306"/>
        </pc:sldMkLst>
      </pc:sldChg>
      <pc:sldChg chg="del">
        <pc:chgData name="Kripa Shanker Nayak" userId="da65e059-e1d8-4b74-aceb-c18660a01f10" providerId="ADAL" clId="{3E150612-F4D1-44C9-B624-297404464075}" dt="2022-11-30T22:35:09.112" v="51" actId="47"/>
        <pc:sldMkLst>
          <pc:docMk/>
          <pc:sldMk cId="0" sldId="307"/>
        </pc:sldMkLst>
      </pc:sldChg>
      <pc:sldChg chg="del">
        <pc:chgData name="Kripa Shanker Nayak" userId="da65e059-e1d8-4b74-aceb-c18660a01f10" providerId="ADAL" clId="{3E150612-F4D1-44C9-B624-297404464075}" dt="2022-11-30T22:35:09.112" v="51" actId="47"/>
        <pc:sldMkLst>
          <pc:docMk/>
          <pc:sldMk cId="0" sldId="308"/>
        </pc:sldMkLst>
      </pc:sldChg>
      <pc:sldChg chg="del">
        <pc:chgData name="Kripa Shanker Nayak" userId="da65e059-e1d8-4b74-aceb-c18660a01f10" providerId="ADAL" clId="{3E150612-F4D1-44C9-B624-297404464075}" dt="2022-11-30T22:35:09.112" v="51" actId="47"/>
        <pc:sldMkLst>
          <pc:docMk/>
          <pc:sldMk cId="0" sldId="309"/>
        </pc:sldMkLst>
      </pc:sldChg>
      <pc:sldChg chg="del">
        <pc:chgData name="Kripa Shanker Nayak" userId="da65e059-e1d8-4b74-aceb-c18660a01f10" providerId="ADAL" clId="{3E150612-F4D1-44C9-B624-297404464075}" dt="2022-11-30T22:35:09.112" v="51" actId="47"/>
        <pc:sldMkLst>
          <pc:docMk/>
          <pc:sldMk cId="0" sldId="310"/>
        </pc:sldMkLst>
      </pc:sldChg>
      <pc:sldChg chg="del">
        <pc:chgData name="Kripa Shanker Nayak" userId="da65e059-e1d8-4b74-aceb-c18660a01f10" providerId="ADAL" clId="{3E150612-F4D1-44C9-B624-297404464075}" dt="2022-11-30T22:35:09.112" v="51" actId="47"/>
        <pc:sldMkLst>
          <pc:docMk/>
          <pc:sldMk cId="0" sldId="311"/>
        </pc:sldMkLst>
      </pc:sldChg>
      <pc:sldChg chg="del">
        <pc:chgData name="Kripa Shanker Nayak" userId="da65e059-e1d8-4b74-aceb-c18660a01f10" providerId="ADAL" clId="{3E150612-F4D1-44C9-B624-297404464075}" dt="2022-11-30T22:35:09.112" v="51" actId="47"/>
        <pc:sldMkLst>
          <pc:docMk/>
          <pc:sldMk cId="0" sldId="312"/>
        </pc:sldMkLst>
      </pc:sldChg>
      <pc:sldChg chg="del">
        <pc:chgData name="Kripa Shanker Nayak" userId="da65e059-e1d8-4b74-aceb-c18660a01f10" providerId="ADAL" clId="{3E150612-F4D1-44C9-B624-297404464075}" dt="2022-11-30T22:35:09.112" v="51" actId="47"/>
        <pc:sldMkLst>
          <pc:docMk/>
          <pc:sldMk cId="0" sldId="313"/>
        </pc:sldMkLst>
      </pc:sldChg>
      <pc:sldChg chg="addSp delSp modSp mod">
        <pc:chgData name="Kripa Shanker Nayak" userId="da65e059-e1d8-4b74-aceb-c18660a01f10" providerId="ADAL" clId="{3E150612-F4D1-44C9-B624-297404464075}" dt="2022-11-30T22:45:30.231" v="169" actId="1076"/>
        <pc:sldMkLst>
          <pc:docMk/>
          <pc:sldMk cId="726490763" sldId="322"/>
        </pc:sldMkLst>
        <pc:spChg chg="del">
          <ac:chgData name="Kripa Shanker Nayak" userId="da65e059-e1d8-4b74-aceb-c18660a01f10" providerId="ADAL" clId="{3E150612-F4D1-44C9-B624-297404464075}" dt="2022-11-30T22:30:29.308" v="15" actId="478"/>
          <ac:spMkLst>
            <pc:docMk/>
            <pc:sldMk cId="726490763" sldId="322"/>
            <ac:spMk id="9" creationId="{4DD319F9-C6E8-E840-2E0B-57144C749385}"/>
          </ac:spMkLst>
        </pc:spChg>
        <pc:spChg chg="add mod">
          <ac:chgData name="Kripa Shanker Nayak" userId="da65e059-e1d8-4b74-aceb-c18660a01f10" providerId="ADAL" clId="{3E150612-F4D1-44C9-B624-297404464075}" dt="2022-11-30T22:43:39.218" v="145" actId="1076"/>
          <ac:spMkLst>
            <pc:docMk/>
            <pc:sldMk cId="726490763" sldId="322"/>
            <ac:spMk id="10" creationId="{BB4DF748-9955-744B-DB0D-03768316CB64}"/>
          </ac:spMkLst>
        </pc:spChg>
        <pc:spChg chg="add mod">
          <ac:chgData name="Kripa Shanker Nayak" userId="da65e059-e1d8-4b74-aceb-c18660a01f10" providerId="ADAL" clId="{3E150612-F4D1-44C9-B624-297404464075}" dt="2022-11-30T22:45:25.764" v="168" actId="1076"/>
          <ac:spMkLst>
            <pc:docMk/>
            <pc:sldMk cId="726490763" sldId="322"/>
            <ac:spMk id="12" creationId="{D4BDF280-625E-A257-AC78-015BF50006F8}"/>
          </ac:spMkLst>
        </pc:spChg>
        <pc:spChg chg="add mod ord">
          <ac:chgData name="Kripa Shanker Nayak" userId="da65e059-e1d8-4b74-aceb-c18660a01f10" providerId="ADAL" clId="{3E150612-F4D1-44C9-B624-297404464075}" dt="2022-11-30T22:45:30.231" v="169" actId="1076"/>
          <ac:spMkLst>
            <pc:docMk/>
            <pc:sldMk cId="726490763" sldId="322"/>
            <ac:spMk id="13" creationId="{3AF10958-A1DE-5C48-2450-BD82DAAC3CF6}"/>
          </ac:spMkLst>
        </pc:spChg>
        <pc:spChg chg="add mod">
          <ac:chgData name="Kripa Shanker Nayak" userId="da65e059-e1d8-4b74-aceb-c18660a01f10" providerId="ADAL" clId="{3E150612-F4D1-44C9-B624-297404464075}" dt="2022-11-30T22:45:06.267" v="162" actId="1076"/>
          <ac:spMkLst>
            <pc:docMk/>
            <pc:sldMk cId="726490763" sldId="322"/>
            <ac:spMk id="14" creationId="{9F6EF9D0-EC3F-1E0D-2F6F-169E4EAF1A98}"/>
          </ac:spMkLst>
        </pc:spChg>
        <pc:spChg chg="mod">
          <ac:chgData name="Kripa Shanker Nayak" userId="da65e059-e1d8-4b74-aceb-c18660a01f10" providerId="ADAL" clId="{3E150612-F4D1-44C9-B624-297404464075}" dt="2022-11-30T22:44:14.556" v="150" actId="1076"/>
          <ac:spMkLst>
            <pc:docMk/>
            <pc:sldMk cId="726490763" sldId="322"/>
            <ac:spMk id="221" creationId="{00000000-0000-0000-0000-000000000000}"/>
          </ac:spMkLst>
        </pc:spChg>
        <pc:picChg chg="add mod">
          <ac:chgData name="Kripa Shanker Nayak" userId="da65e059-e1d8-4b74-aceb-c18660a01f10" providerId="ADAL" clId="{3E150612-F4D1-44C9-B624-297404464075}" dt="2022-11-30T22:32:49.490" v="39" actId="14100"/>
          <ac:picMkLst>
            <pc:docMk/>
            <pc:sldMk cId="726490763" sldId="322"/>
            <ac:picMk id="2" creationId="{451B2CCD-3277-0210-AB8B-8B348ED68928}"/>
          </ac:picMkLst>
        </pc:picChg>
        <pc:picChg chg="mod">
          <ac:chgData name="Kripa Shanker Nayak" userId="da65e059-e1d8-4b74-aceb-c18660a01f10" providerId="ADAL" clId="{3E150612-F4D1-44C9-B624-297404464075}" dt="2022-11-30T22:30:56.232" v="21" actId="1076"/>
          <ac:picMkLst>
            <pc:docMk/>
            <pc:sldMk cId="726490763" sldId="322"/>
            <ac:picMk id="3" creationId="{873B0D5B-EDE9-C848-AB0E-592FD7D0175B}"/>
          </ac:picMkLst>
        </pc:picChg>
        <pc:picChg chg="del">
          <ac:chgData name="Kripa Shanker Nayak" userId="da65e059-e1d8-4b74-aceb-c18660a01f10" providerId="ADAL" clId="{3E150612-F4D1-44C9-B624-297404464075}" dt="2022-11-30T22:30:29.308" v="15" actId="478"/>
          <ac:picMkLst>
            <pc:docMk/>
            <pc:sldMk cId="726490763" sldId="322"/>
            <ac:picMk id="4" creationId="{B9377FD3-D3A6-821E-4309-88E0A7F56B39}"/>
          </ac:picMkLst>
        </pc:picChg>
        <pc:picChg chg="del">
          <ac:chgData name="Kripa Shanker Nayak" userId="da65e059-e1d8-4b74-aceb-c18660a01f10" providerId="ADAL" clId="{3E150612-F4D1-44C9-B624-297404464075}" dt="2022-11-30T22:30:29.308" v="15" actId="478"/>
          <ac:picMkLst>
            <pc:docMk/>
            <pc:sldMk cId="726490763" sldId="322"/>
            <ac:picMk id="5" creationId="{96A9AD68-D8FE-5E06-1DB6-397DDAB0C2C1}"/>
          </ac:picMkLst>
        </pc:picChg>
        <pc:picChg chg="del">
          <ac:chgData name="Kripa Shanker Nayak" userId="da65e059-e1d8-4b74-aceb-c18660a01f10" providerId="ADAL" clId="{3E150612-F4D1-44C9-B624-297404464075}" dt="2022-11-30T22:30:29.308" v="15" actId="478"/>
          <ac:picMkLst>
            <pc:docMk/>
            <pc:sldMk cId="726490763" sldId="322"/>
            <ac:picMk id="6" creationId="{F8B7C8D2-FB91-2878-F06C-7BE259F91517}"/>
          </ac:picMkLst>
        </pc:picChg>
        <pc:picChg chg="del">
          <ac:chgData name="Kripa Shanker Nayak" userId="da65e059-e1d8-4b74-aceb-c18660a01f10" providerId="ADAL" clId="{3E150612-F4D1-44C9-B624-297404464075}" dt="2022-11-30T22:30:29.308" v="15" actId="478"/>
          <ac:picMkLst>
            <pc:docMk/>
            <pc:sldMk cId="726490763" sldId="322"/>
            <ac:picMk id="7" creationId="{CBD40650-95FB-1AF8-00F4-E9EB0AA04443}"/>
          </ac:picMkLst>
        </pc:picChg>
        <pc:picChg chg="del">
          <ac:chgData name="Kripa Shanker Nayak" userId="da65e059-e1d8-4b74-aceb-c18660a01f10" providerId="ADAL" clId="{3E150612-F4D1-44C9-B624-297404464075}" dt="2022-11-30T22:30:29.308" v="15" actId="478"/>
          <ac:picMkLst>
            <pc:docMk/>
            <pc:sldMk cId="726490763" sldId="322"/>
            <ac:picMk id="8" creationId="{72C62F7E-6BC5-BD09-15B5-F18F02B6F2E2}"/>
          </ac:picMkLst>
        </pc:picChg>
      </pc:sldChg>
      <pc:sldChg chg="modSp mod">
        <pc:chgData name="Kripa Shanker Nayak" userId="da65e059-e1d8-4b74-aceb-c18660a01f10" providerId="ADAL" clId="{3E150612-F4D1-44C9-B624-297404464075}" dt="2022-12-01T02:02:55.062" v="699" actId="1076"/>
        <pc:sldMkLst>
          <pc:docMk/>
          <pc:sldMk cId="3058824966" sldId="324"/>
        </pc:sldMkLst>
        <pc:spChg chg="mod">
          <ac:chgData name="Kripa Shanker Nayak" userId="da65e059-e1d8-4b74-aceb-c18660a01f10" providerId="ADAL" clId="{3E150612-F4D1-44C9-B624-297404464075}" dt="2022-12-01T02:02:27.777" v="696" actId="20577"/>
          <ac:spMkLst>
            <pc:docMk/>
            <pc:sldMk cId="3058824966" sldId="324"/>
            <ac:spMk id="13" creationId="{521B9A31-9B7F-27D1-7106-228155ACAC40}"/>
          </ac:spMkLst>
        </pc:spChg>
        <pc:spChg chg="mod">
          <ac:chgData name="Kripa Shanker Nayak" userId="da65e059-e1d8-4b74-aceb-c18660a01f10" providerId="ADAL" clId="{3E150612-F4D1-44C9-B624-297404464075}" dt="2022-12-01T02:02:34.134" v="698" actId="20577"/>
          <ac:spMkLst>
            <pc:docMk/>
            <pc:sldMk cId="3058824966" sldId="324"/>
            <ac:spMk id="19" creationId="{A4ED2E0D-70F2-C749-EC95-96FDFE3FA556}"/>
          </ac:spMkLst>
        </pc:spChg>
        <pc:spChg chg="mod">
          <ac:chgData name="Kripa Shanker Nayak" userId="da65e059-e1d8-4b74-aceb-c18660a01f10" providerId="ADAL" clId="{3E150612-F4D1-44C9-B624-297404464075}" dt="2022-12-01T02:02:55.062" v="699" actId="1076"/>
          <ac:spMkLst>
            <pc:docMk/>
            <pc:sldMk cId="3058824966" sldId="324"/>
            <ac:spMk id="291" creationId="{00000000-0000-0000-0000-000000000000}"/>
          </ac:spMkLst>
        </pc:spChg>
      </pc:sldChg>
      <pc:sldChg chg="del">
        <pc:chgData name="Kripa Shanker Nayak" userId="da65e059-e1d8-4b74-aceb-c18660a01f10" providerId="ADAL" clId="{3E150612-F4D1-44C9-B624-297404464075}" dt="2022-11-30T22:36:15.891" v="67" actId="2696"/>
        <pc:sldMkLst>
          <pc:docMk/>
          <pc:sldMk cId="3172189890" sldId="325"/>
        </pc:sldMkLst>
      </pc:sldChg>
      <pc:sldChg chg="delSp modSp add mod">
        <pc:chgData name="Kripa Shanker Nayak" userId="da65e059-e1d8-4b74-aceb-c18660a01f10" providerId="ADAL" clId="{3E150612-F4D1-44C9-B624-297404464075}" dt="2022-11-30T22:37:18.104" v="96" actId="123"/>
        <pc:sldMkLst>
          <pc:docMk/>
          <pc:sldMk cId="3594298204" sldId="325"/>
        </pc:sldMkLst>
        <pc:spChg chg="mod">
          <ac:chgData name="Kripa Shanker Nayak" userId="da65e059-e1d8-4b74-aceb-c18660a01f10" providerId="ADAL" clId="{3E150612-F4D1-44C9-B624-297404464075}" dt="2022-11-30T22:37:18.104" v="96" actId="123"/>
          <ac:spMkLst>
            <pc:docMk/>
            <pc:sldMk cId="3594298204" sldId="325"/>
            <ac:spMk id="2" creationId="{64A1174F-0043-5AC0-CDE9-6FBBC18DC843}"/>
          </ac:spMkLst>
        </pc:spChg>
        <pc:spChg chg="del">
          <ac:chgData name="Kripa Shanker Nayak" userId="da65e059-e1d8-4b74-aceb-c18660a01f10" providerId="ADAL" clId="{3E150612-F4D1-44C9-B624-297404464075}" dt="2022-11-30T22:37:14.262" v="95" actId="478"/>
          <ac:spMkLst>
            <pc:docMk/>
            <pc:sldMk cId="3594298204" sldId="325"/>
            <ac:spMk id="9" creationId="{9A0274C7-B52E-AB7E-2EA1-4F83951058C4}"/>
          </ac:spMkLst>
        </pc:spChg>
        <pc:spChg chg="mod">
          <ac:chgData name="Kripa Shanker Nayak" userId="da65e059-e1d8-4b74-aceb-c18660a01f10" providerId="ADAL" clId="{3E150612-F4D1-44C9-B624-297404464075}" dt="2022-11-30T22:37:12.011" v="94" actId="1076"/>
          <ac:spMkLst>
            <pc:docMk/>
            <pc:sldMk cId="3594298204" sldId="325"/>
            <ac:spMk id="221" creationId="{00000000-0000-0000-0000-000000000000}"/>
          </ac:spMkLst>
        </pc:spChg>
      </pc:sldChg>
      <pc:sldChg chg="addSp delSp modSp add mod">
        <pc:chgData name="Kripa Shanker Nayak" userId="da65e059-e1d8-4b74-aceb-c18660a01f10" providerId="ADAL" clId="{3E150612-F4D1-44C9-B624-297404464075}" dt="2022-11-30T22:48:40.220" v="230" actId="1035"/>
        <pc:sldMkLst>
          <pc:docMk/>
          <pc:sldMk cId="1585473512" sldId="337"/>
        </pc:sldMkLst>
        <pc:spChg chg="del">
          <ac:chgData name="Kripa Shanker Nayak" userId="da65e059-e1d8-4b74-aceb-c18660a01f10" providerId="ADAL" clId="{3E150612-F4D1-44C9-B624-297404464075}" dt="2022-11-30T22:31:08.161" v="22" actId="478"/>
          <ac:spMkLst>
            <pc:docMk/>
            <pc:sldMk cId="1585473512" sldId="337"/>
            <ac:spMk id="9" creationId="{4DD319F9-C6E8-E840-2E0B-57144C749385}"/>
          </ac:spMkLst>
        </pc:spChg>
        <pc:spChg chg="add del mod">
          <ac:chgData name="Kripa Shanker Nayak" userId="da65e059-e1d8-4b74-aceb-c18660a01f10" providerId="ADAL" clId="{3E150612-F4D1-44C9-B624-297404464075}" dt="2022-11-30T22:31:25.003" v="27" actId="478"/>
          <ac:spMkLst>
            <pc:docMk/>
            <pc:sldMk cId="1585473512" sldId="337"/>
            <ac:spMk id="10" creationId="{BC1DFA1C-7953-8CA7-B976-362009DF873A}"/>
          </ac:spMkLst>
        </pc:spChg>
        <pc:spChg chg="add mod">
          <ac:chgData name="Kripa Shanker Nayak" userId="da65e059-e1d8-4b74-aceb-c18660a01f10" providerId="ADAL" clId="{3E150612-F4D1-44C9-B624-297404464075}" dt="2022-11-30T22:31:30.840" v="28"/>
          <ac:spMkLst>
            <pc:docMk/>
            <pc:sldMk cId="1585473512" sldId="337"/>
            <ac:spMk id="11" creationId="{B3DC2E63-273F-1821-5D95-D416967CF5E7}"/>
          </ac:spMkLst>
        </pc:spChg>
        <pc:spChg chg="add mod ord">
          <ac:chgData name="Kripa Shanker Nayak" userId="da65e059-e1d8-4b74-aceb-c18660a01f10" providerId="ADAL" clId="{3E150612-F4D1-44C9-B624-297404464075}" dt="2022-11-30T22:48:21.767" v="223" actId="1038"/>
          <ac:spMkLst>
            <pc:docMk/>
            <pc:sldMk cId="1585473512" sldId="337"/>
            <ac:spMk id="16" creationId="{D48D61DD-B2D6-571A-0896-3F23179FAAC9}"/>
          </ac:spMkLst>
        </pc:spChg>
        <pc:spChg chg="add mod ord">
          <ac:chgData name="Kripa Shanker Nayak" userId="da65e059-e1d8-4b74-aceb-c18660a01f10" providerId="ADAL" clId="{3E150612-F4D1-44C9-B624-297404464075}" dt="2022-11-30T22:48:40.220" v="230" actId="1035"/>
          <ac:spMkLst>
            <pc:docMk/>
            <pc:sldMk cId="1585473512" sldId="337"/>
            <ac:spMk id="17" creationId="{0AB60E6D-A807-ED65-9D3A-1A33B3B13C31}"/>
          </ac:spMkLst>
        </pc:spChg>
        <pc:spChg chg="add mod">
          <ac:chgData name="Kripa Shanker Nayak" userId="da65e059-e1d8-4b74-aceb-c18660a01f10" providerId="ADAL" clId="{3E150612-F4D1-44C9-B624-297404464075}" dt="2022-11-30T22:48:04.257" v="210" actId="1038"/>
          <ac:spMkLst>
            <pc:docMk/>
            <pc:sldMk cId="1585473512" sldId="337"/>
            <ac:spMk id="18" creationId="{EBC5D12B-6C3A-7D14-9B35-1BA418B65B98}"/>
          </ac:spMkLst>
        </pc:spChg>
        <pc:spChg chg="add del mod">
          <ac:chgData name="Kripa Shanker Nayak" userId="da65e059-e1d8-4b74-aceb-c18660a01f10" providerId="ADAL" clId="{3E150612-F4D1-44C9-B624-297404464075}" dt="2022-11-30T22:46:48.476" v="191" actId="478"/>
          <ac:spMkLst>
            <pc:docMk/>
            <pc:sldMk cId="1585473512" sldId="337"/>
            <ac:spMk id="19" creationId="{BFEFBEEE-8CAF-D12C-C612-522E2C7CDB36}"/>
          </ac:spMkLst>
        </pc:spChg>
        <pc:spChg chg="add mod">
          <ac:chgData name="Kripa Shanker Nayak" userId="da65e059-e1d8-4b74-aceb-c18660a01f10" providerId="ADAL" clId="{3E150612-F4D1-44C9-B624-297404464075}" dt="2022-11-30T22:48:01.197" v="208" actId="1038"/>
          <ac:spMkLst>
            <pc:docMk/>
            <pc:sldMk cId="1585473512" sldId="337"/>
            <ac:spMk id="20" creationId="{8700DDE6-9031-0619-87CC-83190B8AFD33}"/>
          </ac:spMkLst>
        </pc:spChg>
        <pc:spChg chg="del">
          <ac:chgData name="Kripa Shanker Nayak" userId="da65e059-e1d8-4b74-aceb-c18660a01f10" providerId="ADAL" clId="{3E150612-F4D1-44C9-B624-297404464075}" dt="2022-11-30T22:31:22.115" v="26" actId="478"/>
          <ac:spMkLst>
            <pc:docMk/>
            <pc:sldMk cId="1585473512" sldId="337"/>
            <ac:spMk id="221" creationId="{00000000-0000-0000-0000-000000000000}"/>
          </ac:spMkLst>
        </pc:spChg>
        <pc:picChg chg="del">
          <ac:chgData name="Kripa Shanker Nayak" userId="da65e059-e1d8-4b74-aceb-c18660a01f10" providerId="ADAL" clId="{3E150612-F4D1-44C9-B624-297404464075}" dt="2022-11-30T22:31:10.226" v="23" actId="478"/>
          <ac:picMkLst>
            <pc:docMk/>
            <pc:sldMk cId="1585473512" sldId="337"/>
            <ac:picMk id="3" creationId="{873B0D5B-EDE9-C848-AB0E-592FD7D0175B}"/>
          </ac:picMkLst>
        </pc:picChg>
        <pc:picChg chg="del mod">
          <ac:chgData name="Kripa Shanker Nayak" userId="da65e059-e1d8-4b74-aceb-c18660a01f10" providerId="ADAL" clId="{3E150612-F4D1-44C9-B624-297404464075}" dt="2022-11-30T22:32:38.665" v="36" actId="21"/>
          <ac:picMkLst>
            <pc:docMk/>
            <pc:sldMk cId="1585473512" sldId="337"/>
            <ac:picMk id="4" creationId="{B9377FD3-D3A6-821E-4309-88E0A7F56B39}"/>
          </ac:picMkLst>
        </pc:picChg>
        <pc:picChg chg="del">
          <ac:chgData name="Kripa Shanker Nayak" userId="da65e059-e1d8-4b74-aceb-c18660a01f10" providerId="ADAL" clId="{3E150612-F4D1-44C9-B624-297404464075}" dt="2022-11-30T22:31:08.161" v="22" actId="478"/>
          <ac:picMkLst>
            <pc:docMk/>
            <pc:sldMk cId="1585473512" sldId="337"/>
            <ac:picMk id="5" creationId="{96A9AD68-D8FE-5E06-1DB6-397DDAB0C2C1}"/>
          </ac:picMkLst>
        </pc:picChg>
        <pc:picChg chg="del">
          <ac:chgData name="Kripa Shanker Nayak" userId="da65e059-e1d8-4b74-aceb-c18660a01f10" providerId="ADAL" clId="{3E150612-F4D1-44C9-B624-297404464075}" dt="2022-11-30T22:31:08.161" v="22" actId="478"/>
          <ac:picMkLst>
            <pc:docMk/>
            <pc:sldMk cId="1585473512" sldId="337"/>
            <ac:picMk id="6" creationId="{F8B7C8D2-FB91-2878-F06C-7BE259F91517}"/>
          </ac:picMkLst>
        </pc:picChg>
        <pc:picChg chg="del">
          <ac:chgData name="Kripa Shanker Nayak" userId="da65e059-e1d8-4b74-aceb-c18660a01f10" providerId="ADAL" clId="{3E150612-F4D1-44C9-B624-297404464075}" dt="2022-11-30T22:31:08.161" v="22" actId="478"/>
          <ac:picMkLst>
            <pc:docMk/>
            <pc:sldMk cId="1585473512" sldId="337"/>
            <ac:picMk id="7" creationId="{CBD40650-95FB-1AF8-00F4-E9EB0AA04443}"/>
          </ac:picMkLst>
        </pc:picChg>
        <pc:picChg chg="del">
          <ac:chgData name="Kripa Shanker Nayak" userId="da65e059-e1d8-4b74-aceb-c18660a01f10" providerId="ADAL" clId="{3E150612-F4D1-44C9-B624-297404464075}" dt="2022-11-30T22:31:08.161" v="22" actId="478"/>
          <ac:picMkLst>
            <pc:docMk/>
            <pc:sldMk cId="1585473512" sldId="337"/>
            <ac:picMk id="8" creationId="{72C62F7E-6BC5-BD09-15B5-F18F02B6F2E2}"/>
          </ac:picMkLst>
        </pc:picChg>
        <pc:picChg chg="add del mod">
          <ac:chgData name="Kripa Shanker Nayak" userId="da65e059-e1d8-4b74-aceb-c18660a01f10" providerId="ADAL" clId="{3E150612-F4D1-44C9-B624-297404464075}" dt="2022-11-30T22:40:04.985" v="97" actId="21"/>
          <ac:picMkLst>
            <pc:docMk/>
            <pc:sldMk cId="1585473512" sldId="337"/>
            <ac:picMk id="12" creationId="{C647A35A-5043-1F1E-B0F8-C74E3F42E131}"/>
          </ac:picMkLst>
        </pc:picChg>
        <pc:picChg chg="add mod">
          <ac:chgData name="Kripa Shanker Nayak" userId="da65e059-e1d8-4b74-aceb-c18660a01f10" providerId="ADAL" clId="{3E150612-F4D1-44C9-B624-297404464075}" dt="2022-11-30T22:41:14.228" v="112" actId="1076"/>
          <ac:picMkLst>
            <pc:docMk/>
            <pc:sldMk cId="1585473512" sldId="337"/>
            <ac:picMk id="13" creationId="{99F64DA1-3063-0D58-8B8D-4E26A0C9C5FD}"/>
          </ac:picMkLst>
        </pc:picChg>
        <pc:picChg chg="add mod">
          <ac:chgData name="Kripa Shanker Nayak" userId="da65e059-e1d8-4b74-aceb-c18660a01f10" providerId="ADAL" clId="{3E150612-F4D1-44C9-B624-297404464075}" dt="2022-11-30T22:41:17.818" v="113" actId="1076"/>
          <ac:picMkLst>
            <pc:docMk/>
            <pc:sldMk cId="1585473512" sldId="337"/>
            <ac:picMk id="15" creationId="{AF6C65F3-39CA-86D9-10AD-06A5C95B4633}"/>
          </ac:picMkLst>
        </pc:picChg>
      </pc:sldChg>
      <pc:sldChg chg="addSp delSp modSp add mod">
        <pc:chgData name="Kripa Shanker Nayak" userId="da65e059-e1d8-4b74-aceb-c18660a01f10" providerId="ADAL" clId="{3E150612-F4D1-44C9-B624-297404464075}" dt="2022-11-30T22:49:17.322" v="242" actId="1035"/>
        <pc:sldMkLst>
          <pc:docMk/>
          <pc:sldMk cId="1875611783" sldId="338"/>
        </pc:sldMkLst>
        <pc:spChg chg="del">
          <ac:chgData name="Kripa Shanker Nayak" userId="da65e059-e1d8-4b74-aceb-c18660a01f10" providerId="ADAL" clId="{3E150612-F4D1-44C9-B624-297404464075}" dt="2022-11-30T22:31:40.683" v="29" actId="478"/>
          <ac:spMkLst>
            <pc:docMk/>
            <pc:sldMk cId="1875611783" sldId="338"/>
            <ac:spMk id="9" creationId="{4DD319F9-C6E8-E840-2E0B-57144C749385}"/>
          </ac:spMkLst>
        </pc:spChg>
        <pc:spChg chg="add del mod">
          <ac:chgData name="Kripa Shanker Nayak" userId="da65e059-e1d8-4b74-aceb-c18660a01f10" providerId="ADAL" clId="{3E150612-F4D1-44C9-B624-297404464075}" dt="2022-11-30T22:31:54.268" v="34" actId="478"/>
          <ac:spMkLst>
            <pc:docMk/>
            <pc:sldMk cId="1875611783" sldId="338"/>
            <ac:spMk id="10" creationId="{30A5B002-415E-7A55-9E74-A03317F6614E}"/>
          </ac:spMkLst>
        </pc:spChg>
        <pc:spChg chg="add mod">
          <ac:chgData name="Kripa Shanker Nayak" userId="da65e059-e1d8-4b74-aceb-c18660a01f10" providerId="ADAL" clId="{3E150612-F4D1-44C9-B624-297404464075}" dt="2022-11-30T22:32:02.182" v="35"/>
          <ac:spMkLst>
            <pc:docMk/>
            <pc:sldMk cId="1875611783" sldId="338"/>
            <ac:spMk id="11" creationId="{9207E4D7-0BD0-F0CD-CD9F-74C23207CBA3}"/>
          </ac:spMkLst>
        </pc:spChg>
        <pc:spChg chg="add mod ord">
          <ac:chgData name="Kripa Shanker Nayak" userId="da65e059-e1d8-4b74-aceb-c18660a01f10" providerId="ADAL" clId="{3E150612-F4D1-44C9-B624-297404464075}" dt="2022-11-30T22:49:01.933" v="235" actId="1036"/>
          <ac:spMkLst>
            <pc:docMk/>
            <pc:sldMk cId="1875611783" sldId="338"/>
            <ac:spMk id="14" creationId="{BD4AB766-FF5B-EC8C-3EB6-C3137D6A866A}"/>
          </ac:spMkLst>
        </pc:spChg>
        <pc:spChg chg="add mod ord">
          <ac:chgData name="Kripa Shanker Nayak" userId="da65e059-e1d8-4b74-aceb-c18660a01f10" providerId="ADAL" clId="{3E150612-F4D1-44C9-B624-297404464075}" dt="2022-11-30T22:49:17.322" v="242" actId="1035"/>
          <ac:spMkLst>
            <pc:docMk/>
            <pc:sldMk cId="1875611783" sldId="338"/>
            <ac:spMk id="15" creationId="{CD24C226-3CF4-835C-BB27-6DF462C771AF}"/>
          </ac:spMkLst>
        </pc:spChg>
        <pc:spChg chg="add mod">
          <ac:chgData name="Kripa Shanker Nayak" userId="da65e059-e1d8-4b74-aceb-c18660a01f10" providerId="ADAL" clId="{3E150612-F4D1-44C9-B624-297404464075}" dt="2022-11-30T22:47:55.103" v="206" actId="1038"/>
          <ac:spMkLst>
            <pc:docMk/>
            <pc:sldMk cId="1875611783" sldId="338"/>
            <ac:spMk id="16" creationId="{17D5EA2C-17C4-020B-AAF6-05D12B4EBD39}"/>
          </ac:spMkLst>
        </pc:spChg>
        <pc:spChg chg="add mod">
          <ac:chgData name="Kripa Shanker Nayak" userId="da65e059-e1d8-4b74-aceb-c18660a01f10" providerId="ADAL" clId="{3E150612-F4D1-44C9-B624-297404464075}" dt="2022-11-30T22:47:47.110" v="204" actId="1038"/>
          <ac:spMkLst>
            <pc:docMk/>
            <pc:sldMk cId="1875611783" sldId="338"/>
            <ac:spMk id="17" creationId="{BD9770BB-D110-DD9B-0803-BBAD21E601EF}"/>
          </ac:spMkLst>
        </pc:spChg>
        <pc:spChg chg="del">
          <ac:chgData name="Kripa Shanker Nayak" userId="da65e059-e1d8-4b74-aceb-c18660a01f10" providerId="ADAL" clId="{3E150612-F4D1-44C9-B624-297404464075}" dt="2022-11-30T22:31:51.615" v="33" actId="478"/>
          <ac:spMkLst>
            <pc:docMk/>
            <pc:sldMk cId="1875611783" sldId="338"/>
            <ac:spMk id="221" creationId="{00000000-0000-0000-0000-000000000000}"/>
          </ac:spMkLst>
        </pc:spChg>
        <pc:picChg chg="del">
          <ac:chgData name="Kripa Shanker Nayak" userId="da65e059-e1d8-4b74-aceb-c18660a01f10" providerId="ADAL" clId="{3E150612-F4D1-44C9-B624-297404464075}" dt="2022-11-30T22:31:40.683" v="29" actId="478"/>
          <ac:picMkLst>
            <pc:docMk/>
            <pc:sldMk cId="1875611783" sldId="338"/>
            <ac:picMk id="3" creationId="{873B0D5B-EDE9-C848-AB0E-592FD7D0175B}"/>
          </ac:picMkLst>
        </pc:picChg>
        <pc:picChg chg="del">
          <ac:chgData name="Kripa Shanker Nayak" userId="da65e059-e1d8-4b74-aceb-c18660a01f10" providerId="ADAL" clId="{3E150612-F4D1-44C9-B624-297404464075}" dt="2022-11-30T22:31:40.683" v="29" actId="478"/>
          <ac:picMkLst>
            <pc:docMk/>
            <pc:sldMk cId="1875611783" sldId="338"/>
            <ac:picMk id="4" creationId="{B9377FD3-D3A6-821E-4309-88E0A7F56B39}"/>
          </ac:picMkLst>
        </pc:picChg>
        <pc:picChg chg="del mod">
          <ac:chgData name="Kripa Shanker Nayak" userId="da65e059-e1d8-4b74-aceb-c18660a01f10" providerId="ADAL" clId="{3E150612-F4D1-44C9-B624-297404464075}" dt="2022-11-30T22:33:00.241" v="41" actId="21"/>
          <ac:picMkLst>
            <pc:docMk/>
            <pc:sldMk cId="1875611783" sldId="338"/>
            <ac:picMk id="5" creationId="{96A9AD68-D8FE-5E06-1DB6-397DDAB0C2C1}"/>
          </ac:picMkLst>
        </pc:picChg>
        <pc:picChg chg="del">
          <ac:chgData name="Kripa Shanker Nayak" userId="da65e059-e1d8-4b74-aceb-c18660a01f10" providerId="ADAL" clId="{3E150612-F4D1-44C9-B624-297404464075}" dt="2022-11-30T22:31:40.683" v="29" actId="478"/>
          <ac:picMkLst>
            <pc:docMk/>
            <pc:sldMk cId="1875611783" sldId="338"/>
            <ac:picMk id="6" creationId="{F8B7C8D2-FB91-2878-F06C-7BE259F91517}"/>
          </ac:picMkLst>
        </pc:picChg>
        <pc:picChg chg="del">
          <ac:chgData name="Kripa Shanker Nayak" userId="da65e059-e1d8-4b74-aceb-c18660a01f10" providerId="ADAL" clId="{3E150612-F4D1-44C9-B624-297404464075}" dt="2022-11-30T22:31:40.683" v="29" actId="478"/>
          <ac:picMkLst>
            <pc:docMk/>
            <pc:sldMk cId="1875611783" sldId="338"/>
            <ac:picMk id="7" creationId="{CBD40650-95FB-1AF8-00F4-E9EB0AA04443}"/>
          </ac:picMkLst>
        </pc:picChg>
        <pc:picChg chg="del">
          <ac:chgData name="Kripa Shanker Nayak" userId="da65e059-e1d8-4b74-aceb-c18660a01f10" providerId="ADAL" clId="{3E150612-F4D1-44C9-B624-297404464075}" dt="2022-11-30T22:31:40.683" v="29" actId="478"/>
          <ac:picMkLst>
            <pc:docMk/>
            <pc:sldMk cId="1875611783" sldId="338"/>
            <ac:picMk id="8" creationId="{72C62F7E-6BC5-BD09-15B5-F18F02B6F2E2}"/>
          </ac:picMkLst>
        </pc:picChg>
        <pc:picChg chg="add mod">
          <ac:chgData name="Kripa Shanker Nayak" userId="da65e059-e1d8-4b74-aceb-c18660a01f10" providerId="ADAL" clId="{3E150612-F4D1-44C9-B624-297404464075}" dt="2022-11-30T22:40:20.390" v="103" actId="14100"/>
          <ac:picMkLst>
            <pc:docMk/>
            <pc:sldMk cId="1875611783" sldId="338"/>
            <ac:picMk id="12" creationId="{776F4FA4-8768-7833-FB89-BA2F593C9D4B}"/>
          </ac:picMkLst>
        </pc:picChg>
        <pc:picChg chg="add mod">
          <ac:chgData name="Kripa Shanker Nayak" userId="da65e059-e1d8-4b74-aceb-c18660a01f10" providerId="ADAL" clId="{3E150612-F4D1-44C9-B624-297404464075}" dt="2022-11-30T22:40:11.821" v="101" actId="1076"/>
          <ac:picMkLst>
            <pc:docMk/>
            <pc:sldMk cId="1875611783" sldId="338"/>
            <ac:picMk id="13" creationId="{64F1D1BB-15D1-56AB-A401-7679A62C83B4}"/>
          </ac:picMkLst>
        </pc:picChg>
      </pc:sldChg>
      <pc:sldChg chg="addSp delSp modSp add mod">
        <pc:chgData name="Kripa Shanker Nayak" userId="da65e059-e1d8-4b74-aceb-c18660a01f10" providerId="ADAL" clId="{3E150612-F4D1-44C9-B624-297404464075}" dt="2022-11-30T22:36:46.426" v="82" actId="1076"/>
        <pc:sldMkLst>
          <pc:docMk/>
          <pc:sldMk cId="144433727" sldId="339"/>
        </pc:sldMkLst>
        <pc:spChg chg="del">
          <ac:chgData name="Kripa Shanker Nayak" userId="da65e059-e1d8-4b74-aceb-c18660a01f10" providerId="ADAL" clId="{3E150612-F4D1-44C9-B624-297404464075}" dt="2022-11-30T22:36:31.037" v="70" actId="478"/>
          <ac:spMkLst>
            <pc:docMk/>
            <pc:sldMk cId="144433727" sldId="339"/>
            <ac:spMk id="2" creationId="{64A1174F-0043-5AC0-CDE9-6FBBC18DC843}"/>
          </ac:spMkLst>
        </pc:spChg>
        <pc:spChg chg="add del mod">
          <ac:chgData name="Kripa Shanker Nayak" userId="da65e059-e1d8-4b74-aceb-c18660a01f10" providerId="ADAL" clId="{3E150612-F4D1-44C9-B624-297404464075}" dt="2022-11-30T22:36:34.655" v="71" actId="478"/>
          <ac:spMkLst>
            <pc:docMk/>
            <pc:sldMk cId="144433727" sldId="339"/>
            <ac:spMk id="4" creationId="{34399C55-3532-E729-2835-3D8AE30C7E93}"/>
          </ac:spMkLst>
        </pc:spChg>
        <pc:spChg chg="del">
          <ac:chgData name="Kripa Shanker Nayak" userId="da65e059-e1d8-4b74-aceb-c18660a01f10" providerId="ADAL" clId="{3E150612-F4D1-44C9-B624-297404464075}" dt="2022-11-30T22:36:31.037" v="70" actId="478"/>
          <ac:spMkLst>
            <pc:docMk/>
            <pc:sldMk cId="144433727" sldId="339"/>
            <ac:spMk id="9" creationId="{9A0274C7-B52E-AB7E-2EA1-4F83951058C4}"/>
          </ac:spMkLst>
        </pc:spChg>
        <pc:spChg chg="mod">
          <ac:chgData name="Kripa Shanker Nayak" userId="da65e059-e1d8-4b74-aceb-c18660a01f10" providerId="ADAL" clId="{3E150612-F4D1-44C9-B624-297404464075}" dt="2022-11-30T22:36:46.426" v="82" actId="1076"/>
          <ac:spMkLst>
            <pc:docMk/>
            <pc:sldMk cId="144433727" sldId="339"/>
            <ac:spMk id="221" creationId="{00000000-0000-0000-0000-000000000000}"/>
          </ac:spMkLst>
        </pc:spChg>
      </pc:sldChg>
      <pc:sldChg chg="delSp add del mod">
        <pc:chgData name="Kripa Shanker Nayak" userId="da65e059-e1d8-4b74-aceb-c18660a01f10" providerId="ADAL" clId="{3E150612-F4D1-44C9-B624-297404464075}" dt="2022-11-30T22:33:50.088" v="50" actId="47"/>
        <pc:sldMkLst>
          <pc:docMk/>
          <pc:sldMk cId="702251922" sldId="339"/>
        </pc:sldMkLst>
        <pc:picChg chg="del">
          <ac:chgData name="Kripa Shanker Nayak" userId="da65e059-e1d8-4b74-aceb-c18660a01f10" providerId="ADAL" clId="{3E150612-F4D1-44C9-B624-297404464075}" dt="2022-11-30T22:33:10.243" v="43" actId="21"/>
          <ac:picMkLst>
            <pc:docMk/>
            <pc:sldMk cId="702251922" sldId="339"/>
            <ac:picMk id="6" creationId="{F8B7C8D2-FB91-2878-F06C-7BE259F91517}"/>
          </ac:picMkLst>
        </pc:picChg>
      </pc:sldChg>
      <pc:sldChg chg="add del">
        <pc:chgData name="Kripa Shanker Nayak" userId="da65e059-e1d8-4b74-aceb-c18660a01f10" providerId="ADAL" clId="{3E150612-F4D1-44C9-B624-297404464075}" dt="2022-11-30T22:33:50.088" v="50" actId="47"/>
        <pc:sldMkLst>
          <pc:docMk/>
          <pc:sldMk cId="623184013" sldId="340"/>
        </pc:sldMkLst>
      </pc:sldChg>
      <pc:sldChg chg="modSp add mod">
        <pc:chgData name="Kripa Shanker Nayak" userId="da65e059-e1d8-4b74-aceb-c18660a01f10" providerId="ADAL" clId="{3E150612-F4D1-44C9-B624-297404464075}" dt="2022-12-01T01:27:55.389" v="688" actId="1076"/>
        <pc:sldMkLst>
          <pc:docMk/>
          <pc:sldMk cId="3297911340" sldId="340"/>
        </pc:sldMkLst>
        <pc:spChg chg="mod">
          <ac:chgData name="Kripa Shanker Nayak" userId="da65e059-e1d8-4b74-aceb-c18660a01f10" providerId="ADAL" clId="{3E150612-F4D1-44C9-B624-297404464075}" dt="2022-12-01T01:27:55.389" v="688" actId="1076"/>
          <ac:spMkLst>
            <pc:docMk/>
            <pc:sldMk cId="3297911340" sldId="340"/>
            <ac:spMk id="2" creationId="{64A1174F-0043-5AC0-CDE9-6FBBC18DC843}"/>
          </ac:spMkLst>
        </pc:spChg>
        <pc:spChg chg="mod">
          <ac:chgData name="Kripa Shanker Nayak" userId="da65e059-e1d8-4b74-aceb-c18660a01f10" providerId="ADAL" clId="{3E150612-F4D1-44C9-B624-297404464075}" dt="2022-12-01T01:27:55.389" v="688" actId="1076"/>
          <ac:spMkLst>
            <pc:docMk/>
            <pc:sldMk cId="3297911340" sldId="340"/>
            <ac:spMk id="221" creationId="{00000000-0000-0000-0000-000000000000}"/>
          </ac:spMkLst>
        </pc:spChg>
      </pc:sldChg>
      <pc:sldMasterChg chg="delSldLayout">
        <pc:chgData name="Kripa Shanker Nayak" userId="da65e059-e1d8-4b74-aceb-c18660a01f10" providerId="ADAL" clId="{3E150612-F4D1-44C9-B624-297404464075}" dt="2022-11-30T22:35:29.240" v="52" actId="47"/>
        <pc:sldMasterMkLst>
          <pc:docMk/>
          <pc:sldMasterMk cId="0" sldId="2147483682"/>
        </pc:sldMasterMkLst>
        <pc:sldLayoutChg chg="del">
          <pc:chgData name="Kripa Shanker Nayak" userId="da65e059-e1d8-4b74-aceb-c18660a01f10" providerId="ADAL" clId="{3E150612-F4D1-44C9-B624-297404464075}" dt="2022-11-30T22:35:09.112" v="51" actId="47"/>
          <pc:sldLayoutMkLst>
            <pc:docMk/>
            <pc:sldMasterMk cId="0" sldId="2147483682"/>
            <pc:sldLayoutMk cId="0" sldId="2147483653"/>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54"/>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56"/>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57"/>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60"/>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61"/>
          </pc:sldLayoutMkLst>
        </pc:sldLayoutChg>
        <pc:sldLayoutChg chg="del">
          <pc:chgData name="Kripa Shanker Nayak" userId="da65e059-e1d8-4b74-aceb-c18660a01f10" providerId="ADAL" clId="{3E150612-F4D1-44C9-B624-297404464075}" dt="2022-11-30T22:35:09.112" v="51" actId="47"/>
          <pc:sldLayoutMkLst>
            <pc:docMk/>
            <pc:sldMasterMk cId="0" sldId="2147483682"/>
            <pc:sldLayoutMk cId="0" sldId="2147483662"/>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64"/>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65"/>
          </pc:sldLayoutMkLst>
        </pc:sldLayoutChg>
        <pc:sldLayoutChg chg="del">
          <pc:chgData name="Kripa Shanker Nayak" userId="da65e059-e1d8-4b74-aceb-c18660a01f10" providerId="ADAL" clId="{3E150612-F4D1-44C9-B624-297404464075}" dt="2022-11-30T22:35:09.112" v="51" actId="47"/>
          <pc:sldLayoutMkLst>
            <pc:docMk/>
            <pc:sldMasterMk cId="0" sldId="2147483682"/>
            <pc:sldLayoutMk cId="0" sldId="2147483667"/>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68"/>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70"/>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71"/>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72"/>
          </pc:sldLayoutMkLst>
        </pc:sldLayoutChg>
        <pc:sldLayoutChg chg="del">
          <pc:chgData name="Kripa Shanker Nayak" userId="da65e059-e1d8-4b74-aceb-c18660a01f10" providerId="ADAL" clId="{3E150612-F4D1-44C9-B624-297404464075}" dt="2022-11-30T22:35:09.112" v="51" actId="47"/>
          <pc:sldLayoutMkLst>
            <pc:docMk/>
            <pc:sldMasterMk cId="0" sldId="2147483682"/>
            <pc:sldLayoutMk cId="0" sldId="2147483673"/>
          </pc:sldLayoutMkLst>
        </pc:sldLayoutChg>
        <pc:sldLayoutChg chg="del">
          <pc:chgData name="Kripa Shanker Nayak" userId="da65e059-e1d8-4b74-aceb-c18660a01f10" providerId="ADAL" clId="{3E150612-F4D1-44C9-B624-297404464075}" dt="2022-11-30T22:35:29.240" v="52" actId="47"/>
          <pc:sldLayoutMkLst>
            <pc:docMk/>
            <pc:sldMasterMk cId="0" sldId="2147483682"/>
            <pc:sldLayoutMk cId="0" sldId="2147483675"/>
          </pc:sldLayoutMkLst>
        </pc:sldLayoutChg>
        <pc:sldLayoutChg chg="del">
          <pc:chgData name="Kripa Shanker Nayak" userId="da65e059-e1d8-4b74-aceb-c18660a01f10" providerId="ADAL" clId="{3E150612-F4D1-44C9-B624-297404464075}" dt="2022-11-30T22:35:09.112" v="51" actId="47"/>
          <pc:sldLayoutMkLst>
            <pc:docMk/>
            <pc:sldMasterMk cId="0" sldId="2147483682"/>
            <pc:sldLayoutMk cId="0" sldId="2147483676"/>
          </pc:sldLayoutMkLst>
        </pc:sldLayoutChg>
        <pc:sldLayoutChg chg="del">
          <pc:chgData name="Kripa Shanker Nayak" userId="da65e059-e1d8-4b74-aceb-c18660a01f10" providerId="ADAL" clId="{3E150612-F4D1-44C9-B624-297404464075}" dt="2022-11-30T22:35:09.112" v="51" actId="47"/>
          <pc:sldLayoutMkLst>
            <pc:docMk/>
            <pc:sldMasterMk cId="0" sldId="2147483682"/>
            <pc:sldLayoutMk cId="0" sldId="2147483677"/>
          </pc:sldLayoutMkLst>
        </pc:sldLayoutChg>
      </pc:sldMasterChg>
      <pc:sldMasterChg chg="del delSldLayout">
        <pc:chgData name="Kripa Shanker Nayak" userId="da65e059-e1d8-4b74-aceb-c18660a01f10" providerId="ADAL" clId="{3E150612-F4D1-44C9-B624-297404464075}" dt="2022-11-30T22:35:09.112" v="51" actId="47"/>
        <pc:sldMasterMkLst>
          <pc:docMk/>
          <pc:sldMasterMk cId="0" sldId="2147483683"/>
        </pc:sldMasterMkLst>
        <pc:sldLayoutChg chg="del">
          <pc:chgData name="Kripa Shanker Nayak" userId="da65e059-e1d8-4b74-aceb-c18660a01f10" providerId="ADAL" clId="{3E150612-F4D1-44C9-B624-297404464075}" dt="2022-11-30T22:35:09.112" v="51" actId="47"/>
          <pc:sldLayoutMkLst>
            <pc:docMk/>
            <pc:sldMasterMk cId="0" sldId="2147483683"/>
            <pc:sldLayoutMk cId="0" sldId="2147483680"/>
          </pc:sldLayoutMkLst>
        </pc:sldLayoutChg>
        <pc:sldLayoutChg chg="del">
          <pc:chgData name="Kripa Shanker Nayak" userId="da65e059-e1d8-4b74-aceb-c18660a01f10" providerId="ADAL" clId="{3E150612-F4D1-44C9-B624-297404464075}" dt="2022-11-30T22:35:09.112" v="51" actId="47"/>
          <pc:sldLayoutMkLst>
            <pc:docMk/>
            <pc:sldMasterMk cId="0" sldId="2147483683"/>
            <pc:sldLayoutMk cId="0" sldId="2147483681"/>
          </pc:sldLayoutMkLst>
        </pc:sldLayoutChg>
      </pc:sldMasterChg>
    </pc:docChg>
  </pc:docChgLst>
  <pc:docChgLst>
    <pc:chgData name="Ishaan Sinha" userId="e5c370a7-e2de-49fa-a045-304b04be0628" providerId="ADAL" clId="{4D6095D2-0C3B-4FD6-A488-95EC4DD5639F}"/>
    <pc:docChg chg="undo custSel addSld delSld modSld">
      <pc:chgData name="Ishaan Sinha" userId="e5c370a7-e2de-49fa-a045-304b04be0628" providerId="ADAL" clId="{4D6095D2-0C3B-4FD6-A488-95EC4DD5639F}" dt="2022-12-01T01:42:53.199" v="475" actId="403"/>
      <pc:docMkLst>
        <pc:docMk/>
      </pc:docMkLst>
      <pc:sldChg chg="modSp mod">
        <pc:chgData name="Ishaan Sinha" userId="e5c370a7-e2de-49fa-a045-304b04be0628" providerId="ADAL" clId="{4D6095D2-0C3B-4FD6-A488-95EC4DD5639F}" dt="2022-12-01T01:09:10.184" v="3" actId="6549"/>
        <pc:sldMkLst>
          <pc:docMk/>
          <pc:sldMk cId="0" sldId="256"/>
        </pc:sldMkLst>
        <pc:spChg chg="mod">
          <ac:chgData name="Ishaan Sinha" userId="e5c370a7-e2de-49fa-a045-304b04be0628" providerId="ADAL" clId="{4D6095D2-0C3B-4FD6-A488-95EC4DD5639F}" dt="2022-12-01T01:09:10.184" v="3" actId="6549"/>
          <ac:spMkLst>
            <pc:docMk/>
            <pc:sldMk cId="0" sldId="256"/>
            <ac:spMk id="182" creationId="{00000000-0000-0000-0000-000000000000}"/>
          </ac:spMkLst>
        </pc:spChg>
      </pc:sldChg>
      <pc:sldChg chg="modSp del mod">
        <pc:chgData name="Ishaan Sinha" userId="e5c370a7-e2de-49fa-a045-304b04be0628" providerId="ADAL" clId="{4D6095D2-0C3B-4FD6-A488-95EC4DD5639F}" dt="2022-12-01T01:09:22.849" v="4" actId="47"/>
        <pc:sldMkLst>
          <pc:docMk/>
          <pc:sldMk cId="0" sldId="257"/>
        </pc:sldMkLst>
        <pc:graphicFrameChg chg="modGraphic">
          <ac:chgData name="Ishaan Sinha" userId="e5c370a7-e2de-49fa-a045-304b04be0628" providerId="ADAL" clId="{4D6095D2-0C3B-4FD6-A488-95EC4DD5639F}" dt="2022-11-30T12:38:18.025" v="1" actId="2164"/>
          <ac:graphicFrameMkLst>
            <pc:docMk/>
            <pc:sldMk cId="0" sldId="257"/>
            <ac:graphicFrameMk id="190" creationId="{00000000-0000-0000-0000-000000000000}"/>
          </ac:graphicFrameMkLst>
        </pc:graphicFrameChg>
      </pc:sldChg>
      <pc:sldChg chg="modSp mod">
        <pc:chgData name="Ishaan Sinha" userId="e5c370a7-e2de-49fa-a045-304b04be0628" providerId="ADAL" clId="{4D6095D2-0C3B-4FD6-A488-95EC4DD5639F}" dt="2022-12-01T01:10:59.027" v="5" actId="12"/>
        <pc:sldMkLst>
          <pc:docMk/>
          <pc:sldMk cId="0" sldId="259"/>
        </pc:sldMkLst>
        <pc:spChg chg="mod">
          <ac:chgData name="Ishaan Sinha" userId="e5c370a7-e2de-49fa-a045-304b04be0628" providerId="ADAL" clId="{4D6095D2-0C3B-4FD6-A488-95EC4DD5639F}" dt="2022-12-01T01:10:59.027" v="5" actId="12"/>
          <ac:spMkLst>
            <pc:docMk/>
            <pc:sldMk cId="0" sldId="259"/>
            <ac:spMk id="222" creationId="{00000000-0000-0000-0000-000000000000}"/>
          </ac:spMkLst>
        </pc:spChg>
      </pc:sldChg>
      <pc:sldChg chg="modSp mod">
        <pc:chgData name="Ishaan Sinha" userId="e5c370a7-e2de-49fa-a045-304b04be0628" providerId="ADAL" clId="{4D6095D2-0C3B-4FD6-A488-95EC4DD5639F}" dt="2022-12-01T01:16:24.531" v="29" actId="20577"/>
        <pc:sldMkLst>
          <pc:docMk/>
          <pc:sldMk cId="561241174" sldId="319"/>
        </pc:sldMkLst>
        <pc:spChg chg="mod">
          <ac:chgData name="Ishaan Sinha" userId="e5c370a7-e2de-49fa-a045-304b04be0628" providerId="ADAL" clId="{4D6095D2-0C3B-4FD6-A488-95EC4DD5639F}" dt="2022-12-01T01:16:00.177" v="20" actId="12"/>
          <ac:spMkLst>
            <pc:docMk/>
            <pc:sldMk cId="561241174" sldId="319"/>
            <ac:spMk id="13" creationId="{521B9A31-9B7F-27D1-7106-228155ACAC40}"/>
          </ac:spMkLst>
        </pc:spChg>
        <pc:spChg chg="mod">
          <ac:chgData name="Ishaan Sinha" userId="e5c370a7-e2de-49fa-a045-304b04be0628" providerId="ADAL" clId="{4D6095D2-0C3B-4FD6-A488-95EC4DD5639F}" dt="2022-12-01T01:16:24.531" v="29" actId="20577"/>
          <ac:spMkLst>
            <pc:docMk/>
            <pc:sldMk cId="561241174" sldId="319"/>
            <ac:spMk id="18" creationId="{F5AC0A8B-976A-0A4B-CA8F-0B044C246385}"/>
          </ac:spMkLst>
        </pc:spChg>
        <pc:spChg chg="mod">
          <ac:chgData name="Ishaan Sinha" userId="e5c370a7-e2de-49fa-a045-304b04be0628" providerId="ADAL" clId="{4D6095D2-0C3B-4FD6-A488-95EC4DD5639F}" dt="2022-12-01T01:15:53.185" v="19" actId="12"/>
          <ac:spMkLst>
            <pc:docMk/>
            <pc:sldMk cId="561241174" sldId="319"/>
            <ac:spMk id="290" creationId="{00000000-0000-0000-0000-000000000000}"/>
          </ac:spMkLst>
        </pc:spChg>
      </pc:sldChg>
      <pc:sldChg chg="add del">
        <pc:chgData name="Ishaan Sinha" userId="e5c370a7-e2de-49fa-a045-304b04be0628" providerId="ADAL" clId="{4D6095D2-0C3B-4FD6-A488-95EC4DD5639F}" dt="2022-12-01T01:14:48.845" v="18"/>
        <pc:sldMkLst>
          <pc:docMk/>
          <pc:sldMk cId="585706961" sldId="323"/>
        </pc:sldMkLst>
      </pc:sldChg>
      <pc:sldChg chg="add del">
        <pc:chgData name="Ishaan Sinha" userId="e5c370a7-e2de-49fa-a045-304b04be0628" providerId="ADAL" clId="{4D6095D2-0C3B-4FD6-A488-95EC4DD5639F}" dt="2022-12-01T01:16:56.892" v="31"/>
        <pc:sldMkLst>
          <pc:docMk/>
          <pc:sldMk cId="3058824966" sldId="324"/>
        </pc:sldMkLst>
      </pc:sldChg>
      <pc:sldChg chg="add del">
        <pc:chgData name="Ishaan Sinha" userId="e5c370a7-e2de-49fa-a045-304b04be0628" providerId="ADAL" clId="{4D6095D2-0C3B-4FD6-A488-95EC4DD5639F}" dt="2022-12-01T01:14:01.253" v="13"/>
        <pc:sldMkLst>
          <pc:docMk/>
          <pc:sldMk cId="3720428715" sldId="331"/>
        </pc:sldMkLst>
      </pc:sldChg>
      <pc:sldChg chg="add del">
        <pc:chgData name="Ishaan Sinha" userId="e5c370a7-e2de-49fa-a045-304b04be0628" providerId="ADAL" clId="{4D6095D2-0C3B-4FD6-A488-95EC4DD5639F}" dt="2022-12-01T01:14:16.705" v="16"/>
        <pc:sldMkLst>
          <pc:docMk/>
          <pc:sldMk cId="318077842" sldId="332"/>
        </pc:sldMkLst>
      </pc:sldChg>
      <pc:sldChg chg="add del">
        <pc:chgData name="Ishaan Sinha" userId="e5c370a7-e2de-49fa-a045-304b04be0628" providerId="ADAL" clId="{4D6095D2-0C3B-4FD6-A488-95EC4DD5639F}" dt="2022-12-01T01:14:16.705" v="16"/>
        <pc:sldMkLst>
          <pc:docMk/>
          <pc:sldMk cId="2940396969" sldId="333"/>
        </pc:sldMkLst>
      </pc:sldChg>
      <pc:sldChg chg="del">
        <pc:chgData name="Ishaan Sinha" userId="e5c370a7-e2de-49fa-a045-304b04be0628" providerId="ADAL" clId="{4D6095D2-0C3B-4FD6-A488-95EC4DD5639F}" dt="2022-12-01T01:12:52.722" v="7" actId="47"/>
        <pc:sldMkLst>
          <pc:docMk/>
          <pc:sldMk cId="3152392541" sldId="334"/>
        </pc:sldMkLst>
      </pc:sldChg>
      <pc:sldChg chg="add del">
        <pc:chgData name="Ishaan Sinha" userId="e5c370a7-e2de-49fa-a045-304b04be0628" providerId="ADAL" clId="{4D6095D2-0C3B-4FD6-A488-95EC4DD5639F}" dt="2022-12-01T01:13:08.805" v="9"/>
        <pc:sldMkLst>
          <pc:docMk/>
          <pc:sldMk cId="1383801046" sldId="335"/>
        </pc:sldMkLst>
      </pc:sldChg>
      <pc:sldChg chg="add del">
        <pc:chgData name="Ishaan Sinha" userId="e5c370a7-e2de-49fa-a045-304b04be0628" providerId="ADAL" clId="{4D6095D2-0C3B-4FD6-A488-95EC4DD5639F}" dt="2022-12-01T01:13:24.064" v="11"/>
        <pc:sldMkLst>
          <pc:docMk/>
          <pc:sldMk cId="3775907175" sldId="336"/>
        </pc:sldMkLst>
      </pc:sldChg>
      <pc:sldChg chg="modSp mod">
        <pc:chgData name="Ishaan Sinha" userId="e5c370a7-e2de-49fa-a045-304b04be0628" providerId="ADAL" clId="{4D6095D2-0C3B-4FD6-A488-95EC4DD5639F}" dt="2022-12-01T01:11:15.639" v="6" actId="12"/>
        <pc:sldMkLst>
          <pc:docMk/>
          <pc:sldMk cId="3297911340" sldId="340"/>
        </pc:sldMkLst>
        <pc:spChg chg="mod">
          <ac:chgData name="Ishaan Sinha" userId="e5c370a7-e2de-49fa-a045-304b04be0628" providerId="ADAL" clId="{4D6095D2-0C3B-4FD6-A488-95EC4DD5639F}" dt="2022-12-01T01:11:15.639" v="6" actId="12"/>
          <ac:spMkLst>
            <pc:docMk/>
            <pc:sldMk cId="3297911340" sldId="340"/>
            <ac:spMk id="2" creationId="{64A1174F-0043-5AC0-CDE9-6FBBC18DC843}"/>
          </ac:spMkLst>
        </pc:spChg>
      </pc:sldChg>
      <pc:sldChg chg="addSp delSp modSp add mod">
        <pc:chgData name="Ishaan Sinha" userId="e5c370a7-e2de-49fa-a045-304b04be0628" providerId="ADAL" clId="{4D6095D2-0C3B-4FD6-A488-95EC4DD5639F}" dt="2022-12-01T01:41:44.388" v="464" actId="2711"/>
        <pc:sldMkLst>
          <pc:docMk/>
          <pc:sldMk cId="2761561041" sldId="343"/>
        </pc:sldMkLst>
        <pc:spChg chg="add mod">
          <ac:chgData name="Ishaan Sinha" userId="e5c370a7-e2de-49fa-a045-304b04be0628" providerId="ADAL" clId="{4D6095D2-0C3B-4FD6-A488-95EC4DD5639F}" dt="2022-12-01T01:41:44.388" v="464" actId="2711"/>
          <ac:spMkLst>
            <pc:docMk/>
            <pc:sldMk cId="2761561041" sldId="343"/>
            <ac:spMk id="6" creationId="{2FB37834-5411-BA49-91D0-74AD702D99D1}"/>
          </ac:spMkLst>
        </pc:spChg>
        <pc:spChg chg="mod">
          <ac:chgData name="Ishaan Sinha" userId="e5c370a7-e2de-49fa-a045-304b04be0628" providerId="ADAL" clId="{4D6095D2-0C3B-4FD6-A488-95EC4DD5639F}" dt="2022-12-01T01:27:36.550" v="69" actId="14100"/>
          <ac:spMkLst>
            <pc:docMk/>
            <pc:sldMk cId="2761561041" sldId="343"/>
            <ac:spMk id="221" creationId="{00000000-0000-0000-0000-000000000000}"/>
          </ac:spMkLst>
        </pc:spChg>
        <pc:graphicFrameChg chg="del">
          <ac:chgData name="Ishaan Sinha" userId="e5c370a7-e2de-49fa-a045-304b04be0628" providerId="ADAL" clId="{4D6095D2-0C3B-4FD6-A488-95EC4DD5639F}" dt="2022-12-01T01:27:45.162" v="70" actId="478"/>
          <ac:graphicFrameMkLst>
            <pc:docMk/>
            <pc:sldMk cId="2761561041" sldId="343"/>
            <ac:graphicFrameMk id="11" creationId="{3240E028-50BE-E762-104F-106CC74732BC}"/>
          </ac:graphicFrameMkLst>
        </pc:graphicFrameChg>
        <pc:picChg chg="add mod">
          <ac:chgData name="Ishaan Sinha" userId="e5c370a7-e2de-49fa-a045-304b04be0628" providerId="ADAL" clId="{4D6095D2-0C3B-4FD6-A488-95EC4DD5639F}" dt="2022-12-01T01:29:32.974" v="91" actId="1035"/>
          <ac:picMkLst>
            <pc:docMk/>
            <pc:sldMk cId="2761561041" sldId="343"/>
            <ac:picMk id="3" creationId="{5E581728-6286-D984-8EBA-AA6472A4E94F}"/>
          </ac:picMkLst>
        </pc:picChg>
        <pc:picChg chg="add mod">
          <ac:chgData name="Ishaan Sinha" userId="e5c370a7-e2de-49fa-a045-304b04be0628" providerId="ADAL" clId="{4D6095D2-0C3B-4FD6-A488-95EC4DD5639F}" dt="2022-12-01T01:31:02.045" v="151" actId="1076"/>
          <ac:picMkLst>
            <pc:docMk/>
            <pc:sldMk cId="2761561041" sldId="343"/>
            <ac:picMk id="5" creationId="{220BCBC9-E5EF-A318-B564-8E651DCB9F9A}"/>
          </ac:picMkLst>
        </pc:picChg>
        <pc:picChg chg="del">
          <ac:chgData name="Ishaan Sinha" userId="e5c370a7-e2de-49fa-a045-304b04be0628" providerId="ADAL" clId="{4D6095D2-0C3B-4FD6-A488-95EC4DD5639F}" dt="2022-12-01T01:27:09.668" v="33" actId="478"/>
          <ac:picMkLst>
            <pc:docMk/>
            <pc:sldMk cId="2761561041" sldId="343"/>
            <ac:picMk id="12" creationId="{43EB9D0C-942E-3782-FD08-77FE068478C7}"/>
          </ac:picMkLst>
        </pc:picChg>
      </pc:sldChg>
      <pc:sldChg chg="addSp delSp modSp add mod">
        <pc:chgData name="Ishaan Sinha" userId="e5c370a7-e2de-49fa-a045-304b04be0628" providerId="ADAL" clId="{4D6095D2-0C3B-4FD6-A488-95EC4DD5639F}" dt="2022-12-01T01:41:53.553" v="465" actId="2711"/>
        <pc:sldMkLst>
          <pc:docMk/>
          <pc:sldMk cId="3694941097" sldId="344"/>
        </pc:sldMkLst>
        <pc:spChg chg="mod">
          <ac:chgData name="Ishaan Sinha" userId="e5c370a7-e2de-49fa-a045-304b04be0628" providerId="ADAL" clId="{4D6095D2-0C3B-4FD6-A488-95EC4DD5639F}" dt="2022-12-01T01:41:53.553" v="465" actId="2711"/>
          <ac:spMkLst>
            <pc:docMk/>
            <pc:sldMk cId="3694941097" sldId="344"/>
            <ac:spMk id="6" creationId="{2FB37834-5411-BA49-91D0-74AD702D99D1}"/>
          </ac:spMkLst>
        </pc:spChg>
        <pc:spChg chg="mod">
          <ac:chgData name="Ishaan Sinha" userId="e5c370a7-e2de-49fa-a045-304b04be0628" providerId="ADAL" clId="{4D6095D2-0C3B-4FD6-A488-95EC4DD5639F}" dt="2022-12-01T01:31:26.388" v="167" actId="14100"/>
          <ac:spMkLst>
            <pc:docMk/>
            <pc:sldMk cId="3694941097" sldId="344"/>
            <ac:spMk id="221" creationId="{00000000-0000-0000-0000-000000000000}"/>
          </ac:spMkLst>
        </pc:spChg>
        <pc:picChg chg="add del">
          <ac:chgData name="Ishaan Sinha" userId="e5c370a7-e2de-49fa-a045-304b04be0628" providerId="ADAL" clId="{4D6095D2-0C3B-4FD6-A488-95EC4DD5639F}" dt="2022-12-01T01:32:14.475" v="175" actId="478"/>
          <ac:picMkLst>
            <pc:docMk/>
            <pc:sldMk cId="3694941097" sldId="344"/>
            <ac:picMk id="3" creationId="{5E581728-6286-D984-8EBA-AA6472A4E94F}"/>
          </ac:picMkLst>
        </pc:picChg>
        <pc:picChg chg="add mod">
          <ac:chgData name="Ishaan Sinha" userId="e5c370a7-e2de-49fa-a045-304b04be0628" providerId="ADAL" clId="{4D6095D2-0C3B-4FD6-A488-95EC4DD5639F}" dt="2022-12-01T01:32:08.848" v="174" actId="1076"/>
          <ac:picMkLst>
            <pc:docMk/>
            <pc:sldMk cId="3694941097" sldId="344"/>
            <ac:picMk id="4" creationId="{E4FB1E43-0E77-62BC-4D48-21DEFD44DE88}"/>
          </ac:picMkLst>
        </pc:picChg>
        <pc:picChg chg="add del">
          <ac:chgData name="Ishaan Sinha" userId="e5c370a7-e2de-49fa-a045-304b04be0628" providerId="ADAL" clId="{4D6095D2-0C3B-4FD6-A488-95EC4DD5639F}" dt="2022-12-01T01:32:01.846" v="172" actId="478"/>
          <ac:picMkLst>
            <pc:docMk/>
            <pc:sldMk cId="3694941097" sldId="344"/>
            <ac:picMk id="5" creationId="{220BCBC9-E5EF-A318-B564-8E651DCB9F9A}"/>
          </ac:picMkLst>
        </pc:picChg>
        <pc:picChg chg="add mod">
          <ac:chgData name="Ishaan Sinha" userId="e5c370a7-e2de-49fa-a045-304b04be0628" providerId="ADAL" clId="{4D6095D2-0C3B-4FD6-A488-95EC4DD5639F}" dt="2022-12-01T01:32:44.148" v="177" actId="1076"/>
          <ac:picMkLst>
            <pc:docMk/>
            <pc:sldMk cId="3694941097" sldId="344"/>
            <ac:picMk id="8" creationId="{66A34FE1-33A1-ABC0-201F-DAF09FD384FA}"/>
          </ac:picMkLst>
        </pc:picChg>
        <pc:picChg chg="add del mod">
          <ac:chgData name="Ishaan Sinha" userId="e5c370a7-e2de-49fa-a045-304b04be0628" providerId="ADAL" clId="{4D6095D2-0C3B-4FD6-A488-95EC4DD5639F}" dt="2022-12-01T01:34:48.837" v="261" actId="478"/>
          <ac:picMkLst>
            <pc:docMk/>
            <pc:sldMk cId="3694941097" sldId="344"/>
            <ac:picMk id="10" creationId="{08F00C8D-6C04-B897-F629-CBAD4C3BAAB3}"/>
          </ac:picMkLst>
        </pc:picChg>
      </pc:sldChg>
      <pc:sldChg chg="addSp delSp modSp add mod">
        <pc:chgData name="Ishaan Sinha" userId="e5c370a7-e2de-49fa-a045-304b04be0628" providerId="ADAL" clId="{4D6095D2-0C3B-4FD6-A488-95EC4DD5639F}" dt="2022-12-01T01:42:19.103" v="470" actId="122"/>
        <pc:sldMkLst>
          <pc:docMk/>
          <pc:sldMk cId="2559530254" sldId="345"/>
        </pc:sldMkLst>
        <pc:spChg chg="add mod">
          <ac:chgData name="Ishaan Sinha" userId="e5c370a7-e2de-49fa-a045-304b04be0628" providerId="ADAL" clId="{4D6095D2-0C3B-4FD6-A488-95EC4DD5639F}" dt="2022-12-01T01:42:06.401" v="467" actId="2711"/>
          <ac:spMkLst>
            <pc:docMk/>
            <pc:sldMk cId="2559530254" sldId="345"/>
            <ac:spMk id="2" creationId="{0DB49B6F-EA23-18DA-4F25-107D2E0837FD}"/>
          </ac:spMkLst>
        </pc:spChg>
        <pc:spChg chg="add del mod">
          <ac:chgData name="Ishaan Sinha" userId="e5c370a7-e2de-49fa-a045-304b04be0628" providerId="ADAL" clId="{4D6095D2-0C3B-4FD6-A488-95EC4DD5639F}" dt="2022-12-01T01:42:19.103" v="470" actId="122"/>
          <ac:spMkLst>
            <pc:docMk/>
            <pc:sldMk cId="2559530254" sldId="345"/>
            <ac:spMk id="6" creationId="{2FB37834-5411-BA49-91D0-74AD702D99D1}"/>
          </ac:spMkLst>
        </pc:spChg>
        <pc:picChg chg="del">
          <ac:chgData name="Ishaan Sinha" userId="e5c370a7-e2de-49fa-a045-304b04be0628" providerId="ADAL" clId="{4D6095D2-0C3B-4FD6-A488-95EC4DD5639F}" dt="2022-12-01T01:33:32.578" v="182" actId="478"/>
          <ac:picMkLst>
            <pc:docMk/>
            <pc:sldMk cId="2559530254" sldId="345"/>
            <ac:picMk id="4" creationId="{E4FB1E43-0E77-62BC-4D48-21DEFD44DE88}"/>
          </ac:picMkLst>
        </pc:picChg>
        <pc:picChg chg="del">
          <ac:chgData name="Ishaan Sinha" userId="e5c370a7-e2de-49fa-a045-304b04be0628" providerId="ADAL" clId="{4D6095D2-0C3B-4FD6-A488-95EC4DD5639F}" dt="2022-12-01T01:33:31.686" v="181" actId="478"/>
          <ac:picMkLst>
            <pc:docMk/>
            <pc:sldMk cId="2559530254" sldId="345"/>
            <ac:picMk id="8" creationId="{66A34FE1-33A1-ABC0-201F-DAF09FD384FA}"/>
          </ac:picMkLst>
        </pc:picChg>
        <pc:picChg chg="mod">
          <ac:chgData name="Ishaan Sinha" userId="e5c370a7-e2de-49fa-a045-304b04be0628" providerId="ADAL" clId="{4D6095D2-0C3B-4FD6-A488-95EC4DD5639F}" dt="2022-12-01T01:33:52.997" v="192" actId="14100"/>
          <ac:picMkLst>
            <pc:docMk/>
            <pc:sldMk cId="2559530254" sldId="345"/>
            <ac:picMk id="10" creationId="{08F00C8D-6C04-B897-F629-CBAD4C3BAAB3}"/>
          </ac:picMkLst>
        </pc:picChg>
      </pc:sldChg>
      <pc:sldChg chg="addSp delSp modSp add mod">
        <pc:chgData name="Ishaan Sinha" userId="e5c370a7-e2de-49fa-a045-304b04be0628" providerId="ADAL" clId="{4D6095D2-0C3B-4FD6-A488-95EC4DD5639F}" dt="2022-12-01T01:42:30.791" v="471" actId="2711"/>
        <pc:sldMkLst>
          <pc:docMk/>
          <pc:sldMk cId="3539428025" sldId="346"/>
        </pc:sldMkLst>
        <pc:spChg chg="mod">
          <ac:chgData name="Ishaan Sinha" userId="e5c370a7-e2de-49fa-a045-304b04be0628" providerId="ADAL" clId="{4D6095D2-0C3B-4FD6-A488-95EC4DD5639F}" dt="2022-12-01T01:42:30.791" v="471" actId="2711"/>
          <ac:spMkLst>
            <pc:docMk/>
            <pc:sldMk cId="3539428025" sldId="346"/>
            <ac:spMk id="6" creationId="{2FB37834-5411-BA49-91D0-74AD702D99D1}"/>
          </ac:spMkLst>
        </pc:spChg>
        <pc:spChg chg="mod">
          <ac:chgData name="Ishaan Sinha" userId="e5c370a7-e2de-49fa-a045-304b04be0628" providerId="ADAL" clId="{4D6095D2-0C3B-4FD6-A488-95EC4DD5639F}" dt="2022-12-01T01:36:04.795" v="313" actId="20577"/>
          <ac:spMkLst>
            <pc:docMk/>
            <pc:sldMk cId="3539428025" sldId="346"/>
            <ac:spMk id="221" creationId="{00000000-0000-0000-0000-000000000000}"/>
          </ac:spMkLst>
        </pc:spChg>
        <pc:picChg chg="add mod">
          <ac:chgData name="Ishaan Sinha" userId="e5c370a7-e2de-49fa-a045-304b04be0628" providerId="ADAL" clId="{4D6095D2-0C3B-4FD6-A488-95EC4DD5639F}" dt="2022-12-01T01:37:12.204" v="318" actId="1076"/>
          <ac:picMkLst>
            <pc:docMk/>
            <pc:sldMk cId="3539428025" sldId="346"/>
            <ac:picMk id="3" creationId="{3AAEA8AA-0354-A9C3-0241-24951E446E97}"/>
          </ac:picMkLst>
        </pc:picChg>
        <pc:picChg chg="del">
          <ac:chgData name="Ishaan Sinha" userId="e5c370a7-e2de-49fa-a045-304b04be0628" providerId="ADAL" clId="{4D6095D2-0C3B-4FD6-A488-95EC4DD5639F}" dt="2022-12-01T01:36:34.255" v="315" actId="478"/>
          <ac:picMkLst>
            <pc:docMk/>
            <pc:sldMk cId="3539428025" sldId="346"/>
            <ac:picMk id="4" creationId="{E4FB1E43-0E77-62BC-4D48-21DEFD44DE88}"/>
          </ac:picMkLst>
        </pc:picChg>
        <pc:picChg chg="del">
          <ac:chgData name="Ishaan Sinha" userId="e5c370a7-e2de-49fa-a045-304b04be0628" providerId="ADAL" clId="{4D6095D2-0C3B-4FD6-A488-95EC4DD5639F}" dt="2022-12-01T01:36:10.353" v="314" actId="478"/>
          <ac:picMkLst>
            <pc:docMk/>
            <pc:sldMk cId="3539428025" sldId="346"/>
            <ac:picMk id="8" creationId="{66A34FE1-33A1-ABC0-201F-DAF09FD384FA}"/>
          </ac:picMkLst>
        </pc:picChg>
      </pc:sldChg>
      <pc:sldChg chg="addSp delSp modSp add mod">
        <pc:chgData name="Ishaan Sinha" userId="e5c370a7-e2de-49fa-a045-304b04be0628" providerId="ADAL" clId="{4D6095D2-0C3B-4FD6-A488-95EC4DD5639F}" dt="2022-12-01T01:42:53.199" v="475" actId="403"/>
        <pc:sldMkLst>
          <pc:docMk/>
          <pc:sldMk cId="229348203" sldId="347"/>
        </pc:sldMkLst>
        <pc:spChg chg="del">
          <ac:chgData name="Ishaan Sinha" userId="e5c370a7-e2de-49fa-a045-304b04be0628" providerId="ADAL" clId="{4D6095D2-0C3B-4FD6-A488-95EC4DD5639F}" dt="2022-12-01T01:38:10.856" v="336" actId="478"/>
          <ac:spMkLst>
            <pc:docMk/>
            <pc:sldMk cId="229348203" sldId="347"/>
            <ac:spMk id="6" creationId="{2FB37834-5411-BA49-91D0-74AD702D99D1}"/>
          </ac:spMkLst>
        </pc:spChg>
        <pc:spChg chg="add mod">
          <ac:chgData name="Ishaan Sinha" userId="e5c370a7-e2de-49fa-a045-304b04be0628" providerId="ADAL" clId="{4D6095D2-0C3B-4FD6-A488-95EC4DD5639F}" dt="2022-12-01T01:42:49.581" v="474" actId="403"/>
          <ac:spMkLst>
            <pc:docMk/>
            <pc:sldMk cId="229348203" sldId="347"/>
            <ac:spMk id="8" creationId="{11B70585-BE1F-20A2-04F0-49E454F2F7A4}"/>
          </ac:spMkLst>
        </pc:spChg>
        <pc:spChg chg="add mod">
          <ac:chgData name="Ishaan Sinha" userId="e5c370a7-e2de-49fa-a045-304b04be0628" providerId="ADAL" clId="{4D6095D2-0C3B-4FD6-A488-95EC4DD5639F}" dt="2022-12-01T01:42:53.199" v="475" actId="403"/>
          <ac:spMkLst>
            <pc:docMk/>
            <pc:sldMk cId="229348203" sldId="347"/>
            <ac:spMk id="9" creationId="{25DCEB1B-B706-7C7E-5D36-E7541D7C7328}"/>
          </ac:spMkLst>
        </pc:spChg>
        <pc:picChg chg="del">
          <ac:chgData name="Ishaan Sinha" userId="e5c370a7-e2de-49fa-a045-304b04be0628" providerId="ADAL" clId="{4D6095D2-0C3B-4FD6-A488-95EC4DD5639F}" dt="2022-12-01T01:38:08.335" v="335" actId="478"/>
          <ac:picMkLst>
            <pc:docMk/>
            <pc:sldMk cId="229348203" sldId="347"/>
            <ac:picMk id="3" creationId="{3AAEA8AA-0354-A9C3-0241-24951E446E97}"/>
          </ac:picMkLst>
        </pc:picChg>
        <pc:picChg chg="add mod">
          <ac:chgData name="Ishaan Sinha" userId="e5c370a7-e2de-49fa-a045-304b04be0628" providerId="ADAL" clId="{4D6095D2-0C3B-4FD6-A488-95EC4DD5639F}" dt="2022-12-01T01:39:18.757" v="342" actId="1076"/>
          <ac:picMkLst>
            <pc:docMk/>
            <pc:sldMk cId="229348203" sldId="347"/>
            <ac:picMk id="4" creationId="{816218B4-A476-BC2E-FFF8-657B828411E2}"/>
          </ac:picMkLst>
        </pc:picChg>
        <pc:picChg chg="add mod">
          <ac:chgData name="Ishaan Sinha" userId="e5c370a7-e2de-49fa-a045-304b04be0628" providerId="ADAL" clId="{4D6095D2-0C3B-4FD6-A488-95EC4DD5639F}" dt="2022-12-01T01:39:42.868" v="346" actId="1076"/>
          <ac:picMkLst>
            <pc:docMk/>
            <pc:sldMk cId="229348203" sldId="347"/>
            <ac:picMk id="7" creationId="{04C89C0D-9BC2-654B-1CAA-28D1D745D90A}"/>
          </ac:picMkLst>
        </pc:pic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_143_22E92DD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lvl ptCount="3">
          <cx:pt idx="0">Linear Pricing</cx:pt>
          <cx:pt idx="1">Adaptive Pricing</cx:pt>
          <cx:pt idx="2">Dynamic Pricing</cx:pt>
        </cx:lvl>
      </cx:strDim>
      <cx:numDim type="val">
        <cx:f>Sheet1!$B$2:$B$4</cx:f>
        <cx:lvl ptCount="3" formatCode="General">
          <cx:pt idx="0">14839</cx:pt>
          <cx:pt idx="1">957</cx:pt>
          <cx:pt idx="2">2782</cx:pt>
        </cx:lvl>
      </cx:numDim>
    </cx:data>
  </cx:chartData>
  <cx:chart>
    <cx:title pos="t" align="ctr" overlay="0">
      <cx:tx>
        <cx:txData>
          <cx:v>Revenue Waterfall Chart by Models</cx:v>
        </cx:txData>
      </cx:tx>
      <cx:txPr>
        <a:bodyPr spcFirstLastPara="1" vertOverflow="ellipsis" horzOverflow="overflow" wrap="square" lIns="0" tIns="0" rIns="0" bIns="0" anchor="ctr" anchorCtr="1"/>
        <a:lstStyle/>
        <a:p>
          <a:pPr algn="ctr" rtl="0">
            <a:defRPr/>
          </a:pPr>
          <a:r>
            <a:rPr lang="en-US" altLang="zh-CN" sz="1800" b="0" i="0" u="none" strike="noStrike" cap="none">
              <a:solidFill>
                <a:schemeClr val="dk2"/>
              </a:solidFill>
              <a:latin typeface="Manrope"/>
              <a:ea typeface="Source Sans Pro" panose="020B0503030403020204" pitchFamily="34" charset="0"/>
              <a:sym typeface="Arial"/>
            </a:rPr>
            <a:t>Revenue Waterfall Chart by Models</a:t>
          </a:r>
        </a:p>
      </cx:txPr>
    </cx:title>
    <cx:plotArea>
      <cx:plotAreaRegion>
        <cx:series layoutId="waterfall" uniqueId="{508B4D22-4EF4-4A52-B1A1-011EDEC01CD7}">
          <cx:tx>
            <cx:txData>
              <cx:f>Sheet1!$B$1</cx:f>
              <cx:v>Revenue</cx:v>
            </cx:txData>
          </cx:tx>
          <cx:spPr>
            <a:solidFill>
              <a:schemeClr val="accent3">
                <a:lumMod val="85000"/>
              </a:schemeClr>
            </a:solidFill>
          </cx:spPr>
          <cx:dataLabels>
            <cx:numFmt formatCode="#,##0_ ;[Red]-#,##0 " sourceLinked="0"/>
            <cx:txPr>
              <a:bodyPr spcFirstLastPara="1" vertOverflow="ellipsis" horzOverflow="overflow" wrap="square" lIns="0" tIns="0" rIns="0" bIns="0" anchor="ctr" anchorCtr="1"/>
              <a:lstStyle/>
              <a:p>
                <a:pPr algn="ctr" rtl="0">
                  <a:defRPr b="1">
                    <a:ln>
                      <a:noFill/>
                    </a:ln>
                    <a:solidFill>
                      <a:srgbClr val="157DD9"/>
                    </a:solidFill>
                  </a:defRPr>
                </a:pPr>
                <a:endParaRPr lang="en-US" altLang="zh-CN" sz="1197" b="1" i="0" u="none" strike="noStrike" baseline="0">
                  <a:ln>
                    <a:noFill/>
                  </a:ln>
                  <a:solidFill>
                    <a:srgbClr val="157DD9"/>
                  </a:solidFill>
                  <a:latin typeface="Arial"/>
                </a:endParaRPr>
              </a:p>
            </cx:txPr>
            <cx:visibility seriesName="0" categoryName="0" value="1"/>
            <cx:separator>, </cx:separator>
            <cx:dataLabel idx="1">
              <cx:numFmt formatCode="#,##0_ ;[Red]-#,##0 " sourceLinked="0"/>
              <cx:txPr>
                <a:bodyPr spcFirstLastPara="1" vertOverflow="ellipsis" horzOverflow="overflow" wrap="square" lIns="0" tIns="0" rIns="0" bIns="0" anchor="ctr" anchorCtr="1"/>
                <a:lstStyle/>
                <a:p>
                  <a:pPr algn="ctr" rtl="0">
                    <a:defRPr/>
                  </a:pPr>
                  <a:r>
                    <a:rPr lang="en-US" altLang="zh-CN" sz="1197" b="1" i="0" u="none" strike="noStrike" baseline="0">
                      <a:ln>
                        <a:noFill/>
                      </a:ln>
                      <a:solidFill>
                        <a:srgbClr val="157DD9"/>
                      </a:solidFill>
                      <a:latin typeface="Arial"/>
                    </a:rPr>
                    <a:t>957 </a:t>
                  </a:r>
                </a:p>
              </cx:txPr>
              <cx:visibility seriesName="0" categoryName="0" value="1"/>
              <cx:separator>, </cx:separator>
            </cx:dataLabel>
            <cx:dataLabel idx="2">
              <cx:numFmt formatCode="#,##0_ ;[Red]-#,##0 " sourceLinked="0"/>
              <cx:txPr>
                <a:bodyPr spcFirstLastPara="1" vertOverflow="ellipsis" horzOverflow="overflow" wrap="square" lIns="0" tIns="0" rIns="0" bIns="0" anchor="ctr" anchorCtr="1"/>
                <a:lstStyle/>
                <a:p>
                  <a:pPr algn="ctr" rtl="0">
                    <a:defRPr/>
                  </a:pPr>
                  <a:r>
                    <a:rPr lang="en-US" altLang="zh-CN" sz="1197" b="1" i="0" u="none" strike="noStrike" baseline="0">
                      <a:ln>
                        <a:noFill/>
                      </a:ln>
                      <a:solidFill>
                        <a:srgbClr val="157DD9"/>
                      </a:solidFill>
                      <a:latin typeface="Arial"/>
                    </a:rPr>
                    <a:t>2,782 </a:t>
                  </a:r>
                </a:p>
              </cx:txPr>
              <cx:visibility seriesName="0" categoryName="0" value="1"/>
              <cx:separator>, </cx:separator>
            </cx:dataLabel>
          </cx:dataLabels>
          <cx:dataId val="0"/>
          <cx:layoutPr>
            <cx:subtotals/>
          </cx:layoutPr>
        </cx:series>
      </cx:plotAreaRegion>
      <cx:axis id="0">
        <cx:catScaling gapWidth="0.5"/>
        <cx:tickLabels/>
        <cx:txPr>
          <a:bodyPr spcFirstLastPara="1" vertOverflow="ellipsis" horzOverflow="overflow" wrap="square" lIns="0" tIns="0" rIns="0" bIns="0" anchor="ctr" anchorCtr="1"/>
          <a:lstStyle/>
          <a:p>
            <a:pPr algn="ctr" rtl="0">
              <a:defRPr>
                <a:solidFill>
                  <a:srgbClr val="157DD9"/>
                </a:solidFill>
              </a:defRPr>
            </a:pPr>
            <a:endParaRPr lang="en-US" altLang="zh-CN" sz="1197" b="0" i="0" u="none" strike="noStrike" baseline="0">
              <a:solidFill>
                <a:srgbClr val="157DD9"/>
              </a:solidFill>
              <a:latin typeface="Arial"/>
            </a:endParaRPr>
          </a:p>
        </cx:txPr>
      </cx:axis>
      <cx:axis id="1">
        <cx:valScaling/>
        <cx:majorGridlines/>
        <cx:tickLabels/>
        <cx:numFmt formatCode="#,##0;[Red]-#,##0" sourceLinked="0"/>
        <cx:txPr>
          <a:bodyPr spcFirstLastPara="1" vertOverflow="ellipsis" horzOverflow="overflow" wrap="square" lIns="0" tIns="0" rIns="0" bIns="0" anchor="ctr" anchorCtr="1"/>
          <a:lstStyle/>
          <a:p>
            <a:pPr algn="ctr" rtl="0">
              <a:defRPr>
                <a:solidFill>
                  <a:srgbClr val="157DD9"/>
                </a:solidFill>
              </a:defRPr>
            </a:pPr>
            <a:endParaRPr lang="en-US" altLang="zh-CN" sz="1197" b="0" i="0" u="none" strike="noStrike" baseline="0">
              <a:solidFill>
                <a:srgbClr val="157DD9"/>
              </a:solidFill>
              <a:latin typeface="Aria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047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f3ed943d1e_0_27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f3ed943d1e_0_27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010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f3ed943d1e_0_27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f3ed943d1e_0_27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800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f3ed943d1e_0_27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f3ed943d1e_0_27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544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337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059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84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f3ed943d1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f3ed943d1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 Ishaan. Now let’s look at our final results and some business takeaways from our model. The forecasted revenue from our initial linear pricing model is 14839 dollars cumulatively, with an average ticket price at around $148. as Ishaan mentioned, we then implemented our model with adaptive pricing method, which increases our predicted revenue by 957 dollars, and average ticket price increased by 10 dollars to 158. we do see a huge improvement on our final model, which is dynamic pricing model, and the predicted revenue increased by around 2800 dollars to 18578 total revenues, and the average ticket price increased by over thirty dollars to 189. </a:t>
            </a:r>
          </a:p>
          <a:p>
            <a:pPr marL="0" lvl="0" indent="0" algn="l" rtl="0">
              <a:spcBef>
                <a:spcPts val="0"/>
              </a:spcBef>
              <a:spcAft>
                <a:spcPts val="0"/>
              </a:spcAft>
              <a:buNone/>
            </a:pPr>
            <a:endParaRPr lang="en-US"/>
          </a:p>
          <a:p>
            <a:pPr marL="0" lvl="0" indent="0" algn="l" rtl="0">
              <a:spcBef>
                <a:spcPts val="0"/>
              </a:spcBef>
              <a:spcAft>
                <a:spcPts val="0"/>
              </a:spcAft>
              <a:buNone/>
            </a:pPr>
            <a:r>
              <a:rPr lang="en-US"/>
              <a:t>The dynamic pricing model generates most revenue as it captures real time fluctuation in demand and remaining tickets for sale, and reflect such </a:t>
            </a:r>
            <a:r>
              <a:rPr lang="en-US" err="1"/>
              <a:t>chages</a:t>
            </a:r>
            <a:r>
              <a:rPr lang="en-US"/>
              <a:t> on pricing instantly which best fit the market. </a:t>
            </a:r>
            <a:endParaRPr/>
          </a:p>
        </p:txBody>
      </p:sp>
    </p:spTree>
    <p:extLst>
      <p:ext uri="{BB962C8B-B14F-4D97-AF65-F5344CB8AC3E}">
        <p14:creationId xmlns:p14="http://schemas.microsoft.com/office/powerpoint/2010/main" val="1277702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f3ed943d1e_0_27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f3ed943d1e_0_27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The benefit of our dynamic pricing model are shown as below, and it would bring huge potential value to the business due to several reasons.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First, dynamic pricing model maximizes the profitability of our business because it </a:t>
            </a:r>
            <a:r>
              <a:rPr lang="en-CA" altLang="zh-CN" sz="1800" kern="100">
                <a:effectLst/>
                <a:latin typeface="DengXian" panose="02010600030101010101" pitchFamily="2" charset="-122"/>
                <a:ea typeface="DengXian" panose="02010600030101010101" pitchFamily="2" charset="-122"/>
                <a:cs typeface="Times New Roman" panose="02020603050405020304" pitchFamily="18" charset="0"/>
              </a:rPr>
              <a:t> provides a venue for us to sell more and earn more</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 </a:t>
            </a:r>
            <a:r>
              <a:rPr lang="en-CA" altLang="zh-CN" sz="1800" kern="100">
                <a:effectLst/>
                <a:latin typeface="DengXian" panose="02010600030101010101" pitchFamily="2" charset="-122"/>
                <a:ea typeface="DengXian" panose="02010600030101010101" pitchFamily="2" charset="-122"/>
                <a:cs typeface="Times New Roman" panose="02020603050405020304" pitchFamily="18" charset="0"/>
              </a:rPr>
              <a:t>With the use of dynamic pricing, we could increase prices on the tickets when demand have risen, and we are able to sell all available seats at the optimum prices. </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Therefore it brought considerable growth in the revenue, profit and occupancy rate. </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lang="en-CA" altLang="zh-CN" b="0" i="0">
              <a:solidFill>
                <a:srgbClr val="444444"/>
              </a:solidFill>
              <a:effectLst/>
              <a:latin typeface="Helvetica Neue"/>
            </a:endParaRPr>
          </a:p>
          <a:p>
            <a:pPr marL="0" lvl="0" indent="0" algn="l" rtl="0">
              <a:spcBef>
                <a:spcPts val="0"/>
              </a:spcBef>
              <a:spcAft>
                <a:spcPts val="0"/>
              </a:spcAft>
              <a:buNone/>
            </a:pPr>
            <a:r>
              <a:rPr lang="en-CA" altLang="zh-CN" b="0" i="0">
                <a:solidFill>
                  <a:srgbClr val="444444"/>
                </a:solidFill>
                <a:effectLst/>
                <a:latin typeface="Helvetica Neue"/>
              </a:rPr>
              <a:t>Dynamic pricing also improve our competitiveness in the market. The rising competition in the aviation industry gives carriers good enough reasons to not overcharge customers. However, they must be careful not to undercharge customers as well.  As our prices are adjusted with demands, customers can easily find a cheap price from our business when demand is low. This helps us attract more customers, increase market shares, as well as solid our brand image as a company provide good service along with reasonable price. </a:t>
            </a:r>
          </a:p>
          <a:p>
            <a:pPr marL="0" lvl="0" indent="0" algn="l" rtl="0">
              <a:spcBef>
                <a:spcPts val="0"/>
              </a:spcBef>
              <a:spcAft>
                <a:spcPts val="0"/>
              </a:spcAft>
              <a:buNone/>
            </a:pPr>
            <a:endParaRPr lang="en-CA" altLang="zh-CN" b="0" i="0">
              <a:solidFill>
                <a:srgbClr val="444444"/>
              </a:solidFill>
              <a:effectLst/>
              <a:latin typeface="Helvetica Neue"/>
            </a:endParaRPr>
          </a:p>
          <a:p>
            <a:pPr marL="0" lvl="0" indent="0" algn="l" rtl="0">
              <a:spcBef>
                <a:spcPts val="0"/>
              </a:spcBef>
              <a:spcAft>
                <a:spcPts val="0"/>
              </a:spcAft>
              <a:buNone/>
            </a:pPr>
            <a:r>
              <a:rPr lang="en-CA" altLang="zh-CN" b="0" i="0">
                <a:solidFill>
                  <a:srgbClr val="444444"/>
                </a:solidFill>
                <a:effectLst/>
                <a:latin typeface="Helvetica Neue"/>
              </a:rPr>
              <a:t>Dynamic pricing also helps build better customer profile by purpose of travel, demographic info and price affordability. Based on current model, we can further improve it by adding into customer behaviour data, and would bring significant value for marketing strategies as well.</a:t>
            </a:r>
          </a:p>
          <a:p>
            <a:pPr marL="0" lvl="0" indent="0" algn="l" rtl="0">
              <a:spcBef>
                <a:spcPts val="0"/>
              </a:spcBef>
              <a:spcAft>
                <a:spcPts val="0"/>
              </a:spcAft>
              <a:buNone/>
            </a:pPr>
            <a:endParaRPr lang="en-CA" altLang="zh-CN" b="0" i="0">
              <a:solidFill>
                <a:srgbClr val="444444"/>
              </a:solidFill>
              <a:effectLst/>
              <a:latin typeface="Helvetica Neue"/>
            </a:endParaRPr>
          </a:p>
          <a:p>
            <a:pPr marL="0" lvl="0" indent="0" algn="l" rtl="0">
              <a:spcBef>
                <a:spcPts val="0"/>
              </a:spcBef>
              <a:spcAft>
                <a:spcPts val="0"/>
              </a:spcAft>
              <a:buNone/>
            </a:pPr>
            <a:r>
              <a:rPr lang="en-CA" altLang="zh-CN" b="0" i="0">
                <a:solidFill>
                  <a:srgbClr val="444444"/>
                </a:solidFill>
                <a:effectLst/>
                <a:latin typeface="Helvetica Neue"/>
              </a:rPr>
              <a:t>Last but not the least, as you can tell, dynamic pricing is very flexible. Not only because we can modify our model constantly to capture market movement at its best, but also provides the freedom for us to focus on other aspects of business with the additional profit.</a:t>
            </a:r>
          </a:p>
          <a:p>
            <a:pPr marL="0" lvl="0" indent="0" algn="l" rtl="0">
              <a:spcBef>
                <a:spcPts val="0"/>
              </a:spcBef>
              <a:spcAft>
                <a:spcPts val="0"/>
              </a:spcAft>
              <a:buNone/>
            </a:pPr>
            <a:endParaRPr lang="en-CA" altLang="zh-CN" b="0" i="0">
              <a:solidFill>
                <a:srgbClr val="444444"/>
              </a:solidFill>
              <a:effectLst/>
              <a:latin typeface="Helvetica Neue"/>
            </a:endParaRPr>
          </a:p>
          <a:p>
            <a:pPr marL="0" lvl="0" indent="0" algn="l" rtl="0">
              <a:spcBef>
                <a:spcPts val="0"/>
              </a:spcBef>
              <a:spcAft>
                <a:spcPts val="0"/>
              </a:spcAft>
              <a:buNone/>
            </a:pPr>
            <a:r>
              <a:rPr lang="en-CA" altLang="zh-CN" b="0" i="0">
                <a:solidFill>
                  <a:srgbClr val="444444"/>
                </a:solidFill>
                <a:effectLst/>
                <a:latin typeface="Helvetica Neue"/>
              </a:rPr>
              <a:t>Now I’ll walk through our implementation plan for this pricing model.</a:t>
            </a:r>
          </a:p>
        </p:txBody>
      </p:sp>
    </p:spTree>
    <p:extLst>
      <p:ext uri="{BB962C8B-B14F-4D97-AF65-F5344CB8AC3E}">
        <p14:creationId xmlns:p14="http://schemas.microsoft.com/office/powerpoint/2010/main" val="3387128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f3ed943d1e_0_27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f3ed943d1e_0_27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We’ve already finished our phase 1 of implement plan, which is the initial model building process. We tested on one airline and one seat class as of now, and we tuned and optimized our model based on the result.</a:t>
            </a:r>
          </a:p>
          <a:p>
            <a:pPr marL="0" lvl="0" indent="0" algn="l" rtl="0">
              <a:spcBef>
                <a:spcPts val="0"/>
              </a:spcBef>
              <a:spcAft>
                <a:spcPts val="0"/>
              </a:spcAft>
              <a:buNone/>
            </a:pPr>
            <a:endParaRPr lang="en-US"/>
          </a:p>
          <a:p>
            <a:pPr marL="0" lvl="0" indent="0" algn="l" rtl="0">
              <a:spcBef>
                <a:spcPts val="0"/>
              </a:spcBef>
              <a:spcAft>
                <a:spcPts val="0"/>
              </a:spcAft>
              <a:buNone/>
            </a:pPr>
            <a:r>
              <a:rPr lang="en-US"/>
              <a:t>As a next step, we will further improve and deploy our model to a wider range of flights, and seat classes, so that we can enhance the profit for the company. We can also add in customer profile data into our model, to better understand the movement of demands, and provide more value to the company.</a:t>
            </a:r>
          </a:p>
          <a:p>
            <a:pPr marL="0" lvl="0" indent="0" algn="l" rtl="0">
              <a:spcBef>
                <a:spcPts val="0"/>
              </a:spcBef>
              <a:spcAft>
                <a:spcPts val="0"/>
              </a:spcAft>
              <a:buNone/>
            </a:pPr>
            <a:endParaRPr lang="en-US"/>
          </a:p>
          <a:p>
            <a:pPr marL="0" lvl="0" indent="0" algn="l" rtl="0">
              <a:spcBef>
                <a:spcPts val="0"/>
              </a:spcBef>
              <a:spcAft>
                <a:spcPts val="0"/>
              </a:spcAft>
              <a:buNone/>
            </a:pPr>
            <a:r>
              <a:rPr lang="en-US"/>
              <a:t>Then we will continuously monitor and implement our model, track the demand, realized revenue and profit, and compare it with our predicted value, so that to further improve this pricing model.</a:t>
            </a:r>
            <a:endParaRPr/>
          </a:p>
        </p:txBody>
      </p:sp>
    </p:spTree>
    <p:extLst>
      <p:ext uri="{BB962C8B-B14F-4D97-AF65-F5344CB8AC3E}">
        <p14:creationId xmlns:p14="http://schemas.microsoft.com/office/powerpoint/2010/main" val="3565143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b32e5a2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b32e5a2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f3ed943d1e_0_27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f3ed943d1e_0_27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There is also some risks associated with our model. First, it did not taken into extra services into consideration, such as baggage allowance, meals and </a:t>
            </a:r>
            <a:r>
              <a:rPr lang="en-US" err="1"/>
              <a:t>wifi</a:t>
            </a:r>
            <a:r>
              <a:rPr lang="en-US"/>
              <a:t>, </a:t>
            </a:r>
            <a:r>
              <a:rPr lang="en-US" err="1"/>
              <a:t>etc</a:t>
            </a:r>
            <a:r>
              <a:rPr lang="en-US"/>
              <a:t>, which could also play a big role with customers are choosing their flights. As our next steps, we will quantify the value for each service, and build that into our model. We can also optimize our websites’ user experience, to highlight features and services provided by the company, so that to attract more customers.</a:t>
            </a:r>
          </a:p>
          <a:p>
            <a:pPr marL="0" lvl="0" indent="0" algn="l" rtl="0">
              <a:spcBef>
                <a:spcPts val="0"/>
              </a:spcBef>
              <a:spcAft>
                <a:spcPts val="0"/>
              </a:spcAft>
              <a:buNone/>
            </a:pPr>
            <a:endParaRPr lang="en-US"/>
          </a:p>
          <a:p>
            <a:pPr marL="0" lvl="0" indent="0" algn="l" rtl="0">
              <a:spcBef>
                <a:spcPts val="0"/>
              </a:spcBef>
              <a:spcAft>
                <a:spcPts val="0"/>
              </a:spcAft>
              <a:buNone/>
            </a:pPr>
            <a:r>
              <a:rPr lang="en-US"/>
              <a:t>As of now, we’re only focusing on the dynamic demand in our model, but neglected its relationship with competitor’s prices. We lack the visibility of competitor’s prices which could bring some bias to our model. Thus we will also add in competitor’s price tracking into our model in future, and also take flight schedule and target customers into consideration.</a:t>
            </a:r>
          </a:p>
          <a:p>
            <a:pPr marL="0" lvl="0" indent="0" algn="l" rtl="0">
              <a:spcBef>
                <a:spcPts val="0"/>
              </a:spcBef>
              <a:spcAft>
                <a:spcPts val="0"/>
              </a:spcAft>
              <a:buNone/>
            </a:pPr>
            <a:endParaRPr lang="en-US"/>
          </a:p>
          <a:p>
            <a:pPr marL="0" lvl="0" indent="0" algn="l" rtl="0">
              <a:spcBef>
                <a:spcPts val="0"/>
              </a:spcBef>
              <a:spcAft>
                <a:spcPts val="0"/>
              </a:spcAft>
              <a:buNone/>
            </a:pPr>
            <a:r>
              <a:rPr lang="en-US"/>
              <a:t>That concludes our presentation and thank you for your time.</a:t>
            </a:r>
            <a:endParaRPr/>
          </a:p>
        </p:txBody>
      </p:sp>
    </p:spTree>
    <p:extLst>
      <p:ext uri="{BB962C8B-B14F-4D97-AF65-F5344CB8AC3E}">
        <p14:creationId xmlns:p14="http://schemas.microsoft.com/office/powerpoint/2010/main" val="57619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f3ed943d1e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f3ed943d1e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75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81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79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6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049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165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94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3ed943d1e_0_27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3ed943d1e_0_27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762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19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6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82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ed943d1e_0_27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29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2177150"/>
            <a:ext cx="5728200" cy="1973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500">
                <a:solidFill>
                  <a:schemeClr val="lt1"/>
                </a:solidFill>
                <a:highlight>
                  <a:schemeClr val="dk2"/>
                </a:high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4218898"/>
            <a:ext cx="4514100" cy="37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2">
    <p:bg>
      <p:bgPr>
        <a:solidFill>
          <a:schemeClr val="dk2"/>
        </a:solidFill>
        <a:effectLst/>
      </p:bgPr>
    </p:bg>
    <p:spTree>
      <p:nvGrpSpPr>
        <p:cNvPr id="1" name="Shape 16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1">
    <p:spTree>
      <p:nvGrpSpPr>
        <p:cNvPr id="1" name="Shape 17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7" name="Google Shape;17;p4"/>
          <p:cNvSpPr txBox="1">
            <a:spLocks noGrp="1"/>
          </p:cNvSpPr>
          <p:nvPr>
            <p:ph type="body" idx="1"/>
          </p:nvPr>
        </p:nvSpPr>
        <p:spPr>
          <a:xfrm>
            <a:off x="713100" y="1160389"/>
            <a:ext cx="7717800" cy="513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3578600" y="3299750"/>
            <a:ext cx="4850700" cy="1305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title"/>
          </p:nvPr>
        </p:nvSpPr>
        <p:spPr>
          <a:xfrm>
            <a:off x="4508100" y="2521275"/>
            <a:ext cx="3921300" cy="685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3600">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4">
  <p:cSld name="BLANK_20">
    <p:bg>
      <p:bgPr>
        <a:solidFill>
          <a:schemeClr val="lt1"/>
        </a:solidFill>
        <a:effectLst/>
      </p:bgPr>
    </p:bg>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1592702" y="1356950"/>
            <a:ext cx="5966100" cy="81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solidFill>
                  <a:schemeClr val="lt2"/>
                </a:solidFill>
                <a:highlight>
                  <a:schemeClr val="dk2"/>
                </a:highlight>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4" name="Google Shape;74;p17"/>
          <p:cNvSpPr txBox="1">
            <a:spLocks noGrp="1"/>
          </p:cNvSpPr>
          <p:nvPr>
            <p:ph type="title" idx="2" hasCustomPrompt="1"/>
          </p:nvPr>
        </p:nvSpPr>
        <p:spPr>
          <a:xfrm>
            <a:off x="3889202" y="539451"/>
            <a:ext cx="1373100" cy="74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5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
        <p:nvSpPr>
          <p:cNvPr id="75" name="Google Shape;75;p17"/>
          <p:cNvSpPr txBox="1">
            <a:spLocks noGrp="1"/>
          </p:cNvSpPr>
          <p:nvPr>
            <p:ph type="subTitle" idx="1"/>
          </p:nvPr>
        </p:nvSpPr>
        <p:spPr>
          <a:xfrm>
            <a:off x="2350652" y="2204650"/>
            <a:ext cx="4450200" cy="4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BLANK_16">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85" name="Google Shape;85;p20"/>
          <p:cNvSpPr txBox="1">
            <a:spLocks noGrp="1"/>
          </p:cNvSpPr>
          <p:nvPr>
            <p:ph type="subTitle" idx="1"/>
          </p:nvPr>
        </p:nvSpPr>
        <p:spPr>
          <a:xfrm>
            <a:off x="1899701" y="1912950"/>
            <a:ext cx="13869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86" name="Google Shape;86;p20"/>
          <p:cNvSpPr txBox="1">
            <a:spLocks noGrp="1"/>
          </p:cNvSpPr>
          <p:nvPr>
            <p:ph type="subTitle" idx="2"/>
          </p:nvPr>
        </p:nvSpPr>
        <p:spPr>
          <a:xfrm>
            <a:off x="1080882" y="2306539"/>
            <a:ext cx="2205600" cy="75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87" name="Google Shape;87;p20"/>
          <p:cNvSpPr txBox="1">
            <a:spLocks noGrp="1"/>
          </p:cNvSpPr>
          <p:nvPr>
            <p:ph type="subTitle" idx="3"/>
          </p:nvPr>
        </p:nvSpPr>
        <p:spPr>
          <a:xfrm>
            <a:off x="5858551" y="3077875"/>
            <a:ext cx="13869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88" name="Google Shape;88;p20"/>
          <p:cNvSpPr txBox="1">
            <a:spLocks noGrp="1"/>
          </p:cNvSpPr>
          <p:nvPr>
            <p:ph type="subTitle" idx="4"/>
          </p:nvPr>
        </p:nvSpPr>
        <p:spPr>
          <a:xfrm>
            <a:off x="5858557" y="3471475"/>
            <a:ext cx="2205600" cy="7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4">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103" name="Google Shape;103;p23"/>
          <p:cNvSpPr txBox="1">
            <a:spLocks noGrp="1"/>
          </p:cNvSpPr>
          <p:nvPr>
            <p:ph type="subTitle" idx="1"/>
          </p:nvPr>
        </p:nvSpPr>
        <p:spPr>
          <a:xfrm>
            <a:off x="2020116" y="1664394"/>
            <a:ext cx="1153500" cy="35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4" name="Google Shape;104;p23"/>
          <p:cNvSpPr txBox="1">
            <a:spLocks noGrp="1"/>
          </p:cNvSpPr>
          <p:nvPr>
            <p:ph type="subTitle" idx="2"/>
          </p:nvPr>
        </p:nvSpPr>
        <p:spPr>
          <a:xfrm>
            <a:off x="968141" y="2015267"/>
            <a:ext cx="2205600" cy="7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3"/>
          <p:cNvSpPr txBox="1">
            <a:spLocks noGrp="1"/>
          </p:cNvSpPr>
          <p:nvPr>
            <p:ph type="subTitle" idx="3"/>
          </p:nvPr>
        </p:nvSpPr>
        <p:spPr>
          <a:xfrm>
            <a:off x="5970766" y="1664394"/>
            <a:ext cx="11535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6" name="Google Shape;106;p23"/>
          <p:cNvSpPr txBox="1">
            <a:spLocks noGrp="1"/>
          </p:cNvSpPr>
          <p:nvPr>
            <p:ph type="subTitle" idx="4"/>
          </p:nvPr>
        </p:nvSpPr>
        <p:spPr>
          <a:xfrm>
            <a:off x="5970766" y="2015267"/>
            <a:ext cx="2205600" cy="7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3"/>
          <p:cNvSpPr txBox="1">
            <a:spLocks noGrp="1"/>
          </p:cNvSpPr>
          <p:nvPr>
            <p:ph type="subTitle" idx="5"/>
          </p:nvPr>
        </p:nvSpPr>
        <p:spPr>
          <a:xfrm>
            <a:off x="2020116" y="3134575"/>
            <a:ext cx="1153500" cy="35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8" name="Google Shape;108;p23"/>
          <p:cNvSpPr txBox="1">
            <a:spLocks noGrp="1"/>
          </p:cNvSpPr>
          <p:nvPr>
            <p:ph type="subTitle" idx="6"/>
          </p:nvPr>
        </p:nvSpPr>
        <p:spPr>
          <a:xfrm>
            <a:off x="968141" y="3485573"/>
            <a:ext cx="2205600" cy="7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3"/>
          <p:cNvSpPr txBox="1">
            <a:spLocks noGrp="1"/>
          </p:cNvSpPr>
          <p:nvPr>
            <p:ph type="subTitle" idx="7"/>
          </p:nvPr>
        </p:nvSpPr>
        <p:spPr>
          <a:xfrm>
            <a:off x="5970766" y="3134575"/>
            <a:ext cx="11535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0" name="Google Shape;110;p23"/>
          <p:cNvSpPr txBox="1">
            <a:spLocks noGrp="1"/>
          </p:cNvSpPr>
          <p:nvPr>
            <p:ph type="subTitle" idx="8"/>
          </p:nvPr>
        </p:nvSpPr>
        <p:spPr>
          <a:xfrm>
            <a:off x="5970766" y="3485573"/>
            <a:ext cx="2205600" cy="7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BLANK_2">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713100" y="1201112"/>
            <a:ext cx="378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8" name="Google Shape;158;p28"/>
          <p:cNvSpPr txBox="1">
            <a:spLocks noGrp="1"/>
          </p:cNvSpPr>
          <p:nvPr>
            <p:ph type="subTitle" idx="1"/>
          </p:nvPr>
        </p:nvSpPr>
        <p:spPr>
          <a:xfrm>
            <a:off x="713100" y="1841262"/>
            <a:ext cx="3425700" cy="210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1pPr>
            <a:lvl2pPr lvl="1">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2pPr>
            <a:lvl3pPr lvl="2">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3pPr>
            <a:lvl4pPr lvl="3">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4pPr>
            <a:lvl5pPr lvl="4">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5pPr>
            <a:lvl6pPr lvl="5">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6pPr>
            <a:lvl7pPr lvl="6">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7pPr>
            <a:lvl8pPr lvl="7">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8pPr>
            <a:lvl9pPr lvl="8">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1pPr>
            <a:lvl2pPr marL="914400" lvl="1"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3" r:id="rId6"/>
    <p:sldLayoutId id="2147483666" r:id="rId7"/>
    <p:sldLayoutId id="2147483669" r:id="rId8"/>
    <p:sldLayoutId id="2147483674"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hyperlink" Target="https://www.altexsoft.com/blog/dynamic-pricing-airlines/" TargetMode="External"/><Relationship Id="rId3" Type="http://schemas.openxmlformats.org/officeDocument/2006/relationships/hyperlink" Target="https://www.travelweek.ca/news/latest-iata-stats-show-brighter-2022-outlook-for-global-airline-industry/" TargetMode="External"/><Relationship Id="rId7" Type="http://schemas.openxmlformats.org/officeDocument/2006/relationships/hyperlink" Target="https://www.atpco.net/airline-dynamic-pricing"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s://www.globenewswire.com/en/news-release/2022/06/28/2470107/28124/en/Global-Airlines-Market-Report-2022-A-Severely-Battered-Aviation-Industry-Struggles-to-Revive.html" TargetMode="External"/><Relationship Id="rId5" Type="http://schemas.openxmlformats.org/officeDocument/2006/relationships/hyperlink" Target="https://www.iata.org/en/pressroom/2022-releases/2022-06-20-02/" TargetMode="External"/><Relationship Id="rId4" Type="http://schemas.openxmlformats.org/officeDocument/2006/relationships/hyperlink" Target="https://www.iata.org/en/iata-repository/publications/economic-reports/airline-industry-economic-performance---june-2022---report/" TargetMode="External"/><Relationship Id="rId9" Type="http://schemas.openxmlformats.org/officeDocument/2006/relationships/hyperlink" Target="https://www.mckinsey.com/industries/travel-logistics-and-infrastructure/our-insights/how-airlines-can-gain-a-competitive-edge-through-pricing#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ctrTitle"/>
          </p:nvPr>
        </p:nvSpPr>
        <p:spPr>
          <a:xfrm>
            <a:off x="713100" y="2177150"/>
            <a:ext cx="5728200" cy="197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Airline Price Optimization</a:t>
            </a:r>
            <a:endParaRPr/>
          </a:p>
        </p:txBody>
      </p:sp>
      <p:sp>
        <p:nvSpPr>
          <p:cNvPr id="182" name="Google Shape;182;p37"/>
          <p:cNvSpPr txBox="1">
            <a:spLocks noGrp="1"/>
          </p:cNvSpPr>
          <p:nvPr>
            <p:ph type="subTitle" idx="1"/>
          </p:nvPr>
        </p:nvSpPr>
        <p:spPr>
          <a:xfrm>
            <a:off x="713100" y="4218898"/>
            <a:ext cx="4514100" cy="3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1"/>
              <a:t>Presented by: Team Adelaide</a:t>
            </a:r>
          </a:p>
        </p:txBody>
      </p:sp>
      <p:pic>
        <p:nvPicPr>
          <p:cNvPr id="183" name="Google Shape;183;p37"/>
          <p:cNvPicPr preferRelativeResize="0"/>
          <p:nvPr/>
        </p:nvPicPr>
        <p:blipFill rotWithShape="1">
          <a:blip r:embed="rId3">
            <a:alphaModFix/>
          </a:blip>
          <a:srcRect l="3174" t="16283" r="2056" b="18215"/>
          <a:stretch/>
        </p:blipFill>
        <p:spPr>
          <a:xfrm rot="379241">
            <a:off x="1807276" y="383215"/>
            <a:ext cx="7105123" cy="2598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6" y="356916"/>
            <a:ext cx="2370082"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Strategies</a:t>
            </a:r>
            <a:endParaRPr sz="3200"/>
          </a:p>
        </p:txBody>
      </p:sp>
      <p:sp>
        <p:nvSpPr>
          <p:cNvPr id="222" name="Google Shape;222;p40"/>
          <p:cNvSpPr txBox="1">
            <a:spLocks noGrp="1"/>
          </p:cNvSpPr>
          <p:nvPr>
            <p:ph type="subTitle" idx="1"/>
          </p:nvPr>
        </p:nvSpPr>
        <p:spPr>
          <a:xfrm>
            <a:off x="1727144" y="3672757"/>
            <a:ext cx="5207107" cy="27867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endParaRPr lang="en"/>
          </a:p>
          <a:p>
            <a:pPr marL="0" lvl="0" indent="0" algn="l" rtl="0">
              <a:spcBef>
                <a:spcPts val="0"/>
              </a:spcBef>
              <a:spcAft>
                <a:spcPts val="0"/>
              </a:spcAft>
            </a:pPr>
            <a:r>
              <a:rPr lang="en"/>
              <a:t>For each approach, we ran 10,000 simulations of the selling period</a:t>
            </a:r>
          </a:p>
          <a:p>
            <a:pPr marL="285750" lvl="0" indent="-285750" algn="l" rtl="0">
              <a:spcBef>
                <a:spcPts val="0"/>
              </a:spcBef>
              <a:spcAft>
                <a:spcPts val="0"/>
              </a:spcAft>
              <a:buFont typeface="Arial" panose="020B0604020202020204" pitchFamily="34" charset="0"/>
              <a:buChar char="•"/>
            </a:pPr>
            <a:endParaRPr/>
          </a:p>
        </p:txBody>
      </p:sp>
      <p:sp>
        <p:nvSpPr>
          <p:cNvPr id="4" name="Google Shape;788;p60">
            <a:extLst>
              <a:ext uri="{FF2B5EF4-FFF2-40B4-BE49-F238E27FC236}">
                <a16:creationId xmlns:a16="http://schemas.microsoft.com/office/drawing/2014/main" id="{63F7B68A-D11E-7B52-0521-C72BF7F925A0}"/>
              </a:ext>
            </a:extLst>
          </p:cNvPr>
          <p:cNvSpPr/>
          <p:nvPr/>
        </p:nvSpPr>
        <p:spPr>
          <a:xfrm>
            <a:off x="3149166" y="2014511"/>
            <a:ext cx="827100" cy="827100"/>
          </a:xfrm>
          <a:prstGeom prst="ellipse">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789;p60">
            <a:extLst>
              <a:ext uri="{FF2B5EF4-FFF2-40B4-BE49-F238E27FC236}">
                <a16:creationId xmlns:a16="http://schemas.microsoft.com/office/drawing/2014/main" id="{A1625FDF-27A3-80BB-EB76-ED21CECF33D1}"/>
              </a:ext>
            </a:extLst>
          </p:cNvPr>
          <p:cNvSpPr txBox="1"/>
          <p:nvPr/>
        </p:nvSpPr>
        <p:spPr>
          <a:xfrm>
            <a:off x="731709" y="1999315"/>
            <a:ext cx="1953649" cy="37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Adjusted Pricing</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6" name="Google Shape;790;p60">
            <a:extLst>
              <a:ext uri="{FF2B5EF4-FFF2-40B4-BE49-F238E27FC236}">
                <a16:creationId xmlns:a16="http://schemas.microsoft.com/office/drawing/2014/main" id="{EDB46E4D-0837-9124-439F-3874AE878312}"/>
              </a:ext>
            </a:extLst>
          </p:cNvPr>
          <p:cNvSpPr txBox="1"/>
          <p:nvPr/>
        </p:nvSpPr>
        <p:spPr>
          <a:xfrm>
            <a:off x="728541" y="2329291"/>
            <a:ext cx="2312103" cy="54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302C3E"/>
                </a:solidFill>
                <a:effectLst/>
                <a:uLnTx/>
                <a:uFillTx/>
                <a:latin typeface="Source Sans Pro"/>
                <a:ea typeface="Source Sans Pro"/>
                <a:cs typeface="Source Sans Pro"/>
                <a:sym typeface="Source Sans Pro"/>
              </a:rPr>
              <a:t>Considers current demand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302C3E"/>
                </a:solidFill>
                <a:effectLst/>
                <a:uLnTx/>
                <a:uFillTx/>
                <a:latin typeface="Source Sans Pro"/>
                <a:ea typeface="Source Sans Pro"/>
                <a:cs typeface="Source Sans Pro"/>
                <a:sym typeface="Source Sans Pro"/>
              </a:rPr>
              <a:t>Disregards future demand</a:t>
            </a:r>
          </a:p>
        </p:txBody>
      </p:sp>
      <p:sp>
        <p:nvSpPr>
          <p:cNvPr id="7" name="Google Shape;791;p60">
            <a:extLst>
              <a:ext uri="{FF2B5EF4-FFF2-40B4-BE49-F238E27FC236}">
                <a16:creationId xmlns:a16="http://schemas.microsoft.com/office/drawing/2014/main" id="{C581ED8A-BADC-C28A-FC63-C528051E3871}"/>
              </a:ext>
            </a:extLst>
          </p:cNvPr>
          <p:cNvSpPr/>
          <p:nvPr/>
        </p:nvSpPr>
        <p:spPr>
          <a:xfrm>
            <a:off x="4518666" y="1309379"/>
            <a:ext cx="827100" cy="827100"/>
          </a:xfrm>
          <a:prstGeom prst="ellipse">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792;p60">
            <a:extLst>
              <a:ext uri="{FF2B5EF4-FFF2-40B4-BE49-F238E27FC236}">
                <a16:creationId xmlns:a16="http://schemas.microsoft.com/office/drawing/2014/main" id="{20BBC427-C383-D33F-469E-C6BFC010B0D2}"/>
              </a:ext>
            </a:extLst>
          </p:cNvPr>
          <p:cNvSpPr txBox="1"/>
          <p:nvPr/>
        </p:nvSpPr>
        <p:spPr>
          <a:xfrm>
            <a:off x="5633188" y="1253469"/>
            <a:ext cx="1667143" cy="37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Linear Pricing</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9" name="Google Shape;793;p60">
            <a:extLst>
              <a:ext uri="{FF2B5EF4-FFF2-40B4-BE49-F238E27FC236}">
                <a16:creationId xmlns:a16="http://schemas.microsoft.com/office/drawing/2014/main" id="{F3C3DA13-CC97-4CD9-DF59-45060FA9DBF3}"/>
              </a:ext>
            </a:extLst>
          </p:cNvPr>
          <p:cNvSpPr txBox="1"/>
          <p:nvPr/>
        </p:nvSpPr>
        <p:spPr>
          <a:xfrm>
            <a:off x="5633185" y="1621608"/>
            <a:ext cx="2930951" cy="54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CA" sz="1400" b="0" i="0" u="none" strike="noStrike" kern="0" cap="none" spc="0" normalizeH="0" baseline="0" noProof="0">
                <a:ln>
                  <a:noFill/>
                </a:ln>
                <a:solidFill>
                  <a:srgbClr val="302C3E"/>
                </a:solidFill>
                <a:effectLst/>
                <a:uLnTx/>
                <a:uFillTx/>
                <a:latin typeface="Source Sans Pro"/>
                <a:ea typeface="Source Sans Pro"/>
                <a:cs typeface="Source Sans Pro"/>
                <a:sym typeface="Source Sans Pro"/>
              </a:rPr>
              <a:t>Disregards Demand</a:t>
            </a:r>
            <a:endParaRPr kumimoji="0" sz="1400" b="0" i="0" u="none" strike="noStrike" kern="0" cap="none" spc="0" normalizeH="0" baseline="0" noProof="0">
              <a:ln>
                <a:noFill/>
              </a:ln>
              <a:solidFill>
                <a:srgbClr val="302C3E"/>
              </a:solidFill>
              <a:effectLst/>
              <a:uLnTx/>
              <a:uFillTx/>
              <a:latin typeface="Source Sans Pro"/>
              <a:ea typeface="Source Sans Pro"/>
              <a:cs typeface="Source Sans Pro"/>
              <a:sym typeface="Source Sans Pro"/>
            </a:endParaRPr>
          </a:p>
        </p:txBody>
      </p:sp>
      <p:sp>
        <p:nvSpPr>
          <p:cNvPr id="11" name="Google Shape;797;p60">
            <a:extLst>
              <a:ext uri="{FF2B5EF4-FFF2-40B4-BE49-F238E27FC236}">
                <a16:creationId xmlns:a16="http://schemas.microsoft.com/office/drawing/2014/main" id="{579B83DB-640C-CCEC-EE33-DB09C47C9760}"/>
              </a:ext>
            </a:extLst>
          </p:cNvPr>
          <p:cNvSpPr/>
          <p:nvPr/>
        </p:nvSpPr>
        <p:spPr>
          <a:xfrm>
            <a:off x="4518666" y="2719643"/>
            <a:ext cx="827100" cy="827100"/>
          </a:xfrm>
          <a:prstGeom prst="ellipse">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798;p60">
            <a:extLst>
              <a:ext uri="{FF2B5EF4-FFF2-40B4-BE49-F238E27FC236}">
                <a16:creationId xmlns:a16="http://schemas.microsoft.com/office/drawing/2014/main" id="{208148DB-3B88-C122-4C5A-7A4B96EC8CB2}"/>
              </a:ext>
            </a:extLst>
          </p:cNvPr>
          <p:cNvSpPr txBox="1"/>
          <p:nvPr/>
        </p:nvSpPr>
        <p:spPr>
          <a:xfrm>
            <a:off x="5633189" y="2662622"/>
            <a:ext cx="2061152" cy="37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Dynamic Pricing</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13" name="Google Shape;799;p60">
            <a:extLst>
              <a:ext uri="{FF2B5EF4-FFF2-40B4-BE49-F238E27FC236}">
                <a16:creationId xmlns:a16="http://schemas.microsoft.com/office/drawing/2014/main" id="{DE736930-95B6-0242-250D-4EF74012A186}"/>
              </a:ext>
            </a:extLst>
          </p:cNvPr>
          <p:cNvSpPr txBox="1"/>
          <p:nvPr/>
        </p:nvSpPr>
        <p:spPr>
          <a:xfrm>
            <a:off x="5633185" y="3030775"/>
            <a:ext cx="3064765" cy="54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302C3E"/>
                </a:solidFill>
                <a:effectLst/>
                <a:uLnTx/>
                <a:uFillTx/>
                <a:latin typeface="Source Sans Pro"/>
                <a:ea typeface="Source Sans Pro"/>
                <a:cs typeface="Source Sans Pro"/>
                <a:sym typeface="Source Sans Pro"/>
              </a:rPr>
              <a:t>Considers current and future demand</a:t>
            </a:r>
          </a:p>
        </p:txBody>
      </p:sp>
      <p:grpSp>
        <p:nvGrpSpPr>
          <p:cNvPr id="14" name="Google Shape;800;p60">
            <a:extLst>
              <a:ext uri="{FF2B5EF4-FFF2-40B4-BE49-F238E27FC236}">
                <a16:creationId xmlns:a16="http://schemas.microsoft.com/office/drawing/2014/main" id="{A81F607D-2BF0-AEA9-B5D9-2196726A2283}"/>
              </a:ext>
            </a:extLst>
          </p:cNvPr>
          <p:cNvGrpSpPr/>
          <p:nvPr/>
        </p:nvGrpSpPr>
        <p:grpSpPr>
          <a:xfrm>
            <a:off x="3346306" y="2213347"/>
            <a:ext cx="432807" cy="428719"/>
            <a:chOff x="3367720" y="1473182"/>
            <a:chExt cx="432807" cy="428719"/>
          </a:xfrm>
        </p:grpSpPr>
        <p:sp>
          <p:nvSpPr>
            <p:cNvPr id="34" name="Google Shape;801;p60">
              <a:extLst>
                <a:ext uri="{FF2B5EF4-FFF2-40B4-BE49-F238E27FC236}">
                  <a16:creationId xmlns:a16="http://schemas.microsoft.com/office/drawing/2014/main" id="{A0EC0D83-C5D0-2A76-88F6-E8CDF83093DB}"/>
                </a:ext>
              </a:extLst>
            </p:cNvPr>
            <p:cNvSpPr/>
            <p:nvPr/>
          </p:nvSpPr>
          <p:spPr>
            <a:xfrm>
              <a:off x="3590221" y="1610421"/>
              <a:ext cx="32772" cy="31329"/>
            </a:xfrm>
            <a:custGeom>
              <a:avLst/>
              <a:gdLst/>
              <a:ahLst/>
              <a:cxnLst/>
              <a:rect l="l" t="t" r="r" b="b"/>
              <a:pathLst>
                <a:path w="954" h="912" extrusionOk="0">
                  <a:moveTo>
                    <a:pt x="203" y="0"/>
                  </a:moveTo>
                  <a:cubicBezTo>
                    <a:pt x="156" y="0"/>
                    <a:pt x="108" y="18"/>
                    <a:pt x="72" y="54"/>
                  </a:cubicBezTo>
                  <a:cubicBezTo>
                    <a:pt x="1" y="125"/>
                    <a:pt x="1" y="221"/>
                    <a:pt x="72" y="292"/>
                  </a:cubicBezTo>
                  <a:lnTo>
                    <a:pt x="644" y="864"/>
                  </a:lnTo>
                  <a:cubicBezTo>
                    <a:pt x="668" y="911"/>
                    <a:pt x="715" y="911"/>
                    <a:pt x="763" y="911"/>
                  </a:cubicBezTo>
                  <a:cubicBezTo>
                    <a:pt x="811" y="911"/>
                    <a:pt x="858" y="911"/>
                    <a:pt x="882" y="864"/>
                  </a:cubicBezTo>
                  <a:cubicBezTo>
                    <a:pt x="953" y="792"/>
                    <a:pt x="953" y="673"/>
                    <a:pt x="882" y="602"/>
                  </a:cubicBezTo>
                  <a:lnTo>
                    <a:pt x="334" y="54"/>
                  </a:lnTo>
                  <a:cubicBezTo>
                    <a:pt x="299" y="18"/>
                    <a:pt x="251" y="0"/>
                    <a:pt x="20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802;p60">
              <a:extLst>
                <a:ext uri="{FF2B5EF4-FFF2-40B4-BE49-F238E27FC236}">
                  <a16:creationId xmlns:a16="http://schemas.microsoft.com/office/drawing/2014/main" id="{91F34F56-71F2-3332-92C6-8C302C8768E8}"/>
                </a:ext>
              </a:extLst>
            </p:cNvPr>
            <p:cNvSpPr/>
            <p:nvPr/>
          </p:nvSpPr>
          <p:spPr>
            <a:xfrm>
              <a:off x="3628696" y="1648861"/>
              <a:ext cx="33562" cy="32154"/>
            </a:xfrm>
            <a:custGeom>
              <a:avLst/>
              <a:gdLst/>
              <a:ahLst/>
              <a:cxnLst/>
              <a:rect l="l" t="t" r="r" b="b"/>
              <a:pathLst>
                <a:path w="977" h="936" extrusionOk="0">
                  <a:moveTo>
                    <a:pt x="203" y="1"/>
                  </a:moveTo>
                  <a:cubicBezTo>
                    <a:pt x="155" y="1"/>
                    <a:pt x="107" y="19"/>
                    <a:pt x="72" y="54"/>
                  </a:cubicBezTo>
                  <a:cubicBezTo>
                    <a:pt x="0" y="126"/>
                    <a:pt x="0" y="245"/>
                    <a:pt x="72" y="316"/>
                  </a:cubicBezTo>
                  <a:lnTo>
                    <a:pt x="643" y="864"/>
                  </a:lnTo>
                  <a:cubicBezTo>
                    <a:pt x="667" y="912"/>
                    <a:pt x="715" y="935"/>
                    <a:pt x="762" y="935"/>
                  </a:cubicBezTo>
                  <a:cubicBezTo>
                    <a:pt x="810" y="935"/>
                    <a:pt x="857" y="912"/>
                    <a:pt x="905" y="864"/>
                  </a:cubicBezTo>
                  <a:cubicBezTo>
                    <a:pt x="977" y="793"/>
                    <a:pt x="977" y="673"/>
                    <a:pt x="905" y="602"/>
                  </a:cubicBezTo>
                  <a:lnTo>
                    <a:pt x="334" y="54"/>
                  </a:lnTo>
                  <a:cubicBezTo>
                    <a:pt x="298" y="19"/>
                    <a:pt x="250" y="1"/>
                    <a:pt x="20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803;p60">
              <a:extLst>
                <a:ext uri="{FF2B5EF4-FFF2-40B4-BE49-F238E27FC236}">
                  <a16:creationId xmlns:a16="http://schemas.microsoft.com/office/drawing/2014/main" id="{371243F7-BD25-2E0A-E8ED-D7FDF2C922CB}"/>
                </a:ext>
              </a:extLst>
            </p:cNvPr>
            <p:cNvSpPr/>
            <p:nvPr/>
          </p:nvSpPr>
          <p:spPr>
            <a:xfrm>
              <a:off x="3627872" y="1514715"/>
              <a:ext cx="51563" cy="50945"/>
            </a:xfrm>
            <a:custGeom>
              <a:avLst/>
              <a:gdLst/>
              <a:ahLst/>
              <a:cxnLst/>
              <a:rect l="l" t="t" r="r" b="b"/>
              <a:pathLst>
                <a:path w="1501" h="1483" extrusionOk="0">
                  <a:moveTo>
                    <a:pt x="1298" y="0"/>
                  </a:moveTo>
                  <a:cubicBezTo>
                    <a:pt x="1251" y="0"/>
                    <a:pt x="1203" y="18"/>
                    <a:pt x="1167" y="54"/>
                  </a:cubicBezTo>
                  <a:lnTo>
                    <a:pt x="929" y="316"/>
                  </a:lnTo>
                  <a:lnTo>
                    <a:pt x="334" y="220"/>
                  </a:lnTo>
                  <a:cubicBezTo>
                    <a:pt x="239" y="220"/>
                    <a:pt x="143" y="292"/>
                    <a:pt x="119" y="387"/>
                  </a:cubicBezTo>
                  <a:cubicBezTo>
                    <a:pt x="119" y="482"/>
                    <a:pt x="191" y="578"/>
                    <a:pt x="286" y="601"/>
                  </a:cubicBezTo>
                  <a:lnTo>
                    <a:pt x="596" y="625"/>
                  </a:lnTo>
                  <a:lnTo>
                    <a:pt x="453" y="768"/>
                  </a:lnTo>
                  <a:lnTo>
                    <a:pt x="215" y="744"/>
                  </a:lnTo>
                  <a:cubicBezTo>
                    <a:pt x="119" y="744"/>
                    <a:pt x="24" y="816"/>
                    <a:pt x="24" y="935"/>
                  </a:cubicBezTo>
                  <a:cubicBezTo>
                    <a:pt x="0" y="1030"/>
                    <a:pt x="96" y="1125"/>
                    <a:pt x="191" y="1125"/>
                  </a:cubicBezTo>
                  <a:lnTo>
                    <a:pt x="358" y="1125"/>
                  </a:lnTo>
                  <a:lnTo>
                    <a:pt x="358" y="1292"/>
                  </a:lnTo>
                  <a:cubicBezTo>
                    <a:pt x="381" y="1411"/>
                    <a:pt x="453" y="1483"/>
                    <a:pt x="548" y="1483"/>
                  </a:cubicBezTo>
                  <a:lnTo>
                    <a:pt x="572" y="1483"/>
                  </a:lnTo>
                  <a:cubicBezTo>
                    <a:pt x="667" y="1459"/>
                    <a:pt x="739" y="1387"/>
                    <a:pt x="739" y="1268"/>
                  </a:cubicBezTo>
                  <a:lnTo>
                    <a:pt x="715" y="1030"/>
                  </a:lnTo>
                  <a:lnTo>
                    <a:pt x="858" y="887"/>
                  </a:lnTo>
                  <a:lnTo>
                    <a:pt x="905" y="1197"/>
                  </a:lnTo>
                  <a:cubicBezTo>
                    <a:pt x="905" y="1292"/>
                    <a:pt x="1001" y="1363"/>
                    <a:pt x="1072" y="1363"/>
                  </a:cubicBezTo>
                  <a:lnTo>
                    <a:pt x="1096" y="1363"/>
                  </a:lnTo>
                  <a:cubicBezTo>
                    <a:pt x="1215" y="1363"/>
                    <a:pt x="1286" y="1268"/>
                    <a:pt x="1263" y="1149"/>
                  </a:cubicBezTo>
                  <a:lnTo>
                    <a:pt x="1191" y="554"/>
                  </a:lnTo>
                  <a:lnTo>
                    <a:pt x="1429" y="316"/>
                  </a:lnTo>
                  <a:cubicBezTo>
                    <a:pt x="1501" y="244"/>
                    <a:pt x="1501" y="125"/>
                    <a:pt x="1429" y="54"/>
                  </a:cubicBezTo>
                  <a:cubicBezTo>
                    <a:pt x="1394" y="18"/>
                    <a:pt x="1346" y="0"/>
                    <a:pt x="1298"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804;p60">
              <a:extLst>
                <a:ext uri="{FF2B5EF4-FFF2-40B4-BE49-F238E27FC236}">
                  <a16:creationId xmlns:a16="http://schemas.microsoft.com/office/drawing/2014/main" id="{F5B314E0-F077-C013-B6AC-6A590F2BC74D}"/>
                </a:ext>
              </a:extLst>
            </p:cNvPr>
            <p:cNvSpPr/>
            <p:nvPr/>
          </p:nvSpPr>
          <p:spPr>
            <a:xfrm>
              <a:off x="3588607" y="1551300"/>
              <a:ext cx="54827" cy="53624"/>
            </a:xfrm>
            <a:custGeom>
              <a:avLst/>
              <a:gdLst/>
              <a:ahLst/>
              <a:cxnLst/>
              <a:rect l="l" t="t" r="r" b="b"/>
              <a:pathLst>
                <a:path w="1596" h="1561" extrusionOk="0">
                  <a:moveTo>
                    <a:pt x="786" y="394"/>
                  </a:moveTo>
                  <a:lnTo>
                    <a:pt x="1167" y="799"/>
                  </a:lnTo>
                  <a:lnTo>
                    <a:pt x="786" y="1180"/>
                  </a:lnTo>
                  <a:lnTo>
                    <a:pt x="381" y="799"/>
                  </a:lnTo>
                  <a:lnTo>
                    <a:pt x="786" y="394"/>
                  </a:lnTo>
                  <a:close/>
                  <a:moveTo>
                    <a:pt x="783" y="1"/>
                  </a:moveTo>
                  <a:cubicBezTo>
                    <a:pt x="703" y="1"/>
                    <a:pt x="619" y="37"/>
                    <a:pt x="548" y="108"/>
                  </a:cubicBezTo>
                  <a:lnTo>
                    <a:pt x="96" y="560"/>
                  </a:lnTo>
                  <a:cubicBezTo>
                    <a:pt x="24" y="632"/>
                    <a:pt x="0" y="703"/>
                    <a:pt x="0" y="799"/>
                  </a:cubicBezTo>
                  <a:cubicBezTo>
                    <a:pt x="0" y="870"/>
                    <a:pt x="24" y="941"/>
                    <a:pt x="96" y="1013"/>
                  </a:cubicBezTo>
                  <a:lnTo>
                    <a:pt x="548" y="1465"/>
                  </a:lnTo>
                  <a:cubicBezTo>
                    <a:pt x="619" y="1537"/>
                    <a:pt x="691" y="1561"/>
                    <a:pt x="786" y="1561"/>
                  </a:cubicBezTo>
                  <a:cubicBezTo>
                    <a:pt x="858" y="1561"/>
                    <a:pt x="953" y="1537"/>
                    <a:pt x="1000" y="1465"/>
                  </a:cubicBezTo>
                  <a:lnTo>
                    <a:pt x="1477" y="1013"/>
                  </a:lnTo>
                  <a:cubicBezTo>
                    <a:pt x="1596" y="894"/>
                    <a:pt x="1596" y="680"/>
                    <a:pt x="1477" y="560"/>
                  </a:cubicBezTo>
                  <a:lnTo>
                    <a:pt x="1000" y="108"/>
                  </a:lnTo>
                  <a:cubicBezTo>
                    <a:pt x="941" y="37"/>
                    <a:pt x="864" y="1"/>
                    <a:pt x="78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805;p60">
              <a:extLst>
                <a:ext uri="{FF2B5EF4-FFF2-40B4-BE49-F238E27FC236}">
                  <a16:creationId xmlns:a16="http://schemas.microsoft.com/office/drawing/2014/main" id="{D2BDCA87-505F-D441-CE7C-A8C56FF81665}"/>
                </a:ext>
              </a:extLst>
            </p:cNvPr>
            <p:cNvSpPr/>
            <p:nvPr/>
          </p:nvSpPr>
          <p:spPr>
            <a:xfrm>
              <a:off x="3623784" y="1551712"/>
              <a:ext cx="88389" cy="86774"/>
            </a:xfrm>
            <a:custGeom>
              <a:avLst/>
              <a:gdLst/>
              <a:ahLst/>
              <a:cxnLst/>
              <a:rect l="l" t="t" r="r" b="b"/>
              <a:pathLst>
                <a:path w="2573" h="2526" extrusionOk="0">
                  <a:moveTo>
                    <a:pt x="2001" y="406"/>
                  </a:moveTo>
                  <a:lnTo>
                    <a:pt x="2144" y="548"/>
                  </a:lnTo>
                  <a:lnTo>
                    <a:pt x="572" y="2120"/>
                  </a:lnTo>
                  <a:lnTo>
                    <a:pt x="429" y="1953"/>
                  </a:lnTo>
                  <a:lnTo>
                    <a:pt x="2001" y="406"/>
                  </a:lnTo>
                  <a:close/>
                  <a:moveTo>
                    <a:pt x="1989" y="1"/>
                  </a:moveTo>
                  <a:cubicBezTo>
                    <a:pt x="1917" y="1"/>
                    <a:pt x="1846" y="25"/>
                    <a:pt x="1786" y="72"/>
                  </a:cubicBezTo>
                  <a:lnTo>
                    <a:pt x="96" y="1763"/>
                  </a:lnTo>
                  <a:cubicBezTo>
                    <a:pt x="0" y="1882"/>
                    <a:pt x="0" y="2049"/>
                    <a:pt x="96" y="2168"/>
                  </a:cubicBezTo>
                  <a:lnTo>
                    <a:pt x="381" y="2430"/>
                  </a:lnTo>
                  <a:cubicBezTo>
                    <a:pt x="429" y="2477"/>
                    <a:pt x="500" y="2525"/>
                    <a:pt x="572" y="2525"/>
                  </a:cubicBezTo>
                  <a:cubicBezTo>
                    <a:pt x="643" y="2525"/>
                    <a:pt x="715" y="2477"/>
                    <a:pt x="786" y="2430"/>
                  </a:cubicBezTo>
                  <a:lnTo>
                    <a:pt x="2453" y="739"/>
                  </a:lnTo>
                  <a:cubicBezTo>
                    <a:pt x="2572" y="644"/>
                    <a:pt x="2572" y="453"/>
                    <a:pt x="2453" y="358"/>
                  </a:cubicBezTo>
                  <a:lnTo>
                    <a:pt x="2191" y="72"/>
                  </a:lnTo>
                  <a:cubicBezTo>
                    <a:pt x="2132" y="25"/>
                    <a:pt x="2060" y="1"/>
                    <a:pt x="1989"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806;p60">
              <a:extLst>
                <a:ext uri="{FF2B5EF4-FFF2-40B4-BE49-F238E27FC236}">
                  <a16:creationId xmlns:a16="http://schemas.microsoft.com/office/drawing/2014/main" id="{42EA5541-BE7C-3BD2-3632-4D6946341E4B}"/>
                </a:ext>
              </a:extLst>
            </p:cNvPr>
            <p:cNvSpPr/>
            <p:nvPr/>
          </p:nvSpPr>
          <p:spPr>
            <a:xfrm>
              <a:off x="3685962" y="1613684"/>
              <a:ext cx="65476" cy="64067"/>
            </a:xfrm>
            <a:custGeom>
              <a:avLst/>
              <a:gdLst/>
              <a:ahLst/>
              <a:cxnLst/>
              <a:rect l="l" t="t" r="r" b="b"/>
              <a:pathLst>
                <a:path w="1906" h="1865" extrusionOk="0">
                  <a:moveTo>
                    <a:pt x="1703" y="1"/>
                  </a:moveTo>
                  <a:cubicBezTo>
                    <a:pt x="1655" y="1"/>
                    <a:pt x="1608" y="19"/>
                    <a:pt x="1572" y="54"/>
                  </a:cubicBezTo>
                  <a:lnTo>
                    <a:pt x="72" y="1555"/>
                  </a:lnTo>
                  <a:cubicBezTo>
                    <a:pt x="0" y="1626"/>
                    <a:pt x="0" y="1745"/>
                    <a:pt x="72" y="1817"/>
                  </a:cubicBezTo>
                  <a:cubicBezTo>
                    <a:pt x="119" y="1864"/>
                    <a:pt x="167" y="1864"/>
                    <a:pt x="215" y="1864"/>
                  </a:cubicBezTo>
                  <a:cubicBezTo>
                    <a:pt x="262" y="1864"/>
                    <a:pt x="310" y="1864"/>
                    <a:pt x="334" y="1817"/>
                  </a:cubicBezTo>
                  <a:lnTo>
                    <a:pt x="1834" y="316"/>
                  </a:lnTo>
                  <a:cubicBezTo>
                    <a:pt x="1905" y="245"/>
                    <a:pt x="1905" y="126"/>
                    <a:pt x="1834" y="54"/>
                  </a:cubicBezTo>
                  <a:cubicBezTo>
                    <a:pt x="1798" y="19"/>
                    <a:pt x="1751" y="1"/>
                    <a:pt x="170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807;p60">
              <a:extLst>
                <a:ext uri="{FF2B5EF4-FFF2-40B4-BE49-F238E27FC236}">
                  <a16:creationId xmlns:a16="http://schemas.microsoft.com/office/drawing/2014/main" id="{29104856-75A7-CD95-1FF1-772D1D3C7D35}"/>
                </a:ext>
              </a:extLst>
            </p:cNvPr>
            <p:cNvSpPr/>
            <p:nvPr/>
          </p:nvSpPr>
          <p:spPr>
            <a:xfrm>
              <a:off x="3405336" y="1630036"/>
              <a:ext cx="139952" cy="138509"/>
            </a:xfrm>
            <a:custGeom>
              <a:avLst/>
              <a:gdLst/>
              <a:ahLst/>
              <a:cxnLst/>
              <a:rect l="l" t="t" r="r" b="b"/>
              <a:pathLst>
                <a:path w="4074" h="4032" extrusionOk="0">
                  <a:moveTo>
                    <a:pt x="3883" y="1"/>
                  </a:moveTo>
                  <a:cubicBezTo>
                    <a:pt x="3841" y="1"/>
                    <a:pt x="3799" y="19"/>
                    <a:pt x="3764" y="55"/>
                  </a:cubicBezTo>
                  <a:lnTo>
                    <a:pt x="72" y="3722"/>
                  </a:lnTo>
                  <a:cubicBezTo>
                    <a:pt x="1" y="3793"/>
                    <a:pt x="1" y="3912"/>
                    <a:pt x="72" y="3984"/>
                  </a:cubicBezTo>
                  <a:cubicBezTo>
                    <a:pt x="120" y="4008"/>
                    <a:pt x="168" y="4032"/>
                    <a:pt x="215" y="4032"/>
                  </a:cubicBezTo>
                  <a:cubicBezTo>
                    <a:pt x="263" y="4032"/>
                    <a:pt x="310" y="4008"/>
                    <a:pt x="334" y="3984"/>
                  </a:cubicBezTo>
                  <a:lnTo>
                    <a:pt x="4002" y="293"/>
                  </a:lnTo>
                  <a:cubicBezTo>
                    <a:pt x="4073" y="221"/>
                    <a:pt x="4073" y="126"/>
                    <a:pt x="4002" y="55"/>
                  </a:cubicBezTo>
                  <a:cubicBezTo>
                    <a:pt x="3966" y="19"/>
                    <a:pt x="3924" y="1"/>
                    <a:pt x="388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808;p60">
              <a:extLst>
                <a:ext uri="{FF2B5EF4-FFF2-40B4-BE49-F238E27FC236}">
                  <a16:creationId xmlns:a16="http://schemas.microsoft.com/office/drawing/2014/main" id="{42095617-A65D-6F1F-8A7B-2927D9B3B385}"/>
                </a:ext>
              </a:extLst>
            </p:cNvPr>
            <p:cNvSpPr/>
            <p:nvPr/>
          </p:nvSpPr>
          <p:spPr>
            <a:xfrm>
              <a:off x="3420898" y="1713513"/>
              <a:ext cx="72827" cy="70560"/>
            </a:xfrm>
            <a:custGeom>
              <a:avLst/>
              <a:gdLst/>
              <a:ahLst/>
              <a:cxnLst/>
              <a:rect l="l" t="t" r="r" b="b"/>
              <a:pathLst>
                <a:path w="2120" h="2054" extrusionOk="0">
                  <a:moveTo>
                    <a:pt x="1917" y="0"/>
                  </a:moveTo>
                  <a:cubicBezTo>
                    <a:pt x="1870" y="0"/>
                    <a:pt x="1822" y="18"/>
                    <a:pt x="1786" y="54"/>
                  </a:cubicBezTo>
                  <a:lnTo>
                    <a:pt x="72" y="1744"/>
                  </a:lnTo>
                  <a:cubicBezTo>
                    <a:pt x="0" y="1816"/>
                    <a:pt x="0" y="1935"/>
                    <a:pt x="72" y="2006"/>
                  </a:cubicBezTo>
                  <a:cubicBezTo>
                    <a:pt x="119" y="2030"/>
                    <a:pt x="167" y="2054"/>
                    <a:pt x="215" y="2054"/>
                  </a:cubicBezTo>
                  <a:cubicBezTo>
                    <a:pt x="262" y="2054"/>
                    <a:pt x="310" y="2030"/>
                    <a:pt x="334" y="2006"/>
                  </a:cubicBezTo>
                  <a:lnTo>
                    <a:pt x="2048" y="292"/>
                  </a:lnTo>
                  <a:cubicBezTo>
                    <a:pt x="2120" y="220"/>
                    <a:pt x="2120" y="125"/>
                    <a:pt x="2048" y="54"/>
                  </a:cubicBezTo>
                  <a:cubicBezTo>
                    <a:pt x="2013" y="18"/>
                    <a:pt x="1965" y="0"/>
                    <a:pt x="191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809;p60">
              <a:extLst>
                <a:ext uri="{FF2B5EF4-FFF2-40B4-BE49-F238E27FC236}">
                  <a16:creationId xmlns:a16="http://schemas.microsoft.com/office/drawing/2014/main" id="{0D3D0776-EB6D-4189-2C8D-A91BBB06AB3C}"/>
                </a:ext>
              </a:extLst>
            </p:cNvPr>
            <p:cNvSpPr/>
            <p:nvPr/>
          </p:nvSpPr>
          <p:spPr>
            <a:xfrm>
              <a:off x="3502691" y="1726601"/>
              <a:ext cx="139952" cy="138475"/>
            </a:xfrm>
            <a:custGeom>
              <a:avLst/>
              <a:gdLst/>
              <a:ahLst/>
              <a:cxnLst/>
              <a:rect l="l" t="t" r="r" b="b"/>
              <a:pathLst>
                <a:path w="4074" h="4031" extrusionOk="0">
                  <a:moveTo>
                    <a:pt x="3871" y="0"/>
                  </a:moveTo>
                  <a:cubicBezTo>
                    <a:pt x="3823" y="0"/>
                    <a:pt x="3775" y="18"/>
                    <a:pt x="3740" y="54"/>
                  </a:cubicBezTo>
                  <a:lnTo>
                    <a:pt x="72" y="3721"/>
                  </a:lnTo>
                  <a:cubicBezTo>
                    <a:pt x="1" y="3792"/>
                    <a:pt x="1" y="3912"/>
                    <a:pt x="72" y="3983"/>
                  </a:cubicBezTo>
                  <a:cubicBezTo>
                    <a:pt x="96" y="4007"/>
                    <a:pt x="144" y="4031"/>
                    <a:pt x="191" y="4031"/>
                  </a:cubicBezTo>
                  <a:cubicBezTo>
                    <a:pt x="239" y="4031"/>
                    <a:pt x="287" y="4007"/>
                    <a:pt x="334" y="3983"/>
                  </a:cubicBezTo>
                  <a:lnTo>
                    <a:pt x="4002" y="316"/>
                  </a:lnTo>
                  <a:cubicBezTo>
                    <a:pt x="4073" y="244"/>
                    <a:pt x="4073" y="125"/>
                    <a:pt x="4002" y="54"/>
                  </a:cubicBezTo>
                  <a:cubicBezTo>
                    <a:pt x="3966" y="18"/>
                    <a:pt x="3918" y="0"/>
                    <a:pt x="387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810;p60">
              <a:extLst>
                <a:ext uri="{FF2B5EF4-FFF2-40B4-BE49-F238E27FC236}">
                  <a16:creationId xmlns:a16="http://schemas.microsoft.com/office/drawing/2014/main" id="{F69F47EB-ABAC-EE6A-7003-2435AE2B52CA}"/>
                </a:ext>
              </a:extLst>
            </p:cNvPr>
            <p:cNvSpPr/>
            <p:nvPr/>
          </p:nvSpPr>
          <p:spPr>
            <a:xfrm>
              <a:off x="3487164" y="1778954"/>
              <a:ext cx="72003" cy="70594"/>
            </a:xfrm>
            <a:custGeom>
              <a:avLst/>
              <a:gdLst/>
              <a:ahLst/>
              <a:cxnLst/>
              <a:rect l="l" t="t" r="r" b="b"/>
              <a:pathLst>
                <a:path w="2096" h="2055" extrusionOk="0">
                  <a:moveTo>
                    <a:pt x="1894" y="0"/>
                  </a:moveTo>
                  <a:cubicBezTo>
                    <a:pt x="1846" y="0"/>
                    <a:pt x="1798" y="18"/>
                    <a:pt x="1763" y="54"/>
                  </a:cubicBezTo>
                  <a:lnTo>
                    <a:pt x="72" y="1745"/>
                  </a:lnTo>
                  <a:cubicBezTo>
                    <a:pt x="0" y="1816"/>
                    <a:pt x="0" y="1935"/>
                    <a:pt x="72" y="2007"/>
                  </a:cubicBezTo>
                  <a:cubicBezTo>
                    <a:pt x="96" y="2030"/>
                    <a:pt x="143" y="2054"/>
                    <a:pt x="191" y="2054"/>
                  </a:cubicBezTo>
                  <a:cubicBezTo>
                    <a:pt x="238" y="2054"/>
                    <a:pt x="286" y="2030"/>
                    <a:pt x="334" y="2007"/>
                  </a:cubicBezTo>
                  <a:lnTo>
                    <a:pt x="2025" y="316"/>
                  </a:lnTo>
                  <a:cubicBezTo>
                    <a:pt x="2096" y="244"/>
                    <a:pt x="2096" y="125"/>
                    <a:pt x="2025" y="54"/>
                  </a:cubicBezTo>
                  <a:cubicBezTo>
                    <a:pt x="1989" y="18"/>
                    <a:pt x="1941" y="0"/>
                    <a:pt x="189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811;p60">
              <a:extLst>
                <a:ext uri="{FF2B5EF4-FFF2-40B4-BE49-F238E27FC236}">
                  <a16:creationId xmlns:a16="http://schemas.microsoft.com/office/drawing/2014/main" id="{2C5AD1AB-AB0A-21EB-71B6-167EFB7CF7F0}"/>
                </a:ext>
              </a:extLst>
            </p:cNvPr>
            <p:cNvSpPr/>
            <p:nvPr/>
          </p:nvSpPr>
          <p:spPr>
            <a:xfrm>
              <a:off x="3475690" y="1762568"/>
              <a:ext cx="33597" cy="32154"/>
            </a:xfrm>
            <a:custGeom>
              <a:avLst/>
              <a:gdLst/>
              <a:ahLst/>
              <a:cxnLst/>
              <a:rect l="l" t="t" r="r" b="b"/>
              <a:pathLst>
                <a:path w="978" h="936" extrusionOk="0">
                  <a:moveTo>
                    <a:pt x="775" y="1"/>
                  </a:moveTo>
                  <a:cubicBezTo>
                    <a:pt x="727" y="1"/>
                    <a:pt x="680" y="19"/>
                    <a:pt x="644" y="54"/>
                  </a:cubicBezTo>
                  <a:lnTo>
                    <a:pt x="72" y="626"/>
                  </a:lnTo>
                  <a:cubicBezTo>
                    <a:pt x="1" y="697"/>
                    <a:pt x="1" y="817"/>
                    <a:pt x="72" y="888"/>
                  </a:cubicBezTo>
                  <a:cubicBezTo>
                    <a:pt x="120" y="912"/>
                    <a:pt x="168" y="936"/>
                    <a:pt x="215" y="936"/>
                  </a:cubicBezTo>
                  <a:cubicBezTo>
                    <a:pt x="263" y="936"/>
                    <a:pt x="310" y="912"/>
                    <a:pt x="334" y="888"/>
                  </a:cubicBezTo>
                  <a:lnTo>
                    <a:pt x="906" y="316"/>
                  </a:lnTo>
                  <a:cubicBezTo>
                    <a:pt x="977" y="245"/>
                    <a:pt x="977" y="126"/>
                    <a:pt x="906" y="54"/>
                  </a:cubicBezTo>
                  <a:cubicBezTo>
                    <a:pt x="870" y="19"/>
                    <a:pt x="822" y="1"/>
                    <a:pt x="775"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812;p60">
              <a:extLst>
                <a:ext uri="{FF2B5EF4-FFF2-40B4-BE49-F238E27FC236}">
                  <a16:creationId xmlns:a16="http://schemas.microsoft.com/office/drawing/2014/main" id="{DB231C1F-504D-D304-2139-1C428F3DC483}"/>
                </a:ext>
              </a:extLst>
            </p:cNvPr>
            <p:cNvSpPr/>
            <p:nvPr/>
          </p:nvSpPr>
          <p:spPr>
            <a:xfrm>
              <a:off x="3512516" y="1684038"/>
              <a:ext cx="76125" cy="74682"/>
            </a:xfrm>
            <a:custGeom>
              <a:avLst/>
              <a:gdLst/>
              <a:ahLst/>
              <a:cxnLst/>
              <a:rect l="l" t="t" r="r" b="b"/>
              <a:pathLst>
                <a:path w="2216" h="2174" extrusionOk="0">
                  <a:moveTo>
                    <a:pt x="2013" y="1"/>
                  </a:moveTo>
                  <a:cubicBezTo>
                    <a:pt x="1965" y="1"/>
                    <a:pt x="1918" y="19"/>
                    <a:pt x="1882" y="54"/>
                  </a:cubicBezTo>
                  <a:lnTo>
                    <a:pt x="72" y="1864"/>
                  </a:lnTo>
                  <a:cubicBezTo>
                    <a:pt x="1" y="1936"/>
                    <a:pt x="1" y="2031"/>
                    <a:pt x="72" y="2102"/>
                  </a:cubicBezTo>
                  <a:cubicBezTo>
                    <a:pt x="96" y="2150"/>
                    <a:pt x="143" y="2174"/>
                    <a:pt x="191" y="2174"/>
                  </a:cubicBezTo>
                  <a:cubicBezTo>
                    <a:pt x="239" y="2174"/>
                    <a:pt x="286" y="2150"/>
                    <a:pt x="334" y="2102"/>
                  </a:cubicBezTo>
                  <a:lnTo>
                    <a:pt x="2144" y="316"/>
                  </a:lnTo>
                  <a:cubicBezTo>
                    <a:pt x="2215" y="245"/>
                    <a:pt x="2215" y="126"/>
                    <a:pt x="2144" y="54"/>
                  </a:cubicBezTo>
                  <a:cubicBezTo>
                    <a:pt x="2108" y="19"/>
                    <a:pt x="2060" y="1"/>
                    <a:pt x="201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813;p60">
              <a:extLst>
                <a:ext uri="{FF2B5EF4-FFF2-40B4-BE49-F238E27FC236}">
                  <a16:creationId xmlns:a16="http://schemas.microsoft.com/office/drawing/2014/main" id="{39180F84-B497-6780-3111-8CD54561E43F}"/>
                </a:ext>
              </a:extLst>
            </p:cNvPr>
            <p:cNvSpPr/>
            <p:nvPr/>
          </p:nvSpPr>
          <p:spPr>
            <a:xfrm>
              <a:off x="3652400" y="1580362"/>
              <a:ext cx="88389" cy="86740"/>
            </a:xfrm>
            <a:custGeom>
              <a:avLst/>
              <a:gdLst/>
              <a:ahLst/>
              <a:cxnLst/>
              <a:rect l="l" t="t" r="r" b="b"/>
              <a:pathLst>
                <a:path w="2573" h="2525" extrusionOk="0">
                  <a:moveTo>
                    <a:pt x="2001" y="0"/>
                  </a:moveTo>
                  <a:cubicBezTo>
                    <a:pt x="1930" y="0"/>
                    <a:pt x="1858" y="24"/>
                    <a:pt x="1811" y="72"/>
                  </a:cubicBezTo>
                  <a:lnTo>
                    <a:pt x="120" y="1762"/>
                  </a:lnTo>
                  <a:cubicBezTo>
                    <a:pt x="1" y="1882"/>
                    <a:pt x="1" y="2048"/>
                    <a:pt x="120" y="2167"/>
                  </a:cubicBezTo>
                  <a:lnTo>
                    <a:pt x="382" y="2429"/>
                  </a:lnTo>
                  <a:cubicBezTo>
                    <a:pt x="429" y="2501"/>
                    <a:pt x="501" y="2525"/>
                    <a:pt x="572" y="2525"/>
                  </a:cubicBezTo>
                  <a:cubicBezTo>
                    <a:pt x="644" y="2525"/>
                    <a:pt x="715" y="2501"/>
                    <a:pt x="787" y="2429"/>
                  </a:cubicBezTo>
                  <a:lnTo>
                    <a:pt x="1668" y="1548"/>
                  </a:lnTo>
                  <a:cubicBezTo>
                    <a:pt x="1739" y="1477"/>
                    <a:pt x="1739" y="1358"/>
                    <a:pt x="1668" y="1286"/>
                  </a:cubicBezTo>
                  <a:cubicBezTo>
                    <a:pt x="1632" y="1250"/>
                    <a:pt x="1584" y="1233"/>
                    <a:pt x="1537" y="1233"/>
                  </a:cubicBezTo>
                  <a:cubicBezTo>
                    <a:pt x="1489" y="1233"/>
                    <a:pt x="1442" y="1250"/>
                    <a:pt x="1406" y="1286"/>
                  </a:cubicBezTo>
                  <a:lnTo>
                    <a:pt x="572" y="2120"/>
                  </a:lnTo>
                  <a:lnTo>
                    <a:pt x="429" y="1977"/>
                  </a:lnTo>
                  <a:lnTo>
                    <a:pt x="2001" y="405"/>
                  </a:lnTo>
                  <a:lnTo>
                    <a:pt x="2144" y="548"/>
                  </a:lnTo>
                  <a:lnTo>
                    <a:pt x="1930" y="762"/>
                  </a:lnTo>
                  <a:cubicBezTo>
                    <a:pt x="1858" y="834"/>
                    <a:pt x="1858" y="953"/>
                    <a:pt x="1930" y="1024"/>
                  </a:cubicBezTo>
                  <a:cubicBezTo>
                    <a:pt x="1965" y="1060"/>
                    <a:pt x="2013" y="1078"/>
                    <a:pt x="2061" y="1078"/>
                  </a:cubicBezTo>
                  <a:cubicBezTo>
                    <a:pt x="2108" y="1078"/>
                    <a:pt x="2156" y="1060"/>
                    <a:pt x="2192" y="1024"/>
                  </a:cubicBezTo>
                  <a:lnTo>
                    <a:pt x="2478" y="738"/>
                  </a:lnTo>
                  <a:cubicBezTo>
                    <a:pt x="2573" y="643"/>
                    <a:pt x="2573" y="453"/>
                    <a:pt x="2478" y="357"/>
                  </a:cubicBezTo>
                  <a:lnTo>
                    <a:pt x="2192" y="72"/>
                  </a:lnTo>
                  <a:cubicBezTo>
                    <a:pt x="2144" y="24"/>
                    <a:pt x="2073" y="0"/>
                    <a:pt x="200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814;p60">
              <a:extLst>
                <a:ext uri="{FF2B5EF4-FFF2-40B4-BE49-F238E27FC236}">
                  <a16:creationId xmlns:a16="http://schemas.microsoft.com/office/drawing/2014/main" id="{1276A4C3-C55C-24A6-7DD7-1B01AD7259C0}"/>
                </a:ext>
              </a:extLst>
            </p:cNvPr>
            <p:cNvSpPr/>
            <p:nvPr/>
          </p:nvSpPr>
          <p:spPr>
            <a:xfrm>
              <a:off x="3444601" y="1653361"/>
              <a:ext cx="174305" cy="171625"/>
            </a:xfrm>
            <a:custGeom>
              <a:avLst/>
              <a:gdLst/>
              <a:ahLst/>
              <a:cxnLst/>
              <a:rect l="l" t="t" r="r" b="b"/>
              <a:pathLst>
                <a:path w="5074" h="4996" extrusionOk="0">
                  <a:moveTo>
                    <a:pt x="4014" y="1"/>
                  </a:moveTo>
                  <a:cubicBezTo>
                    <a:pt x="3930" y="1"/>
                    <a:pt x="3847" y="30"/>
                    <a:pt x="3787" y="90"/>
                  </a:cubicBezTo>
                  <a:lnTo>
                    <a:pt x="144" y="3734"/>
                  </a:lnTo>
                  <a:cubicBezTo>
                    <a:pt x="1" y="3876"/>
                    <a:pt x="1" y="4067"/>
                    <a:pt x="144" y="4210"/>
                  </a:cubicBezTo>
                  <a:lnTo>
                    <a:pt x="834" y="4900"/>
                  </a:lnTo>
                  <a:cubicBezTo>
                    <a:pt x="906" y="4972"/>
                    <a:pt x="1001" y="4996"/>
                    <a:pt x="1073" y="4996"/>
                  </a:cubicBezTo>
                  <a:cubicBezTo>
                    <a:pt x="1168" y="4996"/>
                    <a:pt x="1239" y="4972"/>
                    <a:pt x="1311" y="4900"/>
                  </a:cubicBezTo>
                  <a:lnTo>
                    <a:pt x="2882" y="3353"/>
                  </a:lnTo>
                  <a:cubicBezTo>
                    <a:pt x="2954" y="3281"/>
                    <a:pt x="2954" y="3162"/>
                    <a:pt x="2882" y="3091"/>
                  </a:cubicBezTo>
                  <a:cubicBezTo>
                    <a:pt x="2847" y="3055"/>
                    <a:pt x="2799" y="3037"/>
                    <a:pt x="2751" y="3037"/>
                  </a:cubicBezTo>
                  <a:cubicBezTo>
                    <a:pt x="2704" y="3037"/>
                    <a:pt x="2656" y="3055"/>
                    <a:pt x="2621" y="3091"/>
                  </a:cubicBezTo>
                  <a:lnTo>
                    <a:pt x="1073" y="4615"/>
                  </a:lnTo>
                  <a:lnTo>
                    <a:pt x="430" y="3972"/>
                  </a:lnTo>
                  <a:lnTo>
                    <a:pt x="4002" y="376"/>
                  </a:lnTo>
                  <a:lnTo>
                    <a:pt x="4669" y="1043"/>
                  </a:lnTo>
                  <a:lnTo>
                    <a:pt x="3121" y="2567"/>
                  </a:lnTo>
                  <a:cubicBezTo>
                    <a:pt x="3049" y="2638"/>
                    <a:pt x="3049" y="2757"/>
                    <a:pt x="3121" y="2829"/>
                  </a:cubicBezTo>
                  <a:cubicBezTo>
                    <a:pt x="3156" y="2864"/>
                    <a:pt x="3204" y="2882"/>
                    <a:pt x="3252" y="2882"/>
                  </a:cubicBezTo>
                  <a:cubicBezTo>
                    <a:pt x="3299" y="2882"/>
                    <a:pt x="3347" y="2864"/>
                    <a:pt x="3383" y="2829"/>
                  </a:cubicBezTo>
                  <a:lnTo>
                    <a:pt x="4954" y="1281"/>
                  </a:lnTo>
                  <a:cubicBezTo>
                    <a:pt x="5073" y="1138"/>
                    <a:pt x="5073" y="923"/>
                    <a:pt x="4954" y="804"/>
                  </a:cubicBezTo>
                  <a:lnTo>
                    <a:pt x="4240" y="90"/>
                  </a:lnTo>
                  <a:cubicBezTo>
                    <a:pt x="4180" y="30"/>
                    <a:pt x="4097" y="1"/>
                    <a:pt x="4014"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815;p60">
              <a:extLst>
                <a:ext uri="{FF2B5EF4-FFF2-40B4-BE49-F238E27FC236}">
                  <a16:creationId xmlns:a16="http://schemas.microsoft.com/office/drawing/2014/main" id="{3827BEDF-607B-9221-662B-AD3E9934F958}"/>
                </a:ext>
              </a:extLst>
            </p:cNvPr>
            <p:cNvSpPr/>
            <p:nvPr/>
          </p:nvSpPr>
          <p:spPr>
            <a:xfrm>
              <a:off x="3367720" y="1473182"/>
              <a:ext cx="432807" cy="428719"/>
            </a:xfrm>
            <a:custGeom>
              <a:avLst/>
              <a:gdLst/>
              <a:ahLst/>
              <a:cxnLst/>
              <a:rect l="l" t="t" r="r" b="b"/>
              <a:pathLst>
                <a:path w="12599" h="12480" extrusionOk="0">
                  <a:moveTo>
                    <a:pt x="8621" y="1"/>
                  </a:moveTo>
                  <a:cubicBezTo>
                    <a:pt x="8478" y="1"/>
                    <a:pt x="8359" y="48"/>
                    <a:pt x="8264" y="143"/>
                  </a:cubicBezTo>
                  <a:lnTo>
                    <a:pt x="5906" y="2501"/>
                  </a:lnTo>
                  <a:cubicBezTo>
                    <a:pt x="5787" y="2620"/>
                    <a:pt x="5740" y="2787"/>
                    <a:pt x="5763" y="2930"/>
                  </a:cubicBezTo>
                  <a:lnTo>
                    <a:pt x="5787" y="3096"/>
                  </a:lnTo>
                  <a:cubicBezTo>
                    <a:pt x="5811" y="3144"/>
                    <a:pt x="5787" y="3192"/>
                    <a:pt x="5763" y="3215"/>
                  </a:cubicBezTo>
                  <a:cubicBezTo>
                    <a:pt x="5716" y="3263"/>
                    <a:pt x="5668" y="3263"/>
                    <a:pt x="5621" y="3263"/>
                  </a:cubicBezTo>
                  <a:lnTo>
                    <a:pt x="5454" y="3239"/>
                  </a:lnTo>
                  <a:cubicBezTo>
                    <a:pt x="5430" y="3235"/>
                    <a:pt x="5406" y="3233"/>
                    <a:pt x="5381" y="3233"/>
                  </a:cubicBezTo>
                  <a:cubicBezTo>
                    <a:pt x="5257" y="3233"/>
                    <a:pt x="5124" y="3283"/>
                    <a:pt x="5025" y="3382"/>
                  </a:cubicBezTo>
                  <a:lnTo>
                    <a:pt x="4835" y="3573"/>
                  </a:lnTo>
                  <a:cubicBezTo>
                    <a:pt x="4763" y="3644"/>
                    <a:pt x="4763" y="3763"/>
                    <a:pt x="4835" y="3835"/>
                  </a:cubicBezTo>
                  <a:cubicBezTo>
                    <a:pt x="4870" y="3870"/>
                    <a:pt x="4918" y="3888"/>
                    <a:pt x="4966" y="3888"/>
                  </a:cubicBezTo>
                  <a:cubicBezTo>
                    <a:pt x="5013" y="3888"/>
                    <a:pt x="5061" y="3870"/>
                    <a:pt x="5097" y="3835"/>
                  </a:cubicBezTo>
                  <a:lnTo>
                    <a:pt x="5287" y="3644"/>
                  </a:lnTo>
                  <a:cubicBezTo>
                    <a:pt x="5311" y="3620"/>
                    <a:pt x="5359" y="3597"/>
                    <a:pt x="5406" y="3597"/>
                  </a:cubicBezTo>
                  <a:lnTo>
                    <a:pt x="5573" y="3620"/>
                  </a:lnTo>
                  <a:cubicBezTo>
                    <a:pt x="5601" y="3627"/>
                    <a:pt x="5629" y="3630"/>
                    <a:pt x="5656" y="3630"/>
                  </a:cubicBezTo>
                  <a:cubicBezTo>
                    <a:pt x="5722" y="3630"/>
                    <a:pt x="5784" y="3613"/>
                    <a:pt x="5835" y="3597"/>
                  </a:cubicBezTo>
                  <a:lnTo>
                    <a:pt x="5978" y="3739"/>
                  </a:lnTo>
                  <a:cubicBezTo>
                    <a:pt x="6025" y="3763"/>
                    <a:pt x="6073" y="3787"/>
                    <a:pt x="6121" y="3787"/>
                  </a:cubicBezTo>
                  <a:cubicBezTo>
                    <a:pt x="6168" y="3787"/>
                    <a:pt x="6216" y="3763"/>
                    <a:pt x="6240" y="3739"/>
                  </a:cubicBezTo>
                  <a:cubicBezTo>
                    <a:pt x="6311" y="3668"/>
                    <a:pt x="6311" y="3549"/>
                    <a:pt x="6240" y="3477"/>
                  </a:cubicBezTo>
                  <a:lnTo>
                    <a:pt x="6121" y="3335"/>
                  </a:lnTo>
                  <a:cubicBezTo>
                    <a:pt x="6144" y="3263"/>
                    <a:pt x="6168" y="3144"/>
                    <a:pt x="6144" y="3049"/>
                  </a:cubicBezTo>
                  <a:lnTo>
                    <a:pt x="6121" y="2882"/>
                  </a:lnTo>
                  <a:cubicBezTo>
                    <a:pt x="6121" y="2834"/>
                    <a:pt x="6144" y="2787"/>
                    <a:pt x="6168" y="2763"/>
                  </a:cubicBezTo>
                  <a:lnTo>
                    <a:pt x="8526" y="405"/>
                  </a:lnTo>
                  <a:cubicBezTo>
                    <a:pt x="8550" y="382"/>
                    <a:pt x="8597" y="358"/>
                    <a:pt x="8621" y="358"/>
                  </a:cubicBezTo>
                  <a:cubicBezTo>
                    <a:pt x="8669" y="358"/>
                    <a:pt x="8693" y="382"/>
                    <a:pt x="8716" y="405"/>
                  </a:cubicBezTo>
                  <a:lnTo>
                    <a:pt x="9979" y="1668"/>
                  </a:lnTo>
                  <a:cubicBezTo>
                    <a:pt x="10026" y="1691"/>
                    <a:pt x="10026" y="1739"/>
                    <a:pt x="10026" y="1787"/>
                  </a:cubicBezTo>
                  <a:lnTo>
                    <a:pt x="10002" y="1953"/>
                  </a:lnTo>
                  <a:cubicBezTo>
                    <a:pt x="9979" y="2120"/>
                    <a:pt x="10026" y="2263"/>
                    <a:pt x="10145" y="2382"/>
                  </a:cubicBezTo>
                  <a:cubicBezTo>
                    <a:pt x="10245" y="2481"/>
                    <a:pt x="10377" y="2531"/>
                    <a:pt x="10501" y="2531"/>
                  </a:cubicBezTo>
                  <a:cubicBezTo>
                    <a:pt x="10526" y="2531"/>
                    <a:pt x="10550" y="2529"/>
                    <a:pt x="10574" y="2525"/>
                  </a:cubicBezTo>
                  <a:lnTo>
                    <a:pt x="10741" y="2501"/>
                  </a:lnTo>
                  <a:cubicBezTo>
                    <a:pt x="10788" y="2501"/>
                    <a:pt x="10836" y="2525"/>
                    <a:pt x="10884" y="2549"/>
                  </a:cubicBezTo>
                  <a:lnTo>
                    <a:pt x="12146" y="3811"/>
                  </a:lnTo>
                  <a:cubicBezTo>
                    <a:pt x="12193" y="3858"/>
                    <a:pt x="12193" y="3954"/>
                    <a:pt x="12146" y="4001"/>
                  </a:cubicBezTo>
                  <a:lnTo>
                    <a:pt x="9788" y="6359"/>
                  </a:lnTo>
                  <a:cubicBezTo>
                    <a:pt x="9740" y="6407"/>
                    <a:pt x="9693" y="6407"/>
                    <a:pt x="9645" y="6407"/>
                  </a:cubicBezTo>
                  <a:lnTo>
                    <a:pt x="9479" y="6383"/>
                  </a:lnTo>
                  <a:cubicBezTo>
                    <a:pt x="9453" y="6376"/>
                    <a:pt x="9427" y="6373"/>
                    <a:pt x="9402" y="6373"/>
                  </a:cubicBezTo>
                  <a:cubicBezTo>
                    <a:pt x="9332" y="6373"/>
                    <a:pt x="9262" y="6396"/>
                    <a:pt x="9193" y="6430"/>
                  </a:cubicBezTo>
                  <a:lnTo>
                    <a:pt x="9050" y="6288"/>
                  </a:lnTo>
                  <a:cubicBezTo>
                    <a:pt x="9014" y="6252"/>
                    <a:pt x="8967" y="6234"/>
                    <a:pt x="8919" y="6234"/>
                  </a:cubicBezTo>
                  <a:cubicBezTo>
                    <a:pt x="8871" y="6234"/>
                    <a:pt x="8824" y="6252"/>
                    <a:pt x="8788" y="6288"/>
                  </a:cubicBezTo>
                  <a:cubicBezTo>
                    <a:pt x="8716" y="6359"/>
                    <a:pt x="8716" y="6478"/>
                    <a:pt x="8788" y="6549"/>
                  </a:cubicBezTo>
                  <a:lnTo>
                    <a:pt x="8931" y="6692"/>
                  </a:lnTo>
                  <a:cubicBezTo>
                    <a:pt x="8907" y="6764"/>
                    <a:pt x="8883" y="6859"/>
                    <a:pt x="8907" y="6954"/>
                  </a:cubicBezTo>
                  <a:lnTo>
                    <a:pt x="8931" y="7121"/>
                  </a:lnTo>
                  <a:cubicBezTo>
                    <a:pt x="8931" y="7169"/>
                    <a:pt x="8931" y="7216"/>
                    <a:pt x="8883" y="7264"/>
                  </a:cubicBezTo>
                  <a:lnTo>
                    <a:pt x="4073" y="12074"/>
                  </a:lnTo>
                  <a:cubicBezTo>
                    <a:pt x="4037" y="12110"/>
                    <a:pt x="3995" y="12128"/>
                    <a:pt x="3957" y="12128"/>
                  </a:cubicBezTo>
                  <a:cubicBezTo>
                    <a:pt x="3918" y="12128"/>
                    <a:pt x="3882" y="12110"/>
                    <a:pt x="3858" y="12074"/>
                  </a:cubicBezTo>
                  <a:lnTo>
                    <a:pt x="2596" y="10812"/>
                  </a:lnTo>
                  <a:cubicBezTo>
                    <a:pt x="2572" y="10788"/>
                    <a:pt x="2549" y="10741"/>
                    <a:pt x="2549" y="10693"/>
                  </a:cubicBezTo>
                  <a:lnTo>
                    <a:pt x="2596" y="10526"/>
                  </a:lnTo>
                  <a:cubicBezTo>
                    <a:pt x="2620" y="10360"/>
                    <a:pt x="2549" y="10217"/>
                    <a:pt x="2453" y="10098"/>
                  </a:cubicBezTo>
                  <a:cubicBezTo>
                    <a:pt x="2354" y="9999"/>
                    <a:pt x="2222" y="9949"/>
                    <a:pt x="2084" y="9949"/>
                  </a:cubicBezTo>
                  <a:cubicBezTo>
                    <a:pt x="2056" y="9949"/>
                    <a:pt x="2029" y="9951"/>
                    <a:pt x="2001" y="9955"/>
                  </a:cubicBezTo>
                  <a:lnTo>
                    <a:pt x="1834" y="9979"/>
                  </a:lnTo>
                  <a:cubicBezTo>
                    <a:pt x="1786" y="9979"/>
                    <a:pt x="1739" y="9955"/>
                    <a:pt x="1715" y="9931"/>
                  </a:cubicBezTo>
                  <a:lnTo>
                    <a:pt x="453" y="8669"/>
                  </a:lnTo>
                  <a:cubicBezTo>
                    <a:pt x="405" y="8621"/>
                    <a:pt x="405" y="8526"/>
                    <a:pt x="453" y="8478"/>
                  </a:cubicBezTo>
                  <a:lnTo>
                    <a:pt x="4573" y="4359"/>
                  </a:lnTo>
                  <a:cubicBezTo>
                    <a:pt x="4644" y="4287"/>
                    <a:pt x="4644" y="4168"/>
                    <a:pt x="4573" y="4097"/>
                  </a:cubicBezTo>
                  <a:cubicBezTo>
                    <a:pt x="4537" y="4061"/>
                    <a:pt x="4489" y="4043"/>
                    <a:pt x="4442" y="4043"/>
                  </a:cubicBezTo>
                  <a:cubicBezTo>
                    <a:pt x="4394" y="4043"/>
                    <a:pt x="4347" y="4061"/>
                    <a:pt x="4311" y="4097"/>
                  </a:cubicBezTo>
                  <a:lnTo>
                    <a:pt x="191" y="8216"/>
                  </a:lnTo>
                  <a:cubicBezTo>
                    <a:pt x="0" y="8407"/>
                    <a:pt x="0" y="8740"/>
                    <a:pt x="191" y="8931"/>
                  </a:cubicBezTo>
                  <a:lnTo>
                    <a:pt x="1453" y="10193"/>
                  </a:lnTo>
                  <a:cubicBezTo>
                    <a:pt x="1552" y="10292"/>
                    <a:pt x="1685" y="10342"/>
                    <a:pt x="1822" y="10342"/>
                  </a:cubicBezTo>
                  <a:cubicBezTo>
                    <a:pt x="1850" y="10342"/>
                    <a:pt x="1878" y="10340"/>
                    <a:pt x="1906" y="10336"/>
                  </a:cubicBezTo>
                  <a:lnTo>
                    <a:pt x="2072" y="10312"/>
                  </a:lnTo>
                  <a:cubicBezTo>
                    <a:pt x="2096" y="10312"/>
                    <a:pt x="2144" y="10312"/>
                    <a:pt x="2191" y="10360"/>
                  </a:cubicBezTo>
                  <a:cubicBezTo>
                    <a:pt x="2215" y="10384"/>
                    <a:pt x="2239" y="10431"/>
                    <a:pt x="2215" y="10479"/>
                  </a:cubicBezTo>
                  <a:lnTo>
                    <a:pt x="2191" y="10646"/>
                  </a:lnTo>
                  <a:cubicBezTo>
                    <a:pt x="2167" y="10788"/>
                    <a:pt x="2215" y="10955"/>
                    <a:pt x="2334" y="11074"/>
                  </a:cubicBezTo>
                  <a:lnTo>
                    <a:pt x="3596" y="12336"/>
                  </a:lnTo>
                  <a:cubicBezTo>
                    <a:pt x="3692" y="12432"/>
                    <a:pt x="3834" y="12479"/>
                    <a:pt x="3954" y="12479"/>
                  </a:cubicBezTo>
                  <a:cubicBezTo>
                    <a:pt x="4096" y="12479"/>
                    <a:pt x="4216" y="12432"/>
                    <a:pt x="4335" y="12336"/>
                  </a:cubicBezTo>
                  <a:lnTo>
                    <a:pt x="9145" y="7502"/>
                  </a:lnTo>
                  <a:cubicBezTo>
                    <a:pt x="9264" y="7407"/>
                    <a:pt x="9312" y="7240"/>
                    <a:pt x="9288" y="7073"/>
                  </a:cubicBezTo>
                  <a:lnTo>
                    <a:pt x="9264" y="6907"/>
                  </a:lnTo>
                  <a:cubicBezTo>
                    <a:pt x="9264" y="6859"/>
                    <a:pt x="9264" y="6811"/>
                    <a:pt x="9312" y="6788"/>
                  </a:cubicBezTo>
                  <a:cubicBezTo>
                    <a:pt x="9336" y="6740"/>
                    <a:pt x="9383" y="6740"/>
                    <a:pt x="9431" y="6740"/>
                  </a:cubicBezTo>
                  <a:lnTo>
                    <a:pt x="9598" y="6764"/>
                  </a:lnTo>
                  <a:cubicBezTo>
                    <a:pt x="9625" y="6768"/>
                    <a:pt x="9653" y="6770"/>
                    <a:pt x="9681" y="6770"/>
                  </a:cubicBezTo>
                  <a:cubicBezTo>
                    <a:pt x="9819" y="6770"/>
                    <a:pt x="9951" y="6720"/>
                    <a:pt x="10050" y="6621"/>
                  </a:cubicBezTo>
                  <a:lnTo>
                    <a:pt x="12384" y="4263"/>
                  </a:lnTo>
                  <a:cubicBezTo>
                    <a:pt x="12598" y="4073"/>
                    <a:pt x="12598" y="3739"/>
                    <a:pt x="12384" y="3549"/>
                  </a:cubicBezTo>
                  <a:lnTo>
                    <a:pt x="11122" y="2287"/>
                  </a:lnTo>
                  <a:cubicBezTo>
                    <a:pt x="11042" y="2187"/>
                    <a:pt x="10913" y="2138"/>
                    <a:pt x="10776" y="2138"/>
                  </a:cubicBezTo>
                  <a:cubicBezTo>
                    <a:pt x="10749" y="2138"/>
                    <a:pt x="10721" y="2140"/>
                    <a:pt x="10693" y="2144"/>
                  </a:cubicBezTo>
                  <a:lnTo>
                    <a:pt x="10526" y="2168"/>
                  </a:lnTo>
                  <a:cubicBezTo>
                    <a:pt x="10479" y="2168"/>
                    <a:pt x="10431" y="2168"/>
                    <a:pt x="10407" y="2120"/>
                  </a:cubicBezTo>
                  <a:cubicBezTo>
                    <a:pt x="10360" y="2096"/>
                    <a:pt x="10360" y="2049"/>
                    <a:pt x="10360" y="2001"/>
                  </a:cubicBezTo>
                  <a:lnTo>
                    <a:pt x="10383" y="1834"/>
                  </a:lnTo>
                  <a:cubicBezTo>
                    <a:pt x="10407" y="1691"/>
                    <a:pt x="10360" y="1525"/>
                    <a:pt x="10241" y="1406"/>
                  </a:cubicBezTo>
                  <a:lnTo>
                    <a:pt x="8978" y="143"/>
                  </a:lnTo>
                  <a:cubicBezTo>
                    <a:pt x="8883" y="48"/>
                    <a:pt x="8764" y="1"/>
                    <a:pt x="8621"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 name="Google Shape;816;p60">
            <a:extLst>
              <a:ext uri="{FF2B5EF4-FFF2-40B4-BE49-F238E27FC236}">
                <a16:creationId xmlns:a16="http://schemas.microsoft.com/office/drawing/2014/main" id="{01DB9DB5-E2D7-38F2-F4A1-1440DB923E72}"/>
              </a:ext>
            </a:extLst>
          </p:cNvPr>
          <p:cNvGrpSpPr/>
          <p:nvPr/>
        </p:nvGrpSpPr>
        <p:grpSpPr>
          <a:xfrm>
            <a:off x="4772257" y="1489391"/>
            <a:ext cx="319925" cy="429509"/>
            <a:chOff x="4063084" y="3364597"/>
            <a:chExt cx="319925" cy="429509"/>
          </a:xfrm>
        </p:grpSpPr>
        <p:sp>
          <p:nvSpPr>
            <p:cNvPr id="22" name="Google Shape;817;p60">
              <a:extLst>
                <a:ext uri="{FF2B5EF4-FFF2-40B4-BE49-F238E27FC236}">
                  <a16:creationId xmlns:a16="http://schemas.microsoft.com/office/drawing/2014/main" id="{68BFE6A3-399E-88F5-C30B-44BAD2F82615}"/>
                </a:ext>
              </a:extLst>
            </p:cNvPr>
            <p:cNvSpPr/>
            <p:nvPr/>
          </p:nvSpPr>
          <p:spPr>
            <a:xfrm>
              <a:off x="4121998" y="3525092"/>
              <a:ext cx="73652" cy="61251"/>
            </a:xfrm>
            <a:custGeom>
              <a:avLst/>
              <a:gdLst/>
              <a:ahLst/>
              <a:cxnLst/>
              <a:rect l="l" t="t" r="r" b="b"/>
              <a:pathLst>
                <a:path w="2144" h="1783" extrusionOk="0">
                  <a:moveTo>
                    <a:pt x="1072" y="663"/>
                  </a:moveTo>
                  <a:lnTo>
                    <a:pt x="786" y="925"/>
                  </a:lnTo>
                  <a:cubicBezTo>
                    <a:pt x="739" y="861"/>
                    <a:pt x="680" y="829"/>
                    <a:pt x="619" y="829"/>
                  </a:cubicBezTo>
                  <a:cubicBezTo>
                    <a:pt x="588" y="829"/>
                    <a:pt x="556" y="837"/>
                    <a:pt x="524" y="853"/>
                  </a:cubicBezTo>
                  <a:cubicBezTo>
                    <a:pt x="429" y="901"/>
                    <a:pt x="405" y="1020"/>
                    <a:pt x="453" y="1115"/>
                  </a:cubicBezTo>
                  <a:lnTo>
                    <a:pt x="572" y="1282"/>
                  </a:lnTo>
                  <a:cubicBezTo>
                    <a:pt x="596" y="1330"/>
                    <a:pt x="643" y="1353"/>
                    <a:pt x="691" y="1377"/>
                  </a:cubicBezTo>
                  <a:lnTo>
                    <a:pt x="739" y="1377"/>
                  </a:lnTo>
                  <a:cubicBezTo>
                    <a:pt x="762" y="1377"/>
                    <a:pt x="810" y="1353"/>
                    <a:pt x="858" y="1330"/>
                  </a:cubicBezTo>
                  <a:lnTo>
                    <a:pt x="1096" y="1115"/>
                  </a:lnTo>
                  <a:lnTo>
                    <a:pt x="1096" y="1425"/>
                  </a:lnTo>
                  <a:lnTo>
                    <a:pt x="358" y="1425"/>
                  </a:lnTo>
                  <a:lnTo>
                    <a:pt x="358" y="663"/>
                  </a:lnTo>
                  <a:close/>
                  <a:moveTo>
                    <a:pt x="1940" y="0"/>
                  </a:moveTo>
                  <a:cubicBezTo>
                    <a:pt x="1902" y="0"/>
                    <a:pt x="1864" y="14"/>
                    <a:pt x="1834" y="44"/>
                  </a:cubicBezTo>
                  <a:lnTo>
                    <a:pt x="1429" y="377"/>
                  </a:lnTo>
                  <a:cubicBezTo>
                    <a:pt x="1405" y="329"/>
                    <a:pt x="1334" y="306"/>
                    <a:pt x="1286" y="306"/>
                  </a:cubicBezTo>
                  <a:lnTo>
                    <a:pt x="167" y="306"/>
                  </a:lnTo>
                  <a:cubicBezTo>
                    <a:pt x="72" y="306"/>
                    <a:pt x="0" y="377"/>
                    <a:pt x="0" y="496"/>
                  </a:cubicBezTo>
                  <a:lnTo>
                    <a:pt x="0" y="1592"/>
                  </a:lnTo>
                  <a:cubicBezTo>
                    <a:pt x="0" y="1711"/>
                    <a:pt x="72" y="1782"/>
                    <a:pt x="167" y="1782"/>
                  </a:cubicBezTo>
                  <a:lnTo>
                    <a:pt x="1286" y="1782"/>
                  </a:lnTo>
                  <a:cubicBezTo>
                    <a:pt x="1382" y="1782"/>
                    <a:pt x="1477" y="1711"/>
                    <a:pt x="1477" y="1592"/>
                  </a:cubicBezTo>
                  <a:lnTo>
                    <a:pt x="1477" y="806"/>
                  </a:lnTo>
                  <a:lnTo>
                    <a:pt x="2048" y="329"/>
                  </a:lnTo>
                  <a:cubicBezTo>
                    <a:pt x="2144" y="258"/>
                    <a:pt x="2144" y="139"/>
                    <a:pt x="2072" y="67"/>
                  </a:cubicBezTo>
                  <a:cubicBezTo>
                    <a:pt x="2044" y="26"/>
                    <a:pt x="1993" y="0"/>
                    <a:pt x="194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818;p60">
              <a:extLst>
                <a:ext uri="{FF2B5EF4-FFF2-40B4-BE49-F238E27FC236}">
                  <a16:creationId xmlns:a16="http://schemas.microsoft.com/office/drawing/2014/main" id="{0F1A2EBE-2C19-A0C7-591A-FFC484F33ECC}"/>
                </a:ext>
              </a:extLst>
            </p:cNvPr>
            <p:cNvSpPr/>
            <p:nvPr/>
          </p:nvSpPr>
          <p:spPr>
            <a:xfrm>
              <a:off x="4191528" y="3542921"/>
              <a:ext cx="37685" cy="13123"/>
            </a:xfrm>
            <a:custGeom>
              <a:avLst/>
              <a:gdLst/>
              <a:ahLst/>
              <a:cxnLst/>
              <a:rect l="l" t="t" r="r" b="b"/>
              <a:pathLst>
                <a:path w="1097" h="382" extrusionOk="0">
                  <a:moveTo>
                    <a:pt x="191" y="1"/>
                  </a:moveTo>
                  <a:cubicBezTo>
                    <a:pt x="96" y="1"/>
                    <a:pt x="1" y="96"/>
                    <a:pt x="1" y="191"/>
                  </a:cubicBezTo>
                  <a:cubicBezTo>
                    <a:pt x="1" y="287"/>
                    <a:pt x="96" y="382"/>
                    <a:pt x="191" y="382"/>
                  </a:cubicBezTo>
                  <a:lnTo>
                    <a:pt x="905" y="382"/>
                  </a:lnTo>
                  <a:cubicBezTo>
                    <a:pt x="1001" y="382"/>
                    <a:pt x="1096" y="287"/>
                    <a:pt x="1096" y="191"/>
                  </a:cubicBezTo>
                  <a:cubicBezTo>
                    <a:pt x="1096" y="96"/>
                    <a:pt x="1001" y="1"/>
                    <a:pt x="905"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819;p60">
              <a:extLst>
                <a:ext uri="{FF2B5EF4-FFF2-40B4-BE49-F238E27FC236}">
                  <a16:creationId xmlns:a16="http://schemas.microsoft.com/office/drawing/2014/main" id="{E5CFEB33-FDC5-2301-A6F5-E2C0985344CA}"/>
                </a:ext>
              </a:extLst>
            </p:cNvPr>
            <p:cNvSpPr/>
            <p:nvPr/>
          </p:nvSpPr>
          <p:spPr>
            <a:xfrm>
              <a:off x="4191528" y="3565834"/>
              <a:ext cx="131742" cy="13123"/>
            </a:xfrm>
            <a:custGeom>
              <a:avLst/>
              <a:gdLst/>
              <a:ahLst/>
              <a:cxnLst/>
              <a:rect l="l" t="t" r="r" b="b"/>
              <a:pathLst>
                <a:path w="3835" h="382" extrusionOk="0">
                  <a:moveTo>
                    <a:pt x="191" y="1"/>
                  </a:moveTo>
                  <a:cubicBezTo>
                    <a:pt x="96" y="1"/>
                    <a:pt x="1" y="96"/>
                    <a:pt x="1" y="191"/>
                  </a:cubicBezTo>
                  <a:cubicBezTo>
                    <a:pt x="1" y="286"/>
                    <a:pt x="96" y="382"/>
                    <a:pt x="191" y="382"/>
                  </a:cubicBezTo>
                  <a:lnTo>
                    <a:pt x="3644" y="382"/>
                  </a:lnTo>
                  <a:cubicBezTo>
                    <a:pt x="3763" y="382"/>
                    <a:pt x="3835" y="286"/>
                    <a:pt x="3835" y="191"/>
                  </a:cubicBezTo>
                  <a:cubicBezTo>
                    <a:pt x="3835" y="96"/>
                    <a:pt x="3763" y="1"/>
                    <a:pt x="3644"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820;p60">
              <a:extLst>
                <a:ext uri="{FF2B5EF4-FFF2-40B4-BE49-F238E27FC236}">
                  <a16:creationId xmlns:a16="http://schemas.microsoft.com/office/drawing/2014/main" id="{EE80A56F-F6CB-F7C1-C08D-E302BA729C35}"/>
                </a:ext>
              </a:extLst>
            </p:cNvPr>
            <p:cNvSpPr/>
            <p:nvPr/>
          </p:nvSpPr>
          <p:spPr>
            <a:xfrm>
              <a:off x="4121998" y="3598228"/>
              <a:ext cx="73652" cy="60907"/>
            </a:xfrm>
            <a:custGeom>
              <a:avLst/>
              <a:gdLst/>
              <a:ahLst/>
              <a:cxnLst/>
              <a:rect l="l" t="t" r="r" b="b"/>
              <a:pathLst>
                <a:path w="2144" h="1773" extrusionOk="0">
                  <a:moveTo>
                    <a:pt x="1072" y="677"/>
                  </a:moveTo>
                  <a:lnTo>
                    <a:pt x="786" y="915"/>
                  </a:lnTo>
                  <a:cubicBezTo>
                    <a:pt x="739" y="852"/>
                    <a:pt x="680" y="820"/>
                    <a:pt x="619" y="820"/>
                  </a:cubicBezTo>
                  <a:cubicBezTo>
                    <a:pt x="588" y="820"/>
                    <a:pt x="556" y="828"/>
                    <a:pt x="524" y="844"/>
                  </a:cubicBezTo>
                  <a:cubicBezTo>
                    <a:pt x="429" y="891"/>
                    <a:pt x="405" y="1010"/>
                    <a:pt x="453" y="1106"/>
                  </a:cubicBezTo>
                  <a:lnTo>
                    <a:pt x="572" y="1272"/>
                  </a:lnTo>
                  <a:cubicBezTo>
                    <a:pt x="596" y="1320"/>
                    <a:pt x="643" y="1368"/>
                    <a:pt x="691" y="1368"/>
                  </a:cubicBezTo>
                  <a:lnTo>
                    <a:pt x="739" y="1368"/>
                  </a:lnTo>
                  <a:cubicBezTo>
                    <a:pt x="762" y="1368"/>
                    <a:pt x="810" y="1344"/>
                    <a:pt x="858" y="1320"/>
                  </a:cubicBezTo>
                  <a:lnTo>
                    <a:pt x="1096" y="1106"/>
                  </a:lnTo>
                  <a:lnTo>
                    <a:pt x="1096" y="1415"/>
                  </a:lnTo>
                  <a:lnTo>
                    <a:pt x="358" y="1415"/>
                  </a:lnTo>
                  <a:lnTo>
                    <a:pt x="358" y="677"/>
                  </a:lnTo>
                  <a:close/>
                  <a:moveTo>
                    <a:pt x="1948" y="1"/>
                  </a:moveTo>
                  <a:cubicBezTo>
                    <a:pt x="1908" y="1"/>
                    <a:pt x="1866" y="13"/>
                    <a:pt x="1834" y="34"/>
                  </a:cubicBezTo>
                  <a:lnTo>
                    <a:pt x="1429" y="367"/>
                  </a:lnTo>
                  <a:cubicBezTo>
                    <a:pt x="1405" y="320"/>
                    <a:pt x="1334" y="296"/>
                    <a:pt x="1286" y="296"/>
                  </a:cubicBezTo>
                  <a:lnTo>
                    <a:pt x="167" y="296"/>
                  </a:lnTo>
                  <a:cubicBezTo>
                    <a:pt x="72" y="296"/>
                    <a:pt x="0" y="391"/>
                    <a:pt x="0" y="487"/>
                  </a:cubicBezTo>
                  <a:lnTo>
                    <a:pt x="0" y="1606"/>
                  </a:lnTo>
                  <a:cubicBezTo>
                    <a:pt x="0" y="1701"/>
                    <a:pt x="72" y="1773"/>
                    <a:pt x="167" y="1773"/>
                  </a:cubicBezTo>
                  <a:lnTo>
                    <a:pt x="1286" y="1773"/>
                  </a:lnTo>
                  <a:cubicBezTo>
                    <a:pt x="1382" y="1773"/>
                    <a:pt x="1477" y="1701"/>
                    <a:pt x="1477" y="1606"/>
                  </a:cubicBezTo>
                  <a:lnTo>
                    <a:pt x="1477" y="820"/>
                  </a:lnTo>
                  <a:lnTo>
                    <a:pt x="2048" y="320"/>
                  </a:lnTo>
                  <a:cubicBezTo>
                    <a:pt x="2144" y="272"/>
                    <a:pt x="2144" y="153"/>
                    <a:pt x="2072" y="58"/>
                  </a:cubicBezTo>
                  <a:cubicBezTo>
                    <a:pt x="2046" y="19"/>
                    <a:pt x="1998" y="1"/>
                    <a:pt x="1948"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821;p60">
              <a:extLst>
                <a:ext uri="{FF2B5EF4-FFF2-40B4-BE49-F238E27FC236}">
                  <a16:creationId xmlns:a16="http://schemas.microsoft.com/office/drawing/2014/main" id="{86CF8F06-44AD-2A42-1E45-5B0AEE393F5A}"/>
                </a:ext>
              </a:extLst>
            </p:cNvPr>
            <p:cNvSpPr/>
            <p:nvPr/>
          </p:nvSpPr>
          <p:spPr>
            <a:xfrm>
              <a:off x="4191528" y="3616572"/>
              <a:ext cx="37685" cy="12298"/>
            </a:xfrm>
            <a:custGeom>
              <a:avLst/>
              <a:gdLst/>
              <a:ahLst/>
              <a:cxnLst/>
              <a:rect l="l" t="t" r="r" b="b"/>
              <a:pathLst>
                <a:path w="1097" h="358" extrusionOk="0">
                  <a:moveTo>
                    <a:pt x="191" y="0"/>
                  </a:moveTo>
                  <a:cubicBezTo>
                    <a:pt x="96" y="0"/>
                    <a:pt x="1" y="72"/>
                    <a:pt x="1" y="167"/>
                  </a:cubicBezTo>
                  <a:cubicBezTo>
                    <a:pt x="1" y="286"/>
                    <a:pt x="96" y="357"/>
                    <a:pt x="191" y="357"/>
                  </a:cubicBezTo>
                  <a:lnTo>
                    <a:pt x="905" y="357"/>
                  </a:lnTo>
                  <a:cubicBezTo>
                    <a:pt x="1001" y="357"/>
                    <a:pt x="1096" y="286"/>
                    <a:pt x="1096" y="167"/>
                  </a:cubicBezTo>
                  <a:cubicBezTo>
                    <a:pt x="1096" y="72"/>
                    <a:pt x="1001" y="0"/>
                    <a:pt x="905"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822;p60">
              <a:extLst>
                <a:ext uri="{FF2B5EF4-FFF2-40B4-BE49-F238E27FC236}">
                  <a16:creationId xmlns:a16="http://schemas.microsoft.com/office/drawing/2014/main" id="{0B97520B-351F-FF9E-F8A1-6B8E00841FCD}"/>
                </a:ext>
              </a:extLst>
            </p:cNvPr>
            <p:cNvSpPr/>
            <p:nvPr/>
          </p:nvSpPr>
          <p:spPr>
            <a:xfrm>
              <a:off x="4191528" y="3638661"/>
              <a:ext cx="131742" cy="13123"/>
            </a:xfrm>
            <a:custGeom>
              <a:avLst/>
              <a:gdLst/>
              <a:ahLst/>
              <a:cxnLst/>
              <a:rect l="l" t="t" r="r" b="b"/>
              <a:pathLst>
                <a:path w="3835" h="382" extrusionOk="0">
                  <a:moveTo>
                    <a:pt x="191" y="0"/>
                  </a:moveTo>
                  <a:cubicBezTo>
                    <a:pt x="96" y="0"/>
                    <a:pt x="1" y="95"/>
                    <a:pt x="1" y="191"/>
                  </a:cubicBezTo>
                  <a:cubicBezTo>
                    <a:pt x="1" y="286"/>
                    <a:pt x="96" y="381"/>
                    <a:pt x="191" y="381"/>
                  </a:cubicBezTo>
                  <a:lnTo>
                    <a:pt x="3644" y="381"/>
                  </a:lnTo>
                  <a:cubicBezTo>
                    <a:pt x="3763" y="381"/>
                    <a:pt x="3835" y="286"/>
                    <a:pt x="3835" y="191"/>
                  </a:cubicBezTo>
                  <a:cubicBezTo>
                    <a:pt x="3835" y="95"/>
                    <a:pt x="3763" y="0"/>
                    <a:pt x="364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823;p60">
              <a:extLst>
                <a:ext uri="{FF2B5EF4-FFF2-40B4-BE49-F238E27FC236}">
                  <a16:creationId xmlns:a16="http://schemas.microsoft.com/office/drawing/2014/main" id="{333D3F39-79E1-F383-34A6-5E0FFEDFE688}"/>
                </a:ext>
              </a:extLst>
            </p:cNvPr>
            <p:cNvSpPr/>
            <p:nvPr/>
          </p:nvSpPr>
          <p:spPr>
            <a:xfrm>
              <a:off x="4121998" y="3671262"/>
              <a:ext cx="73652" cy="60667"/>
            </a:xfrm>
            <a:custGeom>
              <a:avLst/>
              <a:gdLst/>
              <a:ahLst/>
              <a:cxnLst/>
              <a:rect l="l" t="t" r="r" b="b"/>
              <a:pathLst>
                <a:path w="2144" h="1766" extrusionOk="0">
                  <a:moveTo>
                    <a:pt x="1072" y="671"/>
                  </a:moveTo>
                  <a:lnTo>
                    <a:pt x="786" y="909"/>
                  </a:lnTo>
                  <a:cubicBezTo>
                    <a:pt x="739" y="845"/>
                    <a:pt x="680" y="813"/>
                    <a:pt x="619" y="813"/>
                  </a:cubicBezTo>
                  <a:cubicBezTo>
                    <a:pt x="588" y="813"/>
                    <a:pt x="556" y="821"/>
                    <a:pt x="524" y="837"/>
                  </a:cubicBezTo>
                  <a:cubicBezTo>
                    <a:pt x="429" y="909"/>
                    <a:pt x="405" y="1004"/>
                    <a:pt x="453" y="1099"/>
                  </a:cubicBezTo>
                  <a:lnTo>
                    <a:pt x="572" y="1290"/>
                  </a:lnTo>
                  <a:cubicBezTo>
                    <a:pt x="596" y="1314"/>
                    <a:pt x="643" y="1361"/>
                    <a:pt x="691" y="1361"/>
                  </a:cubicBezTo>
                  <a:lnTo>
                    <a:pt x="739" y="1361"/>
                  </a:lnTo>
                  <a:cubicBezTo>
                    <a:pt x="762" y="1361"/>
                    <a:pt x="810" y="1361"/>
                    <a:pt x="858" y="1337"/>
                  </a:cubicBezTo>
                  <a:lnTo>
                    <a:pt x="1096" y="1123"/>
                  </a:lnTo>
                  <a:lnTo>
                    <a:pt x="1096" y="1409"/>
                  </a:lnTo>
                  <a:lnTo>
                    <a:pt x="358" y="1409"/>
                  </a:lnTo>
                  <a:lnTo>
                    <a:pt x="358" y="671"/>
                  </a:lnTo>
                  <a:close/>
                  <a:moveTo>
                    <a:pt x="1952" y="0"/>
                  </a:moveTo>
                  <a:cubicBezTo>
                    <a:pt x="1911" y="0"/>
                    <a:pt x="1867" y="18"/>
                    <a:pt x="1834" y="51"/>
                  </a:cubicBezTo>
                  <a:lnTo>
                    <a:pt x="1429" y="361"/>
                  </a:lnTo>
                  <a:cubicBezTo>
                    <a:pt x="1405" y="337"/>
                    <a:pt x="1334" y="290"/>
                    <a:pt x="1286" y="290"/>
                  </a:cubicBezTo>
                  <a:lnTo>
                    <a:pt x="167" y="290"/>
                  </a:lnTo>
                  <a:cubicBezTo>
                    <a:pt x="72" y="290"/>
                    <a:pt x="0" y="385"/>
                    <a:pt x="0" y="480"/>
                  </a:cubicBezTo>
                  <a:lnTo>
                    <a:pt x="0" y="1599"/>
                  </a:lnTo>
                  <a:cubicBezTo>
                    <a:pt x="0" y="1695"/>
                    <a:pt x="72" y="1766"/>
                    <a:pt x="167" y="1766"/>
                  </a:cubicBezTo>
                  <a:lnTo>
                    <a:pt x="1286" y="1766"/>
                  </a:lnTo>
                  <a:cubicBezTo>
                    <a:pt x="1382" y="1766"/>
                    <a:pt x="1477" y="1695"/>
                    <a:pt x="1477" y="1599"/>
                  </a:cubicBezTo>
                  <a:lnTo>
                    <a:pt x="1477" y="813"/>
                  </a:lnTo>
                  <a:lnTo>
                    <a:pt x="2048" y="313"/>
                  </a:lnTo>
                  <a:cubicBezTo>
                    <a:pt x="2144" y="266"/>
                    <a:pt x="2144" y="147"/>
                    <a:pt x="2072" y="75"/>
                  </a:cubicBezTo>
                  <a:cubicBezTo>
                    <a:pt x="2047" y="24"/>
                    <a:pt x="2001" y="0"/>
                    <a:pt x="1952"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824;p60">
              <a:extLst>
                <a:ext uri="{FF2B5EF4-FFF2-40B4-BE49-F238E27FC236}">
                  <a16:creationId xmlns:a16="http://schemas.microsoft.com/office/drawing/2014/main" id="{34BE91E0-0EDA-6407-BEB6-A52411E74EF8}"/>
                </a:ext>
              </a:extLst>
            </p:cNvPr>
            <p:cNvSpPr/>
            <p:nvPr/>
          </p:nvSpPr>
          <p:spPr>
            <a:xfrm>
              <a:off x="4191528" y="3689365"/>
              <a:ext cx="37685" cy="12298"/>
            </a:xfrm>
            <a:custGeom>
              <a:avLst/>
              <a:gdLst/>
              <a:ahLst/>
              <a:cxnLst/>
              <a:rect l="l" t="t" r="r" b="b"/>
              <a:pathLst>
                <a:path w="1097" h="358" extrusionOk="0">
                  <a:moveTo>
                    <a:pt x="191" y="1"/>
                  </a:moveTo>
                  <a:cubicBezTo>
                    <a:pt x="96" y="1"/>
                    <a:pt x="1" y="72"/>
                    <a:pt x="1" y="191"/>
                  </a:cubicBezTo>
                  <a:cubicBezTo>
                    <a:pt x="1" y="286"/>
                    <a:pt x="96" y="358"/>
                    <a:pt x="191" y="358"/>
                  </a:cubicBezTo>
                  <a:lnTo>
                    <a:pt x="905" y="358"/>
                  </a:lnTo>
                  <a:cubicBezTo>
                    <a:pt x="1001" y="358"/>
                    <a:pt x="1096" y="286"/>
                    <a:pt x="1096" y="191"/>
                  </a:cubicBezTo>
                  <a:cubicBezTo>
                    <a:pt x="1096" y="72"/>
                    <a:pt x="1001" y="1"/>
                    <a:pt x="905"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825;p60">
              <a:extLst>
                <a:ext uri="{FF2B5EF4-FFF2-40B4-BE49-F238E27FC236}">
                  <a16:creationId xmlns:a16="http://schemas.microsoft.com/office/drawing/2014/main" id="{7F4979B3-123D-FC35-E48C-7D7430258873}"/>
                </a:ext>
              </a:extLst>
            </p:cNvPr>
            <p:cNvSpPr/>
            <p:nvPr/>
          </p:nvSpPr>
          <p:spPr>
            <a:xfrm>
              <a:off x="4191528" y="3712278"/>
              <a:ext cx="131742" cy="12298"/>
            </a:xfrm>
            <a:custGeom>
              <a:avLst/>
              <a:gdLst/>
              <a:ahLst/>
              <a:cxnLst/>
              <a:rect l="l" t="t" r="r" b="b"/>
              <a:pathLst>
                <a:path w="3835" h="358" extrusionOk="0">
                  <a:moveTo>
                    <a:pt x="191" y="0"/>
                  </a:moveTo>
                  <a:cubicBezTo>
                    <a:pt x="96" y="0"/>
                    <a:pt x="1" y="72"/>
                    <a:pt x="1" y="167"/>
                  </a:cubicBezTo>
                  <a:cubicBezTo>
                    <a:pt x="1" y="286"/>
                    <a:pt x="96" y="358"/>
                    <a:pt x="191" y="358"/>
                  </a:cubicBezTo>
                  <a:lnTo>
                    <a:pt x="3644" y="358"/>
                  </a:lnTo>
                  <a:cubicBezTo>
                    <a:pt x="3763" y="358"/>
                    <a:pt x="3835" y="286"/>
                    <a:pt x="3835" y="167"/>
                  </a:cubicBezTo>
                  <a:cubicBezTo>
                    <a:pt x="3835" y="72"/>
                    <a:pt x="3763" y="0"/>
                    <a:pt x="364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826;p60">
              <a:extLst>
                <a:ext uri="{FF2B5EF4-FFF2-40B4-BE49-F238E27FC236}">
                  <a16:creationId xmlns:a16="http://schemas.microsoft.com/office/drawing/2014/main" id="{27BBBB21-07A2-6697-CFED-4F3FA3DFDDA3}"/>
                </a:ext>
              </a:extLst>
            </p:cNvPr>
            <p:cNvSpPr/>
            <p:nvPr/>
          </p:nvSpPr>
          <p:spPr>
            <a:xfrm>
              <a:off x="4195616" y="3391598"/>
              <a:ext cx="54861" cy="12298"/>
            </a:xfrm>
            <a:custGeom>
              <a:avLst/>
              <a:gdLst/>
              <a:ahLst/>
              <a:cxnLst/>
              <a:rect l="l" t="t" r="r" b="b"/>
              <a:pathLst>
                <a:path w="1597" h="358" extrusionOk="0">
                  <a:moveTo>
                    <a:pt x="167" y="0"/>
                  </a:moveTo>
                  <a:cubicBezTo>
                    <a:pt x="72" y="0"/>
                    <a:pt x="1" y="72"/>
                    <a:pt x="1" y="167"/>
                  </a:cubicBezTo>
                  <a:cubicBezTo>
                    <a:pt x="1" y="286"/>
                    <a:pt x="72" y="357"/>
                    <a:pt x="167" y="357"/>
                  </a:cubicBezTo>
                  <a:lnTo>
                    <a:pt x="1429" y="357"/>
                  </a:lnTo>
                  <a:cubicBezTo>
                    <a:pt x="1525" y="357"/>
                    <a:pt x="1596" y="286"/>
                    <a:pt x="1596" y="167"/>
                  </a:cubicBezTo>
                  <a:cubicBezTo>
                    <a:pt x="1596" y="72"/>
                    <a:pt x="1525" y="0"/>
                    <a:pt x="1429"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827;p60">
              <a:extLst>
                <a:ext uri="{FF2B5EF4-FFF2-40B4-BE49-F238E27FC236}">
                  <a16:creationId xmlns:a16="http://schemas.microsoft.com/office/drawing/2014/main" id="{2005E41F-DE8A-E248-D6EB-3E2E9FEA277F}"/>
                </a:ext>
              </a:extLst>
            </p:cNvPr>
            <p:cNvSpPr/>
            <p:nvPr/>
          </p:nvSpPr>
          <p:spPr>
            <a:xfrm>
              <a:off x="4063084" y="3364597"/>
              <a:ext cx="319925" cy="429509"/>
            </a:xfrm>
            <a:custGeom>
              <a:avLst/>
              <a:gdLst/>
              <a:ahLst/>
              <a:cxnLst/>
              <a:rect l="l" t="t" r="r" b="b"/>
              <a:pathLst>
                <a:path w="9313" h="12503" extrusionOk="0">
                  <a:moveTo>
                    <a:pt x="644" y="0"/>
                  </a:moveTo>
                  <a:cubicBezTo>
                    <a:pt x="286" y="0"/>
                    <a:pt x="1" y="286"/>
                    <a:pt x="1" y="643"/>
                  </a:cubicBezTo>
                  <a:lnTo>
                    <a:pt x="1" y="11860"/>
                  </a:lnTo>
                  <a:cubicBezTo>
                    <a:pt x="1" y="12217"/>
                    <a:pt x="286" y="12503"/>
                    <a:pt x="644" y="12503"/>
                  </a:cubicBezTo>
                  <a:lnTo>
                    <a:pt x="8669" y="12503"/>
                  </a:lnTo>
                  <a:cubicBezTo>
                    <a:pt x="9026" y="12503"/>
                    <a:pt x="9312" y="12217"/>
                    <a:pt x="9312" y="11860"/>
                  </a:cubicBezTo>
                  <a:lnTo>
                    <a:pt x="9312" y="5216"/>
                  </a:lnTo>
                  <a:cubicBezTo>
                    <a:pt x="9312" y="5120"/>
                    <a:pt x="9241" y="5049"/>
                    <a:pt x="9122" y="5049"/>
                  </a:cubicBezTo>
                  <a:cubicBezTo>
                    <a:pt x="9026" y="5049"/>
                    <a:pt x="8955" y="5120"/>
                    <a:pt x="8955" y="5216"/>
                  </a:cubicBezTo>
                  <a:lnTo>
                    <a:pt x="8955" y="11860"/>
                  </a:lnTo>
                  <a:cubicBezTo>
                    <a:pt x="8955" y="12027"/>
                    <a:pt x="8836" y="12146"/>
                    <a:pt x="8669" y="12146"/>
                  </a:cubicBezTo>
                  <a:lnTo>
                    <a:pt x="644" y="12146"/>
                  </a:lnTo>
                  <a:cubicBezTo>
                    <a:pt x="477" y="12146"/>
                    <a:pt x="358" y="12027"/>
                    <a:pt x="358" y="11860"/>
                  </a:cubicBezTo>
                  <a:lnTo>
                    <a:pt x="358" y="643"/>
                  </a:lnTo>
                  <a:cubicBezTo>
                    <a:pt x="358" y="477"/>
                    <a:pt x="477" y="358"/>
                    <a:pt x="644" y="358"/>
                  </a:cubicBezTo>
                  <a:lnTo>
                    <a:pt x="2763" y="358"/>
                  </a:lnTo>
                  <a:lnTo>
                    <a:pt x="2882" y="739"/>
                  </a:lnTo>
                  <a:lnTo>
                    <a:pt x="906" y="739"/>
                  </a:lnTo>
                  <a:cubicBezTo>
                    <a:pt x="810" y="739"/>
                    <a:pt x="739" y="810"/>
                    <a:pt x="739" y="905"/>
                  </a:cubicBezTo>
                  <a:lnTo>
                    <a:pt x="739" y="10145"/>
                  </a:lnTo>
                  <a:cubicBezTo>
                    <a:pt x="739" y="10264"/>
                    <a:pt x="810" y="10336"/>
                    <a:pt x="906" y="10336"/>
                  </a:cubicBezTo>
                  <a:cubicBezTo>
                    <a:pt x="1025" y="10336"/>
                    <a:pt x="1096" y="10264"/>
                    <a:pt x="1096" y="10145"/>
                  </a:cubicBezTo>
                  <a:lnTo>
                    <a:pt x="1096" y="1096"/>
                  </a:lnTo>
                  <a:lnTo>
                    <a:pt x="3001" y="1096"/>
                  </a:lnTo>
                  <a:lnTo>
                    <a:pt x="3120" y="1429"/>
                  </a:lnTo>
                  <a:cubicBezTo>
                    <a:pt x="3216" y="1715"/>
                    <a:pt x="3501" y="1929"/>
                    <a:pt x="3835" y="1929"/>
                  </a:cubicBezTo>
                  <a:lnTo>
                    <a:pt x="4311" y="1929"/>
                  </a:lnTo>
                  <a:cubicBezTo>
                    <a:pt x="4430" y="1929"/>
                    <a:pt x="4502" y="1834"/>
                    <a:pt x="4502" y="1739"/>
                  </a:cubicBezTo>
                  <a:cubicBezTo>
                    <a:pt x="4502" y="1644"/>
                    <a:pt x="4430" y="1572"/>
                    <a:pt x="4311" y="1572"/>
                  </a:cubicBezTo>
                  <a:lnTo>
                    <a:pt x="3835" y="1572"/>
                  </a:lnTo>
                  <a:cubicBezTo>
                    <a:pt x="3668" y="1572"/>
                    <a:pt x="3525" y="1453"/>
                    <a:pt x="3478" y="1310"/>
                  </a:cubicBezTo>
                  <a:lnTo>
                    <a:pt x="3144" y="358"/>
                  </a:lnTo>
                  <a:lnTo>
                    <a:pt x="6169" y="358"/>
                  </a:lnTo>
                  <a:lnTo>
                    <a:pt x="5835" y="1310"/>
                  </a:lnTo>
                  <a:cubicBezTo>
                    <a:pt x="5788" y="1453"/>
                    <a:pt x="5645" y="1572"/>
                    <a:pt x="5478" y="1572"/>
                  </a:cubicBezTo>
                  <a:lnTo>
                    <a:pt x="5049" y="1572"/>
                  </a:lnTo>
                  <a:cubicBezTo>
                    <a:pt x="4954" y="1572"/>
                    <a:pt x="4883" y="1644"/>
                    <a:pt x="4883" y="1739"/>
                  </a:cubicBezTo>
                  <a:cubicBezTo>
                    <a:pt x="4883" y="1834"/>
                    <a:pt x="4954" y="1929"/>
                    <a:pt x="5049" y="1929"/>
                  </a:cubicBezTo>
                  <a:lnTo>
                    <a:pt x="5478" y="1929"/>
                  </a:lnTo>
                  <a:cubicBezTo>
                    <a:pt x="5811" y="1929"/>
                    <a:pt x="6073" y="1739"/>
                    <a:pt x="6192" y="1429"/>
                  </a:cubicBezTo>
                  <a:lnTo>
                    <a:pt x="6312" y="1096"/>
                  </a:lnTo>
                  <a:lnTo>
                    <a:pt x="8217" y="1096"/>
                  </a:lnTo>
                  <a:lnTo>
                    <a:pt x="8217" y="11407"/>
                  </a:lnTo>
                  <a:lnTo>
                    <a:pt x="1096" y="11407"/>
                  </a:lnTo>
                  <a:lnTo>
                    <a:pt x="1096" y="10884"/>
                  </a:lnTo>
                  <a:cubicBezTo>
                    <a:pt x="1096" y="10788"/>
                    <a:pt x="1025" y="10693"/>
                    <a:pt x="906" y="10693"/>
                  </a:cubicBezTo>
                  <a:cubicBezTo>
                    <a:pt x="810" y="10693"/>
                    <a:pt x="739" y="10788"/>
                    <a:pt x="739" y="10884"/>
                  </a:cubicBezTo>
                  <a:lnTo>
                    <a:pt x="739" y="11598"/>
                  </a:lnTo>
                  <a:cubicBezTo>
                    <a:pt x="739" y="11693"/>
                    <a:pt x="810" y="11765"/>
                    <a:pt x="906" y="11765"/>
                  </a:cubicBezTo>
                  <a:lnTo>
                    <a:pt x="8407" y="11765"/>
                  </a:lnTo>
                  <a:cubicBezTo>
                    <a:pt x="8502" y="11765"/>
                    <a:pt x="8574" y="11693"/>
                    <a:pt x="8574" y="11598"/>
                  </a:cubicBezTo>
                  <a:lnTo>
                    <a:pt x="8574" y="905"/>
                  </a:lnTo>
                  <a:cubicBezTo>
                    <a:pt x="8574" y="810"/>
                    <a:pt x="8502" y="739"/>
                    <a:pt x="8407" y="739"/>
                  </a:cubicBezTo>
                  <a:lnTo>
                    <a:pt x="6431" y="739"/>
                  </a:lnTo>
                  <a:lnTo>
                    <a:pt x="6550" y="358"/>
                  </a:lnTo>
                  <a:lnTo>
                    <a:pt x="8669" y="358"/>
                  </a:lnTo>
                  <a:cubicBezTo>
                    <a:pt x="8836" y="358"/>
                    <a:pt x="8955" y="477"/>
                    <a:pt x="8955" y="643"/>
                  </a:cubicBezTo>
                  <a:lnTo>
                    <a:pt x="8955" y="4501"/>
                  </a:lnTo>
                  <a:cubicBezTo>
                    <a:pt x="8955" y="4597"/>
                    <a:pt x="9026" y="4668"/>
                    <a:pt x="9122" y="4668"/>
                  </a:cubicBezTo>
                  <a:cubicBezTo>
                    <a:pt x="9241" y="4668"/>
                    <a:pt x="9312" y="4597"/>
                    <a:pt x="9312" y="4501"/>
                  </a:cubicBezTo>
                  <a:lnTo>
                    <a:pt x="9312" y="643"/>
                  </a:lnTo>
                  <a:cubicBezTo>
                    <a:pt x="9312" y="286"/>
                    <a:pt x="9026" y="0"/>
                    <a:pt x="8669"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828;p60">
              <a:extLst>
                <a:ext uri="{FF2B5EF4-FFF2-40B4-BE49-F238E27FC236}">
                  <a16:creationId xmlns:a16="http://schemas.microsoft.com/office/drawing/2014/main" id="{9C1AA15D-735F-9C0A-3FCE-1BF8E494F20B}"/>
                </a:ext>
              </a:extLst>
            </p:cNvPr>
            <p:cNvSpPr/>
            <p:nvPr/>
          </p:nvSpPr>
          <p:spPr>
            <a:xfrm>
              <a:off x="4173527" y="3447215"/>
              <a:ext cx="99038" cy="69564"/>
            </a:xfrm>
            <a:custGeom>
              <a:avLst/>
              <a:gdLst/>
              <a:ahLst/>
              <a:cxnLst/>
              <a:rect l="l" t="t" r="r" b="b"/>
              <a:pathLst>
                <a:path w="2883" h="2025" extrusionOk="0">
                  <a:moveTo>
                    <a:pt x="2690" y="1"/>
                  </a:moveTo>
                  <a:cubicBezTo>
                    <a:pt x="2660" y="1"/>
                    <a:pt x="2628" y="9"/>
                    <a:pt x="2596" y="24"/>
                  </a:cubicBezTo>
                  <a:lnTo>
                    <a:pt x="1691" y="525"/>
                  </a:lnTo>
                  <a:lnTo>
                    <a:pt x="715" y="72"/>
                  </a:lnTo>
                  <a:cubicBezTo>
                    <a:pt x="688" y="59"/>
                    <a:pt x="662" y="53"/>
                    <a:pt x="636" y="53"/>
                  </a:cubicBezTo>
                  <a:cubicBezTo>
                    <a:pt x="570" y="53"/>
                    <a:pt x="511" y="92"/>
                    <a:pt x="477" y="143"/>
                  </a:cubicBezTo>
                  <a:cubicBezTo>
                    <a:pt x="429" y="239"/>
                    <a:pt x="477" y="358"/>
                    <a:pt x="572" y="405"/>
                  </a:cubicBezTo>
                  <a:lnTo>
                    <a:pt x="1310" y="739"/>
                  </a:lnTo>
                  <a:lnTo>
                    <a:pt x="596" y="1144"/>
                  </a:lnTo>
                  <a:lnTo>
                    <a:pt x="358" y="667"/>
                  </a:lnTo>
                  <a:cubicBezTo>
                    <a:pt x="326" y="604"/>
                    <a:pt x="273" y="572"/>
                    <a:pt x="213" y="572"/>
                  </a:cubicBezTo>
                  <a:cubicBezTo>
                    <a:pt x="183" y="572"/>
                    <a:pt x="151" y="580"/>
                    <a:pt x="120" y="596"/>
                  </a:cubicBezTo>
                  <a:cubicBezTo>
                    <a:pt x="24" y="620"/>
                    <a:pt x="1" y="739"/>
                    <a:pt x="48" y="834"/>
                  </a:cubicBezTo>
                  <a:lnTo>
                    <a:pt x="358" y="1477"/>
                  </a:lnTo>
                  <a:cubicBezTo>
                    <a:pt x="382" y="1525"/>
                    <a:pt x="405" y="1549"/>
                    <a:pt x="453" y="1572"/>
                  </a:cubicBezTo>
                  <a:lnTo>
                    <a:pt x="525" y="1572"/>
                  </a:lnTo>
                  <a:cubicBezTo>
                    <a:pt x="548" y="1572"/>
                    <a:pt x="572" y="1572"/>
                    <a:pt x="596" y="1549"/>
                  </a:cubicBezTo>
                  <a:lnTo>
                    <a:pt x="1429" y="1096"/>
                  </a:lnTo>
                  <a:lnTo>
                    <a:pt x="1429" y="1096"/>
                  </a:lnTo>
                  <a:lnTo>
                    <a:pt x="1239" y="1810"/>
                  </a:lnTo>
                  <a:cubicBezTo>
                    <a:pt x="1215" y="1906"/>
                    <a:pt x="1287" y="2001"/>
                    <a:pt x="1382" y="2025"/>
                  </a:cubicBezTo>
                  <a:lnTo>
                    <a:pt x="1429" y="2025"/>
                  </a:lnTo>
                  <a:cubicBezTo>
                    <a:pt x="1501" y="2025"/>
                    <a:pt x="1572" y="1977"/>
                    <a:pt x="1596" y="1906"/>
                  </a:cubicBezTo>
                  <a:lnTo>
                    <a:pt x="1882" y="834"/>
                  </a:lnTo>
                  <a:lnTo>
                    <a:pt x="2763" y="334"/>
                  </a:lnTo>
                  <a:cubicBezTo>
                    <a:pt x="2858" y="286"/>
                    <a:pt x="2882" y="167"/>
                    <a:pt x="2835" y="96"/>
                  </a:cubicBezTo>
                  <a:cubicBezTo>
                    <a:pt x="2803" y="32"/>
                    <a:pt x="2750" y="1"/>
                    <a:pt x="2690"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 name="Google Shape;833;p60">
            <a:extLst>
              <a:ext uri="{FF2B5EF4-FFF2-40B4-BE49-F238E27FC236}">
                <a16:creationId xmlns:a16="http://schemas.microsoft.com/office/drawing/2014/main" id="{7467250F-0AF9-BD66-D678-52C1BBB6F5F6}"/>
              </a:ext>
            </a:extLst>
          </p:cNvPr>
          <p:cNvGrpSpPr/>
          <p:nvPr/>
        </p:nvGrpSpPr>
        <p:grpSpPr>
          <a:xfrm>
            <a:off x="4766939" y="2917341"/>
            <a:ext cx="330540" cy="429509"/>
            <a:chOff x="7463878" y="4039520"/>
            <a:chExt cx="330540" cy="429509"/>
          </a:xfrm>
        </p:grpSpPr>
        <p:sp>
          <p:nvSpPr>
            <p:cNvPr id="20" name="Google Shape;834;p60">
              <a:extLst>
                <a:ext uri="{FF2B5EF4-FFF2-40B4-BE49-F238E27FC236}">
                  <a16:creationId xmlns:a16="http://schemas.microsoft.com/office/drawing/2014/main" id="{9429B2D2-83D4-EB0B-CFB5-4DEBFB98DD83}"/>
                </a:ext>
              </a:extLst>
            </p:cNvPr>
            <p:cNvSpPr/>
            <p:nvPr/>
          </p:nvSpPr>
          <p:spPr>
            <a:xfrm>
              <a:off x="7587410" y="4325024"/>
              <a:ext cx="90038" cy="92477"/>
            </a:xfrm>
            <a:custGeom>
              <a:avLst/>
              <a:gdLst/>
              <a:ahLst/>
              <a:cxnLst/>
              <a:rect l="l" t="t" r="r" b="b"/>
              <a:pathLst>
                <a:path w="2621" h="2692" extrusionOk="0">
                  <a:moveTo>
                    <a:pt x="2049" y="381"/>
                  </a:moveTo>
                  <a:cubicBezTo>
                    <a:pt x="2144" y="381"/>
                    <a:pt x="2191" y="453"/>
                    <a:pt x="2191" y="477"/>
                  </a:cubicBezTo>
                  <a:cubicBezTo>
                    <a:pt x="2215" y="501"/>
                    <a:pt x="2239" y="572"/>
                    <a:pt x="2168" y="643"/>
                  </a:cubicBezTo>
                  <a:lnTo>
                    <a:pt x="643" y="2287"/>
                  </a:lnTo>
                  <a:cubicBezTo>
                    <a:pt x="608" y="2322"/>
                    <a:pt x="572" y="2334"/>
                    <a:pt x="542" y="2334"/>
                  </a:cubicBezTo>
                  <a:cubicBezTo>
                    <a:pt x="512" y="2334"/>
                    <a:pt x="489" y="2322"/>
                    <a:pt x="477" y="2310"/>
                  </a:cubicBezTo>
                  <a:cubicBezTo>
                    <a:pt x="453" y="2310"/>
                    <a:pt x="382" y="2263"/>
                    <a:pt x="382" y="2168"/>
                  </a:cubicBezTo>
                  <a:lnTo>
                    <a:pt x="382" y="524"/>
                  </a:lnTo>
                  <a:cubicBezTo>
                    <a:pt x="382" y="453"/>
                    <a:pt x="453" y="381"/>
                    <a:pt x="524" y="381"/>
                  </a:cubicBezTo>
                  <a:close/>
                  <a:moveTo>
                    <a:pt x="524" y="0"/>
                  </a:moveTo>
                  <a:cubicBezTo>
                    <a:pt x="239" y="0"/>
                    <a:pt x="0" y="239"/>
                    <a:pt x="0" y="524"/>
                  </a:cubicBezTo>
                  <a:lnTo>
                    <a:pt x="0" y="2168"/>
                  </a:lnTo>
                  <a:cubicBezTo>
                    <a:pt x="0" y="2382"/>
                    <a:pt x="143" y="2572"/>
                    <a:pt x="334" y="2668"/>
                  </a:cubicBezTo>
                  <a:cubicBezTo>
                    <a:pt x="405" y="2691"/>
                    <a:pt x="477" y="2691"/>
                    <a:pt x="524" y="2691"/>
                  </a:cubicBezTo>
                  <a:cubicBezTo>
                    <a:pt x="667" y="2691"/>
                    <a:pt x="810" y="2644"/>
                    <a:pt x="905" y="2525"/>
                  </a:cubicBezTo>
                  <a:lnTo>
                    <a:pt x="2430" y="882"/>
                  </a:lnTo>
                  <a:cubicBezTo>
                    <a:pt x="2596" y="739"/>
                    <a:pt x="2620" y="524"/>
                    <a:pt x="2549" y="334"/>
                  </a:cubicBezTo>
                  <a:cubicBezTo>
                    <a:pt x="2453" y="143"/>
                    <a:pt x="2263" y="0"/>
                    <a:pt x="2049"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835;p60">
              <a:extLst>
                <a:ext uri="{FF2B5EF4-FFF2-40B4-BE49-F238E27FC236}">
                  <a16:creationId xmlns:a16="http://schemas.microsoft.com/office/drawing/2014/main" id="{D4B9E85C-37C6-57FF-3024-C558E0846B32}"/>
                </a:ext>
              </a:extLst>
            </p:cNvPr>
            <p:cNvSpPr/>
            <p:nvPr/>
          </p:nvSpPr>
          <p:spPr>
            <a:xfrm>
              <a:off x="7463878" y="4039520"/>
              <a:ext cx="330540" cy="429509"/>
            </a:xfrm>
            <a:custGeom>
              <a:avLst/>
              <a:gdLst/>
              <a:ahLst/>
              <a:cxnLst/>
              <a:rect l="l" t="t" r="r" b="b"/>
              <a:pathLst>
                <a:path w="9622" h="12503" extrusionOk="0">
                  <a:moveTo>
                    <a:pt x="7288" y="2310"/>
                  </a:moveTo>
                  <a:lnTo>
                    <a:pt x="6930" y="3644"/>
                  </a:lnTo>
                  <a:lnTo>
                    <a:pt x="6740" y="3644"/>
                  </a:lnTo>
                  <a:cubicBezTo>
                    <a:pt x="6716" y="3644"/>
                    <a:pt x="6716" y="3644"/>
                    <a:pt x="6716" y="3620"/>
                  </a:cubicBezTo>
                  <a:lnTo>
                    <a:pt x="6716" y="2334"/>
                  </a:lnTo>
                  <a:cubicBezTo>
                    <a:pt x="6716" y="2334"/>
                    <a:pt x="6716" y="2310"/>
                    <a:pt x="6740" y="2310"/>
                  </a:cubicBezTo>
                  <a:close/>
                  <a:moveTo>
                    <a:pt x="4311" y="7097"/>
                  </a:moveTo>
                  <a:cubicBezTo>
                    <a:pt x="4454" y="7097"/>
                    <a:pt x="4549" y="7216"/>
                    <a:pt x="4573" y="7335"/>
                  </a:cubicBezTo>
                  <a:lnTo>
                    <a:pt x="4120" y="7335"/>
                  </a:lnTo>
                  <a:lnTo>
                    <a:pt x="4120" y="7097"/>
                  </a:lnTo>
                  <a:close/>
                  <a:moveTo>
                    <a:pt x="7621" y="2453"/>
                  </a:moveTo>
                  <a:cubicBezTo>
                    <a:pt x="7645" y="2548"/>
                    <a:pt x="7716" y="2620"/>
                    <a:pt x="7812" y="2667"/>
                  </a:cubicBezTo>
                  <a:lnTo>
                    <a:pt x="6930" y="7359"/>
                  </a:lnTo>
                  <a:cubicBezTo>
                    <a:pt x="6883" y="7359"/>
                    <a:pt x="6859" y="7335"/>
                    <a:pt x="6811" y="7335"/>
                  </a:cubicBezTo>
                  <a:lnTo>
                    <a:pt x="5954" y="7335"/>
                  </a:lnTo>
                  <a:lnTo>
                    <a:pt x="6335" y="5787"/>
                  </a:lnTo>
                  <a:cubicBezTo>
                    <a:pt x="6407" y="5549"/>
                    <a:pt x="6526" y="5358"/>
                    <a:pt x="6692" y="5168"/>
                  </a:cubicBezTo>
                  <a:cubicBezTo>
                    <a:pt x="6907" y="4954"/>
                    <a:pt x="7050" y="4692"/>
                    <a:pt x="7121" y="4406"/>
                  </a:cubicBezTo>
                  <a:lnTo>
                    <a:pt x="7621" y="2453"/>
                  </a:lnTo>
                  <a:close/>
                  <a:moveTo>
                    <a:pt x="8193" y="2691"/>
                  </a:moveTo>
                  <a:lnTo>
                    <a:pt x="8312" y="2715"/>
                  </a:lnTo>
                  <a:lnTo>
                    <a:pt x="8050" y="6216"/>
                  </a:lnTo>
                  <a:cubicBezTo>
                    <a:pt x="8026" y="6763"/>
                    <a:pt x="7812" y="7287"/>
                    <a:pt x="7478" y="7716"/>
                  </a:cubicBezTo>
                  <a:cubicBezTo>
                    <a:pt x="7431" y="7621"/>
                    <a:pt x="7359" y="7549"/>
                    <a:pt x="7264" y="7502"/>
                  </a:cubicBezTo>
                  <a:lnTo>
                    <a:pt x="8193" y="2691"/>
                  </a:lnTo>
                  <a:close/>
                  <a:moveTo>
                    <a:pt x="2620" y="9050"/>
                  </a:moveTo>
                  <a:lnTo>
                    <a:pt x="2620" y="9978"/>
                  </a:lnTo>
                  <a:lnTo>
                    <a:pt x="1977" y="9978"/>
                  </a:lnTo>
                  <a:lnTo>
                    <a:pt x="1977" y="9264"/>
                  </a:lnTo>
                  <a:cubicBezTo>
                    <a:pt x="1977" y="9145"/>
                    <a:pt x="2072" y="9050"/>
                    <a:pt x="2191" y="9050"/>
                  </a:cubicBezTo>
                  <a:close/>
                  <a:moveTo>
                    <a:pt x="6811" y="7716"/>
                  </a:moveTo>
                  <a:cubicBezTo>
                    <a:pt x="7050" y="7716"/>
                    <a:pt x="7240" y="7907"/>
                    <a:pt x="7240" y="8121"/>
                  </a:cubicBezTo>
                  <a:lnTo>
                    <a:pt x="7240" y="8812"/>
                  </a:lnTo>
                  <a:cubicBezTo>
                    <a:pt x="7240" y="8931"/>
                    <a:pt x="7192" y="9026"/>
                    <a:pt x="7121" y="9097"/>
                  </a:cubicBezTo>
                  <a:lnTo>
                    <a:pt x="4740" y="11550"/>
                  </a:lnTo>
                  <a:lnTo>
                    <a:pt x="4239" y="12074"/>
                  </a:lnTo>
                  <a:cubicBezTo>
                    <a:pt x="4192" y="12098"/>
                    <a:pt x="4120" y="12146"/>
                    <a:pt x="4073" y="12146"/>
                  </a:cubicBezTo>
                  <a:lnTo>
                    <a:pt x="3239" y="12146"/>
                  </a:lnTo>
                  <a:cubicBezTo>
                    <a:pt x="3096" y="12146"/>
                    <a:pt x="3001" y="12026"/>
                    <a:pt x="3001" y="11907"/>
                  </a:cubicBezTo>
                  <a:lnTo>
                    <a:pt x="3001" y="8264"/>
                  </a:lnTo>
                  <a:cubicBezTo>
                    <a:pt x="3001" y="7954"/>
                    <a:pt x="3239" y="7716"/>
                    <a:pt x="3549" y="7716"/>
                  </a:cubicBezTo>
                  <a:close/>
                  <a:moveTo>
                    <a:pt x="8550" y="11860"/>
                  </a:moveTo>
                  <a:cubicBezTo>
                    <a:pt x="8502" y="12026"/>
                    <a:pt x="8359" y="12146"/>
                    <a:pt x="8193" y="12146"/>
                  </a:cubicBezTo>
                  <a:lnTo>
                    <a:pt x="4692" y="12146"/>
                  </a:lnTo>
                  <a:lnTo>
                    <a:pt x="4930" y="11860"/>
                  </a:lnTo>
                  <a:close/>
                  <a:moveTo>
                    <a:pt x="7407" y="0"/>
                  </a:moveTo>
                  <a:cubicBezTo>
                    <a:pt x="7359" y="0"/>
                    <a:pt x="7288" y="24"/>
                    <a:pt x="7264" y="72"/>
                  </a:cubicBezTo>
                  <a:cubicBezTo>
                    <a:pt x="7216" y="95"/>
                    <a:pt x="7192" y="167"/>
                    <a:pt x="7216" y="215"/>
                  </a:cubicBezTo>
                  <a:lnTo>
                    <a:pt x="7454" y="1596"/>
                  </a:lnTo>
                  <a:lnTo>
                    <a:pt x="7359" y="1929"/>
                  </a:lnTo>
                  <a:lnTo>
                    <a:pt x="6740" y="1929"/>
                  </a:lnTo>
                  <a:cubicBezTo>
                    <a:pt x="6526" y="1929"/>
                    <a:pt x="6335" y="2120"/>
                    <a:pt x="6335" y="2334"/>
                  </a:cubicBezTo>
                  <a:lnTo>
                    <a:pt x="6335" y="3620"/>
                  </a:lnTo>
                  <a:cubicBezTo>
                    <a:pt x="6335" y="3834"/>
                    <a:pt x="6526" y="4025"/>
                    <a:pt x="6740" y="4025"/>
                  </a:cubicBezTo>
                  <a:lnTo>
                    <a:pt x="6835" y="4025"/>
                  </a:lnTo>
                  <a:lnTo>
                    <a:pt x="6764" y="4311"/>
                  </a:lnTo>
                  <a:cubicBezTo>
                    <a:pt x="6716" y="4549"/>
                    <a:pt x="6597" y="4763"/>
                    <a:pt x="6430" y="4930"/>
                  </a:cubicBezTo>
                  <a:cubicBezTo>
                    <a:pt x="6216" y="5144"/>
                    <a:pt x="6049" y="5406"/>
                    <a:pt x="5978" y="5692"/>
                  </a:cubicBezTo>
                  <a:lnTo>
                    <a:pt x="5573" y="7335"/>
                  </a:lnTo>
                  <a:lnTo>
                    <a:pt x="4930" y="7335"/>
                  </a:lnTo>
                  <a:cubicBezTo>
                    <a:pt x="4930" y="7002"/>
                    <a:pt x="4644" y="6740"/>
                    <a:pt x="4311" y="6740"/>
                  </a:cubicBezTo>
                  <a:lnTo>
                    <a:pt x="3930" y="6740"/>
                  </a:lnTo>
                  <a:cubicBezTo>
                    <a:pt x="3835" y="6740"/>
                    <a:pt x="3739" y="6811"/>
                    <a:pt x="3739" y="6930"/>
                  </a:cubicBezTo>
                  <a:lnTo>
                    <a:pt x="3739" y="7335"/>
                  </a:lnTo>
                  <a:lnTo>
                    <a:pt x="3525" y="7335"/>
                  </a:lnTo>
                  <a:cubicBezTo>
                    <a:pt x="3025" y="7335"/>
                    <a:pt x="2620" y="7764"/>
                    <a:pt x="2620" y="8264"/>
                  </a:cubicBezTo>
                  <a:lnTo>
                    <a:pt x="2620" y="8692"/>
                  </a:lnTo>
                  <a:lnTo>
                    <a:pt x="2191" y="8692"/>
                  </a:lnTo>
                  <a:cubicBezTo>
                    <a:pt x="1906" y="8692"/>
                    <a:pt x="1667" y="8907"/>
                    <a:pt x="1620" y="9169"/>
                  </a:cubicBezTo>
                  <a:lnTo>
                    <a:pt x="977" y="9669"/>
                  </a:lnTo>
                  <a:cubicBezTo>
                    <a:pt x="905" y="9716"/>
                    <a:pt x="882" y="9836"/>
                    <a:pt x="953" y="9907"/>
                  </a:cubicBezTo>
                  <a:cubicBezTo>
                    <a:pt x="981" y="9963"/>
                    <a:pt x="1033" y="9986"/>
                    <a:pt x="1091" y="9986"/>
                  </a:cubicBezTo>
                  <a:cubicBezTo>
                    <a:pt x="1132" y="9986"/>
                    <a:pt x="1176" y="9974"/>
                    <a:pt x="1215" y="9955"/>
                  </a:cubicBezTo>
                  <a:lnTo>
                    <a:pt x="1620" y="9645"/>
                  </a:lnTo>
                  <a:lnTo>
                    <a:pt x="1620" y="10097"/>
                  </a:lnTo>
                  <a:lnTo>
                    <a:pt x="715" y="10907"/>
                  </a:lnTo>
                  <a:cubicBezTo>
                    <a:pt x="667" y="10955"/>
                    <a:pt x="620" y="10967"/>
                    <a:pt x="578" y="10967"/>
                  </a:cubicBezTo>
                  <a:cubicBezTo>
                    <a:pt x="536" y="10967"/>
                    <a:pt x="501" y="10955"/>
                    <a:pt x="477" y="10955"/>
                  </a:cubicBezTo>
                  <a:cubicBezTo>
                    <a:pt x="453" y="10931"/>
                    <a:pt x="358" y="10883"/>
                    <a:pt x="358" y="10740"/>
                  </a:cubicBezTo>
                  <a:lnTo>
                    <a:pt x="358" y="10693"/>
                  </a:lnTo>
                  <a:cubicBezTo>
                    <a:pt x="358" y="10645"/>
                    <a:pt x="382" y="10574"/>
                    <a:pt x="453" y="10526"/>
                  </a:cubicBezTo>
                  <a:lnTo>
                    <a:pt x="620" y="10407"/>
                  </a:lnTo>
                  <a:cubicBezTo>
                    <a:pt x="691" y="10336"/>
                    <a:pt x="715" y="10217"/>
                    <a:pt x="643" y="10145"/>
                  </a:cubicBezTo>
                  <a:cubicBezTo>
                    <a:pt x="616" y="10104"/>
                    <a:pt x="564" y="10078"/>
                    <a:pt x="507" y="10078"/>
                  </a:cubicBezTo>
                  <a:cubicBezTo>
                    <a:pt x="465" y="10078"/>
                    <a:pt x="421" y="10091"/>
                    <a:pt x="382" y="10121"/>
                  </a:cubicBezTo>
                  <a:lnTo>
                    <a:pt x="215" y="10240"/>
                  </a:lnTo>
                  <a:cubicBezTo>
                    <a:pt x="72" y="10359"/>
                    <a:pt x="0" y="10526"/>
                    <a:pt x="0" y="10693"/>
                  </a:cubicBezTo>
                  <a:lnTo>
                    <a:pt x="0" y="10740"/>
                  </a:lnTo>
                  <a:cubicBezTo>
                    <a:pt x="0" y="10979"/>
                    <a:pt x="120" y="11193"/>
                    <a:pt x="334" y="11288"/>
                  </a:cubicBezTo>
                  <a:cubicBezTo>
                    <a:pt x="405" y="11312"/>
                    <a:pt x="501" y="11336"/>
                    <a:pt x="572" y="11336"/>
                  </a:cubicBezTo>
                  <a:cubicBezTo>
                    <a:pt x="715" y="11336"/>
                    <a:pt x="858" y="11288"/>
                    <a:pt x="953" y="11169"/>
                  </a:cubicBezTo>
                  <a:lnTo>
                    <a:pt x="1858" y="10359"/>
                  </a:lnTo>
                  <a:lnTo>
                    <a:pt x="2620" y="10359"/>
                  </a:lnTo>
                  <a:lnTo>
                    <a:pt x="2620" y="11907"/>
                  </a:lnTo>
                  <a:cubicBezTo>
                    <a:pt x="2620" y="12241"/>
                    <a:pt x="2906" y="12503"/>
                    <a:pt x="3239" y="12503"/>
                  </a:cubicBezTo>
                  <a:lnTo>
                    <a:pt x="8193" y="12503"/>
                  </a:lnTo>
                  <a:cubicBezTo>
                    <a:pt x="8574" y="12503"/>
                    <a:pt x="8883" y="12217"/>
                    <a:pt x="8931" y="11860"/>
                  </a:cubicBezTo>
                  <a:lnTo>
                    <a:pt x="9098" y="11860"/>
                  </a:lnTo>
                  <a:cubicBezTo>
                    <a:pt x="9264" y="11860"/>
                    <a:pt x="9431" y="11764"/>
                    <a:pt x="9526" y="11598"/>
                  </a:cubicBezTo>
                  <a:cubicBezTo>
                    <a:pt x="9622" y="11431"/>
                    <a:pt x="9598" y="11241"/>
                    <a:pt x="9479" y="11098"/>
                  </a:cubicBezTo>
                  <a:lnTo>
                    <a:pt x="9098" y="10526"/>
                  </a:lnTo>
                  <a:cubicBezTo>
                    <a:pt x="9054" y="10468"/>
                    <a:pt x="8994" y="10437"/>
                    <a:pt x="8937" y="10437"/>
                  </a:cubicBezTo>
                  <a:cubicBezTo>
                    <a:pt x="8899" y="10437"/>
                    <a:pt x="8864" y="10450"/>
                    <a:pt x="8836" y="10479"/>
                  </a:cubicBezTo>
                  <a:cubicBezTo>
                    <a:pt x="8740" y="10526"/>
                    <a:pt x="8740" y="10645"/>
                    <a:pt x="8788" y="10740"/>
                  </a:cubicBezTo>
                  <a:lnTo>
                    <a:pt x="9193" y="11312"/>
                  </a:lnTo>
                  <a:cubicBezTo>
                    <a:pt x="9241" y="11360"/>
                    <a:pt x="9217" y="11407"/>
                    <a:pt x="9193" y="11431"/>
                  </a:cubicBezTo>
                  <a:cubicBezTo>
                    <a:pt x="9193" y="11455"/>
                    <a:pt x="9169" y="11503"/>
                    <a:pt x="9098" y="11503"/>
                  </a:cubicBezTo>
                  <a:lnTo>
                    <a:pt x="5287" y="11503"/>
                  </a:lnTo>
                  <a:lnTo>
                    <a:pt x="7383" y="9359"/>
                  </a:lnTo>
                  <a:cubicBezTo>
                    <a:pt x="7526" y="9216"/>
                    <a:pt x="7597" y="9026"/>
                    <a:pt x="7597" y="8812"/>
                  </a:cubicBezTo>
                  <a:lnTo>
                    <a:pt x="7597" y="8145"/>
                  </a:lnTo>
                  <a:cubicBezTo>
                    <a:pt x="7835" y="7907"/>
                    <a:pt x="8002" y="7645"/>
                    <a:pt x="8145" y="7335"/>
                  </a:cubicBezTo>
                  <a:lnTo>
                    <a:pt x="8288" y="7502"/>
                  </a:lnTo>
                  <a:cubicBezTo>
                    <a:pt x="8621" y="7811"/>
                    <a:pt x="8717" y="8311"/>
                    <a:pt x="8526" y="8740"/>
                  </a:cubicBezTo>
                  <a:lnTo>
                    <a:pt x="8431" y="8978"/>
                  </a:lnTo>
                  <a:cubicBezTo>
                    <a:pt x="8288" y="9335"/>
                    <a:pt x="8264" y="9716"/>
                    <a:pt x="8383" y="10050"/>
                  </a:cubicBezTo>
                  <a:cubicBezTo>
                    <a:pt x="8407" y="10121"/>
                    <a:pt x="8478" y="10169"/>
                    <a:pt x="8550" y="10169"/>
                  </a:cubicBezTo>
                  <a:lnTo>
                    <a:pt x="8621" y="10169"/>
                  </a:lnTo>
                  <a:cubicBezTo>
                    <a:pt x="8717" y="10145"/>
                    <a:pt x="8764" y="10026"/>
                    <a:pt x="8740" y="9931"/>
                  </a:cubicBezTo>
                  <a:cubicBezTo>
                    <a:pt x="8645" y="9669"/>
                    <a:pt x="8645" y="9383"/>
                    <a:pt x="8764" y="9121"/>
                  </a:cubicBezTo>
                  <a:lnTo>
                    <a:pt x="8859" y="8883"/>
                  </a:lnTo>
                  <a:cubicBezTo>
                    <a:pt x="9098" y="8311"/>
                    <a:pt x="8979" y="7668"/>
                    <a:pt x="8550" y="7240"/>
                  </a:cubicBezTo>
                  <a:lnTo>
                    <a:pt x="8288" y="6954"/>
                  </a:lnTo>
                  <a:cubicBezTo>
                    <a:pt x="8359" y="6740"/>
                    <a:pt x="8407" y="6502"/>
                    <a:pt x="8431" y="6240"/>
                  </a:cubicBezTo>
                  <a:lnTo>
                    <a:pt x="8693" y="2382"/>
                  </a:lnTo>
                  <a:cubicBezTo>
                    <a:pt x="8693" y="2382"/>
                    <a:pt x="8693" y="2358"/>
                    <a:pt x="8693" y="2334"/>
                  </a:cubicBezTo>
                  <a:lnTo>
                    <a:pt x="8669" y="1358"/>
                  </a:lnTo>
                  <a:cubicBezTo>
                    <a:pt x="8669" y="1262"/>
                    <a:pt x="8598" y="1167"/>
                    <a:pt x="8502" y="1167"/>
                  </a:cubicBezTo>
                  <a:cubicBezTo>
                    <a:pt x="8383" y="1167"/>
                    <a:pt x="8312" y="1262"/>
                    <a:pt x="8312" y="1358"/>
                  </a:cubicBezTo>
                  <a:lnTo>
                    <a:pt x="8336" y="2334"/>
                  </a:lnTo>
                  <a:lnTo>
                    <a:pt x="7955" y="2310"/>
                  </a:lnTo>
                  <a:lnTo>
                    <a:pt x="7621" y="381"/>
                  </a:lnTo>
                  <a:lnTo>
                    <a:pt x="7740" y="381"/>
                  </a:lnTo>
                  <a:cubicBezTo>
                    <a:pt x="7955" y="405"/>
                    <a:pt x="8145" y="524"/>
                    <a:pt x="8240" y="715"/>
                  </a:cubicBezTo>
                  <a:cubicBezTo>
                    <a:pt x="8272" y="778"/>
                    <a:pt x="8325" y="810"/>
                    <a:pt x="8385" y="810"/>
                  </a:cubicBezTo>
                  <a:cubicBezTo>
                    <a:pt x="8415" y="810"/>
                    <a:pt x="8447" y="802"/>
                    <a:pt x="8478" y="786"/>
                  </a:cubicBezTo>
                  <a:cubicBezTo>
                    <a:pt x="8574" y="738"/>
                    <a:pt x="8598" y="643"/>
                    <a:pt x="8574" y="548"/>
                  </a:cubicBezTo>
                  <a:cubicBezTo>
                    <a:pt x="8407" y="238"/>
                    <a:pt x="8097" y="48"/>
                    <a:pt x="7764" y="24"/>
                  </a:cubicBezTo>
                  <a:lnTo>
                    <a:pt x="7407"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17" name="Google Shape;836;p60">
            <a:extLst>
              <a:ext uri="{FF2B5EF4-FFF2-40B4-BE49-F238E27FC236}">
                <a16:creationId xmlns:a16="http://schemas.microsoft.com/office/drawing/2014/main" id="{B870DD4D-AF39-0E7E-EC9D-58D9FAF34180}"/>
              </a:ext>
            </a:extLst>
          </p:cNvPr>
          <p:cNvCxnSpPr>
            <a:stCxn id="7" idx="2"/>
            <a:endCxn id="4" idx="0"/>
          </p:cNvCxnSpPr>
          <p:nvPr/>
        </p:nvCxnSpPr>
        <p:spPr>
          <a:xfrm flipH="1">
            <a:off x="3562866" y="1722929"/>
            <a:ext cx="955800" cy="291600"/>
          </a:xfrm>
          <a:prstGeom prst="bentConnector2">
            <a:avLst/>
          </a:prstGeom>
          <a:noFill/>
          <a:ln w="9525" cap="flat" cmpd="sng">
            <a:solidFill>
              <a:schemeClr val="dk1"/>
            </a:solidFill>
            <a:prstDash val="solid"/>
            <a:round/>
            <a:headEnd type="none" w="med" len="med"/>
            <a:tailEnd type="none" w="med" len="med"/>
          </a:ln>
        </p:spPr>
      </p:cxnSp>
      <p:cxnSp>
        <p:nvCxnSpPr>
          <p:cNvPr id="18" name="Google Shape;837;p60">
            <a:extLst>
              <a:ext uri="{FF2B5EF4-FFF2-40B4-BE49-F238E27FC236}">
                <a16:creationId xmlns:a16="http://schemas.microsoft.com/office/drawing/2014/main" id="{C0C639F8-7280-6B8D-75AC-E9E478EBDA39}"/>
              </a:ext>
            </a:extLst>
          </p:cNvPr>
          <p:cNvCxnSpPr>
            <a:stCxn id="4" idx="6"/>
            <a:endCxn id="11" idx="0"/>
          </p:cNvCxnSpPr>
          <p:nvPr/>
        </p:nvCxnSpPr>
        <p:spPr>
          <a:xfrm>
            <a:off x="3976266" y="2428061"/>
            <a:ext cx="956100" cy="291600"/>
          </a:xfrm>
          <a:prstGeom prst="bentConnector2">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9144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Pricing</a:t>
            </a:r>
            <a:endParaRPr/>
          </a:p>
        </p:txBody>
      </p:sp>
      <p:sp>
        <p:nvSpPr>
          <p:cNvPr id="412" name="Google Shape;412;p50"/>
          <p:cNvSpPr txBox="1"/>
          <p:nvPr/>
        </p:nvSpPr>
        <p:spPr>
          <a:xfrm>
            <a:off x="1073418" y="2104036"/>
            <a:ext cx="1330200" cy="379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Pros</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413" name="Google Shape;413;p50"/>
          <p:cNvSpPr txBox="1"/>
          <p:nvPr/>
        </p:nvSpPr>
        <p:spPr>
          <a:xfrm>
            <a:off x="850200" y="2472465"/>
            <a:ext cx="2862461" cy="440217"/>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en" sz="1400" b="0" i="0" u="none" strike="noStrike" kern="0" cap="none" spc="0" normalizeH="0" baseline="0" noProof="0">
                <a:ln>
                  <a:noFill/>
                </a:ln>
                <a:solidFill>
                  <a:srgbClr val="000000"/>
                </a:solidFill>
                <a:effectLst/>
                <a:uLnTx/>
                <a:uFillTx/>
                <a:latin typeface="Source Sans Pro" panose="020B0503030403020204" pitchFamily="34" charset="0"/>
                <a:ea typeface="Source Sans Pro" panose="020B0503030403020204" pitchFamily="34" charset="0"/>
                <a:sym typeface="Arial"/>
              </a:rPr>
              <a:t>Extremely easy to implement</a:t>
            </a:r>
          </a:p>
        </p:txBody>
      </p:sp>
      <p:sp>
        <p:nvSpPr>
          <p:cNvPr id="414" name="Google Shape;414;p50"/>
          <p:cNvSpPr txBox="1"/>
          <p:nvPr/>
        </p:nvSpPr>
        <p:spPr>
          <a:xfrm>
            <a:off x="1073418" y="3037092"/>
            <a:ext cx="1330200" cy="379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Cons</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415" name="Google Shape;415;p50"/>
          <p:cNvSpPr txBox="1"/>
          <p:nvPr/>
        </p:nvSpPr>
        <p:spPr>
          <a:xfrm>
            <a:off x="850199" y="3363799"/>
            <a:ext cx="3959693" cy="959247"/>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a:latin typeface="Source Sans Pro" panose="020B0503030403020204" pitchFamily="34" charset="0"/>
                <a:ea typeface="Source Sans Pro" panose="020B0503030403020204" pitchFamily="34" charset="0"/>
              </a:rPr>
              <a:t>Does not take demand or any other factor into account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a:latin typeface="Source Sans Pro" panose="020B0503030403020204" pitchFamily="34" charset="0"/>
                <a:ea typeface="Source Sans Pro" panose="020B0503030403020204" pitchFamily="34" charset="0"/>
              </a:rPr>
              <a:t>Lowest return</a:t>
            </a:r>
          </a:p>
        </p:txBody>
      </p:sp>
      <p:sp>
        <p:nvSpPr>
          <p:cNvPr id="416" name="Google Shape;416;p50"/>
          <p:cNvSpPr/>
          <p:nvPr/>
        </p:nvSpPr>
        <p:spPr>
          <a:xfrm>
            <a:off x="713100" y="2156543"/>
            <a:ext cx="274200" cy="274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417;p50"/>
          <p:cNvSpPr/>
          <p:nvPr/>
        </p:nvSpPr>
        <p:spPr>
          <a:xfrm>
            <a:off x="713100" y="3089599"/>
            <a:ext cx="274200" cy="274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C90A6160-F5B7-A84F-33CD-96FD025FB026}"/>
              </a:ext>
            </a:extLst>
          </p:cNvPr>
          <p:cNvPicPr>
            <a:picLocks noChangeAspect="1"/>
          </p:cNvPicPr>
          <p:nvPr/>
        </p:nvPicPr>
        <p:blipFill>
          <a:blip r:embed="rId3"/>
          <a:stretch>
            <a:fillRect/>
          </a:stretch>
        </p:blipFill>
        <p:spPr>
          <a:xfrm>
            <a:off x="5112253" y="1327081"/>
            <a:ext cx="3437550" cy="1874426"/>
          </a:xfrm>
          <a:prstGeom prst="rect">
            <a:avLst/>
          </a:prstGeom>
        </p:spPr>
      </p:pic>
      <p:grpSp>
        <p:nvGrpSpPr>
          <p:cNvPr id="3" name="Google Shape;1138;p72">
            <a:extLst>
              <a:ext uri="{FF2B5EF4-FFF2-40B4-BE49-F238E27FC236}">
                <a16:creationId xmlns:a16="http://schemas.microsoft.com/office/drawing/2014/main" id="{3C89F9E2-0939-12C5-EDE5-8E15841766FB}"/>
              </a:ext>
            </a:extLst>
          </p:cNvPr>
          <p:cNvGrpSpPr/>
          <p:nvPr/>
        </p:nvGrpSpPr>
        <p:grpSpPr>
          <a:xfrm>
            <a:off x="4971004" y="1202635"/>
            <a:ext cx="3693778" cy="3120411"/>
            <a:chOff x="5006925" y="1261486"/>
            <a:chExt cx="3228006" cy="2606511"/>
          </a:xfrm>
        </p:grpSpPr>
        <p:sp>
          <p:nvSpPr>
            <p:cNvPr id="4" name="Google Shape;1139;p72">
              <a:extLst>
                <a:ext uri="{FF2B5EF4-FFF2-40B4-BE49-F238E27FC236}">
                  <a16:creationId xmlns:a16="http://schemas.microsoft.com/office/drawing/2014/main" id="{2ECEAC85-5C2B-2E94-34AA-ABC1208E9BD6}"/>
                </a:ext>
              </a:extLst>
            </p:cNvPr>
            <p:cNvSpPr/>
            <p:nvPr/>
          </p:nvSpPr>
          <p:spPr>
            <a:xfrm>
              <a:off x="6244046" y="3281082"/>
              <a:ext cx="811709" cy="473846"/>
            </a:xfrm>
            <a:custGeom>
              <a:avLst/>
              <a:gdLst/>
              <a:ahLst/>
              <a:cxnLst/>
              <a:rect l="l" t="t" r="r" b="b"/>
              <a:pathLst>
                <a:path w="29834" h="17416" extrusionOk="0">
                  <a:moveTo>
                    <a:pt x="2511" y="0"/>
                  </a:moveTo>
                  <a:lnTo>
                    <a:pt x="0" y="17416"/>
                  </a:lnTo>
                  <a:lnTo>
                    <a:pt x="29833" y="17416"/>
                  </a:lnTo>
                  <a:lnTo>
                    <a:pt x="2700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140;p72">
              <a:extLst>
                <a:ext uri="{FF2B5EF4-FFF2-40B4-BE49-F238E27FC236}">
                  <a16:creationId xmlns:a16="http://schemas.microsoft.com/office/drawing/2014/main" id="{25974D45-4C5B-4164-33F7-0935A34C785B}"/>
                </a:ext>
              </a:extLst>
            </p:cNvPr>
            <p:cNvSpPr/>
            <p:nvPr/>
          </p:nvSpPr>
          <p:spPr>
            <a:xfrm>
              <a:off x="5962075" y="3754938"/>
              <a:ext cx="1374958" cy="113059"/>
            </a:xfrm>
            <a:custGeom>
              <a:avLst/>
              <a:gdLst/>
              <a:ahLst/>
              <a:cxnLst/>
              <a:rect l="l" t="t" r="r" b="b"/>
              <a:pathLst>
                <a:path w="50536" h="1256" extrusionOk="0">
                  <a:moveTo>
                    <a:pt x="1" y="1"/>
                  </a:moveTo>
                  <a:lnTo>
                    <a:pt x="1" y="1256"/>
                  </a:lnTo>
                  <a:lnTo>
                    <a:pt x="50536" y="1256"/>
                  </a:lnTo>
                  <a:lnTo>
                    <a:pt x="5053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1141;p72">
              <a:extLst>
                <a:ext uri="{FF2B5EF4-FFF2-40B4-BE49-F238E27FC236}">
                  <a16:creationId xmlns:a16="http://schemas.microsoft.com/office/drawing/2014/main" id="{2D6DD8C1-1C42-DDDC-8F4D-5D2ED904CC04}"/>
                </a:ext>
              </a:extLst>
            </p:cNvPr>
            <p:cNvSpPr/>
            <p:nvPr/>
          </p:nvSpPr>
          <p:spPr>
            <a:xfrm>
              <a:off x="5006925" y="3027426"/>
              <a:ext cx="3228006" cy="303717"/>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1142;p72">
              <a:extLst>
                <a:ext uri="{FF2B5EF4-FFF2-40B4-BE49-F238E27FC236}">
                  <a16:creationId xmlns:a16="http://schemas.microsoft.com/office/drawing/2014/main" id="{F4255243-D2EF-B0EE-CE43-5A3C5F49D306}"/>
                </a:ext>
              </a:extLst>
            </p:cNvPr>
            <p:cNvSpPr/>
            <p:nvPr/>
          </p:nvSpPr>
          <p:spPr>
            <a:xfrm>
              <a:off x="5006925" y="1261486"/>
              <a:ext cx="3228006" cy="1775507"/>
            </a:xfrm>
            <a:custGeom>
              <a:avLst/>
              <a:gdLst/>
              <a:ahLst/>
              <a:cxnLst/>
              <a:rect l="l" t="t" r="r" b="b"/>
              <a:pathLst>
                <a:path w="116524" h="65258" extrusionOk="0">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143;p72">
              <a:extLst>
                <a:ext uri="{FF2B5EF4-FFF2-40B4-BE49-F238E27FC236}">
                  <a16:creationId xmlns:a16="http://schemas.microsoft.com/office/drawing/2014/main" id="{7559AEEA-3B2B-FF9B-62CB-A6713D7518B2}"/>
                </a:ext>
              </a:extLst>
            </p:cNvPr>
            <p:cNvSpPr/>
            <p:nvPr/>
          </p:nvSpPr>
          <p:spPr>
            <a:xfrm>
              <a:off x="6604088" y="3133251"/>
              <a:ext cx="91621" cy="92073"/>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 name="Google Shape;222;p40">
            <a:extLst>
              <a:ext uri="{FF2B5EF4-FFF2-40B4-BE49-F238E27FC236}">
                <a16:creationId xmlns:a16="http://schemas.microsoft.com/office/drawing/2014/main" id="{3987A345-F0EC-E2C4-82A4-7EB9F163BDBF}"/>
              </a:ext>
            </a:extLst>
          </p:cNvPr>
          <p:cNvSpPr txBox="1">
            <a:spLocks/>
          </p:cNvSpPr>
          <p:nvPr/>
        </p:nvSpPr>
        <p:spPr>
          <a:xfrm>
            <a:off x="713100" y="1336782"/>
            <a:ext cx="3858900" cy="6845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302C3E"/>
                </a:solidFill>
                <a:effectLst/>
                <a:uLnTx/>
                <a:uFillTx/>
                <a:latin typeface="Source Sans Pro"/>
                <a:ea typeface="Source Sans Pro"/>
                <a:cs typeface="Arial"/>
                <a:sym typeface="Source Sans Pro"/>
              </a:rPr>
              <a:t>Equal number of tickets sold everyday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CA" sz="1800" b="0" i="0" u="none" strike="noStrike" kern="0" cap="none" spc="0" normalizeH="0" baseline="0" noProof="0">
                <a:ln>
                  <a:noFill/>
                </a:ln>
                <a:solidFill>
                  <a:srgbClr val="302C3E"/>
                </a:solidFill>
                <a:effectLst/>
                <a:uLnTx/>
                <a:uFillTx/>
                <a:latin typeface="Source Sans Pro"/>
                <a:ea typeface="Source Sans Pro"/>
                <a:cs typeface="Arial"/>
                <a:sym typeface="Source Sans Pro"/>
              </a:rPr>
              <a:t>1 ticket per day</a:t>
            </a:r>
            <a:endParaRPr kumimoji="0" lang="en" sz="1800" b="0" i="0" u="none" strike="noStrike" kern="0" cap="none" spc="0" normalizeH="0" baseline="0" noProof="0">
              <a:ln>
                <a:noFill/>
              </a:ln>
              <a:solidFill>
                <a:srgbClr val="302C3E"/>
              </a:solidFill>
              <a:effectLst/>
              <a:uLnTx/>
              <a:uFillTx/>
              <a:latin typeface="Source Sans Pro"/>
              <a:ea typeface="Source Sans Pro"/>
              <a:cs typeface="Arial"/>
              <a:sym typeface="Source Sans Pro"/>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7361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Adaptive Pricing</a:t>
            </a:r>
            <a:endParaRPr/>
          </a:p>
        </p:txBody>
      </p:sp>
      <p:sp>
        <p:nvSpPr>
          <p:cNvPr id="412" name="Google Shape;412;p50"/>
          <p:cNvSpPr txBox="1"/>
          <p:nvPr/>
        </p:nvSpPr>
        <p:spPr>
          <a:xfrm>
            <a:off x="1131501" y="2075818"/>
            <a:ext cx="1330200" cy="379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Pros</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413" name="Google Shape;413;p50"/>
          <p:cNvSpPr txBox="1"/>
          <p:nvPr/>
        </p:nvSpPr>
        <p:spPr>
          <a:xfrm>
            <a:off x="908283" y="2444247"/>
            <a:ext cx="3693778" cy="440217"/>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en">
                <a:latin typeface="Source Sans Pro" panose="020B0503030403020204" pitchFamily="34" charset="0"/>
                <a:ea typeface="Source Sans Pro" panose="020B0503030403020204" pitchFamily="34" charset="0"/>
              </a:rPr>
              <a:t>Takes demand fluctuations into account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kumimoji="0" lang="en"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414;p50"/>
          <p:cNvSpPr txBox="1"/>
          <p:nvPr/>
        </p:nvSpPr>
        <p:spPr>
          <a:xfrm>
            <a:off x="1131501" y="3008874"/>
            <a:ext cx="1330200" cy="379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Cons</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415" name="Google Shape;415;p50"/>
          <p:cNvSpPr txBox="1"/>
          <p:nvPr/>
        </p:nvSpPr>
        <p:spPr>
          <a:xfrm>
            <a:off x="908282" y="3335581"/>
            <a:ext cx="3864439" cy="959247"/>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a:latin typeface="Source Sans Pro" panose="020B0503030403020204" pitchFamily="34" charset="0"/>
                <a:ea typeface="Source Sans Pro" panose="020B0503030403020204" pitchFamily="34" charset="0"/>
              </a:rPr>
              <a:t>Does not consider other factors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a:latin typeface="Source Sans Pro" panose="020B0503030403020204" pitchFamily="34" charset="0"/>
                <a:ea typeface="Source Sans Pro" panose="020B0503030403020204" pitchFamily="34" charset="0"/>
              </a:rPr>
              <a:t>Does not take the future value of resources into account</a:t>
            </a:r>
          </a:p>
        </p:txBody>
      </p:sp>
      <p:sp>
        <p:nvSpPr>
          <p:cNvPr id="416" name="Google Shape;416;p50"/>
          <p:cNvSpPr/>
          <p:nvPr/>
        </p:nvSpPr>
        <p:spPr>
          <a:xfrm>
            <a:off x="771183" y="2128325"/>
            <a:ext cx="274200" cy="274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417;p50"/>
          <p:cNvSpPr/>
          <p:nvPr/>
        </p:nvSpPr>
        <p:spPr>
          <a:xfrm>
            <a:off x="771183" y="3061381"/>
            <a:ext cx="274200" cy="274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 name="Google Shape;1138;p72">
            <a:extLst>
              <a:ext uri="{FF2B5EF4-FFF2-40B4-BE49-F238E27FC236}">
                <a16:creationId xmlns:a16="http://schemas.microsoft.com/office/drawing/2014/main" id="{3C89F9E2-0939-12C5-EDE5-8E15841766FB}"/>
              </a:ext>
            </a:extLst>
          </p:cNvPr>
          <p:cNvGrpSpPr/>
          <p:nvPr/>
        </p:nvGrpSpPr>
        <p:grpSpPr>
          <a:xfrm>
            <a:off x="4978438" y="1202635"/>
            <a:ext cx="3693778" cy="3120411"/>
            <a:chOff x="5006925" y="1261486"/>
            <a:chExt cx="3228006" cy="2606511"/>
          </a:xfrm>
        </p:grpSpPr>
        <p:sp>
          <p:nvSpPr>
            <p:cNvPr id="4" name="Google Shape;1139;p72">
              <a:extLst>
                <a:ext uri="{FF2B5EF4-FFF2-40B4-BE49-F238E27FC236}">
                  <a16:creationId xmlns:a16="http://schemas.microsoft.com/office/drawing/2014/main" id="{2ECEAC85-5C2B-2E94-34AA-ABC1208E9BD6}"/>
                </a:ext>
              </a:extLst>
            </p:cNvPr>
            <p:cNvSpPr/>
            <p:nvPr/>
          </p:nvSpPr>
          <p:spPr>
            <a:xfrm>
              <a:off x="6244046" y="3281082"/>
              <a:ext cx="811709" cy="473846"/>
            </a:xfrm>
            <a:custGeom>
              <a:avLst/>
              <a:gdLst/>
              <a:ahLst/>
              <a:cxnLst/>
              <a:rect l="l" t="t" r="r" b="b"/>
              <a:pathLst>
                <a:path w="29834" h="17416" extrusionOk="0">
                  <a:moveTo>
                    <a:pt x="2511" y="0"/>
                  </a:moveTo>
                  <a:lnTo>
                    <a:pt x="0" y="17416"/>
                  </a:lnTo>
                  <a:lnTo>
                    <a:pt x="29833" y="17416"/>
                  </a:lnTo>
                  <a:lnTo>
                    <a:pt x="2700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140;p72">
              <a:extLst>
                <a:ext uri="{FF2B5EF4-FFF2-40B4-BE49-F238E27FC236}">
                  <a16:creationId xmlns:a16="http://schemas.microsoft.com/office/drawing/2014/main" id="{25974D45-4C5B-4164-33F7-0935A34C785B}"/>
                </a:ext>
              </a:extLst>
            </p:cNvPr>
            <p:cNvSpPr/>
            <p:nvPr/>
          </p:nvSpPr>
          <p:spPr>
            <a:xfrm>
              <a:off x="5962075" y="3754938"/>
              <a:ext cx="1374958" cy="113059"/>
            </a:xfrm>
            <a:custGeom>
              <a:avLst/>
              <a:gdLst/>
              <a:ahLst/>
              <a:cxnLst/>
              <a:rect l="l" t="t" r="r" b="b"/>
              <a:pathLst>
                <a:path w="50536" h="1256" extrusionOk="0">
                  <a:moveTo>
                    <a:pt x="1" y="1"/>
                  </a:moveTo>
                  <a:lnTo>
                    <a:pt x="1" y="1256"/>
                  </a:lnTo>
                  <a:lnTo>
                    <a:pt x="50536" y="1256"/>
                  </a:lnTo>
                  <a:lnTo>
                    <a:pt x="5053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1141;p72">
              <a:extLst>
                <a:ext uri="{FF2B5EF4-FFF2-40B4-BE49-F238E27FC236}">
                  <a16:creationId xmlns:a16="http://schemas.microsoft.com/office/drawing/2014/main" id="{2D6DD8C1-1C42-DDDC-8F4D-5D2ED904CC04}"/>
                </a:ext>
              </a:extLst>
            </p:cNvPr>
            <p:cNvSpPr/>
            <p:nvPr/>
          </p:nvSpPr>
          <p:spPr>
            <a:xfrm>
              <a:off x="5006925" y="3027426"/>
              <a:ext cx="3228006" cy="303717"/>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1142;p72">
              <a:extLst>
                <a:ext uri="{FF2B5EF4-FFF2-40B4-BE49-F238E27FC236}">
                  <a16:creationId xmlns:a16="http://schemas.microsoft.com/office/drawing/2014/main" id="{F4255243-D2EF-B0EE-CE43-5A3C5F49D306}"/>
                </a:ext>
              </a:extLst>
            </p:cNvPr>
            <p:cNvSpPr/>
            <p:nvPr/>
          </p:nvSpPr>
          <p:spPr>
            <a:xfrm>
              <a:off x="5006925" y="1261486"/>
              <a:ext cx="3228006" cy="1775507"/>
            </a:xfrm>
            <a:custGeom>
              <a:avLst/>
              <a:gdLst/>
              <a:ahLst/>
              <a:cxnLst/>
              <a:rect l="l" t="t" r="r" b="b"/>
              <a:pathLst>
                <a:path w="116524" h="65258" extrusionOk="0">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143;p72">
              <a:extLst>
                <a:ext uri="{FF2B5EF4-FFF2-40B4-BE49-F238E27FC236}">
                  <a16:creationId xmlns:a16="http://schemas.microsoft.com/office/drawing/2014/main" id="{7559AEEA-3B2B-FF9B-62CB-A6713D7518B2}"/>
                </a:ext>
              </a:extLst>
            </p:cNvPr>
            <p:cNvSpPr/>
            <p:nvPr/>
          </p:nvSpPr>
          <p:spPr>
            <a:xfrm>
              <a:off x="6604088" y="3133251"/>
              <a:ext cx="91621" cy="92073"/>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 name="Google Shape;222;p40">
            <a:extLst>
              <a:ext uri="{FF2B5EF4-FFF2-40B4-BE49-F238E27FC236}">
                <a16:creationId xmlns:a16="http://schemas.microsoft.com/office/drawing/2014/main" id="{3987A345-F0EC-E2C4-82A4-7EB9F163BDBF}"/>
              </a:ext>
            </a:extLst>
          </p:cNvPr>
          <p:cNvSpPr txBox="1">
            <a:spLocks/>
          </p:cNvSpPr>
          <p:nvPr/>
        </p:nvSpPr>
        <p:spPr>
          <a:xfrm>
            <a:off x="713100" y="1336782"/>
            <a:ext cx="4059622" cy="6845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302C3E"/>
                </a:solidFill>
                <a:effectLst/>
                <a:uLnTx/>
                <a:uFillTx/>
                <a:latin typeface="Source Sans Pro"/>
                <a:ea typeface="Source Sans Pro"/>
                <a:cs typeface="Arial"/>
                <a:sym typeface="Source Sans Pro"/>
              </a:rPr>
              <a:t>Adjust price according to demand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302C3E"/>
                </a:solidFill>
                <a:effectLst/>
                <a:uLnTx/>
                <a:uFillTx/>
                <a:latin typeface="Source Sans Pro"/>
                <a:ea typeface="Source Sans Pro"/>
                <a:cs typeface="Arial"/>
                <a:sym typeface="Source Sans Pro"/>
              </a:rPr>
              <a:t>Price is higher when demand is high</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400" b="0" i="0" u="none" strike="noStrike" kern="0" cap="none" spc="0" normalizeH="0" baseline="0" noProof="0">
              <a:ln>
                <a:noFill/>
              </a:ln>
              <a:solidFill>
                <a:srgbClr val="000000"/>
              </a:solidFill>
              <a:effectLst/>
              <a:uLnTx/>
              <a:uFillTx/>
              <a:latin typeface="Arial"/>
              <a:cs typeface="Arial"/>
              <a:sym typeface="Arial"/>
            </a:endParaRPr>
          </a:p>
        </p:txBody>
      </p:sp>
      <p:pic>
        <p:nvPicPr>
          <p:cNvPr id="17" name="Picture 16">
            <a:extLst>
              <a:ext uri="{FF2B5EF4-FFF2-40B4-BE49-F238E27FC236}">
                <a16:creationId xmlns:a16="http://schemas.microsoft.com/office/drawing/2014/main" id="{79E31742-E85F-B4DF-8AED-22E2C6F452C8}"/>
              </a:ext>
            </a:extLst>
          </p:cNvPr>
          <p:cNvPicPr>
            <a:picLocks noChangeAspect="1"/>
          </p:cNvPicPr>
          <p:nvPr/>
        </p:nvPicPr>
        <p:blipFill>
          <a:blip r:embed="rId3"/>
          <a:stretch>
            <a:fillRect/>
          </a:stretch>
        </p:blipFill>
        <p:spPr>
          <a:xfrm>
            <a:off x="5128238" y="1336782"/>
            <a:ext cx="3404839" cy="1802951"/>
          </a:xfrm>
          <a:prstGeom prst="rect">
            <a:avLst/>
          </a:prstGeom>
        </p:spPr>
      </p:pic>
    </p:spTree>
    <p:extLst>
      <p:ext uri="{BB962C8B-B14F-4D97-AF65-F5344CB8AC3E}">
        <p14:creationId xmlns:p14="http://schemas.microsoft.com/office/powerpoint/2010/main" val="138380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Dynamic Pricing</a:t>
            </a:r>
            <a:endParaRPr/>
          </a:p>
        </p:txBody>
      </p:sp>
      <p:sp>
        <p:nvSpPr>
          <p:cNvPr id="412" name="Google Shape;412;p50"/>
          <p:cNvSpPr txBox="1"/>
          <p:nvPr/>
        </p:nvSpPr>
        <p:spPr>
          <a:xfrm>
            <a:off x="1081665" y="2525173"/>
            <a:ext cx="1330200" cy="379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Pros</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413" name="Google Shape;413;p50"/>
          <p:cNvSpPr txBox="1"/>
          <p:nvPr/>
        </p:nvSpPr>
        <p:spPr>
          <a:xfrm>
            <a:off x="858447" y="2871300"/>
            <a:ext cx="3693778" cy="1023810"/>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en">
                <a:latin typeface="Source Sans Pro" panose="020B0503030403020204" pitchFamily="34" charset="0"/>
                <a:ea typeface="Source Sans Pro" panose="020B0503030403020204" pitchFamily="34" charset="0"/>
              </a:rPr>
              <a:t>Takes demand fluctuations into account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en">
                <a:latin typeface="Source Sans Pro" panose="020B0503030403020204" pitchFamily="34" charset="0"/>
                <a:ea typeface="Source Sans Pro" panose="020B0503030403020204" pitchFamily="34" charset="0"/>
              </a:rPr>
              <a:t>Takes seats and days remaining as input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en">
                <a:latin typeface="Source Sans Pro" panose="020B0503030403020204" pitchFamily="34" charset="0"/>
                <a:ea typeface="Source Sans Pro" panose="020B0503030403020204" pitchFamily="34" charset="0"/>
              </a:rPr>
              <a:t>Factors in future expected value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endParaRPr lang="en">
              <a:latin typeface="Source Sans Pro" panose="020B0503030403020204" pitchFamily="34" charset="0"/>
              <a:ea typeface="Source Sans Pro" panose="020B050303040302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endParaRPr kumimoji="0" lang="en"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414;p50"/>
          <p:cNvSpPr txBox="1"/>
          <p:nvPr/>
        </p:nvSpPr>
        <p:spPr>
          <a:xfrm>
            <a:off x="1081665" y="3726066"/>
            <a:ext cx="1330200" cy="379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157DD9"/>
                </a:solidFill>
                <a:effectLst/>
                <a:uLnTx/>
                <a:uFillTx/>
                <a:latin typeface="Manrope"/>
                <a:ea typeface="Manrope"/>
                <a:cs typeface="Manrope"/>
                <a:sym typeface="Manrope"/>
              </a:rPr>
              <a:t>Cons</a:t>
            </a:r>
            <a:endParaRPr kumimoji="0" sz="1800" b="0" i="0" u="none" strike="noStrike" kern="0" cap="none" spc="0" normalizeH="0" baseline="0" noProof="0">
              <a:ln>
                <a:noFill/>
              </a:ln>
              <a:solidFill>
                <a:srgbClr val="157DD9"/>
              </a:solidFill>
              <a:effectLst/>
              <a:uLnTx/>
              <a:uFillTx/>
              <a:latin typeface="Manrope"/>
              <a:ea typeface="Manrope"/>
              <a:cs typeface="Manrope"/>
              <a:sym typeface="Manrope"/>
            </a:endParaRPr>
          </a:p>
        </p:txBody>
      </p:sp>
      <p:sp>
        <p:nvSpPr>
          <p:cNvPr id="415" name="Google Shape;415;p50"/>
          <p:cNvSpPr txBox="1"/>
          <p:nvPr/>
        </p:nvSpPr>
        <p:spPr>
          <a:xfrm>
            <a:off x="858447" y="4052774"/>
            <a:ext cx="3693778" cy="686332"/>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
                <a:latin typeface="Source Sans Pro" panose="020B0503030403020204" pitchFamily="34" charset="0"/>
                <a:ea typeface="Source Sans Pro" panose="020B0503030403020204" pitchFamily="34" charset="0"/>
              </a:rPr>
              <a:t>Complex. Requires memory and computational power.</a:t>
            </a:r>
          </a:p>
        </p:txBody>
      </p:sp>
      <p:sp>
        <p:nvSpPr>
          <p:cNvPr id="416" name="Google Shape;416;p50"/>
          <p:cNvSpPr/>
          <p:nvPr/>
        </p:nvSpPr>
        <p:spPr>
          <a:xfrm>
            <a:off x="721347" y="2577680"/>
            <a:ext cx="274200" cy="274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417;p50"/>
          <p:cNvSpPr/>
          <p:nvPr/>
        </p:nvSpPr>
        <p:spPr>
          <a:xfrm>
            <a:off x="721347" y="3778573"/>
            <a:ext cx="274200" cy="274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 name="Google Shape;1138;p72">
            <a:extLst>
              <a:ext uri="{FF2B5EF4-FFF2-40B4-BE49-F238E27FC236}">
                <a16:creationId xmlns:a16="http://schemas.microsoft.com/office/drawing/2014/main" id="{3C89F9E2-0939-12C5-EDE5-8E15841766FB}"/>
              </a:ext>
            </a:extLst>
          </p:cNvPr>
          <p:cNvGrpSpPr/>
          <p:nvPr/>
        </p:nvGrpSpPr>
        <p:grpSpPr>
          <a:xfrm>
            <a:off x="5052778" y="1202635"/>
            <a:ext cx="3693778" cy="3120411"/>
            <a:chOff x="5006925" y="1261486"/>
            <a:chExt cx="3228006" cy="2606511"/>
          </a:xfrm>
        </p:grpSpPr>
        <p:sp>
          <p:nvSpPr>
            <p:cNvPr id="4" name="Google Shape;1139;p72">
              <a:extLst>
                <a:ext uri="{FF2B5EF4-FFF2-40B4-BE49-F238E27FC236}">
                  <a16:creationId xmlns:a16="http://schemas.microsoft.com/office/drawing/2014/main" id="{2ECEAC85-5C2B-2E94-34AA-ABC1208E9BD6}"/>
                </a:ext>
              </a:extLst>
            </p:cNvPr>
            <p:cNvSpPr/>
            <p:nvPr/>
          </p:nvSpPr>
          <p:spPr>
            <a:xfrm>
              <a:off x="6244046" y="3281082"/>
              <a:ext cx="811709" cy="473846"/>
            </a:xfrm>
            <a:custGeom>
              <a:avLst/>
              <a:gdLst/>
              <a:ahLst/>
              <a:cxnLst/>
              <a:rect l="l" t="t" r="r" b="b"/>
              <a:pathLst>
                <a:path w="29834" h="17416" extrusionOk="0">
                  <a:moveTo>
                    <a:pt x="2511" y="0"/>
                  </a:moveTo>
                  <a:lnTo>
                    <a:pt x="0" y="17416"/>
                  </a:lnTo>
                  <a:lnTo>
                    <a:pt x="29833" y="17416"/>
                  </a:lnTo>
                  <a:lnTo>
                    <a:pt x="2700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140;p72">
              <a:extLst>
                <a:ext uri="{FF2B5EF4-FFF2-40B4-BE49-F238E27FC236}">
                  <a16:creationId xmlns:a16="http://schemas.microsoft.com/office/drawing/2014/main" id="{25974D45-4C5B-4164-33F7-0935A34C785B}"/>
                </a:ext>
              </a:extLst>
            </p:cNvPr>
            <p:cNvSpPr/>
            <p:nvPr/>
          </p:nvSpPr>
          <p:spPr>
            <a:xfrm>
              <a:off x="5962075" y="3754938"/>
              <a:ext cx="1374958" cy="113059"/>
            </a:xfrm>
            <a:custGeom>
              <a:avLst/>
              <a:gdLst/>
              <a:ahLst/>
              <a:cxnLst/>
              <a:rect l="l" t="t" r="r" b="b"/>
              <a:pathLst>
                <a:path w="50536" h="1256" extrusionOk="0">
                  <a:moveTo>
                    <a:pt x="1" y="1"/>
                  </a:moveTo>
                  <a:lnTo>
                    <a:pt x="1" y="1256"/>
                  </a:lnTo>
                  <a:lnTo>
                    <a:pt x="50536" y="1256"/>
                  </a:lnTo>
                  <a:lnTo>
                    <a:pt x="5053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1141;p72">
              <a:extLst>
                <a:ext uri="{FF2B5EF4-FFF2-40B4-BE49-F238E27FC236}">
                  <a16:creationId xmlns:a16="http://schemas.microsoft.com/office/drawing/2014/main" id="{2D6DD8C1-1C42-DDDC-8F4D-5D2ED904CC04}"/>
                </a:ext>
              </a:extLst>
            </p:cNvPr>
            <p:cNvSpPr/>
            <p:nvPr/>
          </p:nvSpPr>
          <p:spPr>
            <a:xfrm>
              <a:off x="5006925" y="3027426"/>
              <a:ext cx="3228006" cy="303717"/>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1142;p72">
              <a:extLst>
                <a:ext uri="{FF2B5EF4-FFF2-40B4-BE49-F238E27FC236}">
                  <a16:creationId xmlns:a16="http://schemas.microsoft.com/office/drawing/2014/main" id="{F4255243-D2EF-B0EE-CE43-5A3C5F49D306}"/>
                </a:ext>
              </a:extLst>
            </p:cNvPr>
            <p:cNvSpPr/>
            <p:nvPr/>
          </p:nvSpPr>
          <p:spPr>
            <a:xfrm>
              <a:off x="5006925" y="1261486"/>
              <a:ext cx="3228006" cy="1775507"/>
            </a:xfrm>
            <a:custGeom>
              <a:avLst/>
              <a:gdLst/>
              <a:ahLst/>
              <a:cxnLst/>
              <a:rect l="l" t="t" r="r" b="b"/>
              <a:pathLst>
                <a:path w="116524" h="65258" extrusionOk="0">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143;p72">
              <a:extLst>
                <a:ext uri="{FF2B5EF4-FFF2-40B4-BE49-F238E27FC236}">
                  <a16:creationId xmlns:a16="http://schemas.microsoft.com/office/drawing/2014/main" id="{7559AEEA-3B2B-FF9B-62CB-A6713D7518B2}"/>
                </a:ext>
              </a:extLst>
            </p:cNvPr>
            <p:cNvSpPr/>
            <p:nvPr/>
          </p:nvSpPr>
          <p:spPr>
            <a:xfrm>
              <a:off x="6604088" y="3133251"/>
              <a:ext cx="91621" cy="92073"/>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 name="Google Shape;222;p40">
            <a:extLst>
              <a:ext uri="{FF2B5EF4-FFF2-40B4-BE49-F238E27FC236}">
                <a16:creationId xmlns:a16="http://schemas.microsoft.com/office/drawing/2014/main" id="{3987A345-F0EC-E2C4-82A4-7EB9F163BDBF}"/>
              </a:ext>
            </a:extLst>
          </p:cNvPr>
          <p:cNvSpPr txBox="1">
            <a:spLocks/>
          </p:cNvSpPr>
          <p:nvPr/>
        </p:nvSpPr>
        <p:spPr>
          <a:xfrm>
            <a:off x="713100" y="1177756"/>
            <a:ext cx="4342120" cy="12817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302C3E"/>
                </a:solidFill>
                <a:effectLst/>
                <a:uLnTx/>
                <a:uFillTx/>
                <a:latin typeface="Source Sans Pro"/>
                <a:ea typeface="Source Sans Pro"/>
                <a:cs typeface="Arial"/>
                <a:sym typeface="Arial"/>
              </a:rPr>
              <a:t>Treat each day as a separate selling phase.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302C3E"/>
                </a:solidFill>
                <a:effectLst/>
                <a:uLnTx/>
                <a:uFillTx/>
                <a:latin typeface="Source Sans Pro"/>
                <a:ea typeface="Source Sans Pro"/>
                <a:cs typeface="Arial"/>
                <a:sym typeface="Arial"/>
              </a:rPr>
              <a:t>Dynamically price for each day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302C3E"/>
                </a:solidFill>
                <a:effectLst/>
                <a:uLnTx/>
                <a:uFillTx/>
                <a:latin typeface="Source Sans Pro"/>
                <a:ea typeface="Source Sans Pro"/>
                <a:cs typeface="Arial"/>
                <a:sym typeface="Arial"/>
              </a:rPr>
              <a:t>Finds expected revenue for the last day and moves backwards </a:t>
            </a:r>
          </a:p>
        </p:txBody>
      </p:sp>
      <p:pic>
        <p:nvPicPr>
          <p:cNvPr id="10" name="Picture 9">
            <a:extLst>
              <a:ext uri="{FF2B5EF4-FFF2-40B4-BE49-F238E27FC236}">
                <a16:creationId xmlns:a16="http://schemas.microsoft.com/office/drawing/2014/main" id="{833ED623-A021-A0C0-4E15-9A0799E08BCE}"/>
              </a:ext>
            </a:extLst>
          </p:cNvPr>
          <p:cNvPicPr>
            <a:picLocks noChangeAspect="1"/>
          </p:cNvPicPr>
          <p:nvPr/>
        </p:nvPicPr>
        <p:blipFill>
          <a:blip r:embed="rId3"/>
          <a:stretch>
            <a:fillRect/>
          </a:stretch>
        </p:blipFill>
        <p:spPr>
          <a:xfrm>
            <a:off x="5233632" y="1336782"/>
            <a:ext cx="3344049" cy="1864730"/>
          </a:xfrm>
          <a:prstGeom prst="rect">
            <a:avLst/>
          </a:prstGeom>
        </p:spPr>
      </p:pic>
    </p:spTree>
    <p:extLst>
      <p:ext uri="{BB962C8B-B14F-4D97-AF65-F5344CB8AC3E}">
        <p14:creationId xmlns:p14="http://schemas.microsoft.com/office/powerpoint/2010/main" val="377590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5" name="Picture 4">
            <a:extLst>
              <a:ext uri="{FF2B5EF4-FFF2-40B4-BE49-F238E27FC236}">
                <a16:creationId xmlns:a16="http://schemas.microsoft.com/office/drawing/2014/main" id="{C5605FCD-0EB5-C7CF-C460-7E8CFE13E0CB}"/>
              </a:ext>
            </a:extLst>
          </p:cNvPr>
          <p:cNvPicPr>
            <a:picLocks noChangeAspect="1"/>
          </p:cNvPicPr>
          <p:nvPr/>
        </p:nvPicPr>
        <p:blipFill>
          <a:blip r:embed="rId3"/>
          <a:stretch>
            <a:fillRect/>
          </a:stretch>
        </p:blipFill>
        <p:spPr>
          <a:xfrm>
            <a:off x="5013862" y="1324045"/>
            <a:ext cx="3417038" cy="3239533"/>
          </a:xfrm>
          <a:prstGeom prst="rect">
            <a:avLst/>
          </a:prstGeom>
        </p:spPr>
      </p:pic>
      <p:sp>
        <p:nvSpPr>
          <p:cNvPr id="8" name="Google Shape;409;p50">
            <a:extLst>
              <a:ext uri="{FF2B5EF4-FFF2-40B4-BE49-F238E27FC236}">
                <a16:creationId xmlns:a16="http://schemas.microsoft.com/office/drawing/2014/main" id="{1CA27D3F-7428-1927-BFAA-BB061C674B95}"/>
              </a:ext>
            </a:extLst>
          </p:cNvPr>
          <p:cNvSpPr txBox="1">
            <a:spLocks/>
          </p:cNvSpPr>
          <p:nvPr/>
        </p:nvSpPr>
        <p:spPr>
          <a:xfrm>
            <a:off x="713100" y="539400"/>
            <a:ext cx="7717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Manrope"/>
              <a:buNone/>
              <a:defRPr sz="3600" b="0" i="0" u="none" strike="noStrike" cap="none">
                <a:solidFill>
                  <a:schemeClr val="lt1"/>
                </a:solidFill>
                <a:highlight>
                  <a:schemeClr val="dk2"/>
                </a:highlight>
                <a:latin typeface="Manrope"/>
                <a:ea typeface="Manrope"/>
                <a:cs typeface="Manrope"/>
                <a:sym typeface="Manrope"/>
              </a:defRPr>
            </a:lvl1pPr>
            <a:lvl2pPr marR="0" lvl="1" algn="l"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2pPr>
            <a:lvl3pPr marR="0" lvl="2" algn="l"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3pPr>
            <a:lvl4pPr marR="0" lvl="3" algn="l"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4pPr>
            <a:lvl5pPr marR="0" lvl="4" algn="l"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5pPr>
            <a:lvl6pPr marR="0" lvl="5" algn="l"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6pPr>
            <a:lvl7pPr marR="0" lvl="6" algn="l"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7pPr>
            <a:lvl8pPr marR="0" lvl="7" algn="l"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8pPr>
            <a:lvl9pPr marR="0" lvl="8" algn="l" rtl="0">
              <a:lnSpc>
                <a:spcPct val="100000"/>
              </a:lnSpc>
              <a:spcBef>
                <a:spcPts val="0"/>
              </a:spcBef>
              <a:spcAft>
                <a:spcPts val="0"/>
              </a:spcAft>
              <a:buClr>
                <a:schemeClr val="dk1"/>
              </a:buClr>
              <a:buSzPts val="3200"/>
              <a:buFont typeface="Manrope"/>
              <a:buNone/>
              <a:defRPr sz="3200" b="0" i="0" u="none" strike="noStrike" cap="none">
                <a:solidFill>
                  <a:schemeClr val="dk1"/>
                </a:solidFill>
                <a:latin typeface="Manrope"/>
                <a:ea typeface="Manrope"/>
                <a:cs typeface="Manrope"/>
                <a:sym typeface="Manrope"/>
              </a:defRPr>
            </a:lvl9pPr>
          </a:lstStyle>
          <a:p>
            <a:pPr marL="0" marR="0" lvl="0" indent="0" algn="l" defTabSz="914400" rtl="0" eaLnBrk="1" fontAlgn="auto" latinLnBrk="0" hangingPunct="1">
              <a:lnSpc>
                <a:spcPct val="100000"/>
              </a:lnSpc>
              <a:spcBef>
                <a:spcPts val="0"/>
              </a:spcBef>
              <a:spcAft>
                <a:spcPts val="0"/>
              </a:spcAft>
              <a:buClr>
                <a:srgbClr val="302C3E"/>
              </a:buClr>
              <a:buSzPts val="3200"/>
              <a:buFont typeface="Manrope"/>
              <a:buNone/>
              <a:tabLst/>
              <a:defRPr/>
            </a:pPr>
            <a:r>
              <a:rPr kumimoji="0" lang="en-CA" sz="3200" b="0" i="0" u="none" strike="noStrike" kern="0" cap="none" spc="0" normalizeH="0" baseline="0" noProof="0">
                <a:ln>
                  <a:noFill/>
                </a:ln>
                <a:solidFill>
                  <a:srgbClr val="F6F6F6"/>
                </a:solidFill>
                <a:effectLst/>
                <a:highlight>
                  <a:srgbClr val="157DD9"/>
                </a:highlight>
                <a:uLnTx/>
                <a:uFillTx/>
                <a:latin typeface="Manrope"/>
                <a:sym typeface="Manrope"/>
              </a:rPr>
              <a:t>Example: 2-Day Selling Period</a:t>
            </a:r>
          </a:p>
        </p:txBody>
      </p:sp>
      <p:grpSp>
        <p:nvGrpSpPr>
          <p:cNvPr id="15" name="Google Shape;1818;p81">
            <a:extLst>
              <a:ext uri="{FF2B5EF4-FFF2-40B4-BE49-F238E27FC236}">
                <a16:creationId xmlns:a16="http://schemas.microsoft.com/office/drawing/2014/main" id="{8679F4DC-BF72-9316-BA81-F45C81005768}"/>
              </a:ext>
            </a:extLst>
          </p:cNvPr>
          <p:cNvGrpSpPr/>
          <p:nvPr/>
        </p:nvGrpSpPr>
        <p:grpSpPr>
          <a:xfrm>
            <a:off x="713100" y="1576039"/>
            <a:ext cx="4161773" cy="728349"/>
            <a:chOff x="2013045" y="4813233"/>
            <a:chExt cx="921986" cy="228854"/>
          </a:xfrm>
        </p:grpSpPr>
        <p:sp>
          <p:nvSpPr>
            <p:cNvPr id="16" name="Google Shape;1819;p81">
              <a:extLst>
                <a:ext uri="{FF2B5EF4-FFF2-40B4-BE49-F238E27FC236}">
                  <a16:creationId xmlns:a16="http://schemas.microsoft.com/office/drawing/2014/main" id="{F41C6AE8-5485-595D-7CAE-7CBCF766CA4C}"/>
                </a:ext>
              </a:extLst>
            </p:cNvPr>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12700" cap="flat" cmpd="sng">
              <a:solidFill>
                <a:schemeClr val="bg2">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820;p81">
              <a:extLst>
                <a:ext uri="{FF2B5EF4-FFF2-40B4-BE49-F238E27FC236}">
                  <a16:creationId xmlns:a16="http://schemas.microsoft.com/office/drawing/2014/main" id="{DE199057-7028-85D6-3EB5-933BF86FABB9}"/>
                </a:ext>
              </a:extLst>
            </p:cNvPr>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12700" cap="flat" cmpd="sng">
              <a:solidFill>
                <a:schemeClr val="bg2">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8" name="TextBox 17">
            <a:extLst>
              <a:ext uri="{FF2B5EF4-FFF2-40B4-BE49-F238E27FC236}">
                <a16:creationId xmlns:a16="http://schemas.microsoft.com/office/drawing/2014/main" id="{7F1E518B-B4CF-D9F8-405D-FD68BE963F48}"/>
              </a:ext>
            </a:extLst>
          </p:cNvPr>
          <p:cNvSpPr txBox="1"/>
          <p:nvPr/>
        </p:nvSpPr>
        <p:spPr>
          <a:xfrm>
            <a:off x="852089" y="1754871"/>
            <a:ext cx="835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CA" sz="1800" b="0" i="0" u="none" strike="noStrike" kern="0" cap="none" spc="0" normalizeH="0" baseline="0" noProof="0">
                <a:ln>
                  <a:noFill/>
                </a:ln>
                <a:solidFill>
                  <a:srgbClr val="302C3E"/>
                </a:solidFill>
                <a:effectLst/>
                <a:uLnTx/>
                <a:uFillTx/>
                <a:latin typeface="Source Sans Pro"/>
                <a:ea typeface="Source Sans Pro"/>
                <a:cs typeface="Arial"/>
                <a:sym typeface="Arial"/>
              </a:rPr>
              <a:t>Step 1</a:t>
            </a:r>
          </a:p>
        </p:txBody>
      </p:sp>
      <p:sp>
        <p:nvSpPr>
          <p:cNvPr id="19" name="TextBox 18">
            <a:extLst>
              <a:ext uri="{FF2B5EF4-FFF2-40B4-BE49-F238E27FC236}">
                <a16:creationId xmlns:a16="http://schemas.microsoft.com/office/drawing/2014/main" id="{5A594D5F-71D1-DE45-5B20-24233FE8AFF0}"/>
              </a:ext>
            </a:extLst>
          </p:cNvPr>
          <p:cNvSpPr txBox="1"/>
          <p:nvPr/>
        </p:nvSpPr>
        <p:spPr>
          <a:xfrm>
            <a:off x="2165276" y="1754871"/>
            <a:ext cx="248768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Calculate last-day maximum expected revenues</a:t>
            </a:r>
          </a:p>
        </p:txBody>
      </p:sp>
      <p:grpSp>
        <p:nvGrpSpPr>
          <p:cNvPr id="20" name="Google Shape;1818;p81">
            <a:extLst>
              <a:ext uri="{FF2B5EF4-FFF2-40B4-BE49-F238E27FC236}">
                <a16:creationId xmlns:a16="http://schemas.microsoft.com/office/drawing/2014/main" id="{5B90D50C-36BF-9D9A-66B8-4CDC1B093A3F}"/>
              </a:ext>
            </a:extLst>
          </p:cNvPr>
          <p:cNvGrpSpPr/>
          <p:nvPr/>
        </p:nvGrpSpPr>
        <p:grpSpPr>
          <a:xfrm>
            <a:off x="713100" y="2564312"/>
            <a:ext cx="4161773" cy="728349"/>
            <a:chOff x="2013045" y="4813233"/>
            <a:chExt cx="921986" cy="228854"/>
          </a:xfrm>
        </p:grpSpPr>
        <p:sp>
          <p:nvSpPr>
            <p:cNvPr id="21" name="Google Shape;1819;p81">
              <a:extLst>
                <a:ext uri="{FF2B5EF4-FFF2-40B4-BE49-F238E27FC236}">
                  <a16:creationId xmlns:a16="http://schemas.microsoft.com/office/drawing/2014/main" id="{9163425D-FF5C-C30B-1FC1-E2B5B65BB67F}"/>
                </a:ext>
              </a:extLst>
            </p:cNvPr>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12700" cap="flat" cmpd="sng">
              <a:solidFill>
                <a:schemeClr val="bg2">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820;p81">
              <a:extLst>
                <a:ext uri="{FF2B5EF4-FFF2-40B4-BE49-F238E27FC236}">
                  <a16:creationId xmlns:a16="http://schemas.microsoft.com/office/drawing/2014/main" id="{1F87C605-90BC-2553-2E24-38F04837FBAC}"/>
                </a:ext>
              </a:extLst>
            </p:cNvPr>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12700" cap="flat" cmpd="sng">
              <a:solidFill>
                <a:schemeClr val="bg2">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 name="TextBox 22">
            <a:extLst>
              <a:ext uri="{FF2B5EF4-FFF2-40B4-BE49-F238E27FC236}">
                <a16:creationId xmlns:a16="http://schemas.microsoft.com/office/drawing/2014/main" id="{68B45997-831A-35A3-B831-B51D334E0A90}"/>
              </a:ext>
            </a:extLst>
          </p:cNvPr>
          <p:cNvSpPr txBox="1"/>
          <p:nvPr/>
        </p:nvSpPr>
        <p:spPr>
          <a:xfrm>
            <a:off x="852089" y="2743144"/>
            <a:ext cx="835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CA" sz="1800" b="0" i="0" u="none" strike="noStrike" kern="0" cap="none" spc="0" normalizeH="0" baseline="0" noProof="0">
                <a:ln>
                  <a:noFill/>
                </a:ln>
                <a:solidFill>
                  <a:srgbClr val="302C3E"/>
                </a:solidFill>
                <a:effectLst/>
                <a:uLnTx/>
                <a:uFillTx/>
                <a:latin typeface="Source Sans Pro"/>
                <a:ea typeface="Source Sans Pro"/>
                <a:cs typeface="Arial"/>
                <a:sym typeface="Arial"/>
              </a:rPr>
              <a:t>Step 2</a:t>
            </a:r>
          </a:p>
        </p:txBody>
      </p:sp>
      <p:sp>
        <p:nvSpPr>
          <p:cNvPr id="24" name="TextBox 23">
            <a:extLst>
              <a:ext uri="{FF2B5EF4-FFF2-40B4-BE49-F238E27FC236}">
                <a16:creationId xmlns:a16="http://schemas.microsoft.com/office/drawing/2014/main" id="{94D5E6DD-698F-F7EF-3F6B-E641BC4E05ED}"/>
              </a:ext>
            </a:extLst>
          </p:cNvPr>
          <p:cNvSpPr txBox="1"/>
          <p:nvPr/>
        </p:nvSpPr>
        <p:spPr>
          <a:xfrm>
            <a:off x="2142334" y="2768767"/>
            <a:ext cx="25622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Calculate current-day maximum expected revenues</a:t>
            </a:r>
          </a:p>
        </p:txBody>
      </p:sp>
      <p:grpSp>
        <p:nvGrpSpPr>
          <p:cNvPr id="25" name="Google Shape;1818;p81">
            <a:extLst>
              <a:ext uri="{FF2B5EF4-FFF2-40B4-BE49-F238E27FC236}">
                <a16:creationId xmlns:a16="http://schemas.microsoft.com/office/drawing/2014/main" id="{4A407E66-34C3-C0EE-83D8-732D668B0CD7}"/>
              </a:ext>
            </a:extLst>
          </p:cNvPr>
          <p:cNvGrpSpPr/>
          <p:nvPr/>
        </p:nvGrpSpPr>
        <p:grpSpPr>
          <a:xfrm>
            <a:off x="713100" y="3552585"/>
            <a:ext cx="4161773" cy="728349"/>
            <a:chOff x="2013045" y="4813233"/>
            <a:chExt cx="921986" cy="228854"/>
          </a:xfrm>
        </p:grpSpPr>
        <p:sp>
          <p:nvSpPr>
            <p:cNvPr id="26" name="Google Shape;1819;p81">
              <a:extLst>
                <a:ext uri="{FF2B5EF4-FFF2-40B4-BE49-F238E27FC236}">
                  <a16:creationId xmlns:a16="http://schemas.microsoft.com/office/drawing/2014/main" id="{113E55E5-B9AA-6A8A-CACA-D67505EC2806}"/>
                </a:ext>
              </a:extLst>
            </p:cNvPr>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12700" cap="flat" cmpd="sng">
              <a:solidFill>
                <a:schemeClr val="bg2">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820;p81">
              <a:extLst>
                <a:ext uri="{FF2B5EF4-FFF2-40B4-BE49-F238E27FC236}">
                  <a16:creationId xmlns:a16="http://schemas.microsoft.com/office/drawing/2014/main" id="{ED032AE3-13B5-8A8E-E787-A2D3B07D7C98}"/>
                </a:ext>
              </a:extLst>
            </p:cNvPr>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12700" cap="flat" cmpd="sng">
              <a:solidFill>
                <a:schemeClr val="bg2">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8" name="TextBox 27">
            <a:extLst>
              <a:ext uri="{FF2B5EF4-FFF2-40B4-BE49-F238E27FC236}">
                <a16:creationId xmlns:a16="http://schemas.microsoft.com/office/drawing/2014/main" id="{97FF8F47-3530-58B3-C717-E7B08E88B7FA}"/>
              </a:ext>
            </a:extLst>
          </p:cNvPr>
          <p:cNvSpPr txBox="1"/>
          <p:nvPr/>
        </p:nvSpPr>
        <p:spPr>
          <a:xfrm>
            <a:off x="852089" y="3731417"/>
            <a:ext cx="835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CA" sz="1800" b="0" i="0" u="none" strike="noStrike" kern="0" cap="none" spc="0" normalizeH="0" baseline="0" noProof="0">
                <a:ln>
                  <a:noFill/>
                </a:ln>
                <a:solidFill>
                  <a:srgbClr val="302C3E"/>
                </a:solidFill>
                <a:effectLst/>
                <a:uLnTx/>
                <a:uFillTx/>
                <a:latin typeface="Source Sans Pro"/>
                <a:ea typeface="Source Sans Pro"/>
                <a:cs typeface="Arial"/>
                <a:sym typeface="Arial"/>
              </a:rPr>
              <a:t>Step 3</a:t>
            </a:r>
          </a:p>
        </p:txBody>
      </p:sp>
      <p:sp>
        <p:nvSpPr>
          <p:cNvPr id="29" name="TextBox 28">
            <a:extLst>
              <a:ext uri="{FF2B5EF4-FFF2-40B4-BE49-F238E27FC236}">
                <a16:creationId xmlns:a16="http://schemas.microsoft.com/office/drawing/2014/main" id="{5A9C12AD-ECE1-A8BA-2658-E5EAA0F5A82C}"/>
              </a:ext>
            </a:extLst>
          </p:cNvPr>
          <p:cNvSpPr txBox="1"/>
          <p:nvPr/>
        </p:nvSpPr>
        <p:spPr>
          <a:xfrm>
            <a:off x="2165276" y="3849020"/>
            <a:ext cx="248768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Maximize sum of revenues</a:t>
            </a:r>
          </a:p>
        </p:txBody>
      </p:sp>
    </p:spTree>
    <p:extLst>
      <p:ext uri="{BB962C8B-B14F-4D97-AF65-F5344CB8AC3E}">
        <p14:creationId xmlns:p14="http://schemas.microsoft.com/office/powerpoint/2010/main" val="372042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6" y="356916"/>
            <a:ext cx="4001547"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First 10 Days Sales</a:t>
            </a:r>
            <a:endParaRPr sz="3200"/>
          </a:p>
        </p:txBody>
      </p:sp>
      <p:graphicFrame>
        <p:nvGraphicFramePr>
          <p:cNvPr id="11" name="Table 11">
            <a:extLst>
              <a:ext uri="{FF2B5EF4-FFF2-40B4-BE49-F238E27FC236}">
                <a16:creationId xmlns:a16="http://schemas.microsoft.com/office/drawing/2014/main" id="{3240E028-50BE-E762-104F-106CC74732BC}"/>
              </a:ext>
            </a:extLst>
          </p:cNvPr>
          <p:cNvGraphicFramePr>
            <a:graphicFrameLocks noGrp="1"/>
          </p:cNvGraphicFramePr>
          <p:nvPr/>
        </p:nvGraphicFramePr>
        <p:xfrm>
          <a:off x="1211766" y="1057284"/>
          <a:ext cx="6096000" cy="3871560"/>
        </p:xfrm>
        <a:graphic>
          <a:graphicData uri="http://schemas.openxmlformats.org/drawingml/2006/table">
            <a:tbl>
              <a:tblPr firstRow="1" firstCol="1" bandRow="1">
                <a:tableStyleId>{A28CD83A-CF8A-488F-87E8-73B4E7FEB2EB}</a:tableStyleId>
              </a:tblPr>
              <a:tblGrid>
                <a:gridCol w="1219200">
                  <a:extLst>
                    <a:ext uri="{9D8B030D-6E8A-4147-A177-3AD203B41FA5}">
                      <a16:colId xmlns:a16="http://schemas.microsoft.com/office/drawing/2014/main" val="3629297854"/>
                    </a:ext>
                  </a:extLst>
                </a:gridCol>
                <a:gridCol w="1219200">
                  <a:extLst>
                    <a:ext uri="{9D8B030D-6E8A-4147-A177-3AD203B41FA5}">
                      <a16:colId xmlns:a16="http://schemas.microsoft.com/office/drawing/2014/main" val="2032010232"/>
                    </a:ext>
                  </a:extLst>
                </a:gridCol>
                <a:gridCol w="1219200">
                  <a:extLst>
                    <a:ext uri="{9D8B030D-6E8A-4147-A177-3AD203B41FA5}">
                      <a16:colId xmlns:a16="http://schemas.microsoft.com/office/drawing/2014/main" val="3404583830"/>
                    </a:ext>
                  </a:extLst>
                </a:gridCol>
                <a:gridCol w="1219200">
                  <a:extLst>
                    <a:ext uri="{9D8B030D-6E8A-4147-A177-3AD203B41FA5}">
                      <a16:colId xmlns:a16="http://schemas.microsoft.com/office/drawing/2014/main" val="421681409"/>
                    </a:ext>
                  </a:extLst>
                </a:gridCol>
                <a:gridCol w="1219200">
                  <a:extLst>
                    <a:ext uri="{9D8B030D-6E8A-4147-A177-3AD203B41FA5}">
                      <a16:colId xmlns:a16="http://schemas.microsoft.com/office/drawing/2014/main" val="3371920561"/>
                    </a:ext>
                  </a:extLst>
                </a:gridCol>
              </a:tblGrid>
              <a:tr h="351960">
                <a:tc>
                  <a:txBody>
                    <a:bodyPr/>
                    <a:lstStyle/>
                    <a:p>
                      <a:r>
                        <a:rPr lang="en-CA" b="1">
                          <a:latin typeface="Source Sans Pro" panose="020B0503030403020204" pitchFamily="34" charset="0"/>
                          <a:ea typeface="Source Sans Pro" panose="020B0503030403020204" pitchFamily="34" charset="0"/>
                        </a:rPr>
                        <a:t>Day</a:t>
                      </a:r>
                    </a:p>
                  </a:txBody>
                  <a:tcPr>
                    <a:cell3D prstMaterial="dkEdge">
                      <a:bevel w="25400" h="25400" prst="angle"/>
                      <a:lightRig rig="flood" dir="t"/>
                    </a:cell3D>
                    <a:solidFill>
                      <a:schemeClr val="bg1">
                        <a:lumMod val="75000"/>
                      </a:schemeClr>
                    </a:solidFill>
                  </a:tcPr>
                </a:tc>
                <a:tc>
                  <a:txBody>
                    <a:bodyPr/>
                    <a:lstStyle/>
                    <a:p>
                      <a:r>
                        <a:rPr lang="en-CA" b="1">
                          <a:latin typeface="Source Sans Pro" panose="020B0503030403020204" pitchFamily="34" charset="0"/>
                          <a:ea typeface="Source Sans Pro" panose="020B0503030403020204" pitchFamily="34" charset="0"/>
                        </a:rPr>
                        <a:t>Tickets Left</a:t>
                      </a:r>
                    </a:p>
                  </a:txBody>
                  <a:tcPr>
                    <a:cell3D prstMaterial="dkEdge">
                      <a:bevel w="25400" h="25400" prst="angle"/>
                      <a:lightRig rig="flood" dir="t"/>
                    </a:cell3D>
                    <a:solidFill>
                      <a:schemeClr val="bg1">
                        <a:lumMod val="75000"/>
                      </a:schemeClr>
                    </a:solidFill>
                  </a:tcPr>
                </a:tc>
                <a:tc>
                  <a:txBody>
                    <a:bodyPr/>
                    <a:lstStyle/>
                    <a:p>
                      <a:r>
                        <a:rPr lang="en-CA" b="1">
                          <a:latin typeface="Source Sans Pro" panose="020B0503030403020204" pitchFamily="34" charset="0"/>
                          <a:ea typeface="Source Sans Pro" panose="020B0503030403020204" pitchFamily="34" charset="0"/>
                        </a:rPr>
                        <a:t>Demand</a:t>
                      </a:r>
                    </a:p>
                  </a:txBody>
                  <a:tcPr>
                    <a:cell3D prstMaterial="dkEdge">
                      <a:bevel w="25400" h="25400" prst="angle"/>
                      <a:lightRig rig="flood" dir="t"/>
                    </a:cell3D>
                    <a:solidFill>
                      <a:schemeClr val="bg1">
                        <a:lumMod val="75000"/>
                      </a:schemeClr>
                    </a:solidFill>
                  </a:tcPr>
                </a:tc>
                <a:tc>
                  <a:txBody>
                    <a:bodyPr/>
                    <a:lstStyle/>
                    <a:p>
                      <a:r>
                        <a:rPr lang="en-CA" b="1">
                          <a:latin typeface="Source Sans Pro" panose="020B0503030403020204" pitchFamily="34" charset="0"/>
                          <a:ea typeface="Source Sans Pro" panose="020B0503030403020204" pitchFamily="34" charset="0"/>
                        </a:rPr>
                        <a:t>Price</a:t>
                      </a:r>
                    </a:p>
                  </a:txBody>
                  <a:tcPr>
                    <a:cell3D prstMaterial="dkEdge">
                      <a:bevel w="25400" h="25400" prst="angle"/>
                      <a:lightRig rig="flood" dir="t"/>
                    </a:cell3D>
                    <a:solidFill>
                      <a:schemeClr val="bg1">
                        <a:lumMod val="75000"/>
                      </a:schemeClr>
                    </a:solidFill>
                  </a:tcPr>
                </a:tc>
                <a:tc>
                  <a:txBody>
                    <a:bodyPr/>
                    <a:lstStyle/>
                    <a:p>
                      <a:r>
                        <a:rPr lang="en-CA" b="1">
                          <a:latin typeface="Source Sans Pro" panose="020B0503030403020204" pitchFamily="34" charset="0"/>
                          <a:ea typeface="Source Sans Pro" panose="020B0503030403020204" pitchFamily="34" charset="0"/>
                        </a:rPr>
                        <a:t>Sales</a:t>
                      </a:r>
                    </a:p>
                  </a:txBody>
                  <a:tcPr>
                    <a:cell3D prstMaterial="dkEdge">
                      <a:bevel w="25400" h="25400" prst="angle"/>
                      <a:lightRig rig="flood" dir="t"/>
                    </a:cell3D>
                    <a:solidFill>
                      <a:schemeClr val="bg1">
                        <a:lumMod val="75000"/>
                      </a:schemeClr>
                    </a:solidFill>
                  </a:tcPr>
                </a:tc>
                <a:extLst>
                  <a:ext uri="{0D108BD9-81ED-4DB2-BD59-A6C34878D82A}">
                    <a16:rowId xmlns:a16="http://schemas.microsoft.com/office/drawing/2014/main" val="662473895"/>
                  </a:ext>
                </a:extLst>
              </a:tr>
              <a:tr h="351960">
                <a:tc>
                  <a:txBody>
                    <a:bodyPr/>
                    <a:lstStyle/>
                    <a:p>
                      <a:r>
                        <a:rPr lang="en-CA">
                          <a:latin typeface="Source Sans Pro" panose="020B0503030403020204" pitchFamily="34" charset="0"/>
                          <a:ea typeface="Source Sans Pro" panose="020B0503030403020204" pitchFamily="34" charset="0"/>
                        </a:rPr>
                        <a:t>1</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100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0</a:t>
                      </a:r>
                    </a:p>
                  </a:txBody>
                  <a:tcPr>
                    <a:cell3D prstMaterial="dkEdge">
                      <a:bevel w="25400" h="25400" prst="angle"/>
                      <a:lightRig rig="flood" dir="t"/>
                    </a:cell3D>
                  </a:tcPr>
                </a:tc>
                <a:extLst>
                  <a:ext uri="{0D108BD9-81ED-4DB2-BD59-A6C34878D82A}">
                    <a16:rowId xmlns:a16="http://schemas.microsoft.com/office/drawing/2014/main" val="1388709132"/>
                  </a:ext>
                </a:extLst>
              </a:tr>
              <a:tr h="351960">
                <a:tc>
                  <a:txBody>
                    <a:bodyPr/>
                    <a:lstStyle/>
                    <a:p>
                      <a:r>
                        <a:rPr lang="en-CA">
                          <a:latin typeface="Source Sans Pro" panose="020B0503030403020204" pitchFamily="34" charset="0"/>
                          <a:ea typeface="Source Sans Pro" panose="020B0503030403020204" pitchFamily="34" charset="0"/>
                        </a:rPr>
                        <a:t>2</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100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0</a:t>
                      </a:r>
                    </a:p>
                  </a:txBody>
                  <a:tcPr>
                    <a:cell3D prstMaterial="dkEdge">
                      <a:bevel w="25400" h="25400" prst="angle"/>
                      <a:lightRig rig="flood" dir="t"/>
                    </a:cell3D>
                  </a:tcPr>
                </a:tc>
                <a:extLst>
                  <a:ext uri="{0D108BD9-81ED-4DB2-BD59-A6C34878D82A}">
                    <a16:rowId xmlns:a16="http://schemas.microsoft.com/office/drawing/2014/main" val="4034444189"/>
                  </a:ext>
                </a:extLst>
              </a:tr>
              <a:tr h="351960">
                <a:tc>
                  <a:txBody>
                    <a:bodyPr/>
                    <a:lstStyle/>
                    <a:p>
                      <a:r>
                        <a:rPr lang="en-CA">
                          <a:latin typeface="Source Sans Pro" panose="020B0503030403020204" pitchFamily="34" charset="0"/>
                          <a:ea typeface="Source Sans Pro" panose="020B0503030403020204" pitchFamily="34" charset="0"/>
                        </a:rPr>
                        <a:t>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100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187</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183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4</a:t>
                      </a:r>
                    </a:p>
                  </a:txBody>
                  <a:tcPr>
                    <a:cell3D prstMaterial="dkEdge">
                      <a:bevel w="25400" h="25400" prst="angle"/>
                      <a:lightRig rig="flood" dir="t"/>
                    </a:cell3D>
                  </a:tcPr>
                </a:tc>
                <a:extLst>
                  <a:ext uri="{0D108BD9-81ED-4DB2-BD59-A6C34878D82A}">
                    <a16:rowId xmlns:a16="http://schemas.microsoft.com/office/drawing/2014/main" val="2893225528"/>
                  </a:ext>
                </a:extLst>
              </a:tr>
              <a:tr h="351960">
                <a:tc>
                  <a:txBody>
                    <a:bodyPr/>
                    <a:lstStyle/>
                    <a:p>
                      <a:r>
                        <a:rPr lang="en-CA">
                          <a:latin typeface="Source Sans Pro" panose="020B0503030403020204" pitchFamily="34" charset="0"/>
                          <a:ea typeface="Source Sans Pro" panose="020B0503030403020204" pitchFamily="34" charset="0"/>
                        </a:rPr>
                        <a:t>4</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96</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185</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182</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3</a:t>
                      </a:r>
                    </a:p>
                  </a:txBody>
                  <a:tcPr>
                    <a:cell3D prstMaterial="dkEdge">
                      <a:bevel w="25400" h="25400" prst="angle"/>
                      <a:lightRig rig="flood" dir="t"/>
                    </a:cell3D>
                  </a:tcPr>
                </a:tc>
                <a:extLst>
                  <a:ext uri="{0D108BD9-81ED-4DB2-BD59-A6C34878D82A}">
                    <a16:rowId xmlns:a16="http://schemas.microsoft.com/office/drawing/2014/main" val="1639135593"/>
                  </a:ext>
                </a:extLst>
              </a:tr>
              <a:tr h="351960">
                <a:tc>
                  <a:txBody>
                    <a:bodyPr/>
                    <a:lstStyle/>
                    <a:p>
                      <a:r>
                        <a:rPr lang="en-CA">
                          <a:latin typeface="Source Sans Pro" panose="020B0503030403020204" pitchFamily="34" charset="0"/>
                          <a:ea typeface="Source Sans Pro" panose="020B0503030403020204" pitchFamily="34" charset="0"/>
                        </a:rPr>
                        <a:t>5</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102</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102</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0</a:t>
                      </a:r>
                    </a:p>
                  </a:txBody>
                  <a:tcPr>
                    <a:cell3D prstMaterial="dkEdge">
                      <a:bevel w="25400" h="25400" prst="angle"/>
                      <a:lightRig rig="flood" dir="t"/>
                    </a:cell3D>
                  </a:tcPr>
                </a:tc>
                <a:extLst>
                  <a:ext uri="{0D108BD9-81ED-4DB2-BD59-A6C34878D82A}">
                    <a16:rowId xmlns:a16="http://schemas.microsoft.com/office/drawing/2014/main" val="2181427952"/>
                  </a:ext>
                </a:extLst>
              </a:tr>
              <a:tr h="351960">
                <a:tc>
                  <a:txBody>
                    <a:bodyPr/>
                    <a:lstStyle/>
                    <a:p>
                      <a:r>
                        <a:rPr lang="en-CA">
                          <a:latin typeface="Source Sans Pro" panose="020B0503030403020204" pitchFamily="34" charset="0"/>
                          <a:ea typeface="Source Sans Pro" panose="020B0503030403020204" pitchFamily="34" charset="0"/>
                        </a:rPr>
                        <a:t>6</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0</a:t>
                      </a:r>
                    </a:p>
                  </a:txBody>
                  <a:tcPr>
                    <a:cell3D prstMaterial="dkEdge">
                      <a:bevel w="25400" h="25400" prst="angle"/>
                      <a:lightRig rig="flood" dir="t"/>
                    </a:cell3D>
                  </a:tcPr>
                </a:tc>
                <a:extLst>
                  <a:ext uri="{0D108BD9-81ED-4DB2-BD59-A6C34878D82A}">
                    <a16:rowId xmlns:a16="http://schemas.microsoft.com/office/drawing/2014/main" val="2164969148"/>
                  </a:ext>
                </a:extLst>
              </a:tr>
              <a:tr h="351960">
                <a:tc>
                  <a:txBody>
                    <a:bodyPr/>
                    <a:lstStyle/>
                    <a:p>
                      <a:r>
                        <a:rPr lang="en-CA">
                          <a:latin typeface="Source Sans Pro" panose="020B0503030403020204" pitchFamily="34" charset="0"/>
                          <a:ea typeface="Source Sans Pro" panose="020B0503030403020204" pitchFamily="34" charset="0"/>
                        </a:rPr>
                        <a:t>7</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101</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101</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0</a:t>
                      </a:r>
                    </a:p>
                  </a:txBody>
                  <a:tcPr>
                    <a:cell3D prstMaterial="dkEdge">
                      <a:bevel w="25400" h="25400" prst="angle"/>
                      <a:lightRig rig="flood" dir="t"/>
                    </a:cell3D>
                  </a:tcPr>
                </a:tc>
                <a:extLst>
                  <a:ext uri="{0D108BD9-81ED-4DB2-BD59-A6C34878D82A}">
                    <a16:rowId xmlns:a16="http://schemas.microsoft.com/office/drawing/2014/main" val="2080228388"/>
                  </a:ext>
                </a:extLst>
              </a:tr>
              <a:tr h="351960">
                <a:tc>
                  <a:txBody>
                    <a:bodyPr/>
                    <a:lstStyle/>
                    <a:p>
                      <a:r>
                        <a:rPr lang="en-CA">
                          <a:latin typeface="Source Sans Pro" panose="020B0503030403020204" pitchFamily="34" charset="0"/>
                          <a:ea typeface="Source Sans Pro" panose="020B0503030403020204" pitchFamily="34" charset="0"/>
                        </a:rPr>
                        <a:t>8</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168</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168</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0</a:t>
                      </a:r>
                    </a:p>
                  </a:txBody>
                  <a:tcPr>
                    <a:cell3D prstMaterial="dkEdge">
                      <a:bevel w="25400" h="25400" prst="angle"/>
                      <a:lightRig rig="flood" dir="t"/>
                    </a:cell3D>
                  </a:tcPr>
                </a:tc>
                <a:extLst>
                  <a:ext uri="{0D108BD9-81ED-4DB2-BD59-A6C34878D82A}">
                    <a16:rowId xmlns:a16="http://schemas.microsoft.com/office/drawing/2014/main" val="3608890116"/>
                  </a:ext>
                </a:extLst>
              </a:tr>
              <a:tr h="351960">
                <a:tc>
                  <a:txBody>
                    <a:bodyPr/>
                    <a:lstStyle/>
                    <a:p>
                      <a:r>
                        <a:rPr lang="en-CA">
                          <a:latin typeface="Source Sans Pro" panose="020B0503030403020204" pitchFamily="34" charset="0"/>
                          <a:ea typeface="Source Sans Pro" panose="020B0503030403020204" pitchFamily="34" charset="0"/>
                        </a:rPr>
                        <a:t>9</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148</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148</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0</a:t>
                      </a:r>
                    </a:p>
                  </a:txBody>
                  <a:tcPr>
                    <a:cell3D prstMaterial="dkEdge">
                      <a:bevel w="25400" h="25400" prst="angle"/>
                      <a:lightRig rig="flood" dir="t"/>
                    </a:cell3D>
                  </a:tcPr>
                </a:tc>
                <a:extLst>
                  <a:ext uri="{0D108BD9-81ED-4DB2-BD59-A6C34878D82A}">
                    <a16:rowId xmlns:a16="http://schemas.microsoft.com/office/drawing/2014/main" val="895185725"/>
                  </a:ext>
                </a:extLst>
              </a:tr>
              <a:tr h="351960">
                <a:tc>
                  <a:txBody>
                    <a:bodyPr/>
                    <a:lstStyle/>
                    <a:p>
                      <a:r>
                        <a:rPr lang="en-CA">
                          <a:latin typeface="Source Sans Pro" panose="020B0503030403020204" pitchFamily="34" charset="0"/>
                          <a:ea typeface="Source Sans Pro" panose="020B0503030403020204" pitchFamily="34" charset="0"/>
                        </a:rPr>
                        <a:t>10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159</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159</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0</a:t>
                      </a:r>
                    </a:p>
                  </a:txBody>
                  <a:tcPr>
                    <a:cell3D prstMaterial="dkEdge">
                      <a:bevel w="25400" h="25400" prst="angle"/>
                      <a:lightRig rig="flood" dir="t"/>
                    </a:cell3D>
                  </a:tcPr>
                </a:tc>
                <a:extLst>
                  <a:ext uri="{0D108BD9-81ED-4DB2-BD59-A6C34878D82A}">
                    <a16:rowId xmlns:a16="http://schemas.microsoft.com/office/drawing/2014/main" val="4028483413"/>
                  </a:ext>
                </a:extLst>
              </a:tr>
            </a:tbl>
          </a:graphicData>
        </a:graphic>
      </p:graphicFrame>
      <p:pic>
        <p:nvPicPr>
          <p:cNvPr id="12" name="Google Shape;1617;p75">
            <a:extLst>
              <a:ext uri="{FF2B5EF4-FFF2-40B4-BE49-F238E27FC236}">
                <a16:creationId xmlns:a16="http://schemas.microsoft.com/office/drawing/2014/main" id="{43EB9D0C-942E-3782-FD08-77FE068478C7}"/>
              </a:ext>
            </a:extLst>
          </p:cNvPr>
          <p:cNvPicPr preferRelativeResize="0"/>
          <p:nvPr/>
        </p:nvPicPr>
        <p:blipFill rotWithShape="1">
          <a:blip r:embed="rId3">
            <a:alphaModFix/>
          </a:blip>
          <a:srcRect l="6723" t="12161" r="5155" b="10821"/>
          <a:stretch/>
        </p:blipFill>
        <p:spPr>
          <a:xfrm>
            <a:off x="6167336" y="142305"/>
            <a:ext cx="2191651" cy="757771"/>
          </a:xfrm>
          <a:prstGeom prst="rect">
            <a:avLst/>
          </a:prstGeom>
          <a:noFill/>
          <a:ln>
            <a:noFill/>
          </a:ln>
        </p:spPr>
      </p:pic>
    </p:spTree>
    <p:extLst>
      <p:ext uri="{BB962C8B-B14F-4D97-AF65-F5344CB8AC3E}">
        <p14:creationId xmlns:p14="http://schemas.microsoft.com/office/powerpoint/2010/main" val="31807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6" y="356916"/>
            <a:ext cx="7194844"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Revenue for different Selling Periods</a:t>
            </a:r>
            <a:endParaRPr sz="3200"/>
          </a:p>
        </p:txBody>
      </p:sp>
      <p:graphicFrame>
        <p:nvGraphicFramePr>
          <p:cNvPr id="11" name="Table 11">
            <a:extLst>
              <a:ext uri="{FF2B5EF4-FFF2-40B4-BE49-F238E27FC236}">
                <a16:creationId xmlns:a16="http://schemas.microsoft.com/office/drawing/2014/main" id="{3240E028-50BE-E762-104F-106CC74732BC}"/>
              </a:ext>
            </a:extLst>
          </p:cNvPr>
          <p:cNvGraphicFramePr>
            <a:graphicFrameLocks noGrp="1"/>
          </p:cNvGraphicFramePr>
          <p:nvPr/>
        </p:nvGraphicFramePr>
        <p:xfrm>
          <a:off x="825189" y="1228270"/>
          <a:ext cx="5189036" cy="3499843"/>
        </p:xfrm>
        <a:graphic>
          <a:graphicData uri="http://schemas.openxmlformats.org/drawingml/2006/table">
            <a:tbl>
              <a:tblPr firstRow="1" firstCol="1" bandRow="1">
                <a:tableStyleId>{A28CD83A-CF8A-488F-87E8-73B4E7FEB2EB}</a:tableStyleId>
              </a:tblPr>
              <a:tblGrid>
                <a:gridCol w="1297259">
                  <a:extLst>
                    <a:ext uri="{9D8B030D-6E8A-4147-A177-3AD203B41FA5}">
                      <a16:colId xmlns:a16="http://schemas.microsoft.com/office/drawing/2014/main" val="3629297854"/>
                    </a:ext>
                  </a:extLst>
                </a:gridCol>
                <a:gridCol w="1297259">
                  <a:extLst>
                    <a:ext uri="{9D8B030D-6E8A-4147-A177-3AD203B41FA5}">
                      <a16:colId xmlns:a16="http://schemas.microsoft.com/office/drawing/2014/main" val="2032010232"/>
                    </a:ext>
                  </a:extLst>
                </a:gridCol>
                <a:gridCol w="1297259">
                  <a:extLst>
                    <a:ext uri="{9D8B030D-6E8A-4147-A177-3AD203B41FA5}">
                      <a16:colId xmlns:a16="http://schemas.microsoft.com/office/drawing/2014/main" val="3404583830"/>
                    </a:ext>
                  </a:extLst>
                </a:gridCol>
                <a:gridCol w="1297259">
                  <a:extLst>
                    <a:ext uri="{9D8B030D-6E8A-4147-A177-3AD203B41FA5}">
                      <a16:colId xmlns:a16="http://schemas.microsoft.com/office/drawing/2014/main" val="421681409"/>
                    </a:ext>
                  </a:extLst>
                </a:gridCol>
              </a:tblGrid>
              <a:tr h="556051">
                <a:tc>
                  <a:txBody>
                    <a:bodyPr/>
                    <a:lstStyle/>
                    <a:p>
                      <a:r>
                        <a:rPr lang="en-CA" b="1">
                          <a:latin typeface="Source Sans Pro" panose="020B0503030403020204" pitchFamily="34" charset="0"/>
                          <a:ea typeface="Source Sans Pro" panose="020B0503030403020204" pitchFamily="34" charset="0"/>
                        </a:rPr>
                        <a:t>Selling Duration</a:t>
                      </a:r>
                    </a:p>
                  </a:txBody>
                  <a:tcPr>
                    <a:cell3D prstMaterial="dkEdge">
                      <a:bevel w="25400" h="25400" prst="angle"/>
                      <a:lightRig rig="flood" dir="t"/>
                    </a:cell3D>
                    <a:solidFill>
                      <a:schemeClr val="bg1">
                        <a:lumMod val="75000"/>
                      </a:schemeClr>
                    </a:solidFill>
                  </a:tcPr>
                </a:tc>
                <a:tc>
                  <a:txBody>
                    <a:bodyPr/>
                    <a:lstStyle/>
                    <a:p>
                      <a:r>
                        <a:rPr lang="en-CA" b="1">
                          <a:latin typeface="Source Sans Pro" panose="020B0503030403020204" pitchFamily="34" charset="0"/>
                          <a:ea typeface="Source Sans Pro" panose="020B0503030403020204" pitchFamily="34" charset="0"/>
                        </a:rPr>
                        <a:t>Revenue</a:t>
                      </a:r>
                    </a:p>
                  </a:txBody>
                  <a:tcPr>
                    <a:cell3D prstMaterial="dkEdge">
                      <a:bevel w="25400" h="25400" prst="angle"/>
                      <a:lightRig rig="flood" dir="t"/>
                    </a:cell3D>
                    <a:solidFill>
                      <a:schemeClr val="bg1">
                        <a:lumMod val="75000"/>
                      </a:schemeClr>
                    </a:solidFill>
                  </a:tcPr>
                </a:tc>
                <a:tc>
                  <a:txBody>
                    <a:bodyPr/>
                    <a:lstStyle/>
                    <a:p>
                      <a:r>
                        <a:rPr lang="en-CA" b="1">
                          <a:latin typeface="Source Sans Pro" panose="020B0503030403020204" pitchFamily="34" charset="0"/>
                          <a:ea typeface="Source Sans Pro" panose="020B0503030403020204" pitchFamily="34" charset="0"/>
                        </a:rPr>
                        <a:t>Average Ticket Price</a:t>
                      </a:r>
                    </a:p>
                  </a:txBody>
                  <a:tcPr>
                    <a:cell3D prstMaterial="dkEdge">
                      <a:bevel w="25400" h="25400" prst="angle"/>
                      <a:lightRig rig="flood" dir="t"/>
                    </a:cell3D>
                    <a:solidFill>
                      <a:schemeClr val="bg1">
                        <a:lumMod val="75000"/>
                      </a:schemeClr>
                    </a:solidFill>
                  </a:tcPr>
                </a:tc>
                <a:tc>
                  <a:txBody>
                    <a:bodyPr/>
                    <a:lstStyle/>
                    <a:p>
                      <a:r>
                        <a:rPr lang="en-CA" b="1">
                          <a:latin typeface="Source Sans Pro" panose="020B0503030403020204" pitchFamily="34" charset="0"/>
                          <a:ea typeface="Source Sans Pro" panose="020B0503030403020204" pitchFamily="34" charset="0"/>
                        </a:rPr>
                        <a:t>Tickets sold</a:t>
                      </a:r>
                    </a:p>
                  </a:txBody>
                  <a:tcPr>
                    <a:cell3D prstMaterial="dkEdge">
                      <a:bevel w="25400" h="25400" prst="angle"/>
                      <a:lightRig rig="flood" dir="t"/>
                    </a:cell3D>
                    <a:solidFill>
                      <a:schemeClr val="bg1">
                        <a:lumMod val="75000"/>
                      </a:schemeClr>
                    </a:solidFill>
                  </a:tcPr>
                </a:tc>
                <a:extLst>
                  <a:ext uri="{0D108BD9-81ED-4DB2-BD59-A6C34878D82A}">
                    <a16:rowId xmlns:a16="http://schemas.microsoft.com/office/drawing/2014/main" val="662473895"/>
                  </a:ext>
                </a:extLst>
              </a:tr>
              <a:tr h="327088">
                <a:tc>
                  <a:txBody>
                    <a:bodyPr/>
                    <a:lstStyle/>
                    <a:p>
                      <a:r>
                        <a:rPr lang="en-CA">
                          <a:latin typeface="Source Sans Pro" panose="020B0503030403020204" pitchFamily="34" charset="0"/>
                          <a:ea typeface="Source Sans Pro" panose="020B0503030403020204" pitchFamily="34" charset="0"/>
                        </a:rPr>
                        <a:t>2</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$12,731.00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$137</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92</a:t>
                      </a:r>
                    </a:p>
                  </a:txBody>
                  <a:tcPr>
                    <a:cell3D prstMaterial="dkEdge">
                      <a:bevel w="25400" h="25400" prst="angle"/>
                      <a:lightRig rig="flood" dir="t"/>
                    </a:cell3D>
                  </a:tcPr>
                </a:tc>
                <a:extLst>
                  <a:ext uri="{0D108BD9-81ED-4DB2-BD59-A6C34878D82A}">
                    <a16:rowId xmlns:a16="http://schemas.microsoft.com/office/drawing/2014/main" val="1388709132"/>
                  </a:ext>
                </a:extLst>
              </a:tr>
              <a:tr h="327088">
                <a:tc>
                  <a:txBody>
                    <a:bodyPr/>
                    <a:lstStyle/>
                    <a:p>
                      <a:r>
                        <a:rPr lang="en-CA">
                          <a:latin typeface="Source Sans Pro" panose="020B0503030403020204" pitchFamily="34" charset="0"/>
                          <a:ea typeface="Source Sans Pro" panose="020B0503030403020204" pitchFamily="34" charset="0"/>
                        </a:rPr>
                        <a:t>3</a:t>
                      </a:r>
                    </a:p>
                  </a:txBody>
                  <a:tcPr>
                    <a:cell3D prstMaterial="dkEdge">
                      <a:bevel w="25400" h="25400" prst="angle"/>
                      <a:lightRig rig="flood" dir="t"/>
                    </a:cell3D>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$13,779.00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$149</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92</a:t>
                      </a:r>
                    </a:p>
                  </a:txBody>
                  <a:tcPr>
                    <a:cell3D prstMaterial="dkEdge">
                      <a:bevel w="25400" h="25400" prst="angle"/>
                      <a:lightRig rig="flood" dir="t"/>
                    </a:cell3D>
                  </a:tcPr>
                </a:tc>
                <a:extLst>
                  <a:ext uri="{0D108BD9-81ED-4DB2-BD59-A6C34878D82A}">
                    <a16:rowId xmlns:a16="http://schemas.microsoft.com/office/drawing/2014/main" val="4034444189"/>
                  </a:ext>
                </a:extLst>
              </a:tr>
              <a:tr h="327088">
                <a:tc>
                  <a:txBody>
                    <a:bodyPr/>
                    <a:lstStyle/>
                    <a:p>
                      <a:r>
                        <a:rPr lang="en-CA">
                          <a:latin typeface="Source Sans Pro" panose="020B0503030403020204" pitchFamily="34" charset="0"/>
                          <a:ea typeface="Source Sans Pro" panose="020B0503030403020204" pitchFamily="34" charset="0"/>
                        </a:rPr>
                        <a:t>4</a:t>
                      </a:r>
                    </a:p>
                  </a:txBody>
                  <a:tcPr>
                    <a:cell3D prstMaterial="dkEdge">
                      <a:bevel w="25400" h="25400" prst="angle"/>
                      <a:lightRig rig="flood" dir="t"/>
                    </a:cell3D>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$14,389.38</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$155</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92</a:t>
                      </a:r>
                    </a:p>
                  </a:txBody>
                  <a:tcPr>
                    <a:cell3D prstMaterial="dkEdge">
                      <a:bevel w="25400" h="25400" prst="angle"/>
                      <a:lightRig rig="flood" dir="t"/>
                    </a:cell3D>
                  </a:tcPr>
                </a:tc>
                <a:extLst>
                  <a:ext uri="{0D108BD9-81ED-4DB2-BD59-A6C34878D82A}">
                    <a16:rowId xmlns:a16="http://schemas.microsoft.com/office/drawing/2014/main" val="2893225528"/>
                  </a:ext>
                </a:extLst>
              </a:tr>
              <a:tr h="327088">
                <a:tc>
                  <a:txBody>
                    <a:bodyPr/>
                    <a:lstStyle/>
                    <a:p>
                      <a:r>
                        <a:rPr lang="en-CA">
                          <a:latin typeface="Source Sans Pro" panose="020B0503030403020204" pitchFamily="34" charset="0"/>
                          <a:ea typeface="Source Sans Pro" panose="020B0503030403020204" pitchFamily="34" charset="0"/>
                        </a:rPr>
                        <a:t>5</a:t>
                      </a:r>
                    </a:p>
                  </a:txBody>
                  <a:tcPr>
                    <a:cell3D prstMaterial="dkEdge">
                      <a:bevel w="25400" h="25400" prst="angle"/>
                      <a:lightRig rig="flood" dir="t"/>
                    </a:cell3D>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$14,824.37</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$159</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extLst>
                  <a:ext uri="{0D108BD9-81ED-4DB2-BD59-A6C34878D82A}">
                    <a16:rowId xmlns:a16="http://schemas.microsoft.com/office/drawing/2014/main" val="1639135593"/>
                  </a:ext>
                </a:extLst>
              </a:tr>
              <a:tr h="327088">
                <a:tc>
                  <a:txBody>
                    <a:bodyPr/>
                    <a:lstStyle/>
                    <a:p>
                      <a:r>
                        <a:rPr lang="en-CA">
                          <a:latin typeface="Source Sans Pro" panose="020B0503030403020204" pitchFamily="34" charset="0"/>
                          <a:ea typeface="Source Sans Pro" panose="020B0503030403020204" pitchFamily="34" charset="0"/>
                        </a:rPr>
                        <a:t>6</a:t>
                      </a:r>
                    </a:p>
                  </a:txBody>
                  <a:tcPr>
                    <a:cell3D prstMaterial="dkEdge">
                      <a:bevel w="25400" h="25400" prst="angle"/>
                      <a:lightRig rig="flood" dir="t"/>
                    </a:cell3D>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$15,161.71</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$162</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extLst>
                  <a:ext uri="{0D108BD9-81ED-4DB2-BD59-A6C34878D82A}">
                    <a16:rowId xmlns:a16="http://schemas.microsoft.com/office/drawing/2014/main" val="2181427952"/>
                  </a:ext>
                </a:extLst>
              </a:tr>
              <a:tr h="327088">
                <a:tc>
                  <a:txBody>
                    <a:bodyPr/>
                    <a:lstStyle/>
                    <a:p>
                      <a:r>
                        <a:rPr lang="en-CA">
                          <a:latin typeface="Source Sans Pro" panose="020B0503030403020204" pitchFamily="34" charset="0"/>
                          <a:ea typeface="Source Sans Pro" panose="020B0503030403020204" pitchFamily="34" charset="0"/>
                        </a:rPr>
                        <a:t>7</a:t>
                      </a:r>
                    </a:p>
                  </a:txBody>
                  <a:tcPr>
                    <a:cell3D prstMaterial="dkEdge">
                      <a:bevel w="25400" h="25400" prst="angle"/>
                      <a:lightRig rig="flood" dir="t"/>
                    </a:cell3D>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$15,435.36</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$165</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extLst>
                  <a:ext uri="{0D108BD9-81ED-4DB2-BD59-A6C34878D82A}">
                    <a16:rowId xmlns:a16="http://schemas.microsoft.com/office/drawing/2014/main" val="2164969148"/>
                  </a:ext>
                </a:extLst>
              </a:tr>
              <a:tr h="327088">
                <a:tc>
                  <a:txBody>
                    <a:bodyPr/>
                    <a:lstStyle/>
                    <a:p>
                      <a:r>
                        <a:rPr lang="en-CA">
                          <a:latin typeface="Source Sans Pro" panose="020B0503030403020204" pitchFamily="34" charset="0"/>
                          <a:ea typeface="Source Sans Pro" panose="020B0503030403020204" pitchFamily="34" charset="0"/>
                        </a:rPr>
                        <a:t>8</a:t>
                      </a:r>
                    </a:p>
                  </a:txBody>
                  <a:tcPr>
                    <a:cell3D prstMaterial="dkEdge">
                      <a:bevel w="25400" h="25400" prst="angle"/>
                      <a:lightRig rig="flood" dir="t"/>
                    </a:cell3D>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$15,664.12</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$167</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93</a:t>
                      </a:r>
                    </a:p>
                  </a:txBody>
                  <a:tcPr>
                    <a:cell3D prstMaterial="dkEdge">
                      <a:bevel w="25400" h="25400" prst="angle"/>
                      <a:lightRig rig="flood" dir="t"/>
                    </a:cell3D>
                  </a:tcPr>
                </a:tc>
                <a:extLst>
                  <a:ext uri="{0D108BD9-81ED-4DB2-BD59-A6C34878D82A}">
                    <a16:rowId xmlns:a16="http://schemas.microsoft.com/office/drawing/2014/main" val="2080228388"/>
                  </a:ext>
                </a:extLst>
              </a:tr>
              <a:tr h="327088">
                <a:tc>
                  <a:txBody>
                    <a:bodyPr/>
                    <a:lstStyle/>
                    <a:p>
                      <a:r>
                        <a:rPr lang="en-CA">
                          <a:latin typeface="Source Sans Pro" panose="020B0503030403020204" pitchFamily="34" charset="0"/>
                          <a:ea typeface="Source Sans Pro" panose="020B0503030403020204" pitchFamily="34" charset="0"/>
                        </a:rPr>
                        <a:t>9</a:t>
                      </a:r>
                    </a:p>
                  </a:txBody>
                  <a:tcPr>
                    <a:cell3D prstMaterial="dkEdge">
                      <a:bevel w="25400" h="25400" prst="angle"/>
                      <a:lightRig rig="flood" dir="t"/>
                    </a:cell3D>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$15,859.95</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$168</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94</a:t>
                      </a:r>
                    </a:p>
                  </a:txBody>
                  <a:tcPr>
                    <a:cell3D prstMaterial="dkEdge">
                      <a:bevel w="25400" h="25400" prst="angle"/>
                      <a:lightRig rig="flood" dir="t"/>
                    </a:cell3D>
                  </a:tcPr>
                </a:tc>
                <a:extLst>
                  <a:ext uri="{0D108BD9-81ED-4DB2-BD59-A6C34878D82A}">
                    <a16:rowId xmlns:a16="http://schemas.microsoft.com/office/drawing/2014/main" val="3608890116"/>
                  </a:ext>
                </a:extLst>
              </a:tr>
              <a:tr h="327088">
                <a:tc>
                  <a:txBody>
                    <a:bodyPr/>
                    <a:lstStyle/>
                    <a:p>
                      <a:r>
                        <a:rPr lang="en-CA">
                          <a:latin typeface="Source Sans Pro" panose="020B0503030403020204" pitchFamily="34" charset="0"/>
                          <a:ea typeface="Source Sans Pro" panose="020B0503030403020204" pitchFamily="34" charset="0"/>
                        </a:rPr>
                        <a:t>10</a:t>
                      </a:r>
                    </a:p>
                  </a:txBody>
                  <a:tcPr>
                    <a:cell3D prstMaterial="dkEdge">
                      <a:bevel w="25400" h="25400" prst="angle"/>
                      <a:lightRig rig="flood" dir="t"/>
                    </a:cell3D>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a:latin typeface="Source Sans Pro" panose="020B0503030403020204" pitchFamily="34" charset="0"/>
                          <a:ea typeface="Source Sans Pro" panose="020B0503030403020204" pitchFamily="34" charset="0"/>
                        </a:rPr>
                        <a:t>$16,029.65</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$170</a:t>
                      </a:r>
                    </a:p>
                  </a:txBody>
                  <a:tcPr>
                    <a:cell3D prstMaterial="dkEdge">
                      <a:bevel w="25400" h="25400" prst="angle"/>
                      <a:lightRig rig="flood" dir="t"/>
                    </a:cell3D>
                  </a:tcPr>
                </a:tc>
                <a:tc>
                  <a:txBody>
                    <a:bodyPr/>
                    <a:lstStyle/>
                    <a:p>
                      <a:r>
                        <a:rPr lang="en-CA">
                          <a:latin typeface="Source Sans Pro" panose="020B0503030403020204" pitchFamily="34" charset="0"/>
                          <a:ea typeface="Source Sans Pro" panose="020B0503030403020204" pitchFamily="34" charset="0"/>
                        </a:rPr>
                        <a:t>94</a:t>
                      </a:r>
                    </a:p>
                  </a:txBody>
                  <a:tcPr>
                    <a:cell3D prstMaterial="dkEdge">
                      <a:bevel w="25400" h="25400" prst="angle"/>
                      <a:lightRig rig="flood" dir="t"/>
                    </a:cell3D>
                  </a:tcPr>
                </a:tc>
                <a:extLst>
                  <a:ext uri="{0D108BD9-81ED-4DB2-BD59-A6C34878D82A}">
                    <a16:rowId xmlns:a16="http://schemas.microsoft.com/office/drawing/2014/main" val="895185725"/>
                  </a:ext>
                </a:extLst>
              </a:tr>
            </a:tbl>
          </a:graphicData>
        </a:graphic>
      </p:graphicFrame>
      <p:pic>
        <p:nvPicPr>
          <p:cNvPr id="3" name="Google Shape;1155;p73">
            <a:extLst>
              <a:ext uri="{FF2B5EF4-FFF2-40B4-BE49-F238E27FC236}">
                <a16:creationId xmlns:a16="http://schemas.microsoft.com/office/drawing/2014/main" id="{63BBA219-58DE-3EAA-1274-58880D9F1E7A}"/>
              </a:ext>
            </a:extLst>
          </p:cNvPr>
          <p:cNvPicPr preferRelativeResize="0"/>
          <p:nvPr/>
        </p:nvPicPr>
        <p:blipFill>
          <a:blip r:embed="rId3">
            <a:alphaModFix/>
          </a:blip>
          <a:stretch>
            <a:fillRect/>
          </a:stretch>
        </p:blipFill>
        <p:spPr>
          <a:xfrm>
            <a:off x="6125737" y="1226725"/>
            <a:ext cx="2824975" cy="3499844"/>
          </a:xfrm>
          <a:prstGeom prst="rect">
            <a:avLst/>
          </a:prstGeom>
          <a:noFill/>
          <a:ln>
            <a:noFill/>
          </a:ln>
        </p:spPr>
      </p:pic>
    </p:spTree>
    <p:extLst>
      <p:ext uri="{BB962C8B-B14F-4D97-AF65-F5344CB8AC3E}">
        <p14:creationId xmlns:p14="http://schemas.microsoft.com/office/powerpoint/2010/main" val="294039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2"/>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Result</a:t>
            </a:r>
            <a:endParaRPr/>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C5FB0C42-8369-C465-B168-A8E4616BE2EB}"/>
                  </a:ext>
                </a:extLst>
              </p:cNvPr>
              <p:cNvGraphicFramePr/>
              <p:nvPr/>
            </p:nvGraphicFramePr>
            <p:xfrm>
              <a:off x="150464" y="1748120"/>
              <a:ext cx="5377055" cy="2757011"/>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C5FB0C42-8369-C465-B168-A8E4616BE2EB}"/>
                  </a:ext>
                </a:extLst>
              </p:cNvPr>
              <p:cNvPicPr>
                <a:picLocks noGrp="1" noRot="1" noChangeAspect="1" noMove="1" noResize="1" noEditPoints="1" noAdjustHandles="1" noChangeArrowheads="1" noChangeShapeType="1"/>
              </p:cNvPicPr>
              <p:nvPr/>
            </p:nvPicPr>
            <p:blipFill>
              <a:blip r:embed="rId4"/>
              <a:stretch>
                <a:fillRect/>
              </a:stretch>
            </p:blipFill>
            <p:spPr>
              <a:xfrm>
                <a:off x="150464" y="1748120"/>
                <a:ext cx="5377055" cy="2757011"/>
              </a:xfrm>
              <a:prstGeom prst="rect">
                <a:avLst/>
              </a:prstGeom>
            </p:spPr>
          </p:pic>
        </mc:Fallback>
      </mc:AlternateContent>
      <p:pic>
        <p:nvPicPr>
          <p:cNvPr id="6" name="Google Shape;281;p45">
            <a:extLst>
              <a:ext uri="{FF2B5EF4-FFF2-40B4-BE49-F238E27FC236}">
                <a16:creationId xmlns:a16="http://schemas.microsoft.com/office/drawing/2014/main" id="{2A9410F5-0EC3-7095-D325-201BD25C950F}"/>
              </a:ext>
            </a:extLst>
          </p:cNvPr>
          <p:cNvPicPr preferRelativeResize="0"/>
          <p:nvPr/>
        </p:nvPicPr>
        <p:blipFill>
          <a:blip r:embed="rId5">
            <a:alphaModFix/>
          </a:blip>
          <a:stretch>
            <a:fillRect/>
          </a:stretch>
        </p:blipFill>
        <p:spPr>
          <a:xfrm rot="497068">
            <a:off x="6409449" y="370931"/>
            <a:ext cx="2493341" cy="909636"/>
          </a:xfrm>
          <a:prstGeom prst="rect">
            <a:avLst/>
          </a:prstGeom>
          <a:noFill/>
          <a:ln>
            <a:noFill/>
          </a:ln>
        </p:spPr>
      </p:pic>
      <p:sp>
        <p:nvSpPr>
          <p:cNvPr id="7" name="Google Shape;434;p52">
            <a:extLst>
              <a:ext uri="{FF2B5EF4-FFF2-40B4-BE49-F238E27FC236}">
                <a16:creationId xmlns:a16="http://schemas.microsoft.com/office/drawing/2014/main" id="{3390150E-0C24-B205-AEFC-50AB62288333}"/>
              </a:ext>
            </a:extLst>
          </p:cNvPr>
          <p:cNvSpPr txBox="1"/>
          <p:nvPr/>
        </p:nvSpPr>
        <p:spPr>
          <a:xfrm>
            <a:off x="5649464" y="2764226"/>
            <a:ext cx="2028107" cy="36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800">
                <a:solidFill>
                  <a:schemeClr val="dk2"/>
                </a:solidFill>
                <a:latin typeface="Manrope"/>
                <a:ea typeface="Manrope"/>
                <a:cs typeface="Manrope"/>
                <a:sym typeface="Manrope"/>
              </a:rPr>
              <a:t>Avg Ticket Price</a:t>
            </a:r>
          </a:p>
        </p:txBody>
      </p:sp>
      <p:sp>
        <p:nvSpPr>
          <p:cNvPr id="8" name="Google Shape;439;p52">
            <a:extLst>
              <a:ext uri="{FF2B5EF4-FFF2-40B4-BE49-F238E27FC236}">
                <a16:creationId xmlns:a16="http://schemas.microsoft.com/office/drawing/2014/main" id="{0074151A-CFE0-4D60-8206-FF53BB8427BB}"/>
              </a:ext>
            </a:extLst>
          </p:cNvPr>
          <p:cNvSpPr txBox="1"/>
          <p:nvPr/>
        </p:nvSpPr>
        <p:spPr>
          <a:xfrm>
            <a:off x="5700427" y="3274876"/>
            <a:ext cx="858900" cy="32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Source Sans Pro"/>
                <a:ea typeface="Source Sans Pro"/>
                <a:cs typeface="Source Sans Pro"/>
                <a:sym typeface="Source Sans Pro"/>
              </a:rPr>
              <a:t>Linear</a:t>
            </a:r>
            <a:endParaRPr sz="1100">
              <a:solidFill>
                <a:schemeClr val="dk1"/>
              </a:solidFill>
              <a:latin typeface="Source Sans Pro"/>
              <a:ea typeface="Source Sans Pro"/>
              <a:cs typeface="Source Sans Pro"/>
              <a:sym typeface="Source Sans Pro"/>
            </a:endParaRPr>
          </a:p>
        </p:txBody>
      </p:sp>
      <p:sp>
        <p:nvSpPr>
          <p:cNvPr id="9" name="Google Shape;440;p52">
            <a:extLst>
              <a:ext uri="{FF2B5EF4-FFF2-40B4-BE49-F238E27FC236}">
                <a16:creationId xmlns:a16="http://schemas.microsoft.com/office/drawing/2014/main" id="{4F07C8E0-797E-910E-7952-FBCA56C1C957}"/>
              </a:ext>
            </a:extLst>
          </p:cNvPr>
          <p:cNvSpPr/>
          <p:nvPr/>
        </p:nvSpPr>
        <p:spPr>
          <a:xfrm>
            <a:off x="6590266" y="3338891"/>
            <a:ext cx="1566629" cy="2327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1;p52">
            <a:extLst>
              <a:ext uri="{FF2B5EF4-FFF2-40B4-BE49-F238E27FC236}">
                <a16:creationId xmlns:a16="http://schemas.microsoft.com/office/drawing/2014/main" id="{FCA58FFE-EB43-453A-9702-CEFDBDE7C96B}"/>
              </a:ext>
            </a:extLst>
          </p:cNvPr>
          <p:cNvSpPr txBox="1"/>
          <p:nvPr/>
        </p:nvSpPr>
        <p:spPr>
          <a:xfrm>
            <a:off x="8096415" y="3274876"/>
            <a:ext cx="858900" cy="32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Manrope"/>
                <a:ea typeface="Manrope"/>
                <a:cs typeface="Manrope"/>
                <a:sym typeface="Manrope"/>
              </a:rPr>
              <a:t>$148</a:t>
            </a:r>
            <a:endParaRPr>
              <a:solidFill>
                <a:schemeClr val="dk2"/>
              </a:solidFill>
              <a:latin typeface="Manrope"/>
              <a:ea typeface="Manrope"/>
              <a:cs typeface="Manrope"/>
              <a:sym typeface="Manrope"/>
            </a:endParaRPr>
          </a:p>
        </p:txBody>
      </p:sp>
      <p:sp>
        <p:nvSpPr>
          <p:cNvPr id="11" name="Google Shape;442;p52">
            <a:extLst>
              <a:ext uri="{FF2B5EF4-FFF2-40B4-BE49-F238E27FC236}">
                <a16:creationId xmlns:a16="http://schemas.microsoft.com/office/drawing/2014/main" id="{ABD67EBC-2351-8A6C-6BD1-8A00F1C49E7E}"/>
              </a:ext>
            </a:extLst>
          </p:cNvPr>
          <p:cNvSpPr txBox="1"/>
          <p:nvPr/>
        </p:nvSpPr>
        <p:spPr>
          <a:xfrm>
            <a:off x="5700427" y="3775542"/>
            <a:ext cx="858900" cy="32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Source Sans Pro"/>
                <a:ea typeface="Source Sans Pro"/>
                <a:cs typeface="Source Sans Pro"/>
                <a:sym typeface="Source Sans Pro"/>
              </a:rPr>
              <a:t>Adaptive</a:t>
            </a:r>
            <a:endParaRPr sz="1100">
              <a:solidFill>
                <a:schemeClr val="dk1"/>
              </a:solidFill>
              <a:latin typeface="Source Sans Pro"/>
              <a:ea typeface="Source Sans Pro"/>
              <a:cs typeface="Source Sans Pro"/>
              <a:sym typeface="Source Sans Pro"/>
            </a:endParaRPr>
          </a:p>
        </p:txBody>
      </p:sp>
      <p:sp>
        <p:nvSpPr>
          <p:cNvPr id="12" name="Google Shape;443;p52">
            <a:extLst>
              <a:ext uri="{FF2B5EF4-FFF2-40B4-BE49-F238E27FC236}">
                <a16:creationId xmlns:a16="http://schemas.microsoft.com/office/drawing/2014/main" id="{00676790-915B-A1A8-B2A3-89CAE808BAEB}"/>
              </a:ext>
            </a:extLst>
          </p:cNvPr>
          <p:cNvSpPr/>
          <p:nvPr/>
        </p:nvSpPr>
        <p:spPr>
          <a:xfrm>
            <a:off x="6590266" y="3839547"/>
            <a:ext cx="1566629" cy="2327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4;p52">
            <a:extLst>
              <a:ext uri="{FF2B5EF4-FFF2-40B4-BE49-F238E27FC236}">
                <a16:creationId xmlns:a16="http://schemas.microsoft.com/office/drawing/2014/main" id="{0BA3F653-D410-7968-7B16-72CD061050F3}"/>
              </a:ext>
            </a:extLst>
          </p:cNvPr>
          <p:cNvSpPr txBox="1"/>
          <p:nvPr/>
        </p:nvSpPr>
        <p:spPr>
          <a:xfrm>
            <a:off x="8096415" y="3775543"/>
            <a:ext cx="858900" cy="32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Manrope"/>
                <a:ea typeface="Manrope"/>
                <a:cs typeface="Manrope"/>
                <a:sym typeface="Manrope"/>
              </a:rPr>
              <a:t>$158</a:t>
            </a:r>
            <a:endParaRPr>
              <a:solidFill>
                <a:schemeClr val="dk2"/>
              </a:solidFill>
              <a:latin typeface="Manrope"/>
              <a:ea typeface="Manrope"/>
              <a:cs typeface="Manrope"/>
              <a:sym typeface="Manrope"/>
            </a:endParaRPr>
          </a:p>
        </p:txBody>
      </p:sp>
      <p:sp>
        <p:nvSpPr>
          <p:cNvPr id="14" name="Google Shape;445;p52">
            <a:extLst>
              <a:ext uri="{FF2B5EF4-FFF2-40B4-BE49-F238E27FC236}">
                <a16:creationId xmlns:a16="http://schemas.microsoft.com/office/drawing/2014/main" id="{49C9E46F-328E-83C2-EA20-DFEB3FA954E5}"/>
              </a:ext>
            </a:extLst>
          </p:cNvPr>
          <p:cNvSpPr/>
          <p:nvPr/>
        </p:nvSpPr>
        <p:spPr>
          <a:xfrm>
            <a:off x="6590272" y="3338891"/>
            <a:ext cx="933964" cy="2327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6;p52">
            <a:extLst>
              <a:ext uri="{FF2B5EF4-FFF2-40B4-BE49-F238E27FC236}">
                <a16:creationId xmlns:a16="http://schemas.microsoft.com/office/drawing/2014/main" id="{1368913B-0018-F21D-EE70-82800E971FA4}"/>
              </a:ext>
            </a:extLst>
          </p:cNvPr>
          <p:cNvSpPr/>
          <p:nvPr/>
        </p:nvSpPr>
        <p:spPr>
          <a:xfrm>
            <a:off x="6590278" y="3839541"/>
            <a:ext cx="1140266" cy="2327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7;p52">
            <a:extLst>
              <a:ext uri="{FF2B5EF4-FFF2-40B4-BE49-F238E27FC236}">
                <a16:creationId xmlns:a16="http://schemas.microsoft.com/office/drawing/2014/main" id="{3CCCEE7C-DCBB-C7B4-16BC-B1442EB56DA0}"/>
              </a:ext>
            </a:extLst>
          </p:cNvPr>
          <p:cNvSpPr txBox="1"/>
          <p:nvPr/>
        </p:nvSpPr>
        <p:spPr>
          <a:xfrm>
            <a:off x="5700427" y="4276197"/>
            <a:ext cx="858900" cy="32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Source Sans Pro"/>
                <a:ea typeface="Source Sans Pro"/>
                <a:cs typeface="Source Sans Pro"/>
                <a:sym typeface="Source Sans Pro"/>
              </a:rPr>
              <a:t>Dynamic</a:t>
            </a:r>
            <a:endParaRPr sz="1100">
              <a:solidFill>
                <a:schemeClr val="dk1"/>
              </a:solidFill>
              <a:latin typeface="Source Sans Pro"/>
              <a:ea typeface="Source Sans Pro"/>
              <a:cs typeface="Source Sans Pro"/>
              <a:sym typeface="Source Sans Pro"/>
            </a:endParaRPr>
          </a:p>
        </p:txBody>
      </p:sp>
      <p:sp>
        <p:nvSpPr>
          <p:cNvPr id="17" name="Google Shape;448;p52">
            <a:extLst>
              <a:ext uri="{FF2B5EF4-FFF2-40B4-BE49-F238E27FC236}">
                <a16:creationId xmlns:a16="http://schemas.microsoft.com/office/drawing/2014/main" id="{850ABAF9-3AF3-E717-5216-CA8786ABF2AF}"/>
              </a:ext>
            </a:extLst>
          </p:cNvPr>
          <p:cNvSpPr/>
          <p:nvPr/>
        </p:nvSpPr>
        <p:spPr>
          <a:xfrm>
            <a:off x="6590266" y="4340191"/>
            <a:ext cx="1566629" cy="2327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9;p52">
            <a:extLst>
              <a:ext uri="{FF2B5EF4-FFF2-40B4-BE49-F238E27FC236}">
                <a16:creationId xmlns:a16="http://schemas.microsoft.com/office/drawing/2014/main" id="{5D083A5F-5580-038B-F817-59A7015CA167}"/>
              </a:ext>
            </a:extLst>
          </p:cNvPr>
          <p:cNvSpPr txBox="1"/>
          <p:nvPr/>
        </p:nvSpPr>
        <p:spPr>
          <a:xfrm>
            <a:off x="8096415" y="4276200"/>
            <a:ext cx="858900" cy="32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Manrope"/>
                <a:ea typeface="Manrope"/>
                <a:cs typeface="Manrope"/>
                <a:sym typeface="Manrope"/>
              </a:rPr>
              <a:t>$189</a:t>
            </a:r>
            <a:endParaRPr>
              <a:solidFill>
                <a:schemeClr val="dk2"/>
              </a:solidFill>
              <a:latin typeface="Manrope"/>
              <a:ea typeface="Manrope"/>
              <a:cs typeface="Manrope"/>
              <a:sym typeface="Manrope"/>
            </a:endParaRPr>
          </a:p>
        </p:txBody>
      </p:sp>
      <p:sp>
        <p:nvSpPr>
          <p:cNvPr id="19" name="Google Shape;450;p52">
            <a:extLst>
              <a:ext uri="{FF2B5EF4-FFF2-40B4-BE49-F238E27FC236}">
                <a16:creationId xmlns:a16="http://schemas.microsoft.com/office/drawing/2014/main" id="{75021219-D116-34B0-9696-CA2E7777508E}"/>
              </a:ext>
            </a:extLst>
          </p:cNvPr>
          <p:cNvSpPr/>
          <p:nvPr/>
        </p:nvSpPr>
        <p:spPr>
          <a:xfrm>
            <a:off x="6590278" y="4340191"/>
            <a:ext cx="1387835" cy="2327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70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7"/>
          <p:cNvSpPr txBox="1">
            <a:spLocks noGrp="1"/>
          </p:cNvSpPr>
          <p:nvPr>
            <p:ph type="subTitle" idx="1"/>
          </p:nvPr>
        </p:nvSpPr>
        <p:spPr>
          <a:xfrm>
            <a:off x="1057276" y="1664394"/>
            <a:ext cx="2116340" cy="3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Profitability</a:t>
            </a:r>
            <a:endParaRPr/>
          </a:p>
        </p:txBody>
      </p:sp>
      <p:sp>
        <p:nvSpPr>
          <p:cNvPr id="660" name="Google Shape;660;p57"/>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 and Potential Value</a:t>
            </a:r>
            <a:endParaRPr/>
          </a:p>
        </p:txBody>
      </p:sp>
      <p:sp>
        <p:nvSpPr>
          <p:cNvPr id="661" name="Google Shape;661;p57"/>
          <p:cNvSpPr txBox="1">
            <a:spLocks noGrp="1"/>
          </p:cNvSpPr>
          <p:nvPr>
            <p:ph type="subTitle" idx="2"/>
          </p:nvPr>
        </p:nvSpPr>
        <p:spPr>
          <a:xfrm>
            <a:off x="968141" y="2015267"/>
            <a:ext cx="2205600" cy="7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Growth in revenue, profit and occupancy rate</a:t>
            </a:r>
          </a:p>
        </p:txBody>
      </p:sp>
      <p:sp>
        <p:nvSpPr>
          <p:cNvPr id="662" name="Google Shape;662;p57"/>
          <p:cNvSpPr txBox="1">
            <a:spLocks noGrp="1"/>
          </p:cNvSpPr>
          <p:nvPr>
            <p:ph type="subTitle" idx="3"/>
          </p:nvPr>
        </p:nvSpPr>
        <p:spPr>
          <a:xfrm>
            <a:off x="5970765" y="1664394"/>
            <a:ext cx="2115959" cy="3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Competitiveness</a:t>
            </a:r>
            <a:endParaRPr/>
          </a:p>
        </p:txBody>
      </p:sp>
      <p:sp>
        <p:nvSpPr>
          <p:cNvPr id="663" name="Google Shape;663;p57"/>
          <p:cNvSpPr txBox="1">
            <a:spLocks noGrp="1"/>
          </p:cNvSpPr>
          <p:nvPr>
            <p:ph type="subTitle" idx="4"/>
          </p:nvPr>
        </p:nvSpPr>
        <p:spPr>
          <a:xfrm>
            <a:off x="5970766" y="2015267"/>
            <a:ext cx="2547876" cy="7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Increasing market share by enhancing brand image</a:t>
            </a:r>
            <a:endParaRPr/>
          </a:p>
        </p:txBody>
      </p:sp>
      <p:sp>
        <p:nvSpPr>
          <p:cNvPr id="664" name="Google Shape;664;p57"/>
          <p:cNvSpPr txBox="1">
            <a:spLocks noGrp="1"/>
          </p:cNvSpPr>
          <p:nvPr>
            <p:ph type="subTitle" idx="5"/>
          </p:nvPr>
        </p:nvSpPr>
        <p:spPr>
          <a:xfrm>
            <a:off x="221456" y="3134575"/>
            <a:ext cx="2952160" cy="35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Customer Profiling</a:t>
            </a:r>
            <a:endParaRPr/>
          </a:p>
        </p:txBody>
      </p:sp>
      <p:sp>
        <p:nvSpPr>
          <p:cNvPr id="665" name="Google Shape;665;p57"/>
          <p:cNvSpPr txBox="1">
            <a:spLocks noGrp="1"/>
          </p:cNvSpPr>
          <p:nvPr>
            <p:ph type="subTitle" idx="6"/>
          </p:nvPr>
        </p:nvSpPr>
        <p:spPr>
          <a:xfrm>
            <a:off x="968141" y="3485572"/>
            <a:ext cx="2205600" cy="1386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Build customer profile by purpose of travel, price affordability;</a:t>
            </a:r>
          </a:p>
          <a:p>
            <a:pPr marL="0" lvl="0" indent="0" algn="l" rtl="0">
              <a:spcBef>
                <a:spcPts val="0"/>
              </a:spcBef>
              <a:spcAft>
                <a:spcPts val="0"/>
              </a:spcAft>
              <a:buNone/>
            </a:pPr>
            <a:r>
              <a:rPr lang="en-CA"/>
              <a:t>Better future marketing strategies</a:t>
            </a:r>
          </a:p>
        </p:txBody>
      </p:sp>
      <p:sp>
        <p:nvSpPr>
          <p:cNvPr id="666" name="Google Shape;666;p57"/>
          <p:cNvSpPr txBox="1">
            <a:spLocks noGrp="1"/>
          </p:cNvSpPr>
          <p:nvPr>
            <p:ph type="subTitle" idx="7"/>
          </p:nvPr>
        </p:nvSpPr>
        <p:spPr>
          <a:xfrm>
            <a:off x="5970765" y="3134575"/>
            <a:ext cx="1726271" cy="3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Flexibility</a:t>
            </a:r>
            <a:endParaRPr/>
          </a:p>
        </p:txBody>
      </p:sp>
      <p:sp>
        <p:nvSpPr>
          <p:cNvPr id="667" name="Google Shape;667;p57"/>
          <p:cNvSpPr txBox="1">
            <a:spLocks noGrp="1"/>
          </p:cNvSpPr>
          <p:nvPr>
            <p:ph type="subTitle" idx="8"/>
          </p:nvPr>
        </p:nvSpPr>
        <p:spPr>
          <a:xfrm>
            <a:off x="5970766" y="3485572"/>
            <a:ext cx="2205600" cy="11185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Modify model with market movement;</a:t>
            </a:r>
          </a:p>
          <a:p>
            <a:pPr marL="0" lvl="0" indent="0" algn="l" rtl="0">
              <a:spcBef>
                <a:spcPts val="0"/>
              </a:spcBef>
              <a:spcAft>
                <a:spcPts val="0"/>
              </a:spcAft>
              <a:buNone/>
            </a:pPr>
            <a:r>
              <a:rPr lang="en-CA"/>
              <a:t> freedom to focus on other aspects of the business</a:t>
            </a:r>
            <a:endParaRPr lang="en"/>
          </a:p>
          <a:p>
            <a:pPr marL="0" lvl="0" indent="0" algn="l" rtl="0">
              <a:spcBef>
                <a:spcPts val="0"/>
              </a:spcBef>
              <a:spcAft>
                <a:spcPts val="0"/>
              </a:spcAft>
              <a:buNone/>
            </a:pPr>
            <a:endParaRPr/>
          </a:p>
        </p:txBody>
      </p:sp>
      <p:sp>
        <p:nvSpPr>
          <p:cNvPr id="668" name="Google Shape;668;p57"/>
          <p:cNvSpPr/>
          <p:nvPr/>
        </p:nvSpPr>
        <p:spPr>
          <a:xfrm>
            <a:off x="3364348" y="1744635"/>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7"/>
          <p:cNvSpPr/>
          <p:nvPr/>
        </p:nvSpPr>
        <p:spPr>
          <a:xfrm>
            <a:off x="4808973" y="1744635"/>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7"/>
          <p:cNvSpPr/>
          <p:nvPr/>
        </p:nvSpPr>
        <p:spPr>
          <a:xfrm>
            <a:off x="3364348" y="3215491"/>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7"/>
          <p:cNvSpPr/>
          <p:nvPr/>
        </p:nvSpPr>
        <p:spPr>
          <a:xfrm>
            <a:off x="4808973" y="3215491"/>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57"/>
          <p:cNvGrpSpPr/>
          <p:nvPr/>
        </p:nvGrpSpPr>
        <p:grpSpPr>
          <a:xfrm>
            <a:off x="3615302" y="1995179"/>
            <a:ext cx="469490" cy="470313"/>
            <a:chOff x="1298772" y="3364597"/>
            <a:chExt cx="428719" cy="429509"/>
          </a:xfrm>
        </p:grpSpPr>
        <p:sp>
          <p:nvSpPr>
            <p:cNvPr id="673" name="Google Shape;673;p57"/>
            <p:cNvSpPr/>
            <p:nvPr/>
          </p:nvSpPr>
          <p:spPr>
            <a:xfrm>
              <a:off x="1416567" y="3475040"/>
              <a:ext cx="20508" cy="13123"/>
            </a:xfrm>
            <a:custGeom>
              <a:avLst/>
              <a:gdLst/>
              <a:ahLst/>
              <a:cxnLst/>
              <a:rect l="l" t="t" r="r" b="b"/>
              <a:pathLst>
                <a:path w="597" h="382" extrusionOk="0">
                  <a:moveTo>
                    <a:pt x="191" y="0"/>
                  </a:moveTo>
                  <a:cubicBezTo>
                    <a:pt x="96" y="0"/>
                    <a:pt x="1" y="96"/>
                    <a:pt x="1" y="191"/>
                  </a:cubicBezTo>
                  <a:cubicBezTo>
                    <a:pt x="1" y="286"/>
                    <a:pt x="96" y="381"/>
                    <a:pt x="191" y="381"/>
                  </a:cubicBezTo>
                  <a:lnTo>
                    <a:pt x="429" y="381"/>
                  </a:lnTo>
                  <a:cubicBezTo>
                    <a:pt x="525" y="381"/>
                    <a:pt x="596" y="286"/>
                    <a:pt x="596" y="191"/>
                  </a:cubicBezTo>
                  <a:cubicBezTo>
                    <a:pt x="596" y="96"/>
                    <a:pt x="525"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7"/>
            <p:cNvSpPr/>
            <p:nvPr/>
          </p:nvSpPr>
          <p:spPr>
            <a:xfrm>
              <a:off x="1444393" y="3475040"/>
              <a:ext cx="45036" cy="13123"/>
            </a:xfrm>
            <a:custGeom>
              <a:avLst/>
              <a:gdLst/>
              <a:ahLst/>
              <a:cxnLst/>
              <a:rect l="l" t="t" r="r" b="b"/>
              <a:pathLst>
                <a:path w="1311" h="382" extrusionOk="0">
                  <a:moveTo>
                    <a:pt x="167" y="0"/>
                  </a:moveTo>
                  <a:cubicBezTo>
                    <a:pt x="72" y="0"/>
                    <a:pt x="1" y="96"/>
                    <a:pt x="1" y="191"/>
                  </a:cubicBezTo>
                  <a:cubicBezTo>
                    <a:pt x="1" y="286"/>
                    <a:pt x="72" y="381"/>
                    <a:pt x="167" y="381"/>
                  </a:cubicBezTo>
                  <a:lnTo>
                    <a:pt x="1120" y="381"/>
                  </a:lnTo>
                  <a:cubicBezTo>
                    <a:pt x="1239" y="381"/>
                    <a:pt x="1310" y="286"/>
                    <a:pt x="1310" y="191"/>
                  </a:cubicBezTo>
                  <a:cubicBezTo>
                    <a:pt x="1310" y="96"/>
                    <a:pt x="1239"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7"/>
            <p:cNvSpPr/>
            <p:nvPr/>
          </p:nvSpPr>
          <p:spPr>
            <a:xfrm>
              <a:off x="1416567" y="3499568"/>
              <a:ext cx="20508" cy="12298"/>
            </a:xfrm>
            <a:custGeom>
              <a:avLst/>
              <a:gdLst/>
              <a:ahLst/>
              <a:cxnLst/>
              <a:rect l="l" t="t" r="r" b="b"/>
              <a:pathLst>
                <a:path w="597" h="358" extrusionOk="0">
                  <a:moveTo>
                    <a:pt x="191" y="1"/>
                  </a:moveTo>
                  <a:cubicBezTo>
                    <a:pt x="96" y="1"/>
                    <a:pt x="1" y="72"/>
                    <a:pt x="1" y="167"/>
                  </a:cubicBezTo>
                  <a:cubicBezTo>
                    <a:pt x="1" y="286"/>
                    <a:pt x="96" y="358"/>
                    <a:pt x="191" y="358"/>
                  </a:cubicBezTo>
                  <a:lnTo>
                    <a:pt x="429" y="358"/>
                  </a:lnTo>
                  <a:cubicBezTo>
                    <a:pt x="525" y="358"/>
                    <a:pt x="596" y="286"/>
                    <a:pt x="596" y="167"/>
                  </a:cubicBezTo>
                  <a:cubicBezTo>
                    <a:pt x="596" y="72"/>
                    <a:pt x="525"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7"/>
            <p:cNvSpPr/>
            <p:nvPr/>
          </p:nvSpPr>
          <p:spPr>
            <a:xfrm>
              <a:off x="1444393" y="3499568"/>
              <a:ext cx="45036" cy="12298"/>
            </a:xfrm>
            <a:custGeom>
              <a:avLst/>
              <a:gdLst/>
              <a:ahLst/>
              <a:cxnLst/>
              <a:rect l="l" t="t" r="r" b="b"/>
              <a:pathLst>
                <a:path w="1311" h="358" extrusionOk="0">
                  <a:moveTo>
                    <a:pt x="167" y="1"/>
                  </a:moveTo>
                  <a:cubicBezTo>
                    <a:pt x="72" y="1"/>
                    <a:pt x="1" y="72"/>
                    <a:pt x="1" y="167"/>
                  </a:cubicBezTo>
                  <a:cubicBezTo>
                    <a:pt x="1" y="286"/>
                    <a:pt x="72" y="358"/>
                    <a:pt x="167" y="358"/>
                  </a:cubicBezTo>
                  <a:lnTo>
                    <a:pt x="1120" y="358"/>
                  </a:lnTo>
                  <a:cubicBezTo>
                    <a:pt x="1239" y="358"/>
                    <a:pt x="1310" y="286"/>
                    <a:pt x="1310" y="167"/>
                  </a:cubicBezTo>
                  <a:cubicBezTo>
                    <a:pt x="1310" y="72"/>
                    <a:pt x="1239"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7"/>
            <p:cNvSpPr/>
            <p:nvPr/>
          </p:nvSpPr>
          <p:spPr>
            <a:xfrm>
              <a:off x="1416567" y="3451302"/>
              <a:ext cx="20508" cy="12298"/>
            </a:xfrm>
            <a:custGeom>
              <a:avLst/>
              <a:gdLst/>
              <a:ahLst/>
              <a:cxnLst/>
              <a:rect l="l" t="t" r="r" b="b"/>
              <a:pathLst>
                <a:path w="597" h="358" extrusionOk="0">
                  <a:moveTo>
                    <a:pt x="191" y="1"/>
                  </a:moveTo>
                  <a:cubicBezTo>
                    <a:pt x="96" y="1"/>
                    <a:pt x="1" y="72"/>
                    <a:pt x="1" y="191"/>
                  </a:cubicBezTo>
                  <a:cubicBezTo>
                    <a:pt x="1" y="286"/>
                    <a:pt x="96" y="358"/>
                    <a:pt x="191" y="358"/>
                  </a:cubicBezTo>
                  <a:lnTo>
                    <a:pt x="429" y="358"/>
                  </a:lnTo>
                  <a:cubicBezTo>
                    <a:pt x="525" y="358"/>
                    <a:pt x="596" y="286"/>
                    <a:pt x="596" y="191"/>
                  </a:cubicBezTo>
                  <a:cubicBezTo>
                    <a:pt x="596" y="72"/>
                    <a:pt x="525"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7"/>
            <p:cNvSpPr/>
            <p:nvPr/>
          </p:nvSpPr>
          <p:spPr>
            <a:xfrm>
              <a:off x="1444393" y="3451302"/>
              <a:ext cx="45036" cy="12298"/>
            </a:xfrm>
            <a:custGeom>
              <a:avLst/>
              <a:gdLst/>
              <a:ahLst/>
              <a:cxnLst/>
              <a:rect l="l" t="t" r="r" b="b"/>
              <a:pathLst>
                <a:path w="1311" h="358" extrusionOk="0">
                  <a:moveTo>
                    <a:pt x="167" y="1"/>
                  </a:moveTo>
                  <a:cubicBezTo>
                    <a:pt x="72" y="1"/>
                    <a:pt x="1" y="72"/>
                    <a:pt x="1" y="191"/>
                  </a:cubicBezTo>
                  <a:cubicBezTo>
                    <a:pt x="1" y="286"/>
                    <a:pt x="72" y="358"/>
                    <a:pt x="167" y="358"/>
                  </a:cubicBezTo>
                  <a:lnTo>
                    <a:pt x="1120" y="358"/>
                  </a:lnTo>
                  <a:cubicBezTo>
                    <a:pt x="1239" y="358"/>
                    <a:pt x="1310" y="286"/>
                    <a:pt x="1310" y="191"/>
                  </a:cubicBezTo>
                  <a:cubicBezTo>
                    <a:pt x="1310" y="72"/>
                    <a:pt x="1239"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7"/>
            <p:cNvSpPr/>
            <p:nvPr/>
          </p:nvSpPr>
          <p:spPr>
            <a:xfrm>
              <a:off x="1536835" y="3451302"/>
              <a:ext cx="20474" cy="12298"/>
            </a:xfrm>
            <a:custGeom>
              <a:avLst/>
              <a:gdLst/>
              <a:ahLst/>
              <a:cxnLst/>
              <a:rect l="l" t="t" r="r" b="b"/>
              <a:pathLst>
                <a:path w="596" h="358" extrusionOk="0">
                  <a:moveTo>
                    <a:pt x="191" y="1"/>
                  </a:moveTo>
                  <a:cubicBezTo>
                    <a:pt x="72" y="1"/>
                    <a:pt x="1" y="72"/>
                    <a:pt x="1" y="191"/>
                  </a:cubicBezTo>
                  <a:cubicBezTo>
                    <a:pt x="1" y="286"/>
                    <a:pt x="72" y="358"/>
                    <a:pt x="191" y="358"/>
                  </a:cubicBezTo>
                  <a:lnTo>
                    <a:pt x="405" y="358"/>
                  </a:lnTo>
                  <a:cubicBezTo>
                    <a:pt x="501" y="358"/>
                    <a:pt x="596" y="286"/>
                    <a:pt x="596" y="191"/>
                  </a:cubicBezTo>
                  <a:cubicBezTo>
                    <a:pt x="596" y="72"/>
                    <a:pt x="501"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7"/>
            <p:cNvSpPr/>
            <p:nvPr/>
          </p:nvSpPr>
          <p:spPr>
            <a:xfrm>
              <a:off x="1563836" y="3451302"/>
              <a:ext cx="45861" cy="12298"/>
            </a:xfrm>
            <a:custGeom>
              <a:avLst/>
              <a:gdLst/>
              <a:ahLst/>
              <a:cxnLst/>
              <a:rect l="l" t="t" r="r" b="b"/>
              <a:pathLst>
                <a:path w="1335" h="358" extrusionOk="0">
                  <a:moveTo>
                    <a:pt x="191" y="1"/>
                  </a:moveTo>
                  <a:cubicBezTo>
                    <a:pt x="72" y="1"/>
                    <a:pt x="0" y="72"/>
                    <a:pt x="0" y="191"/>
                  </a:cubicBezTo>
                  <a:cubicBezTo>
                    <a:pt x="0" y="286"/>
                    <a:pt x="72" y="358"/>
                    <a:pt x="191" y="358"/>
                  </a:cubicBezTo>
                  <a:lnTo>
                    <a:pt x="1144" y="358"/>
                  </a:lnTo>
                  <a:cubicBezTo>
                    <a:pt x="1239" y="358"/>
                    <a:pt x="1334" y="286"/>
                    <a:pt x="1334" y="191"/>
                  </a:cubicBezTo>
                  <a:cubicBezTo>
                    <a:pt x="1334" y="72"/>
                    <a:pt x="1239" y="1"/>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7"/>
            <p:cNvSpPr/>
            <p:nvPr/>
          </p:nvSpPr>
          <p:spPr>
            <a:xfrm>
              <a:off x="1536835" y="3475040"/>
              <a:ext cx="20474" cy="13123"/>
            </a:xfrm>
            <a:custGeom>
              <a:avLst/>
              <a:gdLst/>
              <a:ahLst/>
              <a:cxnLst/>
              <a:rect l="l" t="t" r="r" b="b"/>
              <a:pathLst>
                <a:path w="596" h="382" extrusionOk="0">
                  <a:moveTo>
                    <a:pt x="191" y="0"/>
                  </a:moveTo>
                  <a:cubicBezTo>
                    <a:pt x="72" y="0"/>
                    <a:pt x="1" y="96"/>
                    <a:pt x="1" y="191"/>
                  </a:cubicBezTo>
                  <a:cubicBezTo>
                    <a:pt x="1" y="286"/>
                    <a:pt x="72" y="381"/>
                    <a:pt x="191" y="381"/>
                  </a:cubicBezTo>
                  <a:lnTo>
                    <a:pt x="405" y="381"/>
                  </a:lnTo>
                  <a:cubicBezTo>
                    <a:pt x="501" y="381"/>
                    <a:pt x="596" y="286"/>
                    <a:pt x="596" y="191"/>
                  </a:cubicBezTo>
                  <a:cubicBezTo>
                    <a:pt x="596" y="96"/>
                    <a:pt x="501" y="0"/>
                    <a:pt x="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7"/>
            <p:cNvSpPr/>
            <p:nvPr/>
          </p:nvSpPr>
          <p:spPr>
            <a:xfrm>
              <a:off x="1563836" y="3475040"/>
              <a:ext cx="45861" cy="13123"/>
            </a:xfrm>
            <a:custGeom>
              <a:avLst/>
              <a:gdLst/>
              <a:ahLst/>
              <a:cxnLst/>
              <a:rect l="l" t="t" r="r" b="b"/>
              <a:pathLst>
                <a:path w="1335" h="382" extrusionOk="0">
                  <a:moveTo>
                    <a:pt x="191" y="0"/>
                  </a:moveTo>
                  <a:cubicBezTo>
                    <a:pt x="72" y="0"/>
                    <a:pt x="0" y="96"/>
                    <a:pt x="0" y="191"/>
                  </a:cubicBezTo>
                  <a:cubicBezTo>
                    <a:pt x="0" y="286"/>
                    <a:pt x="72" y="381"/>
                    <a:pt x="191" y="381"/>
                  </a:cubicBezTo>
                  <a:lnTo>
                    <a:pt x="1144" y="381"/>
                  </a:lnTo>
                  <a:cubicBezTo>
                    <a:pt x="1239" y="381"/>
                    <a:pt x="1334" y="286"/>
                    <a:pt x="1334" y="191"/>
                  </a:cubicBezTo>
                  <a:cubicBezTo>
                    <a:pt x="1334" y="96"/>
                    <a:pt x="1239" y="0"/>
                    <a:pt x="1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7"/>
            <p:cNvSpPr/>
            <p:nvPr/>
          </p:nvSpPr>
          <p:spPr>
            <a:xfrm>
              <a:off x="1536835" y="3499568"/>
              <a:ext cx="20474" cy="12298"/>
            </a:xfrm>
            <a:custGeom>
              <a:avLst/>
              <a:gdLst/>
              <a:ahLst/>
              <a:cxnLst/>
              <a:rect l="l" t="t" r="r" b="b"/>
              <a:pathLst>
                <a:path w="596" h="358" extrusionOk="0">
                  <a:moveTo>
                    <a:pt x="191" y="1"/>
                  </a:moveTo>
                  <a:cubicBezTo>
                    <a:pt x="72" y="1"/>
                    <a:pt x="1" y="72"/>
                    <a:pt x="1" y="167"/>
                  </a:cubicBezTo>
                  <a:cubicBezTo>
                    <a:pt x="1" y="286"/>
                    <a:pt x="72" y="358"/>
                    <a:pt x="191" y="358"/>
                  </a:cubicBezTo>
                  <a:lnTo>
                    <a:pt x="405" y="358"/>
                  </a:lnTo>
                  <a:cubicBezTo>
                    <a:pt x="501" y="358"/>
                    <a:pt x="596" y="286"/>
                    <a:pt x="596" y="167"/>
                  </a:cubicBezTo>
                  <a:cubicBezTo>
                    <a:pt x="596" y="72"/>
                    <a:pt x="501"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7"/>
            <p:cNvSpPr/>
            <p:nvPr/>
          </p:nvSpPr>
          <p:spPr>
            <a:xfrm>
              <a:off x="1563836" y="3499568"/>
              <a:ext cx="45861" cy="12298"/>
            </a:xfrm>
            <a:custGeom>
              <a:avLst/>
              <a:gdLst/>
              <a:ahLst/>
              <a:cxnLst/>
              <a:rect l="l" t="t" r="r" b="b"/>
              <a:pathLst>
                <a:path w="1335" h="358" extrusionOk="0">
                  <a:moveTo>
                    <a:pt x="191" y="1"/>
                  </a:moveTo>
                  <a:cubicBezTo>
                    <a:pt x="72" y="1"/>
                    <a:pt x="0" y="72"/>
                    <a:pt x="0" y="167"/>
                  </a:cubicBezTo>
                  <a:cubicBezTo>
                    <a:pt x="0" y="286"/>
                    <a:pt x="72" y="358"/>
                    <a:pt x="191" y="358"/>
                  </a:cubicBezTo>
                  <a:lnTo>
                    <a:pt x="1144" y="358"/>
                  </a:lnTo>
                  <a:cubicBezTo>
                    <a:pt x="1239" y="358"/>
                    <a:pt x="1334" y="286"/>
                    <a:pt x="1334" y="167"/>
                  </a:cubicBezTo>
                  <a:cubicBezTo>
                    <a:pt x="1334" y="72"/>
                    <a:pt x="1239" y="1"/>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7"/>
            <p:cNvSpPr/>
            <p:nvPr/>
          </p:nvSpPr>
          <p:spPr>
            <a:xfrm>
              <a:off x="1506571" y="3461952"/>
              <a:ext cx="13123" cy="39299"/>
            </a:xfrm>
            <a:custGeom>
              <a:avLst/>
              <a:gdLst/>
              <a:ahLst/>
              <a:cxnLst/>
              <a:rect l="l" t="t" r="r" b="b"/>
              <a:pathLst>
                <a:path w="382" h="1144" extrusionOk="0">
                  <a:moveTo>
                    <a:pt x="191" y="0"/>
                  </a:moveTo>
                  <a:cubicBezTo>
                    <a:pt x="96" y="0"/>
                    <a:pt x="0" y="72"/>
                    <a:pt x="0" y="191"/>
                  </a:cubicBezTo>
                  <a:lnTo>
                    <a:pt x="0" y="953"/>
                  </a:lnTo>
                  <a:cubicBezTo>
                    <a:pt x="0" y="1072"/>
                    <a:pt x="96" y="1143"/>
                    <a:pt x="191" y="1143"/>
                  </a:cubicBezTo>
                  <a:cubicBezTo>
                    <a:pt x="286" y="1143"/>
                    <a:pt x="381" y="1072"/>
                    <a:pt x="381" y="953"/>
                  </a:cubicBezTo>
                  <a:lnTo>
                    <a:pt x="381" y="191"/>
                  </a:lnTo>
                  <a:cubicBezTo>
                    <a:pt x="381" y="72"/>
                    <a:pt x="286"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7"/>
            <p:cNvSpPr/>
            <p:nvPr/>
          </p:nvSpPr>
          <p:spPr>
            <a:xfrm>
              <a:off x="1298772" y="3565009"/>
              <a:ext cx="428719" cy="229097"/>
            </a:xfrm>
            <a:custGeom>
              <a:avLst/>
              <a:gdLst/>
              <a:ahLst/>
              <a:cxnLst/>
              <a:rect l="l" t="t" r="r" b="b"/>
              <a:pathLst>
                <a:path w="12480" h="6669" extrusionOk="0">
                  <a:moveTo>
                    <a:pt x="6573" y="358"/>
                  </a:moveTo>
                  <a:cubicBezTo>
                    <a:pt x="6859" y="358"/>
                    <a:pt x="7097" y="549"/>
                    <a:pt x="7169" y="811"/>
                  </a:cubicBezTo>
                  <a:cubicBezTo>
                    <a:pt x="7312" y="1358"/>
                    <a:pt x="7383" y="1930"/>
                    <a:pt x="7383" y="2501"/>
                  </a:cubicBezTo>
                  <a:lnTo>
                    <a:pt x="5097" y="2501"/>
                  </a:lnTo>
                  <a:cubicBezTo>
                    <a:pt x="5097" y="1930"/>
                    <a:pt x="5168" y="1358"/>
                    <a:pt x="5311" y="811"/>
                  </a:cubicBezTo>
                  <a:cubicBezTo>
                    <a:pt x="5383" y="549"/>
                    <a:pt x="5621" y="358"/>
                    <a:pt x="5907" y="358"/>
                  </a:cubicBezTo>
                  <a:close/>
                  <a:moveTo>
                    <a:pt x="10598" y="358"/>
                  </a:moveTo>
                  <a:cubicBezTo>
                    <a:pt x="10860" y="358"/>
                    <a:pt x="11098" y="549"/>
                    <a:pt x="11170" y="811"/>
                  </a:cubicBezTo>
                  <a:cubicBezTo>
                    <a:pt x="11312" y="1358"/>
                    <a:pt x="11408" y="1930"/>
                    <a:pt x="11408" y="2501"/>
                  </a:cubicBezTo>
                  <a:lnTo>
                    <a:pt x="9098" y="2501"/>
                  </a:lnTo>
                  <a:cubicBezTo>
                    <a:pt x="9098" y="1930"/>
                    <a:pt x="9193" y="1358"/>
                    <a:pt x="9336" y="811"/>
                  </a:cubicBezTo>
                  <a:cubicBezTo>
                    <a:pt x="9407" y="549"/>
                    <a:pt x="9645" y="358"/>
                    <a:pt x="9907" y="358"/>
                  </a:cubicBezTo>
                  <a:close/>
                  <a:moveTo>
                    <a:pt x="3716" y="2859"/>
                  </a:moveTo>
                  <a:lnTo>
                    <a:pt x="3716" y="3192"/>
                  </a:lnTo>
                  <a:lnTo>
                    <a:pt x="739" y="3192"/>
                  </a:lnTo>
                  <a:lnTo>
                    <a:pt x="739" y="2859"/>
                  </a:lnTo>
                  <a:close/>
                  <a:moveTo>
                    <a:pt x="7716" y="2859"/>
                  </a:moveTo>
                  <a:lnTo>
                    <a:pt x="7716" y="3192"/>
                  </a:lnTo>
                  <a:lnTo>
                    <a:pt x="4763" y="3192"/>
                  </a:lnTo>
                  <a:lnTo>
                    <a:pt x="4763" y="2859"/>
                  </a:lnTo>
                  <a:close/>
                  <a:moveTo>
                    <a:pt x="11741" y="2859"/>
                  </a:moveTo>
                  <a:lnTo>
                    <a:pt x="11741" y="3192"/>
                  </a:lnTo>
                  <a:lnTo>
                    <a:pt x="8764" y="3192"/>
                  </a:lnTo>
                  <a:lnTo>
                    <a:pt x="8764" y="2859"/>
                  </a:lnTo>
                  <a:close/>
                  <a:moveTo>
                    <a:pt x="1048" y="4621"/>
                  </a:moveTo>
                  <a:lnTo>
                    <a:pt x="1048" y="6312"/>
                  </a:lnTo>
                  <a:lnTo>
                    <a:pt x="739" y="6312"/>
                  </a:lnTo>
                  <a:lnTo>
                    <a:pt x="739" y="4621"/>
                  </a:lnTo>
                  <a:close/>
                  <a:moveTo>
                    <a:pt x="5716" y="4621"/>
                  </a:moveTo>
                  <a:lnTo>
                    <a:pt x="5716" y="6312"/>
                  </a:lnTo>
                  <a:lnTo>
                    <a:pt x="1429" y="6312"/>
                  </a:lnTo>
                  <a:lnTo>
                    <a:pt x="1429" y="4621"/>
                  </a:lnTo>
                  <a:close/>
                  <a:moveTo>
                    <a:pt x="6407" y="4621"/>
                  </a:moveTo>
                  <a:lnTo>
                    <a:pt x="6407" y="6312"/>
                  </a:lnTo>
                  <a:lnTo>
                    <a:pt x="6073" y="6312"/>
                  </a:lnTo>
                  <a:lnTo>
                    <a:pt x="6073" y="4621"/>
                  </a:lnTo>
                  <a:close/>
                  <a:moveTo>
                    <a:pt x="12122" y="3549"/>
                  </a:moveTo>
                  <a:lnTo>
                    <a:pt x="12122" y="4240"/>
                  </a:lnTo>
                  <a:lnTo>
                    <a:pt x="8955" y="4240"/>
                  </a:lnTo>
                  <a:cubicBezTo>
                    <a:pt x="8860" y="4240"/>
                    <a:pt x="8764" y="4335"/>
                    <a:pt x="8764" y="4430"/>
                  </a:cubicBezTo>
                  <a:cubicBezTo>
                    <a:pt x="8764" y="4526"/>
                    <a:pt x="8860" y="4621"/>
                    <a:pt x="8955" y="4621"/>
                  </a:cubicBezTo>
                  <a:lnTo>
                    <a:pt x="11050" y="4621"/>
                  </a:lnTo>
                  <a:lnTo>
                    <a:pt x="11050" y="6312"/>
                  </a:lnTo>
                  <a:lnTo>
                    <a:pt x="6764" y="6312"/>
                  </a:lnTo>
                  <a:lnTo>
                    <a:pt x="6764" y="4621"/>
                  </a:lnTo>
                  <a:lnTo>
                    <a:pt x="8217" y="4621"/>
                  </a:lnTo>
                  <a:cubicBezTo>
                    <a:pt x="8312" y="4621"/>
                    <a:pt x="8407" y="4526"/>
                    <a:pt x="8407" y="4430"/>
                  </a:cubicBezTo>
                  <a:cubicBezTo>
                    <a:pt x="8407" y="4335"/>
                    <a:pt x="8312" y="4240"/>
                    <a:pt x="8217" y="4240"/>
                  </a:cubicBezTo>
                  <a:lnTo>
                    <a:pt x="358" y="4240"/>
                  </a:lnTo>
                  <a:lnTo>
                    <a:pt x="358" y="3549"/>
                  </a:lnTo>
                  <a:close/>
                  <a:moveTo>
                    <a:pt x="11741" y="4621"/>
                  </a:moveTo>
                  <a:lnTo>
                    <a:pt x="11741" y="6312"/>
                  </a:lnTo>
                  <a:lnTo>
                    <a:pt x="11431" y="6312"/>
                  </a:lnTo>
                  <a:lnTo>
                    <a:pt x="11431" y="4621"/>
                  </a:lnTo>
                  <a:close/>
                  <a:moveTo>
                    <a:pt x="1882" y="1"/>
                  </a:moveTo>
                  <a:cubicBezTo>
                    <a:pt x="1453" y="1"/>
                    <a:pt x="1072" y="287"/>
                    <a:pt x="953" y="691"/>
                  </a:cubicBezTo>
                  <a:cubicBezTo>
                    <a:pt x="929" y="787"/>
                    <a:pt x="977" y="882"/>
                    <a:pt x="1096" y="906"/>
                  </a:cubicBezTo>
                  <a:cubicBezTo>
                    <a:pt x="1117" y="916"/>
                    <a:pt x="1138" y="921"/>
                    <a:pt x="1158" y="921"/>
                  </a:cubicBezTo>
                  <a:cubicBezTo>
                    <a:pt x="1230" y="921"/>
                    <a:pt x="1292" y="861"/>
                    <a:pt x="1310" y="787"/>
                  </a:cubicBezTo>
                  <a:cubicBezTo>
                    <a:pt x="1382" y="525"/>
                    <a:pt x="1620" y="358"/>
                    <a:pt x="1882" y="358"/>
                  </a:cubicBezTo>
                  <a:lnTo>
                    <a:pt x="2572" y="358"/>
                  </a:lnTo>
                  <a:cubicBezTo>
                    <a:pt x="2834" y="358"/>
                    <a:pt x="3073" y="549"/>
                    <a:pt x="3144" y="811"/>
                  </a:cubicBezTo>
                  <a:cubicBezTo>
                    <a:pt x="3287" y="1358"/>
                    <a:pt x="3382" y="1930"/>
                    <a:pt x="3382" y="2501"/>
                  </a:cubicBezTo>
                  <a:lnTo>
                    <a:pt x="1072" y="2501"/>
                  </a:lnTo>
                  <a:cubicBezTo>
                    <a:pt x="1072" y="2168"/>
                    <a:pt x="1120" y="1811"/>
                    <a:pt x="1167" y="1477"/>
                  </a:cubicBezTo>
                  <a:cubicBezTo>
                    <a:pt x="1167" y="1382"/>
                    <a:pt x="1120" y="1287"/>
                    <a:pt x="1001" y="1263"/>
                  </a:cubicBezTo>
                  <a:cubicBezTo>
                    <a:pt x="905" y="1263"/>
                    <a:pt x="810" y="1334"/>
                    <a:pt x="810" y="1430"/>
                  </a:cubicBezTo>
                  <a:cubicBezTo>
                    <a:pt x="739" y="1787"/>
                    <a:pt x="715" y="2144"/>
                    <a:pt x="715" y="2501"/>
                  </a:cubicBezTo>
                  <a:lnTo>
                    <a:pt x="691" y="2501"/>
                  </a:lnTo>
                  <a:cubicBezTo>
                    <a:pt x="524" y="2501"/>
                    <a:pt x="382" y="2620"/>
                    <a:pt x="382" y="2811"/>
                  </a:cubicBezTo>
                  <a:lnTo>
                    <a:pt x="382" y="3192"/>
                  </a:lnTo>
                  <a:lnTo>
                    <a:pt x="167" y="3192"/>
                  </a:lnTo>
                  <a:cubicBezTo>
                    <a:pt x="72" y="3192"/>
                    <a:pt x="1" y="3263"/>
                    <a:pt x="1" y="3359"/>
                  </a:cubicBezTo>
                  <a:lnTo>
                    <a:pt x="1" y="4430"/>
                  </a:lnTo>
                  <a:cubicBezTo>
                    <a:pt x="1" y="4526"/>
                    <a:pt x="72" y="4621"/>
                    <a:pt x="167" y="4621"/>
                  </a:cubicBezTo>
                  <a:lnTo>
                    <a:pt x="382" y="4621"/>
                  </a:lnTo>
                  <a:lnTo>
                    <a:pt x="382" y="6312"/>
                  </a:lnTo>
                  <a:lnTo>
                    <a:pt x="167" y="6312"/>
                  </a:lnTo>
                  <a:cubicBezTo>
                    <a:pt x="72" y="6312"/>
                    <a:pt x="1" y="6383"/>
                    <a:pt x="1" y="6478"/>
                  </a:cubicBezTo>
                  <a:cubicBezTo>
                    <a:pt x="1" y="6574"/>
                    <a:pt x="72" y="6669"/>
                    <a:pt x="167" y="6669"/>
                  </a:cubicBezTo>
                  <a:lnTo>
                    <a:pt x="12313" y="6669"/>
                  </a:lnTo>
                  <a:cubicBezTo>
                    <a:pt x="12408" y="6669"/>
                    <a:pt x="12479" y="6597"/>
                    <a:pt x="12479" y="6478"/>
                  </a:cubicBezTo>
                  <a:cubicBezTo>
                    <a:pt x="12479" y="6383"/>
                    <a:pt x="12408" y="6312"/>
                    <a:pt x="12313" y="6312"/>
                  </a:cubicBezTo>
                  <a:lnTo>
                    <a:pt x="12098" y="6312"/>
                  </a:lnTo>
                  <a:lnTo>
                    <a:pt x="12098" y="4621"/>
                  </a:lnTo>
                  <a:lnTo>
                    <a:pt x="12313" y="4621"/>
                  </a:lnTo>
                  <a:cubicBezTo>
                    <a:pt x="12408" y="4621"/>
                    <a:pt x="12479" y="4526"/>
                    <a:pt x="12479" y="4430"/>
                  </a:cubicBezTo>
                  <a:lnTo>
                    <a:pt x="12479" y="3359"/>
                  </a:lnTo>
                  <a:cubicBezTo>
                    <a:pt x="12479" y="3263"/>
                    <a:pt x="12408" y="3192"/>
                    <a:pt x="12313" y="3192"/>
                  </a:cubicBezTo>
                  <a:lnTo>
                    <a:pt x="12098" y="3192"/>
                  </a:lnTo>
                  <a:lnTo>
                    <a:pt x="12098" y="2811"/>
                  </a:lnTo>
                  <a:cubicBezTo>
                    <a:pt x="12098" y="2620"/>
                    <a:pt x="11955" y="2501"/>
                    <a:pt x="11789" y="2501"/>
                  </a:cubicBezTo>
                  <a:lnTo>
                    <a:pt x="11765" y="2501"/>
                  </a:lnTo>
                  <a:cubicBezTo>
                    <a:pt x="11765" y="1906"/>
                    <a:pt x="11693" y="1311"/>
                    <a:pt x="11527" y="715"/>
                  </a:cubicBezTo>
                  <a:cubicBezTo>
                    <a:pt x="11408" y="287"/>
                    <a:pt x="11027" y="1"/>
                    <a:pt x="10598" y="1"/>
                  </a:cubicBezTo>
                  <a:lnTo>
                    <a:pt x="9907" y="1"/>
                  </a:lnTo>
                  <a:cubicBezTo>
                    <a:pt x="9479" y="1"/>
                    <a:pt x="9098" y="287"/>
                    <a:pt x="8979" y="715"/>
                  </a:cubicBezTo>
                  <a:cubicBezTo>
                    <a:pt x="8812" y="1311"/>
                    <a:pt x="8740" y="1906"/>
                    <a:pt x="8740" y="2501"/>
                  </a:cubicBezTo>
                  <a:lnTo>
                    <a:pt x="8717" y="2501"/>
                  </a:lnTo>
                  <a:cubicBezTo>
                    <a:pt x="8550" y="2501"/>
                    <a:pt x="8407" y="2620"/>
                    <a:pt x="8407" y="2811"/>
                  </a:cubicBezTo>
                  <a:lnTo>
                    <a:pt x="8407" y="3192"/>
                  </a:lnTo>
                  <a:lnTo>
                    <a:pt x="8097" y="3192"/>
                  </a:lnTo>
                  <a:lnTo>
                    <a:pt x="8097" y="2811"/>
                  </a:lnTo>
                  <a:cubicBezTo>
                    <a:pt x="8097" y="2620"/>
                    <a:pt x="7955" y="2501"/>
                    <a:pt x="7788" y="2501"/>
                  </a:cubicBezTo>
                  <a:lnTo>
                    <a:pt x="7764" y="2501"/>
                  </a:lnTo>
                  <a:cubicBezTo>
                    <a:pt x="7764" y="1906"/>
                    <a:pt x="7669" y="1311"/>
                    <a:pt x="7526" y="715"/>
                  </a:cubicBezTo>
                  <a:cubicBezTo>
                    <a:pt x="7407" y="287"/>
                    <a:pt x="7026" y="1"/>
                    <a:pt x="6573" y="1"/>
                  </a:cubicBezTo>
                  <a:lnTo>
                    <a:pt x="5907" y="1"/>
                  </a:lnTo>
                  <a:cubicBezTo>
                    <a:pt x="5454" y="1"/>
                    <a:pt x="5073" y="287"/>
                    <a:pt x="4978" y="715"/>
                  </a:cubicBezTo>
                  <a:cubicBezTo>
                    <a:pt x="4811" y="1311"/>
                    <a:pt x="4740" y="1906"/>
                    <a:pt x="4716" y="2501"/>
                  </a:cubicBezTo>
                  <a:lnTo>
                    <a:pt x="4692" y="2501"/>
                  </a:lnTo>
                  <a:cubicBezTo>
                    <a:pt x="4525" y="2501"/>
                    <a:pt x="4382" y="2620"/>
                    <a:pt x="4382" y="2811"/>
                  </a:cubicBezTo>
                  <a:lnTo>
                    <a:pt x="4382" y="3192"/>
                  </a:lnTo>
                  <a:lnTo>
                    <a:pt x="4073" y="3192"/>
                  </a:lnTo>
                  <a:lnTo>
                    <a:pt x="4073" y="2811"/>
                  </a:lnTo>
                  <a:cubicBezTo>
                    <a:pt x="4073" y="2620"/>
                    <a:pt x="3930" y="2501"/>
                    <a:pt x="3763" y="2501"/>
                  </a:cubicBezTo>
                  <a:lnTo>
                    <a:pt x="3739" y="2501"/>
                  </a:lnTo>
                  <a:cubicBezTo>
                    <a:pt x="3739" y="1906"/>
                    <a:pt x="3668" y="1311"/>
                    <a:pt x="3501" y="715"/>
                  </a:cubicBezTo>
                  <a:cubicBezTo>
                    <a:pt x="3382" y="287"/>
                    <a:pt x="3001" y="1"/>
                    <a:pt x="2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7"/>
            <p:cNvSpPr/>
            <p:nvPr/>
          </p:nvSpPr>
          <p:spPr>
            <a:xfrm>
              <a:off x="1391215" y="3364597"/>
              <a:ext cx="243834" cy="167743"/>
            </a:xfrm>
            <a:custGeom>
              <a:avLst/>
              <a:gdLst/>
              <a:ahLst/>
              <a:cxnLst/>
              <a:rect l="l" t="t" r="r" b="b"/>
              <a:pathLst>
                <a:path w="7098" h="4883" extrusionOk="0">
                  <a:moveTo>
                    <a:pt x="6740" y="1286"/>
                  </a:moveTo>
                  <a:lnTo>
                    <a:pt x="6740" y="1929"/>
                  </a:lnTo>
                  <a:lnTo>
                    <a:pt x="358" y="1929"/>
                  </a:lnTo>
                  <a:lnTo>
                    <a:pt x="358" y="1286"/>
                  </a:lnTo>
                  <a:close/>
                  <a:moveTo>
                    <a:pt x="1715" y="0"/>
                  </a:moveTo>
                  <a:cubicBezTo>
                    <a:pt x="1620" y="0"/>
                    <a:pt x="1525" y="72"/>
                    <a:pt x="1525" y="191"/>
                  </a:cubicBezTo>
                  <a:lnTo>
                    <a:pt x="1525" y="929"/>
                  </a:lnTo>
                  <a:lnTo>
                    <a:pt x="167" y="929"/>
                  </a:lnTo>
                  <a:cubicBezTo>
                    <a:pt x="72" y="929"/>
                    <a:pt x="1" y="1001"/>
                    <a:pt x="1" y="1120"/>
                  </a:cubicBezTo>
                  <a:lnTo>
                    <a:pt x="1" y="4692"/>
                  </a:lnTo>
                  <a:cubicBezTo>
                    <a:pt x="1" y="4787"/>
                    <a:pt x="72" y="4882"/>
                    <a:pt x="167" y="4882"/>
                  </a:cubicBezTo>
                  <a:lnTo>
                    <a:pt x="6931" y="4882"/>
                  </a:lnTo>
                  <a:cubicBezTo>
                    <a:pt x="7026" y="4882"/>
                    <a:pt x="7097" y="4787"/>
                    <a:pt x="7097" y="4692"/>
                  </a:cubicBezTo>
                  <a:lnTo>
                    <a:pt x="7097" y="3525"/>
                  </a:lnTo>
                  <a:cubicBezTo>
                    <a:pt x="7097" y="3406"/>
                    <a:pt x="7026" y="3334"/>
                    <a:pt x="6931" y="3334"/>
                  </a:cubicBezTo>
                  <a:cubicBezTo>
                    <a:pt x="6812" y="3334"/>
                    <a:pt x="6740" y="3406"/>
                    <a:pt x="6740" y="3525"/>
                  </a:cubicBezTo>
                  <a:lnTo>
                    <a:pt x="6740" y="4501"/>
                  </a:lnTo>
                  <a:lnTo>
                    <a:pt x="358" y="4501"/>
                  </a:lnTo>
                  <a:lnTo>
                    <a:pt x="358" y="2310"/>
                  </a:lnTo>
                  <a:lnTo>
                    <a:pt x="6740" y="2310"/>
                  </a:lnTo>
                  <a:lnTo>
                    <a:pt x="6740" y="2787"/>
                  </a:lnTo>
                  <a:cubicBezTo>
                    <a:pt x="6740" y="2882"/>
                    <a:pt x="6812" y="2953"/>
                    <a:pt x="6931" y="2953"/>
                  </a:cubicBezTo>
                  <a:cubicBezTo>
                    <a:pt x="7026" y="2953"/>
                    <a:pt x="7097" y="2882"/>
                    <a:pt x="7097" y="2787"/>
                  </a:cubicBezTo>
                  <a:lnTo>
                    <a:pt x="7097" y="1120"/>
                  </a:lnTo>
                  <a:cubicBezTo>
                    <a:pt x="7097" y="1001"/>
                    <a:pt x="7026" y="929"/>
                    <a:pt x="6931" y="929"/>
                  </a:cubicBezTo>
                  <a:lnTo>
                    <a:pt x="5573" y="929"/>
                  </a:lnTo>
                  <a:lnTo>
                    <a:pt x="5573" y="191"/>
                  </a:lnTo>
                  <a:cubicBezTo>
                    <a:pt x="5573" y="72"/>
                    <a:pt x="5478" y="0"/>
                    <a:pt x="5383" y="0"/>
                  </a:cubicBezTo>
                  <a:cubicBezTo>
                    <a:pt x="5287" y="0"/>
                    <a:pt x="5192" y="72"/>
                    <a:pt x="5192" y="191"/>
                  </a:cubicBezTo>
                  <a:lnTo>
                    <a:pt x="5192" y="929"/>
                  </a:lnTo>
                  <a:lnTo>
                    <a:pt x="1906" y="929"/>
                  </a:lnTo>
                  <a:lnTo>
                    <a:pt x="1906" y="191"/>
                  </a:lnTo>
                  <a:cubicBezTo>
                    <a:pt x="1906" y="72"/>
                    <a:pt x="1810"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57"/>
          <p:cNvGrpSpPr/>
          <p:nvPr/>
        </p:nvGrpSpPr>
        <p:grpSpPr>
          <a:xfrm>
            <a:off x="5080994" y="3466468"/>
            <a:ext cx="427357" cy="469448"/>
            <a:chOff x="6768515" y="2086752"/>
            <a:chExt cx="390244" cy="428719"/>
          </a:xfrm>
        </p:grpSpPr>
        <p:sp>
          <p:nvSpPr>
            <p:cNvPr id="689" name="Google Shape;689;p57"/>
            <p:cNvSpPr/>
            <p:nvPr/>
          </p:nvSpPr>
          <p:spPr>
            <a:xfrm>
              <a:off x="6779954" y="2376344"/>
              <a:ext cx="13947" cy="139128"/>
            </a:xfrm>
            <a:custGeom>
              <a:avLst/>
              <a:gdLst/>
              <a:ahLst/>
              <a:cxnLst/>
              <a:rect l="l" t="t" r="r" b="b"/>
              <a:pathLst>
                <a:path w="406" h="4050" extrusionOk="0">
                  <a:moveTo>
                    <a:pt x="239" y="1"/>
                  </a:moveTo>
                  <a:cubicBezTo>
                    <a:pt x="120" y="1"/>
                    <a:pt x="48" y="72"/>
                    <a:pt x="48" y="167"/>
                  </a:cubicBezTo>
                  <a:lnTo>
                    <a:pt x="1" y="3882"/>
                  </a:lnTo>
                  <a:cubicBezTo>
                    <a:pt x="1" y="3978"/>
                    <a:pt x="72" y="4049"/>
                    <a:pt x="167" y="4049"/>
                  </a:cubicBezTo>
                  <a:cubicBezTo>
                    <a:pt x="286" y="4049"/>
                    <a:pt x="358" y="3978"/>
                    <a:pt x="358" y="3882"/>
                  </a:cubicBezTo>
                  <a:lnTo>
                    <a:pt x="405" y="167"/>
                  </a:lnTo>
                  <a:cubicBezTo>
                    <a:pt x="405" y="72"/>
                    <a:pt x="334"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7"/>
            <p:cNvSpPr/>
            <p:nvPr/>
          </p:nvSpPr>
          <p:spPr>
            <a:xfrm>
              <a:off x="6768515" y="2086752"/>
              <a:ext cx="390244" cy="428719"/>
            </a:xfrm>
            <a:custGeom>
              <a:avLst/>
              <a:gdLst/>
              <a:ahLst/>
              <a:cxnLst/>
              <a:rect l="l" t="t" r="r" b="b"/>
              <a:pathLst>
                <a:path w="11360" h="12480" extrusionOk="0">
                  <a:moveTo>
                    <a:pt x="2977" y="2263"/>
                  </a:moveTo>
                  <a:lnTo>
                    <a:pt x="2977" y="3096"/>
                  </a:lnTo>
                  <a:lnTo>
                    <a:pt x="2024" y="3096"/>
                  </a:lnTo>
                  <a:lnTo>
                    <a:pt x="2977" y="2263"/>
                  </a:lnTo>
                  <a:close/>
                  <a:moveTo>
                    <a:pt x="2977" y="3477"/>
                  </a:moveTo>
                  <a:lnTo>
                    <a:pt x="2977" y="4311"/>
                  </a:lnTo>
                  <a:lnTo>
                    <a:pt x="2024" y="3477"/>
                  </a:lnTo>
                  <a:close/>
                  <a:moveTo>
                    <a:pt x="4334" y="1644"/>
                  </a:moveTo>
                  <a:lnTo>
                    <a:pt x="4334" y="4930"/>
                  </a:lnTo>
                  <a:lnTo>
                    <a:pt x="3358" y="4930"/>
                  </a:lnTo>
                  <a:cubicBezTo>
                    <a:pt x="3334" y="4930"/>
                    <a:pt x="3334" y="4930"/>
                    <a:pt x="3334" y="4906"/>
                  </a:cubicBezTo>
                  <a:lnTo>
                    <a:pt x="3334" y="1667"/>
                  </a:lnTo>
                  <a:cubicBezTo>
                    <a:pt x="3334" y="1644"/>
                    <a:pt x="3334" y="1644"/>
                    <a:pt x="3358" y="1644"/>
                  </a:cubicBezTo>
                  <a:close/>
                  <a:moveTo>
                    <a:pt x="5358" y="1644"/>
                  </a:moveTo>
                  <a:lnTo>
                    <a:pt x="5358" y="4930"/>
                  </a:lnTo>
                  <a:lnTo>
                    <a:pt x="4692" y="4930"/>
                  </a:lnTo>
                  <a:lnTo>
                    <a:pt x="4692" y="1644"/>
                  </a:lnTo>
                  <a:close/>
                  <a:moveTo>
                    <a:pt x="7764" y="2286"/>
                  </a:moveTo>
                  <a:lnTo>
                    <a:pt x="8288" y="2929"/>
                  </a:lnTo>
                  <a:lnTo>
                    <a:pt x="7692" y="5192"/>
                  </a:lnTo>
                  <a:lnTo>
                    <a:pt x="7597" y="5097"/>
                  </a:lnTo>
                  <a:cubicBezTo>
                    <a:pt x="7454" y="5001"/>
                    <a:pt x="7264" y="4930"/>
                    <a:pt x="7097" y="4930"/>
                  </a:cubicBezTo>
                  <a:lnTo>
                    <a:pt x="7073" y="4930"/>
                  </a:lnTo>
                  <a:lnTo>
                    <a:pt x="7764" y="2286"/>
                  </a:lnTo>
                  <a:close/>
                  <a:moveTo>
                    <a:pt x="1048" y="358"/>
                  </a:moveTo>
                  <a:cubicBezTo>
                    <a:pt x="1143" y="358"/>
                    <a:pt x="1239" y="453"/>
                    <a:pt x="1239" y="548"/>
                  </a:cubicBezTo>
                  <a:lnTo>
                    <a:pt x="1310" y="6025"/>
                  </a:lnTo>
                  <a:cubicBezTo>
                    <a:pt x="1227" y="6049"/>
                    <a:pt x="1137" y="6061"/>
                    <a:pt x="1048" y="6061"/>
                  </a:cubicBezTo>
                  <a:cubicBezTo>
                    <a:pt x="959" y="6061"/>
                    <a:pt x="869" y="6049"/>
                    <a:pt x="786" y="6025"/>
                  </a:cubicBezTo>
                  <a:lnTo>
                    <a:pt x="857" y="548"/>
                  </a:lnTo>
                  <a:cubicBezTo>
                    <a:pt x="857" y="453"/>
                    <a:pt x="929" y="358"/>
                    <a:pt x="1048" y="358"/>
                  </a:cubicBezTo>
                  <a:close/>
                  <a:moveTo>
                    <a:pt x="10526" y="5644"/>
                  </a:moveTo>
                  <a:lnTo>
                    <a:pt x="10955" y="6144"/>
                  </a:lnTo>
                  <a:cubicBezTo>
                    <a:pt x="10979" y="6168"/>
                    <a:pt x="10979" y="6192"/>
                    <a:pt x="10979" y="6216"/>
                  </a:cubicBezTo>
                  <a:cubicBezTo>
                    <a:pt x="10955" y="6216"/>
                    <a:pt x="10955" y="6240"/>
                    <a:pt x="10931" y="6240"/>
                  </a:cubicBezTo>
                  <a:lnTo>
                    <a:pt x="10312" y="6502"/>
                  </a:lnTo>
                  <a:lnTo>
                    <a:pt x="10312" y="6502"/>
                  </a:lnTo>
                  <a:lnTo>
                    <a:pt x="10526" y="5644"/>
                  </a:lnTo>
                  <a:close/>
                  <a:moveTo>
                    <a:pt x="8573" y="3263"/>
                  </a:moveTo>
                  <a:lnTo>
                    <a:pt x="9431" y="4311"/>
                  </a:lnTo>
                  <a:lnTo>
                    <a:pt x="9240" y="5097"/>
                  </a:lnTo>
                  <a:cubicBezTo>
                    <a:pt x="9216" y="5192"/>
                    <a:pt x="9264" y="5287"/>
                    <a:pt x="9383" y="5311"/>
                  </a:cubicBezTo>
                  <a:lnTo>
                    <a:pt x="9407" y="5311"/>
                  </a:lnTo>
                  <a:cubicBezTo>
                    <a:pt x="9502" y="5311"/>
                    <a:pt x="9574" y="5263"/>
                    <a:pt x="9597" y="5192"/>
                  </a:cubicBezTo>
                  <a:lnTo>
                    <a:pt x="9716" y="4668"/>
                  </a:lnTo>
                  <a:lnTo>
                    <a:pt x="10240" y="5287"/>
                  </a:lnTo>
                  <a:lnTo>
                    <a:pt x="9883" y="6692"/>
                  </a:lnTo>
                  <a:lnTo>
                    <a:pt x="9716" y="6764"/>
                  </a:lnTo>
                  <a:cubicBezTo>
                    <a:pt x="9716" y="6764"/>
                    <a:pt x="9693" y="6764"/>
                    <a:pt x="9669" y="6740"/>
                  </a:cubicBezTo>
                  <a:lnTo>
                    <a:pt x="9264" y="6430"/>
                  </a:lnTo>
                  <a:lnTo>
                    <a:pt x="9407" y="5930"/>
                  </a:lnTo>
                  <a:cubicBezTo>
                    <a:pt x="9431" y="5835"/>
                    <a:pt x="9359" y="5740"/>
                    <a:pt x="9264" y="5716"/>
                  </a:cubicBezTo>
                  <a:cubicBezTo>
                    <a:pt x="9248" y="5712"/>
                    <a:pt x="9231" y="5710"/>
                    <a:pt x="9215" y="5710"/>
                  </a:cubicBezTo>
                  <a:cubicBezTo>
                    <a:pt x="9138" y="5710"/>
                    <a:pt x="9069" y="5756"/>
                    <a:pt x="9050" y="5835"/>
                  </a:cubicBezTo>
                  <a:lnTo>
                    <a:pt x="8954" y="6192"/>
                  </a:lnTo>
                  <a:lnTo>
                    <a:pt x="8002" y="5430"/>
                  </a:lnTo>
                  <a:lnTo>
                    <a:pt x="8573" y="3263"/>
                  </a:lnTo>
                  <a:close/>
                  <a:moveTo>
                    <a:pt x="1048" y="0"/>
                  </a:moveTo>
                  <a:cubicBezTo>
                    <a:pt x="738" y="0"/>
                    <a:pt x="476" y="238"/>
                    <a:pt x="476" y="548"/>
                  </a:cubicBezTo>
                  <a:lnTo>
                    <a:pt x="405" y="5954"/>
                  </a:lnTo>
                  <a:cubicBezTo>
                    <a:pt x="357" y="5930"/>
                    <a:pt x="334" y="5906"/>
                    <a:pt x="286" y="5882"/>
                  </a:cubicBezTo>
                  <a:cubicBezTo>
                    <a:pt x="263" y="5877"/>
                    <a:pt x="240" y="5874"/>
                    <a:pt x="216" y="5874"/>
                  </a:cubicBezTo>
                  <a:cubicBezTo>
                    <a:pt x="140" y="5874"/>
                    <a:pt x="66" y="5905"/>
                    <a:pt x="48" y="5978"/>
                  </a:cubicBezTo>
                  <a:cubicBezTo>
                    <a:pt x="0" y="6073"/>
                    <a:pt x="48" y="6192"/>
                    <a:pt x="143" y="6216"/>
                  </a:cubicBezTo>
                  <a:cubicBezTo>
                    <a:pt x="215" y="6263"/>
                    <a:pt x="310" y="6311"/>
                    <a:pt x="405" y="6335"/>
                  </a:cubicBezTo>
                  <a:lnTo>
                    <a:pt x="381" y="7835"/>
                  </a:lnTo>
                  <a:cubicBezTo>
                    <a:pt x="381" y="7930"/>
                    <a:pt x="476" y="8026"/>
                    <a:pt x="572" y="8026"/>
                  </a:cubicBezTo>
                  <a:cubicBezTo>
                    <a:pt x="667" y="8026"/>
                    <a:pt x="762" y="7930"/>
                    <a:pt x="762" y="7835"/>
                  </a:cubicBezTo>
                  <a:lnTo>
                    <a:pt x="762" y="6406"/>
                  </a:lnTo>
                  <a:cubicBezTo>
                    <a:pt x="857" y="6406"/>
                    <a:pt x="953" y="6430"/>
                    <a:pt x="1048" y="6430"/>
                  </a:cubicBezTo>
                  <a:cubicBezTo>
                    <a:pt x="1143" y="6430"/>
                    <a:pt x="1215" y="6406"/>
                    <a:pt x="1310" y="6406"/>
                  </a:cubicBezTo>
                  <a:lnTo>
                    <a:pt x="1405" y="12312"/>
                  </a:lnTo>
                  <a:cubicBezTo>
                    <a:pt x="1405" y="12408"/>
                    <a:pt x="1477" y="12479"/>
                    <a:pt x="1572" y="12479"/>
                  </a:cubicBezTo>
                  <a:cubicBezTo>
                    <a:pt x="1691" y="12479"/>
                    <a:pt x="1762" y="12408"/>
                    <a:pt x="1762" y="12312"/>
                  </a:cubicBezTo>
                  <a:lnTo>
                    <a:pt x="1691" y="6335"/>
                  </a:lnTo>
                  <a:cubicBezTo>
                    <a:pt x="1762" y="6287"/>
                    <a:pt x="1858" y="6263"/>
                    <a:pt x="1953" y="6216"/>
                  </a:cubicBezTo>
                  <a:cubicBezTo>
                    <a:pt x="2048" y="6192"/>
                    <a:pt x="2096" y="6073"/>
                    <a:pt x="2048" y="5978"/>
                  </a:cubicBezTo>
                  <a:cubicBezTo>
                    <a:pt x="2012" y="5905"/>
                    <a:pt x="1948" y="5874"/>
                    <a:pt x="1877" y="5874"/>
                  </a:cubicBezTo>
                  <a:cubicBezTo>
                    <a:pt x="1855" y="5874"/>
                    <a:pt x="1833" y="5877"/>
                    <a:pt x="1810" y="5882"/>
                  </a:cubicBezTo>
                  <a:cubicBezTo>
                    <a:pt x="1762" y="5906"/>
                    <a:pt x="1715" y="5930"/>
                    <a:pt x="1667" y="5954"/>
                  </a:cubicBezTo>
                  <a:lnTo>
                    <a:pt x="1643" y="3620"/>
                  </a:lnTo>
                  <a:lnTo>
                    <a:pt x="1643" y="3620"/>
                  </a:lnTo>
                  <a:lnTo>
                    <a:pt x="2977" y="4787"/>
                  </a:lnTo>
                  <a:lnTo>
                    <a:pt x="2977" y="4906"/>
                  </a:lnTo>
                  <a:cubicBezTo>
                    <a:pt x="2977" y="5120"/>
                    <a:pt x="3144" y="5287"/>
                    <a:pt x="3358" y="5287"/>
                  </a:cubicBezTo>
                  <a:lnTo>
                    <a:pt x="7097" y="5287"/>
                  </a:lnTo>
                  <a:cubicBezTo>
                    <a:pt x="7192" y="5287"/>
                    <a:pt x="7287" y="5335"/>
                    <a:pt x="7359" y="5382"/>
                  </a:cubicBezTo>
                  <a:cubicBezTo>
                    <a:pt x="8835" y="6573"/>
                    <a:pt x="7859" y="5787"/>
                    <a:pt x="9431" y="7026"/>
                  </a:cubicBezTo>
                  <a:cubicBezTo>
                    <a:pt x="9526" y="7097"/>
                    <a:pt x="9621" y="7121"/>
                    <a:pt x="9716" y="7121"/>
                  </a:cubicBezTo>
                  <a:cubicBezTo>
                    <a:pt x="9764" y="7121"/>
                    <a:pt x="9812" y="7121"/>
                    <a:pt x="9859" y="7097"/>
                  </a:cubicBezTo>
                  <a:lnTo>
                    <a:pt x="11074" y="6573"/>
                  </a:lnTo>
                  <a:cubicBezTo>
                    <a:pt x="11193" y="6525"/>
                    <a:pt x="11288" y="6430"/>
                    <a:pt x="11336" y="6287"/>
                  </a:cubicBezTo>
                  <a:cubicBezTo>
                    <a:pt x="11360" y="6168"/>
                    <a:pt x="11336" y="6025"/>
                    <a:pt x="11241" y="5930"/>
                  </a:cubicBezTo>
                  <a:lnTo>
                    <a:pt x="7645" y="1572"/>
                  </a:lnTo>
                  <a:cubicBezTo>
                    <a:pt x="7478" y="1382"/>
                    <a:pt x="7264" y="1262"/>
                    <a:pt x="7002" y="1262"/>
                  </a:cubicBezTo>
                  <a:lnTo>
                    <a:pt x="6859" y="1262"/>
                  </a:lnTo>
                  <a:cubicBezTo>
                    <a:pt x="6740" y="1262"/>
                    <a:pt x="6668" y="1358"/>
                    <a:pt x="6668" y="1453"/>
                  </a:cubicBezTo>
                  <a:cubicBezTo>
                    <a:pt x="6668" y="1548"/>
                    <a:pt x="6740" y="1644"/>
                    <a:pt x="6859" y="1644"/>
                  </a:cubicBezTo>
                  <a:lnTo>
                    <a:pt x="7002" y="1644"/>
                  </a:lnTo>
                  <a:cubicBezTo>
                    <a:pt x="7145" y="1644"/>
                    <a:pt x="7264" y="1691"/>
                    <a:pt x="7359" y="1810"/>
                  </a:cubicBezTo>
                  <a:lnTo>
                    <a:pt x="7478" y="1953"/>
                  </a:lnTo>
                  <a:lnTo>
                    <a:pt x="6716" y="4930"/>
                  </a:lnTo>
                  <a:lnTo>
                    <a:pt x="5716" y="4930"/>
                  </a:lnTo>
                  <a:lnTo>
                    <a:pt x="5716" y="1644"/>
                  </a:lnTo>
                  <a:lnTo>
                    <a:pt x="6120" y="1644"/>
                  </a:lnTo>
                  <a:cubicBezTo>
                    <a:pt x="6216" y="1644"/>
                    <a:pt x="6287" y="1548"/>
                    <a:pt x="6287" y="1453"/>
                  </a:cubicBezTo>
                  <a:cubicBezTo>
                    <a:pt x="6287" y="1358"/>
                    <a:pt x="6216" y="1262"/>
                    <a:pt x="6120" y="1262"/>
                  </a:cubicBezTo>
                  <a:lnTo>
                    <a:pt x="3358" y="1262"/>
                  </a:lnTo>
                  <a:cubicBezTo>
                    <a:pt x="3144" y="1262"/>
                    <a:pt x="2977" y="1453"/>
                    <a:pt x="2977" y="1644"/>
                  </a:cubicBezTo>
                  <a:lnTo>
                    <a:pt x="2977" y="1786"/>
                  </a:lnTo>
                  <a:lnTo>
                    <a:pt x="1643" y="2977"/>
                  </a:lnTo>
                  <a:lnTo>
                    <a:pt x="1596" y="548"/>
                  </a:lnTo>
                  <a:cubicBezTo>
                    <a:pt x="1596" y="238"/>
                    <a:pt x="1358" y="0"/>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57"/>
          <p:cNvGrpSpPr/>
          <p:nvPr/>
        </p:nvGrpSpPr>
        <p:grpSpPr>
          <a:xfrm>
            <a:off x="3614418" y="3466035"/>
            <a:ext cx="471259" cy="470313"/>
            <a:chOff x="5388403" y="3364597"/>
            <a:chExt cx="430334" cy="429509"/>
          </a:xfrm>
        </p:grpSpPr>
        <p:sp>
          <p:nvSpPr>
            <p:cNvPr id="692" name="Google Shape;692;p57"/>
            <p:cNvSpPr/>
            <p:nvPr/>
          </p:nvSpPr>
          <p:spPr>
            <a:xfrm>
              <a:off x="5462021" y="3631962"/>
              <a:ext cx="58949" cy="15733"/>
            </a:xfrm>
            <a:custGeom>
              <a:avLst/>
              <a:gdLst/>
              <a:ahLst/>
              <a:cxnLst/>
              <a:rect l="l" t="t" r="r" b="b"/>
              <a:pathLst>
                <a:path w="1716" h="458" extrusionOk="0">
                  <a:moveTo>
                    <a:pt x="201" y="0"/>
                  </a:moveTo>
                  <a:cubicBezTo>
                    <a:pt x="120" y="0"/>
                    <a:pt x="45" y="65"/>
                    <a:pt x="24" y="148"/>
                  </a:cubicBezTo>
                  <a:cubicBezTo>
                    <a:pt x="0" y="243"/>
                    <a:pt x="72" y="338"/>
                    <a:pt x="167" y="362"/>
                  </a:cubicBezTo>
                  <a:cubicBezTo>
                    <a:pt x="381" y="433"/>
                    <a:pt x="620" y="457"/>
                    <a:pt x="858" y="457"/>
                  </a:cubicBezTo>
                  <a:cubicBezTo>
                    <a:pt x="1096" y="457"/>
                    <a:pt x="1334" y="433"/>
                    <a:pt x="1548" y="362"/>
                  </a:cubicBezTo>
                  <a:cubicBezTo>
                    <a:pt x="1667" y="338"/>
                    <a:pt x="1715" y="243"/>
                    <a:pt x="1691" y="148"/>
                  </a:cubicBezTo>
                  <a:cubicBezTo>
                    <a:pt x="1671" y="65"/>
                    <a:pt x="1596" y="0"/>
                    <a:pt x="1514" y="0"/>
                  </a:cubicBezTo>
                  <a:cubicBezTo>
                    <a:pt x="1502" y="0"/>
                    <a:pt x="1489" y="2"/>
                    <a:pt x="1477" y="5"/>
                  </a:cubicBezTo>
                  <a:cubicBezTo>
                    <a:pt x="1275" y="52"/>
                    <a:pt x="1066" y="76"/>
                    <a:pt x="858" y="76"/>
                  </a:cubicBezTo>
                  <a:cubicBezTo>
                    <a:pt x="649" y="76"/>
                    <a:pt x="441" y="52"/>
                    <a:pt x="239" y="5"/>
                  </a:cubicBezTo>
                  <a:cubicBezTo>
                    <a:pt x="226" y="2"/>
                    <a:pt x="214"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7"/>
            <p:cNvSpPr/>
            <p:nvPr/>
          </p:nvSpPr>
          <p:spPr>
            <a:xfrm>
              <a:off x="5388403" y="3364597"/>
              <a:ext cx="206184" cy="429509"/>
            </a:xfrm>
            <a:custGeom>
              <a:avLst/>
              <a:gdLst/>
              <a:ahLst/>
              <a:cxnLst/>
              <a:rect l="l" t="t" r="r" b="b"/>
              <a:pathLst>
                <a:path w="6002" h="12503" extrusionOk="0">
                  <a:moveTo>
                    <a:pt x="3548" y="1453"/>
                  </a:moveTo>
                  <a:lnTo>
                    <a:pt x="3548" y="1715"/>
                  </a:lnTo>
                  <a:lnTo>
                    <a:pt x="2453" y="1715"/>
                  </a:lnTo>
                  <a:lnTo>
                    <a:pt x="2453" y="1453"/>
                  </a:lnTo>
                  <a:close/>
                  <a:moveTo>
                    <a:pt x="3977" y="7359"/>
                  </a:moveTo>
                  <a:cubicBezTo>
                    <a:pt x="4001" y="7359"/>
                    <a:pt x="4025" y="7359"/>
                    <a:pt x="4025" y="7383"/>
                  </a:cubicBezTo>
                  <a:cubicBezTo>
                    <a:pt x="4025" y="7383"/>
                    <a:pt x="4049" y="7407"/>
                    <a:pt x="4049" y="7407"/>
                  </a:cubicBezTo>
                  <a:cubicBezTo>
                    <a:pt x="4001" y="8121"/>
                    <a:pt x="4191" y="8788"/>
                    <a:pt x="4668" y="9478"/>
                  </a:cubicBezTo>
                  <a:cubicBezTo>
                    <a:pt x="4692" y="9526"/>
                    <a:pt x="4692" y="9574"/>
                    <a:pt x="4668" y="9598"/>
                  </a:cubicBezTo>
                  <a:cubicBezTo>
                    <a:pt x="4668" y="9621"/>
                    <a:pt x="4644" y="9669"/>
                    <a:pt x="4596" y="9669"/>
                  </a:cubicBezTo>
                  <a:cubicBezTo>
                    <a:pt x="4501" y="9717"/>
                    <a:pt x="4382" y="9764"/>
                    <a:pt x="4287" y="9788"/>
                  </a:cubicBezTo>
                  <a:cubicBezTo>
                    <a:pt x="4191" y="9812"/>
                    <a:pt x="4120" y="9931"/>
                    <a:pt x="4168" y="10026"/>
                  </a:cubicBezTo>
                  <a:cubicBezTo>
                    <a:pt x="4187" y="10105"/>
                    <a:pt x="4256" y="10151"/>
                    <a:pt x="4333" y="10151"/>
                  </a:cubicBezTo>
                  <a:cubicBezTo>
                    <a:pt x="4349" y="10151"/>
                    <a:pt x="4366" y="10149"/>
                    <a:pt x="4382" y="10145"/>
                  </a:cubicBezTo>
                  <a:cubicBezTo>
                    <a:pt x="4501" y="10098"/>
                    <a:pt x="4620" y="10074"/>
                    <a:pt x="4739" y="10026"/>
                  </a:cubicBezTo>
                  <a:cubicBezTo>
                    <a:pt x="4882" y="9955"/>
                    <a:pt x="4977" y="9859"/>
                    <a:pt x="5025" y="9693"/>
                  </a:cubicBezTo>
                  <a:cubicBezTo>
                    <a:pt x="5073" y="9550"/>
                    <a:pt x="5049" y="9407"/>
                    <a:pt x="4954" y="9264"/>
                  </a:cubicBezTo>
                  <a:cubicBezTo>
                    <a:pt x="4858" y="9097"/>
                    <a:pt x="4739" y="8931"/>
                    <a:pt x="4668" y="8764"/>
                  </a:cubicBezTo>
                  <a:lnTo>
                    <a:pt x="5120" y="8764"/>
                  </a:lnTo>
                  <a:cubicBezTo>
                    <a:pt x="5358" y="8764"/>
                    <a:pt x="5573" y="8931"/>
                    <a:pt x="5597" y="9193"/>
                  </a:cubicBezTo>
                  <a:cubicBezTo>
                    <a:pt x="5644" y="9526"/>
                    <a:pt x="5620" y="9836"/>
                    <a:pt x="5573" y="10169"/>
                  </a:cubicBezTo>
                  <a:cubicBezTo>
                    <a:pt x="5549" y="10312"/>
                    <a:pt x="5454" y="10455"/>
                    <a:pt x="5311" y="10526"/>
                  </a:cubicBezTo>
                  <a:lnTo>
                    <a:pt x="5025" y="10669"/>
                  </a:lnTo>
                  <a:cubicBezTo>
                    <a:pt x="4692" y="10836"/>
                    <a:pt x="4501" y="11193"/>
                    <a:pt x="4573" y="11574"/>
                  </a:cubicBezTo>
                  <a:cubicBezTo>
                    <a:pt x="4596" y="11717"/>
                    <a:pt x="4549" y="11860"/>
                    <a:pt x="4453" y="11955"/>
                  </a:cubicBezTo>
                  <a:cubicBezTo>
                    <a:pt x="4358" y="12074"/>
                    <a:pt x="4215" y="12122"/>
                    <a:pt x="4072" y="12122"/>
                  </a:cubicBezTo>
                  <a:lnTo>
                    <a:pt x="1929" y="12122"/>
                  </a:lnTo>
                  <a:cubicBezTo>
                    <a:pt x="1786" y="12122"/>
                    <a:pt x="1643" y="12074"/>
                    <a:pt x="1548" y="11955"/>
                  </a:cubicBezTo>
                  <a:cubicBezTo>
                    <a:pt x="1453" y="11860"/>
                    <a:pt x="1429" y="11717"/>
                    <a:pt x="1429" y="11574"/>
                  </a:cubicBezTo>
                  <a:cubicBezTo>
                    <a:pt x="1500" y="11193"/>
                    <a:pt x="1310" y="10836"/>
                    <a:pt x="977" y="10669"/>
                  </a:cubicBezTo>
                  <a:lnTo>
                    <a:pt x="691" y="10526"/>
                  </a:lnTo>
                  <a:cubicBezTo>
                    <a:pt x="548" y="10455"/>
                    <a:pt x="453" y="10312"/>
                    <a:pt x="429" y="10169"/>
                  </a:cubicBezTo>
                  <a:cubicBezTo>
                    <a:pt x="381" y="9836"/>
                    <a:pt x="357" y="9526"/>
                    <a:pt x="405" y="9193"/>
                  </a:cubicBezTo>
                  <a:cubicBezTo>
                    <a:pt x="429" y="8931"/>
                    <a:pt x="643" y="8764"/>
                    <a:pt x="881" y="8764"/>
                  </a:cubicBezTo>
                  <a:lnTo>
                    <a:pt x="1334" y="8764"/>
                  </a:lnTo>
                  <a:cubicBezTo>
                    <a:pt x="1262" y="8931"/>
                    <a:pt x="1167" y="9097"/>
                    <a:pt x="1048" y="9264"/>
                  </a:cubicBezTo>
                  <a:cubicBezTo>
                    <a:pt x="953" y="9407"/>
                    <a:pt x="929" y="9550"/>
                    <a:pt x="977" y="9693"/>
                  </a:cubicBezTo>
                  <a:cubicBezTo>
                    <a:pt x="1024" y="9859"/>
                    <a:pt x="1143" y="9955"/>
                    <a:pt x="1286" y="10026"/>
                  </a:cubicBezTo>
                  <a:cubicBezTo>
                    <a:pt x="1858" y="10241"/>
                    <a:pt x="2429" y="10360"/>
                    <a:pt x="3001" y="10360"/>
                  </a:cubicBezTo>
                  <a:cubicBezTo>
                    <a:pt x="3215" y="10360"/>
                    <a:pt x="3429" y="10336"/>
                    <a:pt x="3620" y="10312"/>
                  </a:cubicBezTo>
                  <a:cubicBezTo>
                    <a:pt x="3739" y="10312"/>
                    <a:pt x="3787" y="10217"/>
                    <a:pt x="3787" y="10098"/>
                  </a:cubicBezTo>
                  <a:cubicBezTo>
                    <a:pt x="3766" y="10015"/>
                    <a:pt x="3691" y="9950"/>
                    <a:pt x="3610" y="9950"/>
                  </a:cubicBezTo>
                  <a:cubicBezTo>
                    <a:pt x="3597" y="9950"/>
                    <a:pt x="3585" y="9952"/>
                    <a:pt x="3572" y="9955"/>
                  </a:cubicBezTo>
                  <a:cubicBezTo>
                    <a:pt x="3394" y="9979"/>
                    <a:pt x="3214" y="9990"/>
                    <a:pt x="3033" y="9990"/>
                  </a:cubicBezTo>
                  <a:cubicBezTo>
                    <a:pt x="2490" y="9990"/>
                    <a:pt x="1941" y="9883"/>
                    <a:pt x="1405" y="9669"/>
                  </a:cubicBezTo>
                  <a:cubicBezTo>
                    <a:pt x="1358" y="9669"/>
                    <a:pt x="1334" y="9621"/>
                    <a:pt x="1334" y="9598"/>
                  </a:cubicBezTo>
                  <a:cubicBezTo>
                    <a:pt x="1334" y="9574"/>
                    <a:pt x="1310" y="9526"/>
                    <a:pt x="1358" y="9478"/>
                  </a:cubicBezTo>
                  <a:cubicBezTo>
                    <a:pt x="1810" y="8788"/>
                    <a:pt x="2001" y="8121"/>
                    <a:pt x="1977" y="7407"/>
                  </a:cubicBezTo>
                  <a:cubicBezTo>
                    <a:pt x="1977" y="7407"/>
                    <a:pt x="1977" y="7383"/>
                    <a:pt x="1977" y="7383"/>
                  </a:cubicBezTo>
                  <a:cubicBezTo>
                    <a:pt x="2001" y="7359"/>
                    <a:pt x="2001" y="7359"/>
                    <a:pt x="2024" y="7359"/>
                  </a:cubicBezTo>
                  <a:close/>
                  <a:moveTo>
                    <a:pt x="3001" y="0"/>
                  </a:moveTo>
                  <a:cubicBezTo>
                    <a:pt x="2906" y="0"/>
                    <a:pt x="2810" y="96"/>
                    <a:pt x="2810" y="191"/>
                  </a:cubicBezTo>
                  <a:lnTo>
                    <a:pt x="2810" y="1096"/>
                  </a:lnTo>
                  <a:lnTo>
                    <a:pt x="2382" y="1096"/>
                  </a:lnTo>
                  <a:cubicBezTo>
                    <a:pt x="2215" y="1096"/>
                    <a:pt x="2072" y="1239"/>
                    <a:pt x="2072" y="1405"/>
                  </a:cubicBezTo>
                  <a:lnTo>
                    <a:pt x="2072" y="1715"/>
                  </a:lnTo>
                  <a:lnTo>
                    <a:pt x="1810" y="1715"/>
                  </a:lnTo>
                  <a:cubicBezTo>
                    <a:pt x="1358" y="1715"/>
                    <a:pt x="1024" y="2048"/>
                    <a:pt x="1024" y="2501"/>
                  </a:cubicBezTo>
                  <a:lnTo>
                    <a:pt x="1024" y="2834"/>
                  </a:lnTo>
                  <a:cubicBezTo>
                    <a:pt x="1024" y="2953"/>
                    <a:pt x="1096" y="3025"/>
                    <a:pt x="1191" y="3025"/>
                  </a:cubicBezTo>
                  <a:cubicBezTo>
                    <a:pt x="1310" y="3025"/>
                    <a:pt x="1381" y="2953"/>
                    <a:pt x="1381" y="2834"/>
                  </a:cubicBezTo>
                  <a:lnTo>
                    <a:pt x="1381" y="2501"/>
                  </a:lnTo>
                  <a:cubicBezTo>
                    <a:pt x="1381" y="2263"/>
                    <a:pt x="1572" y="2072"/>
                    <a:pt x="1810" y="2072"/>
                  </a:cubicBezTo>
                  <a:lnTo>
                    <a:pt x="4215" y="2072"/>
                  </a:lnTo>
                  <a:cubicBezTo>
                    <a:pt x="4430" y="2072"/>
                    <a:pt x="4620" y="2263"/>
                    <a:pt x="4620" y="2501"/>
                  </a:cubicBezTo>
                  <a:lnTo>
                    <a:pt x="4620" y="4882"/>
                  </a:lnTo>
                  <a:cubicBezTo>
                    <a:pt x="4620" y="5144"/>
                    <a:pt x="4501" y="5359"/>
                    <a:pt x="4287" y="5501"/>
                  </a:cubicBezTo>
                  <a:lnTo>
                    <a:pt x="4025" y="5644"/>
                  </a:lnTo>
                  <a:cubicBezTo>
                    <a:pt x="3691" y="5859"/>
                    <a:pt x="3501" y="6192"/>
                    <a:pt x="3501" y="6573"/>
                  </a:cubicBezTo>
                  <a:lnTo>
                    <a:pt x="3501" y="7002"/>
                  </a:lnTo>
                  <a:lnTo>
                    <a:pt x="2501" y="7002"/>
                  </a:lnTo>
                  <a:lnTo>
                    <a:pt x="2501" y="6573"/>
                  </a:lnTo>
                  <a:cubicBezTo>
                    <a:pt x="2501" y="6192"/>
                    <a:pt x="2310" y="5859"/>
                    <a:pt x="1977" y="5644"/>
                  </a:cubicBezTo>
                  <a:lnTo>
                    <a:pt x="1715" y="5501"/>
                  </a:lnTo>
                  <a:cubicBezTo>
                    <a:pt x="1500" y="5359"/>
                    <a:pt x="1381" y="5144"/>
                    <a:pt x="1381" y="4882"/>
                  </a:cubicBezTo>
                  <a:lnTo>
                    <a:pt x="1381" y="3572"/>
                  </a:lnTo>
                  <a:cubicBezTo>
                    <a:pt x="1381" y="3477"/>
                    <a:pt x="1310" y="3382"/>
                    <a:pt x="1191" y="3382"/>
                  </a:cubicBezTo>
                  <a:cubicBezTo>
                    <a:pt x="1096" y="3382"/>
                    <a:pt x="1024" y="3477"/>
                    <a:pt x="1024" y="3572"/>
                  </a:cubicBezTo>
                  <a:lnTo>
                    <a:pt x="1024" y="4882"/>
                  </a:lnTo>
                  <a:cubicBezTo>
                    <a:pt x="1024" y="5263"/>
                    <a:pt x="1215" y="5621"/>
                    <a:pt x="1524" y="5811"/>
                  </a:cubicBezTo>
                  <a:lnTo>
                    <a:pt x="1786" y="5978"/>
                  </a:lnTo>
                  <a:cubicBezTo>
                    <a:pt x="2001" y="6097"/>
                    <a:pt x="2143" y="6335"/>
                    <a:pt x="2143" y="6573"/>
                  </a:cubicBezTo>
                  <a:lnTo>
                    <a:pt x="2143" y="7002"/>
                  </a:lnTo>
                  <a:lnTo>
                    <a:pt x="2024" y="7002"/>
                  </a:lnTo>
                  <a:cubicBezTo>
                    <a:pt x="1905" y="7002"/>
                    <a:pt x="1810" y="7049"/>
                    <a:pt x="1715" y="7121"/>
                  </a:cubicBezTo>
                  <a:cubicBezTo>
                    <a:pt x="1643" y="7216"/>
                    <a:pt x="1596" y="7311"/>
                    <a:pt x="1596" y="7430"/>
                  </a:cubicBezTo>
                  <a:cubicBezTo>
                    <a:pt x="1620" y="7764"/>
                    <a:pt x="1572" y="8073"/>
                    <a:pt x="1477" y="8383"/>
                  </a:cubicBezTo>
                  <a:lnTo>
                    <a:pt x="881" y="8383"/>
                  </a:lnTo>
                  <a:cubicBezTo>
                    <a:pt x="453" y="8383"/>
                    <a:pt x="72" y="8716"/>
                    <a:pt x="24" y="9145"/>
                  </a:cubicBezTo>
                  <a:cubicBezTo>
                    <a:pt x="0" y="9526"/>
                    <a:pt x="0" y="9883"/>
                    <a:pt x="72" y="10241"/>
                  </a:cubicBezTo>
                  <a:cubicBezTo>
                    <a:pt x="119" y="10502"/>
                    <a:pt x="286" y="10717"/>
                    <a:pt x="524" y="10836"/>
                  </a:cubicBezTo>
                  <a:lnTo>
                    <a:pt x="810" y="11003"/>
                  </a:lnTo>
                  <a:cubicBezTo>
                    <a:pt x="1000" y="11098"/>
                    <a:pt x="1119" y="11288"/>
                    <a:pt x="1072" y="11503"/>
                  </a:cubicBezTo>
                  <a:cubicBezTo>
                    <a:pt x="1048" y="11765"/>
                    <a:pt x="1119" y="12003"/>
                    <a:pt x="1286" y="12193"/>
                  </a:cubicBezTo>
                  <a:cubicBezTo>
                    <a:pt x="1429" y="12384"/>
                    <a:pt x="1667" y="12503"/>
                    <a:pt x="1929" y="12503"/>
                  </a:cubicBezTo>
                  <a:lnTo>
                    <a:pt x="4072" y="12503"/>
                  </a:lnTo>
                  <a:cubicBezTo>
                    <a:pt x="4334" y="12503"/>
                    <a:pt x="4573" y="12384"/>
                    <a:pt x="4739" y="12193"/>
                  </a:cubicBezTo>
                  <a:cubicBezTo>
                    <a:pt x="4882" y="12003"/>
                    <a:pt x="4954" y="11765"/>
                    <a:pt x="4930" y="11503"/>
                  </a:cubicBezTo>
                  <a:cubicBezTo>
                    <a:pt x="4906" y="11288"/>
                    <a:pt x="5001" y="11098"/>
                    <a:pt x="5192" y="11003"/>
                  </a:cubicBezTo>
                  <a:lnTo>
                    <a:pt x="5477" y="10836"/>
                  </a:lnTo>
                  <a:cubicBezTo>
                    <a:pt x="5716" y="10717"/>
                    <a:pt x="5882" y="10502"/>
                    <a:pt x="5930" y="10241"/>
                  </a:cubicBezTo>
                  <a:cubicBezTo>
                    <a:pt x="6001" y="9883"/>
                    <a:pt x="6001" y="9526"/>
                    <a:pt x="5978" y="9145"/>
                  </a:cubicBezTo>
                  <a:cubicBezTo>
                    <a:pt x="5930" y="8716"/>
                    <a:pt x="5549" y="8383"/>
                    <a:pt x="5120" y="8383"/>
                  </a:cubicBezTo>
                  <a:lnTo>
                    <a:pt x="4525" y="8383"/>
                  </a:lnTo>
                  <a:cubicBezTo>
                    <a:pt x="4430" y="8073"/>
                    <a:pt x="4382" y="7764"/>
                    <a:pt x="4406" y="7430"/>
                  </a:cubicBezTo>
                  <a:cubicBezTo>
                    <a:pt x="4406" y="7311"/>
                    <a:pt x="4358" y="7216"/>
                    <a:pt x="4287" y="7121"/>
                  </a:cubicBezTo>
                  <a:cubicBezTo>
                    <a:pt x="4215" y="7049"/>
                    <a:pt x="4096" y="7002"/>
                    <a:pt x="3977" y="7002"/>
                  </a:cubicBezTo>
                  <a:lnTo>
                    <a:pt x="3858" y="7002"/>
                  </a:lnTo>
                  <a:lnTo>
                    <a:pt x="3858" y="6573"/>
                  </a:lnTo>
                  <a:cubicBezTo>
                    <a:pt x="3858" y="6335"/>
                    <a:pt x="4001" y="6097"/>
                    <a:pt x="4215" y="5978"/>
                  </a:cubicBezTo>
                  <a:lnTo>
                    <a:pt x="4477" y="5811"/>
                  </a:lnTo>
                  <a:cubicBezTo>
                    <a:pt x="4787" y="5621"/>
                    <a:pt x="5001" y="5263"/>
                    <a:pt x="5001" y="4882"/>
                  </a:cubicBezTo>
                  <a:lnTo>
                    <a:pt x="5001" y="2501"/>
                  </a:lnTo>
                  <a:cubicBezTo>
                    <a:pt x="5001" y="2048"/>
                    <a:pt x="4644" y="1715"/>
                    <a:pt x="4215" y="1715"/>
                  </a:cubicBezTo>
                  <a:lnTo>
                    <a:pt x="3930" y="1715"/>
                  </a:lnTo>
                  <a:lnTo>
                    <a:pt x="3930" y="1405"/>
                  </a:lnTo>
                  <a:cubicBezTo>
                    <a:pt x="3930" y="1239"/>
                    <a:pt x="3787" y="1096"/>
                    <a:pt x="3620" y="1096"/>
                  </a:cubicBezTo>
                  <a:lnTo>
                    <a:pt x="3191" y="1096"/>
                  </a:lnTo>
                  <a:lnTo>
                    <a:pt x="3191" y="191"/>
                  </a:lnTo>
                  <a:cubicBezTo>
                    <a:pt x="3191" y="96"/>
                    <a:pt x="3096" y="0"/>
                    <a:pt x="3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7"/>
            <p:cNvSpPr/>
            <p:nvPr/>
          </p:nvSpPr>
          <p:spPr>
            <a:xfrm>
              <a:off x="5686171" y="3631962"/>
              <a:ext cx="58949" cy="15733"/>
            </a:xfrm>
            <a:custGeom>
              <a:avLst/>
              <a:gdLst/>
              <a:ahLst/>
              <a:cxnLst/>
              <a:rect l="l" t="t" r="r" b="b"/>
              <a:pathLst>
                <a:path w="1716" h="458" extrusionOk="0">
                  <a:moveTo>
                    <a:pt x="201" y="0"/>
                  </a:moveTo>
                  <a:cubicBezTo>
                    <a:pt x="120" y="0"/>
                    <a:pt x="45" y="65"/>
                    <a:pt x="24" y="148"/>
                  </a:cubicBezTo>
                  <a:cubicBezTo>
                    <a:pt x="1" y="243"/>
                    <a:pt x="48" y="338"/>
                    <a:pt x="167" y="362"/>
                  </a:cubicBezTo>
                  <a:cubicBezTo>
                    <a:pt x="382" y="433"/>
                    <a:pt x="620" y="457"/>
                    <a:pt x="858" y="457"/>
                  </a:cubicBezTo>
                  <a:cubicBezTo>
                    <a:pt x="1096" y="457"/>
                    <a:pt x="1334" y="433"/>
                    <a:pt x="1549" y="362"/>
                  </a:cubicBezTo>
                  <a:cubicBezTo>
                    <a:pt x="1644" y="338"/>
                    <a:pt x="1715" y="243"/>
                    <a:pt x="1691" y="148"/>
                  </a:cubicBezTo>
                  <a:cubicBezTo>
                    <a:pt x="1671" y="65"/>
                    <a:pt x="1596" y="0"/>
                    <a:pt x="1515" y="0"/>
                  </a:cubicBezTo>
                  <a:cubicBezTo>
                    <a:pt x="1502" y="0"/>
                    <a:pt x="1490" y="2"/>
                    <a:pt x="1477" y="5"/>
                  </a:cubicBezTo>
                  <a:cubicBezTo>
                    <a:pt x="1275" y="52"/>
                    <a:pt x="1066" y="76"/>
                    <a:pt x="858" y="76"/>
                  </a:cubicBezTo>
                  <a:cubicBezTo>
                    <a:pt x="650" y="76"/>
                    <a:pt x="441" y="52"/>
                    <a:pt x="239" y="5"/>
                  </a:cubicBezTo>
                  <a:cubicBezTo>
                    <a:pt x="226" y="2"/>
                    <a:pt x="214"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7"/>
            <p:cNvSpPr/>
            <p:nvPr/>
          </p:nvSpPr>
          <p:spPr>
            <a:xfrm>
              <a:off x="5612553" y="3364597"/>
              <a:ext cx="206184" cy="429509"/>
            </a:xfrm>
            <a:custGeom>
              <a:avLst/>
              <a:gdLst/>
              <a:ahLst/>
              <a:cxnLst/>
              <a:rect l="l" t="t" r="r" b="b"/>
              <a:pathLst>
                <a:path w="6002" h="12503" extrusionOk="0">
                  <a:moveTo>
                    <a:pt x="3549" y="1453"/>
                  </a:moveTo>
                  <a:lnTo>
                    <a:pt x="3549" y="1715"/>
                  </a:lnTo>
                  <a:lnTo>
                    <a:pt x="2453" y="1715"/>
                  </a:lnTo>
                  <a:lnTo>
                    <a:pt x="2453" y="1453"/>
                  </a:lnTo>
                  <a:close/>
                  <a:moveTo>
                    <a:pt x="3977" y="7359"/>
                  </a:moveTo>
                  <a:cubicBezTo>
                    <a:pt x="4001" y="7359"/>
                    <a:pt x="4001" y="7359"/>
                    <a:pt x="4025" y="7383"/>
                  </a:cubicBezTo>
                  <a:cubicBezTo>
                    <a:pt x="4025" y="7383"/>
                    <a:pt x="4025" y="7407"/>
                    <a:pt x="4025" y="7407"/>
                  </a:cubicBezTo>
                  <a:cubicBezTo>
                    <a:pt x="4001" y="8121"/>
                    <a:pt x="4192" y="8788"/>
                    <a:pt x="4644" y="9478"/>
                  </a:cubicBezTo>
                  <a:cubicBezTo>
                    <a:pt x="4692" y="9526"/>
                    <a:pt x="4668" y="9574"/>
                    <a:pt x="4668" y="9598"/>
                  </a:cubicBezTo>
                  <a:cubicBezTo>
                    <a:pt x="4668" y="9621"/>
                    <a:pt x="4644" y="9669"/>
                    <a:pt x="4597" y="9669"/>
                  </a:cubicBezTo>
                  <a:cubicBezTo>
                    <a:pt x="4061" y="9883"/>
                    <a:pt x="3525" y="9990"/>
                    <a:pt x="2992" y="9990"/>
                  </a:cubicBezTo>
                  <a:cubicBezTo>
                    <a:pt x="2459" y="9990"/>
                    <a:pt x="1929" y="9883"/>
                    <a:pt x="1405" y="9669"/>
                  </a:cubicBezTo>
                  <a:cubicBezTo>
                    <a:pt x="1358" y="9669"/>
                    <a:pt x="1334" y="9621"/>
                    <a:pt x="1334" y="9598"/>
                  </a:cubicBezTo>
                  <a:cubicBezTo>
                    <a:pt x="1310" y="9574"/>
                    <a:pt x="1310" y="9526"/>
                    <a:pt x="1334" y="9478"/>
                  </a:cubicBezTo>
                  <a:cubicBezTo>
                    <a:pt x="1810" y="8788"/>
                    <a:pt x="2001" y="8121"/>
                    <a:pt x="1953" y="7407"/>
                  </a:cubicBezTo>
                  <a:cubicBezTo>
                    <a:pt x="1953" y="7407"/>
                    <a:pt x="1977" y="7383"/>
                    <a:pt x="1977" y="7383"/>
                  </a:cubicBezTo>
                  <a:cubicBezTo>
                    <a:pt x="1977" y="7359"/>
                    <a:pt x="2001" y="7359"/>
                    <a:pt x="2025" y="7359"/>
                  </a:cubicBezTo>
                  <a:close/>
                  <a:moveTo>
                    <a:pt x="5120" y="8764"/>
                  </a:moveTo>
                  <a:cubicBezTo>
                    <a:pt x="5359" y="8764"/>
                    <a:pt x="5573" y="8955"/>
                    <a:pt x="5597" y="9193"/>
                  </a:cubicBezTo>
                  <a:cubicBezTo>
                    <a:pt x="5644" y="9526"/>
                    <a:pt x="5621" y="9836"/>
                    <a:pt x="5573" y="10169"/>
                  </a:cubicBezTo>
                  <a:cubicBezTo>
                    <a:pt x="5549" y="10312"/>
                    <a:pt x="5454" y="10455"/>
                    <a:pt x="5311" y="10526"/>
                  </a:cubicBezTo>
                  <a:lnTo>
                    <a:pt x="5025" y="10669"/>
                  </a:lnTo>
                  <a:cubicBezTo>
                    <a:pt x="4692" y="10836"/>
                    <a:pt x="4501" y="11193"/>
                    <a:pt x="4573" y="11574"/>
                  </a:cubicBezTo>
                  <a:cubicBezTo>
                    <a:pt x="4573" y="11717"/>
                    <a:pt x="4549" y="11860"/>
                    <a:pt x="4454" y="11955"/>
                  </a:cubicBezTo>
                  <a:cubicBezTo>
                    <a:pt x="4358" y="12074"/>
                    <a:pt x="4215" y="12122"/>
                    <a:pt x="4073" y="12122"/>
                  </a:cubicBezTo>
                  <a:lnTo>
                    <a:pt x="1929" y="12122"/>
                  </a:lnTo>
                  <a:cubicBezTo>
                    <a:pt x="1786" y="12122"/>
                    <a:pt x="1644" y="12074"/>
                    <a:pt x="1548" y="11955"/>
                  </a:cubicBezTo>
                  <a:cubicBezTo>
                    <a:pt x="1453" y="11860"/>
                    <a:pt x="1405" y="11717"/>
                    <a:pt x="1429" y="11574"/>
                  </a:cubicBezTo>
                  <a:cubicBezTo>
                    <a:pt x="1501" y="11193"/>
                    <a:pt x="1310" y="10836"/>
                    <a:pt x="977" y="10669"/>
                  </a:cubicBezTo>
                  <a:lnTo>
                    <a:pt x="691" y="10526"/>
                  </a:lnTo>
                  <a:cubicBezTo>
                    <a:pt x="548" y="10455"/>
                    <a:pt x="453" y="10312"/>
                    <a:pt x="429" y="10169"/>
                  </a:cubicBezTo>
                  <a:cubicBezTo>
                    <a:pt x="381" y="9836"/>
                    <a:pt x="358" y="9526"/>
                    <a:pt x="405" y="9193"/>
                  </a:cubicBezTo>
                  <a:cubicBezTo>
                    <a:pt x="429" y="8931"/>
                    <a:pt x="643" y="8764"/>
                    <a:pt x="881" y="8764"/>
                  </a:cubicBezTo>
                  <a:lnTo>
                    <a:pt x="1334" y="8764"/>
                  </a:lnTo>
                  <a:cubicBezTo>
                    <a:pt x="1262" y="8931"/>
                    <a:pt x="1143" y="9097"/>
                    <a:pt x="1048" y="9264"/>
                  </a:cubicBezTo>
                  <a:cubicBezTo>
                    <a:pt x="953" y="9407"/>
                    <a:pt x="929" y="9550"/>
                    <a:pt x="977" y="9717"/>
                  </a:cubicBezTo>
                  <a:cubicBezTo>
                    <a:pt x="1024" y="9859"/>
                    <a:pt x="1120" y="9955"/>
                    <a:pt x="1262" y="10026"/>
                  </a:cubicBezTo>
                  <a:cubicBezTo>
                    <a:pt x="1858" y="10241"/>
                    <a:pt x="2429" y="10360"/>
                    <a:pt x="3001" y="10360"/>
                  </a:cubicBezTo>
                  <a:cubicBezTo>
                    <a:pt x="3572" y="10360"/>
                    <a:pt x="4144" y="10241"/>
                    <a:pt x="4716" y="10026"/>
                  </a:cubicBezTo>
                  <a:cubicBezTo>
                    <a:pt x="4858" y="9955"/>
                    <a:pt x="4978" y="9859"/>
                    <a:pt x="5025" y="9717"/>
                  </a:cubicBezTo>
                  <a:cubicBezTo>
                    <a:pt x="5073" y="9550"/>
                    <a:pt x="5049" y="9407"/>
                    <a:pt x="4954" y="9288"/>
                  </a:cubicBezTo>
                  <a:cubicBezTo>
                    <a:pt x="4835" y="9097"/>
                    <a:pt x="4739" y="8931"/>
                    <a:pt x="4668" y="8764"/>
                  </a:cubicBezTo>
                  <a:close/>
                  <a:moveTo>
                    <a:pt x="3001" y="0"/>
                  </a:moveTo>
                  <a:cubicBezTo>
                    <a:pt x="2906" y="0"/>
                    <a:pt x="2810" y="96"/>
                    <a:pt x="2810" y="191"/>
                  </a:cubicBezTo>
                  <a:lnTo>
                    <a:pt x="2810" y="1096"/>
                  </a:lnTo>
                  <a:lnTo>
                    <a:pt x="2382" y="1096"/>
                  </a:lnTo>
                  <a:cubicBezTo>
                    <a:pt x="2215" y="1096"/>
                    <a:pt x="2072" y="1239"/>
                    <a:pt x="2072" y="1405"/>
                  </a:cubicBezTo>
                  <a:lnTo>
                    <a:pt x="2072" y="1715"/>
                  </a:lnTo>
                  <a:lnTo>
                    <a:pt x="1786" y="1715"/>
                  </a:lnTo>
                  <a:cubicBezTo>
                    <a:pt x="1358" y="1715"/>
                    <a:pt x="1001" y="2048"/>
                    <a:pt x="1001" y="2501"/>
                  </a:cubicBezTo>
                  <a:lnTo>
                    <a:pt x="1001" y="4882"/>
                  </a:lnTo>
                  <a:cubicBezTo>
                    <a:pt x="1001" y="5263"/>
                    <a:pt x="1215" y="5621"/>
                    <a:pt x="1524" y="5811"/>
                  </a:cubicBezTo>
                  <a:lnTo>
                    <a:pt x="1786" y="5978"/>
                  </a:lnTo>
                  <a:cubicBezTo>
                    <a:pt x="2001" y="6097"/>
                    <a:pt x="2144" y="6335"/>
                    <a:pt x="2144" y="6573"/>
                  </a:cubicBezTo>
                  <a:lnTo>
                    <a:pt x="2144" y="7002"/>
                  </a:lnTo>
                  <a:lnTo>
                    <a:pt x="2025" y="7002"/>
                  </a:lnTo>
                  <a:cubicBezTo>
                    <a:pt x="1905" y="7002"/>
                    <a:pt x="1786" y="7049"/>
                    <a:pt x="1715" y="7121"/>
                  </a:cubicBezTo>
                  <a:cubicBezTo>
                    <a:pt x="1644" y="7216"/>
                    <a:pt x="1596" y="7311"/>
                    <a:pt x="1596" y="7430"/>
                  </a:cubicBezTo>
                  <a:cubicBezTo>
                    <a:pt x="1620" y="7764"/>
                    <a:pt x="1572" y="8073"/>
                    <a:pt x="1477" y="8383"/>
                  </a:cubicBezTo>
                  <a:lnTo>
                    <a:pt x="881" y="8383"/>
                  </a:lnTo>
                  <a:cubicBezTo>
                    <a:pt x="453" y="8383"/>
                    <a:pt x="72" y="8716"/>
                    <a:pt x="24" y="9145"/>
                  </a:cubicBezTo>
                  <a:cubicBezTo>
                    <a:pt x="0" y="9526"/>
                    <a:pt x="0" y="9883"/>
                    <a:pt x="72" y="10241"/>
                  </a:cubicBezTo>
                  <a:cubicBezTo>
                    <a:pt x="119" y="10502"/>
                    <a:pt x="286" y="10717"/>
                    <a:pt x="524" y="10836"/>
                  </a:cubicBezTo>
                  <a:lnTo>
                    <a:pt x="810" y="11003"/>
                  </a:lnTo>
                  <a:cubicBezTo>
                    <a:pt x="1001" y="11098"/>
                    <a:pt x="1096" y="11288"/>
                    <a:pt x="1072" y="11503"/>
                  </a:cubicBezTo>
                  <a:cubicBezTo>
                    <a:pt x="1024" y="11765"/>
                    <a:pt x="1096" y="12003"/>
                    <a:pt x="1262" y="12193"/>
                  </a:cubicBezTo>
                  <a:cubicBezTo>
                    <a:pt x="1429" y="12384"/>
                    <a:pt x="1667" y="12503"/>
                    <a:pt x="1929" y="12503"/>
                  </a:cubicBezTo>
                  <a:lnTo>
                    <a:pt x="4073" y="12503"/>
                  </a:lnTo>
                  <a:cubicBezTo>
                    <a:pt x="4335" y="12503"/>
                    <a:pt x="4573" y="12384"/>
                    <a:pt x="4716" y="12193"/>
                  </a:cubicBezTo>
                  <a:cubicBezTo>
                    <a:pt x="4882" y="12003"/>
                    <a:pt x="4954" y="11765"/>
                    <a:pt x="4930" y="11503"/>
                  </a:cubicBezTo>
                  <a:cubicBezTo>
                    <a:pt x="4882" y="11288"/>
                    <a:pt x="5001" y="11098"/>
                    <a:pt x="5192" y="11003"/>
                  </a:cubicBezTo>
                  <a:lnTo>
                    <a:pt x="5478" y="10836"/>
                  </a:lnTo>
                  <a:cubicBezTo>
                    <a:pt x="5716" y="10717"/>
                    <a:pt x="5882" y="10502"/>
                    <a:pt x="5930" y="10241"/>
                  </a:cubicBezTo>
                  <a:cubicBezTo>
                    <a:pt x="6002" y="9883"/>
                    <a:pt x="6002" y="9526"/>
                    <a:pt x="5954" y="9145"/>
                  </a:cubicBezTo>
                  <a:cubicBezTo>
                    <a:pt x="5930" y="8716"/>
                    <a:pt x="5549" y="8383"/>
                    <a:pt x="5120" y="8383"/>
                  </a:cubicBezTo>
                  <a:lnTo>
                    <a:pt x="4525" y="8383"/>
                  </a:lnTo>
                  <a:cubicBezTo>
                    <a:pt x="4430" y="8073"/>
                    <a:pt x="4382" y="7764"/>
                    <a:pt x="4406" y="7430"/>
                  </a:cubicBezTo>
                  <a:cubicBezTo>
                    <a:pt x="4406" y="7311"/>
                    <a:pt x="4358" y="7216"/>
                    <a:pt x="4287" y="7121"/>
                  </a:cubicBezTo>
                  <a:cubicBezTo>
                    <a:pt x="4192" y="7049"/>
                    <a:pt x="4096" y="7002"/>
                    <a:pt x="3977" y="7002"/>
                  </a:cubicBezTo>
                  <a:lnTo>
                    <a:pt x="3858" y="7002"/>
                  </a:lnTo>
                  <a:lnTo>
                    <a:pt x="3858" y="6573"/>
                  </a:lnTo>
                  <a:cubicBezTo>
                    <a:pt x="3858" y="6335"/>
                    <a:pt x="4001" y="6097"/>
                    <a:pt x="4215" y="5978"/>
                  </a:cubicBezTo>
                  <a:lnTo>
                    <a:pt x="4477" y="5811"/>
                  </a:lnTo>
                  <a:cubicBezTo>
                    <a:pt x="4787" y="5621"/>
                    <a:pt x="4978" y="5263"/>
                    <a:pt x="4978" y="4882"/>
                  </a:cubicBezTo>
                  <a:lnTo>
                    <a:pt x="4978" y="4549"/>
                  </a:lnTo>
                  <a:cubicBezTo>
                    <a:pt x="4978" y="4454"/>
                    <a:pt x="4906" y="4358"/>
                    <a:pt x="4811" y="4358"/>
                  </a:cubicBezTo>
                  <a:cubicBezTo>
                    <a:pt x="4692" y="4358"/>
                    <a:pt x="4620" y="4454"/>
                    <a:pt x="4620" y="4549"/>
                  </a:cubicBezTo>
                  <a:lnTo>
                    <a:pt x="4620" y="4882"/>
                  </a:lnTo>
                  <a:cubicBezTo>
                    <a:pt x="4620" y="5144"/>
                    <a:pt x="4477" y="5359"/>
                    <a:pt x="4287" y="5501"/>
                  </a:cubicBezTo>
                  <a:lnTo>
                    <a:pt x="4025" y="5644"/>
                  </a:lnTo>
                  <a:cubicBezTo>
                    <a:pt x="3692" y="5859"/>
                    <a:pt x="3501" y="6192"/>
                    <a:pt x="3501" y="6573"/>
                  </a:cubicBezTo>
                  <a:lnTo>
                    <a:pt x="3501" y="7002"/>
                  </a:lnTo>
                  <a:lnTo>
                    <a:pt x="2501" y="7002"/>
                  </a:lnTo>
                  <a:lnTo>
                    <a:pt x="2501" y="6573"/>
                  </a:lnTo>
                  <a:cubicBezTo>
                    <a:pt x="2501" y="6192"/>
                    <a:pt x="2310" y="5859"/>
                    <a:pt x="1977" y="5644"/>
                  </a:cubicBezTo>
                  <a:lnTo>
                    <a:pt x="1715" y="5501"/>
                  </a:lnTo>
                  <a:cubicBezTo>
                    <a:pt x="1501" y="5359"/>
                    <a:pt x="1382" y="5144"/>
                    <a:pt x="1382" y="4882"/>
                  </a:cubicBezTo>
                  <a:lnTo>
                    <a:pt x="1382" y="2501"/>
                  </a:lnTo>
                  <a:cubicBezTo>
                    <a:pt x="1382" y="2263"/>
                    <a:pt x="1572" y="2072"/>
                    <a:pt x="1786" y="2072"/>
                  </a:cubicBezTo>
                  <a:lnTo>
                    <a:pt x="4192" y="2072"/>
                  </a:lnTo>
                  <a:cubicBezTo>
                    <a:pt x="4430" y="2072"/>
                    <a:pt x="4620" y="2263"/>
                    <a:pt x="4620" y="2501"/>
                  </a:cubicBezTo>
                  <a:lnTo>
                    <a:pt x="4620" y="3811"/>
                  </a:lnTo>
                  <a:cubicBezTo>
                    <a:pt x="4620" y="3906"/>
                    <a:pt x="4692" y="4001"/>
                    <a:pt x="4811" y="4001"/>
                  </a:cubicBezTo>
                  <a:cubicBezTo>
                    <a:pt x="4906" y="4001"/>
                    <a:pt x="4978" y="3906"/>
                    <a:pt x="4978" y="3811"/>
                  </a:cubicBezTo>
                  <a:lnTo>
                    <a:pt x="4978" y="2501"/>
                  </a:lnTo>
                  <a:cubicBezTo>
                    <a:pt x="4978" y="2048"/>
                    <a:pt x="4644" y="1715"/>
                    <a:pt x="4192" y="1715"/>
                  </a:cubicBezTo>
                  <a:lnTo>
                    <a:pt x="3930" y="1715"/>
                  </a:lnTo>
                  <a:lnTo>
                    <a:pt x="3930" y="1405"/>
                  </a:lnTo>
                  <a:cubicBezTo>
                    <a:pt x="3930" y="1239"/>
                    <a:pt x="3787" y="1096"/>
                    <a:pt x="3620" y="1096"/>
                  </a:cubicBezTo>
                  <a:lnTo>
                    <a:pt x="3191" y="1096"/>
                  </a:lnTo>
                  <a:lnTo>
                    <a:pt x="3191" y="191"/>
                  </a:lnTo>
                  <a:cubicBezTo>
                    <a:pt x="3191" y="96"/>
                    <a:pt x="3096" y="0"/>
                    <a:pt x="3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57"/>
          <p:cNvGrpSpPr/>
          <p:nvPr/>
        </p:nvGrpSpPr>
        <p:grpSpPr>
          <a:xfrm>
            <a:off x="5092186" y="1995179"/>
            <a:ext cx="404973" cy="470313"/>
            <a:chOff x="7443438" y="3364597"/>
            <a:chExt cx="369805" cy="429509"/>
          </a:xfrm>
        </p:grpSpPr>
        <p:sp>
          <p:nvSpPr>
            <p:cNvPr id="697" name="Google Shape;697;p57"/>
            <p:cNvSpPr/>
            <p:nvPr/>
          </p:nvSpPr>
          <p:spPr>
            <a:xfrm>
              <a:off x="7561233" y="3461952"/>
              <a:ext cx="82652" cy="95740"/>
            </a:xfrm>
            <a:custGeom>
              <a:avLst/>
              <a:gdLst/>
              <a:ahLst/>
              <a:cxnLst/>
              <a:rect l="l" t="t" r="r" b="b"/>
              <a:pathLst>
                <a:path w="2406" h="2787" extrusionOk="0">
                  <a:moveTo>
                    <a:pt x="1191" y="429"/>
                  </a:moveTo>
                  <a:cubicBezTo>
                    <a:pt x="1191" y="429"/>
                    <a:pt x="1215" y="453"/>
                    <a:pt x="1215" y="453"/>
                  </a:cubicBezTo>
                  <a:cubicBezTo>
                    <a:pt x="1263" y="524"/>
                    <a:pt x="1310" y="619"/>
                    <a:pt x="1429" y="667"/>
                  </a:cubicBezTo>
                  <a:cubicBezTo>
                    <a:pt x="1470" y="687"/>
                    <a:pt x="1510" y="695"/>
                    <a:pt x="1550" y="695"/>
                  </a:cubicBezTo>
                  <a:cubicBezTo>
                    <a:pt x="1605" y="695"/>
                    <a:pt x="1660" y="681"/>
                    <a:pt x="1715" y="667"/>
                  </a:cubicBezTo>
                  <a:lnTo>
                    <a:pt x="1739" y="667"/>
                  </a:lnTo>
                  <a:cubicBezTo>
                    <a:pt x="1715" y="762"/>
                    <a:pt x="1691" y="881"/>
                    <a:pt x="1739" y="977"/>
                  </a:cubicBezTo>
                  <a:cubicBezTo>
                    <a:pt x="1786" y="1096"/>
                    <a:pt x="1882" y="1143"/>
                    <a:pt x="1953" y="1191"/>
                  </a:cubicBezTo>
                  <a:cubicBezTo>
                    <a:pt x="1953" y="1191"/>
                    <a:pt x="1977" y="1215"/>
                    <a:pt x="2001" y="1215"/>
                  </a:cubicBezTo>
                  <a:cubicBezTo>
                    <a:pt x="1977" y="1239"/>
                    <a:pt x="1953" y="1239"/>
                    <a:pt x="1953" y="1262"/>
                  </a:cubicBezTo>
                  <a:cubicBezTo>
                    <a:pt x="1858" y="1334"/>
                    <a:pt x="1763" y="1405"/>
                    <a:pt x="1739" y="1524"/>
                  </a:cubicBezTo>
                  <a:cubicBezTo>
                    <a:pt x="1691" y="1643"/>
                    <a:pt x="1715" y="1763"/>
                    <a:pt x="1763" y="1858"/>
                  </a:cubicBezTo>
                  <a:cubicBezTo>
                    <a:pt x="1763" y="1882"/>
                    <a:pt x="1786" y="1929"/>
                    <a:pt x="1786" y="1953"/>
                  </a:cubicBezTo>
                  <a:cubicBezTo>
                    <a:pt x="1739" y="1977"/>
                    <a:pt x="1691" y="1977"/>
                    <a:pt x="1667" y="1977"/>
                  </a:cubicBezTo>
                  <a:cubicBezTo>
                    <a:pt x="1572" y="2001"/>
                    <a:pt x="1453" y="2001"/>
                    <a:pt x="1382" y="2072"/>
                  </a:cubicBezTo>
                  <a:cubicBezTo>
                    <a:pt x="1310" y="2144"/>
                    <a:pt x="1263" y="2239"/>
                    <a:pt x="1215" y="2310"/>
                  </a:cubicBezTo>
                  <a:cubicBezTo>
                    <a:pt x="1215" y="2334"/>
                    <a:pt x="1191" y="2334"/>
                    <a:pt x="1191" y="2358"/>
                  </a:cubicBezTo>
                  <a:cubicBezTo>
                    <a:pt x="1191" y="2334"/>
                    <a:pt x="1167" y="2334"/>
                    <a:pt x="1167" y="2310"/>
                  </a:cubicBezTo>
                  <a:cubicBezTo>
                    <a:pt x="1120" y="2239"/>
                    <a:pt x="1072" y="2144"/>
                    <a:pt x="1001" y="2072"/>
                  </a:cubicBezTo>
                  <a:cubicBezTo>
                    <a:pt x="929" y="2001"/>
                    <a:pt x="810" y="2001"/>
                    <a:pt x="715" y="1977"/>
                  </a:cubicBezTo>
                  <a:cubicBezTo>
                    <a:pt x="691" y="1977"/>
                    <a:pt x="643" y="1977"/>
                    <a:pt x="596" y="1953"/>
                  </a:cubicBezTo>
                  <a:cubicBezTo>
                    <a:pt x="620" y="1929"/>
                    <a:pt x="620" y="1882"/>
                    <a:pt x="643" y="1858"/>
                  </a:cubicBezTo>
                  <a:cubicBezTo>
                    <a:pt x="667" y="1763"/>
                    <a:pt x="691" y="1643"/>
                    <a:pt x="667" y="1524"/>
                  </a:cubicBezTo>
                  <a:cubicBezTo>
                    <a:pt x="620" y="1405"/>
                    <a:pt x="524" y="1334"/>
                    <a:pt x="429" y="1262"/>
                  </a:cubicBezTo>
                  <a:cubicBezTo>
                    <a:pt x="429" y="1239"/>
                    <a:pt x="405" y="1239"/>
                    <a:pt x="405" y="1215"/>
                  </a:cubicBezTo>
                  <a:cubicBezTo>
                    <a:pt x="405" y="1215"/>
                    <a:pt x="429" y="1191"/>
                    <a:pt x="429" y="1191"/>
                  </a:cubicBezTo>
                  <a:cubicBezTo>
                    <a:pt x="524" y="1143"/>
                    <a:pt x="596" y="1096"/>
                    <a:pt x="643" y="977"/>
                  </a:cubicBezTo>
                  <a:cubicBezTo>
                    <a:pt x="691" y="881"/>
                    <a:pt x="667" y="762"/>
                    <a:pt x="643" y="667"/>
                  </a:cubicBezTo>
                  <a:lnTo>
                    <a:pt x="667" y="667"/>
                  </a:lnTo>
                  <a:cubicBezTo>
                    <a:pt x="722" y="681"/>
                    <a:pt x="777" y="695"/>
                    <a:pt x="837" y="695"/>
                  </a:cubicBezTo>
                  <a:cubicBezTo>
                    <a:pt x="880" y="695"/>
                    <a:pt x="926" y="687"/>
                    <a:pt x="977" y="667"/>
                  </a:cubicBezTo>
                  <a:cubicBezTo>
                    <a:pt x="1072" y="619"/>
                    <a:pt x="1120" y="524"/>
                    <a:pt x="1167" y="453"/>
                  </a:cubicBezTo>
                  <a:cubicBezTo>
                    <a:pt x="1191" y="453"/>
                    <a:pt x="1191" y="429"/>
                    <a:pt x="1191" y="429"/>
                  </a:cubicBezTo>
                  <a:close/>
                  <a:moveTo>
                    <a:pt x="1191" y="0"/>
                  </a:moveTo>
                  <a:cubicBezTo>
                    <a:pt x="1024" y="0"/>
                    <a:pt x="929" y="143"/>
                    <a:pt x="858" y="262"/>
                  </a:cubicBezTo>
                  <a:cubicBezTo>
                    <a:pt x="858" y="262"/>
                    <a:pt x="834" y="310"/>
                    <a:pt x="834" y="310"/>
                  </a:cubicBezTo>
                  <a:lnTo>
                    <a:pt x="739" y="310"/>
                  </a:lnTo>
                  <a:cubicBezTo>
                    <a:pt x="679" y="298"/>
                    <a:pt x="608" y="280"/>
                    <a:pt x="536" y="280"/>
                  </a:cubicBezTo>
                  <a:cubicBezTo>
                    <a:pt x="465" y="280"/>
                    <a:pt x="393" y="298"/>
                    <a:pt x="334" y="357"/>
                  </a:cubicBezTo>
                  <a:cubicBezTo>
                    <a:pt x="239" y="477"/>
                    <a:pt x="262" y="643"/>
                    <a:pt x="286" y="762"/>
                  </a:cubicBezTo>
                  <a:cubicBezTo>
                    <a:pt x="286" y="786"/>
                    <a:pt x="310" y="810"/>
                    <a:pt x="310" y="834"/>
                  </a:cubicBezTo>
                  <a:cubicBezTo>
                    <a:pt x="286" y="858"/>
                    <a:pt x="262" y="881"/>
                    <a:pt x="239" y="881"/>
                  </a:cubicBezTo>
                  <a:cubicBezTo>
                    <a:pt x="143" y="953"/>
                    <a:pt x="0" y="1048"/>
                    <a:pt x="0" y="1215"/>
                  </a:cubicBezTo>
                  <a:cubicBezTo>
                    <a:pt x="0" y="1358"/>
                    <a:pt x="119" y="1453"/>
                    <a:pt x="215" y="1548"/>
                  </a:cubicBezTo>
                  <a:cubicBezTo>
                    <a:pt x="239" y="1572"/>
                    <a:pt x="286" y="1620"/>
                    <a:pt x="310" y="1643"/>
                  </a:cubicBezTo>
                  <a:cubicBezTo>
                    <a:pt x="310" y="1667"/>
                    <a:pt x="286" y="1715"/>
                    <a:pt x="286" y="1763"/>
                  </a:cubicBezTo>
                  <a:cubicBezTo>
                    <a:pt x="239" y="1882"/>
                    <a:pt x="191" y="2024"/>
                    <a:pt x="286" y="2167"/>
                  </a:cubicBezTo>
                  <a:cubicBezTo>
                    <a:pt x="381" y="2310"/>
                    <a:pt x="548" y="2334"/>
                    <a:pt x="667" y="2334"/>
                  </a:cubicBezTo>
                  <a:cubicBezTo>
                    <a:pt x="691" y="2358"/>
                    <a:pt x="762" y="2358"/>
                    <a:pt x="786" y="2358"/>
                  </a:cubicBezTo>
                  <a:cubicBezTo>
                    <a:pt x="786" y="2382"/>
                    <a:pt x="834" y="2453"/>
                    <a:pt x="858" y="2477"/>
                  </a:cubicBezTo>
                  <a:cubicBezTo>
                    <a:pt x="905" y="2596"/>
                    <a:pt x="1001" y="2787"/>
                    <a:pt x="1191" y="2787"/>
                  </a:cubicBezTo>
                  <a:cubicBezTo>
                    <a:pt x="1382" y="2787"/>
                    <a:pt x="1477" y="2596"/>
                    <a:pt x="1548" y="2477"/>
                  </a:cubicBezTo>
                  <a:cubicBezTo>
                    <a:pt x="1548" y="2453"/>
                    <a:pt x="1596" y="2382"/>
                    <a:pt x="1620" y="2358"/>
                  </a:cubicBezTo>
                  <a:cubicBezTo>
                    <a:pt x="1620" y="2358"/>
                    <a:pt x="1691" y="2358"/>
                    <a:pt x="1715" y="2334"/>
                  </a:cubicBezTo>
                  <a:cubicBezTo>
                    <a:pt x="1858" y="2334"/>
                    <a:pt x="2025" y="2310"/>
                    <a:pt x="2096" y="2167"/>
                  </a:cubicBezTo>
                  <a:cubicBezTo>
                    <a:pt x="2191" y="2024"/>
                    <a:pt x="2144" y="1882"/>
                    <a:pt x="2096" y="1763"/>
                  </a:cubicBezTo>
                  <a:cubicBezTo>
                    <a:pt x="2096" y="1715"/>
                    <a:pt x="2072" y="1667"/>
                    <a:pt x="2072" y="1643"/>
                  </a:cubicBezTo>
                  <a:cubicBezTo>
                    <a:pt x="2096" y="1620"/>
                    <a:pt x="2144" y="1572"/>
                    <a:pt x="2191" y="1548"/>
                  </a:cubicBezTo>
                  <a:cubicBezTo>
                    <a:pt x="2287" y="1453"/>
                    <a:pt x="2406" y="1358"/>
                    <a:pt x="2406" y="1215"/>
                  </a:cubicBezTo>
                  <a:cubicBezTo>
                    <a:pt x="2406" y="1048"/>
                    <a:pt x="2263" y="953"/>
                    <a:pt x="2144" y="881"/>
                  </a:cubicBezTo>
                  <a:cubicBezTo>
                    <a:pt x="2120" y="881"/>
                    <a:pt x="2096" y="858"/>
                    <a:pt x="2072" y="834"/>
                  </a:cubicBezTo>
                  <a:cubicBezTo>
                    <a:pt x="2096" y="810"/>
                    <a:pt x="2096" y="786"/>
                    <a:pt x="2096" y="762"/>
                  </a:cubicBezTo>
                  <a:cubicBezTo>
                    <a:pt x="2120" y="643"/>
                    <a:pt x="2168" y="477"/>
                    <a:pt x="2048" y="357"/>
                  </a:cubicBezTo>
                  <a:cubicBezTo>
                    <a:pt x="1989" y="298"/>
                    <a:pt x="1917" y="280"/>
                    <a:pt x="1846" y="280"/>
                  </a:cubicBezTo>
                  <a:cubicBezTo>
                    <a:pt x="1775" y="280"/>
                    <a:pt x="1703" y="298"/>
                    <a:pt x="1644" y="310"/>
                  </a:cubicBezTo>
                  <a:lnTo>
                    <a:pt x="1572" y="310"/>
                  </a:lnTo>
                  <a:cubicBezTo>
                    <a:pt x="1548" y="310"/>
                    <a:pt x="1525" y="262"/>
                    <a:pt x="1525" y="262"/>
                  </a:cubicBezTo>
                  <a:cubicBezTo>
                    <a:pt x="1453" y="143"/>
                    <a:pt x="1358" y="0"/>
                    <a:pt x="1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7"/>
            <p:cNvSpPr/>
            <p:nvPr/>
          </p:nvSpPr>
          <p:spPr>
            <a:xfrm>
              <a:off x="7443438" y="3364597"/>
              <a:ext cx="369805" cy="429509"/>
            </a:xfrm>
            <a:custGeom>
              <a:avLst/>
              <a:gdLst/>
              <a:ahLst/>
              <a:cxnLst/>
              <a:rect l="l" t="t" r="r" b="b"/>
              <a:pathLst>
                <a:path w="10765" h="12503" extrusionOk="0">
                  <a:moveTo>
                    <a:pt x="8240" y="1739"/>
                  </a:moveTo>
                  <a:lnTo>
                    <a:pt x="8502" y="1834"/>
                  </a:lnTo>
                  <a:cubicBezTo>
                    <a:pt x="8573" y="1858"/>
                    <a:pt x="8597" y="1929"/>
                    <a:pt x="8573" y="2001"/>
                  </a:cubicBezTo>
                  <a:cubicBezTo>
                    <a:pt x="8526" y="2096"/>
                    <a:pt x="8454" y="2263"/>
                    <a:pt x="8407" y="2334"/>
                  </a:cubicBezTo>
                  <a:cubicBezTo>
                    <a:pt x="8389" y="2388"/>
                    <a:pt x="8331" y="2415"/>
                    <a:pt x="8283" y="2415"/>
                  </a:cubicBezTo>
                  <a:cubicBezTo>
                    <a:pt x="8267" y="2415"/>
                    <a:pt x="8252" y="2412"/>
                    <a:pt x="8240" y="2406"/>
                  </a:cubicBezTo>
                  <a:lnTo>
                    <a:pt x="8049" y="2287"/>
                  </a:lnTo>
                  <a:cubicBezTo>
                    <a:pt x="8145" y="2120"/>
                    <a:pt x="8192" y="1929"/>
                    <a:pt x="8240" y="1739"/>
                  </a:cubicBezTo>
                  <a:close/>
                  <a:moveTo>
                    <a:pt x="4930" y="10431"/>
                  </a:moveTo>
                  <a:lnTo>
                    <a:pt x="4930" y="10741"/>
                  </a:lnTo>
                  <a:cubicBezTo>
                    <a:pt x="4930" y="10764"/>
                    <a:pt x="4930" y="10788"/>
                    <a:pt x="4906" y="10788"/>
                  </a:cubicBezTo>
                  <a:lnTo>
                    <a:pt x="4334" y="10788"/>
                  </a:lnTo>
                  <a:cubicBezTo>
                    <a:pt x="4334" y="10788"/>
                    <a:pt x="4311" y="10764"/>
                    <a:pt x="4311" y="10741"/>
                  </a:cubicBezTo>
                  <a:lnTo>
                    <a:pt x="4311" y="10431"/>
                  </a:lnTo>
                  <a:close/>
                  <a:moveTo>
                    <a:pt x="2143" y="0"/>
                  </a:moveTo>
                  <a:cubicBezTo>
                    <a:pt x="1500" y="0"/>
                    <a:pt x="977" y="524"/>
                    <a:pt x="977" y="1143"/>
                  </a:cubicBezTo>
                  <a:lnTo>
                    <a:pt x="977" y="1429"/>
                  </a:lnTo>
                  <a:cubicBezTo>
                    <a:pt x="977" y="1763"/>
                    <a:pt x="1072" y="2120"/>
                    <a:pt x="1262" y="2429"/>
                  </a:cubicBezTo>
                  <a:cubicBezTo>
                    <a:pt x="1334" y="2525"/>
                    <a:pt x="1358" y="2644"/>
                    <a:pt x="1358" y="2763"/>
                  </a:cubicBezTo>
                  <a:cubicBezTo>
                    <a:pt x="1358" y="3144"/>
                    <a:pt x="1072" y="3430"/>
                    <a:pt x="691" y="3453"/>
                  </a:cubicBezTo>
                  <a:cubicBezTo>
                    <a:pt x="310" y="3477"/>
                    <a:pt x="0" y="3787"/>
                    <a:pt x="0" y="4168"/>
                  </a:cubicBezTo>
                  <a:lnTo>
                    <a:pt x="0" y="9121"/>
                  </a:lnTo>
                  <a:cubicBezTo>
                    <a:pt x="0" y="9836"/>
                    <a:pt x="595" y="10431"/>
                    <a:pt x="1310" y="10431"/>
                  </a:cubicBezTo>
                  <a:lnTo>
                    <a:pt x="3930" y="10431"/>
                  </a:lnTo>
                  <a:lnTo>
                    <a:pt x="3930" y="10741"/>
                  </a:lnTo>
                  <a:cubicBezTo>
                    <a:pt x="3930" y="10979"/>
                    <a:pt x="4120" y="11145"/>
                    <a:pt x="4334" y="11145"/>
                  </a:cubicBezTo>
                  <a:lnTo>
                    <a:pt x="4430" y="11145"/>
                  </a:lnTo>
                  <a:lnTo>
                    <a:pt x="4430" y="11241"/>
                  </a:lnTo>
                  <a:cubicBezTo>
                    <a:pt x="4430" y="11336"/>
                    <a:pt x="4358" y="11407"/>
                    <a:pt x="4263" y="11407"/>
                  </a:cubicBezTo>
                  <a:lnTo>
                    <a:pt x="2453" y="11407"/>
                  </a:lnTo>
                  <a:cubicBezTo>
                    <a:pt x="2143" y="11407"/>
                    <a:pt x="1905" y="11646"/>
                    <a:pt x="1905" y="11955"/>
                  </a:cubicBezTo>
                  <a:cubicBezTo>
                    <a:pt x="1905" y="12265"/>
                    <a:pt x="2143" y="12503"/>
                    <a:pt x="2453" y="12503"/>
                  </a:cubicBezTo>
                  <a:lnTo>
                    <a:pt x="6501" y="12503"/>
                  </a:lnTo>
                  <a:cubicBezTo>
                    <a:pt x="6597" y="12503"/>
                    <a:pt x="6692" y="12408"/>
                    <a:pt x="6692" y="12312"/>
                  </a:cubicBezTo>
                  <a:cubicBezTo>
                    <a:pt x="6692" y="12217"/>
                    <a:pt x="6597" y="12146"/>
                    <a:pt x="6501" y="12146"/>
                  </a:cubicBezTo>
                  <a:lnTo>
                    <a:pt x="2453" y="12146"/>
                  </a:lnTo>
                  <a:cubicBezTo>
                    <a:pt x="2358" y="12146"/>
                    <a:pt x="2262" y="12050"/>
                    <a:pt x="2262" y="11955"/>
                  </a:cubicBezTo>
                  <a:cubicBezTo>
                    <a:pt x="2262" y="11860"/>
                    <a:pt x="2358" y="11765"/>
                    <a:pt x="2453" y="11765"/>
                  </a:cubicBezTo>
                  <a:lnTo>
                    <a:pt x="4263" y="11765"/>
                  </a:lnTo>
                  <a:cubicBezTo>
                    <a:pt x="4573" y="11765"/>
                    <a:pt x="4811" y="11526"/>
                    <a:pt x="4811" y="11241"/>
                  </a:cubicBezTo>
                  <a:lnTo>
                    <a:pt x="4811" y="11145"/>
                  </a:lnTo>
                  <a:lnTo>
                    <a:pt x="4906" y="11145"/>
                  </a:lnTo>
                  <a:cubicBezTo>
                    <a:pt x="5120" y="11145"/>
                    <a:pt x="5311" y="10979"/>
                    <a:pt x="5311" y="10741"/>
                  </a:cubicBezTo>
                  <a:lnTo>
                    <a:pt x="5311" y="10431"/>
                  </a:lnTo>
                  <a:lnTo>
                    <a:pt x="7930" y="10431"/>
                  </a:lnTo>
                  <a:cubicBezTo>
                    <a:pt x="8669" y="10431"/>
                    <a:pt x="9240" y="9836"/>
                    <a:pt x="9240" y="9121"/>
                  </a:cubicBezTo>
                  <a:lnTo>
                    <a:pt x="9240" y="8502"/>
                  </a:lnTo>
                  <a:cubicBezTo>
                    <a:pt x="9240" y="8383"/>
                    <a:pt x="9145" y="8312"/>
                    <a:pt x="9050" y="8312"/>
                  </a:cubicBezTo>
                  <a:cubicBezTo>
                    <a:pt x="8954" y="8312"/>
                    <a:pt x="8883" y="8383"/>
                    <a:pt x="8883" y="8502"/>
                  </a:cubicBezTo>
                  <a:lnTo>
                    <a:pt x="8883" y="9121"/>
                  </a:lnTo>
                  <a:cubicBezTo>
                    <a:pt x="8883" y="9645"/>
                    <a:pt x="8454" y="10050"/>
                    <a:pt x="7930" y="10050"/>
                  </a:cubicBezTo>
                  <a:lnTo>
                    <a:pt x="4811" y="10050"/>
                  </a:lnTo>
                  <a:lnTo>
                    <a:pt x="4811" y="6168"/>
                  </a:lnTo>
                  <a:cubicBezTo>
                    <a:pt x="5668" y="6025"/>
                    <a:pt x="6287" y="4763"/>
                    <a:pt x="6287" y="3930"/>
                  </a:cubicBezTo>
                  <a:cubicBezTo>
                    <a:pt x="6287" y="3168"/>
                    <a:pt x="5787" y="2501"/>
                    <a:pt x="5025" y="2310"/>
                  </a:cubicBezTo>
                  <a:cubicBezTo>
                    <a:pt x="5009" y="2306"/>
                    <a:pt x="4992" y="2304"/>
                    <a:pt x="4976" y="2304"/>
                  </a:cubicBezTo>
                  <a:cubicBezTo>
                    <a:pt x="4899" y="2304"/>
                    <a:pt x="4830" y="2350"/>
                    <a:pt x="4811" y="2429"/>
                  </a:cubicBezTo>
                  <a:cubicBezTo>
                    <a:pt x="4787" y="2548"/>
                    <a:pt x="4834" y="2644"/>
                    <a:pt x="4954" y="2668"/>
                  </a:cubicBezTo>
                  <a:cubicBezTo>
                    <a:pt x="5525" y="2810"/>
                    <a:pt x="5930" y="3334"/>
                    <a:pt x="5930" y="3930"/>
                  </a:cubicBezTo>
                  <a:cubicBezTo>
                    <a:pt x="5930" y="4311"/>
                    <a:pt x="5763" y="4787"/>
                    <a:pt x="5525" y="5168"/>
                  </a:cubicBezTo>
                  <a:cubicBezTo>
                    <a:pt x="5263" y="5597"/>
                    <a:pt x="4930" y="5835"/>
                    <a:pt x="4620" y="5835"/>
                  </a:cubicBezTo>
                  <a:cubicBezTo>
                    <a:pt x="4311" y="5835"/>
                    <a:pt x="4001" y="5597"/>
                    <a:pt x="3715" y="5168"/>
                  </a:cubicBezTo>
                  <a:cubicBezTo>
                    <a:pt x="3477" y="4787"/>
                    <a:pt x="3310" y="4311"/>
                    <a:pt x="3310" y="3930"/>
                  </a:cubicBezTo>
                  <a:cubicBezTo>
                    <a:pt x="3310" y="3334"/>
                    <a:pt x="3715" y="2810"/>
                    <a:pt x="4311" y="2668"/>
                  </a:cubicBezTo>
                  <a:cubicBezTo>
                    <a:pt x="4406" y="2644"/>
                    <a:pt x="4453" y="2525"/>
                    <a:pt x="4430" y="2429"/>
                  </a:cubicBezTo>
                  <a:cubicBezTo>
                    <a:pt x="4410" y="2350"/>
                    <a:pt x="4341" y="2304"/>
                    <a:pt x="4264" y="2304"/>
                  </a:cubicBezTo>
                  <a:cubicBezTo>
                    <a:pt x="4248" y="2304"/>
                    <a:pt x="4232" y="2306"/>
                    <a:pt x="4215" y="2310"/>
                  </a:cubicBezTo>
                  <a:cubicBezTo>
                    <a:pt x="3477" y="2501"/>
                    <a:pt x="2953" y="3168"/>
                    <a:pt x="2953" y="3930"/>
                  </a:cubicBezTo>
                  <a:cubicBezTo>
                    <a:pt x="2953" y="4763"/>
                    <a:pt x="3572" y="6025"/>
                    <a:pt x="4430" y="6168"/>
                  </a:cubicBezTo>
                  <a:lnTo>
                    <a:pt x="4430" y="10050"/>
                  </a:lnTo>
                  <a:lnTo>
                    <a:pt x="1310" y="10050"/>
                  </a:lnTo>
                  <a:cubicBezTo>
                    <a:pt x="786" y="10050"/>
                    <a:pt x="381" y="9645"/>
                    <a:pt x="381" y="9121"/>
                  </a:cubicBezTo>
                  <a:lnTo>
                    <a:pt x="381" y="4168"/>
                  </a:lnTo>
                  <a:cubicBezTo>
                    <a:pt x="381" y="3977"/>
                    <a:pt x="524" y="3834"/>
                    <a:pt x="715" y="3811"/>
                  </a:cubicBezTo>
                  <a:cubicBezTo>
                    <a:pt x="1286" y="3787"/>
                    <a:pt x="1715" y="3334"/>
                    <a:pt x="1715" y="2763"/>
                  </a:cubicBezTo>
                  <a:cubicBezTo>
                    <a:pt x="1715" y="2572"/>
                    <a:pt x="1667" y="2406"/>
                    <a:pt x="1572" y="2239"/>
                  </a:cubicBezTo>
                  <a:cubicBezTo>
                    <a:pt x="1429" y="1977"/>
                    <a:pt x="1358" y="1715"/>
                    <a:pt x="1358" y="1429"/>
                  </a:cubicBezTo>
                  <a:lnTo>
                    <a:pt x="1358" y="1143"/>
                  </a:lnTo>
                  <a:cubicBezTo>
                    <a:pt x="1358" y="715"/>
                    <a:pt x="1715" y="381"/>
                    <a:pt x="2143" y="358"/>
                  </a:cubicBezTo>
                  <a:lnTo>
                    <a:pt x="7121" y="358"/>
                  </a:lnTo>
                  <a:cubicBezTo>
                    <a:pt x="7549" y="381"/>
                    <a:pt x="7883" y="715"/>
                    <a:pt x="7883" y="1143"/>
                  </a:cubicBezTo>
                  <a:cubicBezTo>
                    <a:pt x="7859" y="1358"/>
                    <a:pt x="7978" y="1715"/>
                    <a:pt x="7668" y="2239"/>
                  </a:cubicBezTo>
                  <a:cubicBezTo>
                    <a:pt x="7573" y="2406"/>
                    <a:pt x="7525" y="2572"/>
                    <a:pt x="7525" y="2763"/>
                  </a:cubicBezTo>
                  <a:cubicBezTo>
                    <a:pt x="7525" y="3334"/>
                    <a:pt x="7978" y="3787"/>
                    <a:pt x="8526" y="3811"/>
                  </a:cubicBezTo>
                  <a:cubicBezTo>
                    <a:pt x="8716" y="3834"/>
                    <a:pt x="8883" y="3977"/>
                    <a:pt x="8883" y="4168"/>
                  </a:cubicBezTo>
                  <a:lnTo>
                    <a:pt x="8883" y="7764"/>
                  </a:lnTo>
                  <a:cubicBezTo>
                    <a:pt x="8883" y="7859"/>
                    <a:pt x="8954" y="7954"/>
                    <a:pt x="9050" y="7954"/>
                  </a:cubicBezTo>
                  <a:cubicBezTo>
                    <a:pt x="9169" y="7954"/>
                    <a:pt x="9240" y="7859"/>
                    <a:pt x="9240" y="7764"/>
                  </a:cubicBezTo>
                  <a:lnTo>
                    <a:pt x="9240" y="4168"/>
                  </a:lnTo>
                  <a:cubicBezTo>
                    <a:pt x="9240" y="3787"/>
                    <a:pt x="8931" y="3477"/>
                    <a:pt x="8550" y="3453"/>
                  </a:cubicBezTo>
                  <a:cubicBezTo>
                    <a:pt x="8192" y="3430"/>
                    <a:pt x="7883" y="3144"/>
                    <a:pt x="7883" y="2763"/>
                  </a:cubicBezTo>
                  <a:cubicBezTo>
                    <a:pt x="7883" y="2715"/>
                    <a:pt x="7907" y="2668"/>
                    <a:pt x="7907" y="2620"/>
                  </a:cubicBezTo>
                  <a:lnTo>
                    <a:pt x="8049" y="2715"/>
                  </a:lnTo>
                  <a:cubicBezTo>
                    <a:pt x="8124" y="2760"/>
                    <a:pt x="8209" y="2782"/>
                    <a:pt x="8293" y="2782"/>
                  </a:cubicBezTo>
                  <a:cubicBezTo>
                    <a:pt x="8476" y="2782"/>
                    <a:pt x="8658" y="2680"/>
                    <a:pt x="8740" y="2501"/>
                  </a:cubicBezTo>
                  <a:lnTo>
                    <a:pt x="8764" y="2477"/>
                  </a:lnTo>
                  <a:lnTo>
                    <a:pt x="9169" y="2691"/>
                  </a:lnTo>
                  <a:cubicBezTo>
                    <a:pt x="9431" y="2810"/>
                    <a:pt x="9597" y="3096"/>
                    <a:pt x="9597" y="3382"/>
                  </a:cubicBezTo>
                  <a:lnTo>
                    <a:pt x="9597" y="6025"/>
                  </a:lnTo>
                  <a:cubicBezTo>
                    <a:pt x="9597" y="6335"/>
                    <a:pt x="9859" y="6597"/>
                    <a:pt x="10169" y="6597"/>
                  </a:cubicBezTo>
                  <a:cubicBezTo>
                    <a:pt x="10502" y="6597"/>
                    <a:pt x="10764" y="6335"/>
                    <a:pt x="10764" y="6025"/>
                  </a:cubicBezTo>
                  <a:lnTo>
                    <a:pt x="10764" y="3572"/>
                  </a:lnTo>
                  <a:cubicBezTo>
                    <a:pt x="10764" y="3477"/>
                    <a:pt x="10669" y="3382"/>
                    <a:pt x="10574" y="3382"/>
                  </a:cubicBezTo>
                  <a:cubicBezTo>
                    <a:pt x="10478" y="3382"/>
                    <a:pt x="10383" y="3477"/>
                    <a:pt x="10383" y="3572"/>
                  </a:cubicBezTo>
                  <a:lnTo>
                    <a:pt x="10383" y="6025"/>
                  </a:lnTo>
                  <a:cubicBezTo>
                    <a:pt x="10383" y="6144"/>
                    <a:pt x="10288" y="6240"/>
                    <a:pt x="10169" y="6240"/>
                  </a:cubicBezTo>
                  <a:cubicBezTo>
                    <a:pt x="10050" y="6240"/>
                    <a:pt x="9955" y="6144"/>
                    <a:pt x="9955" y="6025"/>
                  </a:cubicBezTo>
                  <a:lnTo>
                    <a:pt x="9955" y="3382"/>
                  </a:lnTo>
                  <a:cubicBezTo>
                    <a:pt x="9955" y="2953"/>
                    <a:pt x="9716" y="2548"/>
                    <a:pt x="9312" y="2358"/>
                  </a:cubicBezTo>
                  <a:lnTo>
                    <a:pt x="8907" y="2144"/>
                  </a:lnTo>
                  <a:cubicBezTo>
                    <a:pt x="9026" y="1882"/>
                    <a:pt x="8883" y="1572"/>
                    <a:pt x="8621" y="1477"/>
                  </a:cubicBezTo>
                  <a:lnTo>
                    <a:pt x="8264" y="1358"/>
                  </a:lnTo>
                  <a:lnTo>
                    <a:pt x="8264" y="1143"/>
                  </a:lnTo>
                  <a:cubicBezTo>
                    <a:pt x="8264" y="524"/>
                    <a:pt x="7740" y="0"/>
                    <a:pt x="7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7"/>
            <p:cNvSpPr/>
            <p:nvPr/>
          </p:nvSpPr>
          <p:spPr>
            <a:xfrm>
              <a:off x="7661027" y="3560921"/>
              <a:ext cx="53212" cy="12298"/>
            </a:xfrm>
            <a:custGeom>
              <a:avLst/>
              <a:gdLst/>
              <a:ahLst/>
              <a:cxnLst/>
              <a:rect l="l" t="t" r="r" b="b"/>
              <a:pathLst>
                <a:path w="1549" h="358" extrusionOk="0">
                  <a:moveTo>
                    <a:pt x="191" y="1"/>
                  </a:moveTo>
                  <a:cubicBezTo>
                    <a:pt x="96" y="1"/>
                    <a:pt x="1" y="72"/>
                    <a:pt x="1" y="191"/>
                  </a:cubicBezTo>
                  <a:cubicBezTo>
                    <a:pt x="1" y="287"/>
                    <a:pt x="96" y="358"/>
                    <a:pt x="191" y="358"/>
                  </a:cubicBezTo>
                  <a:lnTo>
                    <a:pt x="1358" y="358"/>
                  </a:lnTo>
                  <a:cubicBezTo>
                    <a:pt x="1453" y="358"/>
                    <a:pt x="1549" y="287"/>
                    <a:pt x="1549" y="191"/>
                  </a:cubicBezTo>
                  <a:cubicBezTo>
                    <a:pt x="1549" y="72"/>
                    <a:pt x="1453" y="1"/>
                    <a:pt x="1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7"/>
            <p:cNvSpPr/>
            <p:nvPr/>
          </p:nvSpPr>
          <p:spPr>
            <a:xfrm>
              <a:off x="7661027" y="3586308"/>
              <a:ext cx="53212" cy="13123"/>
            </a:xfrm>
            <a:custGeom>
              <a:avLst/>
              <a:gdLst/>
              <a:ahLst/>
              <a:cxnLst/>
              <a:rect l="l" t="t" r="r" b="b"/>
              <a:pathLst>
                <a:path w="1549" h="382" extrusionOk="0">
                  <a:moveTo>
                    <a:pt x="191" y="0"/>
                  </a:moveTo>
                  <a:cubicBezTo>
                    <a:pt x="96" y="0"/>
                    <a:pt x="1" y="95"/>
                    <a:pt x="1" y="191"/>
                  </a:cubicBezTo>
                  <a:cubicBezTo>
                    <a:pt x="1" y="286"/>
                    <a:pt x="96" y="381"/>
                    <a:pt x="191" y="381"/>
                  </a:cubicBezTo>
                  <a:lnTo>
                    <a:pt x="1358" y="381"/>
                  </a:lnTo>
                  <a:cubicBezTo>
                    <a:pt x="1453" y="381"/>
                    <a:pt x="1549" y="286"/>
                    <a:pt x="1549" y="191"/>
                  </a:cubicBezTo>
                  <a:cubicBezTo>
                    <a:pt x="1549" y="95"/>
                    <a:pt x="1453" y="0"/>
                    <a:pt x="1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7"/>
            <p:cNvSpPr/>
            <p:nvPr/>
          </p:nvSpPr>
          <p:spPr>
            <a:xfrm>
              <a:off x="7661027" y="3611660"/>
              <a:ext cx="53212" cy="13123"/>
            </a:xfrm>
            <a:custGeom>
              <a:avLst/>
              <a:gdLst/>
              <a:ahLst/>
              <a:cxnLst/>
              <a:rect l="l" t="t" r="r" b="b"/>
              <a:pathLst>
                <a:path w="1549" h="382" extrusionOk="0">
                  <a:moveTo>
                    <a:pt x="191" y="0"/>
                  </a:moveTo>
                  <a:cubicBezTo>
                    <a:pt x="96" y="0"/>
                    <a:pt x="1" y="96"/>
                    <a:pt x="1" y="191"/>
                  </a:cubicBezTo>
                  <a:cubicBezTo>
                    <a:pt x="1" y="286"/>
                    <a:pt x="96" y="381"/>
                    <a:pt x="191" y="381"/>
                  </a:cubicBezTo>
                  <a:lnTo>
                    <a:pt x="1358" y="381"/>
                  </a:lnTo>
                  <a:cubicBezTo>
                    <a:pt x="1453" y="381"/>
                    <a:pt x="1549" y="286"/>
                    <a:pt x="1549" y="191"/>
                  </a:cubicBezTo>
                  <a:cubicBezTo>
                    <a:pt x="1549" y="96"/>
                    <a:pt x="1453" y="0"/>
                    <a:pt x="1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7"/>
            <p:cNvSpPr/>
            <p:nvPr/>
          </p:nvSpPr>
          <p:spPr>
            <a:xfrm>
              <a:off x="7480230" y="3538833"/>
              <a:ext cx="40948" cy="93301"/>
            </a:xfrm>
            <a:custGeom>
              <a:avLst/>
              <a:gdLst/>
              <a:ahLst/>
              <a:cxnLst/>
              <a:rect l="l" t="t" r="r" b="b"/>
              <a:pathLst>
                <a:path w="1192" h="2716" extrusionOk="0">
                  <a:moveTo>
                    <a:pt x="382" y="1"/>
                  </a:moveTo>
                  <a:cubicBezTo>
                    <a:pt x="167" y="1"/>
                    <a:pt x="1" y="168"/>
                    <a:pt x="1" y="382"/>
                  </a:cubicBezTo>
                  <a:lnTo>
                    <a:pt x="1" y="1192"/>
                  </a:lnTo>
                  <a:cubicBezTo>
                    <a:pt x="1" y="1311"/>
                    <a:pt x="72" y="1382"/>
                    <a:pt x="167" y="1382"/>
                  </a:cubicBezTo>
                  <a:cubicBezTo>
                    <a:pt x="263" y="1382"/>
                    <a:pt x="358" y="1311"/>
                    <a:pt x="358" y="1192"/>
                  </a:cubicBezTo>
                  <a:lnTo>
                    <a:pt x="358" y="382"/>
                  </a:lnTo>
                  <a:cubicBezTo>
                    <a:pt x="358" y="358"/>
                    <a:pt x="358" y="358"/>
                    <a:pt x="382" y="358"/>
                  </a:cubicBezTo>
                  <a:lnTo>
                    <a:pt x="810" y="358"/>
                  </a:lnTo>
                  <a:cubicBezTo>
                    <a:pt x="810" y="358"/>
                    <a:pt x="834" y="358"/>
                    <a:pt x="834" y="382"/>
                  </a:cubicBezTo>
                  <a:lnTo>
                    <a:pt x="834" y="2335"/>
                  </a:lnTo>
                  <a:lnTo>
                    <a:pt x="358" y="2335"/>
                  </a:lnTo>
                  <a:lnTo>
                    <a:pt x="358" y="1930"/>
                  </a:lnTo>
                  <a:cubicBezTo>
                    <a:pt x="358" y="1835"/>
                    <a:pt x="263" y="1763"/>
                    <a:pt x="167" y="1763"/>
                  </a:cubicBezTo>
                  <a:cubicBezTo>
                    <a:pt x="72" y="1763"/>
                    <a:pt x="1" y="1835"/>
                    <a:pt x="1" y="1930"/>
                  </a:cubicBezTo>
                  <a:lnTo>
                    <a:pt x="1" y="2335"/>
                  </a:lnTo>
                  <a:cubicBezTo>
                    <a:pt x="1" y="2525"/>
                    <a:pt x="167" y="2716"/>
                    <a:pt x="382" y="2716"/>
                  </a:cubicBezTo>
                  <a:lnTo>
                    <a:pt x="810" y="2716"/>
                  </a:lnTo>
                  <a:cubicBezTo>
                    <a:pt x="1025" y="2716"/>
                    <a:pt x="1191" y="2525"/>
                    <a:pt x="1191" y="2335"/>
                  </a:cubicBezTo>
                  <a:lnTo>
                    <a:pt x="1191" y="382"/>
                  </a:lnTo>
                  <a:cubicBezTo>
                    <a:pt x="1191" y="168"/>
                    <a:pt x="1025"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3" name="Google Shape;703;p57"/>
          <p:cNvPicPr preferRelativeResize="0"/>
          <p:nvPr/>
        </p:nvPicPr>
        <p:blipFill>
          <a:blip r:embed="rId3">
            <a:alphaModFix/>
          </a:blip>
          <a:stretch>
            <a:fillRect/>
          </a:stretch>
        </p:blipFill>
        <p:spPr>
          <a:xfrm rot="126544" flipH="1">
            <a:off x="6331033" y="601417"/>
            <a:ext cx="2520846" cy="780829"/>
          </a:xfrm>
          <a:prstGeom prst="rect">
            <a:avLst/>
          </a:prstGeom>
          <a:noFill/>
          <a:ln>
            <a:noFill/>
          </a:ln>
        </p:spPr>
      </p:pic>
    </p:spTree>
    <p:extLst>
      <p:ext uri="{BB962C8B-B14F-4D97-AF65-F5344CB8AC3E}">
        <p14:creationId xmlns:p14="http://schemas.microsoft.com/office/powerpoint/2010/main" val="210661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6"/>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Plan</a:t>
            </a:r>
            <a:endParaRPr/>
          </a:p>
        </p:txBody>
      </p:sp>
      <p:sp>
        <p:nvSpPr>
          <p:cNvPr id="289" name="Google Shape;289;p46"/>
          <p:cNvSpPr txBox="1">
            <a:spLocks noGrp="1"/>
          </p:cNvSpPr>
          <p:nvPr>
            <p:ph type="subTitle" idx="1"/>
          </p:nvPr>
        </p:nvSpPr>
        <p:spPr>
          <a:xfrm>
            <a:off x="948790" y="2953842"/>
            <a:ext cx="1808686"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Model Building</a:t>
            </a:r>
            <a:endParaRPr/>
          </a:p>
        </p:txBody>
      </p:sp>
      <p:sp>
        <p:nvSpPr>
          <p:cNvPr id="290" name="Google Shape;290;p46"/>
          <p:cNvSpPr txBox="1">
            <a:spLocks noGrp="1"/>
          </p:cNvSpPr>
          <p:nvPr>
            <p:ph type="subTitle" idx="2"/>
          </p:nvPr>
        </p:nvSpPr>
        <p:spPr>
          <a:xfrm>
            <a:off x="713100" y="3430345"/>
            <a:ext cx="2287264" cy="107164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
              <a:t>Test on one airline, one seat class</a:t>
            </a:r>
          </a:p>
          <a:p>
            <a:pPr marL="285750" lvl="0" indent="-285750" algn="l" rtl="0">
              <a:spcBef>
                <a:spcPts val="0"/>
              </a:spcBef>
              <a:spcAft>
                <a:spcPts val="0"/>
              </a:spcAft>
              <a:buFont typeface="Wingdings" panose="05000000000000000000" pitchFamily="2" charset="2"/>
              <a:buChar char="Ø"/>
            </a:pPr>
            <a:r>
              <a:rPr lang="en-CA"/>
              <a:t>O</a:t>
            </a:r>
            <a:r>
              <a:rPr lang="en"/>
              <a:t>ptimize model based on outcome</a:t>
            </a:r>
            <a:endParaRPr lang="en-CA"/>
          </a:p>
        </p:txBody>
      </p:sp>
      <p:sp>
        <p:nvSpPr>
          <p:cNvPr id="291" name="Google Shape;291;p46"/>
          <p:cNvSpPr txBox="1">
            <a:spLocks noGrp="1"/>
          </p:cNvSpPr>
          <p:nvPr>
            <p:ph type="subTitle" idx="3"/>
          </p:nvPr>
        </p:nvSpPr>
        <p:spPr>
          <a:xfrm>
            <a:off x="6652138" y="2951482"/>
            <a:ext cx="13869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t>
            </a:r>
            <a:r>
              <a:rPr lang="en-US" altLang="zh-CN" err="1"/>
              <a:t>onitoring</a:t>
            </a:r>
            <a:endParaRPr/>
          </a:p>
        </p:txBody>
      </p:sp>
      <p:sp>
        <p:nvSpPr>
          <p:cNvPr id="293" name="Google Shape;293;p46"/>
          <p:cNvSpPr/>
          <p:nvPr/>
        </p:nvSpPr>
        <p:spPr>
          <a:xfrm>
            <a:off x="4012078" y="1845619"/>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6"/>
          <p:cNvSpPr/>
          <p:nvPr/>
        </p:nvSpPr>
        <p:spPr>
          <a:xfrm>
            <a:off x="6663576" y="1845619"/>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46"/>
          <p:cNvGrpSpPr/>
          <p:nvPr/>
        </p:nvGrpSpPr>
        <p:grpSpPr>
          <a:xfrm>
            <a:off x="6886302" y="2096900"/>
            <a:ext cx="525933" cy="468814"/>
            <a:chOff x="4698742" y="2109666"/>
            <a:chExt cx="429544" cy="382893"/>
          </a:xfrm>
        </p:grpSpPr>
        <p:sp>
          <p:nvSpPr>
            <p:cNvPr id="296" name="Google Shape;296;p46"/>
            <p:cNvSpPr/>
            <p:nvPr/>
          </p:nvSpPr>
          <p:spPr>
            <a:xfrm>
              <a:off x="4723270" y="2335430"/>
              <a:ext cx="27860" cy="13123"/>
            </a:xfrm>
            <a:custGeom>
              <a:avLst/>
              <a:gdLst/>
              <a:ahLst/>
              <a:cxnLst/>
              <a:rect l="l" t="t" r="r" b="b"/>
              <a:pathLst>
                <a:path w="811" h="382" extrusionOk="0">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6"/>
            <p:cNvSpPr/>
            <p:nvPr/>
          </p:nvSpPr>
          <p:spPr>
            <a:xfrm>
              <a:off x="4762569" y="2335430"/>
              <a:ext cx="58915" cy="13123"/>
            </a:xfrm>
            <a:custGeom>
              <a:avLst/>
              <a:gdLst/>
              <a:ahLst/>
              <a:cxnLst/>
              <a:rect l="l" t="t" r="r" b="b"/>
              <a:pathLst>
                <a:path w="1715" h="382" extrusionOk="0">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6"/>
            <p:cNvSpPr/>
            <p:nvPr/>
          </p:nvSpPr>
          <p:spPr>
            <a:xfrm>
              <a:off x="4723270" y="2361607"/>
              <a:ext cx="27860" cy="13123"/>
            </a:xfrm>
            <a:custGeom>
              <a:avLst/>
              <a:gdLst/>
              <a:ahLst/>
              <a:cxnLst/>
              <a:rect l="l" t="t" r="r" b="b"/>
              <a:pathLst>
                <a:path w="811" h="382" extrusionOk="0">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6"/>
            <p:cNvSpPr/>
            <p:nvPr/>
          </p:nvSpPr>
          <p:spPr>
            <a:xfrm>
              <a:off x="4762569" y="2361607"/>
              <a:ext cx="58915" cy="13123"/>
            </a:xfrm>
            <a:custGeom>
              <a:avLst/>
              <a:gdLst/>
              <a:ahLst/>
              <a:cxnLst/>
              <a:rect l="l" t="t" r="r" b="b"/>
              <a:pathLst>
                <a:path w="1715" h="382" extrusionOk="0">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6"/>
            <p:cNvSpPr/>
            <p:nvPr/>
          </p:nvSpPr>
          <p:spPr>
            <a:xfrm>
              <a:off x="4723270" y="2388608"/>
              <a:ext cx="27860" cy="12333"/>
            </a:xfrm>
            <a:custGeom>
              <a:avLst/>
              <a:gdLst/>
              <a:ahLst/>
              <a:cxnLst/>
              <a:rect l="l" t="t" r="r" b="b"/>
              <a:pathLst>
                <a:path w="811" h="359" extrusionOk="0">
                  <a:moveTo>
                    <a:pt x="191" y="1"/>
                  </a:moveTo>
                  <a:cubicBezTo>
                    <a:pt x="96" y="1"/>
                    <a:pt x="1" y="72"/>
                    <a:pt x="1" y="168"/>
                  </a:cubicBezTo>
                  <a:cubicBezTo>
                    <a:pt x="1" y="263"/>
                    <a:pt x="96" y="358"/>
                    <a:pt x="191" y="358"/>
                  </a:cubicBezTo>
                  <a:lnTo>
                    <a:pt x="620" y="358"/>
                  </a:lnTo>
                  <a:cubicBezTo>
                    <a:pt x="715" y="358"/>
                    <a:pt x="811" y="263"/>
                    <a:pt x="811" y="168"/>
                  </a:cubicBezTo>
                  <a:cubicBezTo>
                    <a:pt x="811"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6"/>
            <p:cNvSpPr/>
            <p:nvPr/>
          </p:nvSpPr>
          <p:spPr>
            <a:xfrm>
              <a:off x="4762569" y="2388608"/>
              <a:ext cx="58915" cy="12333"/>
            </a:xfrm>
            <a:custGeom>
              <a:avLst/>
              <a:gdLst/>
              <a:ahLst/>
              <a:cxnLst/>
              <a:rect l="l" t="t" r="r" b="b"/>
              <a:pathLst>
                <a:path w="1715" h="359" extrusionOk="0">
                  <a:moveTo>
                    <a:pt x="191" y="1"/>
                  </a:moveTo>
                  <a:cubicBezTo>
                    <a:pt x="72" y="1"/>
                    <a:pt x="0" y="72"/>
                    <a:pt x="0" y="168"/>
                  </a:cubicBezTo>
                  <a:cubicBezTo>
                    <a:pt x="0" y="263"/>
                    <a:pt x="72" y="358"/>
                    <a:pt x="191" y="358"/>
                  </a:cubicBezTo>
                  <a:lnTo>
                    <a:pt x="1524" y="358"/>
                  </a:lnTo>
                  <a:cubicBezTo>
                    <a:pt x="1619" y="358"/>
                    <a:pt x="1715" y="263"/>
                    <a:pt x="1715" y="168"/>
                  </a:cubicBezTo>
                  <a:cubicBezTo>
                    <a:pt x="1715"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6"/>
            <p:cNvSpPr/>
            <p:nvPr/>
          </p:nvSpPr>
          <p:spPr>
            <a:xfrm>
              <a:off x="4723270" y="2414785"/>
              <a:ext cx="27860" cy="12333"/>
            </a:xfrm>
            <a:custGeom>
              <a:avLst/>
              <a:gdLst/>
              <a:ahLst/>
              <a:cxnLst/>
              <a:rect l="l" t="t" r="r" b="b"/>
              <a:pathLst>
                <a:path w="811" h="359" extrusionOk="0">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4762569" y="2414785"/>
              <a:ext cx="58915" cy="12333"/>
            </a:xfrm>
            <a:custGeom>
              <a:avLst/>
              <a:gdLst/>
              <a:ahLst/>
              <a:cxnLst/>
              <a:rect l="l" t="t" r="r" b="b"/>
              <a:pathLst>
                <a:path w="1715" h="359" extrusionOk="0">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6"/>
            <p:cNvSpPr/>
            <p:nvPr/>
          </p:nvSpPr>
          <p:spPr>
            <a:xfrm>
              <a:off x="4723270" y="2440961"/>
              <a:ext cx="27860" cy="12333"/>
            </a:xfrm>
            <a:custGeom>
              <a:avLst/>
              <a:gdLst/>
              <a:ahLst/>
              <a:cxnLst/>
              <a:rect l="l" t="t" r="r" b="b"/>
              <a:pathLst>
                <a:path w="811" h="359" extrusionOk="0">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6"/>
            <p:cNvSpPr/>
            <p:nvPr/>
          </p:nvSpPr>
          <p:spPr>
            <a:xfrm>
              <a:off x="4762569" y="2440961"/>
              <a:ext cx="58915" cy="12333"/>
            </a:xfrm>
            <a:custGeom>
              <a:avLst/>
              <a:gdLst/>
              <a:ahLst/>
              <a:cxnLst/>
              <a:rect l="l" t="t" r="r" b="b"/>
              <a:pathLst>
                <a:path w="1715" h="359" extrusionOk="0">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6"/>
            <p:cNvSpPr/>
            <p:nvPr/>
          </p:nvSpPr>
          <p:spPr>
            <a:xfrm>
              <a:off x="4864012" y="2335430"/>
              <a:ext cx="27826" cy="13123"/>
            </a:xfrm>
            <a:custGeom>
              <a:avLst/>
              <a:gdLst/>
              <a:ahLst/>
              <a:cxnLst/>
              <a:rect l="l" t="t" r="r" b="b"/>
              <a:pathLst>
                <a:path w="810" h="382" extrusionOk="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6"/>
            <p:cNvSpPr/>
            <p:nvPr/>
          </p:nvSpPr>
          <p:spPr>
            <a:xfrm>
              <a:off x="4903277" y="2335430"/>
              <a:ext cx="58915" cy="13123"/>
            </a:xfrm>
            <a:custGeom>
              <a:avLst/>
              <a:gdLst/>
              <a:ahLst/>
              <a:cxnLst/>
              <a:rect l="l" t="t" r="r" b="b"/>
              <a:pathLst>
                <a:path w="1715" h="382" extrusionOk="0">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6"/>
            <p:cNvSpPr/>
            <p:nvPr/>
          </p:nvSpPr>
          <p:spPr>
            <a:xfrm>
              <a:off x="4864012" y="2361607"/>
              <a:ext cx="27826" cy="13123"/>
            </a:xfrm>
            <a:custGeom>
              <a:avLst/>
              <a:gdLst/>
              <a:ahLst/>
              <a:cxnLst/>
              <a:rect l="l" t="t" r="r" b="b"/>
              <a:pathLst>
                <a:path w="810" h="382" extrusionOk="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6"/>
            <p:cNvSpPr/>
            <p:nvPr/>
          </p:nvSpPr>
          <p:spPr>
            <a:xfrm>
              <a:off x="4903277" y="2361607"/>
              <a:ext cx="58915" cy="13123"/>
            </a:xfrm>
            <a:custGeom>
              <a:avLst/>
              <a:gdLst/>
              <a:ahLst/>
              <a:cxnLst/>
              <a:rect l="l" t="t" r="r" b="b"/>
              <a:pathLst>
                <a:path w="1715" h="382" extrusionOk="0">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6"/>
            <p:cNvSpPr/>
            <p:nvPr/>
          </p:nvSpPr>
          <p:spPr>
            <a:xfrm>
              <a:off x="4864012" y="2388608"/>
              <a:ext cx="27826" cy="12333"/>
            </a:xfrm>
            <a:custGeom>
              <a:avLst/>
              <a:gdLst/>
              <a:ahLst/>
              <a:cxnLst/>
              <a:rect l="l" t="t" r="r" b="b"/>
              <a:pathLst>
                <a:path w="810" h="359" extrusionOk="0">
                  <a:moveTo>
                    <a:pt x="191" y="1"/>
                  </a:moveTo>
                  <a:cubicBezTo>
                    <a:pt x="95" y="1"/>
                    <a:pt x="0" y="72"/>
                    <a:pt x="0" y="168"/>
                  </a:cubicBezTo>
                  <a:cubicBezTo>
                    <a:pt x="0" y="263"/>
                    <a:pt x="95" y="358"/>
                    <a:pt x="191" y="358"/>
                  </a:cubicBezTo>
                  <a:lnTo>
                    <a:pt x="619" y="358"/>
                  </a:lnTo>
                  <a:cubicBezTo>
                    <a:pt x="738" y="358"/>
                    <a:pt x="810" y="263"/>
                    <a:pt x="810" y="168"/>
                  </a:cubicBezTo>
                  <a:cubicBezTo>
                    <a:pt x="810" y="72"/>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6"/>
            <p:cNvSpPr/>
            <p:nvPr/>
          </p:nvSpPr>
          <p:spPr>
            <a:xfrm>
              <a:off x="4903277" y="2388608"/>
              <a:ext cx="58915" cy="12333"/>
            </a:xfrm>
            <a:custGeom>
              <a:avLst/>
              <a:gdLst/>
              <a:ahLst/>
              <a:cxnLst/>
              <a:rect l="l" t="t" r="r" b="b"/>
              <a:pathLst>
                <a:path w="1715" h="359" extrusionOk="0">
                  <a:moveTo>
                    <a:pt x="191" y="1"/>
                  </a:moveTo>
                  <a:cubicBezTo>
                    <a:pt x="95" y="1"/>
                    <a:pt x="0" y="72"/>
                    <a:pt x="0" y="168"/>
                  </a:cubicBezTo>
                  <a:cubicBezTo>
                    <a:pt x="0" y="263"/>
                    <a:pt x="95" y="358"/>
                    <a:pt x="191" y="358"/>
                  </a:cubicBezTo>
                  <a:lnTo>
                    <a:pt x="1524" y="358"/>
                  </a:lnTo>
                  <a:cubicBezTo>
                    <a:pt x="1643" y="358"/>
                    <a:pt x="1715" y="263"/>
                    <a:pt x="1715" y="168"/>
                  </a:cubicBezTo>
                  <a:cubicBezTo>
                    <a:pt x="1715" y="72"/>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6"/>
            <p:cNvSpPr/>
            <p:nvPr/>
          </p:nvSpPr>
          <p:spPr>
            <a:xfrm>
              <a:off x="4864012" y="2414785"/>
              <a:ext cx="27826" cy="12333"/>
            </a:xfrm>
            <a:custGeom>
              <a:avLst/>
              <a:gdLst/>
              <a:ahLst/>
              <a:cxnLst/>
              <a:rect l="l" t="t" r="r" b="b"/>
              <a:pathLst>
                <a:path w="810" h="359" extrusionOk="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6"/>
            <p:cNvSpPr/>
            <p:nvPr/>
          </p:nvSpPr>
          <p:spPr>
            <a:xfrm>
              <a:off x="4903277" y="2414785"/>
              <a:ext cx="58915" cy="12333"/>
            </a:xfrm>
            <a:custGeom>
              <a:avLst/>
              <a:gdLst/>
              <a:ahLst/>
              <a:cxnLst/>
              <a:rect l="l" t="t" r="r" b="b"/>
              <a:pathLst>
                <a:path w="1715" h="359" extrusionOk="0">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6"/>
            <p:cNvSpPr/>
            <p:nvPr/>
          </p:nvSpPr>
          <p:spPr>
            <a:xfrm>
              <a:off x="4864012" y="2440961"/>
              <a:ext cx="27826" cy="12333"/>
            </a:xfrm>
            <a:custGeom>
              <a:avLst/>
              <a:gdLst/>
              <a:ahLst/>
              <a:cxnLst/>
              <a:rect l="l" t="t" r="r" b="b"/>
              <a:pathLst>
                <a:path w="810" h="359" extrusionOk="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6"/>
            <p:cNvSpPr/>
            <p:nvPr/>
          </p:nvSpPr>
          <p:spPr>
            <a:xfrm>
              <a:off x="4903277" y="2440961"/>
              <a:ext cx="58915" cy="12333"/>
            </a:xfrm>
            <a:custGeom>
              <a:avLst/>
              <a:gdLst/>
              <a:ahLst/>
              <a:cxnLst/>
              <a:rect l="l" t="t" r="r" b="b"/>
              <a:pathLst>
                <a:path w="1715" h="359" extrusionOk="0">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6"/>
            <p:cNvSpPr/>
            <p:nvPr/>
          </p:nvSpPr>
          <p:spPr>
            <a:xfrm>
              <a:off x="5005510" y="2335430"/>
              <a:ext cx="27035" cy="13123"/>
            </a:xfrm>
            <a:custGeom>
              <a:avLst/>
              <a:gdLst/>
              <a:ahLst/>
              <a:cxnLst/>
              <a:rect l="l" t="t" r="r" b="b"/>
              <a:pathLst>
                <a:path w="787" h="382" extrusionOk="0">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6"/>
            <p:cNvSpPr/>
            <p:nvPr/>
          </p:nvSpPr>
          <p:spPr>
            <a:xfrm>
              <a:off x="5044809" y="2335430"/>
              <a:ext cx="58090" cy="13123"/>
            </a:xfrm>
            <a:custGeom>
              <a:avLst/>
              <a:gdLst/>
              <a:ahLst/>
              <a:cxnLst/>
              <a:rect l="l" t="t" r="r" b="b"/>
              <a:pathLst>
                <a:path w="1691" h="382" extrusionOk="0">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6"/>
            <p:cNvSpPr/>
            <p:nvPr/>
          </p:nvSpPr>
          <p:spPr>
            <a:xfrm>
              <a:off x="5005510" y="2361607"/>
              <a:ext cx="27035" cy="13123"/>
            </a:xfrm>
            <a:custGeom>
              <a:avLst/>
              <a:gdLst/>
              <a:ahLst/>
              <a:cxnLst/>
              <a:rect l="l" t="t" r="r" b="b"/>
              <a:pathLst>
                <a:path w="787" h="382" extrusionOk="0">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6"/>
            <p:cNvSpPr/>
            <p:nvPr/>
          </p:nvSpPr>
          <p:spPr>
            <a:xfrm>
              <a:off x="5044809" y="2361607"/>
              <a:ext cx="58090" cy="13123"/>
            </a:xfrm>
            <a:custGeom>
              <a:avLst/>
              <a:gdLst/>
              <a:ahLst/>
              <a:cxnLst/>
              <a:rect l="l" t="t" r="r" b="b"/>
              <a:pathLst>
                <a:path w="1691" h="382" extrusionOk="0">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6"/>
            <p:cNvSpPr/>
            <p:nvPr/>
          </p:nvSpPr>
          <p:spPr>
            <a:xfrm>
              <a:off x="5005510" y="2388608"/>
              <a:ext cx="27035" cy="12333"/>
            </a:xfrm>
            <a:custGeom>
              <a:avLst/>
              <a:gdLst/>
              <a:ahLst/>
              <a:cxnLst/>
              <a:rect l="l" t="t" r="r" b="b"/>
              <a:pathLst>
                <a:path w="787" h="359" extrusionOk="0">
                  <a:moveTo>
                    <a:pt x="168" y="1"/>
                  </a:moveTo>
                  <a:cubicBezTo>
                    <a:pt x="72" y="1"/>
                    <a:pt x="1" y="72"/>
                    <a:pt x="1" y="168"/>
                  </a:cubicBezTo>
                  <a:cubicBezTo>
                    <a:pt x="1" y="263"/>
                    <a:pt x="72" y="358"/>
                    <a:pt x="168" y="358"/>
                  </a:cubicBezTo>
                  <a:lnTo>
                    <a:pt x="620" y="358"/>
                  </a:lnTo>
                  <a:cubicBezTo>
                    <a:pt x="715" y="358"/>
                    <a:pt x="787" y="263"/>
                    <a:pt x="787" y="168"/>
                  </a:cubicBezTo>
                  <a:cubicBezTo>
                    <a:pt x="787"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a:off x="5044809" y="2388608"/>
              <a:ext cx="58090" cy="12333"/>
            </a:xfrm>
            <a:custGeom>
              <a:avLst/>
              <a:gdLst/>
              <a:ahLst/>
              <a:cxnLst/>
              <a:rect l="l" t="t" r="r" b="b"/>
              <a:pathLst>
                <a:path w="1691" h="359" extrusionOk="0">
                  <a:moveTo>
                    <a:pt x="167" y="1"/>
                  </a:moveTo>
                  <a:cubicBezTo>
                    <a:pt x="71" y="1"/>
                    <a:pt x="0" y="72"/>
                    <a:pt x="0" y="168"/>
                  </a:cubicBezTo>
                  <a:cubicBezTo>
                    <a:pt x="0" y="263"/>
                    <a:pt x="71" y="358"/>
                    <a:pt x="167" y="358"/>
                  </a:cubicBezTo>
                  <a:lnTo>
                    <a:pt x="1524" y="358"/>
                  </a:lnTo>
                  <a:cubicBezTo>
                    <a:pt x="1619" y="358"/>
                    <a:pt x="1691" y="263"/>
                    <a:pt x="1691" y="168"/>
                  </a:cubicBezTo>
                  <a:cubicBezTo>
                    <a:pt x="1691"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6"/>
            <p:cNvSpPr/>
            <p:nvPr/>
          </p:nvSpPr>
          <p:spPr>
            <a:xfrm>
              <a:off x="5005510" y="2414785"/>
              <a:ext cx="27035" cy="12333"/>
            </a:xfrm>
            <a:custGeom>
              <a:avLst/>
              <a:gdLst/>
              <a:ahLst/>
              <a:cxnLst/>
              <a:rect l="l" t="t" r="r" b="b"/>
              <a:pathLst>
                <a:path w="787" h="359" extrusionOk="0">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6"/>
            <p:cNvSpPr/>
            <p:nvPr/>
          </p:nvSpPr>
          <p:spPr>
            <a:xfrm>
              <a:off x="5044809" y="2414785"/>
              <a:ext cx="58090" cy="12333"/>
            </a:xfrm>
            <a:custGeom>
              <a:avLst/>
              <a:gdLst/>
              <a:ahLst/>
              <a:cxnLst/>
              <a:rect l="l" t="t" r="r" b="b"/>
              <a:pathLst>
                <a:path w="1691" h="359" extrusionOk="0">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6"/>
            <p:cNvSpPr/>
            <p:nvPr/>
          </p:nvSpPr>
          <p:spPr>
            <a:xfrm>
              <a:off x="5005510" y="2440961"/>
              <a:ext cx="27035" cy="12333"/>
            </a:xfrm>
            <a:custGeom>
              <a:avLst/>
              <a:gdLst/>
              <a:ahLst/>
              <a:cxnLst/>
              <a:rect l="l" t="t" r="r" b="b"/>
              <a:pathLst>
                <a:path w="787" h="359" extrusionOk="0">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6"/>
            <p:cNvSpPr/>
            <p:nvPr/>
          </p:nvSpPr>
          <p:spPr>
            <a:xfrm>
              <a:off x="5044809" y="2440961"/>
              <a:ext cx="58090" cy="12333"/>
            </a:xfrm>
            <a:custGeom>
              <a:avLst/>
              <a:gdLst/>
              <a:ahLst/>
              <a:cxnLst/>
              <a:rect l="l" t="t" r="r" b="b"/>
              <a:pathLst>
                <a:path w="1691" h="359" extrusionOk="0">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6"/>
            <p:cNvSpPr/>
            <p:nvPr/>
          </p:nvSpPr>
          <p:spPr>
            <a:xfrm>
              <a:off x="4832923" y="2323991"/>
              <a:ext cx="12298" cy="144006"/>
            </a:xfrm>
            <a:custGeom>
              <a:avLst/>
              <a:gdLst/>
              <a:ahLst/>
              <a:cxnLst/>
              <a:rect l="l" t="t" r="r" b="b"/>
              <a:pathLst>
                <a:path w="358" h="4192" extrusionOk="0">
                  <a:moveTo>
                    <a:pt x="167" y="0"/>
                  </a:moveTo>
                  <a:cubicBezTo>
                    <a:pt x="72" y="0"/>
                    <a:pt x="0" y="96"/>
                    <a:pt x="0" y="191"/>
                  </a:cubicBezTo>
                  <a:lnTo>
                    <a:pt x="0" y="4001"/>
                  </a:lnTo>
                  <a:cubicBezTo>
                    <a:pt x="0" y="4120"/>
                    <a:pt x="72" y="4192"/>
                    <a:pt x="167" y="4192"/>
                  </a:cubicBezTo>
                  <a:cubicBezTo>
                    <a:pt x="286" y="4192"/>
                    <a:pt x="357" y="4120"/>
                    <a:pt x="357" y="4001"/>
                  </a:cubicBezTo>
                  <a:lnTo>
                    <a:pt x="357" y="191"/>
                  </a:lnTo>
                  <a:cubicBezTo>
                    <a:pt x="357" y="96"/>
                    <a:pt x="28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6"/>
            <p:cNvSpPr/>
            <p:nvPr/>
          </p:nvSpPr>
          <p:spPr>
            <a:xfrm>
              <a:off x="4980982" y="2323991"/>
              <a:ext cx="13123" cy="144006"/>
            </a:xfrm>
            <a:custGeom>
              <a:avLst/>
              <a:gdLst/>
              <a:ahLst/>
              <a:cxnLst/>
              <a:rect l="l" t="t" r="r" b="b"/>
              <a:pathLst>
                <a:path w="382" h="4192" extrusionOk="0">
                  <a:moveTo>
                    <a:pt x="191" y="0"/>
                  </a:moveTo>
                  <a:cubicBezTo>
                    <a:pt x="96" y="0"/>
                    <a:pt x="1" y="96"/>
                    <a:pt x="1" y="191"/>
                  </a:cubicBezTo>
                  <a:lnTo>
                    <a:pt x="1" y="4001"/>
                  </a:lnTo>
                  <a:cubicBezTo>
                    <a:pt x="1" y="4120"/>
                    <a:pt x="96" y="4192"/>
                    <a:pt x="191" y="4192"/>
                  </a:cubicBezTo>
                  <a:cubicBezTo>
                    <a:pt x="286" y="4192"/>
                    <a:pt x="382" y="4120"/>
                    <a:pt x="382" y="4001"/>
                  </a:cubicBezTo>
                  <a:lnTo>
                    <a:pt x="382" y="191"/>
                  </a:lnTo>
                  <a:cubicBezTo>
                    <a:pt x="382" y="96"/>
                    <a:pt x="286"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6"/>
            <p:cNvSpPr/>
            <p:nvPr/>
          </p:nvSpPr>
          <p:spPr>
            <a:xfrm>
              <a:off x="4737183" y="2233335"/>
              <a:ext cx="77774" cy="55514"/>
            </a:xfrm>
            <a:custGeom>
              <a:avLst/>
              <a:gdLst/>
              <a:ahLst/>
              <a:cxnLst/>
              <a:rect l="l" t="t" r="r" b="b"/>
              <a:pathLst>
                <a:path w="2264" h="1616" extrusionOk="0">
                  <a:moveTo>
                    <a:pt x="2046" y="1"/>
                  </a:moveTo>
                  <a:cubicBezTo>
                    <a:pt x="2021" y="1"/>
                    <a:pt x="1997" y="7"/>
                    <a:pt x="1977" y="20"/>
                  </a:cubicBezTo>
                  <a:lnTo>
                    <a:pt x="1334" y="377"/>
                  </a:lnTo>
                  <a:lnTo>
                    <a:pt x="620" y="68"/>
                  </a:lnTo>
                  <a:cubicBezTo>
                    <a:pt x="593" y="54"/>
                    <a:pt x="567" y="48"/>
                    <a:pt x="541" y="48"/>
                  </a:cubicBezTo>
                  <a:cubicBezTo>
                    <a:pt x="475" y="48"/>
                    <a:pt x="416" y="87"/>
                    <a:pt x="382" y="139"/>
                  </a:cubicBezTo>
                  <a:cubicBezTo>
                    <a:pt x="334" y="234"/>
                    <a:pt x="382" y="353"/>
                    <a:pt x="477" y="401"/>
                  </a:cubicBezTo>
                  <a:lnTo>
                    <a:pt x="930" y="615"/>
                  </a:lnTo>
                  <a:lnTo>
                    <a:pt x="525" y="830"/>
                  </a:lnTo>
                  <a:lnTo>
                    <a:pt x="382" y="520"/>
                  </a:lnTo>
                  <a:cubicBezTo>
                    <a:pt x="348" y="469"/>
                    <a:pt x="276" y="429"/>
                    <a:pt x="212" y="429"/>
                  </a:cubicBezTo>
                  <a:cubicBezTo>
                    <a:pt x="187" y="429"/>
                    <a:pt x="164" y="435"/>
                    <a:pt x="144" y="449"/>
                  </a:cubicBezTo>
                  <a:cubicBezTo>
                    <a:pt x="48" y="496"/>
                    <a:pt x="1" y="591"/>
                    <a:pt x="48" y="687"/>
                  </a:cubicBezTo>
                  <a:lnTo>
                    <a:pt x="287" y="1163"/>
                  </a:lnTo>
                  <a:cubicBezTo>
                    <a:pt x="310" y="1211"/>
                    <a:pt x="358" y="1234"/>
                    <a:pt x="406" y="1258"/>
                  </a:cubicBezTo>
                  <a:lnTo>
                    <a:pt x="453" y="1258"/>
                  </a:lnTo>
                  <a:cubicBezTo>
                    <a:pt x="477" y="1258"/>
                    <a:pt x="501" y="1258"/>
                    <a:pt x="549" y="1234"/>
                  </a:cubicBezTo>
                  <a:lnTo>
                    <a:pt x="1049" y="949"/>
                  </a:lnTo>
                  <a:lnTo>
                    <a:pt x="953" y="1377"/>
                  </a:lnTo>
                  <a:cubicBezTo>
                    <a:pt x="930" y="1473"/>
                    <a:pt x="977" y="1592"/>
                    <a:pt x="1072" y="1615"/>
                  </a:cubicBezTo>
                  <a:lnTo>
                    <a:pt x="1120" y="1615"/>
                  </a:lnTo>
                  <a:cubicBezTo>
                    <a:pt x="1215" y="1615"/>
                    <a:pt x="1287" y="1544"/>
                    <a:pt x="1311" y="1473"/>
                  </a:cubicBezTo>
                  <a:lnTo>
                    <a:pt x="1501" y="711"/>
                  </a:lnTo>
                  <a:lnTo>
                    <a:pt x="2144" y="353"/>
                  </a:lnTo>
                  <a:cubicBezTo>
                    <a:pt x="2239" y="306"/>
                    <a:pt x="2263" y="187"/>
                    <a:pt x="2216" y="91"/>
                  </a:cubicBezTo>
                  <a:cubicBezTo>
                    <a:pt x="2181" y="40"/>
                    <a:pt x="2110" y="1"/>
                    <a:pt x="2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6"/>
            <p:cNvSpPr/>
            <p:nvPr/>
          </p:nvSpPr>
          <p:spPr>
            <a:xfrm>
              <a:off x="5021896" y="2242988"/>
              <a:ext cx="66300" cy="12333"/>
            </a:xfrm>
            <a:custGeom>
              <a:avLst/>
              <a:gdLst/>
              <a:ahLst/>
              <a:cxnLst/>
              <a:rect l="l" t="t" r="r" b="b"/>
              <a:pathLst>
                <a:path w="1930" h="359" extrusionOk="0">
                  <a:moveTo>
                    <a:pt x="167" y="1"/>
                  </a:moveTo>
                  <a:cubicBezTo>
                    <a:pt x="72" y="1"/>
                    <a:pt x="0" y="72"/>
                    <a:pt x="0" y="168"/>
                  </a:cubicBezTo>
                  <a:cubicBezTo>
                    <a:pt x="0" y="287"/>
                    <a:pt x="72" y="358"/>
                    <a:pt x="167" y="358"/>
                  </a:cubicBezTo>
                  <a:lnTo>
                    <a:pt x="1739" y="358"/>
                  </a:lnTo>
                  <a:cubicBezTo>
                    <a:pt x="1858" y="358"/>
                    <a:pt x="1929" y="287"/>
                    <a:pt x="1929" y="168"/>
                  </a:cubicBezTo>
                  <a:cubicBezTo>
                    <a:pt x="1929" y="72"/>
                    <a:pt x="1858" y="1"/>
                    <a:pt x="1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6"/>
            <p:cNvSpPr/>
            <p:nvPr/>
          </p:nvSpPr>
          <p:spPr>
            <a:xfrm>
              <a:off x="5021896" y="2266725"/>
              <a:ext cx="66300" cy="12298"/>
            </a:xfrm>
            <a:custGeom>
              <a:avLst/>
              <a:gdLst/>
              <a:ahLst/>
              <a:cxnLst/>
              <a:rect l="l" t="t" r="r" b="b"/>
              <a:pathLst>
                <a:path w="1930" h="358" extrusionOk="0">
                  <a:moveTo>
                    <a:pt x="167" y="0"/>
                  </a:moveTo>
                  <a:cubicBezTo>
                    <a:pt x="72" y="0"/>
                    <a:pt x="0" y="72"/>
                    <a:pt x="0" y="191"/>
                  </a:cubicBezTo>
                  <a:cubicBezTo>
                    <a:pt x="0" y="286"/>
                    <a:pt x="72" y="358"/>
                    <a:pt x="167" y="358"/>
                  </a:cubicBezTo>
                  <a:lnTo>
                    <a:pt x="1739" y="358"/>
                  </a:lnTo>
                  <a:cubicBezTo>
                    <a:pt x="1858" y="358"/>
                    <a:pt x="1929" y="286"/>
                    <a:pt x="1929" y="191"/>
                  </a:cubicBezTo>
                  <a:cubicBezTo>
                    <a:pt x="1929" y="72"/>
                    <a:pt x="1858" y="0"/>
                    <a:pt x="1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6"/>
            <p:cNvSpPr/>
            <p:nvPr/>
          </p:nvSpPr>
          <p:spPr>
            <a:xfrm>
              <a:off x="4831274" y="2237285"/>
              <a:ext cx="164480" cy="47475"/>
            </a:xfrm>
            <a:custGeom>
              <a:avLst/>
              <a:gdLst/>
              <a:ahLst/>
              <a:cxnLst/>
              <a:rect l="l" t="t" r="r" b="b"/>
              <a:pathLst>
                <a:path w="4788" h="1382" extrusionOk="0">
                  <a:moveTo>
                    <a:pt x="286" y="0"/>
                  </a:moveTo>
                  <a:cubicBezTo>
                    <a:pt x="120" y="0"/>
                    <a:pt x="0" y="143"/>
                    <a:pt x="0" y="310"/>
                  </a:cubicBezTo>
                  <a:lnTo>
                    <a:pt x="0" y="1072"/>
                  </a:lnTo>
                  <a:cubicBezTo>
                    <a:pt x="0" y="1238"/>
                    <a:pt x="120" y="1381"/>
                    <a:pt x="286" y="1381"/>
                  </a:cubicBezTo>
                  <a:lnTo>
                    <a:pt x="786" y="1381"/>
                  </a:lnTo>
                  <a:cubicBezTo>
                    <a:pt x="882" y="1381"/>
                    <a:pt x="953" y="1286"/>
                    <a:pt x="953" y="1191"/>
                  </a:cubicBezTo>
                  <a:cubicBezTo>
                    <a:pt x="953" y="1096"/>
                    <a:pt x="882" y="1024"/>
                    <a:pt x="786" y="1024"/>
                  </a:cubicBezTo>
                  <a:lnTo>
                    <a:pt x="358" y="1024"/>
                  </a:lnTo>
                  <a:lnTo>
                    <a:pt x="358" y="381"/>
                  </a:lnTo>
                  <a:lnTo>
                    <a:pt x="4406" y="381"/>
                  </a:lnTo>
                  <a:lnTo>
                    <a:pt x="4406" y="1024"/>
                  </a:lnTo>
                  <a:lnTo>
                    <a:pt x="1501" y="1024"/>
                  </a:lnTo>
                  <a:cubicBezTo>
                    <a:pt x="1406" y="1024"/>
                    <a:pt x="1334" y="1096"/>
                    <a:pt x="1334" y="1191"/>
                  </a:cubicBezTo>
                  <a:cubicBezTo>
                    <a:pt x="1334" y="1286"/>
                    <a:pt x="1406" y="1381"/>
                    <a:pt x="1501" y="1381"/>
                  </a:cubicBezTo>
                  <a:lnTo>
                    <a:pt x="4478" y="1381"/>
                  </a:lnTo>
                  <a:cubicBezTo>
                    <a:pt x="4644" y="1381"/>
                    <a:pt x="4787" y="1238"/>
                    <a:pt x="4787" y="1072"/>
                  </a:cubicBezTo>
                  <a:lnTo>
                    <a:pt x="4787" y="310"/>
                  </a:lnTo>
                  <a:cubicBezTo>
                    <a:pt x="4787" y="143"/>
                    <a:pt x="4644" y="0"/>
                    <a:pt x="4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6"/>
            <p:cNvSpPr/>
            <p:nvPr/>
          </p:nvSpPr>
          <p:spPr>
            <a:xfrm>
              <a:off x="4698742" y="2109666"/>
              <a:ext cx="429544" cy="382893"/>
            </a:xfrm>
            <a:custGeom>
              <a:avLst/>
              <a:gdLst/>
              <a:ahLst/>
              <a:cxnLst/>
              <a:rect l="l" t="t" r="r" b="b"/>
              <a:pathLst>
                <a:path w="12504" h="11146" extrusionOk="0">
                  <a:moveTo>
                    <a:pt x="3120" y="2548"/>
                  </a:moveTo>
                  <a:cubicBezTo>
                    <a:pt x="3168" y="2548"/>
                    <a:pt x="3239" y="2596"/>
                    <a:pt x="3239" y="2667"/>
                  </a:cubicBezTo>
                  <a:lnTo>
                    <a:pt x="3239" y="2905"/>
                  </a:lnTo>
                  <a:lnTo>
                    <a:pt x="2096" y="2905"/>
                  </a:lnTo>
                  <a:lnTo>
                    <a:pt x="2096" y="2667"/>
                  </a:lnTo>
                  <a:cubicBezTo>
                    <a:pt x="2096" y="2596"/>
                    <a:pt x="2168" y="2548"/>
                    <a:pt x="2215" y="2548"/>
                  </a:cubicBezTo>
                  <a:close/>
                  <a:moveTo>
                    <a:pt x="9645" y="381"/>
                  </a:moveTo>
                  <a:lnTo>
                    <a:pt x="9645" y="2167"/>
                  </a:lnTo>
                  <a:lnTo>
                    <a:pt x="9383" y="2167"/>
                  </a:lnTo>
                  <a:cubicBezTo>
                    <a:pt x="9121" y="2167"/>
                    <a:pt x="8883" y="2405"/>
                    <a:pt x="8883" y="2667"/>
                  </a:cubicBezTo>
                  <a:lnTo>
                    <a:pt x="8883" y="2905"/>
                  </a:lnTo>
                  <a:lnTo>
                    <a:pt x="3597" y="2905"/>
                  </a:lnTo>
                  <a:lnTo>
                    <a:pt x="3597" y="2667"/>
                  </a:lnTo>
                  <a:cubicBezTo>
                    <a:pt x="3597" y="2405"/>
                    <a:pt x="3382" y="2167"/>
                    <a:pt x="3120" y="2167"/>
                  </a:cubicBezTo>
                  <a:lnTo>
                    <a:pt x="2858" y="2167"/>
                  </a:lnTo>
                  <a:lnTo>
                    <a:pt x="2858" y="381"/>
                  </a:lnTo>
                  <a:close/>
                  <a:moveTo>
                    <a:pt x="10265" y="2548"/>
                  </a:moveTo>
                  <a:cubicBezTo>
                    <a:pt x="10336" y="2548"/>
                    <a:pt x="10384" y="2596"/>
                    <a:pt x="10384" y="2667"/>
                  </a:cubicBezTo>
                  <a:lnTo>
                    <a:pt x="10384" y="2905"/>
                  </a:lnTo>
                  <a:lnTo>
                    <a:pt x="9264" y="2905"/>
                  </a:lnTo>
                  <a:lnTo>
                    <a:pt x="9264" y="2667"/>
                  </a:lnTo>
                  <a:cubicBezTo>
                    <a:pt x="9264" y="2596"/>
                    <a:pt x="9312" y="2548"/>
                    <a:pt x="9383" y="2548"/>
                  </a:cubicBezTo>
                  <a:close/>
                  <a:moveTo>
                    <a:pt x="905" y="0"/>
                  </a:moveTo>
                  <a:cubicBezTo>
                    <a:pt x="810" y="0"/>
                    <a:pt x="715" y="95"/>
                    <a:pt x="715" y="191"/>
                  </a:cubicBezTo>
                  <a:cubicBezTo>
                    <a:pt x="715" y="286"/>
                    <a:pt x="810" y="381"/>
                    <a:pt x="905" y="381"/>
                  </a:cubicBezTo>
                  <a:lnTo>
                    <a:pt x="2477" y="381"/>
                  </a:lnTo>
                  <a:lnTo>
                    <a:pt x="2477" y="2167"/>
                  </a:lnTo>
                  <a:lnTo>
                    <a:pt x="2215" y="2167"/>
                  </a:lnTo>
                  <a:cubicBezTo>
                    <a:pt x="1953" y="2167"/>
                    <a:pt x="1739" y="2405"/>
                    <a:pt x="1739" y="2667"/>
                  </a:cubicBezTo>
                  <a:lnTo>
                    <a:pt x="1739" y="2905"/>
                  </a:lnTo>
                  <a:lnTo>
                    <a:pt x="191" y="2905"/>
                  </a:lnTo>
                  <a:cubicBezTo>
                    <a:pt x="72" y="2905"/>
                    <a:pt x="1" y="3001"/>
                    <a:pt x="1" y="3096"/>
                  </a:cubicBezTo>
                  <a:lnTo>
                    <a:pt x="1" y="10955"/>
                  </a:lnTo>
                  <a:cubicBezTo>
                    <a:pt x="1" y="11050"/>
                    <a:pt x="72" y="11145"/>
                    <a:pt x="191" y="11145"/>
                  </a:cubicBezTo>
                  <a:lnTo>
                    <a:pt x="2453" y="11145"/>
                  </a:lnTo>
                  <a:cubicBezTo>
                    <a:pt x="2549" y="11145"/>
                    <a:pt x="2644" y="11050"/>
                    <a:pt x="2644" y="10955"/>
                  </a:cubicBezTo>
                  <a:cubicBezTo>
                    <a:pt x="2644" y="10859"/>
                    <a:pt x="2549" y="10764"/>
                    <a:pt x="2453" y="10764"/>
                  </a:cubicBezTo>
                  <a:lnTo>
                    <a:pt x="358" y="10764"/>
                  </a:lnTo>
                  <a:lnTo>
                    <a:pt x="358" y="5906"/>
                  </a:lnTo>
                  <a:lnTo>
                    <a:pt x="12122" y="5906"/>
                  </a:lnTo>
                  <a:lnTo>
                    <a:pt x="12122" y="10764"/>
                  </a:lnTo>
                  <a:lnTo>
                    <a:pt x="3192" y="10764"/>
                  </a:lnTo>
                  <a:cubicBezTo>
                    <a:pt x="3096" y="10764"/>
                    <a:pt x="3001" y="10859"/>
                    <a:pt x="3001" y="10955"/>
                  </a:cubicBezTo>
                  <a:cubicBezTo>
                    <a:pt x="3001" y="11050"/>
                    <a:pt x="3096" y="11145"/>
                    <a:pt x="3192" y="11145"/>
                  </a:cubicBezTo>
                  <a:lnTo>
                    <a:pt x="12313" y="11145"/>
                  </a:lnTo>
                  <a:cubicBezTo>
                    <a:pt x="12408" y="11145"/>
                    <a:pt x="12503" y="11050"/>
                    <a:pt x="12503" y="10955"/>
                  </a:cubicBezTo>
                  <a:lnTo>
                    <a:pt x="12503" y="4596"/>
                  </a:lnTo>
                  <a:cubicBezTo>
                    <a:pt x="12503" y="4501"/>
                    <a:pt x="12408" y="4430"/>
                    <a:pt x="12313" y="4430"/>
                  </a:cubicBezTo>
                  <a:cubicBezTo>
                    <a:pt x="12217" y="4430"/>
                    <a:pt x="12122" y="4501"/>
                    <a:pt x="12122" y="4596"/>
                  </a:cubicBezTo>
                  <a:lnTo>
                    <a:pt x="12122" y="5549"/>
                  </a:lnTo>
                  <a:lnTo>
                    <a:pt x="358" y="5549"/>
                  </a:lnTo>
                  <a:lnTo>
                    <a:pt x="358" y="3286"/>
                  </a:lnTo>
                  <a:lnTo>
                    <a:pt x="12122" y="3286"/>
                  </a:lnTo>
                  <a:lnTo>
                    <a:pt x="12122" y="3858"/>
                  </a:lnTo>
                  <a:cubicBezTo>
                    <a:pt x="12122" y="3977"/>
                    <a:pt x="12217" y="4049"/>
                    <a:pt x="12313" y="4049"/>
                  </a:cubicBezTo>
                  <a:cubicBezTo>
                    <a:pt x="12408" y="4049"/>
                    <a:pt x="12503" y="3977"/>
                    <a:pt x="12503" y="3858"/>
                  </a:cubicBezTo>
                  <a:lnTo>
                    <a:pt x="12503" y="3096"/>
                  </a:lnTo>
                  <a:cubicBezTo>
                    <a:pt x="12503" y="3001"/>
                    <a:pt x="12408" y="2905"/>
                    <a:pt x="12313" y="2905"/>
                  </a:cubicBezTo>
                  <a:lnTo>
                    <a:pt x="10765" y="2905"/>
                  </a:lnTo>
                  <a:lnTo>
                    <a:pt x="10765" y="2667"/>
                  </a:lnTo>
                  <a:cubicBezTo>
                    <a:pt x="10765" y="2405"/>
                    <a:pt x="10527" y="2167"/>
                    <a:pt x="10265" y="2167"/>
                  </a:cubicBezTo>
                  <a:lnTo>
                    <a:pt x="10003" y="2167"/>
                  </a:lnTo>
                  <a:lnTo>
                    <a:pt x="10003" y="381"/>
                  </a:lnTo>
                  <a:lnTo>
                    <a:pt x="11598" y="381"/>
                  </a:lnTo>
                  <a:cubicBezTo>
                    <a:pt x="11693" y="381"/>
                    <a:pt x="11765" y="286"/>
                    <a:pt x="11765" y="191"/>
                  </a:cubicBezTo>
                  <a:cubicBezTo>
                    <a:pt x="11765" y="95"/>
                    <a:pt x="11693" y="0"/>
                    <a:pt x="11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46"/>
          <p:cNvGrpSpPr/>
          <p:nvPr/>
        </p:nvGrpSpPr>
        <p:grpSpPr>
          <a:xfrm>
            <a:off x="4232590" y="2070032"/>
            <a:ext cx="530369" cy="530358"/>
            <a:chOff x="1298772" y="3364597"/>
            <a:chExt cx="428719" cy="429509"/>
          </a:xfrm>
        </p:grpSpPr>
        <p:sp>
          <p:nvSpPr>
            <p:cNvPr id="334" name="Google Shape;334;p46"/>
            <p:cNvSpPr/>
            <p:nvPr/>
          </p:nvSpPr>
          <p:spPr>
            <a:xfrm>
              <a:off x="1416567" y="3475040"/>
              <a:ext cx="20508" cy="13123"/>
            </a:xfrm>
            <a:custGeom>
              <a:avLst/>
              <a:gdLst/>
              <a:ahLst/>
              <a:cxnLst/>
              <a:rect l="l" t="t" r="r" b="b"/>
              <a:pathLst>
                <a:path w="597" h="382" extrusionOk="0">
                  <a:moveTo>
                    <a:pt x="191" y="0"/>
                  </a:moveTo>
                  <a:cubicBezTo>
                    <a:pt x="96" y="0"/>
                    <a:pt x="1" y="96"/>
                    <a:pt x="1" y="191"/>
                  </a:cubicBezTo>
                  <a:cubicBezTo>
                    <a:pt x="1" y="286"/>
                    <a:pt x="96" y="381"/>
                    <a:pt x="191" y="381"/>
                  </a:cubicBezTo>
                  <a:lnTo>
                    <a:pt x="429" y="381"/>
                  </a:lnTo>
                  <a:cubicBezTo>
                    <a:pt x="525" y="381"/>
                    <a:pt x="596" y="286"/>
                    <a:pt x="596" y="191"/>
                  </a:cubicBezTo>
                  <a:cubicBezTo>
                    <a:pt x="596" y="96"/>
                    <a:pt x="525"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p:nvPr/>
          </p:nvSpPr>
          <p:spPr>
            <a:xfrm>
              <a:off x="1444393" y="3475040"/>
              <a:ext cx="45036" cy="13123"/>
            </a:xfrm>
            <a:custGeom>
              <a:avLst/>
              <a:gdLst/>
              <a:ahLst/>
              <a:cxnLst/>
              <a:rect l="l" t="t" r="r" b="b"/>
              <a:pathLst>
                <a:path w="1311" h="382" extrusionOk="0">
                  <a:moveTo>
                    <a:pt x="167" y="0"/>
                  </a:moveTo>
                  <a:cubicBezTo>
                    <a:pt x="72" y="0"/>
                    <a:pt x="1" y="96"/>
                    <a:pt x="1" y="191"/>
                  </a:cubicBezTo>
                  <a:cubicBezTo>
                    <a:pt x="1" y="286"/>
                    <a:pt x="72" y="381"/>
                    <a:pt x="167" y="381"/>
                  </a:cubicBezTo>
                  <a:lnTo>
                    <a:pt x="1120" y="381"/>
                  </a:lnTo>
                  <a:cubicBezTo>
                    <a:pt x="1239" y="381"/>
                    <a:pt x="1310" y="286"/>
                    <a:pt x="1310" y="191"/>
                  </a:cubicBezTo>
                  <a:cubicBezTo>
                    <a:pt x="1310" y="96"/>
                    <a:pt x="1239"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6"/>
            <p:cNvSpPr/>
            <p:nvPr/>
          </p:nvSpPr>
          <p:spPr>
            <a:xfrm>
              <a:off x="1416567" y="3499568"/>
              <a:ext cx="20508" cy="12298"/>
            </a:xfrm>
            <a:custGeom>
              <a:avLst/>
              <a:gdLst/>
              <a:ahLst/>
              <a:cxnLst/>
              <a:rect l="l" t="t" r="r" b="b"/>
              <a:pathLst>
                <a:path w="597" h="358" extrusionOk="0">
                  <a:moveTo>
                    <a:pt x="191" y="1"/>
                  </a:moveTo>
                  <a:cubicBezTo>
                    <a:pt x="96" y="1"/>
                    <a:pt x="1" y="72"/>
                    <a:pt x="1" y="167"/>
                  </a:cubicBezTo>
                  <a:cubicBezTo>
                    <a:pt x="1" y="286"/>
                    <a:pt x="96" y="358"/>
                    <a:pt x="191" y="358"/>
                  </a:cubicBezTo>
                  <a:lnTo>
                    <a:pt x="429" y="358"/>
                  </a:lnTo>
                  <a:cubicBezTo>
                    <a:pt x="525" y="358"/>
                    <a:pt x="596" y="286"/>
                    <a:pt x="596" y="167"/>
                  </a:cubicBezTo>
                  <a:cubicBezTo>
                    <a:pt x="596" y="72"/>
                    <a:pt x="525"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6"/>
            <p:cNvSpPr/>
            <p:nvPr/>
          </p:nvSpPr>
          <p:spPr>
            <a:xfrm>
              <a:off x="1444393" y="3499568"/>
              <a:ext cx="45036" cy="12298"/>
            </a:xfrm>
            <a:custGeom>
              <a:avLst/>
              <a:gdLst/>
              <a:ahLst/>
              <a:cxnLst/>
              <a:rect l="l" t="t" r="r" b="b"/>
              <a:pathLst>
                <a:path w="1311" h="358" extrusionOk="0">
                  <a:moveTo>
                    <a:pt x="167" y="1"/>
                  </a:moveTo>
                  <a:cubicBezTo>
                    <a:pt x="72" y="1"/>
                    <a:pt x="1" y="72"/>
                    <a:pt x="1" y="167"/>
                  </a:cubicBezTo>
                  <a:cubicBezTo>
                    <a:pt x="1" y="286"/>
                    <a:pt x="72" y="358"/>
                    <a:pt x="167" y="358"/>
                  </a:cubicBezTo>
                  <a:lnTo>
                    <a:pt x="1120" y="358"/>
                  </a:lnTo>
                  <a:cubicBezTo>
                    <a:pt x="1239" y="358"/>
                    <a:pt x="1310" y="286"/>
                    <a:pt x="1310" y="167"/>
                  </a:cubicBezTo>
                  <a:cubicBezTo>
                    <a:pt x="1310" y="72"/>
                    <a:pt x="1239"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6"/>
            <p:cNvSpPr/>
            <p:nvPr/>
          </p:nvSpPr>
          <p:spPr>
            <a:xfrm>
              <a:off x="1416567" y="3451302"/>
              <a:ext cx="20508" cy="12298"/>
            </a:xfrm>
            <a:custGeom>
              <a:avLst/>
              <a:gdLst/>
              <a:ahLst/>
              <a:cxnLst/>
              <a:rect l="l" t="t" r="r" b="b"/>
              <a:pathLst>
                <a:path w="597" h="358" extrusionOk="0">
                  <a:moveTo>
                    <a:pt x="191" y="1"/>
                  </a:moveTo>
                  <a:cubicBezTo>
                    <a:pt x="96" y="1"/>
                    <a:pt x="1" y="72"/>
                    <a:pt x="1" y="191"/>
                  </a:cubicBezTo>
                  <a:cubicBezTo>
                    <a:pt x="1" y="286"/>
                    <a:pt x="96" y="358"/>
                    <a:pt x="191" y="358"/>
                  </a:cubicBezTo>
                  <a:lnTo>
                    <a:pt x="429" y="358"/>
                  </a:lnTo>
                  <a:cubicBezTo>
                    <a:pt x="525" y="358"/>
                    <a:pt x="596" y="286"/>
                    <a:pt x="596" y="191"/>
                  </a:cubicBezTo>
                  <a:cubicBezTo>
                    <a:pt x="596" y="72"/>
                    <a:pt x="525"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6"/>
            <p:cNvSpPr/>
            <p:nvPr/>
          </p:nvSpPr>
          <p:spPr>
            <a:xfrm>
              <a:off x="1444393" y="3451302"/>
              <a:ext cx="45036" cy="12298"/>
            </a:xfrm>
            <a:custGeom>
              <a:avLst/>
              <a:gdLst/>
              <a:ahLst/>
              <a:cxnLst/>
              <a:rect l="l" t="t" r="r" b="b"/>
              <a:pathLst>
                <a:path w="1311" h="358" extrusionOk="0">
                  <a:moveTo>
                    <a:pt x="167" y="1"/>
                  </a:moveTo>
                  <a:cubicBezTo>
                    <a:pt x="72" y="1"/>
                    <a:pt x="1" y="72"/>
                    <a:pt x="1" y="191"/>
                  </a:cubicBezTo>
                  <a:cubicBezTo>
                    <a:pt x="1" y="286"/>
                    <a:pt x="72" y="358"/>
                    <a:pt x="167" y="358"/>
                  </a:cubicBezTo>
                  <a:lnTo>
                    <a:pt x="1120" y="358"/>
                  </a:lnTo>
                  <a:cubicBezTo>
                    <a:pt x="1239" y="358"/>
                    <a:pt x="1310" y="286"/>
                    <a:pt x="1310" y="191"/>
                  </a:cubicBezTo>
                  <a:cubicBezTo>
                    <a:pt x="1310" y="72"/>
                    <a:pt x="1239"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6"/>
            <p:cNvSpPr/>
            <p:nvPr/>
          </p:nvSpPr>
          <p:spPr>
            <a:xfrm>
              <a:off x="1536835" y="3451302"/>
              <a:ext cx="20474" cy="12298"/>
            </a:xfrm>
            <a:custGeom>
              <a:avLst/>
              <a:gdLst/>
              <a:ahLst/>
              <a:cxnLst/>
              <a:rect l="l" t="t" r="r" b="b"/>
              <a:pathLst>
                <a:path w="596" h="358" extrusionOk="0">
                  <a:moveTo>
                    <a:pt x="191" y="1"/>
                  </a:moveTo>
                  <a:cubicBezTo>
                    <a:pt x="72" y="1"/>
                    <a:pt x="1" y="72"/>
                    <a:pt x="1" y="191"/>
                  </a:cubicBezTo>
                  <a:cubicBezTo>
                    <a:pt x="1" y="286"/>
                    <a:pt x="72" y="358"/>
                    <a:pt x="191" y="358"/>
                  </a:cubicBezTo>
                  <a:lnTo>
                    <a:pt x="405" y="358"/>
                  </a:lnTo>
                  <a:cubicBezTo>
                    <a:pt x="501" y="358"/>
                    <a:pt x="596" y="286"/>
                    <a:pt x="596" y="191"/>
                  </a:cubicBezTo>
                  <a:cubicBezTo>
                    <a:pt x="596" y="72"/>
                    <a:pt x="501"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1563836" y="3451302"/>
              <a:ext cx="45861" cy="12298"/>
            </a:xfrm>
            <a:custGeom>
              <a:avLst/>
              <a:gdLst/>
              <a:ahLst/>
              <a:cxnLst/>
              <a:rect l="l" t="t" r="r" b="b"/>
              <a:pathLst>
                <a:path w="1335" h="358" extrusionOk="0">
                  <a:moveTo>
                    <a:pt x="191" y="1"/>
                  </a:moveTo>
                  <a:cubicBezTo>
                    <a:pt x="72" y="1"/>
                    <a:pt x="0" y="72"/>
                    <a:pt x="0" y="191"/>
                  </a:cubicBezTo>
                  <a:cubicBezTo>
                    <a:pt x="0" y="286"/>
                    <a:pt x="72" y="358"/>
                    <a:pt x="191" y="358"/>
                  </a:cubicBezTo>
                  <a:lnTo>
                    <a:pt x="1144" y="358"/>
                  </a:lnTo>
                  <a:cubicBezTo>
                    <a:pt x="1239" y="358"/>
                    <a:pt x="1334" y="286"/>
                    <a:pt x="1334" y="191"/>
                  </a:cubicBezTo>
                  <a:cubicBezTo>
                    <a:pt x="1334" y="72"/>
                    <a:pt x="1239" y="1"/>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1536835" y="3475040"/>
              <a:ext cx="20474" cy="13123"/>
            </a:xfrm>
            <a:custGeom>
              <a:avLst/>
              <a:gdLst/>
              <a:ahLst/>
              <a:cxnLst/>
              <a:rect l="l" t="t" r="r" b="b"/>
              <a:pathLst>
                <a:path w="596" h="382" extrusionOk="0">
                  <a:moveTo>
                    <a:pt x="191" y="0"/>
                  </a:moveTo>
                  <a:cubicBezTo>
                    <a:pt x="72" y="0"/>
                    <a:pt x="1" y="96"/>
                    <a:pt x="1" y="191"/>
                  </a:cubicBezTo>
                  <a:cubicBezTo>
                    <a:pt x="1" y="286"/>
                    <a:pt x="72" y="381"/>
                    <a:pt x="191" y="381"/>
                  </a:cubicBezTo>
                  <a:lnTo>
                    <a:pt x="405" y="381"/>
                  </a:lnTo>
                  <a:cubicBezTo>
                    <a:pt x="501" y="381"/>
                    <a:pt x="596" y="286"/>
                    <a:pt x="596" y="191"/>
                  </a:cubicBezTo>
                  <a:cubicBezTo>
                    <a:pt x="596" y="96"/>
                    <a:pt x="501" y="0"/>
                    <a:pt x="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a:off x="1563836" y="3475040"/>
              <a:ext cx="45861" cy="13123"/>
            </a:xfrm>
            <a:custGeom>
              <a:avLst/>
              <a:gdLst/>
              <a:ahLst/>
              <a:cxnLst/>
              <a:rect l="l" t="t" r="r" b="b"/>
              <a:pathLst>
                <a:path w="1335" h="382" extrusionOk="0">
                  <a:moveTo>
                    <a:pt x="191" y="0"/>
                  </a:moveTo>
                  <a:cubicBezTo>
                    <a:pt x="72" y="0"/>
                    <a:pt x="0" y="96"/>
                    <a:pt x="0" y="191"/>
                  </a:cubicBezTo>
                  <a:cubicBezTo>
                    <a:pt x="0" y="286"/>
                    <a:pt x="72" y="381"/>
                    <a:pt x="191" y="381"/>
                  </a:cubicBezTo>
                  <a:lnTo>
                    <a:pt x="1144" y="381"/>
                  </a:lnTo>
                  <a:cubicBezTo>
                    <a:pt x="1239" y="381"/>
                    <a:pt x="1334" y="286"/>
                    <a:pt x="1334" y="191"/>
                  </a:cubicBezTo>
                  <a:cubicBezTo>
                    <a:pt x="1334" y="96"/>
                    <a:pt x="1239" y="0"/>
                    <a:pt x="1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1536835" y="3499568"/>
              <a:ext cx="20474" cy="12298"/>
            </a:xfrm>
            <a:custGeom>
              <a:avLst/>
              <a:gdLst/>
              <a:ahLst/>
              <a:cxnLst/>
              <a:rect l="l" t="t" r="r" b="b"/>
              <a:pathLst>
                <a:path w="596" h="358" extrusionOk="0">
                  <a:moveTo>
                    <a:pt x="191" y="1"/>
                  </a:moveTo>
                  <a:cubicBezTo>
                    <a:pt x="72" y="1"/>
                    <a:pt x="1" y="72"/>
                    <a:pt x="1" y="167"/>
                  </a:cubicBezTo>
                  <a:cubicBezTo>
                    <a:pt x="1" y="286"/>
                    <a:pt x="72" y="358"/>
                    <a:pt x="191" y="358"/>
                  </a:cubicBezTo>
                  <a:lnTo>
                    <a:pt x="405" y="358"/>
                  </a:lnTo>
                  <a:cubicBezTo>
                    <a:pt x="501" y="358"/>
                    <a:pt x="596" y="286"/>
                    <a:pt x="596" y="167"/>
                  </a:cubicBezTo>
                  <a:cubicBezTo>
                    <a:pt x="596" y="72"/>
                    <a:pt x="501"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a:off x="1563836" y="3499568"/>
              <a:ext cx="45861" cy="12298"/>
            </a:xfrm>
            <a:custGeom>
              <a:avLst/>
              <a:gdLst/>
              <a:ahLst/>
              <a:cxnLst/>
              <a:rect l="l" t="t" r="r" b="b"/>
              <a:pathLst>
                <a:path w="1335" h="358" extrusionOk="0">
                  <a:moveTo>
                    <a:pt x="191" y="1"/>
                  </a:moveTo>
                  <a:cubicBezTo>
                    <a:pt x="72" y="1"/>
                    <a:pt x="0" y="72"/>
                    <a:pt x="0" y="167"/>
                  </a:cubicBezTo>
                  <a:cubicBezTo>
                    <a:pt x="0" y="286"/>
                    <a:pt x="72" y="358"/>
                    <a:pt x="191" y="358"/>
                  </a:cubicBezTo>
                  <a:lnTo>
                    <a:pt x="1144" y="358"/>
                  </a:lnTo>
                  <a:cubicBezTo>
                    <a:pt x="1239" y="358"/>
                    <a:pt x="1334" y="286"/>
                    <a:pt x="1334" y="167"/>
                  </a:cubicBezTo>
                  <a:cubicBezTo>
                    <a:pt x="1334" y="72"/>
                    <a:pt x="1239" y="1"/>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1506571" y="3461952"/>
              <a:ext cx="13123" cy="39299"/>
            </a:xfrm>
            <a:custGeom>
              <a:avLst/>
              <a:gdLst/>
              <a:ahLst/>
              <a:cxnLst/>
              <a:rect l="l" t="t" r="r" b="b"/>
              <a:pathLst>
                <a:path w="382" h="1144" extrusionOk="0">
                  <a:moveTo>
                    <a:pt x="191" y="0"/>
                  </a:moveTo>
                  <a:cubicBezTo>
                    <a:pt x="96" y="0"/>
                    <a:pt x="0" y="72"/>
                    <a:pt x="0" y="191"/>
                  </a:cubicBezTo>
                  <a:lnTo>
                    <a:pt x="0" y="953"/>
                  </a:lnTo>
                  <a:cubicBezTo>
                    <a:pt x="0" y="1072"/>
                    <a:pt x="96" y="1143"/>
                    <a:pt x="191" y="1143"/>
                  </a:cubicBezTo>
                  <a:cubicBezTo>
                    <a:pt x="286" y="1143"/>
                    <a:pt x="381" y="1072"/>
                    <a:pt x="381" y="953"/>
                  </a:cubicBezTo>
                  <a:lnTo>
                    <a:pt x="381" y="191"/>
                  </a:lnTo>
                  <a:cubicBezTo>
                    <a:pt x="381" y="72"/>
                    <a:pt x="286"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1298772" y="3565009"/>
              <a:ext cx="428719" cy="229097"/>
            </a:xfrm>
            <a:custGeom>
              <a:avLst/>
              <a:gdLst/>
              <a:ahLst/>
              <a:cxnLst/>
              <a:rect l="l" t="t" r="r" b="b"/>
              <a:pathLst>
                <a:path w="12480" h="6669" extrusionOk="0">
                  <a:moveTo>
                    <a:pt x="6573" y="358"/>
                  </a:moveTo>
                  <a:cubicBezTo>
                    <a:pt x="6859" y="358"/>
                    <a:pt x="7097" y="549"/>
                    <a:pt x="7169" y="811"/>
                  </a:cubicBezTo>
                  <a:cubicBezTo>
                    <a:pt x="7312" y="1358"/>
                    <a:pt x="7383" y="1930"/>
                    <a:pt x="7383" y="2501"/>
                  </a:cubicBezTo>
                  <a:lnTo>
                    <a:pt x="5097" y="2501"/>
                  </a:lnTo>
                  <a:cubicBezTo>
                    <a:pt x="5097" y="1930"/>
                    <a:pt x="5168" y="1358"/>
                    <a:pt x="5311" y="811"/>
                  </a:cubicBezTo>
                  <a:cubicBezTo>
                    <a:pt x="5383" y="549"/>
                    <a:pt x="5621" y="358"/>
                    <a:pt x="5907" y="358"/>
                  </a:cubicBezTo>
                  <a:close/>
                  <a:moveTo>
                    <a:pt x="10598" y="358"/>
                  </a:moveTo>
                  <a:cubicBezTo>
                    <a:pt x="10860" y="358"/>
                    <a:pt x="11098" y="549"/>
                    <a:pt x="11170" y="811"/>
                  </a:cubicBezTo>
                  <a:cubicBezTo>
                    <a:pt x="11312" y="1358"/>
                    <a:pt x="11408" y="1930"/>
                    <a:pt x="11408" y="2501"/>
                  </a:cubicBezTo>
                  <a:lnTo>
                    <a:pt x="9098" y="2501"/>
                  </a:lnTo>
                  <a:cubicBezTo>
                    <a:pt x="9098" y="1930"/>
                    <a:pt x="9193" y="1358"/>
                    <a:pt x="9336" y="811"/>
                  </a:cubicBezTo>
                  <a:cubicBezTo>
                    <a:pt x="9407" y="549"/>
                    <a:pt x="9645" y="358"/>
                    <a:pt x="9907" y="358"/>
                  </a:cubicBezTo>
                  <a:close/>
                  <a:moveTo>
                    <a:pt x="3716" y="2859"/>
                  </a:moveTo>
                  <a:lnTo>
                    <a:pt x="3716" y="3192"/>
                  </a:lnTo>
                  <a:lnTo>
                    <a:pt x="739" y="3192"/>
                  </a:lnTo>
                  <a:lnTo>
                    <a:pt x="739" y="2859"/>
                  </a:lnTo>
                  <a:close/>
                  <a:moveTo>
                    <a:pt x="7716" y="2859"/>
                  </a:moveTo>
                  <a:lnTo>
                    <a:pt x="7716" y="3192"/>
                  </a:lnTo>
                  <a:lnTo>
                    <a:pt x="4763" y="3192"/>
                  </a:lnTo>
                  <a:lnTo>
                    <a:pt x="4763" y="2859"/>
                  </a:lnTo>
                  <a:close/>
                  <a:moveTo>
                    <a:pt x="11741" y="2859"/>
                  </a:moveTo>
                  <a:lnTo>
                    <a:pt x="11741" y="3192"/>
                  </a:lnTo>
                  <a:lnTo>
                    <a:pt x="8764" y="3192"/>
                  </a:lnTo>
                  <a:lnTo>
                    <a:pt x="8764" y="2859"/>
                  </a:lnTo>
                  <a:close/>
                  <a:moveTo>
                    <a:pt x="1048" y="4621"/>
                  </a:moveTo>
                  <a:lnTo>
                    <a:pt x="1048" y="6312"/>
                  </a:lnTo>
                  <a:lnTo>
                    <a:pt x="739" y="6312"/>
                  </a:lnTo>
                  <a:lnTo>
                    <a:pt x="739" y="4621"/>
                  </a:lnTo>
                  <a:close/>
                  <a:moveTo>
                    <a:pt x="5716" y="4621"/>
                  </a:moveTo>
                  <a:lnTo>
                    <a:pt x="5716" y="6312"/>
                  </a:lnTo>
                  <a:lnTo>
                    <a:pt x="1429" y="6312"/>
                  </a:lnTo>
                  <a:lnTo>
                    <a:pt x="1429" y="4621"/>
                  </a:lnTo>
                  <a:close/>
                  <a:moveTo>
                    <a:pt x="6407" y="4621"/>
                  </a:moveTo>
                  <a:lnTo>
                    <a:pt x="6407" y="6312"/>
                  </a:lnTo>
                  <a:lnTo>
                    <a:pt x="6073" y="6312"/>
                  </a:lnTo>
                  <a:lnTo>
                    <a:pt x="6073" y="4621"/>
                  </a:lnTo>
                  <a:close/>
                  <a:moveTo>
                    <a:pt x="12122" y="3549"/>
                  </a:moveTo>
                  <a:lnTo>
                    <a:pt x="12122" y="4240"/>
                  </a:lnTo>
                  <a:lnTo>
                    <a:pt x="8955" y="4240"/>
                  </a:lnTo>
                  <a:cubicBezTo>
                    <a:pt x="8860" y="4240"/>
                    <a:pt x="8764" y="4335"/>
                    <a:pt x="8764" y="4430"/>
                  </a:cubicBezTo>
                  <a:cubicBezTo>
                    <a:pt x="8764" y="4526"/>
                    <a:pt x="8860" y="4621"/>
                    <a:pt x="8955" y="4621"/>
                  </a:cubicBezTo>
                  <a:lnTo>
                    <a:pt x="11050" y="4621"/>
                  </a:lnTo>
                  <a:lnTo>
                    <a:pt x="11050" y="6312"/>
                  </a:lnTo>
                  <a:lnTo>
                    <a:pt x="6764" y="6312"/>
                  </a:lnTo>
                  <a:lnTo>
                    <a:pt x="6764" y="4621"/>
                  </a:lnTo>
                  <a:lnTo>
                    <a:pt x="8217" y="4621"/>
                  </a:lnTo>
                  <a:cubicBezTo>
                    <a:pt x="8312" y="4621"/>
                    <a:pt x="8407" y="4526"/>
                    <a:pt x="8407" y="4430"/>
                  </a:cubicBezTo>
                  <a:cubicBezTo>
                    <a:pt x="8407" y="4335"/>
                    <a:pt x="8312" y="4240"/>
                    <a:pt x="8217" y="4240"/>
                  </a:cubicBezTo>
                  <a:lnTo>
                    <a:pt x="358" y="4240"/>
                  </a:lnTo>
                  <a:lnTo>
                    <a:pt x="358" y="3549"/>
                  </a:lnTo>
                  <a:close/>
                  <a:moveTo>
                    <a:pt x="11741" y="4621"/>
                  </a:moveTo>
                  <a:lnTo>
                    <a:pt x="11741" y="6312"/>
                  </a:lnTo>
                  <a:lnTo>
                    <a:pt x="11431" y="6312"/>
                  </a:lnTo>
                  <a:lnTo>
                    <a:pt x="11431" y="4621"/>
                  </a:lnTo>
                  <a:close/>
                  <a:moveTo>
                    <a:pt x="1882" y="1"/>
                  </a:moveTo>
                  <a:cubicBezTo>
                    <a:pt x="1453" y="1"/>
                    <a:pt x="1072" y="287"/>
                    <a:pt x="953" y="691"/>
                  </a:cubicBezTo>
                  <a:cubicBezTo>
                    <a:pt x="929" y="787"/>
                    <a:pt x="977" y="882"/>
                    <a:pt x="1096" y="906"/>
                  </a:cubicBezTo>
                  <a:cubicBezTo>
                    <a:pt x="1117" y="916"/>
                    <a:pt x="1138" y="921"/>
                    <a:pt x="1158" y="921"/>
                  </a:cubicBezTo>
                  <a:cubicBezTo>
                    <a:pt x="1230" y="921"/>
                    <a:pt x="1292" y="861"/>
                    <a:pt x="1310" y="787"/>
                  </a:cubicBezTo>
                  <a:cubicBezTo>
                    <a:pt x="1382" y="525"/>
                    <a:pt x="1620" y="358"/>
                    <a:pt x="1882" y="358"/>
                  </a:cubicBezTo>
                  <a:lnTo>
                    <a:pt x="2572" y="358"/>
                  </a:lnTo>
                  <a:cubicBezTo>
                    <a:pt x="2834" y="358"/>
                    <a:pt x="3073" y="549"/>
                    <a:pt x="3144" y="811"/>
                  </a:cubicBezTo>
                  <a:cubicBezTo>
                    <a:pt x="3287" y="1358"/>
                    <a:pt x="3382" y="1930"/>
                    <a:pt x="3382" y="2501"/>
                  </a:cubicBezTo>
                  <a:lnTo>
                    <a:pt x="1072" y="2501"/>
                  </a:lnTo>
                  <a:cubicBezTo>
                    <a:pt x="1072" y="2168"/>
                    <a:pt x="1120" y="1811"/>
                    <a:pt x="1167" y="1477"/>
                  </a:cubicBezTo>
                  <a:cubicBezTo>
                    <a:pt x="1167" y="1382"/>
                    <a:pt x="1120" y="1287"/>
                    <a:pt x="1001" y="1263"/>
                  </a:cubicBezTo>
                  <a:cubicBezTo>
                    <a:pt x="905" y="1263"/>
                    <a:pt x="810" y="1334"/>
                    <a:pt x="810" y="1430"/>
                  </a:cubicBezTo>
                  <a:cubicBezTo>
                    <a:pt x="739" y="1787"/>
                    <a:pt x="715" y="2144"/>
                    <a:pt x="715" y="2501"/>
                  </a:cubicBezTo>
                  <a:lnTo>
                    <a:pt x="691" y="2501"/>
                  </a:lnTo>
                  <a:cubicBezTo>
                    <a:pt x="524" y="2501"/>
                    <a:pt x="382" y="2620"/>
                    <a:pt x="382" y="2811"/>
                  </a:cubicBezTo>
                  <a:lnTo>
                    <a:pt x="382" y="3192"/>
                  </a:lnTo>
                  <a:lnTo>
                    <a:pt x="167" y="3192"/>
                  </a:lnTo>
                  <a:cubicBezTo>
                    <a:pt x="72" y="3192"/>
                    <a:pt x="1" y="3263"/>
                    <a:pt x="1" y="3359"/>
                  </a:cubicBezTo>
                  <a:lnTo>
                    <a:pt x="1" y="4430"/>
                  </a:lnTo>
                  <a:cubicBezTo>
                    <a:pt x="1" y="4526"/>
                    <a:pt x="72" y="4621"/>
                    <a:pt x="167" y="4621"/>
                  </a:cubicBezTo>
                  <a:lnTo>
                    <a:pt x="382" y="4621"/>
                  </a:lnTo>
                  <a:lnTo>
                    <a:pt x="382" y="6312"/>
                  </a:lnTo>
                  <a:lnTo>
                    <a:pt x="167" y="6312"/>
                  </a:lnTo>
                  <a:cubicBezTo>
                    <a:pt x="72" y="6312"/>
                    <a:pt x="1" y="6383"/>
                    <a:pt x="1" y="6478"/>
                  </a:cubicBezTo>
                  <a:cubicBezTo>
                    <a:pt x="1" y="6574"/>
                    <a:pt x="72" y="6669"/>
                    <a:pt x="167" y="6669"/>
                  </a:cubicBezTo>
                  <a:lnTo>
                    <a:pt x="12313" y="6669"/>
                  </a:lnTo>
                  <a:cubicBezTo>
                    <a:pt x="12408" y="6669"/>
                    <a:pt x="12479" y="6597"/>
                    <a:pt x="12479" y="6478"/>
                  </a:cubicBezTo>
                  <a:cubicBezTo>
                    <a:pt x="12479" y="6383"/>
                    <a:pt x="12408" y="6312"/>
                    <a:pt x="12313" y="6312"/>
                  </a:cubicBezTo>
                  <a:lnTo>
                    <a:pt x="12098" y="6312"/>
                  </a:lnTo>
                  <a:lnTo>
                    <a:pt x="12098" y="4621"/>
                  </a:lnTo>
                  <a:lnTo>
                    <a:pt x="12313" y="4621"/>
                  </a:lnTo>
                  <a:cubicBezTo>
                    <a:pt x="12408" y="4621"/>
                    <a:pt x="12479" y="4526"/>
                    <a:pt x="12479" y="4430"/>
                  </a:cubicBezTo>
                  <a:lnTo>
                    <a:pt x="12479" y="3359"/>
                  </a:lnTo>
                  <a:cubicBezTo>
                    <a:pt x="12479" y="3263"/>
                    <a:pt x="12408" y="3192"/>
                    <a:pt x="12313" y="3192"/>
                  </a:cubicBezTo>
                  <a:lnTo>
                    <a:pt x="12098" y="3192"/>
                  </a:lnTo>
                  <a:lnTo>
                    <a:pt x="12098" y="2811"/>
                  </a:lnTo>
                  <a:cubicBezTo>
                    <a:pt x="12098" y="2620"/>
                    <a:pt x="11955" y="2501"/>
                    <a:pt x="11789" y="2501"/>
                  </a:cubicBezTo>
                  <a:lnTo>
                    <a:pt x="11765" y="2501"/>
                  </a:lnTo>
                  <a:cubicBezTo>
                    <a:pt x="11765" y="1906"/>
                    <a:pt x="11693" y="1311"/>
                    <a:pt x="11527" y="715"/>
                  </a:cubicBezTo>
                  <a:cubicBezTo>
                    <a:pt x="11408" y="287"/>
                    <a:pt x="11027" y="1"/>
                    <a:pt x="10598" y="1"/>
                  </a:cubicBezTo>
                  <a:lnTo>
                    <a:pt x="9907" y="1"/>
                  </a:lnTo>
                  <a:cubicBezTo>
                    <a:pt x="9479" y="1"/>
                    <a:pt x="9098" y="287"/>
                    <a:pt x="8979" y="715"/>
                  </a:cubicBezTo>
                  <a:cubicBezTo>
                    <a:pt x="8812" y="1311"/>
                    <a:pt x="8740" y="1906"/>
                    <a:pt x="8740" y="2501"/>
                  </a:cubicBezTo>
                  <a:lnTo>
                    <a:pt x="8717" y="2501"/>
                  </a:lnTo>
                  <a:cubicBezTo>
                    <a:pt x="8550" y="2501"/>
                    <a:pt x="8407" y="2620"/>
                    <a:pt x="8407" y="2811"/>
                  </a:cubicBezTo>
                  <a:lnTo>
                    <a:pt x="8407" y="3192"/>
                  </a:lnTo>
                  <a:lnTo>
                    <a:pt x="8097" y="3192"/>
                  </a:lnTo>
                  <a:lnTo>
                    <a:pt x="8097" y="2811"/>
                  </a:lnTo>
                  <a:cubicBezTo>
                    <a:pt x="8097" y="2620"/>
                    <a:pt x="7955" y="2501"/>
                    <a:pt x="7788" y="2501"/>
                  </a:cubicBezTo>
                  <a:lnTo>
                    <a:pt x="7764" y="2501"/>
                  </a:lnTo>
                  <a:cubicBezTo>
                    <a:pt x="7764" y="1906"/>
                    <a:pt x="7669" y="1311"/>
                    <a:pt x="7526" y="715"/>
                  </a:cubicBezTo>
                  <a:cubicBezTo>
                    <a:pt x="7407" y="287"/>
                    <a:pt x="7026" y="1"/>
                    <a:pt x="6573" y="1"/>
                  </a:cubicBezTo>
                  <a:lnTo>
                    <a:pt x="5907" y="1"/>
                  </a:lnTo>
                  <a:cubicBezTo>
                    <a:pt x="5454" y="1"/>
                    <a:pt x="5073" y="287"/>
                    <a:pt x="4978" y="715"/>
                  </a:cubicBezTo>
                  <a:cubicBezTo>
                    <a:pt x="4811" y="1311"/>
                    <a:pt x="4740" y="1906"/>
                    <a:pt x="4716" y="2501"/>
                  </a:cubicBezTo>
                  <a:lnTo>
                    <a:pt x="4692" y="2501"/>
                  </a:lnTo>
                  <a:cubicBezTo>
                    <a:pt x="4525" y="2501"/>
                    <a:pt x="4382" y="2620"/>
                    <a:pt x="4382" y="2811"/>
                  </a:cubicBezTo>
                  <a:lnTo>
                    <a:pt x="4382" y="3192"/>
                  </a:lnTo>
                  <a:lnTo>
                    <a:pt x="4073" y="3192"/>
                  </a:lnTo>
                  <a:lnTo>
                    <a:pt x="4073" y="2811"/>
                  </a:lnTo>
                  <a:cubicBezTo>
                    <a:pt x="4073" y="2620"/>
                    <a:pt x="3930" y="2501"/>
                    <a:pt x="3763" y="2501"/>
                  </a:cubicBezTo>
                  <a:lnTo>
                    <a:pt x="3739" y="2501"/>
                  </a:lnTo>
                  <a:cubicBezTo>
                    <a:pt x="3739" y="1906"/>
                    <a:pt x="3668" y="1311"/>
                    <a:pt x="3501" y="715"/>
                  </a:cubicBezTo>
                  <a:cubicBezTo>
                    <a:pt x="3382" y="287"/>
                    <a:pt x="3001" y="1"/>
                    <a:pt x="2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6"/>
            <p:cNvSpPr/>
            <p:nvPr/>
          </p:nvSpPr>
          <p:spPr>
            <a:xfrm>
              <a:off x="1391215" y="3364597"/>
              <a:ext cx="243834" cy="167743"/>
            </a:xfrm>
            <a:custGeom>
              <a:avLst/>
              <a:gdLst/>
              <a:ahLst/>
              <a:cxnLst/>
              <a:rect l="l" t="t" r="r" b="b"/>
              <a:pathLst>
                <a:path w="7098" h="4883" extrusionOk="0">
                  <a:moveTo>
                    <a:pt x="6740" y="1286"/>
                  </a:moveTo>
                  <a:lnTo>
                    <a:pt x="6740" y="1929"/>
                  </a:lnTo>
                  <a:lnTo>
                    <a:pt x="358" y="1929"/>
                  </a:lnTo>
                  <a:lnTo>
                    <a:pt x="358" y="1286"/>
                  </a:lnTo>
                  <a:close/>
                  <a:moveTo>
                    <a:pt x="1715" y="0"/>
                  </a:moveTo>
                  <a:cubicBezTo>
                    <a:pt x="1620" y="0"/>
                    <a:pt x="1525" y="72"/>
                    <a:pt x="1525" y="191"/>
                  </a:cubicBezTo>
                  <a:lnTo>
                    <a:pt x="1525" y="929"/>
                  </a:lnTo>
                  <a:lnTo>
                    <a:pt x="167" y="929"/>
                  </a:lnTo>
                  <a:cubicBezTo>
                    <a:pt x="72" y="929"/>
                    <a:pt x="1" y="1001"/>
                    <a:pt x="1" y="1120"/>
                  </a:cubicBezTo>
                  <a:lnTo>
                    <a:pt x="1" y="4692"/>
                  </a:lnTo>
                  <a:cubicBezTo>
                    <a:pt x="1" y="4787"/>
                    <a:pt x="72" y="4882"/>
                    <a:pt x="167" y="4882"/>
                  </a:cubicBezTo>
                  <a:lnTo>
                    <a:pt x="6931" y="4882"/>
                  </a:lnTo>
                  <a:cubicBezTo>
                    <a:pt x="7026" y="4882"/>
                    <a:pt x="7097" y="4787"/>
                    <a:pt x="7097" y="4692"/>
                  </a:cubicBezTo>
                  <a:lnTo>
                    <a:pt x="7097" y="3525"/>
                  </a:lnTo>
                  <a:cubicBezTo>
                    <a:pt x="7097" y="3406"/>
                    <a:pt x="7026" y="3334"/>
                    <a:pt x="6931" y="3334"/>
                  </a:cubicBezTo>
                  <a:cubicBezTo>
                    <a:pt x="6812" y="3334"/>
                    <a:pt x="6740" y="3406"/>
                    <a:pt x="6740" y="3525"/>
                  </a:cubicBezTo>
                  <a:lnTo>
                    <a:pt x="6740" y="4501"/>
                  </a:lnTo>
                  <a:lnTo>
                    <a:pt x="358" y="4501"/>
                  </a:lnTo>
                  <a:lnTo>
                    <a:pt x="358" y="2310"/>
                  </a:lnTo>
                  <a:lnTo>
                    <a:pt x="6740" y="2310"/>
                  </a:lnTo>
                  <a:lnTo>
                    <a:pt x="6740" y="2787"/>
                  </a:lnTo>
                  <a:cubicBezTo>
                    <a:pt x="6740" y="2882"/>
                    <a:pt x="6812" y="2953"/>
                    <a:pt x="6931" y="2953"/>
                  </a:cubicBezTo>
                  <a:cubicBezTo>
                    <a:pt x="7026" y="2953"/>
                    <a:pt x="7097" y="2882"/>
                    <a:pt x="7097" y="2787"/>
                  </a:cubicBezTo>
                  <a:lnTo>
                    <a:pt x="7097" y="1120"/>
                  </a:lnTo>
                  <a:cubicBezTo>
                    <a:pt x="7097" y="1001"/>
                    <a:pt x="7026" y="929"/>
                    <a:pt x="6931" y="929"/>
                  </a:cubicBezTo>
                  <a:lnTo>
                    <a:pt x="5573" y="929"/>
                  </a:lnTo>
                  <a:lnTo>
                    <a:pt x="5573" y="191"/>
                  </a:lnTo>
                  <a:cubicBezTo>
                    <a:pt x="5573" y="72"/>
                    <a:pt x="5478" y="0"/>
                    <a:pt x="5383" y="0"/>
                  </a:cubicBezTo>
                  <a:cubicBezTo>
                    <a:pt x="5287" y="0"/>
                    <a:pt x="5192" y="72"/>
                    <a:pt x="5192" y="191"/>
                  </a:cubicBezTo>
                  <a:lnTo>
                    <a:pt x="5192" y="929"/>
                  </a:lnTo>
                  <a:lnTo>
                    <a:pt x="1906" y="929"/>
                  </a:lnTo>
                  <a:lnTo>
                    <a:pt x="1906" y="191"/>
                  </a:lnTo>
                  <a:cubicBezTo>
                    <a:pt x="1906" y="72"/>
                    <a:pt x="1810"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9" name="Google Shape;349;p46"/>
          <p:cNvPicPr preferRelativeResize="0"/>
          <p:nvPr/>
        </p:nvPicPr>
        <p:blipFill rotWithShape="1">
          <a:blip r:embed="rId3">
            <a:alphaModFix/>
          </a:blip>
          <a:srcRect l="3174" t="16283" r="2056" b="18215"/>
          <a:stretch/>
        </p:blipFill>
        <p:spPr>
          <a:xfrm rot="647233">
            <a:off x="4961790" y="174303"/>
            <a:ext cx="4077931" cy="1493466"/>
          </a:xfrm>
          <a:prstGeom prst="rect">
            <a:avLst/>
          </a:prstGeom>
          <a:noFill/>
          <a:ln>
            <a:noFill/>
          </a:ln>
        </p:spPr>
      </p:pic>
      <p:grpSp>
        <p:nvGrpSpPr>
          <p:cNvPr id="3" name="Google Shape;385;p49">
            <a:extLst>
              <a:ext uri="{FF2B5EF4-FFF2-40B4-BE49-F238E27FC236}">
                <a16:creationId xmlns:a16="http://schemas.microsoft.com/office/drawing/2014/main" id="{C000DD24-4500-ECF6-29B3-37281C51222A}"/>
              </a:ext>
            </a:extLst>
          </p:cNvPr>
          <p:cNvGrpSpPr/>
          <p:nvPr/>
        </p:nvGrpSpPr>
        <p:grpSpPr>
          <a:xfrm>
            <a:off x="1715759" y="1902601"/>
            <a:ext cx="278398" cy="445573"/>
            <a:chOff x="2074314" y="4039520"/>
            <a:chExt cx="268362" cy="429509"/>
          </a:xfrm>
        </p:grpSpPr>
        <p:sp>
          <p:nvSpPr>
            <p:cNvPr id="4" name="Google Shape;386;p49">
              <a:extLst>
                <a:ext uri="{FF2B5EF4-FFF2-40B4-BE49-F238E27FC236}">
                  <a16:creationId xmlns:a16="http://schemas.microsoft.com/office/drawing/2014/main" id="{7BA62365-C551-AC73-7A2C-380FD8383D8A}"/>
                </a:ext>
              </a:extLst>
            </p:cNvPr>
            <p:cNvSpPr/>
            <p:nvPr/>
          </p:nvSpPr>
          <p:spPr>
            <a:xfrm>
              <a:off x="2187231" y="4431379"/>
              <a:ext cx="42563" cy="12298"/>
            </a:xfrm>
            <a:custGeom>
              <a:avLst/>
              <a:gdLst/>
              <a:ahLst/>
              <a:cxnLst/>
              <a:rect l="l" t="t" r="r" b="b"/>
              <a:pathLst>
                <a:path w="1239" h="358" extrusionOk="0">
                  <a:moveTo>
                    <a:pt x="191" y="0"/>
                  </a:moveTo>
                  <a:cubicBezTo>
                    <a:pt x="95" y="0"/>
                    <a:pt x="0" y="96"/>
                    <a:pt x="0" y="191"/>
                  </a:cubicBezTo>
                  <a:cubicBezTo>
                    <a:pt x="0" y="286"/>
                    <a:pt x="95" y="357"/>
                    <a:pt x="191" y="357"/>
                  </a:cubicBezTo>
                  <a:lnTo>
                    <a:pt x="1048" y="357"/>
                  </a:lnTo>
                  <a:cubicBezTo>
                    <a:pt x="1143" y="357"/>
                    <a:pt x="1238" y="286"/>
                    <a:pt x="1238" y="191"/>
                  </a:cubicBezTo>
                  <a:cubicBezTo>
                    <a:pt x="1238" y="96"/>
                    <a:pt x="1143" y="0"/>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7;p49">
              <a:extLst>
                <a:ext uri="{FF2B5EF4-FFF2-40B4-BE49-F238E27FC236}">
                  <a16:creationId xmlns:a16="http://schemas.microsoft.com/office/drawing/2014/main" id="{3A3DABBA-EA60-67A1-B8F2-3D09D786A3AF}"/>
                </a:ext>
              </a:extLst>
            </p:cNvPr>
            <p:cNvSpPr/>
            <p:nvPr/>
          </p:nvSpPr>
          <p:spPr>
            <a:xfrm>
              <a:off x="2074314" y="4039520"/>
              <a:ext cx="268362" cy="429509"/>
            </a:xfrm>
            <a:custGeom>
              <a:avLst/>
              <a:gdLst/>
              <a:ahLst/>
              <a:cxnLst/>
              <a:rect l="l" t="t" r="r" b="b"/>
              <a:pathLst>
                <a:path w="7812" h="12503" extrusionOk="0">
                  <a:moveTo>
                    <a:pt x="4121" y="1786"/>
                  </a:moveTo>
                  <a:cubicBezTo>
                    <a:pt x="4192" y="1786"/>
                    <a:pt x="4240" y="1834"/>
                    <a:pt x="4240" y="1882"/>
                  </a:cubicBezTo>
                  <a:lnTo>
                    <a:pt x="4335" y="2215"/>
                  </a:lnTo>
                  <a:lnTo>
                    <a:pt x="3478" y="2215"/>
                  </a:lnTo>
                  <a:lnTo>
                    <a:pt x="3573" y="1882"/>
                  </a:lnTo>
                  <a:cubicBezTo>
                    <a:pt x="3573" y="1834"/>
                    <a:pt x="3620" y="1786"/>
                    <a:pt x="3692" y="1786"/>
                  </a:cubicBezTo>
                  <a:close/>
                  <a:moveTo>
                    <a:pt x="5407" y="2572"/>
                  </a:moveTo>
                  <a:cubicBezTo>
                    <a:pt x="5502" y="2572"/>
                    <a:pt x="5597" y="2620"/>
                    <a:pt x="5669" y="2667"/>
                  </a:cubicBezTo>
                  <a:lnTo>
                    <a:pt x="6002" y="2929"/>
                  </a:lnTo>
                  <a:lnTo>
                    <a:pt x="1811" y="2929"/>
                  </a:lnTo>
                  <a:lnTo>
                    <a:pt x="2144" y="2667"/>
                  </a:lnTo>
                  <a:cubicBezTo>
                    <a:pt x="2215" y="2620"/>
                    <a:pt x="2311" y="2572"/>
                    <a:pt x="2430" y="2572"/>
                  </a:cubicBezTo>
                  <a:close/>
                  <a:moveTo>
                    <a:pt x="2477" y="3287"/>
                  </a:moveTo>
                  <a:lnTo>
                    <a:pt x="2644" y="4620"/>
                  </a:lnTo>
                  <a:lnTo>
                    <a:pt x="1858" y="4620"/>
                  </a:lnTo>
                  <a:lnTo>
                    <a:pt x="1501" y="3287"/>
                  </a:lnTo>
                  <a:close/>
                  <a:moveTo>
                    <a:pt x="3716" y="3287"/>
                  </a:moveTo>
                  <a:lnTo>
                    <a:pt x="3716" y="4620"/>
                  </a:lnTo>
                  <a:lnTo>
                    <a:pt x="3001" y="4620"/>
                  </a:lnTo>
                  <a:lnTo>
                    <a:pt x="2835" y="3287"/>
                  </a:lnTo>
                  <a:close/>
                  <a:moveTo>
                    <a:pt x="4978" y="3287"/>
                  </a:moveTo>
                  <a:lnTo>
                    <a:pt x="4811" y="4620"/>
                  </a:lnTo>
                  <a:lnTo>
                    <a:pt x="4097" y="4620"/>
                  </a:lnTo>
                  <a:lnTo>
                    <a:pt x="4097" y="3287"/>
                  </a:lnTo>
                  <a:close/>
                  <a:moveTo>
                    <a:pt x="1882" y="6049"/>
                  </a:moveTo>
                  <a:lnTo>
                    <a:pt x="2120" y="8550"/>
                  </a:lnTo>
                  <a:cubicBezTo>
                    <a:pt x="2168" y="8978"/>
                    <a:pt x="2287" y="9335"/>
                    <a:pt x="2477" y="9574"/>
                  </a:cubicBezTo>
                  <a:lnTo>
                    <a:pt x="2311" y="9574"/>
                  </a:lnTo>
                  <a:cubicBezTo>
                    <a:pt x="1668" y="9574"/>
                    <a:pt x="1120" y="9121"/>
                    <a:pt x="1001" y="8502"/>
                  </a:cubicBezTo>
                  <a:lnTo>
                    <a:pt x="548" y="6049"/>
                  </a:lnTo>
                  <a:close/>
                  <a:moveTo>
                    <a:pt x="7336" y="4977"/>
                  </a:moveTo>
                  <a:cubicBezTo>
                    <a:pt x="7383" y="4977"/>
                    <a:pt x="7407" y="5001"/>
                    <a:pt x="7407" y="5001"/>
                  </a:cubicBezTo>
                  <a:cubicBezTo>
                    <a:pt x="7431" y="5025"/>
                    <a:pt x="7431" y="5049"/>
                    <a:pt x="7431" y="5096"/>
                  </a:cubicBezTo>
                  <a:lnTo>
                    <a:pt x="7312" y="5692"/>
                  </a:lnTo>
                  <a:lnTo>
                    <a:pt x="3358" y="5692"/>
                  </a:lnTo>
                  <a:cubicBezTo>
                    <a:pt x="3263" y="5692"/>
                    <a:pt x="3192" y="5763"/>
                    <a:pt x="3192" y="5859"/>
                  </a:cubicBezTo>
                  <a:cubicBezTo>
                    <a:pt x="3192" y="5978"/>
                    <a:pt x="3263" y="6049"/>
                    <a:pt x="3358" y="6049"/>
                  </a:cubicBezTo>
                  <a:lnTo>
                    <a:pt x="3716" y="6049"/>
                  </a:lnTo>
                  <a:lnTo>
                    <a:pt x="3716" y="9574"/>
                  </a:lnTo>
                  <a:lnTo>
                    <a:pt x="3073" y="9574"/>
                  </a:lnTo>
                  <a:cubicBezTo>
                    <a:pt x="2835" y="9574"/>
                    <a:pt x="2549" y="9193"/>
                    <a:pt x="2501" y="8526"/>
                  </a:cubicBezTo>
                  <a:lnTo>
                    <a:pt x="2263" y="6049"/>
                  </a:lnTo>
                  <a:lnTo>
                    <a:pt x="2644" y="6049"/>
                  </a:lnTo>
                  <a:cubicBezTo>
                    <a:pt x="2739" y="6049"/>
                    <a:pt x="2811" y="5978"/>
                    <a:pt x="2811" y="5859"/>
                  </a:cubicBezTo>
                  <a:cubicBezTo>
                    <a:pt x="2811" y="5763"/>
                    <a:pt x="2739" y="5692"/>
                    <a:pt x="2644" y="5692"/>
                  </a:cubicBezTo>
                  <a:lnTo>
                    <a:pt x="501" y="5692"/>
                  </a:lnTo>
                  <a:lnTo>
                    <a:pt x="382" y="5096"/>
                  </a:lnTo>
                  <a:cubicBezTo>
                    <a:pt x="382" y="5049"/>
                    <a:pt x="382" y="5025"/>
                    <a:pt x="406" y="5001"/>
                  </a:cubicBezTo>
                  <a:cubicBezTo>
                    <a:pt x="406" y="5001"/>
                    <a:pt x="429" y="4977"/>
                    <a:pt x="477" y="4977"/>
                  </a:cubicBezTo>
                  <a:close/>
                  <a:moveTo>
                    <a:pt x="5549" y="6049"/>
                  </a:moveTo>
                  <a:lnTo>
                    <a:pt x="5311" y="8526"/>
                  </a:lnTo>
                  <a:cubicBezTo>
                    <a:pt x="5264" y="9193"/>
                    <a:pt x="4978" y="9574"/>
                    <a:pt x="4740" y="9574"/>
                  </a:cubicBezTo>
                  <a:lnTo>
                    <a:pt x="4097" y="9574"/>
                  </a:lnTo>
                  <a:lnTo>
                    <a:pt x="4097" y="6049"/>
                  </a:lnTo>
                  <a:close/>
                  <a:moveTo>
                    <a:pt x="7264" y="6049"/>
                  </a:moveTo>
                  <a:lnTo>
                    <a:pt x="6812" y="8502"/>
                  </a:lnTo>
                  <a:cubicBezTo>
                    <a:pt x="6693" y="9121"/>
                    <a:pt x="6145" y="9574"/>
                    <a:pt x="5502" y="9574"/>
                  </a:cubicBezTo>
                  <a:lnTo>
                    <a:pt x="5335" y="9574"/>
                  </a:lnTo>
                  <a:cubicBezTo>
                    <a:pt x="5526" y="9335"/>
                    <a:pt x="5645" y="8978"/>
                    <a:pt x="5692" y="8550"/>
                  </a:cubicBezTo>
                  <a:lnTo>
                    <a:pt x="5930" y="6049"/>
                  </a:lnTo>
                  <a:close/>
                  <a:moveTo>
                    <a:pt x="3906" y="0"/>
                  </a:moveTo>
                  <a:cubicBezTo>
                    <a:pt x="3811" y="0"/>
                    <a:pt x="3716" y="72"/>
                    <a:pt x="3716" y="191"/>
                  </a:cubicBezTo>
                  <a:lnTo>
                    <a:pt x="3716" y="1429"/>
                  </a:lnTo>
                  <a:lnTo>
                    <a:pt x="3692" y="1429"/>
                  </a:lnTo>
                  <a:cubicBezTo>
                    <a:pt x="3478" y="1429"/>
                    <a:pt x="3263" y="1572"/>
                    <a:pt x="3216" y="1786"/>
                  </a:cubicBezTo>
                  <a:lnTo>
                    <a:pt x="3097" y="2215"/>
                  </a:lnTo>
                  <a:lnTo>
                    <a:pt x="2430" y="2215"/>
                  </a:lnTo>
                  <a:cubicBezTo>
                    <a:pt x="2239" y="2215"/>
                    <a:pt x="2049" y="2263"/>
                    <a:pt x="1906" y="2382"/>
                  </a:cubicBezTo>
                  <a:lnTo>
                    <a:pt x="1168" y="2953"/>
                  </a:lnTo>
                  <a:cubicBezTo>
                    <a:pt x="1096" y="3001"/>
                    <a:pt x="1072" y="3072"/>
                    <a:pt x="1096" y="3144"/>
                  </a:cubicBezTo>
                  <a:lnTo>
                    <a:pt x="1477" y="4620"/>
                  </a:lnTo>
                  <a:lnTo>
                    <a:pt x="477" y="4620"/>
                  </a:lnTo>
                  <a:cubicBezTo>
                    <a:pt x="334" y="4620"/>
                    <a:pt x="215" y="4668"/>
                    <a:pt x="120" y="4787"/>
                  </a:cubicBezTo>
                  <a:cubicBezTo>
                    <a:pt x="24" y="4882"/>
                    <a:pt x="1" y="5025"/>
                    <a:pt x="24" y="5144"/>
                  </a:cubicBezTo>
                  <a:cubicBezTo>
                    <a:pt x="72" y="5477"/>
                    <a:pt x="572" y="8121"/>
                    <a:pt x="644" y="8573"/>
                  </a:cubicBezTo>
                  <a:cubicBezTo>
                    <a:pt x="787" y="9359"/>
                    <a:pt x="1501" y="9955"/>
                    <a:pt x="2311" y="9955"/>
                  </a:cubicBezTo>
                  <a:lnTo>
                    <a:pt x="2692" y="9955"/>
                  </a:lnTo>
                  <a:lnTo>
                    <a:pt x="2692" y="10431"/>
                  </a:lnTo>
                  <a:cubicBezTo>
                    <a:pt x="2692" y="10550"/>
                    <a:pt x="2787" y="10621"/>
                    <a:pt x="2882" y="10621"/>
                  </a:cubicBezTo>
                  <a:cubicBezTo>
                    <a:pt x="2977" y="10621"/>
                    <a:pt x="3073" y="10550"/>
                    <a:pt x="3073" y="10431"/>
                  </a:cubicBezTo>
                  <a:lnTo>
                    <a:pt x="3073" y="9955"/>
                  </a:lnTo>
                  <a:lnTo>
                    <a:pt x="4740" y="9955"/>
                  </a:lnTo>
                  <a:lnTo>
                    <a:pt x="4740" y="12312"/>
                  </a:lnTo>
                  <a:cubicBezTo>
                    <a:pt x="4740" y="12431"/>
                    <a:pt x="4835" y="12503"/>
                    <a:pt x="4930" y="12503"/>
                  </a:cubicBezTo>
                  <a:cubicBezTo>
                    <a:pt x="5026" y="12503"/>
                    <a:pt x="5121" y="12431"/>
                    <a:pt x="5121" y="12312"/>
                  </a:cubicBezTo>
                  <a:lnTo>
                    <a:pt x="5121" y="9955"/>
                  </a:lnTo>
                  <a:lnTo>
                    <a:pt x="5502" y="9955"/>
                  </a:lnTo>
                  <a:cubicBezTo>
                    <a:pt x="6311" y="9955"/>
                    <a:pt x="7026" y="9359"/>
                    <a:pt x="7169" y="8573"/>
                  </a:cubicBezTo>
                  <a:cubicBezTo>
                    <a:pt x="7240" y="8121"/>
                    <a:pt x="7717" y="5501"/>
                    <a:pt x="7788" y="5144"/>
                  </a:cubicBezTo>
                  <a:cubicBezTo>
                    <a:pt x="7812" y="5025"/>
                    <a:pt x="7788" y="4882"/>
                    <a:pt x="7693" y="4787"/>
                  </a:cubicBezTo>
                  <a:cubicBezTo>
                    <a:pt x="7597" y="4668"/>
                    <a:pt x="7478" y="4620"/>
                    <a:pt x="7336" y="4620"/>
                  </a:cubicBezTo>
                  <a:lnTo>
                    <a:pt x="6335" y="4620"/>
                  </a:lnTo>
                  <a:lnTo>
                    <a:pt x="6359" y="4573"/>
                  </a:lnTo>
                  <a:cubicBezTo>
                    <a:pt x="6383" y="4453"/>
                    <a:pt x="6311" y="4358"/>
                    <a:pt x="6216" y="4334"/>
                  </a:cubicBezTo>
                  <a:cubicBezTo>
                    <a:pt x="6204" y="4331"/>
                    <a:pt x="6191" y="4330"/>
                    <a:pt x="6179" y="4330"/>
                  </a:cubicBezTo>
                  <a:cubicBezTo>
                    <a:pt x="6097" y="4330"/>
                    <a:pt x="6023" y="4395"/>
                    <a:pt x="6002" y="4477"/>
                  </a:cubicBezTo>
                  <a:lnTo>
                    <a:pt x="5954" y="4620"/>
                  </a:lnTo>
                  <a:lnTo>
                    <a:pt x="5168" y="4620"/>
                  </a:lnTo>
                  <a:lnTo>
                    <a:pt x="5335" y="3287"/>
                  </a:lnTo>
                  <a:lnTo>
                    <a:pt x="6311" y="3287"/>
                  </a:lnTo>
                  <a:lnTo>
                    <a:pt x="6192" y="3739"/>
                  </a:lnTo>
                  <a:cubicBezTo>
                    <a:pt x="6169" y="3834"/>
                    <a:pt x="6216" y="3930"/>
                    <a:pt x="6311" y="3953"/>
                  </a:cubicBezTo>
                  <a:cubicBezTo>
                    <a:pt x="6328" y="3957"/>
                    <a:pt x="6345" y="3959"/>
                    <a:pt x="6362" y="3959"/>
                  </a:cubicBezTo>
                  <a:cubicBezTo>
                    <a:pt x="6445" y="3959"/>
                    <a:pt x="6530" y="3913"/>
                    <a:pt x="6550" y="3834"/>
                  </a:cubicBezTo>
                  <a:lnTo>
                    <a:pt x="6716" y="3144"/>
                  </a:lnTo>
                  <a:cubicBezTo>
                    <a:pt x="6740" y="3072"/>
                    <a:pt x="6716" y="3001"/>
                    <a:pt x="6645" y="2953"/>
                  </a:cubicBezTo>
                  <a:lnTo>
                    <a:pt x="5907" y="2382"/>
                  </a:lnTo>
                  <a:cubicBezTo>
                    <a:pt x="5764" y="2263"/>
                    <a:pt x="5573" y="2215"/>
                    <a:pt x="5407" y="2215"/>
                  </a:cubicBezTo>
                  <a:lnTo>
                    <a:pt x="4716" y="2215"/>
                  </a:lnTo>
                  <a:lnTo>
                    <a:pt x="4597" y="1786"/>
                  </a:lnTo>
                  <a:cubicBezTo>
                    <a:pt x="4549" y="1572"/>
                    <a:pt x="4335" y="1429"/>
                    <a:pt x="4121" y="1429"/>
                  </a:cubicBezTo>
                  <a:lnTo>
                    <a:pt x="4097" y="1429"/>
                  </a:lnTo>
                  <a:lnTo>
                    <a:pt x="4097" y="191"/>
                  </a:lnTo>
                  <a:cubicBezTo>
                    <a:pt x="4097" y="72"/>
                    <a:pt x="4001" y="0"/>
                    <a:pt x="3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8;p49">
              <a:extLst>
                <a:ext uri="{FF2B5EF4-FFF2-40B4-BE49-F238E27FC236}">
                  <a16:creationId xmlns:a16="http://schemas.microsoft.com/office/drawing/2014/main" id="{00F7A696-EE27-92B0-01EE-5B5B23113FC2}"/>
                </a:ext>
              </a:extLst>
            </p:cNvPr>
            <p:cNvSpPr/>
            <p:nvPr/>
          </p:nvSpPr>
          <p:spPr>
            <a:xfrm>
              <a:off x="2170845" y="4053571"/>
              <a:ext cx="16420" cy="28513"/>
            </a:xfrm>
            <a:custGeom>
              <a:avLst/>
              <a:gdLst/>
              <a:ahLst/>
              <a:cxnLst/>
              <a:rect l="l" t="t" r="r" b="b"/>
              <a:pathLst>
                <a:path w="478" h="830" extrusionOk="0">
                  <a:moveTo>
                    <a:pt x="257" y="1"/>
                  </a:moveTo>
                  <a:cubicBezTo>
                    <a:pt x="199" y="1"/>
                    <a:pt x="148" y="26"/>
                    <a:pt x="120" y="67"/>
                  </a:cubicBezTo>
                  <a:cubicBezTo>
                    <a:pt x="48" y="163"/>
                    <a:pt x="1" y="282"/>
                    <a:pt x="1" y="401"/>
                  </a:cubicBezTo>
                  <a:cubicBezTo>
                    <a:pt x="1" y="520"/>
                    <a:pt x="48" y="639"/>
                    <a:pt x="120" y="734"/>
                  </a:cubicBezTo>
                  <a:cubicBezTo>
                    <a:pt x="144" y="806"/>
                    <a:pt x="215" y="830"/>
                    <a:pt x="263" y="830"/>
                  </a:cubicBezTo>
                  <a:cubicBezTo>
                    <a:pt x="310" y="830"/>
                    <a:pt x="334" y="806"/>
                    <a:pt x="382" y="782"/>
                  </a:cubicBezTo>
                  <a:cubicBezTo>
                    <a:pt x="453" y="734"/>
                    <a:pt x="477" y="615"/>
                    <a:pt x="406" y="520"/>
                  </a:cubicBezTo>
                  <a:cubicBezTo>
                    <a:pt x="382" y="496"/>
                    <a:pt x="382" y="449"/>
                    <a:pt x="382" y="401"/>
                  </a:cubicBezTo>
                  <a:cubicBezTo>
                    <a:pt x="382" y="377"/>
                    <a:pt x="382" y="329"/>
                    <a:pt x="406" y="282"/>
                  </a:cubicBezTo>
                  <a:cubicBezTo>
                    <a:pt x="477" y="210"/>
                    <a:pt x="453" y="91"/>
                    <a:pt x="382" y="44"/>
                  </a:cubicBezTo>
                  <a:cubicBezTo>
                    <a:pt x="342" y="14"/>
                    <a:pt x="298" y="1"/>
                    <a:pt x="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9;p49">
              <a:extLst>
                <a:ext uri="{FF2B5EF4-FFF2-40B4-BE49-F238E27FC236}">
                  <a16:creationId xmlns:a16="http://schemas.microsoft.com/office/drawing/2014/main" id="{44E9C27A-3D21-9058-9F96-EDD21A31E664}"/>
                </a:ext>
              </a:extLst>
            </p:cNvPr>
            <p:cNvSpPr/>
            <p:nvPr/>
          </p:nvSpPr>
          <p:spPr>
            <a:xfrm>
              <a:off x="2150405" y="4039658"/>
              <a:ext cx="21299" cy="56338"/>
            </a:xfrm>
            <a:custGeom>
              <a:avLst/>
              <a:gdLst/>
              <a:ahLst/>
              <a:cxnLst/>
              <a:rect l="l" t="t" r="r" b="b"/>
              <a:pathLst>
                <a:path w="620" h="1640" extrusionOk="0">
                  <a:moveTo>
                    <a:pt x="416" y="1"/>
                  </a:moveTo>
                  <a:cubicBezTo>
                    <a:pt x="361" y="1"/>
                    <a:pt x="304" y="26"/>
                    <a:pt x="262" y="68"/>
                  </a:cubicBezTo>
                  <a:cubicBezTo>
                    <a:pt x="96" y="282"/>
                    <a:pt x="0" y="544"/>
                    <a:pt x="0" y="806"/>
                  </a:cubicBezTo>
                  <a:cubicBezTo>
                    <a:pt x="0" y="1092"/>
                    <a:pt x="96" y="1354"/>
                    <a:pt x="262" y="1568"/>
                  </a:cubicBezTo>
                  <a:cubicBezTo>
                    <a:pt x="310" y="1616"/>
                    <a:pt x="358" y="1639"/>
                    <a:pt x="405" y="1639"/>
                  </a:cubicBezTo>
                  <a:cubicBezTo>
                    <a:pt x="453" y="1639"/>
                    <a:pt x="501" y="1616"/>
                    <a:pt x="524" y="1592"/>
                  </a:cubicBezTo>
                  <a:cubicBezTo>
                    <a:pt x="596" y="1520"/>
                    <a:pt x="620" y="1401"/>
                    <a:pt x="548" y="1330"/>
                  </a:cubicBezTo>
                  <a:cubicBezTo>
                    <a:pt x="429" y="1187"/>
                    <a:pt x="358" y="996"/>
                    <a:pt x="358" y="806"/>
                  </a:cubicBezTo>
                  <a:cubicBezTo>
                    <a:pt x="358" y="615"/>
                    <a:pt x="429" y="449"/>
                    <a:pt x="548" y="306"/>
                  </a:cubicBezTo>
                  <a:cubicBezTo>
                    <a:pt x="620" y="211"/>
                    <a:pt x="596" y="91"/>
                    <a:pt x="524" y="44"/>
                  </a:cubicBezTo>
                  <a:cubicBezTo>
                    <a:pt x="494" y="14"/>
                    <a:pt x="456"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0;p49">
              <a:extLst>
                <a:ext uri="{FF2B5EF4-FFF2-40B4-BE49-F238E27FC236}">
                  <a16:creationId xmlns:a16="http://schemas.microsoft.com/office/drawing/2014/main" id="{793CA87B-DE2E-3AFE-46E4-F51812B5C4B9}"/>
                </a:ext>
              </a:extLst>
            </p:cNvPr>
            <p:cNvSpPr/>
            <p:nvPr/>
          </p:nvSpPr>
          <p:spPr>
            <a:xfrm>
              <a:off x="2229759" y="4053571"/>
              <a:ext cx="16386" cy="28513"/>
            </a:xfrm>
            <a:custGeom>
              <a:avLst/>
              <a:gdLst/>
              <a:ahLst/>
              <a:cxnLst/>
              <a:rect l="l" t="t" r="r" b="b"/>
              <a:pathLst>
                <a:path w="477" h="830" extrusionOk="0">
                  <a:moveTo>
                    <a:pt x="221" y="1"/>
                  </a:moveTo>
                  <a:cubicBezTo>
                    <a:pt x="180" y="1"/>
                    <a:pt x="136" y="14"/>
                    <a:pt x="96" y="44"/>
                  </a:cubicBezTo>
                  <a:cubicBezTo>
                    <a:pt x="24" y="91"/>
                    <a:pt x="0" y="210"/>
                    <a:pt x="72" y="282"/>
                  </a:cubicBezTo>
                  <a:cubicBezTo>
                    <a:pt x="96" y="329"/>
                    <a:pt x="96" y="377"/>
                    <a:pt x="96" y="401"/>
                  </a:cubicBezTo>
                  <a:cubicBezTo>
                    <a:pt x="96" y="449"/>
                    <a:pt x="96" y="496"/>
                    <a:pt x="72" y="520"/>
                  </a:cubicBezTo>
                  <a:cubicBezTo>
                    <a:pt x="0" y="615"/>
                    <a:pt x="24" y="734"/>
                    <a:pt x="96" y="782"/>
                  </a:cubicBezTo>
                  <a:cubicBezTo>
                    <a:pt x="143" y="806"/>
                    <a:pt x="167" y="830"/>
                    <a:pt x="215" y="830"/>
                  </a:cubicBezTo>
                  <a:cubicBezTo>
                    <a:pt x="262" y="830"/>
                    <a:pt x="334" y="806"/>
                    <a:pt x="358" y="734"/>
                  </a:cubicBezTo>
                  <a:cubicBezTo>
                    <a:pt x="429" y="639"/>
                    <a:pt x="477" y="520"/>
                    <a:pt x="477" y="401"/>
                  </a:cubicBezTo>
                  <a:cubicBezTo>
                    <a:pt x="477" y="282"/>
                    <a:pt x="429" y="163"/>
                    <a:pt x="358" y="67"/>
                  </a:cubicBezTo>
                  <a:cubicBezTo>
                    <a:pt x="330" y="26"/>
                    <a:pt x="278"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1;p49">
              <a:extLst>
                <a:ext uri="{FF2B5EF4-FFF2-40B4-BE49-F238E27FC236}">
                  <a16:creationId xmlns:a16="http://schemas.microsoft.com/office/drawing/2014/main" id="{6B468D82-5E39-B6EA-1796-B9A14090660E}"/>
                </a:ext>
              </a:extLst>
            </p:cNvPr>
            <p:cNvSpPr/>
            <p:nvPr/>
          </p:nvSpPr>
          <p:spPr>
            <a:xfrm>
              <a:off x="2245287" y="4039658"/>
              <a:ext cx="21333" cy="56338"/>
            </a:xfrm>
            <a:custGeom>
              <a:avLst/>
              <a:gdLst/>
              <a:ahLst/>
              <a:cxnLst/>
              <a:rect l="l" t="t" r="r" b="b"/>
              <a:pathLst>
                <a:path w="621" h="1640" extrusionOk="0">
                  <a:moveTo>
                    <a:pt x="204" y="1"/>
                  </a:moveTo>
                  <a:cubicBezTo>
                    <a:pt x="164" y="1"/>
                    <a:pt x="126" y="14"/>
                    <a:pt x="96" y="44"/>
                  </a:cubicBezTo>
                  <a:cubicBezTo>
                    <a:pt x="25" y="115"/>
                    <a:pt x="1" y="211"/>
                    <a:pt x="72" y="306"/>
                  </a:cubicBezTo>
                  <a:cubicBezTo>
                    <a:pt x="191" y="449"/>
                    <a:pt x="263" y="615"/>
                    <a:pt x="263" y="806"/>
                  </a:cubicBezTo>
                  <a:cubicBezTo>
                    <a:pt x="263" y="996"/>
                    <a:pt x="191" y="1187"/>
                    <a:pt x="72" y="1330"/>
                  </a:cubicBezTo>
                  <a:cubicBezTo>
                    <a:pt x="1" y="1401"/>
                    <a:pt x="25" y="1520"/>
                    <a:pt x="96" y="1592"/>
                  </a:cubicBezTo>
                  <a:cubicBezTo>
                    <a:pt x="144" y="1616"/>
                    <a:pt x="168" y="1639"/>
                    <a:pt x="215" y="1639"/>
                  </a:cubicBezTo>
                  <a:cubicBezTo>
                    <a:pt x="263" y="1639"/>
                    <a:pt x="310" y="1616"/>
                    <a:pt x="358" y="1568"/>
                  </a:cubicBezTo>
                  <a:cubicBezTo>
                    <a:pt x="525" y="1354"/>
                    <a:pt x="620" y="1092"/>
                    <a:pt x="620" y="806"/>
                  </a:cubicBezTo>
                  <a:cubicBezTo>
                    <a:pt x="620" y="544"/>
                    <a:pt x="525" y="282"/>
                    <a:pt x="358" y="68"/>
                  </a:cubicBezTo>
                  <a:cubicBezTo>
                    <a:pt x="317" y="26"/>
                    <a:pt x="259" y="1"/>
                    <a:pt x="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2;p49">
              <a:extLst>
                <a:ext uri="{FF2B5EF4-FFF2-40B4-BE49-F238E27FC236}">
                  <a16:creationId xmlns:a16="http://schemas.microsoft.com/office/drawing/2014/main" id="{E0D2A431-B96E-2760-6525-24458D960559}"/>
                </a:ext>
              </a:extLst>
            </p:cNvPr>
            <p:cNvSpPr/>
            <p:nvPr/>
          </p:nvSpPr>
          <p:spPr>
            <a:xfrm>
              <a:off x="2166757" y="4417467"/>
              <a:ext cx="13123" cy="51563"/>
            </a:xfrm>
            <a:custGeom>
              <a:avLst/>
              <a:gdLst/>
              <a:ahLst/>
              <a:cxnLst/>
              <a:rect l="l" t="t" r="r" b="b"/>
              <a:pathLst>
                <a:path w="382" h="1501" extrusionOk="0">
                  <a:moveTo>
                    <a:pt x="191" y="0"/>
                  </a:moveTo>
                  <a:cubicBezTo>
                    <a:pt x="96" y="0"/>
                    <a:pt x="1" y="72"/>
                    <a:pt x="1" y="167"/>
                  </a:cubicBezTo>
                  <a:lnTo>
                    <a:pt x="1" y="1310"/>
                  </a:lnTo>
                  <a:cubicBezTo>
                    <a:pt x="1" y="1429"/>
                    <a:pt x="96" y="1501"/>
                    <a:pt x="191" y="1501"/>
                  </a:cubicBezTo>
                  <a:cubicBezTo>
                    <a:pt x="286" y="1501"/>
                    <a:pt x="382" y="1429"/>
                    <a:pt x="382" y="1310"/>
                  </a:cubicBezTo>
                  <a:lnTo>
                    <a:pt x="382" y="167"/>
                  </a:lnTo>
                  <a:cubicBezTo>
                    <a:pt x="382" y="72"/>
                    <a:pt x="286"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3;p46">
            <a:extLst>
              <a:ext uri="{FF2B5EF4-FFF2-40B4-BE49-F238E27FC236}">
                <a16:creationId xmlns:a16="http://schemas.microsoft.com/office/drawing/2014/main" id="{76BE7A21-3661-348D-BA81-0D472CAAA397}"/>
              </a:ext>
            </a:extLst>
          </p:cNvPr>
          <p:cNvSpPr/>
          <p:nvPr/>
        </p:nvSpPr>
        <p:spPr>
          <a:xfrm>
            <a:off x="1360580" y="1845619"/>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9;p46">
            <a:extLst>
              <a:ext uri="{FF2B5EF4-FFF2-40B4-BE49-F238E27FC236}">
                <a16:creationId xmlns:a16="http://schemas.microsoft.com/office/drawing/2014/main" id="{2A5020A6-6882-8AF1-61EB-3C31060226F4}"/>
              </a:ext>
            </a:extLst>
          </p:cNvPr>
          <p:cNvSpPr txBox="1">
            <a:spLocks/>
          </p:cNvSpPr>
          <p:nvPr/>
        </p:nvSpPr>
        <p:spPr>
          <a:xfrm>
            <a:off x="3629171" y="2951482"/>
            <a:ext cx="167856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Source Sans Pro"/>
              <a:buNone/>
              <a:defRPr sz="1800" b="0" i="0" u="none" strike="noStrike" cap="none">
                <a:solidFill>
                  <a:schemeClr val="dk2"/>
                </a:solidFill>
                <a:latin typeface="Manrope"/>
                <a:ea typeface="Manrope"/>
                <a:cs typeface="Manrope"/>
                <a:sym typeface="Manrope"/>
              </a:defRPr>
            </a:lvl1pPr>
            <a:lvl2pPr marL="914400" marR="0" lvl="1"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2pPr>
            <a:lvl3pPr marL="1371600" marR="0" lvl="2"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828800" marR="0" lvl="3"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4pPr>
            <a:lvl5pPr marL="2286000" marR="0" lvl="4"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743200" marR="0" lvl="5"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657600" marR="0" lvl="7"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8pPr>
            <a:lvl9pPr marL="4114800" marR="0" lvl="8"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pPr marL="0" indent="0"/>
            <a:r>
              <a:rPr lang="en-CA"/>
              <a:t>Deployment</a:t>
            </a:r>
          </a:p>
        </p:txBody>
      </p:sp>
      <p:sp>
        <p:nvSpPr>
          <p:cNvPr id="13" name="Google Shape;290;p46">
            <a:extLst>
              <a:ext uri="{FF2B5EF4-FFF2-40B4-BE49-F238E27FC236}">
                <a16:creationId xmlns:a16="http://schemas.microsoft.com/office/drawing/2014/main" id="{521B9A31-9B7F-27D1-7106-228155ACAC40}"/>
              </a:ext>
            </a:extLst>
          </p:cNvPr>
          <p:cNvSpPr txBox="1">
            <a:spLocks/>
          </p:cNvSpPr>
          <p:nvPr/>
        </p:nvSpPr>
        <p:spPr>
          <a:xfrm>
            <a:off x="3457779" y="3423496"/>
            <a:ext cx="2205600" cy="75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285750" indent="-285750" algn="l">
              <a:buFont typeface="Wingdings" panose="05000000000000000000" pitchFamily="2" charset="2"/>
              <a:buChar char="Ø"/>
            </a:pPr>
            <a:r>
              <a:rPr lang="en-CA"/>
              <a:t>Expand to company wide flights</a:t>
            </a:r>
          </a:p>
          <a:p>
            <a:pPr marL="285750" indent="-285750" algn="l">
              <a:buFont typeface="Wingdings" panose="05000000000000000000" pitchFamily="2" charset="2"/>
              <a:buChar char="Ø"/>
            </a:pPr>
            <a:r>
              <a:rPr lang="en-CA"/>
              <a:t>Add in customer profile</a:t>
            </a:r>
          </a:p>
        </p:txBody>
      </p:sp>
      <p:pic>
        <p:nvPicPr>
          <p:cNvPr id="15" name="Graphic 14" descr="Blueprint outline">
            <a:extLst>
              <a:ext uri="{FF2B5EF4-FFF2-40B4-BE49-F238E27FC236}">
                <a16:creationId xmlns:a16="http://schemas.microsoft.com/office/drawing/2014/main" id="{519EA93B-2213-F8FB-E30F-B95A4B5070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8855" y="1961189"/>
            <a:ext cx="728088" cy="728088"/>
          </a:xfrm>
          <a:prstGeom prst="rect">
            <a:avLst/>
          </a:prstGeom>
        </p:spPr>
      </p:pic>
      <p:sp>
        <p:nvSpPr>
          <p:cNvPr id="18" name="Google Shape;290;p46">
            <a:extLst>
              <a:ext uri="{FF2B5EF4-FFF2-40B4-BE49-F238E27FC236}">
                <a16:creationId xmlns:a16="http://schemas.microsoft.com/office/drawing/2014/main" id="{F5AC0A8B-976A-0A4B-CA8F-0B044C246385}"/>
              </a:ext>
            </a:extLst>
          </p:cNvPr>
          <p:cNvSpPr txBox="1">
            <a:spLocks/>
          </p:cNvSpPr>
          <p:nvPr/>
        </p:nvSpPr>
        <p:spPr>
          <a:xfrm>
            <a:off x="6046468" y="3423496"/>
            <a:ext cx="2494598" cy="1209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285750" indent="-285750" algn="l">
              <a:buFont typeface="Wingdings" panose="05000000000000000000" pitchFamily="2" charset="2"/>
              <a:buChar char="Ø"/>
            </a:pPr>
            <a:r>
              <a:rPr lang="en-CA"/>
              <a:t>Continuous monitoring and optimization</a:t>
            </a:r>
          </a:p>
          <a:p>
            <a:pPr marL="285750" indent="-285750" algn="l">
              <a:buFont typeface="Wingdings" panose="05000000000000000000" pitchFamily="2" charset="2"/>
              <a:buChar char="Ø"/>
            </a:pPr>
            <a:r>
              <a:rPr lang="en-CA"/>
              <a:t>Tracking demand, revenue and profit</a:t>
            </a:r>
          </a:p>
        </p:txBody>
      </p:sp>
    </p:spTree>
    <p:extLst>
      <p:ext uri="{BB962C8B-B14F-4D97-AF65-F5344CB8AC3E}">
        <p14:creationId xmlns:p14="http://schemas.microsoft.com/office/powerpoint/2010/main" val="56124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8"/>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graphicFrame>
        <p:nvGraphicFramePr>
          <p:cNvPr id="190" name="Google Shape;190;p38"/>
          <p:cNvGraphicFramePr/>
          <p:nvPr/>
        </p:nvGraphicFramePr>
        <p:xfrm>
          <a:off x="713100" y="1301349"/>
          <a:ext cx="7493700" cy="3672630"/>
        </p:xfrm>
        <a:graphic>
          <a:graphicData uri="http://schemas.openxmlformats.org/drawingml/2006/table">
            <a:tbl>
              <a:tblPr>
                <a:noFill/>
                <a:tableStyleId>{A28CD83A-CF8A-488F-87E8-73B4E7FEB2EB}</a:tableStyleId>
              </a:tblPr>
              <a:tblGrid>
                <a:gridCol w="2123525">
                  <a:extLst>
                    <a:ext uri="{9D8B030D-6E8A-4147-A177-3AD203B41FA5}">
                      <a16:colId xmlns:a16="http://schemas.microsoft.com/office/drawing/2014/main" val="20000"/>
                    </a:ext>
                  </a:extLst>
                </a:gridCol>
                <a:gridCol w="537017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b="1">
                          <a:solidFill>
                            <a:schemeClr val="lt1"/>
                          </a:solidFill>
                          <a:uFill>
                            <a:noFill/>
                          </a:uFill>
                          <a:latin typeface="Source Sans Pro"/>
                          <a:ea typeface="Source Sans Pro"/>
                          <a:cs typeface="Source Sans Pro"/>
                          <a:sym typeface="Source Sans Pro"/>
                        </a:rPr>
                        <a:t>Executive Summary</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CA" sz="1100">
                          <a:solidFill>
                            <a:schemeClr val="dk1"/>
                          </a:solidFill>
                          <a:latin typeface="Source Sans Pro"/>
                          <a:ea typeface="Source Sans Pro"/>
                          <a:cs typeface="Source Sans Pro"/>
                          <a:sym typeface="Source Sans Pro"/>
                        </a:rPr>
                        <a:t>A brief summary of the project</a:t>
                      </a:r>
                      <a:endParaRPr sz="1100">
                        <a:solidFill>
                          <a:schemeClr val="dk1"/>
                        </a:solidFill>
                        <a:latin typeface="Source Sans Pro"/>
                        <a:ea typeface="Source Sans Pro"/>
                        <a:cs typeface="Source Sans Pro"/>
                        <a:sym typeface="Source Sans Pro"/>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100" b="1">
                          <a:solidFill>
                            <a:schemeClr val="lt1"/>
                          </a:solidFill>
                          <a:uFill>
                            <a:noFill/>
                          </a:uFill>
                          <a:latin typeface="Source Sans Pro"/>
                          <a:ea typeface="Source Sans Pro"/>
                          <a:cs typeface="Source Sans Pro"/>
                          <a:sym typeface="Source Sans Pro"/>
                        </a:rPr>
                        <a:t>Industry Overiew</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CA" sz="1100">
                          <a:solidFill>
                            <a:schemeClr val="dk1"/>
                          </a:solidFill>
                          <a:latin typeface="Source Sans Pro"/>
                          <a:ea typeface="Source Sans Pro"/>
                          <a:cs typeface="Source Sans Pro"/>
                          <a:sym typeface="Source Sans Pro"/>
                        </a:rPr>
                        <a:t>An overview of the Aviation industry and the challenges it faces</a:t>
                      </a:r>
                      <a:endParaRPr sz="1100">
                        <a:solidFill>
                          <a:schemeClr val="dk1"/>
                        </a:solidFill>
                        <a:latin typeface="Source Sans Pro"/>
                        <a:ea typeface="Source Sans Pro"/>
                        <a:cs typeface="Source Sans Pro"/>
                        <a:sym typeface="Source Sans Pro"/>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100" b="1">
                          <a:solidFill>
                            <a:schemeClr val="lt1"/>
                          </a:solidFill>
                          <a:uFill>
                            <a:noFill/>
                          </a:uFill>
                          <a:latin typeface="Source Sans Pro"/>
                          <a:ea typeface="Source Sans Pro"/>
                          <a:cs typeface="Source Sans Pro"/>
                          <a:sym typeface="Source Sans Pro"/>
                        </a:rPr>
                        <a:t>Introduction</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CA" sz="1100">
                          <a:solidFill>
                            <a:schemeClr val="dk1"/>
                          </a:solidFill>
                          <a:latin typeface="Source Sans Pro"/>
                          <a:ea typeface="Source Sans Pro"/>
                          <a:cs typeface="Source Sans Pro"/>
                          <a:sym typeface="Source Sans Pro"/>
                        </a:rPr>
                        <a:t>An introduction to the Airline Pricing problem</a:t>
                      </a:r>
                      <a:endParaRPr sz="1100">
                        <a:solidFill>
                          <a:schemeClr val="dk1"/>
                        </a:solidFill>
                        <a:latin typeface="Source Sans Pro"/>
                        <a:ea typeface="Source Sans Pro"/>
                        <a:cs typeface="Source Sans Pro"/>
                        <a:sym typeface="Source Sans Pro"/>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US" sz="1100" b="1">
                          <a:solidFill>
                            <a:schemeClr val="lt1"/>
                          </a:solidFill>
                          <a:latin typeface="Source Sans Pro"/>
                          <a:ea typeface="Source Sans Pro"/>
                          <a:cs typeface="Source Sans Pro"/>
                          <a:sym typeface="Source Sans Pro"/>
                        </a:rPr>
                        <a:t>Problem Description</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CA" sz="1100">
                          <a:solidFill>
                            <a:schemeClr val="dk1"/>
                          </a:solidFill>
                          <a:latin typeface="Source Sans Pro"/>
                          <a:ea typeface="Source Sans Pro"/>
                          <a:cs typeface="Source Sans Pro"/>
                          <a:sym typeface="Source Sans Pro"/>
                        </a:rPr>
                        <a:t>A description of what challenge our client is facing and the problem we need to solve</a:t>
                      </a:r>
                      <a:endParaRPr sz="1100">
                        <a:solidFill>
                          <a:schemeClr val="dk1"/>
                        </a:solidFill>
                        <a:latin typeface="Source Sans Pro"/>
                        <a:ea typeface="Source Sans Pro"/>
                        <a:cs typeface="Source Sans Pro"/>
                        <a:sym typeface="Source Sans Pro"/>
                      </a:endParaRPr>
                    </a:p>
                  </a:txBody>
                  <a:tcPr marL="91425" marR="91425" marT="91425" marB="91425">
                    <a:lnL w="9525" cap="flat" cmpd="sng" algn="ctr">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87864801"/>
                  </a:ext>
                </a:extLst>
              </a:tr>
              <a:tr h="350500">
                <a:tc>
                  <a:txBody>
                    <a:bodyPr/>
                    <a:lstStyle/>
                    <a:p>
                      <a:pPr marL="0" lvl="0" indent="0" algn="l" rtl="0">
                        <a:spcBef>
                          <a:spcPts val="0"/>
                        </a:spcBef>
                        <a:spcAft>
                          <a:spcPts val="0"/>
                        </a:spcAft>
                        <a:buNone/>
                      </a:pPr>
                      <a:r>
                        <a:rPr lang="en-CA" sz="1100" b="1">
                          <a:solidFill>
                            <a:schemeClr val="lt1"/>
                          </a:solidFill>
                          <a:uFill>
                            <a:noFill/>
                          </a:uFill>
                          <a:latin typeface="Source Sans Pro"/>
                          <a:ea typeface="Source Sans Pro"/>
                          <a:cs typeface="Source Sans Pro"/>
                          <a:sym typeface="Source Sans Pro"/>
                        </a:rPr>
                        <a:t>Model Overview</a:t>
                      </a:r>
                      <a:endParaRPr lang="en-CA"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100">
                          <a:solidFill>
                            <a:schemeClr val="dk1"/>
                          </a:solidFill>
                          <a:latin typeface="Source Sans Pro"/>
                          <a:ea typeface="Source Sans Pro"/>
                          <a:cs typeface="Source Sans Pro"/>
                          <a:sym typeface="Source Sans Pro"/>
                        </a:rPr>
                        <a:t>The objective, decision variables, constraints and other factors involved</a:t>
                      </a:r>
                    </a:p>
                  </a:txBody>
                  <a:tcPr marL="91425" marR="91425" marT="91425" marB="91425">
                    <a:lnL w="9525" cap="flat" cmpd="sng">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1100" b="1">
                          <a:solidFill>
                            <a:schemeClr val="lt1"/>
                          </a:solidFill>
                          <a:uFill>
                            <a:noFill/>
                          </a:uFill>
                          <a:latin typeface="Source Sans Pro"/>
                          <a:ea typeface="Source Sans Pro"/>
                          <a:cs typeface="Source Sans Pro"/>
                          <a:sym typeface="Source Sans Pro"/>
                        </a:rPr>
                        <a:t>Strategies</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CA" sz="1100">
                          <a:solidFill>
                            <a:schemeClr val="dk1"/>
                          </a:solidFill>
                          <a:latin typeface="Source Sans Pro"/>
                          <a:ea typeface="Source Sans Pro"/>
                          <a:cs typeface="Source Sans Pro"/>
                          <a:sym typeface="Source Sans Pro"/>
                        </a:rPr>
                        <a:t>Three pricing strategies used: Linear, Adaptive, and Dynamic Pricing </a:t>
                      </a:r>
                      <a:endParaRPr sz="1100">
                        <a:solidFill>
                          <a:schemeClr val="dk1"/>
                        </a:solidFill>
                        <a:latin typeface="Source Sans Pro"/>
                        <a:ea typeface="Source Sans Pro"/>
                        <a:cs typeface="Source Sans Pro"/>
                        <a:sym typeface="Source Sans Pro"/>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CA" sz="1100" b="1">
                          <a:solidFill>
                            <a:schemeClr val="lt1"/>
                          </a:solidFill>
                          <a:latin typeface="Source Sans Pro"/>
                          <a:ea typeface="Source Sans Pro"/>
                          <a:cs typeface="Source Sans Pro"/>
                          <a:sym typeface="Source Sans Pro"/>
                        </a:rPr>
                        <a:t>Model Result</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CA" sz="1100">
                          <a:solidFill>
                            <a:schemeClr val="dk1"/>
                          </a:solidFill>
                          <a:latin typeface="Source Sans Pro"/>
                          <a:ea typeface="Source Sans Pro"/>
                          <a:cs typeface="Source Sans Pro"/>
                          <a:sym typeface="Source Sans Pro"/>
                        </a:rPr>
                        <a:t>A summary of the model results</a:t>
                      </a:r>
                      <a:endParaRPr sz="1100">
                        <a:solidFill>
                          <a:schemeClr val="dk1"/>
                        </a:solidFill>
                        <a:latin typeface="Source Sans Pro"/>
                        <a:ea typeface="Source Sans Pro"/>
                        <a:cs typeface="Source Sans Pro"/>
                        <a:sym typeface="Source Sans Pro"/>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50500">
                <a:tc>
                  <a:txBody>
                    <a:bodyPr/>
                    <a:lstStyle/>
                    <a:p>
                      <a:pPr marL="0" lvl="0" indent="0" algn="l" rtl="0">
                        <a:spcBef>
                          <a:spcPts val="0"/>
                        </a:spcBef>
                        <a:spcAft>
                          <a:spcPts val="0"/>
                        </a:spcAft>
                        <a:buNone/>
                      </a:pPr>
                      <a:r>
                        <a:rPr lang="en-CA" sz="1100" b="1">
                          <a:solidFill>
                            <a:schemeClr val="lt1"/>
                          </a:solidFill>
                          <a:latin typeface="Source Sans Pro"/>
                          <a:ea typeface="Source Sans Pro"/>
                          <a:cs typeface="Source Sans Pro"/>
                          <a:sym typeface="Source Sans Pro"/>
                        </a:rPr>
                        <a:t>Benefits &amp; Potential value</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CA" sz="1100">
                          <a:solidFill>
                            <a:schemeClr val="dk1"/>
                          </a:solidFill>
                          <a:latin typeface="Source Sans Pro"/>
                          <a:ea typeface="Source Sans Pro"/>
                          <a:cs typeface="Source Sans Pro"/>
                          <a:sym typeface="Source Sans Pro"/>
                        </a:rPr>
                        <a:t>The potential advantages of undertaking this project</a:t>
                      </a:r>
                      <a:endParaRPr sz="1100">
                        <a:solidFill>
                          <a:schemeClr val="dk1"/>
                        </a:solidFill>
                        <a:latin typeface="Source Sans Pro"/>
                        <a:ea typeface="Source Sans Pro"/>
                        <a:cs typeface="Source Sans Pro"/>
                        <a:sym typeface="Source Sans Pro"/>
                      </a:endParaRPr>
                    </a:p>
                  </a:txBody>
                  <a:tcPr marL="91425" marR="91425" marT="91425" marB="91425">
                    <a:lnL w="9525" cap="flat" cmpd="sng" algn="ctr">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228833109"/>
                  </a:ext>
                </a:extLst>
              </a:tr>
              <a:tr h="350500">
                <a:tc>
                  <a:txBody>
                    <a:bodyPr/>
                    <a:lstStyle/>
                    <a:p>
                      <a:pPr marL="0" lvl="0" indent="0" algn="l" rtl="0">
                        <a:spcBef>
                          <a:spcPts val="0"/>
                        </a:spcBef>
                        <a:spcAft>
                          <a:spcPts val="0"/>
                        </a:spcAft>
                        <a:buNone/>
                      </a:pPr>
                      <a:r>
                        <a:rPr lang="en-CA" sz="1100" b="1">
                          <a:solidFill>
                            <a:schemeClr val="lt1"/>
                          </a:solidFill>
                          <a:latin typeface="Source Sans Pro"/>
                          <a:ea typeface="Source Sans Pro"/>
                          <a:cs typeface="Source Sans Pro"/>
                          <a:sym typeface="Source Sans Pro"/>
                        </a:rPr>
                        <a:t>Implementation Plan</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CA" sz="1100">
                          <a:solidFill>
                            <a:schemeClr val="dk1"/>
                          </a:solidFill>
                          <a:latin typeface="Source Sans Pro"/>
                          <a:ea typeface="Source Sans Pro"/>
                          <a:cs typeface="Source Sans Pro"/>
                          <a:sym typeface="Source Sans Pro"/>
                        </a:rPr>
                        <a:t>How to implement the model in a real-world scenario</a:t>
                      </a:r>
                      <a:endParaRPr sz="1100">
                        <a:solidFill>
                          <a:schemeClr val="dk1"/>
                        </a:solidFill>
                        <a:latin typeface="Source Sans Pro"/>
                        <a:ea typeface="Source Sans Pro"/>
                        <a:cs typeface="Source Sans Pro"/>
                        <a:sym typeface="Source Sans Pro"/>
                      </a:endParaRPr>
                    </a:p>
                  </a:txBody>
                  <a:tcPr marL="91425" marR="91425" marT="91425" marB="91425">
                    <a:lnL w="9525" cap="flat" cmpd="sng" algn="ctr">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901985210"/>
                  </a:ext>
                </a:extLst>
              </a:tr>
              <a:tr h="350500">
                <a:tc>
                  <a:txBody>
                    <a:bodyPr/>
                    <a:lstStyle/>
                    <a:p>
                      <a:pPr marL="0" lvl="0" indent="0" algn="l" rtl="0">
                        <a:spcBef>
                          <a:spcPts val="0"/>
                        </a:spcBef>
                        <a:spcAft>
                          <a:spcPts val="0"/>
                        </a:spcAft>
                        <a:buNone/>
                      </a:pPr>
                      <a:r>
                        <a:rPr lang="en-CA" sz="1100" b="1">
                          <a:solidFill>
                            <a:schemeClr val="lt1"/>
                          </a:solidFill>
                          <a:latin typeface="Source Sans Pro"/>
                          <a:ea typeface="Source Sans Pro"/>
                          <a:cs typeface="Source Sans Pro"/>
                          <a:sym typeface="Source Sans Pro"/>
                        </a:rPr>
                        <a:t>Risks and Solutions (Next Steps)</a:t>
                      </a:r>
                      <a:endParaRPr sz="1100" b="1">
                        <a:solidFill>
                          <a:schemeClr val="lt1"/>
                        </a:solidFill>
                        <a:latin typeface="Source Sans Pro"/>
                        <a:ea typeface="Source Sans Pro"/>
                        <a:cs typeface="Source Sans Pro"/>
                        <a:sym typeface="Source Sans Pro"/>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CA" sz="1100">
                          <a:solidFill>
                            <a:schemeClr val="dk1"/>
                          </a:solidFill>
                          <a:latin typeface="Source Sans Pro"/>
                          <a:ea typeface="Source Sans Pro"/>
                          <a:cs typeface="Source Sans Pro"/>
                          <a:sym typeface="Source Sans Pro"/>
                        </a:rPr>
                        <a:t>Factors that can negatively affect our model. Future steps of improvement.</a:t>
                      </a:r>
                      <a:endParaRPr sz="1100">
                        <a:solidFill>
                          <a:schemeClr val="dk1"/>
                        </a:solidFill>
                        <a:latin typeface="Source Sans Pro"/>
                        <a:ea typeface="Source Sans Pro"/>
                        <a:cs typeface="Source Sans Pro"/>
                        <a:sym typeface="Source Sans Pro"/>
                      </a:endParaRPr>
                    </a:p>
                  </a:txBody>
                  <a:tcPr marL="91425" marR="91425" marT="91425" marB="91425">
                    <a:lnL w="9525" cap="flat" cmpd="sng" algn="ctr">
                      <a:solidFill>
                        <a:schemeClr val="lt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51747272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6"/>
          <p:cNvSpPr txBox="1">
            <a:spLocks noGrp="1"/>
          </p:cNvSpPr>
          <p:nvPr>
            <p:ph type="title"/>
          </p:nvPr>
        </p:nvSpPr>
        <p:spPr>
          <a:xfrm>
            <a:off x="656953" y="499784"/>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Risks and Solutions (Next Steps)</a:t>
            </a:r>
            <a:endParaRPr/>
          </a:p>
        </p:txBody>
      </p:sp>
      <p:sp>
        <p:nvSpPr>
          <p:cNvPr id="291" name="Google Shape;291;p46"/>
          <p:cNvSpPr txBox="1">
            <a:spLocks noGrp="1"/>
          </p:cNvSpPr>
          <p:nvPr>
            <p:ph type="subTitle" idx="3"/>
          </p:nvPr>
        </p:nvSpPr>
        <p:spPr>
          <a:xfrm>
            <a:off x="5859261" y="2567619"/>
            <a:ext cx="2829725"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Competitor’s Price</a:t>
            </a:r>
            <a:endParaRPr/>
          </a:p>
        </p:txBody>
      </p:sp>
      <p:sp>
        <p:nvSpPr>
          <p:cNvPr id="293" name="Google Shape;293;p46"/>
          <p:cNvSpPr/>
          <p:nvPr/>
        </p:nvSpPr>
        <p:spPr>
          <a:xfrm>
            <a:off x="1602093" y="1405361"/>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6"/>
          <p:cNvSpPr/>
          <p:nvPr/>
        </p:nvSpPr>
        <p:spPr>
          <a:xfrm>
            <a:off x="4596923" y="2888732"/>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46"/>
          <p:cNvGrpSpPr/>
          <p:nvPr/>
        </p:nvGrpSpPr>
        <p:grpSpPr>
          <a:xfrm>
            <a:off x="4819692" y="3140074"/>
            <a:ext cx="525937" cy="468825"/>
            <a:chOff x="4698742" y="2109666"/>
            <a:chExt cx="429544" cy="382893"/>
          </a:xfrm>
        </p:grpSpPr>
        <p:sp>
          <p:nvSpPr>
            <p:cNvPr id="296" name="Google Shape;296;p46"/>
            <p:cNvSpPr/>
            <p:nvPr/>
          </p:nvSpPr>
          <p:spPr>
            <a:xfrm>
              <a:off x="4723270" y="2335430"/>
              <a:ext cx="27860" cy="13123"/>
            </a:xfrm>
            <a:custGeom>
              <a:avLst/>
              <a:gdLst/>
              <a:ahLst/>
              <a:cxnLst/>
              <a:rect l="l" t="t" r="r" b="b"/>
              <a:pathLst>
                <a:path w="811" h="382" extrusionOk="0">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6"/>
            <p:cNvSpPr/>
            <p:nvPr/>
          </p:nvSpPr>
          <p:spPr>
            <a:xfrm>
              <a:off x="4762569" y="2335430"/>
              <a:ext cx="58915" cy="13123"/>
            </a:xfrm>
            <a:custGeom>
              <a:avLst/>
              <a:gdLst/>
              <a:ahLst/>
              <a:cxnLst/>
              <a:rect l="l" t="t" r="r" b="b"/>
              <a:pathLst>
                <a:path w="1715" h="382" extrusionOk="0">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6"/>
            <p:cNvSpPr/>
            <p:nvPr/>
          </p:nvSpPr>
          <p:spPr>
            <a:xfrm>
              <a:off x="4723270" y="2361607"/>
              <a:ext cx="27860" cy="13123"/>
            </a:xfrm>
            <a:custGeom>
              <a:avLst/>
              <a:gdLst/>
              <a:ahLst/>
              <a:cxnLst/>
              <a:rect l="l" t="t" r="r" b="b"/>
              <a:pathLst>
                <a:path w="811" h="382" extrusionOk="0">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6"/>
            <p:cNvSpPr/>
            <p:nvPr/>
          </p:nvSpPr>
          <p:spPr>
            <a:xfrm>
              <a:off x="4762569" y="2361607"/>
              <a:ext cx="58915" cy="13123"/>
            </a:xfrm>
            <a:custGeom>
              <a:avLst/>
              <a:gdLst/>
              <a:ahLst/>
              <a:cxnLst/>
              <a:rect l="l" t="t" r="r" b="b"/>
              <a:pathLst>
                <a:path w="1715" h="382" extrusionOk="0">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6"/>
            <p:cNvSpPr/>
            <p:nvPr/>
          </p:nvSpPr>
          <p:spPr>
            <a:xfrm>
              <a:off x="4723270" y="2388608"/>
              <a:ext cx="27860" cy="12333"/>
            </a:xfrm>
            <a:custGeom>
              <a:avLst/>
              <a:gdLst/>
              <a:ahLst/>
              <a:cxnLst/>
              <a:rect l="l" t="t" r="r" b="b"/>
              <a:pathLst>
                <a:path w="811" h="359" extrusionOk="0">
                  <a:moveTo>
                    <a:pt x="191" y="1"/>
                  </a:moveTo>
                  <a:cubicBezTo>
                    <a:pt x="96" y="1"/>
                    <a:pt x="1" y="72"/>
                    <a:pt x="1" y="168"/>
                  </a:cubicBezTo>
                  <a:cubicBezTo>
                    <a:pt x="1" y="263"/>
                    <a:pt x="96" y="358"/>
                    <a:pt x="191" y="358"/>
                  </a:cubicBezTo>
                  <a:lnTo>
                    <a:pt x="620" y="358"/>
                  </a:lnTo>
                  <a:cubicBezTo>
                    <a:pt x="715" y="358"/>
                    <a:pt x="811" y="263"/>
                    <a:pt x="811" y="168"/>
                  </a:cubicBezTo>
                  <a:cubicBezTo>
                    <a:pt x="811"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6"/>
            <p:cNvSpPr/>
            <p:nvPr/>
          </p:nvSpPr>
          <p:spPr>
            <a:xfrm>
              <a:off x="4762569" y="2388608"/>
              <a:ext cx="58915" cy="12333"/>
            </a:xfrm>
            <a:custGeom>
              <a:avLst/>
              <a:gdLst/>
              <a:ahLst/>
              <a:cxnLst/>
              <a:rect l="l" t="t" r="r" b="b"/>
              <a:pathLst>
                <a:path w="1715" h="359" extrusionOk="0">
                  <a:moveTo>
                    <a:pt x="191" y="1"/>
                  </a:moveTo>
                  <a:cubicBezTo>
                    <a:pt x="72" y="1"/>
                    <a:pt x="0" y="72"/>
                    <a:pt x="0" y="168"/>
                  </a:cubicBezTo>
                  <a:cubicBezTo>
                    <a:pt x="0" y="263"/>
                    <a:pt x="72" y="358"/>
                    <a:pt x="191" y="358"/>
                  </a:cubicBezTo>
                  <a:lnTo>
                    <a:pt x="1524" y="358"/>
                  </a:lnTo>
                  <a:cubicBezTo>
                    <a:pt x="1619" y="358"/>
                    <a:pt x="1715" y="263"/>
                    <a:pt x="1715" y="168"/>
                  </a:cubicBezTo>
                  <a:cubicBezTo>
                    <a:pt x="1715"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6"/>
            <p:cNvSpPr/>
            <p:nvPr/>
          </p:nvSpPr>
          <p:spPr>
            <a:xfrm>
              <a:off x="4723270" y="2414785"/>
              <a:ext cx="27860" cy="12333"/>
            </a:xfrm>
            <a:custGeom>
              <a:avLst/>
              <a:gdLst/>
              <a:ahLst/>
              <a:cxnLst/>
              <a:rect l="l" t="t" r="r" b="b"/>
              <a:pathLst>
                <a:path w="811" h="359" extrusionOk="0">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4762569" y="2414785"/>
              <a:ext cx="58915" cy="12333"/>
            </a:xfrm>
            <a:custGeom>
              <a:avLst/>
              <a:gdLst/>
              <a:ahLst/>
              <a:cxnLst/>
              <a:rect l="l" t="t" r="r" b="b"/>
              <a:pathLst>
                <a:path w="1715" h="359" extrusionOk="0">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6"/>
            <p:cNvSpPr/>
            <p:nvPr/>
          </p:nvSpPr>
          <p:spPr>
            <a:xfrm>
              <a:off x="4723270" y="2440961"/>
              <a:ext cx="27860" cy="12333"/>
            </a:xfrm>
            <a:custGeom>
              <a:avLst/>
              <a:gdLst/>
              <a:ahLst/>
              <a:cxnLst/>
              <a:rect l="l" t="t" r="r" b="b"/>
              <a:pathLst>
                <a:path w="811" h="359" extrusionOk="0">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6"/>
            <p:cNvSpPr/>
            <p:nvPr/>
          </p:nvSpPr>
          <p:spPr>
            <a:xfrm>
              <a:off x="4762569" y="2440961"/>
              <a:ext cx="58915" cy="12333"/>
            </a:xfrm>
            <a:custGeom>
              <a:avLst/>
              <a:gdLst/>
              <a:ahLst/>
              <a:cxnLst/>
              <a:rect l="l" t="t" r="r" b="b"/>
              <a:pathLst>
                <a:path w="1715" h="359" extrusionOk="0">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6"/>
            <p:cNvSpPr/>
            <p:nvPr/>
          </p:nvSpPr>
          <p:spPr>
            <a:xfrm>
              <a:off x="4864012" y="2335430"/>
              <a:ext cx="27826" cy="13123"/>
            </a:xfrm>
            <a:custGeom>
              <a:avLst/>
              <a:gdLst/>
              <a:ahLst/>
              <a:cxnLst/>
              <a:rect l="l" t="t" r="r" b="b"/>
              <a:pathLst>
                <a:path w="810" h="382" extrusionOk="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6"/>
            <p:cNvSpPr/>
            <p:nvPr/>
          </p:nvSpPr>
          <p:spPr>
            <a:xfrm>
              <a:off x="4903277" y="2335430"/>
              <a:ext cx="58915" cy="13123"/>
            </a:xfrm>
            <a:custGeom>
              <a:avLst/>
              <a:gdLst/>
              <a:ahLst/>
              <a:cxnLst/>
              <a:rect l="l" t="t" r="r" b="b"/>
              <a:pathLst>
                <a:path w="1715" h="382" extrusionOk="0">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6"/>
            <p:cNvSpPr/>
            <p:nvPr/>
          </p:nvSpPr>
          <p:spPr>
            <a:xfrm>
              <a:off x="4864012" y="2361607"/>
              <a:ext cx="27826" cy="13123"/>
            </a:xfrm>
            <a:custGeom>
              <a:avLst/>
              <a:gdLst/>
              <a:ahLst/>
              <a:cxnLst/>
              <a:rect l="l" t="t" r="r" b="b"/>
              <a:pathLst>
                <a:path w="810" h="382" extrusionOk="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6"/>
            <p:cNvSpPr/>
            <p:nvPr/>
          </p:nvSpPr>
          <p:spPr>
            <a:xfrm>
              <a:off x="4903277" y="2361607"/>
              <a:ext cx="58915" cy="13123"/>
            </a:xfrm>
            <a:custGeom>
              <a:avLst/>
              <a:gdLst/>
              <a:ahLst/>
              <a:cxnLst/>
              <a:rect l="l" t="t" r="r" b="b"/>
              <a:pathLst>
                <a:path w="1715" h="382" extrusionOk="0">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6"/>
            <p:cNvSpPr/>
            <p:nvPr/>
          </p:nvSpPr>
          <p:spPr>
            <a:xfrm>
              <a:off x="4864012" y="2388608"/>
              <a:ext cx="27826" cy="12333"/>
            </a:xfrm>
            <a:custGeom>
              <a:avLst/>
              <a:gdLst/>
              <a:ahLst/>
              <a:cxnLst/>
              <a:rect l="l" t="t" r="r" b="b"/>
              <a:pathLst>
                <a:path w="810" h="359" extrusionOk="0">
                  <a:moveTo>
                    <a:pt x="191" y="1"/>
                  </a:moveTo>
                  <a:cubicBezTo>
                    <a:pt x="95" y="1"/>
                    <a:pt x="0" y="72"/>
                    <a:pt x="0" y="168"/>
                  </a:cubicBezTo>
                  <a:cubicBezTo>
                    <a:pt x="0" y="263"/>
                    <a:pt x="95" y="358"/>
                    <a:pt x="191" y="358"/>
                  </a:cubicBezTo>
                  <a:lnTo>
                    <a:pt x="619" y="358"/>
                  </a:lnTo>
                  <a:cubicBezTo>
                    <a:pt x="738" y="358"/>
                    <a:pt x="810" y="263"/>
                    <a:pt x="810" y="168"/>
                  </a:cubicBezTo>
                  <a:cubicBezTo>
                    <a:pt x="810" y="72"/>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6"/>
            <p:cNvSpPr/>
            <p:nvPr/>
          </p:nvSpPr>
          <p:spPr>
            <a:xfrm>
              <a:off x="4903277" y="2388608"/>
              <a:ext cx="58915" cy="12333"/>
            </a:xfrm>
            <a:custGeom>
              <a:avLst/>
              <a:gdLst/>
              <a:ahLst/>
              <a:cxnLst/>
              <a:rect l="l" t="t" r="r" b="b"/>
              <a:pathLst>
                <a:path w="1715" h="359" extrusionOk="0">
                  <a:moveTo>
                    <a:pt x="191" y="1"/>
                  </a:moveTo>
                  <a:cubicBezTo>
                    <a:pt x="95" y="1"/>
                    <a:pt x="0" y="72"/>
                    <a:pt x="0" y="168"/>
                  </a:cubicBezTo>
                  <a:cubicBezTo>
                    <a:pt x="0" y="263"/>
                    <a:pt x="95" y="358"/>
                    <a:pt x="191" y="358"/>
                  </a:cubicBezTo>
                  <a:lnTo>
                    <a:pt x="1524" y="358"/>
                  </a:lnTo>
                  <a:cubicBezTo>
                    <a:pt x="1643" y="358"/>
                    <a:pt x="1715" y="263"/>
                    <a:pt x="1715" y="168"/>
                  </a:cubicBezTo>
                  <a:cubicBezTo>
                    <a:pt x="1715" y="72"/>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6"/>
            <p:cNvSpPr/>
            <p:nvPr/>
          </p:nvSpPr>
          <p:spPr>
            <a:xfrm>
              <a:off x="4864012" y="2414785"/>
              <a:ext cx="27826" cy="12333"/>
            </a:xfrm>
            <a:custGeom>
              <a:avLst/>
              <a:gdLst/>
              <a:ahLst/>
              <a:cxnLst/>
              <a:rect l="l" t="t" r="r" b="b"/>
              <a:pathLst>
                <a:path w="810" h="359" extrusionOk="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6"/>
            <p:cNvSpPr/>
            <p:nvPr/>
          </p:nvSpPr>
          <p:spPr>
            <a:xfrm>
              <a:off x="4903277" y="2414785"/>
              <a:ext cx="58915" cy="12333"/>
            </a:xfrm>
            <a:custGeom>
              <a:avLst/>
              <a:gdLst/>
              <a:ahLst/>
              <a:cxnLst/>
              <a:rect l="l" t="t" r="r" b="b"/>
              <a:pathLst>
                <a:path w="1715" h="359" extrusionOk="0">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6"/>
            <p:cNvSpPr/>
            <p:nvPr/>
          </p:nvSpPr>
          <p:spPr>
            <a:xfrm>
              <a:off x="4864012" y="2440961"/>
              <a:ext cx="27826" cy="12333"/>
            </a:xfrm>
            <a:custGeom>
              <a:avLst/>
              <a:gdLst/>
              <a:ahLst/>
              <a:cxnLst/>
              <a:rect l="l" t="t" r="r" b="b"/>
              <a:pathLst>
                <a:path w="810" h="359" extrusionOk="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6"/>
            <p:cNvSpPr/>
            <p:nvPr/>
          </p:nvSpPr>
          <p:spPr>
            <a:xfrm>
              <a:off x="4903277" y="2440961"/>
              <a:ext cx="58915" cy="12333"/>
            </a:xfrm>
            <a:custGeom>
              <a:avLst/>
              <a:gdLst/>
              <a:ahLst/>
              <a:cxnLst/>
              <a:rect l="l" t="t" r="r" b="b"/>
              <a:pathLst>
                <a:path w="1715" h="359" extrusionOk="0">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6"/>
            <p:cNvSpPr/>
            <p:nvPr/>
          </p:nvSpPr>
          <p:spPr>
            <a:xfrm>
              <a:off x="5005510" y="2335430"/>
              <a:ext cx="27035" cy="13123"/>
            </a:xfrm>
            <a:custGeom>
              <a:avLst/>
              <a:gdLst/>
              <a:ahLst/>
              <a:cxnLst/>
              <a:rect l="l" t="t" r="r" b="b"/>
              <a:pathLst>
                <a:path w="787" h="382" extrusionOk="0">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6"/>
            <p:cNvSpPr/>
            <p:nvPr/>
          </p:nvSpPr>
          <p:spPr>
            <a:xfrm>
              <a:off x="5044809" y="2335430"/>
              <a:ext cx="58090" cy="13123"/>
            </a:xfrm>
            <a:custGeom>
              <a:avLst/>
              <a:gdLst/>
              <a:ahLst/>
              <a:cxnLst/>
              <a:rect l="l" t="t" r="r" b="b"/>
              <a:pathLst>
                <a:path w="1691" h="382" extrusionOk="0">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6"/>
            <p:cNvSpPr/>
            <p:nvPr/>
          </p:nvSpPr>
          <p:spPr>
            <a:xfrm>
              <a:off x="5005510" y="2361607"/>
              <a:ext cx="27035" cy="13123"/>
            </a:xfrm>
            <a:custGeom>
              <a:avLst/>
              <a:gdLst/>
              <a:ahLst/>
              <a:cxnLst/>
              <a:rect l="l" t="t" r="r" b="b"/>
              <a:pathLst>
                <a:path w="787" h="382" extrusionOk="0">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6"/>
            <p:cNvSpPr/>
            <p:nvPr/>
          </p:nvSpPr>
          <p:spPr>
            <a:xfrm>
              <a:off x="5044809" y="2361607"/>
              <a:ext cx="58090" cy="13123"/>
            </a:xfrm>
            <a:custGeom>
              <a:avLst/>
              <a:gdLst/>
              <a:ahLst/>
              <a:cxnLst/>
              <a:rect l="l" t="t" r="r" b="b"/>
              <a:pathLst>
                <a:path w="1691" h="382" extrusionOk="0">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6"/>
            <p:cNvSpPr/>
            <p:nvPr/>
          </p:nvSpPr>
          <p:spPr>
            <a:xfrm>
              <a:off x="5005510" y="2388608"/>
              <a:ext cx="27035" cy="12333"/>
            </a:xfrm>
            <a:custGeom>
              <a:avLst/>
              <a:gdLst/>
              <a:ahLst/>
              <a:cxnLst/>
              <a:rect l="l" t="t" r="r" b="b"/>
              <a:pathLst>
                <a:path w="787" h="359" extrusionOk="0">
                  <a:moveTo>
                    <a:pt x="168" y="1"/>
                  </a:moveTo>
                  <a:cubicBezTo>
                    <a:pt x="72" y="1"/>
                    <a:pt x="1" y="72"/>
                    <a:pt x="1" y="168"/>
                  </a:cubicBezTo>
                  <a:cubicBezTo>
                    <a:pt x="1" y="263"/>
                    <a:pt x="72" y="358"/>
                    <a:pt x="168" y="358"/>
                  </a:cubicBezTo>
                  <a:lnTo>
                    <a:pt x="620" y="358"/>
                  </a:lnTo>
                  <a:cubicBezTo>
                    <a:pt x="715" y="358"/>
                    <a:pt x="787" y="263"/>
                    <a:pt x="787" y="168"/>
                  </a:cubicBezTo>
                  <a:cubicBezTo>
                    <a:pt x="787"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a:off x="5044809" y="2388608"/>
              <a:ext cx="58090" cy="12333"/>
            </a:xfrm>
            <a:custGeom>
              <a:avLst/>
              <a:gdLst/>
              <a:ahLst/>
              <a:cxnLst/>
              <a:rect l="l" t="t" r="r" b="b"/>
              <a:pathLst>
                <a:path w="1691" h="359" extrusionOk="0">
                  <a:moveTo>
                    <a:pt x="167" y="1"/>
                  </a:moveTo>
                  <a:cubicBezTo>
                    <a:pt x="71" y="1"/>
                    <a:pt x="0" y="72"/>
                    <a:pt x="0" y="168"/>
                  </a:cubicBezTo>
                  <a:cubicBezTo>
                    <a:pt x="0" y="263"/>
                    <a:pt x="71" y="358"/>
                    <a:pt x="167" y="358"/>
                  </a:cubicBezTo>
                  <a:lnTo>
                    <a:pt x="1524" y="358"/>
                  </a:lnTo>
                  <a:cubicBezTo>
                    <a:pt x="1619" y="358"/>
                    <a:pt x="1691" y="263"/>
                    <a:pt x="1691" y="168"/>
                  </a:cubicBezTo>
                  <a:cubicBezTo>
                    <a:pt x="1691"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6"/>
            <p:cNvSpPr/>
            <p:nvPr/>
          </p:nvSpPr>
          <p:spPr>
            <a:xfrm>
              <a:off x="5005510" y="2414785"/>
              <a:ext cx="27035" cy="12333"/>
            </a:xfrm>
            <a:custGeom>
              <a:avLst/>
              <a:gdLst/>
              <a:ahLst/>
              <a:cxnLst/>
              <a:rect l="l" t="t" r="r" b="b"/>
              <a:pathLst>
                <a:path w="787" h="359" extrusionOk="0">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6"/>
            <p:cNvSpPr/>
            <p:nvPr/>
          </p:nvSpPr>
          <p:spPr>
            <a:xfrm>
              <a:off x="5044809" y="2414785"/>
              <a:ext cx="58090" cy="12333"/>
            </a:xfrm>
            <a:custGeom>
              <a:avLst/>
              <a:gdLst/>
              <a:ahLst/>
              <a:cxnLst/>
              <a:rect l="l" t="t" r="r" b="b"/>
              <a:pathLst>
                <a:path w="1691" h="359" extrusionOk="0">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6"/>
            <p:cNvSpPr/>
            <p:nvPr/>
          </p:nvSpPr>
          <p:spPr>
            <a:xfrm>
              <a:off x="5005510" y="2440961"/>
              <a:ext cx="27035" cy="12333"/>
            </a:xfrm>
            <a:custGeom>
              <a:avLst/>
              <a:gdLst/>
              <a:ahLst/>
              <a:cxnLst/>
              <a:rect l="l" t="t" r="r" b="b"/>
              <a:pathLst>
                <a:path w="787" h="359" extrusionOk="0">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6"/>
            <p:cNvSpPr/>
            <p:nvPr/>
          </p:nvSpPr>
          <p:spPr>
            <a:xfrm>
              <a:off x="5044809" y="2440961"/>
              <a:ext cx="58090" cy="12333"/>
            </a:xfrm>
            <a:custGeom>
              <a:avLst/>
              <a:gdLst/>
              <a:ahLst/>
              <a:cxnLst/>
              <a:rect l="l" t="t" r="r" b="b"/>
              <a:pathLst>
                <a:path w="1691" h="359" extrusionOk="0">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6"/>
            <p:cNvSpPr/>
            <p:nvPr/>
          </p:nvSpPr>
          <p:spPr>
            <a:xfrm>
              <a:off x="4832923" y="2323991"/>
              <a:ext cx="12298" cy="144006"/>
            </a:xfrm>
            <a:custGeom>
              <a:avLst/>
              <a:gdLst/>
              <a:ahLst/>
              <a:cxnLst/>
              <a:rect l="l" t="t" r="r" b="b"/>
              <a:pathLst>
                <a:path w="358" h="4192" extrusionOk="0">
                  <a:moveTo>
                    <a:pt x="167" y="0"/>
                  </a:moveTo>
                  <a:cubicBezTo>
                    <a:pt x="72" y="0"/>
                    <a:pt x="0" y="96"/>
                    <a:pt x="0" y="191"/>
                  </a:cubicBezTo>
                  <a:lnTo>
                    <a:pt x="0" y="4001"/>
                  </a:lnTo>
                  <a:cubicBezTo>
                    <a:pt x="0" y="4120"/>
                    <a:pt x="72" y="4192"/>
                    <a:pt x="167" y="4192"/>
                  </a:cubicBezTo>
                  <a:cubicBezTo>
                    <a:pt x="286" y="4192"/>
                    <a:pt x="357" y="4120"/>
                    <a:pt x="357" y="4001"/>
                  </a:cubicBezTo>
                  <a:lnTo>
                    <a:pt x="357" y="191"/>
                  </a:lnTo>
                  <a:cubicBezTo>
                    <a:pt x="357" y="96"/>
                    <a:pt x="28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6"/>
            <p:cNvSpPr/>
            <p:nvPr/>
          </p:nvSpPr>
          <p:spPr>
            <a:xfrm>
              <a:off x="4980982" y="2323991"/>
              <a:ext cx="13123" cy="144006"/>
            </a:xfrm>
            <a:custGeom>
              <a:avLst/>
              <a:gdLst/>
              <a:ahLst/>
              <a:cxnLst/>
              <a:rect l="l" t="t" r="r" b="b"/>
              <a:pathLst>
                <a:path w="382" h="4192" extrusionOk="0">
                  <a:moveTo>
                    <a:pt x="191" y="0"/>
                  </a:moveTo>
                  <a:cubicBezTo>
                    <a:pt x="96" y="0"/>
                    <a:pt x="1" y="96"/>
                    <a:pt x="1" y="191"/>
                  </a:cubicBezTo>
                  <a:lnTo>
                    <a:pt x="1" y="4001"/>
                  </a:lnTo>
                  <a:cubicBezTo>
                    <a:pt x="1" y="4120"/>
                    <a:pt x="96" y="4192"/>
                    <a:pt x="191" y="4192"/>
                  </a:cubicBezTo>
                  <a:cubicBezTo>
                    <a:pt x="286" y="4192"/>
                    <a:pt x="382" y="4120"/>
                    <a:pt x="382" y="4001"/>
                  </a:cubicBezTo>
                  <a:lnTo>
                    <a:pt x="382" y="191"/>
                  </a:lnTo>
                  <a:cubicBezTo>
                    <a:pt x="382" y="96"/>
                    <a:pt x="286"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6"/>
            <p:cNvSpPr/>
            <p:nvPr/>
          </p:nvSpPr>
          <p:spPr>
            <a:xfrm>
              <a:off x="4737183" y="2233335"/>
              <a:ext cx="77774" cy="55514"/>
            </a:xfrm>
            <a:custGeom>
              <a:avLst/>
              <a:gdLst/>
              <a:ahLst/>
              <a:cxnLst/>
              <a:rect l="l" t="t" r="r" b="b"/>
              <a:pathLst>
                <a:path w="2264" h="1616" extrusionOk="0">
                  <a:moveTo>
                    <a:pt x="2046" y="1"/>
                  </a:moveTo>
                  <a:cubicBezTo>
                    <a:pt x="2021" y="1"/>
                    <a:pt x="1997" y="7"/>
                    <a:pt x="1977" y="20"/>
                  </a:cubicBezTo>
                  <a:lnTo>
                    <a:pt x="1334" y="377"/>
                  </a:lnTo>
                  <a:lnTo>
                    <a:pt x="620" y="68"/>
                  </a:lnTo>
                  <a:cubicBezTo>
                    <a:pt x="593" y="54"/>
                    <a:pt x="567" y="48"/>
                    <a:pt x="541" y="48"/>
                  </a:cubicBezTo>
                  <a:cubicBezTo>
                    <a:pt x="475" y="48"/>
                    <a:pt x="416" y="87"/>
                    <a:pt x="382" y="139"/>
                  </a:cubicBezTo>
                  <a:cubicBezTo>
                    <a:pt x="334" y="234"/>
                    <a:pt x="382" y="353"/>
                    <a:pt x="477" y="401"/>
                  </a:cubicBezTo>
                  <a:lnTo>
                    <a:pt x="930" y="615"/>
                  </a:lnTo>
                  <a:lnTo>
                    <a:pt x="525" y="830"/>
                  </a:lnTo>
                  <a:lnTo>
                    <a:pt x="382" y="520"/>
                  </a:lnTo>
                  <a:cubicBezTo>
                    <a:pt x="348" y="469"/>
                    <a:pt x="276" y="429"/>
                    <a:pt x="212" y="429"/>
                  </a:cubicBezTo>
                  <a:cubicBezTo>
                    <a:pt x="187" y="429"/>
                    <a:pt x="164" y="435"/>
                    <a:pt x="144" y="449"/>
                  </a:cubicBezTo>
                  <a:cubicBezTo>
                    <a:pt x="48" y="496"/>
                    <a:pt x="1" y="591"/>
                    <a:pt x="48" y="687"/>
                  </a:cubicBezTo>
                  <a:lnTo>
                    <a:pt x="287" y="1163"/>
                  </a:lnTo>
                  <a:cubicBezTo>
                    <a:pt x="310" y="1211"/>
                    <a:pt x="358" y="1234"/>
                    <a:pt x="406" y="1258"/>
                  </a:cubicBezTo>
                  <a:lnTo>
                    <a:pt x="453" y="1258"/>
                  </a:lnTo>
                  <a:cubicBezTo>
                    <a:pt x="477" y="1258"/>
                    <a:pt x="501" y="1258"/>
                    <a:pt x="549" y="1234"/>
                  </a:cubicBezTo>
                  <a:lnTo>
                    <a:pt x="1049" y="949"/>
                  </a:lnTo>
                  <a:lnTo>
                    <a:pt x="953" y="1377"/>
                  </a:lnTo>
                  <a:cubicBezTo>
                    <a:pt x="930" y="1473"/>
                    <a:pt x="977" y="1592"/>
                    <a:pt x="1072" y="1615"/>
                  </a:cubicBezTo>
                  <a:lnTo>
                    <a:pt x="1120" y="1615"/>
                  </a:lnTo>
                  <a:cubicBezTo>
                    <a:pt x="1215" y="1615"/>
                    <a:pt x="1287" y="1544"/>
                    <a:pt x="1311" y="1473"/>
                  </a:cubicBezTo>
                  <a:lnTo>
                    <a:pt x="1501" y="711"/>
                  </a:lnTo>
                  <a:lnTo>
                    <a:pt x="2144" y="353"/>
                  </a:lnTo>
                  <a:cubicBezTo>
                    <a:pt x="2239" y="306"/>
                    <a:pt x="2263" y="187"/>
                    <a:pt x="2216" y="91"/>
                  </a:cubicBezTo>
                  <a:cubicBezTo>
                    <a:pt x="2181" y="40"/>
                    <a:pt x="2110" y="1"/>
                    <a:pt x="2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6"/>
            <p:cNvSpPr/>
            <p:nvPr/>
          </p:nvSpPr>
          <p:spPr>
            <a:xfrm>
              <a:off x="5021896" y="2242988"/>
              <a:ext cx="66300" cy="12333"/>
            </a:xfrm>
            <a:custGeom>
              <a:avLst/>
              <a:gdLst/>
              <a:ahLst/>
              <a:cxnLst/>
              <a:rect l="l" t="t" r="r" b="b"/>
              <a:pathLst>
                <a:path w="1930" h="359" extrusionOk="0">
                  <a:moveTo>
                    <a:pt x="167" y="1"/>
                  </a:moveTo>
                  <a:cubicBezTo>
                    <a:pt x="72" y="1"/>
                    <a:pt x="0" y="72"/>
                    <a:pt x="0" y="168"/>
                  </a:cubicBezTo>
                  <a:cubicBezTo>
                    <a:pt x="0" y="287"/>
                    <a:pt x="72" y="358"/>
                    <a:pt x="167" y="358"/>
                  </a:cubicBezTo>
                  <a:lnTo>
                    <a:pt x="1739" y="358"/>
                  </a:lnTo>
                  <a:cubicBezTo>
                    <a:pt x="1858" y="358"/>
                    <a:pt x="1929" y="287"/>
                    <a:pt x="1929" y="168"/>
                  </a:cubicBezTo>
                  <a:cubicBezTo>
                    <a:pt x="1929" y="72"/>
                    <a:pt x="1858" y="1"/>
                    <a:pt x="1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6"/>
            <p:cNvSpPr/>
            <p:nvPr/>
          </p:nvSpPr>
          <p:spPr>
            <a:xfrm>
              <a:off x="5021896" y="2266725"/>
              <a:ext cx="66300" cy="12298"/>
            </a:xfrm>
            <a:custGeom>
              <a:avLst/>
              <a:gdLst/>
              <a:ahLst/>
              <a:cxnLst/>
              <a:rect l="l" t="t" r="r" b="b"/>
              <a:pathLst>
                <a:path w="1930" h="358" extrusionOk="0">
                  <a:moveTo>
                    <a:pt x="167" y="0"/>
                  </a:moveTo>
                  <a:cubicBezTo>
                    <a:pt x="72" y="0"/>
                    <a:pt x="0" y="72"/>
                    <a:pt x="0" y="191"/>
                  </a:cubicBezTo>
                  <a:cubicBezTo>
                    <a:pt x="0" y="286"/>
                    <a:pt x="72" y="358"/>
                    <a:pt x="167" y="358"/>
                  </a:cubicBezTo>
                  <a:lnTo>
                    <a:pt x="1739" y="358"/>
                  </a:lnTo>
                  <a:cubicBezTo>
                    <a:pt x="1858" y="358"/>
                    <a:pt x="1929" y="286"/>
                    <a:pt x="1929" y="191"/>
                  </a:cubicBezTo>
                  <a:cubicBezTo>
                    <a:pt x="1929" y="72"/>
                    <a:pt x="1858" y="0"/>
                    <a:pt x="1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6"/>
            <p:cNvSpPr/>
            <p:nvPr/>
          </p:nvSpPr>
          <p:spPr>
            <a:xfrm>
              <a:off x="4831274" y="2237285"/>
              <a:ext cx="164480" cy="47475"/>
            </a:xfrm>
            <a:custGeom>
              <a:avLst/>
              <a:gdLst/>
              <a:ahLst/>
              <a:cxnLst/>
              <a:rect l="l" t="t" r="r" b="b"/>
              <a:pathLst>
                <a:path w="4788" h="1382" extrusionOk="0">
                  <a:moveTo>
                    <a:pt x="286" y="0"/>
                  </a:moveTo>
                  <a:cubicBezTo>
                    <a:pt x="120" y="0"/>
                    <a:pt x="0" y="143"/>
                    <a:pt x="0" y="310"/>
                  </a:cubicBezTo>
                  <a:lnTo>
                    <a:pt x="0" y="1072"/>
                  </a:lnTo>
                  <a:cubicBezTo>
                    <a:pt x="0" y="1238"/>
                    <a:pt x="120" y="1381"/>
                    <a:pt x="286" y="1381"/>
                  </a:cubicBezTo>
                  <a:lnTo>
                    <a:pt x="786" y="1381"/>
                  </a:lnTo>
                  <a:cubicBezTo>
                    <a:pt x="882" y="1381"/>
                    <a:pt x="953" y="1286"/>
                    <a:pt x="953" y="1191"/>
                  </a:cubicBezTo>
                  <a:cubicBezTo>
                    <a:pt x="953" y="1096"/>
                    <a:pt x="882" y="1024"/>
                    <a:pt x="786" y="1024"/>
                  </a:cubicBezTo>
                  <a:lnTo>
                    <a:pt x="358" y="1024"/>
                  </a:lnTo>
                  <a:lnTo>
                    <a:pt x="358" y="381"/>
                  </a:lnTo>
                  <a:lnTo>
                    <a:pt x="4406" y="381"/>
                  </a:lnTo>
                  <a:lnTo>
                    <a:pt x="4406" y="1024"/>
                  </a:lnTo>
                  <a:lnTo>
                    <a:pt x="1501" y="1024"/>
                  </a:lnTo>
                  <a:cubicBezTo>
                    <a:pt x="1406" y="1024"/>
                    <a:pt x="1334" y="1096"/>
                    <a:pt x="1334" y="1191"/>
                  </a:cubicBezTo>
                  <a:cubicBezTo>
                    <a:pt x="1334" y="1286"/>
                    <a:pt x="1406" y="1381"/>
                    <a:pt x="1501" y="1381"/>
                  </a:cubicBezTo>
                  <a:lnTo>
                    <a:pt x="4478" y="1381"/>
                  </a:lnTo>
                  <a:cubicBezTo>
                    <a:pt x="4644" y="1381"/>
                    <a:pt x="4787" y="1238"/>
                    <a:pt x="4787" y="1072"/>
                  </a:cubicBezTo>
                  <a:lnTo>
                    <a:pt x="4787" y="310"/>
                  </a:lnTo>
                  <a:cubicBezTo>
                    <a:pt x="4787" y="143"/>
                    <a:pt x="4644" y="0"/>
                    <a:pt x="4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6"/>
            <p:cNvSpPr/>
            <p:nvPr/>
          </p:nvSpPr>
          <p:spPr>
            <a:xfrm>
              <a:off x="4698742" y="2109666"/>
              <a:ext cx="429544" cy="382893"/>
            </a:xfrm>
            <a:custGeom>
              <a:avLst/>
              <a:gdLst/>
              <a:ahLst/>
              <a:cxnLst/>
              <a:rect l="l" t="t" r="r" b="b"/>
              <a:pathLst>
                <a:path w="12504" h="11146" extrusionOk="0">
                  <a:moveTo>
                    <a:pt x="3120" y="2548"/>
                  </a:moveTo>
                  <a:cubicBezTo>
                    <a:pt x="3168" y="2548"/>
                    <a:pt x="3239" y="2596"/>
                    <a:pt x="3239" y="2667"/>
                  </a:cubicBezTo>
                  <a:lnTo>
                    <a:pt x="3239" y="2905"/>
                  </a:lnTo>
                  <a:lnTo>
                    <a:pt x="2096" y="2905"/>
                  </a:lnTo>
                  <a:lnTo>
                    <a:pt x="2096" y="2667"/>
                  </a:lnTo>
                  <a:cubicBezTo>
                    <a:pt x="2096" y="2596"/>
                    <a:pt x="2168" y="2548"/>
                    <a:pt x="2215" y="2548"/>
                  </a:cubicBezTo>
                  <a:close/>
                  <a:moveTo>
                    <a:pt x="9645" y="381"/>
                  </a:moveTo>
                  <a:lnTo>
                    <a:pt x="9645" y="2167"/>
                  </a:lnTo>
                  <a:lnTo>
                    <a:pt x="9383" y="2167"/>
                  </a:lnTo>
                  <a:cubicBezTo>
                    <a:pt x="9121" y="2167"/>
                    <a:pt x="8883" y="2405"/>
                    <a:pt x="8883" y="2667"/>
                  </a:cubicBezTo>
                  <a:lnTo>
                    <a:pt x="8883" y="2905"/>
                  </a:lnTo>
                  <a:lnTo>
                    <a:pt x="3597" y="2905"/>
                  </a:lnTo>
                  <a:lnTo>
                    <a:pt x="3597" y="2667"/>
                  </a:lnTo>
                  <a:cubicBezTo>
                    <a:pt x="3597" y="2405"/>
                    <a:pt x="3382" y="2167"/>
                    <a:pt x="3120" y="2167"/>
                  </a:cubicBezTo>
                  <a:lnTo>
                    <a:pt x="2858" y="2167"/>
                  </a:lnTo>
                  <a:lnTo>
                    <a:pt x="2858" y="381"/>
                  </a:lnTo>
                  <a:close/>
                  <a:moveTo>
                    <a:pt x="10265" y="2548"/>
                  </a:moveTo>
                  <a:cubicBezTo>
                    <a:pt x="10336" y="2548"/>
                    <a:pt x="10384" y="2596"/>
                    <a:pt x="10384" y="2667"/>
                  </a:cubicBezTo>
                  <a:lnTo>
                    <a:pt x="10384" y="2905"/>
                  </a:lnTo>
                  <a:lnTo>
                    <a:pt x="9264" y="2905"/>
                  </a:lnTo>
                  <a:lnTo>
                    <a:pt x="9264" y="2667"/>
                  </a:lnTo>
                  <a:cubicBezTo>
                    <a:pt x="9264" y="2596"/>
                    <a:pt x="9312" y="2548"/>
                    <a:pt x="9383" y="2548"/>
                  </a:cubicBezTo>
                  <a:close/>
                  <a:moveTo>
                    <a:pt x="905" y="0"/>
                  </a:moveTo>
                  <a:cubicBezTo>
                    <a:pt x="810" y="0"/>
                    <a:pt x="715" y="95"/>
                    <a:pt x="715" y="191"/>
                  </a:cubicBezTo>
                  <a:cubicBezTo>
                    <a:pt x="715" y="286"/>
                    <a:pt x="810" y="381"/>
                    <a:pt x="905" y="381"/>
                  </a:cubicBezTo>
                  <a:lnTo>
                    <a:pt x="2477" y="381"/>
                  </a:lnTo>
                  <a:lnTo>
                    <a:pt x="2477" y="2167"/>
                  </a:lnTo>
                  <a:lnTo>
                    <a:pt x="2215" y="2167"/>
                  </a:lnTo>
                  <a:cubicBezTo>
                    <a:pt x="1953" y="2167"/>
                    <a:pt x="1739" y="2405"/>
                    <a:pt x="1739" y="2667"/>
                  </a:cubicBezTo>
                  <a:lnTo>
                    <a:pt x="1739" y="2905"/>
                  </a:lnTo>
                  <a:lnTo>
                    <a:pt x="191" y="2905"/>
                  </a:lnTo>
                  <a:cubicBezTo>
                    <a:pt x="72" y="2905"/>
                    <a:pt x="1" y="3001"/>
                    <a:pt x="1" y="3096"/>
                  </a:cubicBezTo>
                  <a:lnTo>
                    <a:pt x="1" y="10955"/>
                  </a:lnTo>
                  <a:cubicBezTo>
                    <a:pt x="1" y="11050"/>
                    <a:pt x="72" y="11145"/>
                    <a:pt x="191" y="11145"/>
                  </a:cubicBezTo>
                  <a:lnTo>
                    <a:pt x="2453" y="11145"/>
                  </a:lnTo>
                  <a:cubicBezTo>
                    <a:pt x="2549" y="11145"/>
                    <a:pt x="2644" y="11050"/>
                    <a:pt x="2644" y="10955"/>
                  </a:cubicBezTo>
                  <a:cubicBezTo>
                    <a:pt x="2644" y="10859"/>
                    <a:pt x="2549" y="10764"/>
                    <a:pt x="2453" y="10764"/>
                  </a:cubicBezTo>
                  <a:lnTo>
                    <a:pt x="358" y="10764"/>
                  </a:lnTo>
                  <a:lnTo>
                    <a:pt x="358" y="5906"/>
                  </a:lnTo>
                  <a:lnTo>
                    <a:pt x="12122" y="5906"/>
                  </a:lnTo>
                  <a:lnTo>
                    <a:pt x="12122" y="10764"/>
                  </a:lnTo>
                  <a:lnTo>
                    <a:pt x="3192" y="10764"/>
                  </a:lnTo>
                  <a:cubicBezTo>
                    <a:pt x="3096" y="10764"/>
                    <a:pt x="3001" y="10859"/>
                    <a:pt x="3001" y="10955"/>
                  </a:cubicBezTo>
                  <a:cubicBezTo>
                    <a:pt x="3001" y="11050"/>
                    <a:pt x="3096" y="11145"/>
                    <a:pt x="3192" y="11145"/>
                  </a:cubicBezTo>
                  <a:lnTo>
                    <a:pt x="12313" y="11145"/>
                  </a:lnTo>
                  <a:cubicBezTo>
                    <a:pt x="12408" y="11145"/>
                    <a:pt x="12503" y="11050"/>
                    <a:pt x="12503" y="10955"/>
                  </a:cubicBezTo>
                  <a:lnTo>
                    <a:pt x="12503" y="4596"/>
                  </a:lnTo>
                  <a:cubicBezTo>
                    <a:pt x="12503" y="4501"/>
                    <a:pt x="12408" y="4430"/>
                    <a:pt x="12313" y="4430"/>
                  </a:cubicBezTo>
                  <a:cubicBezTo>
                    <a:pt x="12217" y="4430"/>
                    <a:pt x="12122" y="4501"/>
                    <a:pt x="12122" y="4596"/>
                  </a:cubicBezTo>
                  <a:lnTo>
                    <a:pt x="12122" y="5549"/>
                  </a:lnTo>
                  <a:lnTo>
                    <a:pt x="358" y="5549"/>
                  </a:lnTo>
                  <a:lnTo>
                    <a:pt x="358" y="3286"/>
                  </a:lnTo>
                  <a:lnTo>
                    <a:pt x="12122" y="3286"/>
                  </a:lnTo>
                  <a:lnTo>
                    <a:pt x="12122" y="3858"/>
                  </a:lnTo>
                  <a:cubicBezTo>
                    <a:pt x="12122" y="3977"/>
                    <a:pt x="12217" y="4049"/>
                    <a:pt x="12313" y="4049"/>
                  </a:cubicBezTo>
                  <a:cubicBezTo>
                    <a:pt x="12408" y="4049"/>
                    <a:pt x="12503" y="3977"/>
                    <a:pt x="12503" y="3858"/>
                  </a:cubicBezTo>
                  <a:lnTo>
                    <a:pt x="12503" y="3096"/>
                  </a:lnTo>
                  <a:cubicBezTo>
                    <a:pt x="12503" y="3001"/>
                    <a:pt x="12408" y="2905"/>
                    <a:pt x="12313" y="2905"/>
                  </a:cubicBezTo>
                  <a:lnTo>
                    <a:pt x="10765" y="2905"/>
                  </a:lnTo>
                  <a:lnTo>
                    <a:pt x="10765" y="2667"/>
                  </a:lnTo>
                  <a:cubicBezTo>
                    <a:pt x="10765" y="2405"/>
                    <a:pt x="10527" y="2167"/>
                    <a:pt x="10265" y="2167"/>
                  </a:cubicBezTo>
                  <a:lnTo>
                    <a:pt x="10003" y="2167"/>
                  </a:lnTo>
                  <a:lnTo>
                    <a:pt x="10003" y="381"/>
                  </a:lnTo>
                  <a:lnTo>
                    <a:pt x="11598" y="381"/>
                  </a:lnTo>
                  <a:cubicBezTo>
                    <a:pt x="11693" y="381"/>
                    <a:pt x="11765" y="286"/>
                    <a:pt x="11765" y="191"/>
                  </a:cubicBezTo>
                  <a:cubicBezTo>
                    <a:pt x="11765" y="95"/>
                    <a:pt x="11693" y="0"/>
                    <a:pt x="11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46"/>
          <p:cNvGrpSpPr/>
          <p:nvPr/>
        </p:nvGrpSpPr>
        <p:grpSpPr>
          <a:xfrm>
            <a:off x="1822574" y="1629688"/>
            <a:ext cx="530359" cy="530347"/>
            <a:chOff x="1298772" y="3364597"/>
            <a:chExt cx="428719" cy="429509"/>
          </a:xfrm>
        </p:grpSpPr>
        <p:sp>
          <p:nvSpPr>
            <p:cNvPr id="334" name="Google Shape;334;p46"/>
            <p:cNvSpPr/>
            <p:nvPr/>
          </p:nvSpPr>
          <p:spPr>
            <a:xfrm>
              <a:off x="1416567" y="3475040"/>
              <a:ext cx="20508" cy="13123"/>
            </a:xfrm>
            <a:custGeom>
              <a:avLst/>
              <a:gdLst/>
              <a:ahLst/>
              <a:cxnLst/>
              <a:rect l="l" t="t" r="r" b="b"/>
              <a:pathLst>
                <a:path w="597" h="382" extrusionOk="0">
                  <a:moveTo>
                    <a:pt x="191" y="0"/>
                  </a:moveTo>
                  <a:cubicBezTo>
                    <a:pt x="96" y="0"/>
                    <a:pt x="1" y="96"/>
                    <a:pt x="1" y="191"/>
                  </a:cubicBezTo>
                  <a:cubicBezTo>
                    <a:pt x="1" y="286"/>
                    <a:pt x="96" y="381"/>
                    <a:pt x="191" y="381"/>
                  </a:cubicBezTo>
                  <a:lnTo>
                    <a:pt x="429" y="381"/>
                  </a:lnTo>
                  <a:cubicBezTo>
                    <a:pt x="525" y="381"/>
                    <a:pt x="596" y="286"/>
                    <a:pt x="596" y="191"/>
                  </a:cubicBezTo>
                  <a:cubicBezTo>
                    <a:pt x="596" y="96"/>
                    <a:pt x="525"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p:nvPr/>
          </p:nvSpPr>
          <p:spPr>
            <a:xfrm>
              <a:off x="1444393" y="3475040"/>
              <a:ext cx="45036" cy="13123"/>
            </a:xfrm>
            <a:custGeom>
              <a:avLst/>
              <a:gdLst/>
              <a:ahLst/>
              <a:cxnLst/>
              <a:rect l="l" t="t" r="r" b="b"/>
              <a:pathLst>
                <a:path w="1311" h="382" extrusionOk="0">
                  <a:moveTo>
                    <a:pt x="167" y="0"/>
                  </a:moveTo>
                  <a:cubicBezTo>
                    <a:pt x="72" y="0"/>
                    <a:pt x="1" y="96"/>
                    <a:pt x="1" y="191"/>
                  </a:cubicBezTo>
                  <a:cubicBezTo>
                    <a:pt x="1" y="286"/>
                    <a:pt x="72" y="381"/>
                    <a:pt x="167" y="381"/>
                  </a:cubicBezTo>
                  <a:lnTo>
                    <a:pt x="1120" y="381"/>
                  </a:lnTo>
                  <a:cubicBezTo>
                    <a:pt x="1239" y="381"/>
                    <a:pt x="1310" y="286"/>
                    <a:pt x="1310" y="191"/>
                  </a:cubicBezTo>
                  <a:cubicBezTo>
                    <a:pt x="1310" y="96"/>
                    <a:pt x="1239"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6"/>
            <p:cNvSpPr/>
            <p:nvPr/>
          </p:nvSpPr>
          <p:spPr>
            <a:xfrm>
              <a:off x="1416567" y="3499568"/>
              <a:ext cx="20508" cy="12298"/>
            </a:xfrm>
            <a:custGeom>
              <a:avLst/>
              <a:gdLst/>
              <a:ahLst/>
              <a:cxnLst/>
              <a:rect l="l" t="t" r="r" b="b"/>
              <a:pathLst>
                <a:path w="597" h="358" extrusionOk="0">
                  <a:moveTo>
                    <a:pt x="191" y="1"/>
                  </a:moveTo>
                  <a:cubicBezTo>
                    <a:pt x="96" y="1"/>
                    <a:pt x="1" y="72"/>
                    <a:pt x="1" y="167"/>
                  </a:cubicBezTo>
                  <a:cubicBezTo>
                    <a:pt x="1" y="286"/>
                    <a:pt x="96" y="358"/>
                    <a:pt x="191" y="358"/>
                  </a:cubicBezTo>
                  <a:lnTo>
                    <a:pt x="429" y="358"/>
                  </a:lnTo>
                  <a:cubicBezTo>
                    <a:pt x="525" y="358"/>
                    <a:pt x="596" y="286"/>
                    <a:pt x="596" y="167"/>
                  </a:cubicBezTo>
                  <a:cubicBezTo>
                    <a:pt x="596" y="72"/>
                    <a:pt x="525"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6"/>
            <p:cNvSpPr/>
            <p:nvPr/>
          </p:nvSpPr>
          <p:spPr>
            <a:xfrm>
              <a:off x="1444393" y="3499568"/>
              <a:ext cx="45036" cy="12298"/>
            </a:xfrm>
            <a:custGeom>
              <a:avLst/>
              <a:gdLst/>
              <a:ahLst/>
              <a:cxnLst/>
              <a:rect l="l" t="t" r="r" b="b"/>
              <a:pathLst>
                <a:path w="1311" h="358" extrusionOk="0">
                  <a:moveTo>
                    <a:pt x="167" y="1"/>
                  </a:moveTo>
                  <a:cubicBezTo>
                    <a:pt x="72" y="1"/>
                    <a:pt x="1" y="72"/>
                    <a:pt x="1" y="167"/>
                  </a:cubicBezTo>
                  <a:cubicBezTo>
                    <a:pt x="1" y="286"/>
                    <a:pt x="72" y="358"/>
                    <a:pt x="167" y="358"/>
                  </a:cubicBezTo>
                  <a:lnTo>
                    <a:pt x="1120" y="358"/>
                  </a:lnTo>
                  <a:cubicBezTo>
                    <a:pt x="1239" y="358"/>
                    <a:pt x="1310" y="286"/>
                    <a:pt x="1310" y="167"/>
                  </a:cubicBezTo>
                  <a:cubicBezTo>
                    <a:pt x="1310" y="72"/>
                    <a:pt x="1239"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6"/>
            <p:cNvSpPr/>
            <p:nvPr/>
          </p:nvSpPr>
          <p:spPr>
            <a:xfrm>
              <a:off x="1416567" y="3451302"/>
              <a:ext cx="20508" cy="12298"/>
            </a:xfrm>
            <a:custGeom>
              <a:avLst/>
              <a:gdLst/>
              <a:ahLst/>
              <a:cxnLst/>
              <a:rect l="l" t="t" r="r" b="b"/>
              <a:pathLst>
                <a:path w="597" h="358" extrusionOk="0">
                  <a:moveTo>
                    <a:pt x="191" y="1"/>
                  </a:moveTo>
                  <a:cubicBezTo>
                    <a:pt x="96" y="1"/>
                    <a:pt x="1" y="72"/>
                    <a:pt x="1" y="191"/>
                  </a:cubicBezTo>
                  <a:cubicBezTo>
                    <a:pt x="1" y="286"/>
                    <a:pt x="96" y="358"/>
                    <a:pt x="191" y="358"/>
                  </a:cubicBezTo>
                  <a:lnTo>
                    <a:pt x="429" y="358"/>
                  </a:lnTo>
                  <a:cubicBezTo>
                    <a:pt x="525" y="358"/>
                    <a:pt x="596" y="286"/>
                    <a:pt x="596" y="191"/>
                  </a:cubicBezTo>
                  <a:cubicBezTo>
                    <a:pt x="596" y="72"/>
                    <a:pt x="525"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6"/>
            <p:cNvSpPr/>
            <p:nvPr/>
          </p:nvSpPr>
          <p:spPr>
            <a:xfrm>
              <a:off x="1444393" y="3451302"/>
              <a:ext cx="45036" cy="12298"/>
            </a:xfrm>
            <a:custGeom>
              <a:avLst/>
              <a:gdLst/>
              <a:ahLst/>
              <a:cxnLst/>
              <a:rect l="l" t="t" r="r" b="b"/>
              <a:pathLst>
                <a:path w="1311" h="358" extrusionOk="0">
                  <a:moveTo>
                    <a:pt x="167" y="1"/>
                  </a:moveTo>
                  <a:cubicBezTo>
                    <a:pt x="72" y="1"/>
                    <a:pt x="1" y="72"/>
                    <a:pt x="1" y="191"/>
                  </a:cubicBezTo>
                  <a:cubicBezTo>
                    <a:pt x="1" y="286"/>
                    <a:pt x="72" y="358"/>
                    <a:pt x="167" y="358"/>
                  </a:cubicBezTo>
                  <a:lnTo>
                    <a:pt x="1120" y="358"/>
                  </a:lnTo>
                  <a:cubicBezTo>
                    <a:pt x="1239" y="358"/>
                    <a:pt x="1310" y="286"/>
                    <a:pt x="1310" y="191"/>
                  </a:cubicBezTo>
                  <a:cubicBezTo>
                    <a:pt x="1310" y="72"/>
                    <a:pt x="1239"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6"/>
            <p:cNvSpPr/>
            <p:nvPr/>
          </p:nvSpPr>
          <p:spPr>
            <a:xfrm>
              <a:off x="1536835" y="3451302"/>
              <a:ext cx="20474" cy="12298"/>
            </a:xfrm>
            <a:custGeom>
              <a:avLst/>
              <a:gdLst/>
              <a:ahLst/>
              <a:cxnLst/>
              <a:rect l="l" t="t" r="r" b="b"/>
              <a:pathLst>
                <a:path w="596" h="358" extrusionOk="0">
                  <a:moveTo>
                    <a:pt x="191" y="1"/>
                  </a:moveTo>
                  <a:cubicBezTo>
                    <a:pt x="72" y="1"/>
                    <a:pt x="1" y="72"/>
                    <a:pt x="1" y="191"/>
                  </a:cubicBezTo>
                  <a:cubicBezTo>
                    <a:pt x="1" y="286"/>
                    <a:pt x="72" y="358"/>
                    <a:pt x="191" y="358"/>
                  </a:cubicBezTo>
                  <a:lnTo>
                    <a:pt x="405" y="358"/>
                  </a:lnTo>
                  <a:cubicBezTo>
                    <a:pt x="501" y="358"/>
                    <a:pt x="596" y="286"/>
                    <a:pt x="596" y="191"/>
                  </a:cubicBezTo>
                  <a:cubicBezTo>
                    <a:pt x="596" y="72"/>
                    <a:pt x="501"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1563836" y="3451302"/>
              <a:ext cx="45861" cy="12298"/>
            </a:xfrm>
            <a:custGeom>
              <a:avLst/>
              <a:gdLst/>
              <a:ahLst/>
              <a:cxnLst/>
              <a:rect l="l" t="t" r="r" b="b"/>
              <a:pathLst>
                <a:path w="1335" h="358" extrusionOk="0">
                  <a:moveTo>
                    <a:pt x="191" y="1"/>
                  </a:moveTo>
                  <a:cubicBezTo>
                    <a:pt x="72" y="1"/>
                    <a:pt x="0" y="72"/>
                    <a:pt x="0" y="191"/>
                  </a:cubicBezTo>
                  <a:cubicBezTo>
                    <a:pt x="0" y="286"/>
                    <a:pt x="72" y="358"/>
                    <a:pt x="191" y="358"/>
                  </a:cubicBezTo>
                  <a:lnTo>
                    <a:pt x="1144" y="358"/>
                  </a:lnTo>
                  <a:cubicBezTo>
                    <a:pt x="1239" y="358"/>
                    <a:pt x="1334" y="286"/>
                    <a:pt x="1334" y="191"/>
                  </a:cubicBezTo>
                  <a:cubicBezTo>
                    <a:pt x="1334" y="72"/>
                    <a:pt x="1239" y="1"/>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1536835" y="3475040"/>
              <a:ext cx="20474" cy="13123"/>
            </a:xfrm>
            <a:custGeom>
              <a:avLst/>
              <a:gdLst/>
              <a:ahLst/>
              <a:cxnLst/>
              <a:rect l="l" t="t" r="r" b="b"/>
              <a:pathLst>
                <a:path w="596" h="382" extrusionOk="0">
                  <a:moveTo>
                    <a:pt x="191" y="0"/>
                  </a:moveTo>
                  <a:cubicBezTo>
                    <a:pt x="72" y="0"/>
                    <a:pt x="1" y="96"/>
                    <a:pt x="1" y="191"/>
                  </a:cubicBezTo>
                  <a:cubicBezTo>
                    <a:pt x="1" y="286"/>
                    <a:pt x="72" y="381"/>
                    <a:pt x="191" y="381"/>
                  </a:cubicBezTo>
                  <a:lnTo>
                    <a:pt x="405" y="381"/>
                  </a:lnTo>
                  <a:cubicBezTo>
                    <a:pt x="501" y="381"/>
                    <a:pt x="596" y="286"/>
                    <a:pt x="596" y="191"/>
                  </a:cubicBezTo>
                  <a:cubicBezTo>
                    <a:pt x="596" y="96"/>
                    <a:pt x="501" y="0"/>
                    <a:pt x="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a:off x="1563836" y="3475040"/>
              <a:ext cx="45861" cy="13123"/>
            </a:xfrm>
            <a:custGeom>
              <a:avLst/>
              <a:gdLst/>
              <a:ahLst/>
              <a:cxnLst/>
              <a:rect l="l" t="t" r="r" b="b"/>
              <a:pathLst>
                <a:path w="1335" h="382" extrusionOk="0">
                  <a:moveTo>
                    <a:pt x="191" y="0"/>
                  </a:moveTo>
                  <a:cubicBezTo>
                    <a:pt x="72" y="0"/>
                    <a:pt x="0" y="96"/>
                    <a:pt x="0" y="191"/>
                  </a:cubicBezTo>
                  <a:cubicBezTo>
                    <a:pt x="0" y="286"/>
                    <a:pt x="72" y="381"/>
                    <a:pt x="191" y="381"/>
                  </a:cubicBezTo>
                  <a:lnTo>
                    <a:pt x="1144" y="381"/>
                  </a:lnTo>
                  <a:cubicBezTo>
                    <a:pt x="1239" y="381"/>
                    <a:pt x="1334" y="286"/>
                    <a:pt x="1334" y="191"/>
                  </a:cubicBezTo>
                  <a:cubicBezTo>
                    <a:pt x="1334" y="96"/>
                    <a:pt x="1239" y="0"/>
                    <a:pt x="1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1536835" y="3499568"/>
              <a:ext cx="20474" cy="12298"/>
            </a:xfrm>
            <a:custGeom>
              <a:avLst/>
              <a:gdLst/>
              <a:ahLst/>
              <a:cxnLst/>
              <a:rect l="l" t="t" r="r" b="b"/>
              <a:pathLst>
                <a:path w="596" h="358" extrusionOk="0">
                  <a:moveTo>
                    <a:pt x="191" y="1"/>
                  </a:moveTo>
                  <a:cubicBezTo>
                    <a:pt x="72" y="1"/>
                    <a:pt x="1" y="72"/>
                    <a:pt x="1" y="167"/>
                  </a:cubicBezTo>
                  <a:cubicBezTo>
                    <a:pt x="1" y="286"/>
                    <a:pt x="72" y="358"/>
                    <a:pt x="191" y="358"/>
                  </a:cubicBezTo>
                  <a:lnTo>
                    <a:pt x="405" y="358"/>
                  </a:lnTo>
                  <a:cubicBezTo>
                    <a:pt x="501" y="358"/>
                    <a:pt x="596" y="286"/>
                    <a:pt x="596" y="167"/>
                  </a:cubicBezTo>
                  <a:cubicBezTo>
                    <a:pt x="596" y="72"/>
                    <a:pt x="501"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a:off x="1563836" y="3499568"/>
              <a:ext cx="45861" cy="12298"/>
            </a:xfrm>
            <a:custGeom>
              <a:avLst/>
              <a:gdLst/>
              <a:ahLst/>
              <a:cxnLst/>
              <a:rect l="l" t="t" r="r" b="b"/>
              <a:pathLst>
                <a:path w="1335" h="358" extrusionOk="0">
                  <a:moveTo>
                    <a:pt x="191" y="1"/>
                  </a:moveTo>
                  <a:cubicBezTo>
                    <a:pt x="72" y="1"/>
                    <a:pt x="0" y="72"/>
                    <a:pt x="0" y="167"/>
                  </a:cubicBezTo>
                  <a:cubicBezTo>
                    <a:pt x="0" y="286"/>
                    <a:pt x="72" y="358"/>
                    <a:pt x="191" y="358"/>
                  </a:cubicBezTo>
                  <a:lnTo>
                    <a:pt x="1144" y="358"/>
                  </a:lnTo>
                  <a:cubicBezTo>
                    <a:pt x="1239" y="358"/>
                    <a:pt x="1334" y="286"/>
                    <a:pt x="1334" y="167"/>
                  </a:cubicBezTo>
                  <a:cubicBezTo>
                    <a:pt x="1334" y="72"/>
                    <a:pt x="1239" y="1"/>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1506571" y="3461952"/>
              <a:ext cx="13123" cy="39299"/>
            </a:xfrm>
            <a:custGeom>
              <a:avLst/>
              <a:gdLst/>
              <a:ahLst/>
              <a:cxnLst/>
              <a:rect l="l" t="t" r="r" b="b"/>
              <a:pathLst>
                <a:path w="382" h="1144" extrusionOk="0">
                  <a:moveTo>
                    <a:pt x="191" y="0"/>
                  </a:moveTo>
                  <a:cubicBezTo>
                    <a:pt x="96" y="0"/>
                    <a:pt x="0" y="72"/>
                    <a:pt x="0" y="191"/>
                  </a:cubicBezTo>
                  <a:lnTo>
                    <a:pt x="0" y="953"/>
                  </a:lnTo>
                  <a:cubicBezTo>
                    <a:pt x="0" y="1072"/>
                    <a:pt x="96" y="1143"/>
                    <a:pt x="191" y="1143"/>
                  </a:cubicBezTo>
                  <a:cubicBezTo>
                    <a:pt x="286" y="1143"/>
                    <a:pt x="381" y="1072"/>
                    <a:pt x="381" y="953"/>
                  </a:cubicBezTo>
                  <a:lnTo>
                    <a:pt x="381" y="191"/>
                  </a:lnTo>
                  <a:cubicBezTo>
                    <a:pt x="381" y="72"/>
                    <a:pt x="286"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1298772" y="3565009"/>
              <a:ext cx="428719" cy="229097"/>
            </a:xfrm>
            <a:custGeom>
              <a:avLst/>
              <a:gdLst/>
              <a:ahLst/>
              <a:cxnLst/>
              <a:rect l="l" t="t" r="r" b="b"/>
              <a:pathLst>
                <a:path w="12480" h="6669" extrusionOk="0">
                  <a:moveTo>
                    <a:pt x="6573" y="358"/>
                  </a:moveTo>
                  <a:cubicBezTo>
                    <a:pt x="6859" y="358"/>
                    <a:pt x="7097" y="549"/>
                    <a:pt x="7169" y="811"/>
                  </a:cubicBezTo>
                  <a:cubicBezTo>
                    <a:pt x="7312" y="1358"/>
                    <a:pt x="7383" y="1930"/>
                    <a:pt x="7383" y="2501"/>
                  </a:cubicBezTo>
                  <a:lnTo>
                    <a:pt x="5097" y="2501"/>
                  </a:lnTo>
                  <a:cubicBezTo>
                    <a:pt x="5097" y="1930"/>
                    <a:pt x="5168" y="1358"/>
                    <a:pt x="5311" y="811"/>
                  </a:cubicBezTo>
                  <a:cubicBezTo>
                    <a:pt x="5383" y="549"/>
                    <a:pt x="5621" y="358"/>
                    <a:pt x="5907" y="358"/>
                  </a:cubicBezTo>
                  <a:close/>
                  <a:moveTo>
                    <a:pt x="10598" y="358"/>
                  </a:moveTo>
                  <a:cubicBezTo>
                    <a:pt x="10860" y="358"/>
                    <a:pt x="11098" y="549"/>
                    <a:pt x="11170" y="811"/>
                  </a:cubicBezTo>
                  <a:cubicBezTo>
                    <a:pt x="11312" y="1358"/>
                    <a:pt x="11408" y="1930"/>
                    <a:pt x="11408" y="2501"/>
                  </a:cubicBezTo>
                  <a:lnTo>
                    <a:pt x="9098" y="2501"/>
                  </a:lnTo>
                  <a:cubicBezTo>
                    <a:pt x="9098" y="1930"/>
                    <a:pt x="9193" y="1358"/>
                    <a:pt x="9336" y="811"/>
                  </a:cubicBezTo>
                  <a:cubicBezTo>
                    <a:pt x="9407" y="549"/>
                    <a:pt x="9645" y="358"/>
                    <a:pt x="9907" y="358"/>
                  </a:cubicBezTo>
                  <a:close/>
                  <a:moveTo>
                    <a:pt x="3716" y="2859"/>
                  </a:moveTo>
                  <a:lnTo>
                    <a:pt x="3716" y="3192"/>
                  </a:lnTo>
                  <a:lnTo>
                    <a:pt x="739" y="3192"/>
                  </a:lnTo>
                  <a:lnTo>
                    <a:pt x="739" y="2859"/>
                  </a:lnTo>
                  <a:close/>
                  <a:moveTo>
                    <a:pt x="7716" y="2859"/>
                  </a:moveTo>
                  <a:lnTo>
                    <a:pt x="7716" y="3192"/>
                  </a:lnTo>
                  <a:lnTo>
                    <a:pt x="4763" y="3192"/>
                  </a:lnTo>
                  <a:lnTo>
                    <a:pt x="4763" y="2859"/>
                  </a:lnTo>
                  <a:close/>
                  <a:moveTo>
                    <a:pt x="11741" y="2859"/>
                  </a:moveTo>
                  <a:lnTo>
                    <a:pt x="11741" y="3192"/>
                  </a:lnTo>
                  <a:lnTo>
                    <a:pt x="8764" y="3192"/>
                  </a:lnTo>
                  <a:lnTo>
                    <a:pt x="8764" y="2859"/>
                  </a:lnTo>
                  <a:close/>
                  <a:moveTo>
                    <a:pt x="1048" y="4621"/>
                  </a:moveTo>
                  <a:lnTo>
                    <a:pt x="1048" y="6312"/>
                  </a:lnTo>
                  <a:lnTo>
                    <a:pt x="739" y="6312"/>
                  </a:lnTo>
                  <a:lnTo>
                    <a:pt x="739" y="4621"/>
                  </a:lnTo>
                  <a:close/>
                  <a:moveTo>
                    <a:pt x="5716" y="4621"/>
                  </a:moveTo>
                  <a:lnTo>
                    <a:pt x="5716" y="6312"/>
                  </a:lnTo>
                  <a:lnTo>
                    <a:pt x="1429" y="6312"/>
                  </a:lnTo>
                  <a:lnTo>
                    <a:pt x="1429" y="4621"/>
                  </a:lnTo>
                  <a:close/>
                  <a:moveTo>
                    <a:pt x="6407" y="4621"/>
                  </a:moveTo>
                  <a:lnTo>
                    <a:pt x="6407" y="6312"/>
                  </a:lnTo>
                  <a:lnTo>
                    <a:pt x="6073" y="6312"/>
                  </a:lnTo>
                  <a:lnTo>
                    <a:pt x="6073" y="4621"/>
                  </a:lnTo>
                  <a:close/>
                  <a:moveTo>
                    <a:pt x="12122" y="3549"/>
                  </a:moveTo>
                  <a:lnTo>
                    <a:pt x="12122" y="4240"/>
                  </a:lnTo>
                  <a:lnTo>
                    <a:pt x="8955" y="4240"/>
                  </a:lnTo>
                  <a:cubicBezTo>
                    <a:pt x="8860" y="4240"/>
                    <a:pt x="8764" y="4335"/>
                    <a:pt x="8764" y="4430"/>
                  </a:cubicBezTo>
                  <a:cubicBezTo>
                    <a:pt x="8764" y="4526"/>
                    <a:pt x="8860" y="4621"/>
                    <a:pt x="8955" y="4621"/>
                  </a:cubicBezTo>
                  <a:lnTo>
                    <a:pt x="11050" y="4621"/>
                  </a:lnTo>
                  <a:lnTo>
                    <a:pt x="11050" y="6312"/>
                  </a:lnTo>
                  <a:lnTo>
                    <a:pt x="6764" y="6312"/>
                  </a:lnTo>
                  <a:lnTo>
                    <a:pt x="6764" y="4621"/>
                  </a:lnTo>
                  <a:lnTo>
                    <a:pt x="8217" y="4621"/>
                  </a:lnTo>
                  <a:cubicBezTo>
                    <a:pt x="8312" y="4621"/>
                    <a:pt x="8407" y="4526"/>
                    <a:pt x="8407" y="4430"/>
                  </a:cubicBezTo>
                  <a:cubicBezTo>
                    <a:pt x="8407" y="4335"/>
                    <a:pt x="8312" y="4240"/>
                    <a:pt x="8217" y="4240"/>
                  </a:cubicBezTo>
                  <a:lnTo>
                    <a:pt x="358" y="4240"/>
                  </a:lnTo>
                  <a:lnTo>
                    <a:pt x="358" y="3549"/>
                  </a:lnTo>
                  <a:close/>
                  <a:moveTo>
                    <a:pt x="11741" y="4621"/>
                  </a:moveTo>
                  <a:lnTo>
                    <a:pt x="11741" y="6312"/>
                  </a:lnTo>
                  <a:lnTo>
                    <a:pt x="11431" y="6312"/>
                  </a:lnTo>
                  <a:lnTo>
                    <a:pt x="11431" y="4621"/>
                  </a:lnTo>
                  <a:close/>
                  <a:moveTo>
                    <a:pt x="1882" y="1"/>
                  </a:moveTo>
                  <a:cubicBezTo>
                    <a:pt x="1453" y="1"/>
                    <a:pt x="1072" y="287"/>
                    <a:pt x="953" y="691"/>
                  </a:cubicBezTo>
                  <a:cubicBezTo>
                    <a:pt x="929" y="787"/>
                    <a:pt x="977" y="882"/>
                    <a:pt x="1096" y="906"/>
                  </a:cubicBezTo>
                  <a:cubicBezTo>
                    <a:pt x="1117" y="916"/>
                    <a:pt x="1138" y="921"/>
                    <a:pt x="1158" y="921"/>
                  </a:cubicBezTo>
                  <a:cubicBezTo>
                    <a:pt x="1230" y="921"/>
                    <a:pt x="1292" y="861"/>
                    <a:pt x="1310" y="787"/>
                  </a:cubicBezTo>
                  <a:cubicBezTo>
                    <a:pt x="1382" y="525"/>
                    <a:pt x="1620" y="358"/>
                    <a:pt x="1882" y="358"/>
                  </a:cubicBezTo>
                  <a:lnTo>
                    <a:pt x="2572" y="358"/>
                  </a:lnTo>
                  <a:cubicBezTo>
                    <a:pt x="2834" y="358"/>
                    <a:pt x="3073" y="549"/>
                    <a:pt x="3144" y="811"/>
                  </a:cubicBezTo>
                  <a:cubicBezTo>
                    <a:pt x="3287" y="1358"/>
                    <a:pt x="3382" y="1930"/>
                    <a:pt x="3382" y="2501"/>
                  </a:cubicBezTo>
                  <a:lnTo>
                    <a:pt x="1072" y="2501"/>
                  </a:lnTo>
                  <a:cubicBezTo>
                    <a:pt x="1072" y="2168"/>
                    <a:pt x="1120" y="1811"/>
                    <a:pt x="1167" y="1477"/>
                  </a:cubicBezTo>
                  <a:cubicBezTo>
                    <a:pt x="1167" y="1382"/>
                    <a:pt x="1120" y="1287"/>
                    <a:pt x="1001" y="1263"/>
                  </a:cubicBezTo>
                  <a:cubicBezTo>
                    <a:pt x="905" y="1263"/>
                    <a:pt x="810" y="1334"/>
                    <a:pt x="810" y="1430"/>
                  </a:cubicBezTo>
                  <a:cubicBezTo>
                    <a:pt x="739" y="1787"/>
                    <a:pt x="715" y="2144"/>
                    <a:pt x="715" y="2501"/>
                  </a:cubicBezTo>
                  <a:lnTo>
                    <a:pt x="691" y="2501"/>
                  </a:lnTo>
                  <a:cubicBezTo>
                    <a:pt x="524" y="2501"/>
                    <a:pt x="382" y="2620"/>
                    <a:pt x="382" y="2811"/>
                  </a:cubicBezTo>
                  <a:lnTo>
                    <a:pt x="382" y="3192"/>
                  </a:lnTo>
                  <a:lnTo>
                    <a:pt x="167" y="3192"/>
                  </a:lnTo>
                  <a:cubicBezTo>
                    <a:pt x="72" y="3192"/>
                    <a:pt x="1" y="3263"/>
                    <a:pt x="1" y="3359"/>
                  </a:cubicBezTo>
                  <a:lnTo>
                    <a:pt x="1" y="4430"/>
                  </a:lnTo>
                  <a:cubicBezTo>
                    <a:pt x="1" y="4526"/>
                    <a:pt x="72" y="4621"/>
                    <a:pt x="167" y="4621"/>
                  </a:cubicBezTo>
                  <a:lnTo>
                    <a:pt x="382" y="4621"/>
                  </a:lnTo>
                  <a:lnTo>
                    <a:pt x="382" y="6312"/>
                  </a:lnTo>
                  <a:lnTo>
                    <a:pt x="167" y="6312"/>
                  </a:lnTo>
                  <a:cubicBezTo>
                    <a:pt x="72" y="6312"/>
                    <a:pt x="1" y="6383"/>
                    <a:pt x="1" y="6478"/>
                  </a:cubicBezTo>
                  <a:cubicBezTo>
                    <a:pt x="1" y="6574"/>
                    <a:pt x="72" y="6669"/>
                    <a:pt x="167" y="6669"/>
                  </a:cubicBezTo>
                  <a:lnTo>
                    <a:pt x="12313" y="6669"/>
                  </a:lnTo>
                  <a:cubicBezTo>
                    <a:pt x="12408" y="6669"/>
                    <a:pt x="12479" y="6597"/>
                    <a:pt x="12479" y="6478"/>
                  </a:cubicBezTo>
                  <a:cubicBezTo>
                    <a:pt x="12479" y="6383"/>
                    <a:pt x="12408" y="6312"/>
                    <a:pt x="12313" y="6312"/>
                  </a:cubicBezTo>
                  <a:lnTo>
                    <a:pt x="12098" y="6312"/>
                  </a:lnTo>
                  <a:lnTo>
                    <a:pt x="12098" y="4621"/>
                  </a:lnTo>
                  <a:lnTo>
                    <a:pt x="12313" y="4621"/>
                  </a:lnTo>
                  <a:cubicBezTo>
                    <a:pt x="12408" y="4621"/>
                    <a:pt x="12479" y="4526"/>
                    <a:pt x="12479" y="4430"/>
                  </a:cubicBezTo>
                  <a:lnTo>
                    <a:pt x="12479" y="3359"/>
                  </a:lnTo>
                  <a:cubicBezTo>
                    <a:pt x="12479" y="3263"/>
                    <a:pt x="12408" y="3192"/>
                    <a:pt x="12313" y="3192"/>
                  </a:cubicBezTo>
                  <a:lnTo>
                    <a:pt x="12098" y="3192"/>
                  </a:lnTo>
                  <a:lnTo>
                    <a:pt x="12098" y="2811"/>
                  </a:lnTo>
                  <a:cubicBezTo>
                    <a:pt x="12098" y="2620"/>
                    <a:pt x="11955" y="2501"/>
                    <a:pt x="11789" y="2501"/>
                  </a:cubicBezTo>
                  <a:lnTo>
                    <a:pt x="11765" y="2501"/>
                  </a:lnTo>
                  <a:cubicBezTo>
                    <a:pt x="11765" y="1906"/>
                    <a:pt x="11693" y="1311"/>
                    <a:pt x="11527" y="715"/>
                  </a:cubicBezTo>
                  <a:cubicBezTo>
                    <a:pt x="11408" y="287"/>
                    <a:pt x="11027" y="1"/>
                    <a:pt x="10598" y="1"/>
                  </a:cubicBezTo>
                  <a:lnTo>
                    <a:pt x="9907" y="1"/>
                  </a:lnTo>
                  <a:cubicBezTo>
                    <a:pt x="9479" y="1"/>
                    <a:pt x="9098" y="287"/>
                    <a:pt x="8979" y="715"/>
                  </a:cubicBezTo>
                  <a:cubicBezTo>
                    <a:pt x="8812" y="1311"/>
                    <a:pt x="8740" y="1906"/>
                    <a:pt x="8740" y="2501"/>
                  </a:cubicBezTo>
                  <a:lnTo>
                    <a:pt x="8717" y="2501"/>
                  </a:lnTo>
                  <a:cubicBezTo>
                    <a:pt x="8550" y="2501"/>
                    <a:pt x="8407" y="2620"/>
                    <a:pt x="8407" y="2811"/>
                  </a:cubicBezTo>
                  <a:lnTo>
                    <a:pt x="8407" y="3192"/>
                  </a:lnTo>
                  <a:lnTo>
                    <a:pt x="8097" y="3192"/>
                  </a:lnTo>
                  <a:lnTo>
                    <a:pt x="8097" y="2811"/>
                  </a:lnTo>
                  <a:cubicBezTo>
                    <a:pt x="8097" y="2620"/>
                    <a:pt x="7955" y="2501"/>
                    <a:pt x="7788" y="2501"/>
                  </a:cubicBezTo>
                  <a:lnTo>
                    <a:pt x="7764" y="2501"/>
                  </a:lnTo>
                  <a:cubicBezTo>
                    <a:pt x="7764" y="1906"/>
                    <a:pt x="7669" y="1311"/>
                    <a:pt x="7526" y="715"/>
                  </a:cubicBezTo>
                  <a:cubicBezTo>
                    <a:pt x="7407" y="287"/>
                    <a:pt x="7026" y="1"/>
                    <a:pt x="6573" y="1"/>
                  </a:cubicBezTo>
                  <a:lnTo>
                    <a:pt x="5907" y="1"/>
                  </a:lnTo>
                  <a:cubicBezTo>
                    <a:pt x="5454" y="1"/>
                    <a:pt x="5073" y="287"/>
                    <a:pt x="4978" y="715"/>
                  </a:cubicBezTo>
                  <a:cubicBezTo>
                    <a:pt x="4811" y="1311"/>
                    <a:pt x="4740" y="1906"/>
                    <a:pt x="4716" y="2501"/>
                  </a:cubicBezTo>
                  <a:lnTo>
                    <a:pt x="4692" y="2501"/>
                  </a:lnTo>
                  <a:cubicBezTo>
                    <a:pt x="4525" y="2501"/>
                    <a:pt x="4382" y="2620"/>
                    <a:pt x="4382" y="2811"/>
                  </a:cubicBezTo>
                  <a:lnTo>
                    <a:pt x="4382" y="3192"/>
                  </a:lnTo>
                  <a:lnTo>
                    <a:pt x="4073" y="3192"/>
                  </a:lnTo>
                  <a:lnTo>
                    <a:pt x="4073" y="2811"/>
                  </a:lnTo>
                  <a:cubicBezTo>
                    <a:pt x="4073" y="2620"/>
                    <a:pt x="3930" y="2501"/>
                    <a:pt x="3763" y="2501"/>
                  </a:cubicBezTo>
                  <a:lnTo>
                    <a:pt x="3739" y="2501"/>
                  </a:lnTo>
                  <a:cubicBezTo>
                    <a:pt x="3739" y="1906"/>
                    <a:pt x="3668" y="1311"/>
                    <a:pt x="3501" y="715"/>
                  </a:cubicBezTo>
                  <a:cubicBezTo>
                    <a:pt x="3382" y="287"/>
                    <a:pt x="3001" y="1"/>
                    <a:pt x="2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6"/>
            <p:cNvSpPr/>
            <p:nvPr/>
          </p:nvSpPr>
          <p:spPr>
            <a:xfrm>
              <a:off x="1391215" y="3364597"/>
              <a:ext cx="243834" cy="167743"/>
            </a:xfrm>
            <a:custGeom>
              <a:avLst/>
              <a:gdLst/>
              <a:ahLst/>
              <a:cxnLst/>
              <a:rect l="l" t="t" r="r" b="b"/>
              <a:pathLst>
                <a:path w="7098" h="4883" extrusionOk="0">
                  <a:moveTo>
                    <a:pt x="6740" y="1286"/>
                  </a:moveTo>
                  <a:lnTo>
                    <a:pt x="6740" y="1929"/>
                  </a:lnTo>
                  <a:lnTo>
                    <a:pt x="358" y="1929"/>
                  </a:lnTo>
                  <a:lnTo>
                    <a:pt x="358" y="1286"/>
                  </a:lnTo>
                  <a:close/>
                  <a:moveTo>
                    <a:pt x="1715" y="0"/>
                  </a:moveTo>
                  <a:cubicBezTo>
                    <a:pt x="1620" y="0"/>
                    <a:pt x="1525" y="72"/>
                    <a:pt x="1525" y="191"/>
                  </a:cubicBezTo>
                  <a:lnTo>
                    <a:pt x="1525" y="929"/>
                  </a:lnTo>
                  <a:lnTo>
                    <a:pt x="167" y="929"/>
                  </a:lnTo>
                  <a:cubicBezTo>
                    <a:pt x="72" y="929"/>
                    <a:pt x="1" y="1001"/>
                    <a:pt x="1" y="1120"/>
                  </a:cubicBezTo>
                  <a:lnTo>
                    <a:pt x="1" y="4692"/>
                  </a:lnTo>
                  <a:cubicBezTo>
                    <a:pt x="1" y="4787"/>
                    <a:pt x="72" y="4882"/>
                    <a:pt x="167" y="4882"/>
                  </a:cubicBezTo>
                  <a:lnTo>
                    <a:pt x="6931" y="4882"/>
                  </a:lnTo>
                  <a:cubicBezTo>
                    <a:pt x="7026" y="4882"/>
                    <a:pt x="7097" y="4787"/>
                    <a:pt x="7097" y="4692"/>
                  </a:cubicBezTo>
                  <a:lnTo>
                    <a:pt x="7097" y="3525"/>
                  </a:lnTo>
                  <a:cubicBezTo>
                    <a:pt x="7097" y="3406"/>
                    <a:pt x="7026" y="3334"/>
                    <a:pt x="6931" y="3334"/>
                  </a:cubicBezTo>
                  <a:cubicBezTo>
                    <a:pt x="6812" y="3334"/>
                    <a:pt x="6740" y="3406"/>
                    <a:pt x="6740" y="3525"/>
                  </a:cubicBezTo>
                  <a:lnTo>
                    <a:pt x="6740" y="4501"/>
                  </a:lnTo>
                  <a:lnTo>
                    <a:pt x="358" y="4501"/>
                  </a:lnTo>
                  <a:lnTo>
                    <a:pt x="358" y="2310"/>
                  </a:lnTo>
                  <a:lnTo>
                    <a:pt x="6740" y="2310"/>
                  </a:lnTo>
                  <a:lnTo>
                    <a:pt x="6740" y="2787"/>
                  </a:lnTo>
                  <a:cubicBezTo>
                    <a:pt x="6740" y="2882"/>
                    <a:pt x="6812" y="2953"/>
                    <a:pt x="6931" y="2953"/>
                  </a:cubicBezTo>
                  <a:cubicBezTo>
                    <a:pt x="7026" y="2953"/>
                    <a:pt x="7097" y="2882"/>
                    <a:pt x="7097" y="2787"/>
                  </a:cubicBezTo>
                  <a:lnTo>
                    <a:pt x="7097" y="1120"/>
                  </a:lnTo>
                  <a:cubicBezTo>
                    <a:pt x="7097" y="1001"/>
                    <a:pt x="7026" y="929"/>
                    <a:pt x="6931" y="929"/>
                  </a:cubicBezTo>
                  <a:lnTo>
                    <a:pt x="5573" y="929"/>
                  </a:lnTo>
                  <a:lnTo>
                    <a:pt x="5573" y="191"/>
                  </a:lnTo>
                  <a:cubicBezTo>
                    <a:pt x="5573" y="72"/>
                    <a:pt x="5478" y="0"/>
                    <a:pt x="5383" y="0"/>
                  </a:cubicBezTo>
                  <a:cubicBezTo>
                    <a:pt x="5287" y="0"/>
                    <a:pt x="5192" y="72"/>
                    <a:pt x="5192" y="191"/>
                  </a:cubicBezTo>
                  <a:lnTo>
                    <a:pt x="5192" y="929"/>
                  </a:lnTo>
                  <a:lnTo>
                    <a:pt x="1906" y="929"/>
                  </a:lnTo>
                  <a:lnTo>
                    <a:pt x="1906" y="191"/>
                  </a:lnTo>
                  <a:cubicBezTo>
                    <a:pt x="1906" y="72"/>
                    <a:pt x="1810"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9" name="Google Shape;349;p46"/>
          <p:cNvPicPr preferRelativeResize="0"/>
          <p:nvPr/>
        </p:nvPicPr>
        <p:blipFill rotWithShape="1">
          <a:blip r:embed="rId3">
            <a:alphaModFix/>
          </a:blip>
          <a:srcRect l="3174" t="16283" r="2056" b="18215"/>
          <a:stretch/>
        </p:blipFill>
        <p:spPr>
          <a:xfrm rot="647233">
            <a:off x="5039482" y="1459427"/>
            <a:ext cx="3636010" cy="1171884"/>
          </a:xfrm>
          <a:prstGeom prst="rect">
            <a:avLst/>
          </a:prstGeom>
          <a:noFill/>
          <a:ln>
            <a:noFill/>
          </a:ln>
        </p:spPr>
      </p:pic>
      <p:sp>
        <p:nvSpPr>
          <p:cNvPr id="12" name="Google Shape;289;p46">
            <a:extLst>
              <a:ext uri="{FF2B5EF4-FFF2-40B4-BE49-F238E27FC236}">
                <a16:creationId xmlns:a16="http://schemas.microsoft.com/office/drawing/2014/main" id="{2A5020A6-6882-8AF1-61EB-3C31060226F4}"/>
              </a:ext>
            </a:extLst>
          </p:cNvPr>
          <p:cNvSpPr txBox="1">
            <a:spLocks/>
          </p:cNvSpPr>
          <p:nvPr/>
        </p:nvSpPr>
        <p:spPr>
          <a:xfrm>
            <a:off x="743578" y="2517892"/>
            <a:ext cx="26650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Source Sans Pro"/>
              <a:buNone/>
              <a:defRPr sz="1800" b="0" i="0" u="none" strike="noStrike" cap="none">
                <a:solidFill>
                  <a:schemeClr val="dk2"/>
                </a:solidFill>
                <a:latin typeface="Manrope"/>
                <a:ea typeface="Manrope"/>
                <a:cs typeface="Manrope"/>
                <a:sym typeface="Manrope"/>
              </a:defRPr>
            </a:lvl1pPr>
            <a:lvl2pPr marL="914400" marR="0" lvl="1"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2pPr>
            <a:lvl3pPr marL="1371600" marR="0" lvl="2"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828800" marR="0" lvl="3"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4pPr>
            <a:lvl5pPr marL="2286000" marR="0" lvl="4"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743200" marR="0" lvl="5"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657600" marR="0" lvl="7"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8pPr>
            <a:lvl9pPr marL="4114800" marR="0" lvl="8" indent="-317500" algn="r" rtl="0">
              <a:lnSpc>
                <a:spcPct val="100000"/>
              </a:lnSpc>
              <a:spcBef>
                <a:spcPts val="0"/>
              </a:spcBef>
              <a:spcAft>
                <a:spcPts val="0"/>
              </a:spcAft>
              <a:buClr>
                <a:schemeClr val="dk1"/>
              </a:buClr>
              <a:buSzPts val="18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pPr marL="0" indent="0" algn="l"/>
            <a:r>
              <a:rPr lang="en-CA"/>
              <a:t>Extra Service Pricing</a:t>
            </a:r>
          </a:p>
        </p:txBody>
      </p:sp>
      <p:sp>
        <p:nvSpPr>
          <p:cNvPr id="13" name="Google Shape;290;p46">
            <a:extLst>
              <a:ext uri="{FF2B5EF4-FFF2-40B4-BE49-F238E27FC236}">
                <a16:creationId xmlns:a16="http://schemas.microsoft.com/office/drawing/2014/main" id="{521B9A31-9B7F-27D1-7106-228155ACAC40}"/>
              </a:ext>
            </a:extLst>
          </p:cNvPr>
          <p:cNvSpPr txBox="1">
            <a:spLocks/>
          </p:cNvSpPr>
          <p:nvPr/>
        </p:nvSpPr>
        <p:spPr>
          <a:xfrm>
            <a:off x="398858" y="2861989"/>
            <a:ext cx="3215880" cy="18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285750" indent="-285750" algn="l">
              <a:buFont typeface="Arial" panose="020B0604020202020204" pitchFamily="34" charset="0"/>
              <a:buChar char="•"/>
            </a:pPr>
            <a:r>
              <a:rPr lang="en-CA"/>
              <a:t>Little Consideration on pricing and inclusiveness of additional service like baggage, meals, internet</a:t>
            </a:r>
          </a:p>
          <a:p>
            <a:pPr marL="285750" indent="-285750" algn="l">
              <a:buFont typeface="Arial" panose="020B0604020202020204" pitchFamily="34" charset="0"/>
              <a:buChar char="•"/>
            </a:pPr>
            <a:endParaRPr lang="en-CA"/>
          </a:p>
          <a:p>
            <a:pPr marL="0" indent="0" algn="l"/>
            <a:r>
              <a:rPr lang="en-CA" sz="1800">
                <a:solidFill>
                  <a:srgbClr val="157DD9"/>
                </a:solidFill>
              </a:rPr>
              <a:t>      Solution:</a:t>
            </a:r>
          </a:p>
          <a:p>
            <a:pPr marL="285750" indent="-285750" algn="l">
              <a:buFont typeface="Arial" panose="020B0604020202020204" pitchFamily="34" charset="0"/>
              <a:buChar char="•"/>
            </a:pPr>
            <a:r>
              <a:rPr lang="en-CA"/>
              <a:t>Account into </a:t>
            </a:r>
            <a:r>
              <a:rPr lang="en-CA" altLang="zh-CN"/>
              <a:t>revenue management implementation</a:t>
            </a:r>
          </a:p>
          <a:p>
            <a:pPr marL="285750" indent="-285750" algn="l">
              <a:buFont typeface="Arial" panose="020B0604020202020204" pitchFamily="34" charset="0"/>
              <a:buChar char="•"/>
            </a:pPr>
            <a:r>
              <a:rPr lang="en-CA"/>
              <a:t>Highlight of services during booking process</a:t>
            </a:r>
          </a:p>
        </p:txBody>
      </p:sp>
      <p:sp>
        <p:nvSpPr>
          <p:cNvPr id="19" name="Google Shape;290;p46">
            <a:extLst>
              <a:ext uri="{FF2B5EF4-FFF2-40B4-BE49-F238E27FC236}">
                <a16:creationId xmlns:a16="http://schemas.microsoft.com/office/drawing/2014/main" id="{A4ED2E0D-70F2-C749-EC95-96FDFE3FA556}"/>
              </a:ext>
            </a:extLst>
          </p:cNvPr>
          <p:cNvSpPr txBox="1">
            <a:spLocks/>
          </p:cNvSpPr>
          <p:nvPr/>
        </p:nvSpPr>
        <p:spPr>
          <a:xfrm>
            <a:off x="5615390" y="3107251"/>
            <a:ext cx="3215880" cy="18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r"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285750" indent="-285750" algn="l">
              <a:buFont typeface="Arial" panose="020B0604020202020204" pitchFamily="34" charset="0"/>
              <a:buChar char="•"/>
            </a:pPr>
            <a:r>
              <a:rPr lang="en-CA"/>
              <a:t>Lack of visibility of competitor’s price </a:t>
            </a:r>
          </a:p>
          <a:p>
            <a:pPr marL="285750" indent="-285750" algn="l">
              <a:buFont typeface="Arial" panose="020B0604020202020204" pitchFamily="34" charset="0"/>
              <a:buChar char="•"/>
            </a:pPr>
            <a:endParaRPr lang="en-CA"/>
          </a:p>
          <a:p>
            <a:pPr marL="0" indent="0" algn="l"/>
            <a:r>
              <a:rPr lang="en-CA" sz="1800">
                <a:solidFill>
                  <a:srgbClr val="157DD9"/>
                </a:solidFill>
              </a:rPr>
              <a:t>  Solution:</a:t>
            </a:r>
          </a:p>
          <a:p>
            <a:pPr marL="285750" indent="-285750" algn="l">
              <a:buFont typeface="Arial" panose="020B0604020202020204" pitchFamily="34" charset="0"/>
              <a:buChar char="•"/>
            </a:pPr>
            <a:r>
              <a:rPr lang="en-CA"/>
              <a:t>Build in competitor’s price tracking into model building </a:t>
            </a:r>
          </a:p>
          <a:p>
            <a:pPr marL="285750" indent="-285750" algn="l">
              <a:buFont typeface="Arial" panose="020B0604020202020204" pitchFamily="34" charset="0"/>
              <a:buChar char="•"/>
            </a:pPr>
            <a:r>
              <a:rPr lang="en-CA"/>
              <a:t>Differentiate based on flight schedule, target customers</a:t>
            </a:r>
          </a:p>
        </p:txBody>
      </p:sp>
    </p:spTree>
    <p:extLst>
      <p:ext uri="{BB962C8B-B14F-4D97-AF65-F5344CB8AC3E}">
        <p14:creationId xmlns:p14="http://schemas.microsoft.com/office/powerpoint/2010/main" val="305882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67"/>
          <p:cNvSpPr txBox="1">
            <a:spLocks noGrp="1"/>
          </p:cNvSpPr>
          <p:nvPr>
            <p:ph type="title"/>
          </p:nvPr>
        </p:nvSpPr>
        <p:spPr>
          <a:xfrm>
            <a:off x="1592702" y="1356950"/>
            <a:ext cx="5966100" cy="8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Thank</a:t>
            </a:r>
            <a:r>
              <a:rPr lang="en"/>
              <a:t> You</a:t>
            </a:r>
            <a:endParaRPr/>
          </a:p>
        </p:txBody>
      </p:sp>
      <p:pic>
        <p:nvPicPr>
          <p:cNvPr id="1018" name="Google Shape;1018;p67"/>
          <p:cNvPicPr preferRelativeResize="0"/>
          <p:nvPr/>
        </p:nvPicPr>
        <p:blipFill rotWithShape="1">
          <a:blip r:embed="rId3">
            <a:alphaModFix/>
          </a:blip>
          <a:srcRect l="2383" t="2860" r="1895" b="4563"/>
          <a:stretch/>
        </p:blipFill>
        <p:spPr>
          <a:xfrm rot="1550832">
            <a:off x="1361572" y="2040003"/>
            <a:ext cx="6290995" cy="3195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1716470" y="1963161"/>
            <a:ext cx="3862006"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Appendix</a:t>
            </a:r>
            <a:endParaRPr sz="3200"/>
          </a:p>
        </p:txBody>
      </p:sp>
    </p:spTree>
    <p:extLst>
      <p:ext uri="{BB962C8B-B14F-4D97-AF65-F5344CB8AC3E}">
        <p14:creationId xmlns:p14="http://schemas.microsoft.com/office/powerpoint/2010/main" val="144433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7" y="356916"/>
            <a:ext cx="2860736"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Linear Pricing</a:t>
            </a:r>
            <a:endParaRPr sz="3200"/>
          </a:p>
        </p:txBody>
      </p:sp>
      <p:pic>
        <p:nvPicPr>
          <p:cNvPr id="3" name="Picture 2">
            <a:extLst>
              <a:ext uri="{FF2B5EF4-FFF2-40B4-BE49-F238E27FC236}">
                <a16:creationId xmlns:a16="http://schemas.microsoft.com/office/drawing/2014/main" id="{5E581728-6286-D984-8EBA-AA6472A4E94F}"/>
              </a:ext>
            </a:extLst>
          </p:cNvPr>
          <p:cNvPicPr>
            <a:picLocks noChangeAspect="1"/>
          </p:cNvPicPr>
          <p:nvPr/>
        </p:nvPicPr>
        <p:blipFill>
          <a:blip r:embed="rId3"/>
          <a:stretch>
            <a:fillRect/>
          </a:stretch>
        </p:blipFill>
        <p:spPr>
          <a:xfrm>
            <a:off x="692787" y="1235233"/>
            <a:ext cx="4397121" cy="1082134"/>
          </a:xfrm>
          <a:prstGeom prst="rect">
            <a:avLst/>
          </a:prstGeom>
        </p:spPr>
      </p:pic>
      <p:pic>
        <p:nvPicPr>
          <p:cNvPr id="5" name="Picture 4">
            <a:extLst>
              <a:ext uri="{FF2B5EF4-FFF2-40B4-BE49-F238E27FC236}">
                <a16:creationId xmlns:a16="http://schemas.microsoft.com/office/drawing/2014/main" id="{220BCBC9-E5EF-A318-B564-8E651DCB9F9A}"/>
              </a:ext>
            </a:extLst>
          </p:cNvPr>
          <p:cNvPicPr>
            <a:picLocks noChangeAspect="1"/>
          </p:cNvPicPr>
          <p:nvPr/>
        </p:nvPicPr>
        <p:blipFill>
          <a:blip r:embed="rId4"/>
          <a:stretch>
            <a:fillRect/>
          </a:stretch>
        </p:blipFill>
        <p:spPr>
          <a:xfrm>
            <a:off x="4579918" y="2317367"/>
            <a:ext cx="3871295" cy="2568163"/>
          </a:xfrm>
          <a:prstGeom prst="rect">
            <a:avLst/>
          </a:prstGeom>
        </p:spPr>
      </p:pic>
      <p:sp>
        <p:nvSpPr>
          <p:cNvPr id="6" name="TextBox 5">
            <a:extLst>
              <a:ext uri="{FF2B5EF4-FFF2-40B4-BE49-F238E27FC236}">
                <a16:creationId xmlns:a16="http://schemas.microsoft.com/office/drawing/2014/main" id="{2FB37834-5411-BA49-91D0-74AD702D99D1}"/>
              </a:ext>
            </a:extLst>
          </p:cNvPr>
          <p:cNvSpPr txBox="1"/>
          <p:nvPr/>
        </p:nvSpPr>
        <p:spPr>
          <a:xfrm>
            <a:off x="800994" y="2672245"/>
            <a:ext cx="3070302" cy="307777"/>
          </a:xfrm>
          <a:prstGeom prst="rect">
            <a:avLst/>
          </a:prstGeom>
          <a:noFill/>
        </p:spPr>
        <p:txBody>
          <a:bodyPr wrap="square" rtlCol="0">
            <a:spAutoFit/>
          </a:bodyPr>
          <a:lstStyle/>
          <a:p>
            <a:r>
              <a:rPr lang="en-CA">
                <a:latin typeface="Source Sans Pro" panose="020B0503030403020204" pitchFamily="34" charset="0"/>
                <a:ea typeface="Source Sans Pro" panose="020B0503030403020204" pitchFamily="34" charset="0"/>
              </a:rPr>
              <a:t>Max expected revenue = $16,030</a:t>
            </a:r>
          </a:p>
        </p:txBody>
      </p:sp>
    </p:spTree>
    <p:extLst>
      <p:ext uri="{BB962C8B-B14F-4D97-AF65-F5344CB8AC3E}">
        <p14:creationId xmlns:p14="http://schemas.microsoft.com/office/powerpoint/2010/main" val="2761561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6" y="356916"/>
            <a:ext cx="3351389"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Adaptive Pricing</a:t>
            </a:r>
            <a:endParaRPr sz="3200"/>
          </a:p>
        </p:txBody>
      </p:sp>
      <p:sp>
        <p:nvSpPr>
          <p:cNvPr id="6" name="TextBox 5">
            <a:extLst>
              <a:ext uri="{FF2B5EF4-FFF2-40B4-BE49-F238E27FC236}">
                <a16:creationId xmlns:a16="http://schemas.microsoft.com/office/drawing/2014/main" id="{2FB37834-5411-BA49-91D0-74AD702D99D1}"/>
              </a:ext>
            </a:extLst>
          </p:cNvPr>
          <p:cNvSpPr txBox="1"/>
          <p:nvPr/>
        </p:nvSpPr>
        <p:spPr>
          <a:xfrm>
            <a:off x="800994" y="2672245"/>
            <a:ext cx="3070302" cy="307777"/>
          </a:xfrm>
          <a:prstGeom prst="rect">
            <a:avLst/>
          </a:prstGeom>
          <a:noFill/>
        </p:spPr>
        <p:txBody>
          <a:bodyPr wrap="square" rtlCol="0">
            <a:spAutoFit/>
          </a:bodyPr>
          <a:lstStyle/>
          <a:p>
            <a:r>
              <a:rPr lang="en-CA">
                <a:latin typeface="Source Sans Pro" panose="020B0503030403020204" pitchFamily="34" charset="0"/>
                <a:ea typeface="Source Sans Pro" panose="020B0503030403020204" pitchFamily="34" charset="0"/>
              </a:rPr>
              <a:t>Max expected revenue = $16,544</a:t>
            </a:r>
          </a:p>
        </p:txBody>
      </p:sp>
      <p:pic>
        <p:nvPicPr>
          <p:cNvPr id="4" name="Picture 3">
            <a:extLst>
              <a:ext uri="{FF2B5EF4-FFF2-40B4-BE49-F238E27FC236}">
                <a16:creationId xmlns:a16="http://schemas.microsoft.com/office/drawing/2014/main" id="{E4FB1E43-0E77-62BC-4D48-21DEFD44DE88}"/>
              </a:ext>
            </a:extLst>
          </p:cNvPr>
          <p:cNvPicPr>
            <a:picLocks noChangeAspect="1"/>
          </p:cNvPicPr>
          <p:nvPr/>
        </p:nvPicPr>
        <p:blipFill>
          <a:blip r:embed="rId3"/>
          <a:stretch>
            <a:fillRect/>
          </a:stretch>
        </p:blipFill>
        <p:spPr>
          <a:xfrm>
            <a:off x="4572000" y="2317367"/>
            <a:ext cx="3848433" cy="2568163"/>
          </a:xfrm>
          <a:prstGeom prst="rect">
            <a:avLst/>
          </a:prstGeom>
        </p:spPr>
      </p:pic>
      <p:pic>
        <p:nvPicPr>
          <p:cNvPr id="8" name="Picture 7">
            <a:extLst>
              <a:ext uri="{FF2B5EF4-FFF2-40B4-BE49-F238E27FC236}">
                <a16:creationId xmlns:a16="http://schemas.microsoft.com/office/drawing/2014/main" id="{66A34FE1-33A1-ABC0-201F-DAF09FD384FA}"/>
              </a:ext>
            </a:extLst>
          </p:cNvPr>
          <p:cNvPicPr>
            <a:picLocks noChangeAspect="1"/>
          </p:cNvPicPr>
          <p:nvPr/>
        </p:nvPicPr>
        <p:blipFill>
          <a:blip r:embed="rId4"/>
          <a:stretch>
            <a:fillRect/>
          </a:stretch>
        </p:blipFill>
        <p:spPr>
          <a:xfrm>
            <a:off x="693480" y="1419142"/>
            <a:ext cx="6355631" cy="876376"/>
          </a:xfrm>
          <a:prstGeom prst="rect">
            <a:avLst/>
          </a:prstGeom>
        </p:spPr>
      </p:pic>
    </p:spTree>
    <p:extLst>
      <p:ext uri="{BB962C8B-B14F-4D97-AF65-F5344CB8AC3E}">
        <p14:creationId xmlns:p14="http://schemas.microsoft.com/office/powerpoint/2010/main" val="369494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6" y="356916"/>
            <a:ext cx="3351389"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Adaptive Pricing</a:t>
            </a:r>
            <a:endParaRPr sz="3200"/>
          </a:p>
        </p:txBody>
      </p:sp>
      <p:sp>
        <p:nvSpPr>
          <p:cNvPr id="6" name="TextBox 5">
            <a:extLst>
              <a:ext uri="{FF2B5EF4-FFF2-40B4-BE49-F238E27FC236}">
                <a16:creationId xmlns:a16="http://schemas.microsoft.com/office/drawing/2014/main" id="{2FB37834-5411-BA49-91D0-74AD702D99D1}"/>
              </a:ext>
            </a:extLst>
          </p:cNvPr>
          <p:cNvSpPr txBox="1"/>
          <p:nvPr/>
        </p:nvSpPr>
        <p:spPr>
          <a:xfrm>
            <a:off x="1514671" y="4270668"/>
            <a:ext cx="3600021" cy="307777"/>
          </a:xfrm>
          <a:prstGeom prst="rect">
            <a:avLst/>
          </a:prstGeom>
          <a:noFill/>
        </p:spPr>
        <p:txBody>
          <a:bodyPr wrap="square" rtlCol="0">
            <a:spAutoFit/>
          </a:bodyPr>
          <a:lstStyle/>
          <a:p>
            <a:pPr algn="ctr"/>
            <a:r>
              <a:rPr lang="en-CA">
                <a:latin typeface="Source Sans Pro" panose="020B0503030403020204" pitchFamily="34" charset="0"/>
                <a:ea typeface="Source Sans Pro" panose="020B0503030403020204" pitchFamily="34" charset="0"/>
              </a:rPr>
              <a:t>Expected Revenue for the value of ‘Adapt’</a:t>
            </a:r>
          </a:p>
        </p:txBody>
      </p:sp>
      <p:pic>
        <p:nvPicPr>
          <p:cNvPr id="10" name="Picture 9">
            <a:extLst>
              <a:ext uri="{FF2B5EF4-FFF2-40B4-BE49-F238E27FC236}">
                <a16:creationId xmlns:a16="http://schemas.microsoft.com/office/drawing/2014/main" id="{08F00C8D-6C04-B897-F629-CBAD4C3BAAB3}"/>
              </a:ext>
            </a:extLst>
          </p:cNvPr>
          <p:cNvPicPr>
            <a:picLocks noChangeAspect="1"/>
          </p:cNvPicPr>
          <p:nvPr/>
        </p:nvPicPr>
        <p:blipFill>
          <a:blip r:embed="rId3"/>
          <a:stretch>
            <a:fillRect/>
          </a:stretch>
        </p:blipFill>
        <p:spPr>
          <a:xfrm>
            <a:off x="905072" y="1188256"/>
            <a:ext cx="4819221" cy="2936572"/>
          </a:xfrm>
          <a:prstGeom prst="rect">
            <a:avLst/>
          </a:prstGeom>
        </p:spPr>
      </p:pic>
      <p:sp>
        <p:nvSpPr>
          <p:cNvPr id="2" name="TextBox 1">
            <a:extLst>
              <a:ext uri="{FF2B5EF4-FFF2-40B4-BE49-F238E27FC236}">
                <a16:creationId xmlns:a16="http://schemas.microsoft.com/office/drawing/2014/main" id="{0DB49B6F-EA23-18DA-4F25-107D2E0837FD}"/>
              </a:ext>
            </a:extLst>
          </p:cNvPr>
          <p:cNvSpPr txBox="1"/>
          <p:nvPr/>
        </p:nvSpPr>
        <p:spPr>
          <a:xfrm>
            <a:off x="6097823" y="2263973"/>
            <a:ext cx="2141105" cy="307777"/>
          </a:xfrm>
          <a:prstGeom prst="rect">
            <a:avLst/>
          </a:prstGeom>
          <a:noFill/>
        </p:spPr>
        <p:txBody>
          <a:bodyPr wrap="square" rtlCol="0">
            <a:spAutoFit/>
          </a:bodyPr>
          <a:lstStyle/>
          <a:p>
            <a:r>
              <a:rPr lang="en-CA" b="1">
                <a:latin typeface="Source Sans Pro" panose="020B0503030403020204" pitchFamily="34" charset="0"/>
                <a:ea typeface="Source Sans Pro" panose="020B0503030403020204" pitchFamily="34" charset="0"/>
              </a:rPr>
              <a:t>Best value of Adapt = 3</a:t>
            </a:r>
          </a:p>
        </p:txBody>
      </p:sp>
    </p:spTree>
    <p:extLst>
      <p:ext uri="{BB962C8B-B14F-4D97-AF65-F5344CB8AC3E}">
        <p14:creationId xmlns:p14="http://schemas.microsoft.com/office/powerpoint/2010/main" val="255953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6" y="356916"/>
            <a:ext cx="3351389"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Dynamic Pricing</a:t>
            </a:r>
            <a:endParaRPr sz="3200"/>
          </a:p>
        </p:txBody>
      </p:sp>
      <p:sp>
        <p:nvSpPr>
          <p:cNvPr id="6" name="TextBox 5">
            <a:extLst>
              <a:ext uri="{FF2B5EF4-FFF2-40B4-BE49-F238E27FC236}">
                <a16:creationId xmlns:a16="http://schemas.microsoft.com/office/drawing/2014/main" id="{2FB37834-5411-BA49-91D0-74AD702D99D1}"/>
              </a:ext>
            </a:extLst>
          </p:cNvPr>
          <p:cNvSpPr txBox="1"/>
          <p:nvPr/>
        </p:nvSpPr>
        <p:spPr>
          <a:xfrm>
            <a:off x="692786" y="4522262"/>
            <a:ext cx="3070302" cy="307777"/>
          </a:xfrm>
          <a:prstGeom prst="rect">
            <a:avLst/>
          </a:prstGeom>
          <a:noFill/>
        </p:spPr>
        <p:txBody>
          <a:bodyPr wrap="square" rtlCol="0">
            <a:spAutoFit/>
          </a:bodyPr>
          <a:lstStyle/>
          <a:p>
            <a:r>
              <a:rPr lang="en-CA">
                <a:latin typeface="Source Sans Pro" panose="020B0503030403020204" pitchFamily="34" charset="0"/>
                <a:ea typeface="Source Sans Pro" panose="020B0503030403020204" pitchFamily="34" charset="0"/>
              </a:rPr>
              <a:t>Max expected revenue = $19,116</a:t>
            </a:r>
          </a:p>
        </p:txBody>
      </p:sp>
      <p:pic>
        <p:nvPicPr>
          <p:cNvPr id="3" name="Picture 2">
            <a:extLst>
              <a:ext uri="{FF2B5EF4-FFF2-40B4-BE49-F238E27FC236}">
                <a16:creationId xmlns:a16="http://schemas.microsoft.com/office/drawing/2014/main" id="{3AAEA8AA-0354-A9C3-0241-24951E446E97}"/>
              </a:ext>
            </a:extLst>
          </p:cNvPr>
          <p:cNvPicPr>
            <a:picLocks noChangeAspect="1"/>
          </p:cNvPicPr>
          <p:nvPr/>
        </p:nvPicPr>
        <p:blipFill>
          <a:blip r:embed="rId3"/>
          <a:stretch>
            <a:fillRect/>
          </a:stretch>
        </p:blipFill>
        <p:spPr>
          <a:xfrm>
            <a:off x="166862" y="1198245"/>
            <a:ext cx="8977138" cy="3193057"/>
          </a:xfrm>
          <a:prstGeom prst="rect">
            <a:avLst/>
          </a:prstGeom>
        </p:spPr>
      </p:pic>
    </p:spTree>
    <p:extLst>
      <p:ext uri="{BB962C8B-B14F-4D97-AF65-F5344CB8AC3E}">
        <p14:creationId xmlns:p14="http://schemas.microsoft.com/office/powerpoint/2010/main" val="3539428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6" y="356916"/>
            <a:ext cx="3351389"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Dynamic Pricing</a:t>
            </a:r>
            <a:endParaRPr sz="3200"/>
          </a:p>
        </p:txBody>
      </p:sp>
      <p:pic>
        <p:nvPicPr>
          <p:cNvPr id="4" name="Picture 3">
            <a:extLst>
              <a:ext uri="{FF2B5EF4-FFF2-40B4-BE49-F238E27FC236}">
                <a16:creationId xmlns:a16="http://schemas.microsoft.com/office/drawing/2014/main" id="{816218B4-A476-BC2E-FFF8-657B828411E2}"/>
              </a:ext>
            </a:extLst>
          </p:cNvPr>
          <p:cNvPicPr>
            <a:picLocks noChangeAspect="1"/>
          </p:cNvPicPr>
          <p:nvPr/>
        </p:nvPicPr>
        <p:blipFill>
          <a:blip r:embed="rId3"/>
          <a:stretch>
            <a:fillRect/>
          </a:stretch>
        </p:blipFill>
        <p:spPr>
          <a:xfrm>
            <a:off x="769823" y="1551860"/>
            <a:ext cx="3560906" cy="2313897"/>
          </a:xfrm>
          <a:prstGeom prst="rect">
            <a:avLst/>
          </a:prstGeom>
        </p:spPr>
      </p:pic>
      <p:pic>
        <p:nvPicPr>
          <p:cNvPr id="7" name="Picture 6">
            <a:extLst>
              <a:ext uri="{FF2B5EF4-FFF2-40B4-BE49-F238E27FC236}">
                <a16:creationId xmlns:a16="http://schemas.microsoft.com/office/drawing/2014/main" id="{04C89C0D-9BC2-654B-1CAA-28D1D745D90A}"/>
              </a:ext>
            </a:extLst>
          </p:cNvPr>
          <p:cNvPicPr>
            <a:picLocks noChangeAspect="1"/>
          </p:cNvPicPr>
          <p:nvPr/>
        </p:nvPicPr>
        <p:blipFill>
          <a:blip r:embed="rId4"/>
          <a:stretch>
            <a:fillRect/>
          </a:stretch>
        </p:blipFill>
        <p:spPr>
          <a:xfrm>
            <a:off x="5107257" y="1132165"/>
            <a:ext cx="3210141" cy="2997020"/>
          </a:xfrm>
          <a:prstGeom prst="rect">
            <a:avLst/>
          </a:prstGeom>
        </p:spPr>
      </p:pic>
      <p:sp>
        <p:nvSpPr>
          <p:cNvPr id="8" name="TextBox 7">
            <a:extLst>
              <a:ext uri="{FF2B5EF4-FFF2-40B4-BE49-F238E27FC236}">
                <a16:creationId xmlns:a16="http://schemas.microsoft.com/office/drawing/2014/main" id="{11B70585-BE1F-20A2-04F0-49E454F2F7A4}"/>
              </a:ext>
            </a:extLst>
          </p:cNvPr>
          <p:cNvSpPr txBox="1"/>
          <p:nvPr/>
        </p:nvSpPr>
        <p:spPr>
          <a:xfrm>
            <a:off x="945205" y="3984425"/>
            <a:ext cx="3210141" cy="307777"/>
          </a:xfrm>
          <a:prstGeom prst="rect">
            <a:avLst/>
          </a:prstGeom>
          <a:noFill/>
        </p:spPr>
        <p:txBody>
          <a:bodyPr wrap="square" rtlCol="0">
            <a:spAutoFit/>
          </a:bodyPr>
          <a:lstStyle/>
          <a:p>
            <a:pPr algn="ctr"/>
            <a:r>
              <a:rPr lang="en-CA">
                <a:latin typeface="Source Sans Pro" panose="020B0503030403020204" pitchFamily="34" charset="0"/>
                <a:ea typeface="Source Sans Pro" panose="020B0503030403020204" pitchFamily="34" charset="0"/>
              </a:rPr>
              <a:t>Maximum revenue in all the simulations</a:t>
            </a:r>
          </a:p>
        </p:txBody>
      </p:sp>
      <p:sp>
        <p:nvSpPr>
          <p:cNvPr id="9" name="TextBox 8">
            <a:extLst>
              <a:ext uri="{FF2B5EF4-FFF2-40B4-BE49-F238E27FC236}">
                <a16:creationId xmlns:a16="http://schemas.microsoft.com/office/drawing/2014/main" id="{25DCEB1B-B706-7C7E-5D36-E7541D7C7328}"/>
              </a:ext>
            </a:extLst>
          </p:cNvPr>
          <p:cNvSpPr txBox="1"/>
          <p:nvPr/>
        </p:nvSpPr>
        <p:spPr>
          <a:xfrm>
            <a:off x="5107256" y="4261424"/>
            <a:ext cx="3210141" cy="523220"/>
          </a:xfrm>
          <a:prstGeom prst="rect">
            <a:avLst/>
          </a:prstGeom>
          <a:noFill/>
        </p:spPr>
        <p:txBody>
          <a:bodyPr wrap="square" rtlCol="0">
            <a:spAutoFit/>
          </a:bodyPr>
          <a:lstStyle/>
          <a:p>
            <a:pPr algn="ctr"/>
            <a:r>
              <a:rPr lang="en-CA">
                <a:latin typeface="Source Sans Pro" panose="020B0503030403020204" pitchFamily="34" charset="0"/>
                <a:ea typeface="Source Sans Pro" panose="020B0503030403020204" pitchFamily="34" charset="0"/>
              </a:rPr>
              <a:t>Expected maximum revenue on last day for all prices</a:t>
            </a:r>
          </a:p>
        </p:txBody>
      </p:sp>
    </p:spTree>
    <p:extLst>
      <p:ext uri="{BB962C8B-B14F-4D97-AF65-F5344CB8AC3E}">
        <p14:creationId xmlns:p14="http://schemas.microsoft.com/office/powerpoint/2010/main" val="229348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759542" y="186667"/>
            <a:ext cx="2540308"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References</a:t>
            </a:r>
            <a:endParaRPr sz="3200"/>
          </a:p>
        </p:txBody>
      </p:sp>
      <p:sp>
        <p:nvSpPr>
          <p:cNvPr id="2" name="Google Shape;222;p40">
            <a:extLst>
              <a:ext uri="{FF2B5EF4-FFF2-40B4-BE49-F238E27FC236}">
                <a16:creationId xmlns:a16="http://schemas.microsoft.com/office/drawing/2014/main" id="{64A1174F-0043-5AC0-CDE9-6FBBC18DC843}"/>
              </a:ext>
            </a:extLst>
          </p:cNvPr>
          <p:cNvSpPr txBox="1">
            <a:spLocks noGrp="1"/>
          </p:cNvSpPr>
          <p:nvPr>
            <p:ph type="subTitle" idx="1"/>
          </p:nvPr>
        </p:nvSpPr>
        <p:spPr>
          <a:xfrm>
            <a:off x="701175" y="872167"/>
            <a:ext cx="7369033" cy="3520134"/>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CA">
                <a:hlinkClick r:id="rId3"/>
              </a:rPr>
              <a:t>https://www.travelweek.ca/news/latest-iata-stats-show-brighter-2022-outlook-for-global-airline-industry/</a:t>
            </a:r>
            <a:endParaRPr lang="en-CA"/>
          </a:p>
          <a:p>
            <a:pPr marL="285750" lvl="0" indent="-285750" algn="just" rtl="0">
              <a:spcBef>
                <a:spcPts val="0"/>
              </a:spcBef>
              <a:spcAft>
                <a:spcPts val="0"/>
              </a:spcAft>
              <a:buFont typeface="Arial" panose="020B0604020202020204" pitchFamily="34" charset="0"/>
              <a:buChar char="•"/>
            </a:pPr>
            <a:r>
              <a:rPr lang="en-CA">
                <a:hlinkClick r:id="rId4"/>
              </a:rPr>
              <a:t>https://www.iata.org/en/iata-repository/publications/economic-reports/airline-industry-economic-performance---june-2022---report/</a:t>
            </a:r>
            <a:endParaRPr lang="en-CA"/>
          </a:p>
          <a:p>
            <a:pPr marL="285750" lvl="0" indent="-285750" algn="just" rtl="0">
              <a:spcBef>
                <a:spcPts val="0"/>
              </a:spcBef>
              <a:spcAft>
                <a:spcPts val="0"/>
              </a:spcAft>
              <a:buFont typeface="Arial" panose="020B0604020202020204" pitchFamily="34" charset="0"/>
              <a:buChar char="•"/>
            </a:pPr>
            <a:r>
              <a:rPr lang="en-CA">
                <a:hlinkClick r:id="rId5"/>
              </a:rPr>
              <a:t>https://www.iata.org/en/pressroom/2022-releases/2022-06-20-02/</a:t>
            </a:r>
            <a:endParaRPr lang="en-CA"/>
          </a:p>
          <a:p>
            <a:pPr marL="285750" lvl="0" indent="-285750" algn="just" rtl="0">
              <a:spcBef>
                <a:spcPts val="0"/>
              </a:spcBef>
              <a:spcAft>
                <a:spcPts val="0"/>
              </a:spcAft>
              <a:buFont typeface="Arial" panose="020B0604020202020204" pitchFamily="34" charset="0"/>
              <a:buChar char="•"/>
            </a:pPr>
            <a:r>
              <a:rPr lang="en-CA">
                <a:hlinkClick r:id="rId6"/>
              </a:rPr>
              <a:t>https://www.globenewswire.com/en/news-release/2022/06/28/2470107/28124/en/Global-Airlines-Market-Report-2022-A-Severely-Battered-Aviation-Industry-Struggles-to-Revive.html</a:t>
            </a:r>
            <a:endParaRPr lang="en-CA"/>
          </a:p>
          <a:p>
            <a:pPr marL="285750" lvl="0" indent="-285750" algn="just" rtl="0">
              <a:spcBef>
                <a:spcPts val="0"/>
              </a:spcBef>
              <a:spcAft>
                <a:spcPts val="0"/>
              </a:spcAft>
              <a:buFont typeface="Arial" panose="020B0604020202020204" pitchFamily="34" charset="0"/>
              <a:buChar char="•"/>
            </a:pPr>
            <a:r>
              <a:rPr lang="en-CA">
                <a:hlinkClick r:id="rId7"/>
              </a:rPr>
              <a:t>https://www.atpco.net/airline-dynamic-pricing</a:t>
            </a:r>
            <a:endParaRPr lang="en-CA"/>
          </a:p>
          <a:p>
            <a:pPr marL="285750" lvl="0" indent="-285750" algn="just" rtl="0">
              <a:spcBef>
                <a:spcPts val="0"/>
              </a:spcBef>
              <a:spcAft>
                <a:spcPts val="0"/>
              </a:spcAft>
              <a:buFont typeface="Arial" panose="020B0604020202020204" pitchFamily="34" charset="0"/>
              <a:buChar char="•"/>
            </a:pPr>
            <a:r>
              <a:rPr lang="en-CA">
                <a:hlinkClick r:id="rId8"/>
              </a:rPr>
              <a:t>https://www.altexsoft.com/blog/dynamic-pricing-airlines/</a:t>
            </a:r>
            <a:endParaRPr lang="en-CA"/>
          </a:p>
          <a:p>
            <a:pPr marL="285750" lvl="0" indent="-285750" algn="just" rtl="0">
              <a:spcBef>
                <a:spcPts val="0"/>
              </a:spcBef>
              <a:spcAft>
                <a:spcPts val="0"/>
              </a:spcAft>
              <a:buFont typeface="Arial" panose="020B0604020202020204" pitchFamily="34" charset="0"/>
              <a:buChar char="•"/>
            </a:pPr>
            <a:r>
              <a:rPr lang="en-CA">
                <a:hlinkClick r:id="rId9"/>
              </a:rPr>
              <a:t>https://www.mckinsey.com/industries/travel-logistics-and-infrastructure/our-insights/how-airlines-can-gain-a-competitive-edge-through-pricing#0</a:t>
            </a:r>
            <a:endParaRPr lang="en-CA"/>
          </a:p>
          <a:p>
            <a:pPr marL="285750" lvl="0" indent="-285750" algn="just" rtl="0">
              <a:spcBef>
                <a:spcPts val="0"/>
              </a:spcBef>
              <a:spcAft>
                <a:spcPts val="0"/>
              </a:spcAft>
              <a:buFont typeface="Arial" panose="020B0604020202020204" pitchFamily="34" charset="0"/>
              <a:buChar char="•"/>
            </a:pPr>
            <a:endParaRPr/>
          </a:p>
        </p:txBody>
      </p:sp>
    </p:spTree>
    <p:extLst>
      <p:ext uri="{BB962C8B-B14F-4D97-AF65-F5344CB8AC3E}">
        <p14:creationId xmlns:p14="http://schemas.microsoft.com/office/powerpoint/2010/main" val="359429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692786" y="356916"/>
            <a:ext cx="4001547"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Executive Summary</a:t>
            </a:r>
            <a:endParaRPr sz="3200"/>
          </a:p>
        </p:txBody>
      </p:sp>
      <p:sp>
        <p:nvSpPr>
          <p:cNvPr id="222" name="Google Shape;222;p40"/>
          <p:cNvSpPr txBox="1">
            <a:spLocks noGrp="1"/>
          </p:cNvSpPr>
          <p:nvPr>
            <p:ph type="subTitle" idx="1"/>
          </p:nvPr>
        </p:nvSpPr>
        <p:spPr>
          <a:xfrm>
            <a:off x="692786" y="1266450"/>
            <a:ext cx="7369033" cy="3520134"/>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
              <a:t>Canada Jetlines, one of Canada’s homegrown airline has hired Team Adelaide to overhaul its current Management System</a:t>
            </a:r>
          </a:p>
          <a:p>
            <a:pPr marL="285750" lvl="0" indent="-285750" algn="just" rtl="0">
              <a:spcBef>
                <a:spcPts val="0"/>
              </a:spcBef>
              <a:spcAft>
                <a:spcPts val="0"/>
              </a:spcAft>
              <a:buFont typeface="Wingdings" panose="05000000000000000000" pitchFamily="2" charset="2"/>
              <a:buChar char="Ø"/>
            </a:pPr>
            <a:endParaRPr lang="en"/>
          </a:p>
          <a:p>
            <a:pPr marL="285750" lvl="0" indent="-285750" algn="just" rtl="0">
              <a:spcBef>
                <a:spcPts val="0"/>
              </a:spcBef>
              <a:spcAft>
                <a:spcPts val="0"/>
              </a:spcAft>
              <a:buFont typeface="Wingdings" panose="05000000000000000000" pitchFamily="2" charset="2"/>
              <a:buChar char="Ø"/>
            </a:pPr>
            <a:r>
              <a:rPr lang="en"/>
              <a:t>Airline industry uses dynamic inventory pricing hence we’ll build a revenue optimization model which would help our client maxim</a:t>
            </a:r>
            <a:r>
              <a:rPr lang="en-CA"/>
              <a:t>i</a:t>
            </a:r>
            <a:r>
              <a:rPr lang="en"/>
              <a:t>ze overall revenue</a:t>
            </a:r>
          </a:p>
          <a:p>
            <a:pPr marL="285750" lvl="0" indent="-285750" algn="just" rtl="0">
              <a:spcBef>
                <a:spcPts val="0"/>
              </a:spcBef>
              <a:spcAft>
                <a:spcPts val="0"/>
              </a:spcAft>
              <a:buFont typeface="Wingdings" panose="05000000000000000000" pitchFamily="2" charset="2"/>
              <a:buChar char="Ø"/>
            </a:pPr>
            <a:endParaRPr lang="en"/>
          </a:p>
          <a:p>
            <a:pPr marL="285750" lvl="0" indent="-285750" algn="just" rtl="0">
              <a:spcBef>
                <a:spcPts val="0"/>
              </a:spcBef>
              <a:spcAft>
                <a:spcPts val="0"/>
              </a:spcAft>
              <a:buFont typeface="Wingdings" panose="05000000000000000000" pitchFamily="2" charset="2"/>
              <a:buChar char="Ø"/>
            </a:pPr>
            <a:r>
              <a:rPr lang="en"/>
              <a:t>We would also build a demand model to simulate customer demand in order to enhance our revenue optimization engine</a:t>
            </a:r>
          </a:p>
          <a:p>
            <a:pPr marL="285750" lvl="0" indent="-285750" algn="just" rtl="0">
              <a:spcBef>
                <a:spcPts val="0"/>
              </a:spcBef>
              <a:spcAft>
                <a:spcPts val="0"/>
              </a:spcAft>
              <a:buFont typeface="Wingdings" panose="05000000000000000000" pitchFamily="2" charset="2"/>
              <a:buChar char="Ø"/>
            </a:pPr>
            <a:endParaRPr lang="en"/>
          </a:p>
          <a:p>
            <a:pPr marL="285750" lvl="0" indent="-285750" algn="just" rtl="0">
              <a:spcBef>
                <a:spcPts val="0"/>
              </a:spcBef>
              <a:spcAft>
                <a:spcPts val="0"/>
              </a:spcAft>
              <a:buFont typeface="Wingdings" panose="05000000000000000000" pitchFamily="2" charset="2"/>
              <a:buChar char="Ø"/>
            </a:pPr>
            <a:r>
              <a:rPr lang="en"/>
              <a:t>As per our model, dynamic pricing generates is the optimized revenue during the simulation period</a:t>
            </a:r>
          </a:p>
          <a:p>
            <a:pPr marL="285750" lvl="0" indent="-285750" algn="just" rtl="0">
              <a:spcBef>
                <a:spcPts val="0"/>
              </a:spcBef>
              <a:spcAft>
                <a:spcPts val="0"/>
              </a:spcAft>
              <a:buFont typeface="Wingdings" panose="05000000000000000000" pitchFamily="2" charset="2"/>
              <a:buChar char="Ø"/>
            </a:pPr>
            <a:endParaRPr lang="en"/>
          </a:p>
          <a:p>
            <a:pPr marL="285750" lvl="0" indent="-285750" algn="just" rtl="0">
              <a:spcBef>
                <a:spcPts val="0"/>
              </a:spcBef>
              <a:spcAft>
                <a:spcPts val="0"/>
              </a:spcAft>
              <a:buFont typeface="Wingdings" panose="05000000000000000000" pitchFamily="2" charset="2"/>
              <a:buChar char="Ø"/>
            </a:pPr>
            <a:endParaRPr lang="en-CA"/>
          </a:p>
        </p:txBody>
      </p:sp>
      <p:pic>
        <p:nvPicPr>
          <p:cNvPr id="2" name="Picture 1">
            <a:extLst>
              <a:ext uri="{FF2B5EF4-FFF2-40B4-BE49-F238E27FC236}">
                <a16:creationId xmlns:a16="http://schemas.microsoft.com/office/drawing/2014/main" id="{CF724F63-1CE7-8CE8-BC97-CC19D3EAE5E5}"/>
              </a:ext>
            </a:extLst>
          </p:cNvPr>
          <p:cNvPicPr>
            <a:picLocks noChangeAspect="1"/>
          </p:cNvPicPr>
          <p:nvPr/>
        </p:nvPicPr>
        <p:blipFill>
          <a:blip r:embed="rId3"/>
          <a:stretch>
            <a:fillRect/>
          </a:stretch>
        </p:blipFill>
        <p:spPr>
          <a:xfrm>
            <a:off x="6840581" y="-8389"/>
            <a:ext cx="2311808" cy="5589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subTitle" idx="1"/>
          </p:nvPr>
        </p:nvSpPr>
        <p:spPr>
          <a:xfrm>
            <a:off x="713100" y="1405034"/>
            <a:ext cx="3425700" cy="2101200"/>
          </a:xfrm>
          <a:prstGeom prst="rect">
            <a:avLst/>
          </a:prstGeom>
        </p:spPr>
        <p:txBody>
          <a:bodyPr spcFirstLastPara="1" wrap="square" lIns="91425" tIns="91425" rIns="91425" bIns="91425" anchor="t" anchorCtr="0">
            <a:noAutofit/>
          </a:bodyPr>
          <a:lstStyle/>
          <a:p>
            <a:pPr marL="285750" indent="-285750"/>
            <a:endParaRPr/>
          </a:p>
        </p:txBody>
      </p:sp>
      <p:sp>
        <p:nvSpPr>
          <p:cNvPr id="229" name="Google Shape;229;p41"/>
          <p:cNvSpPr txBox="1">
            <a:spLocks noGrp="1"/>
          </p:cNvSpPr>
          <p:nvPr>
            <p:ph type="title"/>
          </p:nvPr>
        </p:nvSpPr>
        <p:spPr>
          <a:xfrm>
            <a:off x="550393" y="107712"/>
            <a:ext cx="678665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Aviation by the numbers</a:t>
            </a:r>
            <a:endParaRPr/>
          </a:p>
        </p:txBody>
      </p:sp>
      <p:pic>
        <p:nvPicPr>
          <p:cNvPr id="2" name="Picture 1">
            <a:extLst>
              <a:ext uri="{FF2B5EF4-FFF2-40B4-BE49-F238E27FC236}">
                <a16:creationId xmlns:a16="http://schemas.microsoft.com/office/drawing/2014/main" id="{99BE6F44-512B-88BB-B530-009DC218C6A1}"/>
              </a:ext>
            </a:extLst>
          </p:cNvPr>
          <p:cNvPicPr>
            <a:picLocks noChangeAspect="1"/>
          </p:cNvPicPr>
          <p:nvPr/>
        </p:nvPicPr>
        <p:blipFill>
          <a:blip r:embed="rId3"/>
          <a:stretch>
            <a:fillRect/>
          </a:stretch>
        </p:blipFill>
        <p:spPr>
          <a:xfrm>
            <a:off x="58687" y="771787"/>
            <a:ext cx="9085313" cy="43859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389115" y="355389"/>
            <a:ext cx="2768365"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Introduction</a:t>
            </a:r>
            <a:endParaRPr sz="3200"/>
          </a:p>
        </p:txBody>
      </p:sp>
      <p:pic>
        <p:nvPicPr>
          <p:cNvPr id="3" name="Picture 2">
            <a:extLst>
              <a:ext uri="{FF2B5EF4-FFF2-40B4-BE49-F238E27FC236}">
                <a16:creationId xmlns:a16="http://schemas.microsoft.com/office/drawing/2014/main" id="{873B0D5B-EDE9-C848-AB0E-592FD7D0175B}"/>
              </a:ext>
            </a:extLst>
          </p:cNvPr>
          <p:cNvPicPr>
            <a:picLocks noChangeAspect="1"/>
          </p:cNvPicPr>
          <p:nvPr/>
        </p:nvPicPr>
        <p:blipFill>
          <a:blip r:embed="rId3"/>
          <a:stretch>
            <a:fillRect/>
          </a:stretch>
        </p:blipFill>
        <p:spPr>
          <a:xfrm>
            <a:off x="698831" y="1201547"/>
            <a:ext cx="4005888" cy="3177446"/>
          </a:xfrm>
          <a:prstGeom prst="rect">
            <a:avLst/>
          </a:prstGeom>
        </p:spPr>
      </p:pic>
      <p:pic>
        <p:nvPicPr>
          <p:cNvPr id="2" name="Picture 1">
            <a:extLst>
              <a:ext uri="{FF2B5EF4-FFF2-40B4-BE49-F238E27FC236}">
                <a16:creationId xmlns:a16="http://schemas.microsoft.com/office/drawing/2014/main" id="{451B2CCD-3277-0210-AB8B-8B348ED68928}"/>
              </a:ext>
            </a:extLst>
          </p:cNvPr>
          <p:cNvPicPr>
            <a:picLocks noChangeAspect="1"/>
          </p:cNvPicPr>
          <p:nvPr/>
        </p:nvPicPr>
        <p:blipFill>
          <a:blip r:embed="rId4"/>
          <a:stretch>
            <a:fillRect/>
          </a:stretch>
        </p:blipFill>
        <p:spPr>
          <a:xfrm>
            <a:off x="4844329" y="1201547"/>
            <a:ext cx="4131572" cy="3177446"/>
          </a:xfrm>
          <a:prstGeom prst="rect">
            <a:avLst/>
          </a:prstGeom>
        </p:spPr>
      </p:pic>
      <p:sp>
        <p:nvSpPr>
          <p:cNvPr id="10" name="Rectangle 9">
            <a:extLst>
              <a:ext uri="{FF2B5EF4-FFF2-40B4-BE49-F238E27FC236}">
                <a16:creationId xmlns:a16="http://schemas.microsoft.com/office/drawing/2014/main" id="{BB4DF748-9955-744B-DB0D-03768316CB64}"/>
              </a:ext>
            </a:extLst>
          </p:cNvPr>
          <p:cNvSpPr/>
          <p:nvPr/>
        </p:nvSpPr>
        <p:spPr>
          <a:xfrm>
            <a:off x="781469" y="1298986"/>
            <a:ext cx="501641" cy="16065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00">
              <a:solidFill>
                <a:srgbClr val="1929FA"/>
              </a:solidFill>
            </a:endParaRPr>
          </a:p>
        </p:txBody>
      </p:sp>
      <p:sp>
        <p:nvSpPr>
          <p:cNvPr id="12" name="TextBox 11">
            <a:extLst>
              <a:ext uri="{FF2B5EF4-FFF2-40B4-BE49-F238E27FC236}">
                <a16:creationId xmlns:a16="http://schemas.microsoft.com/office/drawing/2014/main" id="{D4BDF280-625E-A257-AC78-015BF50006F8}"/>
              </a:ext>
            </a:extLst>
          </p:cNvPr>
          <p:cNvSpPr txBox="1"/>
          <p:nvPr/>
        </p:nvSpPr>
        <p:spPr>
          <a:xfrm>
            <a:off x="559221" y="1219354"/>
            <a:ext cx="929149" cy="261610"/>
          </a:xfrm>
          <a:prstGeom prst="rect">
            <a:avLst/>
          </a:prstGeom>
          <a:noFill/>
        </p:spPr>
        <p:txBody>
          <a:bodyPr wrap="square">
            <a:spAutoFit/>
          </a:bodyPr>
          <a:lstStyle/>
          <a:p>
            <a:pPr algn="ctr"/>
            <a:r>
              <a:rPr lang="en-US" sz="1100" b="1">
                <a:solidFill>
                  <a:srgbClr val="1929FA"/>
                </a:solidFill>
              </a:rPr>
              <a:t>Chart 1:</a:t>
            </a:r>
            <a:endParaRPr lang="en-CA" sz="1100" b="1">
              <a:solidFill>
                <a:srgbClr val="1929FA"/>
              </a:solidFill>
            </a:endParaRPr>
          </a:p>
        </p:txBody>
      </p:sp>
      <p:sp>
        <p:nvSpPr>
          <p:cNvPr id="14" name="Rectangle 13">
            <a:extLst>
              <a:ext uri="{FF2B5EF4-FFF2-40B4-BE49-F238E27FC236}">
                <a16:creationId xmlns:a16="http://schemas.microsoft.com/office/drawing/2014/main" id="{9F6EF9D0-EC3F-1E0D-2F6F-169E4EAF1A98}"/>
              </a:ext>
            </a:extLst>
          </p:cNvPr>
          <p:cNvSpPr/>
          <p:nvPr/>
        </p:nvSpPr>
        <p:spPr>
          <a:xfrm>
            <a:off x="4917956" y="1265620"/>
            <a:ext cx="546321" cy="16065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00">
              <a:solidFill>
                <a:srgbClr val="1929FA"/>
              </a:solidFill>
            </a:endParaRPr>
          </a:p>
        </p:txBody>
      </p:sp>
      <p:sp>
        <p:nvSpPr>
          <p:cNvPr id="13" name="TextBox 12">
            <a:extLst>
              <a:ext uri="{FF2B5EF4-FFF2-40B4-BE49-F238E27FC236}">
                <a16:creationId xmlns:a16="http://schemas.microsoft.com/office/drawing/2014/main" id="{3AF10958-A1DE-5C48-2450-BD82DAAC3CF6}"/>
              </a:ext>
            </a:extLst>
          </p:cNvPr>
          <p:cNvSpPr txBox="1"/>
          <p:nvPr/>
        </p:nvSpPr>
        <p:spPr>
          <a:xfrm>
            <a:off x="4726541" y="1198034"/>
            <a:ext cx="929149" cy="261610"/>
          </a:xfrm>
          <a:prstGeom prst="rect">
            <a:avLst/>
          </a:prstGeom>
          <a:noFill/>
        </p:spPr>
        <p:txBody>
          <a:bodyPr wrap="square">
            <a:spAutoFit/>
          </a:bodyPr>
          <a:lstStyle/>
          <a:p>
            <a:pPr algn="ctr"/>
            <a:r>
              <a:rPr lang="en-US" sz="1100" b="1">
                <a:solidFill>
                  <a:srgbClr val="1929FA"/>
                </a:solidFill>
              </a:rPr>
              <a:t>Chart 2:</a:t>
            </a:r>
            <a:endParaRPr lang="en-CA" sz="1100" b="1">
              <a:solidFill>
                <a:srgbClr val="1929FA"/>
              </a:solidFill>
            </a:endParaRPr>
          </a:p>
        </p:txBody>
      </p:sp>
    </p:spTree>
    <p:extLst>
      <p:ext uri="{BB962C8B-B14F-4D97-AF65-F5344CB8AC3E}">
        <p14:creationId xmlns:p14="http://schemas.microsoft.com/office/powerpoint/2010/main" val="72649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1" name="Google Shape;221;p40">
            <a:extLst>
              <a:ext uri="{FF2B5EF4-FFF2-40B4-BE49-F238E27FC236}">
                <a16:creationId xmlns:a16="http://schemas.microsoft.com/office/drawing/2014/main" id="{B3DC2E63-273F-1821-5D95-D416967CF5E7}"/>
              </a:ext>
            </a:extLst>
          </p:cNvPr>
          <p:cNvSpPr txBox="1">
            <a:spLocks noGrp="1"/>
          </p:cNvSpPr>
          <p:nvPr>
            <p:ph type="title"/>
          </p:nvPr>
        </p:nvSpPr>
        <p:spPr>
          <a:xfrm>
            <a:off x="389115" y="355389"/>
            <a:ext cx="2768365"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Introduction</a:t>
            </a:r>
            <a:endParaRPr sz="3200"/>
          </a:p>
        </p:txBody>
      </p:sp>
      <p:pic>
        <p:nvPicPr>
          <p:cNvPr id="13" name="Picture 12">
            <a:extLst>
              <a:ext uri="{FF2B5EF4-FFF2-40B4-BE49-F238E27FC236}">
                <a16:creationId xmlns:a16="http://schemas.microsoft.com/office/drawing/2014/main" id="{99F64DA1-3063-0D58-8B8D-4E26A0C9C5FD}"/>
              </a:ext>
            </a:extLst>
          </p:cNvPr>
          <p:cNvPicPr>
            <a:picLocks noChangeAspect="1"/>
          </p:cNvPicPr>
          <p:nvPr/>
        </p:nvPicPr>
        <p:blipFill>
          <a:blip r:embed="rId3"/>
          <a:stretch>
            <a:fillRect/>
          </a:stretch>
        </p:blipFill>
        <p:spPr>
          <a:xfrm>
            <a:off x="648412" y="1284080"/>
            <a:ext cx="4228311" cy="3358104"/>
          </a:xfrm>
          <a:prstGeom prst="rect">
            <a:avLst/>
          </a:prstGeom>
        </p:spPr>
      </p:pic>
      <p:pic>
        <p:nvPicPr>
          <p:cNvPr id="15" name="Picture 14">
            <a:extLst>
              <a:ext uri="{FF2B5EF4-FFF2-40B4-BE49-F238E27FC236}">
                <a16:creationId xmlns:a16="http://schemas.microsoft.com/office/drawing/2014/main" id="{AF6C65F3-39CA-86D9-10AD-06A5C95B4633}"/>
              </a:ext>
            </a:extLst>
          </p:cNvPr>
          <p:cNvPicPr>
            <a:picLocks noChangeAspect="1"/>
          </p:cNvPicPr>
          <p:nvPr/>
        </p:nvPicPr>
        <p:blipFill>
          <a:blip r:embed="rId4"/>
          <a:stretch>
            <a:fillRect/>
          </a:stretch>
        </p:blipFill>
        <p:spPr>
          <a:xfrm>
            <a:off x="5122148" y="1284080"/>
            <a:ext cx="3822748" cy="3358104"/>
          </a:xfrm>
          <a:prstGeom prst="rect">
            <a:avLst/>
          </a:prstGeom>
        </p:spPr>
      </p:pic>
      <p:sp>
        <p:nvSpPr>
          <p:cNvPr id="18" name="Rectangle 17">
            <a:extLst>
              <a:ext uri="{FF2B5EF4-FFF2-40B4-BE49-F238E27FC236}">
                <a16:creationId xmlns:a16="http://schemas.microsoft.com/office/drawing/2014/main" id="{EBC5D12B-6C3A-7D14-9B35-1BA418B65B98}"/>
              </a:ext>
            </a:extLst>
          </p:cNvPr>
          <p:cNvSpPr/>
          <p:nvPr/>
        </p:nvSpPr>
        <p:spPr>
          <a:xfrm>
            <a:off x="655786" y="1291454"/>
            <a:ext cx="671569" cy="21288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48D61DD-B2D6-571A-0896-3F23179FAAC9}"/>
              </a:ext>
            </a:extLst>
          </p:cNvPr>
          <p:cNvSpPr txBox="1"/>
          <p:nvPr/>
        </p:nvSpPr>
        <p:spPr>
          <a:xfrm>
            <a:off x="593361" y="1269331"/>
            <a:ext cx="929149" cy="261610"/>
          </a:xfrm>
          <a:prstGeom prst="rect">
            <a:avLst/>
          </a:prstGeom>
          <a:noFill/>
        </p:spPr>
        <p:txBody>
          <a:bodyPr wrap="square">
            <a:spAutoFit/>
          </a:bodyPr>
          <a:lstStyle/>
          <a:p>
            <a:pPr algn="ctr"/>
            <a:r>
              <a:rPr lang="en-US" sz="1100" b="1">
                <a:solidFill>
                  <a:srgbClr val="1929FA"/>
                </a:solidFill>
              </a:rPr>
              <a:t>Chart 3:</a:t>
            </a:r>
            <a:endParaRPr lang="en-CA" sz="1100" b="1">
              <a:solidFill>
                <a:srgbClr val="1929FA"/>
              </a:solidFill>
            </a:endParaRPr>
          </a:p>
        </p:txBody>
      </p:sp>
      <p:sp>
        <p:nvSpPr>
          <p:cNvPr id="20" name="Rectangle 19">
            <a:extLst>
              <a:ext uri="{FF2B5EF4-FFF2-40B4-BE49-F238E27FC236}">
                <a16:creationId xmlns:a16="http://schemas.microsoft.com/office/drawing/2014/main" id="{8700DDE6-9031-0619-87CC-83190B8AFD33}"/>
              </a:ext>
            </a:extLst>
          </p:cNvPr>
          <p:cNvSpPr/>
          <p:nvPr/>
        </p:nvSpPr>
        <p:spPr>
          <a:xfrm>
            <a:off x="5129522" y="1291453"/>
            <a:ext cx="600226" cy="21288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0AB60E6D-A807-ED65-9D3A-1A33B3B13C31}"/>
              </a:ext>
            </a:extLst>
          </p:cNvPr>
          <p:cNvSpPr txBox="1"/>
          <p:nvPr/>
        </p:nvSpPr>
        <p:spPr>
          <a:xfrm>
            <a:off x="4990767" y="1252340"/>
            <a:ext cx="929149" cy="261610"/>
          </a:xfrm>
          <a:prstGeom prst="rect">
            <a:avLst/>
          </a:prstGeom>
          <a:noFill/>
        </p:spPr>
        <p:txBody>
          <a:bodyPr wrap="square">
            <a:spAutoFit/>
          </a:bodyPr>
          <a:lstStyle/>
          <a:p>
            <a:pPr algn="ctr"/>
            <a:r>
              <a:rPr lang="en-US" sz="1100" b="1">
                <a:solidFill>
                  <a:srgbClr val="1929FA"/>
                </a:solidFill>
              </a:rPr>
              <a:t>Chart 4:</a:t>
            </a:r>
            <a:endParaRPr lang="en-CA" sz="1100" b="1">
              <a:solidFill>
                <a:srgbClr val="1929FA"/>
              </a:solidFill>
            </a:endParaRPr>
          </a:p>
        </p:txBody>
      </p:sp>
    </p:spTree>
    <p:extLst>
      <p:ext uri="{BB962C8B-B14F-4D97-AF65-F5344CB8AC3E}">
        <p14:creationId xmlns:p14="http://schemas.microsoft.com/office/powerpoint/2010/main" val="158547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1" name="Google Shape;221;p40">
            <a:extLst>
              <a:ext uri="{FF2B5EF4-FFF2-40B4-BE49-F238E27FC236}">
                <a16:creationId xmlns:a16="http://schemas.microsoft.com/office/drawing/2014/main" id="{9207E4D7-0BD0-F0CD-CD9F-74C23207CBA3}"/>
              </a:ext>
            </a:extLst>
          </p:cNvPr>
          <p:cNvSpPr txBox="1">
            <a:spLocks noGrp="1"/>
          </p:cNvSpPr>
          <p:nvPr>
            <p:ph type="title"/>
          </p:nvPr>
        </p:nvSpPr>
        <p:spPr>
          <a:xfrm>
            <a:off x="389115" y="355389"/>
            <a:ext cx="2768365"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Introduction</a:t>
            </a:r>
            <a:endParaRPr sz="3200"/>
          </a:p>
        </p:txBody>
      </p:sp>
      <p:pic>
        <p:nvPicPr>
          <p:cNvPr id="12" name="Picture 11">
            <a:extLst>
              <a:ext uri="{FF2B5EF4-FFF2-40B4-BE49-F238E27FC236}">
                <a16:creationId xmlns:a16="http://schemas.microsoft.com/office/drawing/2014/main" id="{776F4FA4-8768-7833-FB89-BA2F593C9D4B}"/>
              </a:ext>
            </a:extLst>
          </p:cNvPr>
          <p:cNvPicPr>
            <a:picLocks noChangeAspect="1"/>
          </p:cNvPicPr>
          <p:nvPr/>
        </p:nvPicPr>
        <p:blipFill>
          <a:blip r:embed="rId3"/>
          <a:stretch>
            <a:fillRect/>
          </a:stretch>
        </p:blipFill>
        <p:spPr>
          <a:xfrm>
            <a:off x="4786696" y="1239455"/>
            <a:ext cx="3981896" cy="3303471"/>
          </a:xfrm>
          <a:prstGeom prst="rect">
            <a:avLst/>
          </a:prstGeom>
        </p:spPr>
      </p:pic>
      <p:pic>
        <p:nvPicPr>
          <p:cNvPr id="13" name="Picture 12">
            <a:extLst>
              <a:ext uri="{FF2B5EF4-FFF2-40B4-BE49-F238E27FC236}">
                <a16:creationId xmlns:a16="http://schemas.microsoft.com/office/drawing/2014/main" id="{64F1D1BB-15D1-56AB-A401-7679A62C83B4}"/>
              </a:ext>
            </a:extLst>
          </p:cNvPr>
          <p:cNvPicPr>
            <a:picLocks noChangeAspect="1"/>
          </p:cNvPicPr>
          <p:nvPr/>
        </p:nvPicPr>
        <p:blipFill>
          <a:blip r:embed="rId4"/>
          <a:stretch>
            <a:fillRect/>
          </a:stretch>
        </p:blipFill>
        <p:spPr>
          <a:xfrm>
            <a:off x="599471" y="1239455"/>
            <a:ext cx="3972529" cy="3303471"/>
          </a:xfrm>
          <a:prstGeom prst="rect">
            <a:avLst/>
          </a:prstGeom>
        </p:spPr>
      </p:pic>
      <p:sp>
        <p:nvSpPr>
          <p:cNvPr id="16" name="Rectangle 15">
            <a:extLst>
              <a:ext uri="{FF2B5EF4-FFF2-40B4-BE49-F238E27FC236}">
                <a16:creationId xmlns:a16="http://schemas.microsoft.com/office/drawing/2014/main" id="{17D5EA2C-17C4-020B-AAF6-05D12B4EBD39}"/>
              </a:ext>
            </a:extLst>
          </p:cNvPr>
          <p:cNvSpPr/>
          <p:nvPr/>
        </p:nvSpPr>
        <p:spPr>
          <a:xfrm>
            <a:off x="4794070" y="1246829"/>
            <a:ext cx="600226" cy="21288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D9770BB-D110-DD9B-0803-BBAD21E601EF}"/>
              </a:ext>
            </a:extLst>
          </p:cNvPr>
          <p:cNvSpPr/>
          <p:nvPr/>
        </p:nvSpPr>
        <p:spPr>
          <a:xfrm>
            <a:off x="606845" y="1246829"/>
            <a:ext cx="573026" cy="21288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BD4AB766-FF5B-EC8C-3EB6-C3137D6A866A}"/>
              </a:ext>
            </a:extLst>
          </p:cNvPr>
          <p:cNvSpPr txBox="1"/>
          <p:nvPr/>
        </p:nvSpPr>
        <p:spPr>
          <a:xfrm>
            <a:off x="436157" y="1205474"/>
            <a:ext cx="929149" cy="261610"/>
          </a:xfrm>
          <a:prstGeom prst="rect">
            <a:avLst/>
          </a:prstGeom>
          <a:noFill/>
        </p:spPr>
        <p:txBody>
          <a:bodyPr wrap="square">
            <a:spAutoFit/>
          </a:bodyPr>
          <a:lstStyle/>
          <a:p>
            <a:pPr algn="ctr"/>
            <a:r>
              <a:rPr lang="en-US" sz="1100" b="1">
                <a:solidFill>
                  <a:srgbClr val="1929FA"/>
                </a:solidFill>
              </a:rPr>
              <a:t>Chart 5:</a:t>
            </a:r>
            <a:endParaRPr lang="en-CA" sz="1100" b="1">
              <a:solidFill>
                <a:srgbClr val="1929FA"/>
              </a:solidFill>
            </a:endParaRPr>
          </a:p>
        </p:txBody>
      </p:sp>
      <p:sp>
        <p:nvSpPr>
          <p:cNvPr id="15" name="TextBox 14">
            <a:extLst>
              <a:ext uri="{FF2B5EF4-FFF2-40B4-BE49-F238E27FC236}">
                <a16:creationId xmlns:a16="http://schemas.microsoft.com/office/drawing/2014/main" id="{CD24C226-3CF4-835C-BB27-6DF462C771AF}"/>
              </a:ext>
            </a:extLst>
          </p:cNvPr>
          <p:cNvSpPr txBox="1"/>
          <p:nvPr/>
        </p:nvSpPr>
        <p:spPr>
          <a:xfrm>
            <a:off x="4683695" y="1221351"/>
            <a:ext cx="929149" cy="261610"/>
          </a:xfrm>
          <a:prstGeom prst="rect">
            <a:avLst/>
          </a:prstGeom>
          <a:noFill/>
        </p:spPr>
        <p:txBody>
          <a:bodyPr wrap="square">
            <a:spAutoFit/>
          </a:bodyPr>
          <a:lstStyle/>
          <a:p>
            <a:pPr algn="ctr"/>
            <a:r>
              <a:rPr lang="en-US" sz="1100" b="1">
                <a:solidFill>
                  <a:srgbClr val="1929FA"/>
                </a:solidFill>
              </a:rPr>
              <a:t>Chart 6:</a:t>
            </a:r>
            <a:endParaRPr lang="en-CA" sz="1100" b="1">
              <a:solidFill>
                <a:srgbClr val="1929FA"/>
              </a:solidFill>
            </a:endParaRPr>
          </a:p>
        </p:txBody>
      </p:sp>
    </p:spTree>
    <p:extLst>
      <p:ext uri="{BB962C8B-B14F-4D97-AF65-F5344CB8AC3E}">
        <p14:creationId xmlns:p14="http://schemas.microsoft.com/office/powerpoint/2010/main" val="187561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545523" y="394485"/>
            <a:ext cx="4072509" cy="68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a:t>Problem Description </a:t>
            </a:r>
            <a:endParaRPr sz="3200"/>
          </a:p>
        </p:txBody>
      </p:sp>
      <p:sp>
        <p:nvSpPr>
          <p:cNvPr id="2" name="Google Shape;222;p40">
            <a:extLst>
              <a:ext uri="{FF2B5EF4-FFF2-40B4-BE49-F238E27FC236}">
                <a16:creationId xmlns:a16="http://schemas.microsoft.com/office/drawing/2014/main" id="{64A1174F-0043-5AC0-CDE9-6FBBC18DC843}"/>
              </a:ext>
            </a:extLst>
          </p:cNvPr>
          <p:cNvSpPr txBox="1">
            <a:spLocks noGrp="1"/>
          </p:cNvSpPr>
          <p:nvPr>
            <p:ph type="subTitle" idx="1"/>
          </p:nvPr>
        </p:nvSpPr>
        <p:spPr>
          <a:xfrm>
            <a:off x="673465" y="1079985"/>
            <a:ext cx="7369033" cy="3520134"/>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a:t>Currently our client uses static pricing</a:t>
            </a:r>
          </a:p>
          <a:p>
            <a:pPr marL="285750" lvl="0" indent="-285750" algn="just" rtl="0">
              <a:spcBef>
                <a:spcPts val="0"/>
              </a:spcBef>
              <a:spcAft>
                <a:spcPts val="0"/>
              </a:spcAft>
              <a:buFont typeface="Wingdings" panose="05000000000000000000" pitchFamily="2" charset="2"/>
              <a:buChar char="Ø"/>
            </a:pPr>
            <a:endParaRPr lang="en-US"/>
          </a:p>
          <a:p>
            <a:pPr marL="285750" lvl="0" indent="-285750" algn="just" rtl="0">
              <a:spcBef>
                <a:spcPts val="0"/>
              </a:spcBef>
              <a:spcAft>
                <a:spcPts val="0"/>
              </a:spcAft>
              <a:buFont typeface="Wingdings" panose="05000000000000000000" pitchFamily="2" charset="2"/>
              <a:buChar char="Ø"/>
            </a:pPr>
            <a:r>
              <a:rPr lang="en-US"/>
              <a:t>Fare structure is created using a limited number of price points based on reservation booking designators </a:t>
            </a:r>
          </a:p>
          <a:p>
            <a:pPr marL="285750" lvl="0" indent="-285750" algn="just" rtl="0">
              <a:spcBef>
                <a:spcPts val="0"/>
              </a:spcBef>
              <a:spcAft>
                <a:spcPts val="0"/>
              </a:spcAft>
              <a:buFont typeface="Wingdings" panose="05000000000000000000" pitchFamily="2" charset="2"/>
              <a:buChar char="Ø"/>
            </a:pPr>
            <a:endParaRPr lang="en-US"/>
          </a:p>
          <a:p>
            <a:pPr marL="285750" lvl="0" indent="-285750" algn="just" rtl="0">
              <a:spcBef>
                <a:spcPts val="0"/>
              </a:spcBef>
              <a:spcAft>
                <a:spcPts val="0"/>
              </a:spcAft>
              <a:buFont typeface="Wingdings" panose="05000000000000000000" pitchFamily="2" charset="2"/>
              <a:buChar char="Ø"/>
            </a:pPr>
            <a:r>
              <a:rPr lang="en-US"/>
              <a:t>Each price point is developed for a specific customer segment and demand situation</a:t>
            </a:r>
          </a:p>
          <a:p>
            <a:pPr marL="285750" lvl="0" indent="-285750" algn="just" rtl="0">
              <a:spcBef>
                <a:spcPts val="0"/>
              </a:spcBef>
              <a:spcAft>
                <a:spcPts val="0"/>
              </a:spcAft>
              <a:buFont typeface="Wingdings" panose="05000000000000000000" pitchFamily="2" charset="2"/>
              <a:buChar char="Ø"/>
            </a:pPr>
            <a:endParaRPr lang="en-US"/>
          </a:p>
          <a:p>
            <a:pPr marL="285750" lvl="0" indent="-285750" algn="just" rtl="0">
              <a:spcBef>
                <a:spcPts val="0"/>
              </a:spcBef>
              <a:spcAft>
                <a:spcPts val="0"/>
              </a:spcAft>
              <a:buFont typeface="Wingdings" panose="05000000000000000000" pitchFamily="2" charset="2"/>
              <a:buChar char="Ø"/>
            </a:pPr>
            <a:r>
              <a:rPr lang="en-US"/>
              <a:t>Our client, can’t effectively segment passengers beyond the typical “business or leisure” scenario</a:t>
            </a:r>
          </a:p>
          <a:p>
            <a:pPr marL="285750" lvl="0" indent="-285750" algn="just" rtl="0">
              <a:spcBef>
                <a:spcPts val="0"/>
              </a:spcBef>
              <a:spcAft>
                <a:spcPts val="0"/>
              </a:spcAft>
              <a:buFont typeface="Wingdings" panose="05000000000000000000" pitchFamily="2" charset="2"/>
              <a:buChar char="Ø"/>
            </a:pPr>
            <a:endParaRPr lang="en-US"/>
          </a:p>
          <a:p>
            <a:pPr marL="285750" lvl="0" indent="-285750" algn="just" rtl="0">
              <a:spcBef>
                <a:spcPts val="0"/>
              </a:spcBef>
              <a:spcAft>
                <a:spcPts val="0"/>
              </a:spcAft>
              <a:buFont typeface="Wingdings" panose="05000000000000000000" pitchFamily="2" charset="2"/>
              <a:buChar char="Ø"/>
            </a:pPr>
            <a:r>
              <a:rPr lang="en-US"/>
              <a:t>In order to address the above issue, we test different pricing model and select the best revenue generating model</a:t>
            </a:r>
            <a:endParaRPr lang="en-CA"/>
          </a:p>
        </p:txBody>
      </p:sp>
    </p:spTree>
    <p:extLst>
      <p:ext uri="{BB962C8B-B14F-4D97-AF65-F5344CB8AC3E}">
        <p14:creationId xmlns:p14="http://schemas.microsoft.com/office/powerpoint/2010/main" val="329791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759697" y="356916"/>
            <a:ext cx="3230212" cy="685500"/>
          </a:xfrm>
          <a:prstGeom prst="rect">
            <a:avLst/>
          </a:prstGeom>
        </p:spPr>
        <p:txBody>
          <a:bodyPr spcFirstLastPara="1" wrap="square" lIns="91425" tIns="91425" rIns="91425" bIns="91425" anchor="t" anchorCtr="0">
            <a:noAutofit/>
          </a:bodyPr>
          <a:lstStyle/>
          <a:p>
            <a:r>
              <a:rPr lang="en" sz="3200"/>
              <a:t>Model Overview</a:t>
            </a:r>
            <a:endParaRPr sz="3200"/>
          </a:p>
        </p:txBody>
      </p:sp>
      <p:sp>
        <p:nvSpPr>
          <p:cNvPr id="222" name="Google Shape;222;p40"/>
          <p:cNvSpPr txBox="1">
            <a:spLocks noGrp="1"/>
          </p:cNvSpPr>
          <p:nvPr>
            <p:ph type="subTitle" idx="1"/>
          </p:nvPr>
        </p:nvSpPr>
        <p:spPr>
          <a:xfrm>
            <a:off x="1549827" y="1988577"/>
            <a:ext cx="4351965" cy="3520134"/>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
              <a:t>100 seats to sell in 100 days</a:t>
            </a:r>
          </a:p>
          <a:p>
            <a:pPr marL="285750" lvl="0" indent="-285750" algn="l" rtl="0">
              <a:lnSpc>
                <a:spcPct val="150000"/>
              </a:lnSpc>
              <a:spcBef>
                <a:spcPts val="0"/>
              </a:spcBef>
              <a:spcAft>
                <a:spcPts val="0"/>
              </a:spcAft>
              <a:buFont typeface="Wingdings" panose="05000000000000000000" pitchFamily="2" charset="2"/>
              <a:buChar char="Ø"/>
            </a:pPr>
            <a:r>
              <a:rPr lang="en"/>
              <a:t>Daily demand: Uniform[100, 200]</a:t>
            </a:r>
          </a:p>
          <a:p>
            <a:pPr marL="285750" lvl="0" indent="-285750" algn="l" rtl="0">
              <a:lnSpc>
                <a:spcPct val="150000"/>
              </a:lnSpc>
              <a:spcBef>
                <a:spcPts val="0"/>
              </a:spcBef>
              <a:spcAft>
                <a:spcPts val="0"/>
              </a:spcAft>
              <a:buFont typeface="Wingdings" panose="05000000000000000000" pitchFamily="2" charset="2"/>
              <a:buChar char="Ø"/>
            </a:pPr>
            <a:r>
              <a:rPr lang="en"/>
              <a:t>Demand is realized at the starting of the day</a:t>
            </a:r>
          </a:p>
          <a:p>
            <a:pPr marL="285750" lvl="0" indent="-285750" algn="l" rtl="0">
              <a:lnSpc>
                <a:spcPct val="150000"/>
              </a:lnSpc>
              <a:spcBef>
                <a:spcPts val="0"/>
              </a:spcBef>
              <a:spcAft>
                <a:spcPts val="0"/>
              </a:spcAft>
              <a:buFont typeface="Wingdings" panose="05000000000000000000" pitchFamily="2" charset="2"/>
              <a:buChar char="Ø"/>
            </a:pPr>
            <a:r>
              <a:rPr lang="en"/>
              <a:t>Quantity sold: Q = Demand – Price</a:t>
            </a:r>
          </a:p>
          <a:p>
            <a:pPr marL="285750" lvl="0" indent="-285750" algn="l" rtl="0">
              <a:lnSpc>
                <a:spcPct val="150000"/>
              </a:lnSpc>
              <a:spcBef>
                <a:spcPts val="0"/>
              </a:spcBef>
              <a:spcAft>
                <a:spcPts val="0"/>
              </a:spcAft>
              <a:buFont typeface="Wingdings" panose="05000000000000000000" pitchFamily="2" charset="2"/>
              <a:buChar char="Ø"/>
            </a:pPr>
            <a:r>
              <a:rPr lang="en"/>
              <a:t>Elasticity of price is 1</a:t>
            </a:r>
          </a:p>
          <a:p>
            <a:pPr marL="285750" lvl="0" indent="-285750" algn="l" rtl="0">
              <a:spcBef>
                <a:spcPts val="0"/>
              </a:spcBef>
              <a:spcAft>
                <a:spcPts val="0"/>
              </a:spcAft>
              <a:buFont typeface="Arial" panose="020B0604020202020204" pitchFamily="34" charset="0"/>
              <a:buChar char="•"/>
            </a:pPr>
            <a:endParaRPr/>
          </a:p>
        </p:txBody>
      </p:sp>
      <p:sp>
        <p:nvSpPr>
          <p:cNvPr id="4" name="Google Shape;412;p50">
            <a:extLst>
              <a:ext uri="{FF2B5EF4-FFF2-40B4-BE49-F238E27FC236}">
                <a16:creationId xmlns:a16="http://schemas.microsoft.com/office/drawing/2014/main" id="{625855AF-4D98-9763-9A93-011A644142E4}"/>
              </a:ext>
            </a:extLst>
          </p:cNvPr>
          <p:cNvSpPr txBox="1"/>
          <p:nvPr/>
        </p:nvSpPr>
        <p:spPr>
          <a:xfrm>
            <a:off x="2101223" y="1258038"/>
            <a:ext cx="5161769" cy="5436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302C3E">
                    <a:lumMod val="75000"/>
                  </a:srgbClr>
                </a:solidFill>
                <a:effectLst/>
                <a:uLnTx/>
                <a:uFillTx/>
                <a:latin typeface="Manrope"/>
                <a:ea typeface="Manrope"/>
                <a:cs typeface="Manrope"/>
                <a:sym typeface="Manrope"/>
              </a:rPr>
              <a:t>Objective: Maximize Revenue</a:t>
            </a:r>
            <a:endParaRPr kumimoji="0" lang="en-CA" sz="1800" b="1" i="0" u="none" strike="noStrike" kern="0" cap="none" spc="0" normalizeH="0" baseline="0" noProof="0">
              <a:ln>
                <a:noFill/>
              </a:ln>
              <a:solidFill>
                <a:srgbClr val="302C3E">
                  <a:lumMod val="75000"/>
                </a:srgbClr>
              </a:solidFill>
              <a:effectLst/>
              <a:uLnTx/>
              <a:uFillTx/>
              <a:latin typeface="Manrope"/>
              <a:ea typeface="Manrope"/>
              <a:cs typeface="Manrope"/>
              <a:sym typeface="Manrope"/>
            </a:endParaRPr>
          </a:p>
        </p:txBody>
      </p:sp>
      <p:sp>
        <p:nvSpPr>
          <p:cNvPr id="8" name="Google Shape;416;p50">
            <a:extLst>
              <a:ext uri="{FF2B5EF4-FFF2-40B4-BE49-F238E27FC236}">
                <a16:creationId xmlns:a16="http://schemas.microsoft.com/office/drawing/2014/main" id="{01DA6F83-515E-D229-7AE1-DCCD1F3CBF5C}"/>
              </a:ext>
            </a:extLst>
          </p:cNvPr>
          <p:cNvSpPr/>
          <p:nvPr/>
        </p:nvSpPr>
        <p:spPr>
          <a:xfrm>
            <a:off x="706002" y="1271725"/>
            <a:ext cx="579737" cy="543612"/>
          </a:xfrm>
          <a:prstGeom prst="ellipse">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10318;p89">
            <a:extLst>
              <a:ext uri="{FF2B5EF4-FFF2-40B4-BE49-F238E27FC236}">
                <a16:creationId xmlns:a16="http://schemas.microsoft.com/office/drawing/2014/main" id="{23A7E93D-2BA9-C0FA-3302-918166CF01B8}"/>
              </a:ext>
            </a:extLst>
          </p:cNvPr>
          <p:cNvSpPr/>
          <p:nvPr/>
        </p:nvSpPr>
        <p:spPr>
          <a:xfrm>
            <a:off x="809790" y="1343765"/>
            <a:ext cx="39212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302C3E">
                  <a:lumMod val="75000"/>
                </a:srgbClr>
              </a:solidFill>
              <a:effectLst/>
              <a:uLnTx/>
              <a:uFillTx/>
              <a:latin typeface="Arial"/>
              <a:cs typeface="Arial"/>
              <a:sym typeface="Arial"/>
            </a:endParaRPr>
          </a:p>
        </p:txBody>
      </p:sp>
      <p:grpSp>
        <p:nvGrpSpPr>
          <p:cNvPr id="11" name="Google Shape;1736;p81">
            <a:extLst>
              <a:ext uri="{FF2B5EF4-FFF2-40B4-BE49-F238E27FC236}">
                <a16:creationId xmlns:a16="http://schemas.microsoft.com/office/drawing/2014/main" id="{E1571392-6E77-41F0-A18C-24AAEB5456CD}"/>
              </a:ext>
            </a:extLst>
          </p:cNvPr>
          <p:cNvGrpSpPr/>
          <p:nvPr/>
        </p:nvGrpSpPr>
        <p:grpSpPr>
          <a:xfrm>
            <a:off x="1215559" y="1164281"/>
            <a:ext cx="4794580" cy="758499"/>
            <a:chOff x="4411970" y="2726085"/>
            <a:chExt cx="643107" cy="193659"/>
          </a:xfrm>
        </p:grpSpPr>
        <p:sp>
          <p:nvSpPr>
            <p:cNvPr id="12" name="Google Shape;1737;p81">
              <a:extLst>
                <a:ext uri="{FF2B5EF4-FFF2-40B4-BE49-F238E27FC236}">
                  <a16:creationId xmlns:a16="http://schemas.microsoft.com/office/drawing/2014/main" id="{CE35FD83-9062-3860-CFDC-72657F254CAC}"/>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12700" cap="flat"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738;p81">
              <a:extLst>
                <a:ext uri="{FF2B5EF4-FFF2-40B4-BE49-F238E27FC236}">
                  <a16:creationId xmlns:a16="http://schemas.microsoft.com/office/drawing/2014/main" id="{38C44BA5-ED1A-A51F-DDBF-5986FB6C008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12700" cap="flat"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739;p81">
              <a:extLst>
                <a:ext uri="{FF2B5EF4-FFF2-40B4-BE49-F238E27FC236}">
                  <a16:creationId xmlns:a16="http://schemas.microsoft.com/office/drawing/2014/main" id="{2C43E274-A698-061F-2929-9AD3D7319E4F}"/>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12700" cap="flat"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1026" name="Picture 2" descr="What Is Revenue Marketing? What Is Revenue Marketing? - Sales Hacker">
            <a:extLst>
              <a:ext uri="{FF2B5EF4-FFF2-40B4-BE49-F238E27FC236}">
                <a16:creationId xmlns:a16="http://schemas.microsoft.com/office/drawing/2014/main" id="{4F439D37-1590-7E43-C75F-0531CB72E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138" y="2109781"/>
            <a:ext cx="2710115" cy="2648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1979FB5-0280-5D70-69D2-4913E6D3D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227" y="194138"/>
            <a:ext cx="2433324" cy="134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38203"/>
      </p:ext>
    </p:extLst>
  </p:cSld>
  <p:clrMapOvr>
    <a:masterClrMapping/>
  </p:clrMapOvr>
</p:sld>
</file>

<file path=ppt/theme/theme1.xml><?xml version="1.0" encoding="utf-8"?>
<a:theme xmlns:a="http://schemas.openxmlformats.org/drawingml/2006/main" name="Airline Business Plan by Slidesgo">
  <a:themeElements>
    <a:clrScheme name="Simple Light">
      <a:dk1>
        <a:srgbClr val="302C3E"/>
      </a:dk1>
      <a:lt1>
        <a:srgbClr val="F6F6F6"/>
      </a:lt1>
      <a:dk2>
        <a:srgbClr val="157DD9"/>
      </a:dk2>
      <a:lt2>
        <a:srgbClr val="FFFFFF"/>
      </a:lt2>
      <a:accent1>
        <a:srgbClr val="FFFFFF"/>
      </a:accent1>
      <a:accent2>
        <a:srgbClr val="FFFFFF"/>
      </a:accent2>
      <a:accent3>
        <a:srgbClr val="FFFFFF"/>
      </a:accent3>
      <a:accent4>
        <a:srgbClr val="FFFFFF"/>
      </a:accent4>
      <a:accent5>
        <a:srgbClr val="FFFFFF"/>
      </a:accent5>
      <a:accent6>
        <a:srgbClr val="FFFFFF"/>
      </a:accent6>
      <a:hlink>
        <a:srgbClr val="302C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F460725E695D468FB4EA78613189B3" ma:contentTypeVersion="15" ma:contentTypeDescription="Create a new document." ma:contentTypeScope="" ma:versionID="d42aa9b985290c890ab55c90878fa07f">
  <xsd:schema xmlns:xsd="http://www.w3.org/2001/XMLSchema" xmlns:xs="http://www.w3.org/2001/XMLSchema" xmlns:p="http://schemas.microsoft.com/office/2006/metadata/properties" xmlns:ns2="c01f53af-0839-4590-9035-0a90e03916a4" xmlns:ns3="e2ef53b7-fe33-4dfd-983a-e2b80c88e453" targetNamespace="http://schemas.microsoft.com/office/2006/metadata/properties" ma:root="true" ma:fieldsID="288f4e218adc69895114ce7db18760bf" ns2:_="" ns3:_="">
    <xsd:import namespace="c01f53af-0839-4590-9035-0a90e03916a4"/>
    <xsd:import namespace="e2ef53b7-fe33-4dfd-983a-e2b80c88e45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f53af-0839-4590-9035-0a90e03916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bd2e69d-a885-47d9-a849-8bc90acf94ca"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2ef53b7-fe33-4dfd-983a-e2b80c88e45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300fc131-7ec6-4d4a-a434-c388a98761a5}" ma:internalName="TaxCatchAll" ma:showField="CatchAllData" ma:web="e2ef53b7-fe33-4dfd-983a-e2b80c88e4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01f53af-0839-4590-9035-0a90e03916a4">
      <Terms xmlns="http://schemas.microsoft.com/office/infopath/2007/PartnerControls"/>
    </lcf76f155ced4ddcb4097134ff3c332f>
    <TaxCatchAll xmlns="e2ef53b7-fe33-4dfd-983a-e2b80c88e453" xsi:nil="true"/>
  </documentManagement>
</p:properties>
</file>

<file path=customXml/itemProps1.xml><?xml version="1.0" encoding="utf-8"?>
<ds:datastoreItem xmlns:ds="http://schemas.openxmlformats.org/officeDocument/2006/customXml" ds:itemID="{E7AE40CA-4EE2-4A61-B2F8-62CF1A647D86}">
  <ds:schemaRefs>
    <ds:schemaRef ds:uri="c01f53af-0839-4590-9035-0a90e03916a4"/>
    <ds:schemaRef ds:uri="e2ef53b7-fe33-4dfd-983a-e2b80c88e4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DB7E70-DE3F-4A5B-A5D0-01F6EA3CD67F}">
  <ds:schemaRefs>
    <ds:schemaRef ds:uri="http://schemas.microsoft.com/sharepoint/v3/contenttype/forms"/>
  </ds:schemaRefs>
</ds:datastoreItem>
</file>

<file path=customXml/itemProps3.xml><?xml version="1.0" encoding="utf-8"?>
<ds:datastoreItem xmlns:ds="http://schemas.openxmlformats.org/officeDocument/2006/customXml" ds:itemID="{3DD2EB8F-09CC-4270-BEAD-DD7C7B5EA9D9}">
  <ds:schemaRefs>
    <ds:schemaRef ds:uri="c01f53af-0839-4590-9035-0a90e03916a4"/>
    <ds:schemaRef ds:uri="e2ef53b7-fe33-4dfd-983a-e2b80c88e45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Airline Business Plan by Slidesgo</vt:lpstr>
      <vt:lpstr>Airline Price Optimization</vt:lpstr>
      <vt:lpstr>Contents</vt:lpstr>
      <vt:lpstr>Executive Summary</vt:lpstr>
      <vt:lpstr>Aviation by the numbers</vt:lpstr>
      <vt:lpstr>Introduction</vt:lpstr>
      <vt:lpstr>Introduction</vt:lpstr>
      <vt:lpstr>Introduction</vt:lpstr>
      <vt:lpstr>Problem Description </vt:lpstr>
      <vt:lpstr>Model Overview</vt:lpstr>
      <vt:lpstr>Strategies</vt:lpstr>
      <vt:lpstr>Linear Pricing</vt:lpstr>
      <vt:lpstr>Adaptive Pricing</vt:lpstr>
      <vt:lpstr>Dynamic Pricing</vt:lpstr>
      <vt:lpstr>PowerPoint Presentation</vt:lpstr>
      <vt:lpstr>First 10 Days Sales</vt:lpstr>
      <vt:lpstr>Revenue for different Selling Periods</vt:lpstr>
      <vt:lpstr>Model Result</vt:lpstr>
      <vt:lpstr>Benefit and Potential Value</vt:lpstr>
      <vt:lpstr>Implement Plan</vt:lpstr>
      <vt:lpstr>Risks and Solutions (Next Steps)</vt:lpstr>
      <vt:lpstr>Thank You</vt:lpstr>
      <vt:lpstr>Appendix</vt:lpstr>
      <vt:lpstr>Linear Pricing</vt:lpstr>
      <vt:lpstr>Adaptive Pricing</vt:lpstr>
      <vt:lpstr>Adaptive Pricing</vt:lpstr>
      <vt:lpstr>Dynamic Pricing</vt:lpstr>
      <vt:lpstr>Dynamic Pricing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Business Plan</dc:title>
  <cp:revision>1</cp:revision>
  <dcterms:modified xsi:type="dcterms:W3CDTF">2022-12-01T02:03:00Z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0x010100B9F460725E695D468FB4EA78613189B3</vt:lpwstr>
  </property>
  <property fmtid="{D5CDD505-2E9C-101B-9397-08002B2CF9AE}" pid="3" name="MediaServiceImageTags">
    <vt:lpwstr/>
  </property>
</Properties>
</file>