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90" r:id="rId4"/>
    <p:sldMasterId id="2147483806" r:id="rId5"/>
  </p:sldMasterIdLst>
  <p:notesMasterIdLst>
    <p:notesMasterId r:id="rId27"/>
  </p:notesMasterIdLst>
  <p:sldIdLst>
    <p:sldId id="259" r:id="rId6"/>
    <p:sldId id="272" r:id="rId7"/>
    <p:sldId id="286" r:id="rId8"/>
    <p:sldId id="285" r:id="rId9"/>
    <p:sldId id="274" r:id="rId10"/>
    <p:sldId id="287" r:id="rId11"/>
    <p:sldId id="288" r:id="rId12"/>
    <p:sldId id="283" r:id="rId13"/>
    <p:sldId id="276" r:id="rId14"/>
    <p:sldId id="282" r:id="rId15"/>
    <p:sldId id="277" r:id="rId16"/>
    <p:sldId id="280" r:id="rId17"/>
    <p:sldId id="281" r:id="rId18"/>
    <p:sldId id="289" r:id="rId19"/>
    <p:sldId id="267" r:id="rId20"/>
    <p:sldId id="290" r:id="rId21"/>
    <p:sldId id="291" r:id="rId22"/>
    <p:sldId id="294" r:id="rId23"/>
    <p:sldId id="297" r:id="rId24"/>
    <p:sldId id="296" r:id="rId25"/>
    <p:sldId id="295" r:id="rId2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Lato" panose="020F0502020204030203" pitchFamily="34" charset="0"/>
        <a:ea typeface="+mn-ea"/>
        <a:cs typeface="+mn-cs"/>
      </a:defRPr>
    </a:lvl1pPr>
    <a:lvl2pPr marL="457200" algn="l" rtl="0" eaLnBrk="0" fontAlgn="base" hangingPunct="0">
      <a:spcBef>
        <a:spcPct val="0"/>
      </a:spcBef>
      <a:spcAft>
        <a:spcPct val="0"/>
      </a:spcAft>
      <a:defRPr kern="1200">
        <a:solidFill>
          <a:schemeClr val="tx1"/>
        </a:solidFill>
        <a:latin typeface="Lato" panose="020F0502020204030203" pitchFamily="34" charset="0"/>
        <a:ea typeface="+mn-ea"/>
        <a:cs typeface="+mn-cs"/>
      </a:defRPr>
    </a:lvl2pPr>
    <a:lvl3pPr marL="914400" algn="l" rtl="0" eaLnBrk="0" fontAlgn="base" hangingPunct="0">
      <a:spcBef>
        <a:spcPct val="0"/>
      </a:spcBef>
      <a:spcAft>
        <a:spcPct val="0"/>
      </a:spcAft>
      <a:defRPr kern="1200">
        <a:solidFill>
          <a:schemeClr val="tx1"/>
        </a:solidFill>
        <a:latin typeface="Lato" panose="020F0502020204030203" pitchFamily="34" charset="0"/>
        <a:ea typeface="+mn-ea"/>
        <a:cs typeface="+mn-cs"/>
      </a:defRPr>
    </a:lvl3pPr>
    <a:lvl4pPr marL="1371600" algn="l" rtl="0" eaLnBrk="0" fontAlgn="base" hangingPunct="0">
      <a:spcBef>
        <a:spcPct val="0"/>
      </a:spcBef>
      <a:spcAft>
        <a:spcPct val="0"/>
      </a:spcAft>
      <a:defRPr kern="1200">
        <a:solidFill>
          <a:schemeClr val="tx1"/>
        </a:solidFill>
        <a:latin typeface="Lato" panose="020F0502020204030203" pitchFamily="34" charset="0"/>
        <a:ea typeface="+mn-ea"/>
        <a:cs typeface="+mn-cs"/>
      </a:defRPr>
    </a:lvl4pPr>
    <a:lvl5pPr marL="1828800" algn="l" rtl="0" eaLnBrk="0" fontAlgn="base" hangingPunct="0">
      <a:spcBef>
        <a:spcPct val="0"/>
      </a:spcBef>
      <a:spcAft>
        <a:spcPct val="0"/>
      </a:spcAft>
      <a:defRPr kern="1200">
        <a:solidFill>
          <a:schemeClr val="tx1"/>
        </a:solidFill>
        <a:latin typeface="Lato" panose="020F0502020204030203" pitchFamily="34" charset="0"/>
        <a:ea typeface="+mn-ea"/>
        <a:cs typeface="+mn-cs"/>
      </a:defRPr>
    </a:lvl5pPr>
    <a:lvl6pPr marL="2286000" algn="l" defTabSz="914400" rtl="0" eaLnBrk="1" latinLnBrk="0" hangingPunct="1">
      <a:defRPr kern="1200">
        <a:solidFill>
          <a:schemeClr val="tx1"/>
        </a:solidFill>
        <a:latin typeface="Lato" panose="020F0502020204030203" pitchFamily="34" charset="0"/>
        <a:ea typeface="+mn-ea"/>
        <a:cs typeface="+mn-cs"/>
      </a:defRPr>
    </a:lvl6pPr>
    <a:lvl7pPr marL="2743200" algn="l" defTabSz="914400" rtl="0" eaLnBrk="1" latinLnBrk="0" hangingPunct="1">
      <a:defRPr kern="1200">
        <a:solidFill>
          <a:schemeClr val="tx1"/>
        </a:solidFill>
        <a:latin typeface="Lato" panose="020F0502020204030203" pitchFamily="34" charset="0"/>
        <a:ea typeface="+mn-ea"/>
        <a:cs typeface="+mn-cs"/>
      </a:defRPr>
    </a:lvl7pPr>
    <a:lvl8pPr marL="3200400" algn="l" defTabSz="914400" rtl="0" eaLnBrk="1" latinLnBrk="0" hangingPunct="1">
      <a:defRPr kern="1200">
        <a:solidFill>
          <a:schemeClr val="tx1"/>
        </a:solidFill>
        <a:latin typeface="Lato" panose="020F0502020204030203" pitchFamily="34" charset="0"/>
        <a:ea typeface="+mn-ea"/>
        <a:cs typeface="+mn-cs"/>
      </a:defRPr>
    </a:lvl8pPr>
    <a:lvl9pPr marL="3657600" algn="l" defTabSz="914400" rtl="0" eaLnBrk="1" latinLnBrk="0" hangingPunct="1">
      <a:defRPr kern="1200">
        <a:solidFill>
          <a:schemeClr val="tx1"/>
        </a:solidFill>
        <a:latin typeface="Lato" panose="020F0502020204030203"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77C3"/>
    <a:srgbClr val="FA9887"/>
    <a:srgbClr val="FFFFFF"/>
    <a:srgbClr val="D84774"/>
    <a:srgbClr val="6176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599AA9-D054-433F-9686-394CE6A844FD}" v="21" dt="2022-05-28T15:34:16.373"/>
    <p1510:client id="{406F6B34-E60B-4B12-990E-E7E63618894F}" v="99" dt="2022-05-28T02:00:38.022"/>
    <p1510:client id="{412F1153-14C4-224C-A03E-3E38402F3B09}" v="55" dt="2022-05-28T13:55:12.813"/>
    <p1510:client id="{66C87EB0-74D6-9848-812C-6EE637C807E0}" v="516" dt="2022-05-28T00:09:41.551"/>
    <p1510:client id="{7DB0D55D-287E-49C7-9F0B-A803811123FC}" v="3" dt="2022-05-28T01:00:28.232"/>
    <p1510:client id="{B3BD7874-5DB3-4A11-8502-E9966D163C0F}" v="19" dt="2022-05-28T13:47:58.161"/>
    <p1510:client id="{BC66AFC3-F881-498A-98B7-272BAC165A67}" v="15" dt="2022-05-27T23:09:44.860"/>
    <p1510:client id="{C9459413-C606-4D92-B97A-8E59B09965C6}" v="796" vWet="798" dt="2022-05-28T13:54:48.114"/>
    <p1510:client id="{EF818326-F4F5-481C-998D-8FA94C587B91}" v="38" dt="2022-05-28T02:33:58.249"/>
    <p1510:client id="{EFAEB712-7932-4413-9B1E-9F5C5CAD2429}" v="14" dt="2022-05-28T01:54:20.413"/>
    <p1510:client id="{F102C591-A443-4393-8D6F-1253AD9C3A72}" v="4" dt="2022-05-28T15:45:05.660"/>
    <p1510:client id="{FFA99299-1AAD-40EE-A977-EA84F43C983C}" v="156" dt="2022-05-28T14:28:51.595"/>
  </p1510:revLst>
</p1510:revInfo>
</file>

<file path=ppt/tableStyles.xml><?xml version="1.0" encoding="utf-8"?>
<a:tblStyleLst xmlns:a="http://schemas.openxmlformats.org/drawingml/2006/main" def="{5C22544A-7EE6-4342-B048-85BDC9FD1C3A}">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haan Sinha" userId="e5c370a7-e2de-49fa-a045-304b04be0628" providerId="ADAL" clId="{2B599AA9-D054-433F-9686-394CE6A844FD}"/>
    <pc:docChg chg="modSld">
      <pc:chgData name="Ishaan Sinha" userId="e5c370a7-e2de-49fa-a045-304b04be0628" providerId="ADAL" clId="{2B599AA9-D054-433F-9686-394CE6A844FD}" dt="2022-05-28T15:34:16.373" v="20" actId="1076"/>
      <pc:docMkLst>
        <pc:docMk/>
      </pc:docMkLst>
      <pc:sldChg chg="modSp mod">
        <pc:chgData name="Ishaan Sinha" userId="e5c370a7-e2de-49fa-a045-304b04be0628" providerId="ADAL" clId="{2B599AA9-D054-433F-9686-394CE6A844FD}" dt="2022-05-28T15:34:16.373" v="20" actId="1076"/>
        <pc:sldMkLst>
          <pc:docMk/>
          <pc:sldMk cId="2552470821" sldId="283"/>
        </pc:sldMkLst>
        <pc:spChg chg="mod">
          <ac:chgData name="Ishaan Sinha" userId="e5c370a7-e2de-49fa-a045-304b04be0628" providerId="ADAL" clId="{2B599AA9-D054-433F-9686-394CE6A844FD}" dt="2022-05-28T15:34:16.373" v="20" actId="1076"/>
          <ac:spMkLst>
            <pc:docMk/>
            <pc:sldMk cId="2552470821" sldId="283"/>
            <ac:spMk id="13" creationId="{2293C804-696C-5B7A-3B46-7880C068C5AD}"/>
          </ac:spMkLst>
        </pc:spChg>
      </pc:sldChg>
    </pc:docChg>
  </pc:docChgLst>
  <pc:docChgLst>
    <pc:chgData name="Ishaan Sinha" userId="S::20is38@queensu.ca::e5c370a7-e2de-49fa-a045-304b04be0628" providerId="AD" clId="Web-{8B0955B3-ED23-4D7E-88B2-095F1893D15A}"/>
    <pc:docChg chg="modSld">
      <pc:chgData name="Ishaan Sinha" userId="S::20is38@queensu.ca::e5c370a7-e2de-49fa-a045-304b04be0628" providerId="AD" clId="Web-{8B0955B3-ED23-4D7E-88B2-095F1893D15A}" dt="2022-05-26T04:31:06.508" v="11" actId="20577"/>
      <pc:docMkLst>
        <pc:docMk/>
      </pc:docMkLst>
      <pc:sldChg chg="modSp">
        <pc:chgData name="Ishaan Sinha" userId="S::20is38@queensu.ca::e5c370a7-e2de-49fa-a045-304b04be0628" providerId="AD" clId="Web-{8B0955B3-ED23-4D7E-88B2-095F1893D15A}" dt="2022-05-26T04:31:06.508" v="11" actId="20577"/>
        <pc:sldMkLst>
          <pc:docMk/>
          <pc:sldMk cId="3200684395" sldId="286"/>
        </pc:sldMkLst>
        <pc:spChg chg="mod">
          <ac:chgData name="Ishaan Sinha" userId="S::20is38@queensu.ca::e5c370a7-e2de-49fa-a045-304b04be0628" providerId="AD" clId="Web-{8B0955B3-ED23-4D7E-88B2-095F1893D15A}" dt="2022-05-26T04:31:06.508" v="11" actId="20577"/>
          <ac:spMkLst>
            <pc:docMk/>
            <pc:sldMk cId="3200684395" sldId="286"/>
            <ac:spMk id="3" creationId="{BDC02DA8-B703-1CE9-2D9D-4DCD4C59F13E}"/>
          </ac:spMkLst>
        </pc:spChg>
      </pc:sldChg>
    </pc:docChg>
  </pc:docChgLst>
  <pc:docChgLst>
    <pc:chgData name="Oluwaseun Adelana" userId="431593cf-f04f-4f6e-bb26-0e83c300e306" providerId="ADAL" clId="{EFAEB712-7932-4413-9B1E-9F5C5CAD2429}"/>
    <pc:docChg chg="custSel addSld delSld modSld sldOrd">
      <pc:chgData name="Oluwaseun Adelana" userId="431593cf-f04f-4f6e-bb26-0e83c300e306" providerId="ADAL" clId="{EFAEB712-7932-4413-9B1E-9F5C5CAD2429}" dt="2022-05-28T01:54:20.413" v="1956" actId="20577"/>
      <pc:docMkLst>
        <pc:docMk/>
      </pc:docMkLst>
      <pc:sldChg chg="delSp modSp add del mod ord setBg delDesignElem modNotesTx">
        <pc:chgData name="Oluwaseun Adelana" userId="431593cf-f04f-4f6e-bb26-0e83c300e306" providerId="ADAL" clId="{EFAEB712-7932-4413-9B1E-9F5C5CAD2429}" dt="2022-05-25T16:01:21.589" v="1839" actId="47"/>
        <pc:sldMkLst>
          <pc:docMk/>
          <pc:sldMk cId="888653816" sldId="257"/>
        </pc:sldMkLst>
        <pc:spChg chg="mod">
          <ac:chgData name="Oluwaseun Adelana" userId="431593cf-f04f-4f6e-bb26-0e83c300e306" providerId="ADAL" clId="{EFAEB712-7932-4413-9B1E-9F5C5CAD2429}" dt="2022-05-23T16:25:51.510" v="85" actId="14100"/>
          <ac:spMkLst>
            <pc:docMk/>
            <pc:sldMk cId="888653816" sldId="257"/>
            <ac:spMk id="2" creationId="{6620DD5A-D165-2AD6-BC16-38BB9F5CD9E8}"/>
          </ac:spMkLst>
        </pc:spChg>
        <pc:spChg chg="mod">
          <ac:chgData name="Oluwaseun Adelana" userId="431593cf-f04f-4f6e-bb26-0e83c300e306" providerId="ADAL" clId="{EFAEB712-7932-4413-9B1E-9F5C5CAD2429}" dt="2022-05-25T15:23:29.838" v="345" actId="20577"/>
          <ac:spMkLst>
            <pc:docMk/>
            <pc:sldMk cId="888653816" sldId="257"/>
            <ac:spMk id="3" creationId="{6DCFA0C0-03D6-E07C-8DC8-50265CFA4C96}"/>
          </ac:spMkLst>
        </pc:spChg>
        <pc:spChg chg="del">
          <ac:chgData name="Oluwaseun Adelana" userId="431593cf-f04f-4f6e-bb26-0e83c300e306" providerId="ADAL" clId="{EFAEB712-7932-4413-9B1E-9F5C5CAD2429}" dt="2022-05-23T16:16:59.920" v="10"/>
          <ac:spMkLst>
            <pc:docMk/>
            <pc:sldMk cId="888653816" sldId="257"/>
            <ac:spMk id="16" creationId="{D009D6D5-DAC2-4A8B-A17A-E206B9012D09}"/>
          </ac:spMkLst>
        </pc:spChg>
        <pc:picChg chg="mod">
          <ac:chgData name="Oluwaseun Adelana" userId="431593cf-f04f-4f6e-bb26-0e83c300e306" providerId="ADAL" clId="{EFAEB712-7932-4413-9B1E-9F5C5CAD2429}" dt="2022-05-23T16:17:54.078" v="17" actId="14100"/>
          <ac:picMkLst>
            <pc:docMk/>
            <pc:sldMk cId="888653816" sldId="257"/>
            <ac:picMk id="5" creationId="{0CF5907C-9579-B418-0250-334C2ACFB848}"/>
          </ac:picMkLst>
        </pc:picChg>
      </pc:sldChg>
      <pc:sldChg chg="delSp add del setBg delDesignElem">
        <pc:chgData name="Oluwaseun Adelana" userId="431593cf-f04f-4f6e-bb26-0e83c300e306" providerId="ADAL" clId="{EFAEB712-7932-4413-9B1E-9F5C5CAD2429}" dt="2022-05-23T16:16:36.644" v="7" actId="47"/>
        <pc:sldMkLst>
          <pc:docMk/>
          <pc:sldMk cId="4219139319" sldId="258"/>
        </pc:sldMkLst>
        <pc:spChg chg="del">
          <ac:chgData name="Oluwaseun Adelana" userId="431593cf-f04f-4f6e-bb26-0e83c300e306" providerId="ADAL" clId="{EFAEB712-7932-4413-9B1E-9F5C5CAD2429}" dt="2022-05-23T16:14:57.303" v="1"/>
          <ac:spMkLst>
            <pc:docMk/>
            <pc:sldMk cId="4219139319" sldId="258"/>
            <ac:spMk id="9" creationId="{BACC6370-2D7E-4714-9D71-7542949D7D5D}"/>
          </ac:spMkLst>
        </pc:spChg>
        <pc:spChg chg="del">
          <ac:chgData name="Oluwaseun Adelana" userId="431593cf-f04f-4f6e-bb26-0e83c300e306" providerId="ADAL" clId="{EFAEB712-7932-4413-9B1E-9F5C5CAD2429}" dt="2022-05-23T16:14:57.303" v="1"/>
          <ac:spMkLst>
            <pc:docMk/>
            <pc:sldMk cId="4219139319" sldId="258"/>
            <ac:spMk id="11" creationId="{F68B3F68-107C-434F-AA38-110D5EA91B85}"/>
          </ac:spMkLst>
        </pc:spChg>
        <pc:spChg chg="del">
          <ac:chgData name="Oluwaseun Adelana" userId="431593cf-f04f-4f6e-bb26-0e83c300e306" providerId="ADAL" clId="{EFAEB712-7932-4413-9B1E-9F5C5CAD2429}" dt="2022-05-23T16:14:57.303" v="1"/>
          <ac:spMkLst>
            <pc:docMk/>
            <pc:sldMk cId="4219139319" sldId="258"/>
            <ac:spMk id="13" creationId="{AAD0DBB9-1A4B-4391-81D4-CB19F9AB918A}"/>
          </ac:spMkLst>
        </pc:spChg>
        <pc:spChg chg="del">
          <ac:chgData name="Oluwaseun Adelana" userId="431593cf-f04f-4f6e-bb26-0e83c300e306" providerId="ADAL" clId="{EFAEB712-7932-4413-9B1E-9F5C5CAD2429}" dt="2022-05-23T16:14:57.303" v="1"/>
          <ac:spMkLst>
            <pc:docMk/>
            <pc:sldMk cId="4219139319" sldId="258"/>
            <ac:spMk id="15" creationId="{063BBA22-50EA-4C4D-BE05-F1CE4E63AA56}"/>
          </ac:spMkLst>
        </pc:spChg>
      </pc:sldChg>
      <pc:sldChg chg="modSp mod">
        <pc:chgData name="Oluwaseun Adelana" userId="431593cf-f04f-4f6e-bb26-0e83c300e306" providerId="ADAL" clId="{EFAEB712-7932-4413-9B1E-9F5C5CAD2429}" dt="2022-05-28T01:54:20.413" v="1956" actId="20577"/>
        <pc:sldMkLst>
          <pc:docMk/>
          <pc:sldMk cId="3952553933" sldId="272"/>
        </pc:sldMkLst>
        <pc:spChg chg="mod">
          <ac:chgData name="Oluwaseun Adelana" userId="431593cf-f04f-4f6e-bb26-0e83c300e306" providerId="ADAL" clId="{EFAEB712-7932-4413-9B1E-9F5C5CAD2429}" dt="2022-05-28T01:54:20.413" v="1956" actId="20577"/>
          <ac:spMkLst>
            <pc:docMk/>
            <pc:sldMk cId="3952553933" sldId="272"/>
            <ac:spMk id="6" creationId="{4726F5D6-C8A1-081E-528E-8730DB0FEA13}"/>
          </ac:spMkLst>
        </pc:spChg>
      </pc:sldChg>
      <pc:sldChg chg="del">
        <pc:chgData name="Oluwaseun Adelana" userId="431593cf-f04f-4f6e-bb26-0e83c300e306" providerId="ADAL" clId="{EFAEB712-7932-4413-9B1E-9F5C5CAD2429}" dt="2022-05-23T16:18:21.171" v="26" actId="47"/>
        <pc:sldMkLst>
          <pc:docMk/>
          <pc:sldMk cId="200278795" sldId="278"/>
        </pc:sldMkLst>
      </pc:sldChg>
      <pc:sldChg chg="delSp add del setBg delDesignElem">
        <pc:chgData name="Oluwaseun Adelana" userId="431593cf-f04f-4f6e-bb26-0e83c300e306" providerId="ADAL" clId="{EFAEB712-7932-4413-9B1E-9F5C5CAD2429}" dt="2022-05-23T16:16:39.021" v="8" actId="47"/>
        <pc:sldMkLst>
          <pc:docMk/>
          <pc:sldMk cId="240459476" sldId="284"/>
        </pc:sldMkLst>
        <pc:spChg chg="del">
          <ac:chgData name="Oluwaseun Adelana" userId="431593cf-f04f-4f6e-bb26-0e83c300e306" providerId="ADAL" clId="{EFAEB712-7932-4413-9B1E-9F5C5CAD2429}" dt="2022-05-23T16:15:26.561" v="3"/>
          <ac:spMkLst>
            <pc:docMk/>
            <pc:sldMk cId="240459476" sldId="284"/>
            <ac:spMk id="9" creationId="{BACC6370-2D7E-4714-9D71-7542949D7D5D}"/>
          </ac:spMkLst>
        </pc:spChg>
        <pc:spChg chg="del">
          <ac:chgData name="Oluwaseun Adelana" userId="431593cf-f04f-4f6e-bb26-0e83c300e306" providerId="ADAL" clId="{EFAEB712-7932-4413-9B1E-9F5C5CAD2429}" dt="2022-05-23T16:15:26.561" v="3"/>
          <ac:spMkLst>
            <pc:docMk/>
            <pc:sldMk cId="240459476" sldId="284"/>
            <ac:spMk id="11" creationId="{F68B3F68-107C-434F-AA38-110D5EA91B85}"/>
          </ac:spMkLst>
        </pc:spChg>
        <pc:spChg chg="del">
          <ac:chgData name="Oluwaseun Adelana" userId="431593cf-f04f-4f6e-bb26-0e83c300e306" providerId="ADAL" clId="{EFAEB712-7932-4413-9B1E-9F5C5CAD2429}" dt="2022-05-23T16:15:26.561" v="3"/>
          <ac:spMkLst>
            <pc:docMk/>
            <pc:sldMk cId="240459476" sldId="284"/>
            <ac:spMk id="13" creationId="{AAD0DBB9-1A4B-4391-81D4-CB19F9AB918A}"/>
          </ac:spMkLst>
        </pc:spChg>
        <pc:spChg chg="del">
          <ac:chgData name="Oluwaseun Adelana" userId="431593cf-f04f-4f6e-bb26-0e83c300e306" providerId="ADAL" clId="{EFAEB712-7932-4413-9B1E-9F5C5CAD2429}" dt="2022-05-23T16:15:26.561" v="3"/>
          <ac:spMkLst>
            <pc:docMk/>
            <pc:sldMk cId="240459476" sldId="284"/>
            <ac:spMk id="15" creationId="{063BBA22-50EA-4C4D-BE05-F1CE4E63AA56}"/>
          </ac:spMkLst>
        </pc:spChg>
      </pc:sldChg>
      <pc:sldChg chg="delSp modSp add del setBg delDesignElem">
        <pc:chgData name="Oluwaseun Adelana" userId="431593cf-f04f-4f6e-bb26-0e83c300e306" providerId="ADAL" clId="{EFAEB712-7932-4413-9B1E-9F5C5CAD2429}" dt="2022-05-23T16:17:03.678" v="11" actId="47"/>
        <pc:sldMkLst>
          <pc:docMk/>
          <pc:sldMk cId="556966316" sldId="285"/>
        </pc:sldMkLst>
        <pc:spChg chg="mod">
          <ac:chgData name="Oluwaseun Adelana" userId="431593cf-f04f-4f6e-bb26-0e83c300e306" providerId="ADAL" clId="{EFAEB712-7932-4413-9B1E-9F5C5CAD2429}" dt="2022-05-23T16:15:47.856" v="6" actId="14100"/>
          <ac:spMkLst>
            <pc:docMk/>
            <pc:sldMk cId="556966316" sldId="285"/>
            <ac:spMk id="2" creationId="{6F90DE41-B293-A88C-311C-2354A5E30F14}"/>
          </ac:spMkLst>
        </pc:spChg>
        <pc:spChg chg="del">
          <ac:chgData name="Oluwaseun Adelana" userId="431593cf-f04f-4f6e-bb26-0e83c300e306" providerId="ADAL" clId="{EFAEB712-7932-4413-9B1E-9F5C5CAD2429}" dt="2022-05-23T16:15:38.808" v="5"/>
          <ac:spMkLst>
            <pc:docMk/>
            <pc:sldMk cId="556966316" sldId="285"/>
            <ac:spMk id="22" creationId="{738F59A4-4431-460D-8E49-6E65C189A566}"/>
          </ac:spMkLst>
        </pc:spChg>
        <pc:grpChg chg="del">
          <ac:chgData name="Oluwaseun Adelana" userId="431593cf-f04f-4f6e-bb26-0e83c300e306" providerId="ADAL" clId="{EFAEB712-7932-4413-9B1E-9F5C5CAD2429}" dt="2022-05-23T16:15:38.808" v="5"/>
          <ac:grpSpMkLst>
            <pc:docMk/>
            <pc:sldMk cId="556966316" sldId="285"/>
            <ac:grpSpMk id="23" creationId="{8A919B9C-5C01-47E4-B2F2-45F589208ABF}"/>
          </ac:grpSpMkLst>
        </pc:grpChg>
      </pc:sldChg>
      <pc:sldChg chg="delSp modSp add mod setBg delDesignElem modNotesTx">
        <pc:chgData name="Oluwaseun Adelana" userId="431593cf-f04f-4f6e-bb26-0e83c300e306" providerId="ADAL" clId="{EFAEB712-7932-4413-9B1E-9F5C5CAD2429}" dt="2022-05-25T21:44:57.562" v="1946" actId="1076"/>
        <pc:sldMkLst>
          <pc:docMk/>
          <pc:sldMk cId="1832156745" sldId="289"/>
        </pc:sldMkLst>
        <pc:spChg chg="mod">
          <ac:chgData name="Oluwaseun Adelana" userId="431593cf-f04f-4f6e-bb26-0e83c300e306" providerId="ADAL" clId="{EFAEB712-7932-4413-9B1E-9F5C5CAD2429}" dt="2022-05-25T21:44:46.003" v="1945" actId="14100"/>
          <ac:spMkLst>
            <pc:docMk/>
            <pc:sldMk cId="1832156745" sldId="289"/>
            <ac:spMk id="2" creationId="{BE9DACF8-55AC-A60D-1D35-3B6021AFFD00}"/>
          </ac:spMkLst>
        </pc:spChg>
        <pc:spChg chg="mod">
          <ac:chgData name="Oluwaseun Adelana" userId="431593cf-f04f-4f6e-bb26-0e83c300e306" providerId="ADAL" clId="{EFAEB712-7932-4413-9B1E-9F5C5CAD2429}" dt="2022-05-25T21:44:57.562" v="1946" actId="1076"/>
          <ac:spMkLst>
            <pc:docMk/>
            <pc:sldMk cId="1832156745" sldId="289"/>
            <ac:spMk id="17" creationId="{CF795C9E-73EA-FFA5-5ED3-E4F1A507F4B3}"/>
          </ac:spMkLst>
        </pc:spChg>
        <pc:cxnChg chg="del">
          <ac:chgData name="Oluwaseun Adelana" userId="431593cf-f04f-4f6e-bb26-0e83c300e306" providerId="ADAL" clId="{EFAEB712-7932-4413-9B1E-9F5C5CAD2429}" dt="2022-05-25T15:32:06.546" v="347"/>
          <ac:cxnSpMkLst>
            <pc:docMk/>
            <pc:sldMk cId="1832156745" sldId="289"/>
            <ac:cxnSpMk id="32" creationId="{E4A809D5-3600-46D4-A466-67F2349A54FB}"/>
          </ac:cxnSpMkLst>
        </pc:cxnChg>
      </pc:sldChg>
    </pc:docChg>
  </pc:docChgLst>
  <pc:docChgLst>
    <pc:chgData name="Ishaan Sinha" userId="S::20is38@queensu.ca::e5c370a7-e2de-49fa-a045-304b04be0628" providerId="AD" clId="Web-{EF818326-F4F5-481C-998D-8FA94C587B91}"/>
    <pc:docChg chg="delSld modSld">
      <pc:chgData name="Ishaan Sinha" userId="S::20is38@queensu.ca::e5c370a7-e2de-49fa-a045-304b04be0628" providerId="AD" clId="Web-{EF818326-F4F5-481C-998D-8FA94C587B91}" dt="2022-05-28T02:33:58.249" v="21" actId="1076"/>
      <pc:docMkLst>
        <pc:docMk/>
      </pc:docMkLst>
      <pc:sldChg chg="modSp">
        <pc:chgData name="Ishaan Sinha" userId="S::20is38@queensu.ca::e5c370a7-e2de-49fa-a045-304b04be0628" providerId="AD" clId="Web-{EF818326-F4F5-481C-998D-8FA94C587B91}" dt="2022-05-28T02:24:32.932" v="0" actId="14100"/>
        <pc:sldMkLst>
          <pc:docMk/>
          <pc:sldMk cId="2553817225" sldId="276"/>
        </pc:sldMkLst>
        <pc:picChg chg="mod">
          <ac:chgData name="Ishaan Sinha" userId="S::20is38@queensu.ca::e5c370a7-e2de-49fa-a045-304b04be0628" providerId="AD" clId="Web-{EF818326-F4F5-481C-998D-8FA94C587B91}" dt="2022-05-28T02:24:32.932" v="0" actId="14100"/>
          <ac:picMkLst>
            <pc:docMk/>
            <pc:sldMk cId="2553817225" sldId="276"/>
            <ac:picMk id="7" creationId="{DFF522A3-54C5-9600-4704-4C467CE381F6}"/>
          </ac:picMkLst>
        </pc:picChg>
      </pc:sldChg>
      <pc:sldChg chg="addSp modSp">
        <pc:chgData name="Ishaan Sinha" userId="S::20is38@queensu.ca::e5c370a7-e2de-49fa-a045-304b04be0628" providerId="AD" clId="Web-{EF818326-F4F5-481C-998D-8FA94C587B91}" dt="2022-05-28T02:33:58.249" v="21" actId="1076"/>
        <pc:sldMkLst>
          <pc:docMk/>
          <pc:sldMk cId="780210446" sldId="295"/>
        </pc:sldMkLst>
        <pc:spChg chg="add mod">
          <ac:chgData name="Ishaan Sinha" userId="S::20is38@queensu.ca::e5c370a7-e2de-49fa-a045-304b04be0628" providerId="AD" clId="Web-{EF818326-F4F5-481C-998D-8FA94C587B91}" dt="2022-05-28T02:33:58.249" v="21" actId="1076"/>
          <ac:spMkLst>
            <pc:docMk/>
            <pc:sldMk cId="780210446" sldId="295"/>
            <ac:spMk id="2" creationId="{691794A4-BBAD-012B-C8ED-6586FA4D7C1D}"/>
          </ac:spMkLst>
        </pc:spChg>
      </pc:sldChg>
      <pc:sldChg chg="del">
        <pc:chgData name="Ishaan Sinha" userId="S::20is38@queensu.ca::e5c370a7-e2de-49fa-a045-304b04be0628" providerId="AD" clId="Web-{EF818326-F4F5-481C-998D-8FA94C587B91}" dt="2022-05-28T02:31:43.341" v="1"/>
        <pc:sldMkLst>
          <pc:docMk/>
          <pc:sldMk cId="2329860444" sldId="298"/>
        </pc:sldMkLst>
      </pc:sldChg>
    </pc:docChg>
  </pc:docChgLst>
  <pc:docChgLst>
    <pc:chgData name="Ishaan Sinha" userId="S::20is38@queensu.ca::e5c370a7-e2de-49fa-a045-304b04be0628" providerId="AD" clId="Web-{60D37199-CEB4-4713-B705-D313A490D37D}"/>
    <pc:docChg chg="modSld">
      <pc:chgData name="Ishaan Sinha" userId="S::20is38@queensu.ca::e5c370a7-e2de-49fa-a045-304b04be0628" providerId="AD" clId="Web-{60D37199-CEB4-4713-B705-D313A490D37D}" dt="2022-05-17T04:04:48.617" v="0"/>
      <pc:docMkLst>
        <pc:docMk/>
      </pc:docMkLst>
      <pc:sldChg chg="addSp">
        <pc:chgData name="Ishaan Sinha" userId="S::20is38@queensu.ca::e5c370a7-e2de-49fa-a045-304b04be0628" providerId="AD" clId="Web-{60D37199-CEB4-4713-B705-D313A490D37D}" dt="2022-05-17T04:04:48.617" v="0"/>
        <pc:sldMkLst>
          <pc:docMk/>
          <pc:sldMk cId="0" sldId="259"/>
        </pc:sldMkLst>
        <pc:spChg chg="add">
          <ac:chgData name="Ishaan Sinha" userId="S::20is38@queensu.ca::e5c370a7-e2de-49fa-a045-304b04be0628" providerId="AD" clId="Web-{60D37199-CEB4-4713-B705-D313A490D37D}" dt="2022-05-17T04:04:48.617" v="0"/>
          <ac:spMkLst>
            <pc:docMk/>
            <pc:sldMk cId="0" sldId="259"/>
            <ac:spMk id="2" creationId="{AD6D99FE-55FD-F40F-7C14-D2641F3575FD}"/>
          </ac:spMkLst>
        </pc:spChg>
      </pc:sldChg>
    </pc:docChg>
  </pc:docChgLst>
  <pc:docChgLst>
    <pc:chgData name="Ishaan Sinha" userId="S::20is38@queensu.ca::e5c370a7-e2de-49fa-a045-304b04be0628" providerId="AD" clId="Web-{5BF64605-90AA-4516-9FB4-22745BC7517B}"/>
    <pc:docChg chg="addSld delSld modSld">
      <pc:chgData name="Ishaan Sinha" userId="S::20is38@queensu.ca::e5c370a7-e2de-49fa-a045-304b04be0628" providerId="AD" clId="Web-{5BF64605-90AA-4516-9FB4-22745BC7517B}" dt="2022-05-22T19:16:52.238" v="19"/>
      <pc:docMkLst>
        <pc:docMk/>
      </pc:docMkLst>
      <pc:sldChg chg="addSp delSp modSp del">
        <pc:chgData name="Ishaan Sinha" userId="S::20is38@queensu.ca::e5c370a7-e2de-49fa-a045-304b04be0628" providerId="AD" clId="Web-{5BF64605-90AA-4516-9FB4-22745BC7517B}" dt="2022-05-22T19:15:51.549" v="14"/>
        <pc:sldMkLst>
          <pc:docMk/>
          <pc:sldMk cId="2567233767" sldId="273"/>
        </pc:sldMkLst>
        <pc:spChg chg="del mod">
          <ac:chgData name="Ishaan Sinha" userId="S::20is38@queensu.ca::e5c370a7-e2de-49fa-a045-304b04be0628" providerId="AD" clId="Web-{5BF64605-90AA-4516-9FB4-22745BC7517B}" dt="2022-05-22T19:14:27.203" v="5"/>
          <ac:spMkLst>
            <pc:docMk/>
            <pc:sldMk cId="2567233767" sldId="273"/>
            <ac:spMk id="3" creationId="{BDC02DA8-B703-1CE9-2D9D-4DCD4C59F13E}"/>
          </ac:spMkLst>
        </pc:spChg>
        <pc:picChg chg="add mod">
          <ac:chgData name="Ishaan Sinha" userId="S::20is38@queensu.ca::e5c370a7-e2de-49fa-a045-304b04be0628" providerId="AD" clId="Web-{5BF64605-90AA-4516-9FB4-22745BC7517B}" dt="2022-05-22T19:15:04.188" v="12" actId="14100"/>
          <ac:picMkLst>
            <pc:docMk/>
            <pc:sldMk cId="2567233767" sldId="273"/>
            <ac:picMk id="4" creationId="{A50F5B3F-1A75-CE83-0301-EEBE13872147}"/>
          </ac:picMkLst>
        </pc:picChg>
      </pc:sldChg>
      <pc:sldChg chg="add modNotes">
        <pc:chgData name="Ishaan Sinha" userId="S::20is38@queensu.ca::e5c370a7-e2de-49fa-a045-304b04be0628" providerId="AD" clId="Web-{5BF64605-90AA-4516-9FB4-22745BC7517B}" dt="2022-05-22T19:16:52.238" v="19"/>
        <pc:sldMkLst>
          <pc:docMk/>
          <pc:sldMk cId="1093896271" sldId="279"/>
        </pc:sldMkLst>
      </pc:sldChg>
    </pc:docChg>
  </pc:docChgLst>
  <pc:docChgLst>
    <pc:chgData name="Yichen Yuan" userId="S::21yy40@queensu.ca::76a6c8d3-025b-4632-bcdb-9d398bda5351" providerId="AD" clId="Web-{D0C6BFB3-6219-4552-9CA4-5BF8A18DC118}"/>
    <pc:docChg chg="modSld">
      <pc:chgData name="Yichen Yuan" userId="S::21yy40@queensu.ca::76a6c8d3-025b-4632-bcdb-9d398bda5351" providerId="AD" clId="Web-{D0C6BFB3-6219-4552-9CA4-5BF8A18DC118}" dt="2022-05-23T16:04:48.742" v="3" actId="1076"/>
      <pc:docMkLst>
        <pc:docMk/>
      </pc:docMkLst>
      <pc:sldChg chg="addSp modSp">
        <pc:chgData name="Yichen Yuan" userId="S::21yy40@queensu.ca::76a6c8d3-025b-4632-bcdb-9d398bda5351" providerId="AD" clId="Web-{D0C6BFB3-6219-4552-9CA4-5BF8A18DC118}" dt="2022-05-23T16:04:48.742" v="3" actId="1076"/>
        <pc:sldMkLst>
          <pc:docMk/>
          <pc:sldMk cId="1152334196" sldId="274"/>
        </pc:sldMkLst>
        <pc:picChg chg="add mod">
          <ac:chgData name="Yichen Yuan" userId="S::21yy40@queensu.ca::76a6c8d3-025b-4632-bcdb-9d398bda5351" providerId="AD" clId="Web-{D0C6BFB3-6219-4552-9CA4-5BF8A18DC118}" dt="2022-05-23T16:04:31.617" v="1" actId="1076"/>
          <ac:picMkLst>
            <pc:docMk/>
            <pc:sldMk cId="1152334196" sldId="274"/>
            <ac:picMk id="3" creationId="{A63B1F66-590B-EAAF-DD7A-5773B3D3A2A5}"/>
          </ac:picMkLst>
        </pc:picChg>
        <pc:picChg chg="add mod">
          <ac:chgData name="Yichen Yuan" userId="S::21yy40@queensu.ca::76a6c8d3-025b-4632-bcdb-9d398bda5351" providerId="AD" clId="Web-{D0C6BFB3-6219-4552-9CA4-5BF8A18DC118}" dt="2022-05-23T16:04:48.742" v="3" actId="1076"/>
          <ac:picMkLst>
            <pc:docMk/>
            <pc:sldMk cId="1152334196" sldId="274"/>
            <ac:picMk id="5" creationId="{75B0867F-1447-CDD0-B674-4FAF860FA7AE}"/>
          </ac:picMkLst>
        </pc:picChg>
      </pc:sldChg>
    </pc:docChg>
  </pc:docChgLst>
  <pc:docChgLst>
    <pc:chgData name="Ishaan Sinha" userId="S::20is38@queensu.ca::e5c370a7-e2de-49fa-a045-304b04be0628" providerId="AD" clId="Web-{7DB0D55D-287E-49C7-9F0B-A803811123FC}"/>
    <pc:docChg chg="addSld modSld">
      <pc:chgData name="Ishaan Sinha" userId="S::20is38@queensu.ca::e5c370a7-e2de-49fa-a045-304b04be0628" providerId="AD" clId="Web-{7DB0D55D-287E-49C7-9F0B-A803811123FC}" dt="2022-05-28T01:00:28.232" v="2"/>
      <pc:docMkLst>
        <pc:docMk/>
      </pc:docMkLst>
      <pc:sldChg chg="modSp add">
        <pc:chgData name="Ishaan Sinha" userId="S::20is38@queensu.ca::e5c370a7-e2de-49fa-a045-304b04be0628" providerId="AD" clId="Web-{7DB0D55D-287E-49C7-9F0B-A803811123FC}" dt="2022-05-28T01:00:28.232" v="2"/>
        <pc:sldMkLst>
          <pc:docMk/>
          <pc:sldMk cId="2329860444" sldId="298"/>
        </pc:sldMkLst>
        <pc:picChg chg="mod modCrop">
          <ac:chgData name="Ishaan Sinha" userId="S::20is38@queensu.ca::e5c370a7-e2de-49fa-a045-304b04be0628" providerId="AD" clId="Web-{7DB0D55D-287E-49C7-9F0B-A803811123FC}" dt="2022-05-28T01:00:28.232" v="2"/>
          <ac:picMkLst>
            <pc:docMk/>
            <pc:sldMk cId="2329860444" sldId="298"/>
            <ac:picMk id="4" creationId="{FA149B28-C225-8BEE-387A-15C69E450064}"/>
          </ac:picMkLst>
        </pc:picChg>
      </pc:sldChg>
    </pc:docChg>
  </pc:docChgLst>
  <pc:docChgLst>
    <pc:chgData name="Yichen Yuan" userId="S::21yy40@queensu.ca::76a6c8d3-025b-4632-bcdb-9d398bda5351" providerId="AD" clId="Web-{FFA99299-1AAD-40EE-A977-EA84F43C983C}"/>
    <pc:docChg chg="modSld">
      <pc:chgData name="Yichen Yuan" userId="S::21yy40@queensu.ca::76a6c8d3-025b-4632-bcdb-9d398bda5351" providerId="AD" clId="Web-{FFA99299-1AAD-40EE-A977-EA84F43C983C}" dt="2022-05-28T14:28:50.345" v="73" actId="20577"/>
      <pc:docMkLst>
        <pc:docMk/>
      </pc:docMkLst>
      <pc:sldChg chg="modSp">
        <pc:chgData name="Yichen Yuan" userId="S::21yy40@queensu.ca::76a6c8d3-025b-4632-bcdb-9d398bda5351" providerId="AD" clId="Web-{FFA99299-1AAD-40EE-A977-EA84F43C983C}" dt="2022-05-28T14:28:50.345" v="73" actId="20577"/>
        <pc:sldMkLst>
          <pc:docMk/>
          <pc:sldMk cId="1152334196" sldId="274"/>
        </pc:sldMkLst>
        <pc:spChg chg="mod">
          <ac:chgData name="Yichen Yuan" userId="S::21yy40@queensu.ca::76a6c8d3-025b-4632-bcdb-9d398bda5351" providerId="AD" clId="Web-{FFA99299-1AAD-40EE-A977-EA84F43C983C}" dt="2022-05-28T14:28:20.641" v="63" actId="1076"/>
          <ac:spMkLst>
            <pc:docMk/>
            <pc:sldMk cId="1152334196" sldId="274"/>
            <ac:spMk id="11" creationId="{CEB52973-4BBB-CB1A-B810-3B3DD6A93A16}"/>
          </ac:spMkLst>
        </pc:spChg>
        <pc:spChg chg="mod">
          <ac:chgData name="Yichen Yuan" userId="S::21yy40@queensu.ca::76a6c8d3-025b-4632-bcdb-9d398bda5351" providerId="AD" clId="Web-{FFA99299-1AAD-40EE-A977-EA84F43C983C}" dt="2022-05-28T14:28:50.345" v="73" actId="20577"/>
          <ac:spMkLst>
            <pc:docMk/>
            <pc:sldMk cId="1152334196" sldId="274"/>
            <ac:spMk id="12" creationId="{C44D49C8-D956-82AE-CA24-C1B1D17FAEDD}"/>
          </ac:spMkLst>
        </pc:spChg>
        <pc:spChg chg="mod">
          <ac:chgData name="Yichen Yuan" userId="S::21yy40@queensu.ca::76a6c8d3-025b-4632-bcdb-9d398bda5351" providerId="AD" clId="Web-{FFA99299-1AAD-40EE-A977-EA84F43C983C}" dt="2022-05-28T14:28:25.876" v="64" actId="1076"/>
          <ac:spMkLst>
            <pc:docMk/>
            <pc:sldMk cId="1152334196" sldId="274"/>
            <ac:spMk id="15" creationId="{1C82247C-28FE-8BFD-0F41-EC2969913063}"/>
          </ac:spMkLst>
        </pc:spChg>
        <pc:spChg chg="mod">
          <ac:chgData name="Yichen Yuan" userId="S::21yy40@queensu.ca::76a6c8d3-025b-4632-bcdb-9d398bda5351" providerId="AD" clId="Web-{FFA99299-1AAD-40EE-A977-EA84F43C983C}" dt="2022-05-28T14:28:30.282" v="65" actId="1076"/>
          <ac:spMkLst>
            <pc:docMk/>
            <pc:sldMk cId="1152334196" sldId="274"/>
            <ac:spMk id="17" creationId="{FBDC275E-3CED-221B-229D-1516BEDF7335}"/>
          </ac:spMkLst>
        </pc:spChg>
        <pc:picChg chg="mod">
          <ac:chgData name="Yichen Yuan" userId="S::21yy40@queensu.ca::76a6c8d3-025b-4632-bcdb-9d398bda5351" providerId="AD" clId="Web-{FFA99299-1AAD-40EE-A977-EA84F43C983C}" dt="2022-05-28T14:28:35.298" v="66" actId="1076"/>
          <ac:picMkLst>
            <pc:docMk/>
            <pc:sldMk cId="1152334196" sldId="274"/>
            <ac:picMk id="4" creationId="{DC98EB17-29B7-E1F8-9827-CF9035D8F148}"/>
          </ac:picMkLst>
        </pc:picChg>
      </pc:sldChg>
    </pc:docChg>
  </pc:docChgLst>
  <pc:docChgLst>
    <pc:chgData name="Oluwaseun Adelana" userId="431593cf-f04f-4f6e-bb26-0e83c300e306" providerId="ADAL" clId="{14DB02E4-9CF4-4AB0-BA60-3C2C6C8CD262}"/>
    <pc:docChg chg="addSld">
      <pc:chgData name="Oluwaseun Adelana" userId="431593cf-f04f-4f6e-bb26-0e83c300e306" providerId="ADAL" clId="{14DB02E4-9CF4-4AB0-BA60-3C2C6C8CD262}" dt="2022-03-14T04:00:18.843" v="0" actId="680"/>
      <pc:docMkLst>
        <pc:docMk/>
      </pc:docMkLst>
      <pc:sldChg chg="new">
        <pc:chgData name="Oluwaseun Adelana" userId="431593cf-f04f-4f6e-bb26-0e83c300e306" providerId="ADAL" clId="{14DB02E4-9CF4-4AB0-BA60-3C2C6C8CD262}" dt="2022-03-14T04:00:18.843" v="0" actId="680"/>
        <pc:sldMkLst>
          <pc:docMk/>
          <pc:sldMk cId="4231066069" sldId="273"/>
        </pc:sldMkLst>
      </pc:sldChg>
    </pc:docChg>
  </pc:docChgLst>
  <pc:docChgLst>
    <pc:chgData name="Yichen Yuan" userId="S::21yy40@queensu.ca::76a6c8d3-025b-4632-bcdb-9d398bda5351" providerId="AD" clId="Web-{796FE537-AC2D-4904-A7BD-F7AC8918214F}"/>
    <pc:docChg chg="addSld modSld">
      <pc:chgData name="Yichen Yuan" userId="S::21yy40@queensu.ca::76a6c8d3-025b-4632-bcdb-9d398bda5351" providerId="AD" clId="Web-{796FE537-AC2D-4904-A7BD-F7AC8918214F}" dt="2022-05-25T01:07:37.690" v="73" actId="1076"/>
      <pc:docMkLst>
        <pc:docMk/>
      </pc:docMkLst>
      <pc:sldChg chg="addSp delSp modSp">
        <pc:chgData name="Yichen Yuan" userId="S::21yy40@queensu.ca::76a6c8d3-025b-4632-bcdb-9d398bda5351" providerId="AD" clId="Web-{796FE537-AC2D-4904-A7BD-F7AC8918214F}" dt="2022-05-25T01:07:37.690" v="73" actId="1076"/>
        <pc:sldMkLst>
          <pc:docMk/>
          <pc:sldMk cId="1152334196" sldId="274"/>
        </pc:sldMkLst>
        <pc:spChg chg="add del mod">
          <ac:chgData name="Yichen Yuan" userId="S::21yy40@queensu.ca::76a6c8d3-025b-4632-bcdb-9d398bda5351" providerId="AD" clId="Web-{796FE537-AC2D-4904-A7BD-F7AC8918214F}" dt="2022-05-25T01:04:56.903" v="24"/>
          <ac:spMkLst>
            <pc:docMk/>
            <pc:sldMk cId="1152334196" sldId="274"/>
            <ac:spMk id="11" creationId="{431E7606-EBF5-B56C-EDE5-4BC626417C0D}"/>
          </ac:spMkLst>
        </pc:spChg>
        <pc:spChg chg="mod">
          <ac:chgData name="Yichen Yuan" userId="S::21yy40@queensu.ca::76a6c8d3-025b-4632-bcdb-9d398bda5351" providerId="AD" clId="Web-{796FE537-AC2D-4904-A7BD-F7AC8918214F}" dt="2022-05-25T01:05:53.407" v="33" actId="20577"/>
          <ac:spMkLst>
            <pc:docMk/>
            <pc:sldMk cId="1152334196" sldId="274"/>
            <ac:spMk id="12" creationId="{C44D49C8-D956-82AE-CA24-C1B1D17FAEDD}"/>
          </ac:spMkLst>
        </pc:spChg>
        <pc:picChg chg="mod">
          <ac:chgData name="Yichen Yuan" userId="S::21yy40@queensu.ca::76a6c8d3-025b-4632-bcdb-9d398bda5351" providerId="AD" clId="Web-{796FE537-AC2D-4904-A7BD-F7AC8918214F}" dt="2022-05-25T01:07:24.627" v="68" actId="1076"/>
          <ac:picMkLst>
            <pc:docMk/>
            <pc:sldMk cId="1152334196" sldId="274"/>
            <ac:picMk id="3" creationId="{A63B1F66-590B-EAAF-DD7A-5773B3D3A2A5}"/>
          </ac:picMkLst>
        </pc:picChg>
        <pc:picChg chg="del">
          <ac:chgData name="Yichen Yuan" userId="S::21yy40@queensu.ca::76a6c8d3-025b-4632-bcdb-9d398bda5351" providerId="AD" clId="Web-{796FE537-AC2D-4904-A7BD-F7AC8918214F}" dt="2022-05-25T01:04:47.465" v="22"/>
          <ac:picMkLst>
            <pc:docMk/>
            <pc:sldMk cId="1152334196" sldId="274"/>
            <ac:picMk id="4" creationId="{388750CD-C977-485A-E277-3FB0F2A5BF2A}"/>
          </ac:picMkLst>
        </pc:picChg>
        <pc:picChg chg="mod">
          <ac:chgData name="Yichen Yuan" userId="S::21yy40@queensu.ca::76a6c8d3-025b-4632-bcdb-9d398bda5351" providerId="AD" clId="Web-{796FE537-AC2D-4904-A7BD-F7AC8918214F}" dt="2022-05-25T01:07:27.737" v="69" actId="1076"/>
          <ac:picMkLst>
            <pc:docMk/>
            <pc:sldMk cId="1152334196" sldId="274"/>
            <ac:picMk id="5" creationId="{75B0867F-1447-CDD0-B674-4FAF860FA7AE}"/>
          </ac:picMkLst>
        </pc:picChg>
        <pc:picChg chg="mod">
          <ac:chgData name="Yichen Yuan" userId="S::21yy40@queensu.ca::76a6c8d3-025b-4632-bcdb-9d398bda5351" providerId="AD" clId="Web-{796FE537-AC2D-4904-A7BD-F7AC8918214F}" dt="2022-05-25T01:07:29.752" v="70" actId="1076"/>
          <ac:picMkLst>
            <pc:docMk/>
            <pc:sldMk cId="1152334196" sldId="274"/>
            <ac:picMk id="6" creationId="{05E4BF8A-9D4E-A889-C39A-6E8E6C7088E5}"/>
          </ac:picMkLst>
        </pc:picChg>
        <pc:picChg chg="mod">
          <ac:chgData name="Yichen Yuan" userId="S::21yy40@queensu.ca::76a6c8d3-025b-4632-bcdb-9d398bda5351" providerId="AD" clId="Web-{796FE537-AC2D-4904-A7BD-F7AC8918214F}" dt="2022-05-25T01:07:34.893" v="72" actId="1076"/>
          <ac:picMkLst>
            <pc:docMk/>
            <pc:sldMk cId="1152334196" sldId="274"/>
            <ac:picMk id="7" creationId="{B1A3A9A8-3388-CEC5-27E8-188E782AE849}"/>
          </ac:picMkLst>
        </pc:picChg>
        <pc:picChg chg="mod">
          <ac:chgData name="Yichen Yuan" userId="S::21yy40@queensu.ca::76a6c8d3-025b-4632-bcdb-9d398bda5351" providerId="AD" clId="Web-{796FE537-AC2D-4904-A7BD-F7AC8918214F}" dt="2022-05-25T01:07:37.690" v="73" actId="1076"/>
          <ac:picMkLst>
            <pc:docMk/>
            <pc:sldMk cId="1152334196" sldId="274"/>
            <ac:picMk id="8" creationId="{5BE30817-5C2D-E870-7CA7-55979B594FD4}"/>
          </ac:picMkLst>
        </pc:picChg>
        <pc:picChg chg="mod">
          <ac:chgData name="Yichen Yuan" userId="S::21yy40@queensu.ca::76a6c8d3-025b-4632-bcdb-9d398bda5351" providerId="AD" clId="Web-{796FE537-AC2D-4904-A7BD-F7AC8918214F}" dt="2022-05-25T01:07:32.284" v="71" actId="1076"/>
          <ac:picMkLst>
            <pc:docMk/>
            <pc:sldMk cId="1152334196" sldId="274"/>
            <ac:picMk id="9" creationId="{1F7912E1-6775-2477-9185-5C3F8DC1AC4A}"/>
          </ac:picMkLst>
        </pc:picChg>
      </pc:sldChg>
      <pc:sldChg chg="addSp delSp modSp new">
        <pc:chgData name="Yichen Yuan" userId="S::21yy40@queensu.ca::76a6c8d3-025b-4632-bcdb-9d398bda5351" providerId="AD" clId="Web-{796FE537-AC2D-4904-A7BD-F7AC8918214F}" dt="2022-05-25T01:07:09.096" v="67" actId="14100"/>
        <pc:sldMkLst>
          <pc:docMk/>
          <pc:sldMk cId="4086795213" sldId="285"/>
        </pc:sldMkLst>
        <pc:spChg chg="mod">
          <ac:chgData name="Yichen Yuan" userId="S::21yy40@queensu.ca::76a6c8d3-025b-4632-bcdb-9d398bda5351" providerId="AD" clId="Web-{796FE537-AC2D-4904-A7BD-F7AC8918214F}" dt="2022-05-25T01:03:43.495" v="15" actId="20577"/>
          <ac:spMkLst>
            <pc:docMk/>
            <pc:sldMk cId="4086795213" sldId="285"/>
            <ac:spMk id="2" creationId="{A2DE588B-DCF4-65B5-BE9B-76092E904F7C}"/>
          </ac:spMkLst>
        </pc:spChg>
        <pc:spChg chg="del">
          <ac:chgData name="Yichen Yuan" userId="S::21yy40@queensu.ca::76a6c8d3-025b-4632-bcdb-9d398bda5351" providerId="AD" clId="Web-{796FE537-AC2D-4904-A7BD-F7AC8918214F}" dt="2022-05-25T01:04:17.183" v="16"/>
          <ac:spMkLst>
            <pc:docMk/>
            <pc:sldMk cId="4086795213" sldId="285"/>
            <ac:spMk id="3" creationId="{709B7501-407E-362B-658F-D4AE290C7877}"/>
          </ac:spMkLst>
        </pc:spChg>
        <pc:spChg chg="add mod">
          <ac:chgData name="Yichen Yuan" userId="S::21yy40@queensu.ca::76a6c8d3-025b-4632-bcdb-9d398bda5351" providerId="AD" clId="Web-{796FE537-AC2D-4904-A7BD-F7AC8918214F}" dt="2022-05-25T01:06:30.205" v="48" actId="1076"/>
          <ac:spMkLst>
            <pc:docMk/>
            <pc:sldMk cId="4086795213" sldId="285"/>
            <ac:spMk id="7" creationId="{45E8E540-A731-6A2A-5998-0B6A2C1CDCCC}"/>
          </ac:spMkLst>
        </pc:spChg>
        <pc:spChg chg="add mod">
          <ac:chgData name="Yichen Yuan" userId="S::21yy40@queensu.ca::76a6c8d3-025b-4632-bcdb-9d398bda5351" providerId="AD" clId="Web-{796FE537-AC2D-4904-A7BD-F7AC8918214F}" dt="2022-05-25T01:06:15.657" v="39" actId="1076"/>
          <ac:spMkLst>
            <pc:docMk/>
            <pc:sldMk cId="4086795213" sldId="285"/>
            <ac:spMk id="8" creationId="{7C8645DC-ACE2-5994-87DC-0C0B271D6717}"/>
          </ac:spMkLst>
        </pc:spChg>
        <pc:spChg chg="add mod">
          <ac:chgData name="Yichen Yuan" userId="S::21yy40@queensu.ca::76a6c8d3-025b-4632-bcdb-9d398bda5351" providerId="AD" clId="Web-{796FE537-AC2D-4904-A7BD-F7AC8918214F}" dt="2022-05-25T01:06:56.252" v="58" actId="14100"/>
          <ac:spMkLst>
            <pc:docMk/>
            <pc:sldMk cId="4086795213" sldId="285"/>
            <ac:spMk id="9" creationId="{2C90A56F-46AA-1795-208D-731775FAC323}"/>
          </ac:spMkLst>
        </pc:spChg>
        <pc:spChg chg="add mod">
          <ac:chgData name="Yichen Yuan" userId="S::21yy40@queensu.ca::76a6c8d3-025b-4632-bcdb-9d398bda5351" providerId="AD" clId="Web-{796FE537-AC2D-4904-A7BD-F7AC8918214F}" dt="2022-05-25T01:07:09.096" v="67" actId="14100"/>
          <ac:spMkLst>
            <pc:docMk/>
            <pc:sldMk cId="4086795213" sldId="285"/>
            <ac:spMk id="10" creationId="{9984568D-095B-C97A-2C11-0F2EFB0AAF3F}"/>
          </ac:spMkLst>
        </pc:spChg>
        <pc:picChg chg="add mod ord">
          <ac:chgData name="Yichen Yuan" userId="S::21yy40@queensu.ca::76a6c8d3-025b-4632-bcdb-9d398bda5351" providerId="AD" clId="Web-{796FE537-AC2D-4904-A7BD-F7AC8918214F}" dt="2022-05-25T01:04:42.246" v="21" actId="1076"/>
          <ac:picMkLst>
            <pc:docMk/>
            <pc:sldMk cId="4086795213" sldId="285"/>
            <ac:picMk id="4" creationId="{D90730A2-2B46-C007-1142-346C24DEA41D}"/>
          </ac:picMkLst>
        </pc:picChg>
        <pc:picChg chg="add mod">
          <ac:chgData name="Yichen Yuan" userId="S::21yy40@queensu.ca::76a6c8d3-025b-4632-bcdb-9d398bda5351" providerId="AD" clId="Web-{796FE537-AC2D-4904-A7BD-F7AC8918214F}" dt="2022-05-25T01:04:40.059" v="20" actId="1076"/>
          <ac:picMkLst>
            <pc:docMk/>
            <pc:sldMk cId="4086795213" sldId="285"/>
            <ac:picMk id="6" creationId="{DD32469C-563E-44C0-C1D0-ABC48D945660}"/>
          </ac:picMkLst>
        </pc:picChg>
      </pc:sldChg>
    </pc:docChg>
  </pc:docChgLst>
  <pc:docChgLst>
    <pc:chgData name="Tiange Hou" userId="S::21th15@queensu.ca::445bc3aa-db78-4333-866a-707b8fb76412" providerId="AD" clId="Web-{9CAEFCA4-B003-4DF3-BCBD-633C69BE604F}"/>
    <pc:docChg chg="addSld modSld">
      <pc:chgData name="Tiange Hou" userId="S::21th15@queensu.ca::445bc3aa-db78-4333-866a-707b8fb76412" providerId="AD" clId="Web-{9CAEFCA4-B003-4DF3-BCBD-633C69BE604F}" dt="2022-03-13T04:20:16.600" v="684" actId="20577"/>
      <pc:docMkLst>
        <pc:docMk/>
      </pc:docMkLst>
      <pc:sldChg chg="modSp">
        <pc:chgData name="Tiange Hou" userId="S::21th15@queensu.ca::445bc3aa-db78-4333-866a-707b8fb76412" providerId="AD" clId="Web-{9CAEFCA4-B003-4DF3-BCBD-633C69BE604F}" dt="2022-03-13T04:20:16.600" v="684" actId="20577"/>
        <pc:sldMkLst>
          <pc:docMk/>
          <pc:sldMk cId="761404432" sldId="270"/>
        </pc:sldMkLst>
        <pc:spChg chg="mod">
          <ac:chgData name="Tiange Hou" userId="S::21th15@queensu.ca::445bc3aa-db78-4333-866a-707b8fb76412" providerId="AD" clId="Web-{9CAEFCA4-B003-4DF3-BCBD-633C69BE604F}" dt="2022-03-13T04:20:16.600" v="684" actId="20577"/>
          <ac:spMkLst>
            <pc:docMk/>
            <pc:sldMk cId="761404432" sldId="270"/>
            <ac:spMk id="4" creationId="{B6F27786-9681-4377-97C3-FD360CEEA868}"/>
          </ac:spMkLst>
        </pc:spChg>
      </pc:sldChg>
      <pc:sldChg chg="addSp delSp modSp new">
        <pc:chgData name="Tiange Hou" userId="S::21th15@queensu.ca::445bc3aa-db78-4333-866a-707b8fb76412" providerId="AD" clId="Web-{9CAEFCA4-B003-4DF3-BCBD-633C69BE604F}" dt="2022-03-13T04:19:42.584" v="679" actId="20577"/>
        <pc:sldMkLst>
          <pc:docMk/>
          <pc:sldMk cId="429536864" sldId="271"/>
        </pc:sldMkLst>
        <pc:spChg chg="mod">
          <ac:chgData name="Tiange Hou" userId="S::21th15@queensu.ca::445bc3aa-db78-4333-866a-707b8fb76412" providerId="AD" clId="Web-{9CAEFCA4-B003-4DF3-BCBD-633C69BE604F}" dt="2022-03-13T03:34:28.983" v="67" actId="20577"/>
          <ac:spMkLst>
            <pc:docMk/>
            <pc:sldMk cId="429536864" sldId="271"/>
            <ac:spMk id="2" creationId="{6CC5FAE1-8B8A-4C29-A678-08C28F113171}"/>
          </ac:spMkLst>
        </pc:spChg>
        <pc:spChg chg="add mod">
          <ac:chgData name="Tiange Hou" userId="S::21th15@queensu.ca::445bc3aa-db78-4333-866a-707b8fb76412" providerId="AD" clId="Web-{9CAEFCA4-B003-4DF3-BCBD-633C69BE604F}" dt="2022-03-13T04:19:42.584" v="679" actId="20577"/>
          <ac:spMkLst>
            <pc:docMk/>
            <pc:sldMk cId="429536864" sldId="271"/>
            <ac:spMk id="6" creationId="{14F3FBEA-11D3-4248-B370-B93FFE2F805D}"/>
          </ac:spMkLst>
        </pc:spChg>
        <pc:picChg chg="add del mod">
          <ac:chgData name="Tiange Hou" userId="S::21th15@queensu.ca::445bc3aa-db78-4333-866a-707b8fb76412" providerId="AD" clId="Web-{9CAEFCA4-B003-4DF3-BCBD-633C69BE604F}" dt="2022-03-13T03:31:11.479" v="7"/>
          <ac:picMkLst>
            <pc:docMk/>
            <pc:sldMk cId="429536864" sldId="271"/>
            <ac:picMk id="3" creationId="{3DC24483-24DE-460B-AFFD-CC7ABD615FFB}"/>
          </ac:picMkLst>
        </pc:picChg>
        <pc:picChg chg="add del mod">
          <ac:chgData name="Tiange Hou" userId="S::21th15@queensu.ca::445bc3aa-db78-4333-866a-707b8fb76412" providerId="AD" clId="Web-{9CAEFCA4-B003-4DF3-BCBD-633C69BE604F}" dt="2022-03-13T03:41:12.381" v="290"/>
          <ac:picMkLst>
            <pc:docMk/>
            <pc:sldMk cId="429536864" sldId="271"/>
            <ac:picMk id="4" creationId="{1A3567AB-B4E6-4997-9858-C4AB15D7F894}"/>
          </ac:picMkLst>
        </pc:picChg>
        <pc:picChg chg="add mod">
          <ac:chgData name="Tiange Hou" userId="S::21th15@queensu.ca::445bc3aa-db78-4333-866a-707b8fb76412" providerId="AD" clId="Web-{9CAEFCA4-B003-4DF3-BCBD-633C69BE604F}" dt="2022-03-13T03:36:54.783" v="193" actId="1076"/>
          <ac:picMkLst>
            <pc:docMk/>
            <pc:sldMk cId="429536864" sldId="271"/>
            <ac:picMk id="5" creationId="{A85C69B8-8BFC-46A4-94F0-1B3D6DB29CF1}"/>
          </ac:picMkLst>
        </pc:picChg>
        <pc:picChg chg="add mod">
          <ac:chgData name="Tiange Hou" userId="S::21th15@queensu.ca::445bc3aa-db78-4333-866a-707b8fb76412" providerId="AD" clId="Web-{9CAEFCA4-B003-4DF3-BCBD-633C69BE604F}" dt="2022-03-13T03:41:18.818" v="293" actId="14100"/>
          <ac:picMkLst>
            <pc:docMk/>
            <pc:sldMk cId="429536864" sldId="271"/>
            <ac:picMk id="7" creationId="{A74AE2A0-1565-4AA4-919F-B8CF12B8433B}"/>
          </ac:picMkLst>
        </pc:picChg>
      </pc:sldChg>
    </pc:docChg>
  </pc:docChgLst>
  <pc:docChgLst>
    <pc:chgData name="Kripa Shanker Nayak" userId="da65e059-e1d8-4b74-aceb-c18660a01f10" providerId="ADAL" clId="{589093B2-0766-4383-B973-0B8755709DD3}"/>
    <pc:docChg chg="undo custSel delSld modSld sldOrd">
      <pc:chgData name="Kripa Shanker Nayak" userId="da65e059-e1d8-4b74-aceb-c18660a01f10" providerId="ADAL" clId="{589093B2-0766-4383-B973-0B8755709DD3}" dt="2022-03-15T23:50:13.830" v="698" actId="20577"/>
      <pc:docMkLst>
        <pc:docMk/>
      </pc:docMkLst>
      <pc:sldChg chg="addSp delSp modSp mod">
        <pc:chgData name="Kripa Shanker Nayak" userId="da65e059-e1d8-4b74-aceb-c18660a01f10" providerId="ADAL" clId="{589093B2-0766-4383-B973-0B8755709DD3}" dt="2022-03-14T23:41:34.484" v="276" actId="255"/>
        <pc:sldMkLst>
          <pc:docMk/>
          <pc:sldMk cId="0" sldId="263"/>
        </pc:sldMkLst>
        <pc:spChg chg="mod">
          <ac:chgData name="Kripa Shanker Nayak" userId="da65e059-e1d8-4b74-aceb-c18660a01f10" providerId="ADAL" clId="{589093B2-0766-4383-B973-0B8755709DD3}" dt="2022-03-14T23:41:17.785" v="272" actId="14100"/>
          <ac:spMkLst>
            <pc:docMk/>
            <pc:sldMk cId="0" sldId="263"/>
            <ac:spMk id="9" creationId="{D8D43042-15EC-415E-9496-0D4FB676AD45}"/>
          </ac:spMkLst>
        </pc:spChg>
        <pc:spChg chg="mod">
          <ac:chgData name="Kripa Shanker Nayak" userId="da65e059-e1d8-4b74-aceb-c18660a01f10" providerId="ADAL" clId="{589093B2-0766-4383-B973-0B8755709DD3}" dt="2022-03-14T23:41:34.484" v="276" actId="255"/>
          <ac:spMkLst>
            <pc:docMk/>
            <pc:sldMk cId="0" sldId="263"/>
            <ac:spMk id="15" creationId="{0F4B997C-2D10-4ED6-9D51-D991243EED51}"/>
          </ac:spMkLst>
        </pc:spChg>
        <pc:picChg chg="add del mod">
          <ac:chgData name="Kripa Shanker Nayak" userId="da65e059-e1d8-4b74-aceb-c18660a01f10" providerId="ADAL" clId="{589093B2-0766-4383-B973-0B8755709DD3}" dt="2022-03-14T23:34:59.086" v="163" actId="478"/>
          <ac:picMkLst>
            <pc:docMk/>
            <pc:sldMk cId="0" sldId="263"/>
            <ac:picMk id="3" creationId="{08863213-408B-443D-860C-014B2254B0CB}"/>
          </ac:picMkLst>
        </pc:picChg>
        <pc:picChg chg="del">
          <ac:chgData name="Kripa Shanker Nayak" userId="da65e059-e1d8-4b74-aceb-c18660a01f10" providerId="ADAL" clId="{589093B2-0766-4383-B973-0B8755709DD3}" dt="2022-03-13T03:04:18.337" v="0" actId="478"/>
          <ac:picMkLst>
            <pc:docMk/>
            <pc:sldMk cId="0" sldId="263"/>
            <ac:picMk id="4" creationId="{7AA8B92C-0256-4604-B25C-43C0CBA8CBE2}"/>
          </ac:picMkLst>
        </pc:picChg>
        <pc:picChg chg="add mod">
          <ac:chgData name="Kripa Shanker Nayak" userId="da65e059-e1d8-4b74-aceb-c18660a01f10" providerId="ADAL" clId="{589093B2-0766-4383-B973-0B8755709DD3}" dt="2022-03-14T23:41:12.638" v="271" actId="1076"/>
          <ac:picMkLst>
            <pc:docMk/>
            <pc:sldMk cId="0" sldId="263"/>
            <ac:picMk id="4" creationId="{CDE40FE8-F193-4903-9BD9-C21A7CD6C318}"/>
          </ac:picMkLst>
        </pc:picChg>
        <pc:picChg chg="del">
          <ac:chgData name="Kripa Shanker Nayak" userId="da65e059-e1d8-4b74-aceb-c18660a01f10" providerId="ADAL" clId="{589093B2-0766-4383-B973-0B8755709DD3}" dt="2022-03-13T03:04:20.790" v="1" actId="478"/>
          <ac:picMkLst>
            <pc:docMk/>
            <pc:sldMk cId="0" sldId="263"/>
            <ac:picMk id="8" creationId="{68FDC0F6-CFA4-4CFA-9EBC-84E886D68152}"/>
          </ac:picMkLst>
        </pc:picChg>
        <pc:picChg chg="add mod">
          <ac:chgData name="Kripa Shanker Nayak" userId="da65e059-e1d8-4b74-aceb-c18660a01f10" providerId="ADAL" clId="{589093B2-0766-4383-B973-0B8755709DD3}" dt="2022-03-14T23:41:06.689" v="270" actId="1076"/>
          <ac:picMkLst>
            <pc:docMk/>
            <pc:sldMk cId="0" sldId="263"/>
            <ac:picMk id="10" creationId="{6EE0B99D-9269-45FF-88AF-1E2966130717}"/>
          </ac:picMkLst>
        </pc:picChg>
      </pc:sldChg>
      <pc:sldChg chg="addSp delSp modSp mod">
        <pc:chgData name="Kripa Shanker Nayak" userId="da65e059-e1d8-4b74-aceb-c18660a01f10" providerId="ADAL" clId="{589093B2-0766-4383-B973-0B8755709DD3}" dt="2022-03-14T23:49:22.671" v="476" actId="20577"/>
        <pc:sldMkLst>
          <pc:docMk/>
          <pc:sldMk cId="372636087" sldId="268"/>
        </pc:sldMkLst>
        <pc:spChg chg="add mod ord">
          <ac:chgData name="Kripa Shanker Nayak" userId="da65e059-e1d8-4b74-aceb-c18660a01f10" providerId="ADAL" clId="{589093B2-0766-4383-B973-0B8755709DD3}" dt="2022-03-14T23:49:22.671" v="476" actId="20577"/>
          <ac:spMkLst>
            <pc:docMk/>
            <pc:sldMk cId="372636087" sldId="268"/>
            <ac:spMk id="6" creationId="{68EB9C6D-02B3-4CB5-B9E6-641B98D89D13}"/>
          </ac:spMkLst>
        </pc:spChg>
        <pc:spChg chg="mod">
          <ac:chgData name="Kripa Shanker Nayak" userId="da65e059-e1d8-4b74-aceb-c18660a01f10" providerId="ADAL" clId="{589093B2-0766-4383-B973-0B8755709DD3}" dt="2022-03-14T23:47:47.540" v="327" actId="20577"/>
          <ac:spMkLst>
            <pc:docMk/>
            <pc:sldMk cId="372636087" sldId="268"/>
            <ac:spMk id="53249" creationId="{6E6F36EA-4D94-9E4D-9838-7027565191CF}"/>
          </ac:spMkLst>
        </pc:spChg>
        <pc:picChg chg="add del mod">
          <ac:chgData name="Kripa Shanker Nayak" userId="da65e059-e1d8-4b74-aceb-c18660a01f10" providerId="ADAL" clId="{589093B2-0766-4383-B973-0B8755709DD3}" dt="2022-03-14T23:46:17.840" v="307" actId="478"/>
          <ac:picMkLst>
            <pc:docMk/>
            <pc:sldMk cId="372636087" sldId="268"/>
            <ac:picMk id="3" creationId="{2BF3745F-EEDC-4473-8B10-8A65CD01EED9}"/>
          </ac:picMkLst>
        </pc:picChg>
        <pc:picChg chg="add mod">
          <ac:chgData name="Kripa Shanker Nayak" userId="da65e059-e1d8-4b74-aceb-c18660a01f10" providerId="ADAL" clId="{589093B2-0766-4383-B973-0B8755709DD3}" dt="2022-03-14T23:46:28.964" v="311" actId="14100"/>
          <ac:picMkLst>
            <pc:docMk/>
            <pc:sldMk cId="372636087" sldId="268"/>
            <ac:picMk id="5" creationId="{5472C92B-B59D-4F26-88B8-00B2D2376E79}"/>
          </ac:picMkLst>
        </pc:picChg>
        <pc:picChg chg="del">
          <ac:chgData name="Kripa Shanker Nayak" userId="da65e059-e1d8-4b74-aceb-c18660a01f10" providerId="ADAL" clId="{589093B2-0766-4383-B973-0B8755709DD3}" dt="2022-03-14T23:30:21.365" v="33" actId="478"/>
          <ac:picMkLst>
            <pc:docMk/>
            <pc:sldMk cId="372636087" sldId="268"/>
            <ac:picMk id="11" creationId="{F4AA5B57-9772-4A60-A3E7-3AA1280C1739}"/>
          </ac:picMkLst>
        </pc:picChg>
      </pc:sldChg>
      <pc:sldChg chg="addSp modSp del mod">
        <pc:chgData name="Kripa Shanker Nayak" userId="da65e059-e1d8-4b74-aceb-c18660a01f10" providerId="ADAL" clId="{589093B2-0766-4383-B973-0B8755709DD3}" dt="2022-03-15T23:49:04.192" v="685" actId="47"/>
        <pc:sldMkLst>
          <pc:docMk/>
          <pc:sldMk cId="2893634238" sldId="269"/>
        </pc:sldMkLst>
        <pc:spChg chg="add mod">
          <ac:chgData name="Kripa Shanker Nayak" userId="da65e059-e1d8-4b74-aceb-c18660a01f10" providerId="ADAL" clId="{589093B2-0766-4383-B973-0B8755709DD3}" dt="2022-03-14T23:50:30.912" v="566" actId="20577"/>
          <ac:spMkLst>
            <pc:docMk/>
            <pc:sldMk cId="2893634238" sldId="269"/>
            <ac:spMk id="4" creationId="{FF6E2559-55BF-43F5-856F-CB88BA38E525}"/>
          </ac:spMkLst>
        </pc:spChg>
        <pc:spChg chg="add mod">
          <ac:chgData name="Kripa Shanker Nayak" userId="da65e059-e1d8-4b74-aceb-c18660a01f10" providerId="ADAL" clId="{589093B2-0766-4383-B973-0B8755709DD3}" dt="2022-03-14T23:51:50.227" v="682" actId="20577"/>
          <ac:spMkLst>
            <pc:docMk/>
            <pc:sldMk cId="2893634238" sldId="269"/>
            <ac:spMk id="6" creationId="{5BB3BE1F-9999-430B-A8F4-9EA5D8BA4191}"/>
          </ac:spMkLst>
        </pc:spChg>
        <pc:spChg chg="mod">
          <ac:chgData name="Kripa Shanker Nayak" userId="da65e059-e1d8-4b74-aceb-c18660a01f10" providerId="ADAL" clId="{589093B2-0766-4383-B973-0B8755709DD3}" dt="2022-03-14T23:32:03.273" v="150" actId="20577"/>
          <ac:spMkLst>
            <pc:docMk/>
            <pc:sldMk cId="2893634238" sldId="269"/>
            <ac:spMk id="53249" creationId="{6E6F36EA-4D94-9E4D-9838-7027565191CF}"/>
          </ac:spMkLst>
        </pc:spChg>
      </pc:sldChg>
      <pc:sldChg chg="modSp mod">
        <pc:chgData name="Kripa Shanker Nayak" userId="da65e059-e1d8-4b74-aceb-c18660a01f10" providerId="ADAL" clId="{589093B2-0766-4383-B973-0B8755709DD3}" dt="2022-03-14T23:43:20.601" v="286" actId="20577"/>
        <pc:sldMkLst>
          <pc:docMk/>
          <pc:sldMk cId="761404432" sldId="270"/>
        </pc:sldMkLst>
        <pc:spChg chg="mod">
          <ac:chgData name="Kripa Shanker Nayak" userId="da65e059-e1d8-4b74-aceb-c18660a01f10" providerId="ADAL" clId="{589093B2-0766-4383-B973-0B8755709DD3}" dt="2022-03-14T23:43:20.601" v="286" actId="20577"/>
          <ac:spMkLst>
            <pc:docMk/>
            <pc:sldMk cId="761404432" sldId="270"/>
            <ac:spMk id="4" creationId="{B6F27786-9681-4377-97C3-FD360CEEA868}"/>
          </ac:spMkLst>
        </pc:spChg>
      </pc:sldChg>
      <pc:sldChg chg="del">
        <pc:chgData name="Kripa Shanker Nayak" userId="da65e059-e1d8-4b74-aceb-c18660a01f10" providerId="ADAL" clId="{589093B2-0766-4383-B973-0B8755709DD3}" dt="2022-03-14T23:43:52.343" v="287" actId="47"/>
        <pc:sldMkLst>
          <pc:docMk/>
          <pc:sldMk cId="429536864" sldId="271"/>
        </pc:sldMkLst>
      </pc:sldChg>
      <pc:sldChg chg="modSp mod ord">
        <pc:chgData name="Kripa Shanker Nayak" userId="da65e059-e1d8-4b74-aceb-c18660a01f10" providerId="ADAL" clId="{589093B2-0766-4383-B973-0B8755709DD3}" dt="2022-03-15T23:50:13.830" v="698" actId="20577"/>
        <pc:sldMkLst>
          <pc:docMk/>
          <pc:sldMk cId="3168183829" sldId="271"/>
        </pc:sldMkLst>
        <pc:spChg chg="mod">
          <ac:chgData name="Kripa Shanker Nayak" userId="da65e059-e1d8-4b74-aceb-c18660a01f10" providerId="ADAL" clId="{589093B2-0766-4383-B973-0B8755709DD3}" dt="2022-03-15T23:50:13.830" v="698" actId="20577"/>
          <ac:spMkLst>
            <pc:docMk/>
            <pc:sldMk cId="3168183829" sldId="271"/>
            <ac:spMk id="2" creationId="{EA5E1FB2-89D0-4A16-91F8-02423B6711C1}"/>
          </ac:spMkLst>
        </pc:spChg>
      </pc:sldChg>
      <pc:sldChg chg="del">
        <pc:chgData name="Kripa Shanker Nayak" userId="da65e059-e1d8-4b74-aceb-c18660a01f10" providerId="ADAL" clId="{589093B2-0766-4383-B973-0B8755709DD3}" dt="2022-03-14T23:41:44.931" v="277" actId="47"/>
        <pc:sldMkLst>
          <pc:docMk/>
          <pc:sldMk cId="3293146151" sldId="272"/>
        </pc:sldMkLst>
      </pc:sldChg>
      <pc:sldChg chg="del">
        <pc:chgData name="Kripa Shanker Nayak" userId="da65e059-e1d8-4b74-aceb-c18660a01f10" providerId="ADAL" clId="{589093B2-0766-4383-B973-0B8755709DD3}" dt="2022-03-14T23:42:23.116" v="278" actId="47"/>
        <pc:sldMkLst>
          <pc:docMk/>
          <pc:sldMk cId="4231066069" sldId="273"/>
        </pc:sldMkLst>
      </pc:sldChg>
    </pc:docChg>
  </pc:docChgLst>
  <pc:docChgLst>
    <pc:chgData name="Kripa Shanker Nayak" userId="S::21ksn1@queensu.ca::da65e059-e1d8-4b74-aceb-c18660a01f10" providerId="AD" clId="Web-{B3BD7874-5DB3-4A11-8502-E9966D163C0F}"/>
    <pc:docChg chg="modSld">
      <pc:chgData name="Kripa Shanker Nayak" userId="S::21ksn1@queensu.ca::da65e059-e1d8-4b74-aceb-c18660a01f10" providerId="AD" clId="Web-{B3BD7874-5DB3-4A11-8502-E9966D163C0F}" dt="2022-05-28T13:47:58.161" v="17" actId="1076"/>
      <pc:docMkLst>
        <pc:docMk/>
      </pc:docMkLst>
      <pc:sldChg chg="addSp modSp">
        <pc:chgData name="Kripa Shanker Nayak" userId="S::21ksn1@queensu.ca::da65e059-e1d8-4b74-aceb-c18660a01f10" providerId="AD" clId="Web-{B3BD7874-5DB3-4A11-8502-E9966D163C0F}" dt="2022-05-28T13:47:58.161" v="17" actId="1076"/>
        <pc:sldMkLst>
          <pc:docMk/>
          <pc:sldMk cId="2298706513" sldId="288"/>
        </pc:sldMkLst>
        <pc:spChg chg="add mod">
          <ac:chgData name="Kripa Shanker Nayak" userId="S::21ksn1@queensu.ca::da65e059-e1d8-4b74-aceb-c18660a01f10" providerId="AD" clId="Web-{B3BD7874-5DB3-4A11-8502-E9966D163C0F}" dt="2022-05-28T13:47:58.161" v="17" actId="1076"/>
          <ac:spMkLst>
            <pc:docMk/>
            <pc:sldMk cId="2298706513" sldId="288"/>
            <ac:spMk id="3" creationId="{DD175935-496D-BB3F-2970-0FE64176BF6A}"/>
          </ac:spMkLst>
        </pc:spChg>
        <pc:spChg chg="mod">
          <ac:chgData name="Kripa Shanker Nayak" userId="S::21ksn1@queensu.ca::da65e059-e1d8-4b74-aceb-c18660a01f10" providerId="AD" clId="Web-{B3BD7874-5DB3-4A11-8502-E9966D163C0F}" dt="2022-05-28T13:47:16.958" v="2" actId="1076"/>
          <ac:spMkLst>
            <pc:docMk/>
            <pc:sldMk cId="2298706513" sldId="288"/>
            <ac:spMk id="20" creationId="{783CB89E-491E-B8E2-FDB5-E0FF94831409}"/>
          </ac:spMkLst>
        </pc:spChg>
        <pc:spChg chg="mod">
          <ac:chgData name="Kripa Shanker Nayak" userId="S::21ksn1@queensu.ca::da65e059-e1d8-4b74-aceb-c18660a01f10" providerId="AD" clId="Web-{B3BD7874-5DB3-4A11-8502-E9966D163C0F}" dt="2022-05-28T13:47:32.895" v="13" actId="20577"/>
          <ac:spMkLst>
            <pc:docMk/>
            <pc:sldMk cId="2298706513" sldId="288"/>
            <ac:spMk id="21" creationId="{1225C875-CC16-3E16-80DB-A8B3F2E86AE6}"/>
          </ac:spMkLst>
        </pc:spChg>
        <pc:grpChg chg="mod">
          <ac:chgData name="Kripa Shanker Nayak" userId="S::21ksn1@queensu.ca::da65e059-e1d8-4b74-aceb-c18660a01f10" providerId="AD" clId="Web-{B3BD7874-5DB3-4A11-8502-E9966D163C0F}" dt="2022-05-28T13:47:06.598" v="1" actId="1076"/>
          <ac:grpSpMkLst>
            <pc:docMk/>
            <pc:sldMk cId="2298706513" sldId="288"/>
            <ac:grpSpMk id="5" creationId="{1CAE08CC-F63B-E792-AAD0-DC2F13792151}"/>
          </ac:grpSpMkLst>
        </pc:grpChg>
        <pc:picChg chg="mod">
          <ac:chgData name="Kripa Shanker Nayak" userId="S::21ksn1@queensu.ca::da65e059-e1d8-4b74-aceb-c18660a01f10" providerId="AD" clId="Web-{B3BD7874-5DB3-4A11-8502-E9966D163C0F}" dt="2022-05-28T13:47:42.880" v="15" actId="1076"/>
          <ac:picMkLst>
            <pc:docMk/>
            <pc:sldMk cId="2298706513" sldId="288"/>
            <ac:picMk id="4" creationId="{8B8F956B-3802-4A91-56F6-B2F99E21A591}"/>
          </ac:picMkLst>
        </pc:picChg>
        <pc:picChg chg="mod">
          <ac:chgData name="Kripa Shanker Nayak" userId="S::21ksn1@queensu.ca::da65e059-e1d8-4b74-aceb-c18660a01f10" providerId="AD" clId="Web-{B3BD7874-5DB3-4A11-8502-E9966D163C0F}" dt="2022-05-28T13:47:38.255" v="14" actId="1076"/>
          <ac:picMkLst>
            <pc:docMk/>
            <pc:sldMk cId="2298706513" sldId="288"/>
            <ac:picMk id="1028" creationId="{E9460123-2A8D-F682-B57B-A795D94422AC}"/>
          </ac:picMkLst>
        </pc:picChg>
      </pc:sldChg>
    </pc:docChg>
  </pc:docChgLst>
  <pc:docChgLst>
    <pc:chgData name="Ishaan Sinha" userId="S::20is38@queensu.ca::e5c370a7-e2de-49fa-a045-304b04be0628" providerId="AD" clId="Web-{1AA6F3C4-D77D-4F4B-ACE9-A68357240075}"/>
    <pc:docChg chg="modSld">
      <pc:chgData name="Ishaan Sinha" userId="S::20is38@queensu.ca::e5c370a7-e2de-49fa-a045-304b04be0628" providerId="AD" clId="Web-{1AA6F3C4-D77D-4F4B-ACE9-A68357240075}" dt="2022-05-24T00:10:11.157" v="0" actId="1076"/>
      <pc:docMkLst>
        <pc:docMk/>
      </pc:docMkLst>
      <pc:sldChg chg="modSp">
        <pc:chgData name="Ishaan Sinha" userId="S::20is38@queensu.ca::e5c370a7-e2de-49fa-a045-304b04be0628" providerId="AD" clId="Web-{1AA6F3C4-D77D-4F4B-ACE9-A68357240075}" dt="2022-05-24T00:10:11.157" v="0" actId="1076"/>
        <pc:sldMkLst>
          <pc:docMk/>
          <pc:sldMk cId="1152334196" sldId="274"/>
        </pc:sldMkLst>
        <pc:picChg chg="mod">
          <ac:chgData name="Ishaan Sinha" userId="S::20is38@queensu.ca::e5c370a7-e2de-49fa-a045-304b04be0628" providerId="AD" clId="Web-{1AA6F3C4-D77D-4F4B-ACE9-A68357240075}" dt="2022-05-24T00:10:11.157" v="0" actId="1076"/>
          <ac:picMkLst>
            <pc:docMk/>
            <pc:sldMk cId="1152334196" sldId="274"/>
            <ac:picMk id="3" creationId="{A63B1F66-590B-EAAF-DD7A-5773B3D3A2A5}"/>
          </ac:picMkLst>
        </pc:picChg>
      </pc:sldChg>
    </pc:docChg>
  </pc:docChgLst>
  <pc:docChgLst>
    <pc:chgData name="Juefei Chen" userId="S::21jc69@queensu.ca::629115fc-e17a-4868-b46f-ba0e0776cdb1" providerId="AD" clId="Web-{F102C591-A443-4393-8D6F-1253AD9C3A72}"/>
    <pc:docChg chg="modSld">
      <pc:chgData name="Juefei Chen" userId="S::21jc69@queensu.ca::629115fc-e17a-4868-b46f-ba0e0776cdb1" providerId="AD" clId="Web-{F102C591-A443-4393-8D6F-1253AD9C3A72}" dt="2022-05-28T15:45:05.660" v="3" actId="1076"/>
      <pc:docMkLst>
        <pc:docMk/>
      </pc:docMkLst>
      <pc:sldChg chg="modSp">
        <pc:chgData name="Juefei Chen" userId="S::21jc69@queensu.ca::629115fc-e17a-4868-b46f-ba0e0776cdb1" providerId="AD" clId="Web-{F102C591-A443-4393-8D6F-1253AD9C3A72}" dt="2022-05-28T15:45:05.660" v="3" actId="1076"/>
        <pc:sldMkLst>
          <pc:docMk/>
          <pc:sldMk cId="1832156745" sldId="289"/>
        </pc:sldMkLst>
        <pc:spChg chg="mod">
          <ac:chgData name="Juefei Chen" userId="S::21jc69@queensu.ca::629115fc-e17a-4868-b46f-ba0e0776cdb1" providerId="AD" clId="Web-{F102C591-A443-4393-8D6F-1253AD9C3A72}" dt="2022-05-28T15:45:05.660" v="3" actId="1076"/>
          <ac:spMkLst>
            <pc:docMk/>
            <pc:sldMk cId="1832156745" sldId="289"/>
            <ac:spMk id="17" creationId="{CF795C9E-73EA-FFA5-5ED3-E4F1A507F4B3}"/>
          </ac:spMkLst>
        </pc:spChg>
      </pc:sldChg>
    </pc:docChg>
  </pc:docChgLst>
  <pc:docChgLst>
    <pc:chgData name="Kripa Shanker Nayak" userId="da65e059-e1d8-4b74-aceb-c18660a01f10" providerId="ADAL" clId="{AE55C6F6-FA80-46E4-A2EC-F865252C6327}"/>
    <pc:docChg chg="undo custSel addSld delSld modSld">
      <pc:chgData name="Kripa Shanker Nayak" userId="da65e059-e1d8-4b74-aceb-c18660a01f10" providerId="ADAL" clId="{AE55C6F6-FA80-46E4-A2EC-F865252C6327}" dt="2022-05-25T12:43:22.020" v="1442" actId="404"/>
      <pc:docMkLst>
        <pc:docMk/>
      </pc:docMkLst>
      <pc:sldChg chg="addSp delSp modSp del mod">
        <pc:chgData name="Kripa Shanker Nayak" userId="da65e059-e1d8-4b74-aceb-c18660a01f10" providerId="ADAL" clId="{AE55C6F6-FA80-46E4-A2EC-F865252C6327}" dt="2022-05-25T12:33:32.191" v="1371" actId="47"/>
        <pc:sldMkLst>
          <pc:docMk/>
          <pc:sldMk cId="116718272" sldId="275"/>
        </pc:sldMkLst>
        <pc:spChg chg="mod">
          <ac:chgData name="Kripa Shanker Nayak" userId="da65e059-e1d8-4b74-aceb-c18660a01f10" providerId="ADAL" clId="{AE55C6F6-FA80-46E4-A2EC-F865252C6327}" dt="2022-05-23T23:54:29.949" v="1227"/>
          <ac:spMkLst>
            <pc:docMk/>
            <pc:sldMk cId="116718272" sldId="275"/>
            <ac:spMk id="3" creationId="{571A8BC8-4F04-6B23-8F8F-D0590FBF41C3}"/>
          </ac:spMkLst>
        </pc:spChg>
        <pc:spChg chg="add mod">
          <ac:chgData name="Kripa Shanker Nayak" userId="da65e059-e1d8-4b74-aceb-c18660a01f10" providerId="ADAL" clId="{AE55C6F6-FA80-46E4-A2EC-F865252C6327}" dt="2022-05-24T00:13:06.745" v="1231" actId="1076"/>
          <ac:spMkLst>
            <pc:docMk/>
            <pc:sldMk cId="116718272" sldId="275"/>
            <ac:spMk id="8" creationId="{95B8906D-E640-6A89-F5E2-0D19FA341BF4}"/>
          </ac:spMkLst>
        </pc:spChg>
        <pc:picChg chg="add del mod">
          <ac:chgData name="Kripa Shanker Nayak" userId="da65e059-e1d8-4b74-aceb-c18660a01f10" providerId="ADAL" clId="{AE55C6F6-FA80-46E4-A2EC-F865252C6327}" dt="2022-05-23T05:06:16.330" v="1143" actId="478"/>
          <ac:picMkLst>
            <pc:docMk/>
            <pc:sldMk cId="116718272" sldId="275"/>
            <ac:picMk id="5" creationId="{A1467E53-92E2-318B-8C60-FEFAA97C06EF}"/>
          </ac:picMkLst>
        </pc:picChg>
        <pc:picChg chg="add mod modCrop">
          <ac:chgData name="Kripa Shanker Nayak" userId="da65e059-e1d8-4b74-aceb-c18660a01f10" providerId="ADAL" clId="{AE55C6F6-FA80-46E4-A2EC-F865252C6327}" dt="2022-05-23T05:06:47.291" v="1147" actId="1076"/>
          <ac:picMkLst>
            <pc:docMk/>
            <pc:sldMk cId="116718272" sldId="275"/>
            <ac:picMk id="7" creationId="{75EA8BED-6611-57B4-9B0C-BB2E30FD16E5}"/>
          </ac:picMkLst>
        </pc:picChg>
      </pc:sldChg>
      <pc:sldChg chg="addSp delSp modSp add del mod">
        <pc:chgData name="Kripa Shanker Nayak" userId="da65e059-e1d8-4b74-aceb-c18660a01f10" providerId="ADAL" clId="{AE55C6F6-FA80-46E4-A2EC-F865252C6327}" dt="2022-05-23T04:59:51.964" v="972" actId="47"/>
        <pc:sldMkLst>
          <pc:docMk/>
          <pc:sldMk cId="3908329385" sldId="282"/>
        </pc:sldMkLst>
        <pc:spChg chg="mod">
          <ac:chgData name="Kripa Shanker Nayak" userId="da65e059-e1d8-4b74-aceb-c18660a01f10" providerId="ADAL" clId="{AE55C6F6-FA80-46E4-A2EC-F865252C6327}" dt="2022-05-23T04:58:46.072" v="929" actId="20577"/>
          <ac:spMkLst>
            <pc:docMk/>
            <pc:sldMk cId="3908329385" sldId="282"/>
            <ac:spMk id="2" creationId="{E38D2BE7-264C-0F65-EC6E-B93D2624357E}"/>
          </ac:spMkLst>
        </pc:spChg>
        <pc:spChg chg="del">
          <ac:chgData name="Kripa Shanker Nayak" userId="da65e059-e1d8-4b74-aceb-c18660a01f10" providerId="ADAL" clId="{AE55C6F6-FA80-46E4-A2EC-F865252C6327}" dt="2022-05-23T04:58:49.441" v="930" actId="478"/>
          <ac:spMkLst>
            <pc:docMk/>
            <pc:sldMk cId="3908329385" sldId="282"/>
            <ac:spMk id="3" creationId="{571A8BC8-4F04-6B23-8F8F-D0590FBF41C3}"/>
          </ac:spMkLst>
        </pc:spChg>
        <pc:spChg chg="add mod">
          <ac:chgData name="Kripa Shanker Nayak" userId="da65e059-e1d8-4b74-aceb-c18660a01f10" providerId="ADAL" clId="{AE55C6F6-FA80-46E4-A2EC-F865252C6327}" dt="2022-05-23T04:59:27.845" v="971" actId="20577"/>
          <ac:spMkLst>
            <pc:docMk/>
            <pc:sldMk cId="3908329385" sldId="282"/>
            <ac:spMk id="4" creationId="{87600F89-332C-37F0-6B88-F6B638108E51}"/>
          </ac:spMkLst>
        </pc:spChg>
      </pc:sldChg>
      <pc:sldChg chg="delSp modSp add del mod">
        <pc:chgData name="Kripa Shanker Nayak" userId="da65e059-e1d8-4b74-aceb-c18660a01f10" providerId="ADAL" clId="{AE55C6F6-FA80-46E4-A2EC-F865252C6327}" dt="2022-05-25T12:33:32.191" v="1371" actId="47"/>
        <pc:sldMkLst>
          <pc:docMk/>
          <pc:sldMk cId="2557345281" sldId="284"/>
        </pc:sldMkLst>
        <pc:spChg chg="mod">
          <ac:chgData name="Kripa Shanker Nayak" userId="da65e059-e1d8-4b74-aceb-c18660a01f10" providerId="ADAL" clId="{AE55C6F6-FA80-46E4-A2EC-F865252C6327}" dt="2022-05-24T00:28:19.390" v="1265" actId="20577"/>
          <ac:spMkLst>
            <pc:docMk/>
            <pc:sldMk cId="2557345281" sldId="284"/>
            <ac:spMk id="2" creationId="{E38D2BE7-264C-0F65-EC6E-B93D2624357E}"/>
          </ac:spMkLst>
        </pc:spChg>
        <pc:spChg chg="mod">
          <ac:chgData name="Kripa Shanker Nayak" userId="da65e059-e1d8-4b74-aceb-c18660a01f10" providerId="ADAL" clId="{AE55C6F6-FA80-46E4-A2EC-F865252C6327}" dt="2022-05-24T02:51:15.500" v="1370" actId="5793"/>
          <ac:spMkLst>
            <pc:docMk/>
            <pc:sldMk cId="2557345281" sldId="284"/>
            <ac:spMk id="3" creationId="{571A8BC8-4F04-6B23-8F8F-D0590FBF41C3}"/>
          </ac:spMkLst>
        </pc:spChg>
        <pc:spChg chg="del">
          <ac:chgData name="Kripa Shanker Nayak" userId="da65e059-e1d8-4b74-aceb-c18660a01f10" providerId="ADAL" clId="{AE55C6F6-FA80-46E4-A2EC-F865252C6327}" dt="2022-05-24T00:30:09.641" v="1279" actId="478"/>
          <ac:spMkLst>
            <pc:docMk/>
            <pc:sldMk cId="2557345281" sldId="284"/>
            <ac:spMk id="8" creationId="{95B8906D-E640-6A89-F5E2-0D19FA341BF4}"/>
          </ac:spMkLst>
        </pc:spChg>
      </pc:sldChg>
      <pc:sldChg chg="modSp add mod">
        <pc:chgData name="Kripa Shanker Nayak" userId="da65e059-e1d8-4b74-aceb-c18660a01f10" providerId="ADAL" clId="{AE55C6F6-FA80-46E4-A2EC-F865252C6327}" dt="2022-05-25T12:43:22.020" v="1442" actId="404"/>
        <pc:sldMkLst>
          <pc:docMk/>
          <pc:sldMk cId="138676123" sldId="287"/>
        </pc:sldMkLst>
        <pc:spChg chg="mod">
          <ac:chgData name="Kripa Shanker Nayak" userId="da65e059-e1d8-4b74-aceb-c18660a01f10" providerId="ADAL" clId="{AE55C6F6-FA80-46E4-A2EC-F865252C6327}" dt="2022-05-25T12:43:22.020" v="1442" actId="404"/>
          <ac:spMkLst>
            <pc:docMk/>
            <pc:sldMk cId="138676123" sldId="287"/>
            <ac:spMk id="39" creationId="{7B0110E0-30FE-DDA0-2250-CB24EF006883}"/>
          </ac:spMkLst>
        </pc:spChg>
        <pc:grpChg chg="mod">
          <ac:chgData name="Kripa Shanker Nayak" userId="da65e059-e1d8-4b74-aceb-c18660a01f10" providerId="ADAL" clId="{AE55C6F6-FA80-46E4-A2EC-F865252C6327}" dt="2022-05-25T12:43:02.532" v="1438" actId="14100"/>
          <ac:grpSpMkLst>
            <pc:docMk/>
            <pc:sldMk cId="138676123" sldId="287"/>
            <ac:grpSpMk id="37" creationId="{245518DE-397E-D83A-3AEF-53BAE4D3FE94}"/>
          </ac:grpSpMkLst>
        </pc:grpChg>
      </pc:sldChg>
      <pc:sldChg chg="addSp delSp modSp add mod">
        <pc:chgData name="Kripa Shanker Nayak" userId="da65e059-e1d8-4b74-aceb-c18660a01f10" providerId="ADAL" clId="{AE55C6F6-FA80-46E4-A2EC-F865252C6327}" dt="2022-05-25T12:42:32.531" v="1436"/>
        <pc:sldMkLst>
          <pc:docMk/>
          <pc:sldMk cId="2298706513" sldId="288"/>
        </pc:sldMkLst>
        <pc:spChg chg="add mod">
          <ac:chgData name="Kripa Shanker Nayak" userId="da65e059-e1d8-4b74-aceb-c18660a01f10" providerId="ADAL" clId="{AE55C6F6-FA80-46E4-A2EC-F865252C6327}" dt="2022-05-25T12:38:26.437" v="1407" actId="208"/>
          <ac:spMkLst>
            <pc:docMk/>
            <pc:sldMk cId="2298706513" sldId="288"/>
            <ac:spMk id="6" creationId="{335820BE-AE73-765D-3F72-2E7AB9183F6D}"/>
          </ac:spMkLst>
        </pc:spChg>
        <pc:spChg chg="del">
          <ac:chgData name="Kripa Shanker Nayak" userId="da65e059-e1d8-4b74-aceb-c18660a01f10" providerId="ADAL" clId="{AE55C6F6-FA80-46E4-A2EC-F865252C6327}" dt="2022-05-25T12:34:47.132" v="1376" actId="478"/>
          <ac:spMkLst>
            <pc:docMk/>
            <pc:sldMk cId="2298706513" sldId="288"/>
            <ac:spMk id="36" creationId="{366874F1-AFB9-8065-CE46-CEA6F97DC252}"/>
          </ac:spMkLst>
        </pc:spChg>
        <pc:spChg chg="del">
          <ac:chgData name="Kripa Shanker Nayak" userId="da65e059-e1d8-4b74-aceb-c18660a01f10" providerId="ADAL" clId="{AE55C6F6-FA80-46E4-A2EC-F865252C6327}" dt="2022-05-25T12:35:02.483" v="1379" actId="478"/>
          <ac:spMkLst>
            <pc:docMk/>
            <pc:sldMk cId="2298706513" sldId="288"/>
            <ac:spMk id="38" creationId="{DBBDED1F-1C09-AE9A-6427-1354BEF7084A}"/>
          </ac:spMkLst>
        </pc:spChg>
        <pc:spChg chg="del">
          <ac:chgData name="Kripa Shanker Nayak" userId="da65e059-e1d8-4b74-aceb-c18660a01f10" providerId="ADAL" clId="{AE55C6F6-FA80-46E4-A2EC-F865252C6327}" dt="2022-05-25T12:34:58.345" v="1378" actId="478"/>
          <ac:spMkLst>
            <pc:docMk/>
            <pc:sldMk cId="2298706513" sldId="288"/>
            <ac:spMk id="39" creationId="{25A6FD83-09F2-0983-61C7-D202368283AA}"/>
          </ac:spMkLst>
        </pc:spChg>
        <pc:spChg chg="del">
          <ac:chgData name="Kripa Shanker Nayak" userId="da65e059-e1d8-4b74-aceb-c18660a01f10" providerId="ADAL" clId="{AE55C6F6-FA80-46E4-A2EC-F865252C6327}" dt="2022-05-25T12:34:54.645" v="1377" actId="478"/>
          <ac:spMkLst>
            <pc:docMk/>
            <pc:sldMk cId="2298706513" sldId="288"/>
            <ac:spMk id="40" creationId="{272C50C4-0522-8229-ECA3-9E83412F096C}"/>
          </ac:spMkLst>
        </pc:spChg>
        <pc:spChg chg="del">
          <ac:chgData name="Kripa Shanker Nayak" userId="da65e059-e1d8-4b74-aceb-c18660a01f10" providerId="ADAL" clId="{AE55C6F6-FA80-46E4-A2EC-F865252C6327}" dt="2022-05-25T12:34:32.020" v="1375" actId="478"/>
          <ac:spMkLst>
            <pc:docMk/>
            <pc:sldMk cId="2298706513" sldId="288"/>
            <ac:spMk id="42" creationId="{D29CA5DE-5181-37FF-2EEF-10ED1A802DAA}"/>
          </ac:spMkLst>
        </pc:spChg>
        <pc:spChg chg="del">
          <ac:chgData name="Kripa Shanker Nayak" userId="da65e059-e1d8-4b74-aceb-c18660a01f10" providerId="ADAL" clId="{AE55C6F6-FA80-46E4-A2EC-F865252C6327}" dt="2022-05-25T12:34:21.719" v="1373" actId="478"/>
          <ac:spMkLst>
            <pc:docMk/>
            <pc:sldMk cId="2298706513" sldId="288"/>
            <ac:spMk id="43" creationId="{949EAEB0-BAD7-D6F7-91A8-48D71E93DC3D}"/>
          </ac:spMkLst>
        </pc:spChg>
        <pc:spChg chg="del">
          <ac:chgData name="Kripa Shanker Nayak" userId="da65e059-e1d8-4b74-aceb-c18660a01f10" providerId="ADAL" clId="{AE55C6F6-FA80-46E4-A2EC-F865252C6327}" dt="2022-05-25T12:34:27.956" v="1374" actId="478"/>
          <ac:spMkLst>
            <pc:docMk/>
            <pc:sldMk cId="2298706513" sldId="288"/>
            <ac:spMk id="44" creationId="{4664A73A-2114-7DF1-1DDD-631D4C6AE3CB}"/>
          </ac:spMkLst>
        </pc:spChg>
        <pc:spChg chg="add mod">
          <ac:chgData name="Kripa Shanker Nayak" userId="da65e059-e1d8-4b74-aceb-c18660a01f10" providerId="ADAL" clId="{AE55C6F6-FA80-46E4-A2EC-F865252C6327}" dt="2022-05-25T12:40:15.230" v="1419" actId="208"/>
          <ac:spMkLst>
            <pc:docMk/>
            <pc:sldMk cId="2298706513" sldId="288"/>
            <ac:spMk id="49" creationId="{B30E52E8-9F7D-659F-687B-77D70A13F938}"/>
          </ac:spMkLst>
        </pc:spChg>
        <pc:spChg chg="add mod">
          <ac:chgData name="Kripa Shanker Nayak" userId="da65e059-e1d8-4b74-aceb-c18660a01f10" providerId="ADAL" clId="{AE55C6F6-FA80-46E4-A2EC-F865252C6327}" dt="2022-05-25T12:42:02.613" v="1432" actId="208"/>
          <ac:spMkLst>
            <pc:docMk/>
            <pc:sldMk cId="2298706513" sldId="288"/>
            <ac:spMk id="52" creationId="{606DD685-D25E-ABC6-89DD-ECAD8D66E32A}"/>
          </ac:spMkLst>
        </pc:spChg>
        <pc:grpChg chg="del">
          <ac:chgData name="Kripa Shanker Nayak" userId="da65e059-e1d8-4b74-aceb-c18660a01f10" providerId="ADAL" clId="{AE55C6F6-FA80-46E4-A2EC-F865252C6327}" dt="2022-05-25T12:34:58.345" v="1378" actId="478"/>
          <ac:grpSpMkLst>
            <pc:docMk/>
            <pc:sldMk cId="2298706513" sldId="288"/>
            <ac:grpSpMk id="37" creationId="{7AE20B13-B499-0C0D-BFE6-61C3226EDAD5}"/>
          </ac:grpSpMkLst>
        </pc:grpChg>
        <pc:grpChg chg="del">
          <ac:chgData name="Kripa Shanker Nayak" userId="da65e059-e1d8-4b74-aceb-c18660a01f10" providerId="ADAL" clId="{AE55C6F6-FA80-46E4-A2EC-F865252C6327}" dt="2022-05-25T12:34:27.956" v="1374" actId="478"/>
          <ac:grpSpMkLst>
            <pc:docMk/>
            <pc:sldMk cId="2298706513" sldId="288"/>
            <ac:grpSpMk id="41" creationId="{3515EB0A-DBAE-A01E-FF06-D84E5587FC09}"/>
          </ac:grpSpMkLst>
        </pc:grpChg>
        <pc:picChg chg="add mod ord">
          <ac:chgData name="Kripa Shanker Nayak" userId="da65e059-e1d8-4b74-aceb-c18660a01f10" providerId="ADAL" clId="{AE55C6F6-FA80-46E4-A2EC-F865252C6327}" dt="2022-05-25T12:38:48.554" v="1412" actId="1076"/>
          <ac:picMkLst>
            <pc:docMk/>
            <pc:sldMk cId="2298706513" sldId="288"/>
            <ac:picMk id="4" creationId="{8B8F956B-3802-4A91-56F6-B2F99E21A591}"/>
          </ac:picMkLst>
        </pc:picChg>
        <pc:picChg chg="add mod ord">
          <ac:chgData name="Kripa Shanker Nayak" userId="da65e059-e1d8-4b74-aceb-c18660a01f10" providerId="ADAL" clId="{AE55C6F6-FA80-46E4-A2EC-F865252C6327}" dt="2022-05-25T12:42:32.531" v="1436"/>
          <ac:picMkLst>
            <pc:docMk/>
            <pc:sldMk cId="2298706513" sldId="288"/>
            <ac:picMk id="8" creationId="{A77FC3A0-B9F2-6139-6D75-C3FEF75BA57B}"/>
          </ac:picMkLst>
        </pc:picChg>
        <pc:picChg chg="add mod ord">
          <ac:chgData name="Kripa Shanker Nayak" userId="da65e059-e1d8-4b74-aceb-c18660a01f10" providerId="ADAL" clId="{AE55C6F6-FA80-46E4-A2EC-F865252C6327}" dt="2022-05-25T12:42:15.283" v="1435" actId="1076"/>
          <ac:picMkLst>
            <pc:docMk/>
            <pc:sldMk cId="2298706513" sldId="288"/>
            <ac:picMk id="51" creationId="{C0029E14-1F3C-0681-02DE-72BD0C47AB2E}"/>
          </ac:picMkLst>
        </pc:picChg>
        <pc:picChg chg="add mod">
          <ac:chgData name="Kripa Shanker Nayak" userId="da65e059-e1d8-4b74-aceb-c18660a01f10" providerId="ADAL" clId="{AE55C6F6-FA80-46E4-A2EC-F865252C6327}" dt="2022-05-25T12:36:16.723" v="1385" actId="18131"/>
          <ac:picMkLst>
            <pc:docMk/>
            <pc:sldMk cId="2298706513" sldId="288"/>
            <ac:picMk id="1026" creationId="{2ACDD6FE-A6CE-0ABF-BEF5-33A621203A2F}"/>
          </ac:picMkLst>
        </pc:picChg>
        <pc:picChg chg="add mod">
          <ac:chgData name="Kripa Shanker Nayak" userId="da65e059-e1d8-4b74-aceb-c18660a01f10" providerId="ADAL" clId="{AE55C6F6-FA80-46E4-A2EC-F865252C6327}" dt="2022-05-25T12:37:23.798" v="1399" actId="1076"/>
          <ac:picMkLst>
            <pc:docMk/>
            <pc:sldMk cId="2298706513" sldId="288"/>
            <ac:picMk id="1028" creationId="{E9460123-2A8D-F682-B57B-A795D94422AC}"/>
          </ac:picMkLst>
        </pc:picChg>
      </pc:sldChg>
    </pc:docChg>
  </pc:docChgLst>
  <pc:docChgLst>
    <pc:chgData name="Ishaan Sinha" userId="e5c370a7-e2de-49fa-a045-304b04be0628" providerId="ADAL" clId="{FCAF0071-A2DB-448B-A593-9D6C10FD698B}"/>
    <pc:docChg chg="undo custSel addSld delSld modSld">
      <pc:chgData name="Ishaan Sinha" userId="e5c370a7-e2de-49fa-a045-304b04be0628" providerId="ADAL" clId="{FCAF0071-A2DB-448B-A593-9D6C10FD698B}" dt="2022-05-17T04:43:36.650" v="237"/>
      <pc:docMkLst>
        <pc:docMk/>
      </pc:docMkLst>
      <pc:sldChg chg="addSp delSp modSp mod">
        <pc:chgData name="Ishaan Sinha" userId="e5c370a7-e2de-49fa-a045-304b04be0628" providerId="ADAL" clId="{FCAF0071-A2DB-448B-A593-9D6C10FD698B}" dt="2022-05-17T04:43:36.650" v="237"/>
        <pc:sldMkLst>
          <pc:docMk/>
          <pc:sldMk cId="0" sldId="259"/>
        </pc:sldMkLst>
        <pc:spChg chg="del">
          <ac:chgData name="Ishaan Sinha" userId="e5c370a7-e2de-49fa-a045-304b04be0628" providerId="ADAL" clId="{FCAF0071-A2DB-448B-A593-9D6C10FD698B}" dt="2022-05-17T04:35:04.679" v="57" actId="478"/>
          <ac:spMkLst>
            <pc:docMk/>
            <pc:sldMk cId="0" sldId="259"/>
            <ac:spMk id="2" creationId="{AD6D99FE-55FD-F40F-7C14-D2641F3575FD}"/>
          </ac:spMkLst>
        </pc:spChg>
        <pc:spChg chg="add del mod">
          <ac:chgData name="Ishaan Sinha" userId="e5c370a7-e2de-49fa-a045-304b04be0628" providerId="ADAL" clId="{FCAF0071-A2DB-448B-A593-9D6C10FD698B}" dt="2022-05-17T04:43:36.650" v="237"/>
          <ac:spMkLst>
            <pc:docMk/>
            <pc:sldMk cId="0" sldId="259"/>
            <ac:spMk id="5" creationId="{3D2D9B2F-D0AF-4652-AA5C-C10EB3A3FD12}"/>
          </ac:spMkLst>
        </pc:spChg>
        <pc:spChg chg="mod">
          <ac:chgData name="Ishaan Sinha" userId="e5c370a7-e2de-49fa-a045-304b04be0628" providerId="ADAL" clId="{FCAF0071-A2DB-448B-A593-9D6C10FD698B}" dt="2022-05-17T04:38:08.922" v="110" actId="255"/>
          <ac:spMkLst>
            <pc:docMk/>
            <pc:sldMk cId="0" sldId="259"/>
            <ac:spMk id="43009" creationId="{7BF022CE-3A1A-F946-9D14-30005B93108F}"/>
          </ac:spMkLst>
        </pc:spChg>
      </pc:sldChg>
      <pc:sldChg chg="del">
        <pc:chgData name="Ishaan Sinha" userId="e5c370a7-e2de-49fa-a045-304b04be0628" providerId="ADAL" clId="{FCAF0071-A2DB-448B-A593-9D6C10FD698B}" dt="2022-05-17T04:37:40.317" v="100" actId="47"/>
        <pc:sldMkLst>
          <pc:docMk/>
          <pc:sldMk cId="0" sldId="263"/>
        </pc:sldMkLst>
      </pc:sldChg>
      <pc:sldChg chg="del">
        <pc:chgData name="Ishaan Sinha" userId="e5c370a7-e2de-49fa-a045-304b04be0628" providerId="ADAL" clId="{FCAF0071-A2DB-448B-A593-9D6C10FD698B}" dt="2022-05-17T04:37:39.088" v="99" actId="47"/>
        <pc:sldMkLst>
          <pc:docMk/>
          <pc:sldMk cId="372636087" sldId="268"/>
        </pc:sldMkLst>
      </pc:sldChg>
      <pc:sldChg chg="del">
        <pc:chgData name="Ishaan Sinha" userId="e5c370a7-e2de-49fa-a045-304b04be0628" providerId="ADAL" clId="{FCAF0071-A2DB-448B-A593-9D6C10FD698B}" dt="2022-05-17T04:37:37.010" v="97" actId="47"/>
        <pc:sldMkLst>
          <pc:docMk/>
          <pc:sldMk cId="761404432" sldId="270"/>
        </pc:sldMkLst>
      </pc:sldChg>
      <pc:sldChg chg="del">
        <pc:chgData name="Ishaan Sinha" userId="e5c370a7-e2de-49fa-a045-304b04be0628" providerId="ADAL" clId="{FCAF0071-A2DB-448B-A593-9D6C10FD698B}" dt="2022-05-17T04:37:38.240" v="98" actId="47"/>
        <pc:sldMkLst>
          <pc:docMk/>
          <pc:sldMk cId="3168183829" sldId="271"/>
        </pc:sldMkLst>
      </pc:sldChg>
      <pc:sldChg chg="new del">
        <pc:chgData name="Ishaan Sinha" userId="e5c370a7-e2de-49fa-a045-304b04be0628" providerId="ADAL" clId="{FCAF0071-A2DB-448B-A593-9D6C10FD698B}" dt="2022-05-17T04:34:50.948" v="27" actId="680"/>
        <pc:sldMkLst>
          <pc:docMk/>
          <pc:sldMk cId="3061231934" sldId="272"/>
        </pc:sldMkLst>
      </pc:sldChg>
      <pc:sldChg chg="addSp delSp modSp add mod">
        <pc:chgData name="Ishaan Sinha" userId="e5c370a7-e2de-49fa-a045-304b04be0628" providerId="ADAL" clId="{FCAF0071-A2DB-448B-A593-9D6C10FD698B}" dt="2022-05-17T04:41:53.636" v="163" actId="20577"/>
        <pc:sldMkLst>
          <pc:docMk/>
          <pc:sldMk cId="3952553933" sldId="272"/>
        </pc:sldMkLst>
        <pc:spChg chg="add del mod">
          <ac:chgData name="Ishaan Sinha" userId="e5c370a7-e2de-49fa-a045-304b04be0628" providerId="ADAL" clId="{FCAF0071-A2DB-448B-A593-9D6C10FD698B}" dt="2022-05-17T04:39:27.383" v="117"/>
          <ac:spMkLst>
            <pc:docMk/>
            <pc:sldMk cId="3952553933" sldId="272"/>
            <ac:spMk id="2" creationId="{C8FBD40B-298A-54EB-107C-7803043802BE}"/>
          </ac:spMkLst>
        </pc:spChg>
        <pc:spChg chg="del">
          <ac:chgData name="Ishaan Sinha" userId="e5c370a7-e2de-49fa-a045-304b04be0628" providerId="ADAL" clId="{FCAF0071-A2DB-448B-A593-9D6C10FD698B}" dt="2022-05-17T04:40:05.260" v="123" actId="478"/>
          <ac:spMkLst>
            <pc:docMk/>
            <pc:sldMk cId="3952553933" sldId="272"/>
            <ac:spMk id="5" creationId="{3D2D9B2F-D0AF-4652-AA5C-C10EB3A3FD12}"/>
          </ac:spMkLst>
        </pc:spChg>
        <pc:spChg chg="add mod">
          <ac:chgData name="Ishaan Sinha" userId="e5c370a7-e2de-49fa-a045-304b04be0628" providerId="ADAL" clId="{FCAF0071-A2DB-448B-A593-9D6C10FD698B}" dt="2022-05-17T04:41:41.141" v="162" actId="14100"/>
          <ac:spMkLst>
            <pc:docMk/>
            <pc:sldMk cId="3952553933" sldId="272"/>
            <ac:spMk id="6" creationId="{4726F5D6-C8A1-081E-528E-8730DB0FEA13}"/>
          </ac:spMkLst>
        </pc:spChg>
        <pc:spChg chg="mod">
          <ac:chgData name="Ishaan Sinha" userId="e5c370a7-e2de-49fa-a045-304b04be0628" providerId="ADAL" clId="{FCAF0071-A2DB-448B-A593-9D6C10FD698B}" dt="2022-05-17T04:41:53.636" v="163" actId="20577"/>
          <ac:spMkLst>
            <pc:docMk/>
            <pc:sldMk cId="3952553933" sldId="272"/>
            <ac:spMk id="43009" creationId="{7BF022CE-3A1A-F946-9D14-30005B93108F}"/>
          </ac:spMkLst>
        </pc:spChg>
      </pc:sldChg>
      <pc:sldChg chg="modSp new mod">
        <pc:chgData name="Ishaan Sinha" userId="e5c370a7-e2de-49fa-a045-304b04be0628" providerId="ADAL" clId="{FCAF0071-A2DB-448B-A593-9D6C10FD698B}" dt="2022-05-17T04:41:15.558" v="160" actId="20577"/>
        <pc:sldMkLst>
          <pc:docMk/>
          <pc:sldMk cId="2567233767" sldId="273"/>
        </pc:sldMkLst>
        <pc:spChg chg="mod">
          <ac:chgData name="Ishaan Sinha" userId="e5c370a7-e2de-49fa-a045-304b04be0628" providerId="ADAL" clId="{FCAF0071-A2DB-448B-A593-9D6C10FD698B}" dt="2022-05-17T04:41:15.558" v="160" actId="20577"/>
          <ac:spMkLst>
            <pc:docMk/>
            <pc:sldMk cId="2567233767" sldId="273"/>
            <ac:spMk id="2" creationId="{9D0AC5DC-1C48-3E33-3405-E76BB0E20EAA}"/>
          </ac:spMkLst>
        </pc:spChg>
      </pc:sldChg>
      <pc:sldChg chg="new del">
        <pc:chgData name="Ishaan Sinha" userId="e5c370a7-e2de-49fa-a045-304b04be0628" providerId="ADAL" clId="{FCAF0071-A2DB-448B-A593-9D6C10FD698B}" dt="2022-05-17T04:40:41.647" v="137" actId="47"/>
        <pc:sldMkLst>
          <pc:docMk/>
          <pc:sldMk cId="2871663053" sldId="273"/>
        </pc:sldMkLst>
      </pc:sldChg>
      <pc:sldChg chg="modSp add mod">
        <pc:chgData name="Ishaan Sinha" userId="e5c370a7-e2de-49fa-a045-304b04be0628" providerId="ADAL" clId="{FCAF0071-A2DB-448B-A593-9D6C10FD698B}" dt="2022-05-17T04:42:04.042" v="175" actId="20577"/>
        <pc:sldMkLst>
          <pc:docMk/>
          <pc:sldMk cId="1152334196" sldId="274"/>
        </pc:sldMkLst>
        <pc:spChg chg="mod">
          <ac:chgData name="Ishaan Sinha" userId="e5c370a7-e2de-49fa-a045-304b04be0628" providerId="ADAL" clId="{FCAF0071-A2DB-448B-A593-9D6C10FD698B}" dt="2022-05-17T04:42:04.042" v="175" actId="20577"/>
          <ac:spMkLst>
            <pc:docMk/>
            <pc:sldMk cId="1152334196" sldId="274"/>
            <ac:spMk id="2" creationId="{9D0AC5DC-1C48-3E33-3405-E76BB0E20EAA}"/>
          </ac:spMkLst>
        </pc:spChg>
      </pc:sldChg>
      <pc:sldChg chg="modSp new mod">
        <pc:chgData name="Ishaan Sinha" userId="e5c370a7-e2de-49fa-a045-304b04be0628" providerId="ADAL" clId="{FCAF0071-A2DB-448B-A593-9D6C10FD698B}" dt="2022-05-17T04:42:16.670" v="191" actId="20577"/>
        <pc:sldMkLst>
          <pc:docMk/>
          <pc:sldMk cId="116718272" sldId="275"/>
        </pc:sldMkLst>
        <pc:spChg chg="mod">
          <ac:chgData name="Ishaan Sinha" userId="e5c370a7-e2de-49fa-a045-304b04be0628" providerId="ADAL" clId="{FCAF0071-A2DB-448B-A593-9D6C10FD698B}" dt="2022-05-17T04:42:16.670" v="191" actId="20577"/>
          <ac:spMkLst>
            <pc:docMk/>
            <pc:sldMk cId="116718272" sldId="275"/>
            <ac:spMk id="2" creationId="{E38D2BE7-264C-0F65-EC6E-B93D2624357E}"/>
          </ac:spMkLst>
        </pc:spChg>
      </pc:sldChg>
      <pc:sldChg chg="modSp new mod">
        <pc:chgData name="Ishaan Sinha" userId="e5c370a7-e2de-49fa-a045-304b04be0628" providerId="ADAL" clId="{FCAF0071-A2DB-448B-A593-9D6C10FD698B}" dt="2022-05-17T04:42:20.615" v="199" actId="20577"/>
        <pc:sldMkLst>
          <pc:docMk/>
          <pc:sldMk cId="2553817225" sldId="276"/>
        </pc:sldMkLst>
        <pc:spChg chg="mod">
          <ac:chgData name="Ishaan Sinha" userId="e5c370a7-e2de-49fa-a045-304b04be0628" providerId="ADAL" clId="{FCAF0071-A2DB-448B-A593-9D6C10FD698B}" dt="2022-05-17T04:42:20.615" v="199" actId="20577"/>
          <ac:spMkLst>
            <pc:docMk/>
            <pc:sldMk cId="2553817225" sldId="276"/>
            <ac:spMk id="2" creationId="{01F9AD72-BE56-B6B2-C96A-44B80F448638}"/>
          </ac:spMkLst>
        </pc:spChg>
      </pc:sldChg>
      <pc:sldChg chg="modSp new mod">
        <pc:chgData name="Ishaan Sinha" userId="e5c370a7-e2de-49fa-a045-304b04be0628" providerId="ADAL" clId="{FCAF0071-A2DB-448B-A593-9D6C10FD698B}" dt="2022-05-17T04:42:28.991" v="216" actId="20577"/>
        <pc:sldMkLst>
          <pc:docMk/>
          <pc:sldMk cId="3443899617" sldId="277"/>
        </pc:sldMkLst>
        <pc:spChg chg="mod">
          <ac:chgData name="Ishaan Sinha" userId="e5c370a7-e2de-49fa-a045-304b04be0628" providerId="ADAL" clId="{FCAF0071-A2DB-448B-A593-9D6C10FD698B}" dt="2022-05-17T04:42:28.991" v="216" actId="20577"/>
          <ac:spMkLst>
            <pc:docMk/>
            <pc:sldMk cId="3443899617" sldId="277"/>
            <ac:spMk id="2" creationId="{073B041E-F9B9-8581-7C42-7E9F0043DCF3}"/>
          </ac:spMkLst>
        </pc:spChg>
      </pc:sldChg>
      <pc:sldChg chg="modSp new mod">
        <pc:chgData name="Ishaan Sinha" userId="e5c370a7-e2de-49fa-a045-304b04be0628" providerId="ADAL" clId="{FCAF0071-A2DB-448B-A593-9D6C10FD698B}" dt="2022-05-17T04:42:37.017" v="232" actId="20577"/>
        <pc:sldMkLst>
          <pc:docMk/>
          <pc:sldMk cId="200278795" sldId="278"/>
        </pc:sldMkLst>
        <pc:spChg chg="mod">
          <ac:chgData name="Ishaan Sinha" userId="e5c370a7-e2de-49fa-a045-304b04be0628" providerId="ADAL" clId="{FCAF0071-A2DB-448B-A593-9D6C10FD698B}" dt="2022-05-17T04:42:37.017" v="232" actId="20577"/>
          <ac:spMkLst>
            <pc:docMk/>
            <pc:sldMk cId="200278795" sldId="278"/>
            <ac:spMk id="2" creationId="{E70C08F7-D858-5211-F4ED-C2D31BDA56EE}"/>
          </ac:spMkLst>
        </pc:spChg>
      </pc:sldChg>
    </pc:docChg>
  </pc:docChgLst>
  <pc:docChgLst>
    <pc:chgData name="Kripa Shanker Nayak" userId="da65e059-e1d8-4b74-aceb-c18660a01f10" providerId="ADAL" clId="{412F1153-14C4-224C-A03E-3E38402F3B09}"/>
    <pc:docChg chg="modSld">
      <pc:chgData name="Kripa Shanker Nayak" userId="da65e059-e1d8-4b74-aceb-c18660a01f10" providerId="ADAL" clId="{412F1153-14C4-224C-A03E-3E38402F3B09}" dt="2022-05-28T13:55:12.813" v="54" actId="1076"/>
      <pc:docMkLst>
        <pc:docMk/>
      </pc:docMkLst>
      <pc:sldChg chg="modSp mod">
        <pc:chgData name="Kripa Shanker Nayak" userId="da65e059-e1d8-4b74-aceb-c18660a01f10" providerId="ADAL" clId="{412F1153-14C4-224C-A03E-3E38402F3B09}" dt="2022-05-28T13:55:12.813" v="54" actId="1076"/>
        <pc:sldMkLst>
          <pc:docMk/>
          <pc:sldMk cId="2298706513" sldId="288"/>
        </pc:sldMkLst>
        <pc:spChg chg="mod">
          <ac:chgData name="Kripa Shanker Nayak" userId="da65e059-e1d8-4b74-aceb-c18660a01f10" providerId="ADAL" clId="{412F1153-14C4-224C-A03E-3E38402F3B09}" dt="2022-05-28T13:51:33.678" v="38" actId="208"/>
          <ac:spMkLst>
            <pc:docMk/>
            <pc:sldMk cId="2298706513" sldId="288"/>
            <ac:spMk id="3" creationId="{DD175935-496D-BB3F-2970-0FE64176BF6A}"/>
          </ac:spMkLst>
        </pc:spChg>
        <pc:spChg chg="mod">
          <ac:chgData name="Kripa Shanker Nayak" userId="da65e059-e1d8-4b74-aceb-c18660a01f10" providerId="ADAL" clId="{412F1153-14C4-224C-A03E-3E38402F3B09}" dt="2022-05-28T13:53:13.995" v="52" actId="1076"/>
          <ac:spMkLst>
            <pc:docMk/>
            <pc:sldMk cId="2298706513" sldId="288"/>
            <ac:spMk id="11" creationId="{26EEE9AC-3614-6BB8-9B0F-19B343C6B22B}"/>
          </ac:spMkLst>
        </pc:spChg>
        <pc:spChg chg="mod">
          <ac:chgData name="Kripa Shanker Nayak" userId="da65e059-e1d8-4b74-aceb-c18660a01f10" providerId="ADAL" clId="{412F1153-14C4-224C-A03E-3E38402F3B09}" dt="2022-05-28T13:55:12.813" v="54" actId="1076"/>
          <ac:spMkLst>
            <pc:docMk/>
            <pc:sldMk cId="2298706513" sldId="288"/>
            <ac:spMk id="12" creationId="{F0EDB43A-FEBC-B2C7-6264-B9DE95EFB5DB}"/>
          </ac:spMkLst>
        </pc:spChg>
        <pc:spChg chg="mod">
          <ac:chgData name="Kripa Shanker Nayak" userId="da65e059-e1d8-4b74-aceb-c18660a01f10" providerId="ADAL" clId="{412F1153-14C4-224C-A03E-3E38402F3B09}" dt="2022-05-28T13:53:03.953" v="51" actId="1076"/>
          <ac:spMkLst>
            <pc:docMk/>
            <pc:sldMk cId="2298706513" sldId="288"/>
            <ac:spMk id="15" creationId="{7971F153-0CB6-E015-41E8-8D4FBE08639D}"/>
          </ac:spMkLst>
        </pc:spChg>
        <pc:spChg chg="mod">
          <ac:chgData name="Kripa Shanker Nayak" userId="da65e059-e1d8-4b74-aceb-c18660a01f10" providerId="ADAL" clId="{412F1153-14C4-224C-A03E-3E38402F3B09}" dt="2022-05-28T13:55:06.611" v="53" actId="1076"/>
          <ac:spMkLst>
            <pc:docMk/>
            <pc:sldMk cId="2298706513" sldId="288"/>
            <ac:spMk id="16" creationId="{5A5E8B68-4C09-AF44-5D2F-E3E843A6F15F}"/>
          </ac:spMkLst>
        </pc:spChg>
        <pc:spChg chg="mod">
          <ac:chgData name="Kripa Shanker Nayak" userId="da65e059-e1d8-4b74-aceb-c18660a01f10" providerId="ADAL" clId="{412F1153-14C4-224C-A03E-3E38402F3B09}" dt="2022-05-28T13:52:11.800" v="45" actId="1076"/>
          <ac:spMkLst>
            <pc:docMk/>
            <pc:sldMk cId="2298706513" sldId="288"/>
            <ac:spMk id="20" creationId="{783CB89E-491E-B8E2-FDB5-E0FF94831409}"/>
          </ac:spMkLst>
        </pc:spChg>
        <pc:spChg chg="mod">
          <ac:chgData name="Kripa Shanker Nayak" userId="da65e059-e1d8-4b74-aceb-c18660a01f10" providerId="ADAL" clId="{412F1153-14C4-224C-A03E-3E38402F3B09}" dt="2022-05-28T13:48:40.761" v="0" actId="1076"/>
          <ac:spMkLst>
            <pc:docMk/>
            <pc:sldMk cId="2298706513" sldId="288"/>
            <ac:spMk id="25" creationId="{A9579451-E902-2467-BD7B-6E723DE7A4D0}"/>
          </ac:spMkLst>
        </pc:spChg>
        <pc:spChg chg="mod">
          <ac:chgData name="Kripa Shanker Nayak" userId="da65e059-e1d8-4b74-aceb-c18660a01f10" providerId="ADAL" clId="{412F1153-14C4-224C-A03E-3E38402F3B09}" dt="2022-05-28T13:52:18.035" v="46" actId="1076"/>
          <ac:spMkLst>
            <pc:docMk/>
            <pc:sldMk cId="2298706513" sldId="288"/>
            <ac:spMk id="26" creationId="{8D7E177D-B83A-F29F-A005-F89F9532BE9D}"/>
          </ac:spMkLst>
        </pc:spChg>
        <pc:picChg chg="mod">
          <ac:chgData name="Kripa Shanker Nayak" userId="da65e059-e1d8-4b74-aceb-c18660a01f10" providerId="ADAL" clId="{412F1153-14C4-224C-A03E-3E38402F3B09}" dt="2022-05-28T13:51:40.893" v="39" actId="1076"/>
          <ac:picMkLst>
            <pc:docMk/>
            <pc:sldMk cId="2298706513" sldId="288"/>
            <ac:picMk id="4" creationId="{8B8F956B-3802-4A91-56F6-B2F99E21A591}"/>
          </ac:picMkLst>
        </pc:picChg>
        <pc:picChg chg="mod">
          <ac:chgData name="Kripa Shanker Nayak" userId="da65e059-e1d8-4b74-aceb-c18660a01f10" providerId="ADAL" clId="{412F1153-14C4-224C-A03E-3E38402F3B09}" dt="2022-05-28T13:52:06.152" v="44" actId="1076"/>
          <ac:picMkLst>
            <pc:docMk/>
            <pc:sldMk cId="2298706513" sldId="288"/>
            <ac:picMk id="8" creationId="{A77FC3A0-B9F2-6139-6D75-C3FEF75BA57B}"/>
          </ac:picMkLst>
        </pc:picChg>
        <pc:picChg chg="mod">
          <ac:chgData name="Kripa Shanker Nayak" userId="da65e059-e1d8-4b74-aceb-c18660a01f10" providerId="ADAL" clId="{412F1153-14C4-224C-A03E-3E38402F3B09}" dt="2022-05-28T13:51:53.360" v="41" actId="1076"/>
          <ac:picMkLst>
            <pc:docMk/>
            <pc:sldMk cId="2298706513" sldId="288"/>
            <ac:picMk id="51" creationId="{C0029E14-1F3C-0681-02DE-72BD0C47AB2E}"/>
          </ac:picMkLst>
        </pc:picChg>
        <pc:picChg chg="mod">
          <ac:chgData name="Kripa Shanker Nayak" userId="da65e059-e1d8-4b74-aceb-c18660a01f10" providerId="ADAL" clId="{412F1153-14C4-224C-A03E-3E38402F3B09}" dt="2022-05-28T13:50:00.933" v="11" actId="1076"/>
          <ac:picMkLst>
            <pc:docMk/>
            <pc:sldMk cId="2298706513" sldId="288"/>
            <ac:picMk id="1028" creationId="{E9460123-2A8D-F682-B57B-A795D94422AC}"/>
          </ac:picMkLst>
        </pc:picChg>
      </pc:sldChg>
    </pc:docChg>
  </pc:docChgLst>
  <pc:docChgLst>
    <pc:chgData name="Yichen Yuan" userId="S::21yy40@queensu.ca::76a6c8d3-025b-4632-bcdb-9d398bda5351" providerId="AD" clId="Web-{6BE3CDBC-8D34-4B4B-B4B3-8C5B40D95C88}"/>
    <pc:docChg chg="modSld">
      <pc:chgData name="Yichen Yuan" userId="S::21yy40@queensu.ca::76a6c8d3-025b-4632-bcdb-9d398bda5351" providerId="AD" clId="Web-{6BE3CDBC-8D34-4B4B-B4B3-8C5B40D95C88}" dt="2022-05-25T01:13:13.029" v="54" actId="20577"/>
      <pc:docMkLst>
        <pc:docMk/>
      </pc:docMkLst>
      <pc:sldChg chg="addSp modSp">
        <pc:chgData name="Yichen Yuan" userId="S::21yy40@queensu.ca::76a6c8d3-025b-4632-bcdb-9d398bda5351" providerId="AD" clId="Web-{6BE3CDBC-8D34-4B4B-B4B3-8C5B40D95C88}" dt="2022-05-25T01:13:13.029" v="54" actId="20577"/>
        <pc:sldMkLst>
          <pc:docMk/>
          <pc:sldMk cId="1152334196" sldId="274"/>
        </pc:sldMkLst>
        <pc:spChg chg="add mod">
          <ac:chgData name="Yichen Yuan" userId="S::21yy40@queensu.ca::76a6c8d3-025b-4632-bcdb-9d398bda5351" providerId="AD" clId="Web-{6BE3CDBC-8D34-4B4B-B4B3-8C5B40D95C88}" dt="2022-05-25T01:09:08.072" v="5" actId="1076"/>
          <ac:spMkLst>
            <pc:docMk/>
            <pc:sldMk cId="1152334196" sldId="274"/>
            <ac:spMk id="11" creationId="{CEB52973-4BBB-CB1A-B810-3B3DD6A93A16}"/>
          </ac:spMkLst>
        </pc:spChg>
        <pc:spChg chg="mod">
          <ac:chgData name="Yichen Yuan" userId="S::21yy40@queensu.ca::76a6c8d3-025b-4632-bcdb-9d398bda5351" providerId="AD" clId="Web-{6BE3CDBC-8D34-4B4B-B4B3-8C5B40D95C88}" dt="2022-05-25T01:13:13.029" v="54" actId="20577"/>
          <ac:spMkLst>
            <pc:docMk/>
            <pc:sldMk cId="1152334196" sldId="274"/>
            <ac:spMk id="12" creationId="{C44D49C8-D956-82AE-CA24-C1B1D17FAEDD}"/>
          </ac:spMkLst>
        </pc:spChg>
        <pc:spChg chg="add mod">
          <ac:chgData name="Yichen Yuan" userId="S::21yy40@queensu.ca::76a6c8d3-025b-4632-bcdb-9d398bda5351" providerId="AD" clId="Web-{6BE3CDBC-8D34-4B4B-B4B3-8C5B40D95C88}" dt="2022-05-25T01:09:17.307" v="7" actId="1076"/>
          <ac:spMkLst>
            <pc:docMk/>
            <pc:sldMk cId="1152334196" sldId="274"/>
            <ac:spMk id="15" creationId="{1C82247C-28FE-8BFD-0F41-EC2969913063}"/>
          </ac:spMkLst>
        </pc:spChg>
        <pc:spChg chg="add mod">
          <ac:chgData name="Yichen Yuan" userId="S::21yy40@queensu.ca::76a6c8d3-025b-4632-bcdb-9d398bda5351" providerId="AD" clId="Web-{6BE3CDBC-8D34-4B4B-B4B3-8C5B40D95C88}" dt="2022-05-25T01:09:28.666" v="9" actId="1076"/>
          <ac:spMkLst>
            <pc:docMk/>
            <pc:sldMk cId="1152334196" sldId="274"/>
            <ac:spMk id="17" creationId="{FBDC275E-3CED-221B-229D-1516BEDF7335}"/>
          </ac:spMkLst>
        </pc:spChg>
        <pc:picChg chg="add mod">
          <ac:chgData name="Yichen Yuan" userId="S::21yy40@queensu.ca::76a6c8d3-025b-4632-bcdb-9d398bda5351" providerId="AD" clId="Web-{6BE3CDBC-8D34-4B4B-B4B3-8C5B40D95C88}" dt="2022-05-25T01:09:32.276" v="10" actId="14100"/>
          <ac:picMkLst>
            <pc:docMk/>
            <pc:sldMk cId="1152334196" sldId="274"/>
            <ac:picMk id="4" creationId="{DC98EB17-29B7-E1F8-9827-CF9035D8F148}"/>
          </ac:picMkLst>
        </pc:picChg>
      </pc:sldChg>
      <pc:sldChg chg="addSp delSp modSp">
        <pc:chgData name="Yichen Yuan" userId="S::21yy40@queensu.ca::76a6c8d3-025b-4632-bcdb-9d398bda5351" providerId="AD" clId="Web-{6BE3CDBC-8D34-4B4B-B4B3-8C5B40D95C88}" dt="2022-05-25T01:12:34.029" v="52" actId="1076"/>
        <pc:sldMkLst>
          <pc:docMk/>
          <pc:sldMk cId="4086795213" sldId="285"/>
        </pc:sldMkLst>
        <pc:spChg chg="add del mod">
          <ac:chgData name="Yichen Yuan" userId="S::21yy40@queensu.ca::76a6c8d3-025b-4632-bcdb-9d398bda5351" providerId="AD" clId="Web-{6BE3CDBC-8D34-4B4B-B4B3-8C5B40D95C88}" dt="2022-05-25T01:10:22.933" v="18"/>
          <ac:spMkLst>
            <pc:docMk/>
            <pc:sldMk cId="4086795213" sldId="285"/>
            <ac:spMk id="5" creationId="{F93CAF70-B1F6-3127-F902-B13DC466DA98}"/>
          </ac:spMkLst>
        </pc:spChg>
        <pc:spChg chg="del">
          <ac:chgData name="Yichen Yuan" userId="S::21yy40@queensu.ca::76a6c8d3-025b-4632-bcdb-9d398bda5351" providerId="AD" clId="Web-{6BE3CDBC-8D34-4B4B-B4B3-8C5B40D95C88}" dt="2022-05-25T01:09:54.292" v="15"/>
          <ac:spMkLst>
            <pc:docMk/>
            <pc:sldMk cId="4086795213" sldId="285"/>
            <ac:spMk id="7" creationId="{45E8E540-A731-6A2A-5998-0B6A2C1CDCCC}"/>
          </ac:spMkLst>
        </pc:spChg>
        <pc:spChg chg="mod">
          <ac:chgData name="Yichen Yuan" userId="S::21yy40@queensu.ca::76a6c8d3-025b-4632-bcdb-9d398bda5351" providerId="AD" clId="Web-{6BE3CDBC-8D34-4B4B-B4B3-8C5B40D95C88}" dt="2022-05-25T01:12:30.341" v="51" actId="1076"/>
          <ac:spMkLst>
            <pc:docMk/>
            <pc:sldMk cId="4086795213" sldId="285"/>
            <ac:spMk id="8" creationId="{7C8645DC-ACE2-5994-87DC-0C0B271D6717}"/>
          </ac:spMkLst>
        </pc:spChg>
        <pc:spChg chg="del">
          <ac:chgData name="Yichen Yuan" userId="S::21yy40@queensu.ca::76a6c8d3-025b-4632-bcdb-9d398bda5351" providerId="AD" clId="Web-{6BE3CDBC-8D34-4B4B-B4B3-8C5B40D95C88}" dt="2022-05-25T01:09:55.354" v="16"/>
          <ac:spMkLst>
            <pc:docMk/>
            <pc:sldMk cId="4086795213" sldId="285"/>
            <ac:spMk id="9" creationId="{2C90A56F-46AA-1795-208D-731775FAC323}"/>
          </ac:spMkLst>
        </pc:spChg>
        <pc:spChg chg="del">
          <ac:chgData name="Yichen Yuan" userId="S::21yy40@queensu.ca::76a6c8d3-025b-4632-bcdb-9d398bda5351" providerId="AD" clId="Web-{6BE3CDBC-8D34-4B4B-B4B3-8C5B40D95C88}" dt="2022-05-25T01:09:56.808" v="17"/>
          <ac:spMkLst>
            <pc:docMk/>
            <pc:sldMk cId="4086795213" sldId="285"/>
            <ac:spMk id="10" creationId="{9984568D-095B-C97A-2C11-0F2EFB0AAF3F}"/>
          </ac:spMkLst>
        </pc:spChg>
        <pc:spChg chg="add del">
          <ac:chgData name="Yichen Yuan" userId="S::21yy40@queensu.ca::76a6c8d3-025b-4632-bcdb-9d398bda5351" providerId="AD" clId="Web-{6BE3CDBC-8D34-4B4B-B4B3-8C5B40D95C88}" dt="2022-05-25T01:10:26.902" v="20"/>
          <ac:spMkLst>
            <pc:docMk/>
            <pc:sldMk cId="4086795213" sldId="285"/>
            <ac:spMk id="11" creationId="{499281F9-3F7B-E602-BFF8-5A2FBD88A737}"/>
          </ac:spMkLst>
        </pc:spChg>
        <pc:picChg chg="del">
          <ac:chgData name="Yichen Yuan" userId="S::21yy40@queensu.ca::76a6c8d3-025b-4632-bcdb-9d398bda5351" providerId="AD" clId="Web-{6BE3CDBC-8D34-4B4B-B4B3-8C5B40D95C88}" dt="2022-05-25T01:09:39.354" v="12"/>
          <ac:picMkLst>
            <pc:docMk/>
            <pc:sldMk cId="4086795213" sldId="285"/>
            <ac:picMk id="4" creationId="{D90730A2-2B46-C007-1142-346C24DEA41D}"/>
          </ac:picMkLst>
        </pc:picChg>
        <pc:picChg chg="mod">
          <ac:chgData name="Yichen Yuan" userId="S::21yy40@queensu.ca::76a6c8d3-025b-4632-bcdb-9d398bda5351" providerId="AD" clId="Web-{6BE3CDBC-8D34-4B4B-B4B3-8C5B40D95C88}" dt="2022-05-25T01:11:24.418" v="31" actId="1076"/>
          <ac:picMkLst>
            <pc:docMk/>
            <pc:sldMk cId="4086795213" sldId="285"/>
            <ac:picMk id="6" creationId="{DD32469C-563E-44C0-C1D0-ABC48D945660}"/>
          </ac:picMkLst>
        </pc:picChg>
        <pc:picChg chg="add mod">
          <ac:chgData name="Yichen Yuan" userId="S::21yy40@queensu.ca::76a6c8d3-025b-4632-bcdb-9d398bda5351" providerId="AD" clId="Web-{6BE3CDBC-8D34-4B4B-B4B3-8C5B40D95C88}" dt="2022-05-25T01:12:34.029" v="52" actId="1076"/>
          <ac:picMkLst>
            <pc:docMk/>
            <pc:sldMk cId="4086795213" sldId="285"/>
            <ac:picMk id="12" creationId="{2441DE48-CAEF-761C-727E-F9545870FF2D}"/>
          </ac:picMkLst>
        </pc:picChg>
      </pc:sldChg>
    </pc:docChg>
  </pc:docChgLst>
  <pc:docChgLst>
    <pc:chgData name="Yichen Yuan" userId="S::21yy40@queensu.ca::76a6c8d3-025b-4632-bcdb-9d398bda5351" providerId="AD" clId="Web-{569EEC9A-0AD3-4A31-ACCA-ED2D5D5227B1}"/>
    <pc:docChg chg="modSld">
      <pc:chgData name="Yichen Yuan" userId="S::21yy40@queensu.ca::76a6c8d3-025b-4632-bcdb-9d398bda5351" providerId="AD" clId="Web-{569EEC9A-0AD3-4A31-ACCA-ED2D5D5227B1}" dt="2022-05-23T16:01:54.577" v="3" actId="1076"/>
      <pc:docMkLst>
        <pc:docMk/>
      </pc:docMkLst>
      <pc:sldChg chg="addSp delSp modSp">
        <pc:chgData name="Yichen Yuan" userId="S::21yy40@queensu.ca::76a6c8d3-025b-4632-bcdb-9d398bda5351" providerId="AD" clId="Web-{569EEC9A-0AD3-4A31-ACCA-ED2D5D5227B1}" dt="2022-05-23T16:01:54.577" v="3" actId="1076"/>
        <pc:sldMkLst>
          <pc:docMk/>
          <pc:sldMk cId="1152334196" sldId="274"/>
        </pc:sldMkLst>
        <pc:spChg chg="del">
          <ac:chgData name="Yichen Yuan" userId="S::21yy40@queensu.ca::76a6c8d3-025b-4632-bcdb-9d398bda5351" providerId="AD" clId="Web-{569EEC9A-0AD3-4A31-ACCA-ED2D5D5227B1}" dt="2022-05-23T16:01:15.763" v="0"/>
          <ac:spMkLst>
            <pc:docMk/>
            <pc:sldMk cId="1152334196" sldId="274"/>
            <ac:spMk id="3" creationId="{BDC02DA8-B703-1CE9-2D9D-4DCD4C59F13E}"/>
          </ac:spMkLst>
        </pc:spChg>
        <pc:picChg chg="add mod ord">
          <ac:chgData name="Yichen Yuan" userId="S::21yy40@queensu.ca::76a6c8d3-025b-4632-bcdb-9d398bda5351" providerId="AD" clId="Web-{569EEC9A-0AD3-4A31-ACCA-ED2D5D5227B1}" dt="2022-05-23T16:01:54.577" v="3" actId="1076"/>
          <ac:picMkLst>
            <pc:docMk/>
            <pc:sldMk cId="1152334196" sldId="274"/>
            <ac:picMk id="4" creationId="{388750CD-C977-485A-E277-3FB0F2A5BF2A}"/>
          </ac:picMkLst>
        </pc:picChg>
      </pc:sldChg>
    </pc:docChg>
  </pc:docChgLst>
  <pc:docChgLst>
    <pc:chgData name="Jiali Bai" userId="6a1f4ad1-54a5-4941-80d0-e20bcbd159f8" providerId="ADAL" clId="{63EEF97F-6AAD-42C2-9BDA-4E43E7208785}"/>
    <pc:docChg chg="undo custSel modSld">
      <pc:chgData name="Jiali Bai" userId="6a1f4ad1-54a5-4941-80d0-e20bcbd159f8" providerId="ADAL" clId="{63EEF97F-6AAD-42C2-9BDA-4E43E7208785}" dt="2022-03-15T02:58:30.297" v="1" actId="14100"/>
      <pc:docMkLst>
        <pc:docMk/>
      </pc:docMkLst>
      <pc:sldChg chg="modSp mod">
        <pc:chgData name="Jiali Bai" userId="6a1f4ad1-54a5-4941-80d0-e20bcbd159f8" providerId="ADAL" clId="{63EEF97F-6AAD-42C2-9BDA-4E43E7208785}" dt="2022-03-15T02:58:30.297" v="1" actId="14100"/>
        <pc:sldMkLst>
          <pc:docMk/>
          <pc:sldMk cId="0" sldId="263"/>
        </pc:sldMkLst>
        <pc:picChg chg="mod">
          <ac:chgData name="Jiali Bai" userId="6a1f4ad1-54a5-4941-80d0-e20bcbd159f8" providerId="ADAL" clId="{63EEF97F-6AAD-42C2-9BDA-4E43E7208785}" dt="2022-03-15T02:58:30.297" v="1" actId="14100"/>
          <ac:picMkLst>
            <pc:docMk/>
            <pc:sldMk cId="0" sldId="263"/>
            <ac:picMk id="10" creationId="{6EE0B99D-9269-45FF-88AF-1E2966130717}"/>
          </ac:picMkLst>
        </pc:picChg>
      </pc:sldChg>
    </pc:docChg>
  </pc:docChgLst>
  <pc:docChgLst>
    <pc:chgData name="Juefei Chen" userId="S::21jc69@queensu.ca::629115fc-e17a-4868-b46f-ba0e0776cdb1" providerId="AD" clId="Web-{BC66AFC3-F881-498A-98B7-272BAC165A67}"/>
    <pc:docChg chg="addSld delSld modSld sldOrd">
      <pc:chgData name="Juefei Chen" userId="S::21jc69@queensu.ca::629115fc-e17a-4868-b46f-ba0e0776cdb1" providerId="AD" clId="Web-{BC66AFC3-F881-498A-98B7-272BAC165A67}" dt="2022-05-27T23:09:44.860" v="12"/>
      <pc:docMkLst>
        <pc:docMk/>
      </pc:docMkLst>
      <pc:sldChg chg="modSp add replId">
        <pc:chgData name="Juefei Chen" userId="S::21jc69@queensu.ca::629115fc-e17a-4868-b46f-ba0e0776cdb1" providerId="AD" clId="Web-{BC66AFC3-F881-498A-98B7-272BAC165A67}" dt="2022-05-27T23:08:32.797" v="3" actId="20577"/>
        <pc:sldMkLst>
          <pc:docMk/>
          <pc:sldMk cId="530575186" sldId="290"/>
        </pc:sldMkLst>
        <pc:spChg chg="mod">
          <ac:chgData name="Juefei Chen" userId="S::21jc69@queensu.ca::629115fc-e17a-4868-b46f-ba0e0776cdb1" providerId="AD" clId="Web-{BC66AFC3-F881-498A-98B7-272BAC165A67}" dt="2022-05-27T23:08:32.797" v="3" actId="20577"/>
          <ac:spMkLst>
            <pc:docMk/>
            <pc:sldMk cId="530575186" sldId="290"/>
            <ac:spMk id="59393" creationId="{63E89E69-8BF2-AF46-A06E-46D4EFBAB123}"/>
          </ac:spMkLst>
        </pc:spChg>
      </pc:sldChg>
      <pc:sldChg chg="modSp add replId">
        <pc:chgData name="Juefei Chen" userId="S::21jc69@queensu.ca::629115fc-e17a-4868-b46f-ba0e0776cdb1" providerId="AD" clId="Web-{BC66AFC3-F881-498A-98B7-272BAC165A67}" dt="2022-05-27T23:09:15.047" v="7" actId="20577"/>
        <pc:sldMkLst>
          <pc:docMk/>
          <pc:sldMk cId="3223457241" sldId="291"/>
        </pc:sldMkLst>
        <pc:spChg chg="mod">
          <ac:chgData name="Juefei Chen" userId="S::21jc69@queensu.ca::629115fc-e17a-4868-b46f-ba0e0776cdb1" providerId="AD" clId="Web-{BC66AFC3-F881-498A-98B7-272BAC165A67}" dt="2022-05-27T23:09:15.047" v="7" actId="20577"/>
          <ac:spMkLst>
            <pc:docMk/>
            <pc:sldMk cId="3223457241" sldId="291"/>
            <ac:spMk id="59393" creationId="{63E89E69-8BF2-AF46-A06E-46D4EFBAB123}"/>
          </ac:spMkLst>
        </pc:spChg>
      </pc:sldChg>
      <pc:sldChg chg="add del replId">
        <pc:chgData name="Juefei Chen" userId="S::21jc69@queensu.ca::629115fc-e17a-4868-b46f-ba0e0776cdb1" providerId="AD" clId="Web-{BC66AFC3-F881-498A-98B7-272BAC165A67}" dt="2022-05-27T23:09:44.860" v="12"/>
        <pc:sldMkLst>
          <pc:docMk/>
          <pc:sldMk cId="3232531303" sldId="292"/>
        </pc:sldMkLst>
      </pc:sldChg>
      <pc:sldChg chg="add replId">
        <pc:chgData name="Juefei Chen" userId="S::21jc69@queensu.ca::629115fc-e17a-4868-b46f-ba0e0776cdb1" providerId="AD" clId="Web-{BC66AFC3-F881-498A-98B7-272BAC165A67}" dt="2022-05-27T23:09:20.188" v="9"/>
        <pc:sldMkLst>
          <pc:docMk/>
          <pc:sldMk cId="174595487" sldId="293"/>
        </pc:sldMkLst>
      </pc:sldChg>
      <pc:sldChg chg="add ord replId">
        <pc:chgData name="Juefei Chen" userId="S::21jc69@queensu.ca::629115fc-e17a-4868-b46f-ba0e0776cdb1" providerId="AD" clId="Web-{BC66AFC3-F881-498A-98B7-272BAC165A67}" dt="2022-05-27T23:09:43.469" v="11"/>
        <pc:sldMkLst>
          <pc:docMk/>
          <pc:sldMk cId="1452768253" sldId="294"/>
        </pc:sldMkLst>
      </pc:sldChg>
    </pc:docChg>
  </pc:docChgLst>
  <pc:docChgLst>
    <pc:chgData name="Jiali Bai" userId="6a1f4ad1-54a5-4941-80d0-e20bcbd159f8" providerId="ADAL" clId="{C9459413-C606-4D92-B97A-8E59B09965C6}"/>
    <pc:docChg chg="undo custSel addSld delSld modSld sldOrd">
      <pc:chgData name="Jiali Bai" userId="6a1f4ad1-54a5-4941-80d0-e20bcbd159f8" providerId="ADAL" clId="{C9459413-C606-4D92-B97A-8E59B09965C6}" dt="2022-05-28T00:11:41.430" v="804" actId="1076"/>
      <pc:docMkLst>
        <pc:docMk/>
      </pc:docMkLst>
      <pc:sldChg chg="addSp delSp modSp mod ord modNotesTx">
        <pc:chgData name="Jiali Bai" userId="6a1f4ad1-54a5-4941-80d0-e20bcbd159f8" providerId="ADAL" clId="{C9459413-C606-4D92-B97A-8E59B09965C6}" dt="2022-05-27T20:08:45.656" v="801"/>
        <pc:sldMkLst>
          <pc:docMk/>
          <pc:sldMk cId="2553817225" sldId="276"/>
        </pc:sldMkLst>
        <pc:spChg chg="mod">
          <ac:chgData name="Jiali Bai" userId="6a1f4ad1-54a5-4941-80d0-e20bcbd159f8" providerId="ADAL" clId="{C9459413-C606-4D92-B97A-8E59B09965C6}" dt="2022-05-23T15:46:10.749" v="273" actId="20577"/>
          <ac:spMkLst>
            <pc:docMk/>
            <pc:sldMk cId="2553817225" sldId="276"/>
            <ac:spMk id="2" creationId="{01F9AD72-BE56-B6B2-C96A-44B80F448638}"/>
          </ac:spMkLst>
        </pc:spChg>
        <pc:spChg chg="del">
          <ac:chgData name="Jiali Bai" userId="6a1f4ad1-54a5-4941-80d0-e20bcbd159f8" providerId="ADAL" clId="{C9459413-C606-4D92-B97A-8E59B09965C6}" dt="2022-05-23T15:50:09.566" v="276" actId="478"/>
          <ac:spMkLst>
            <pc:docMk/>
            <pc:sldMk cId="2553817225" sldId="276"/>
            <ac:spMk id="3" creationId="{DE93BD04-AD9A-5CC9-3323-FFD219DAB100}"/>
          </ac:spMkLst>
        </pc:spChg>
        <pc:spChg chg="add del mod">
          <ac:chgData name="Jiali Bai" userId="6a1f4ad1-54a5-4941-80d0-e20bcbd159f8" providerId="ADAL" clId="{C9459413-C606-4D92-B97A-8E59B09965C6}" dt="2022-05-23T16:06:18.417" v="530" actId="478"/>
          <ac:spMkLst>
            <pc:docMk/>
            <pc:sldMk cId="2553817225" sldId="276"/>
            <ac:spMk id="4" creationId="{9BB25329-32DD-2DE9-A322-CB425DFCA7C5}"/>
          </ac:spMkLst>
        </pc:spChg>
        <pc:spChg chg="add del">
          <ac:chgData name="Jiali Bai" userId="6a1f4ad1-54a5-4941-80d0-e20bcbd159f8" providerId="ADAL" clId="{C9459413-C606-4D92-B97A-8E59B09965C6}" dt="2022-05-23T16:06:14.955" v="529" actId="478"/>
          <ac:spMkLst>
            <pc:docMk/>
            <pc:sldMk cId="2553817225" sldId="276"/>
            <ac:spMk id="8" creationId="{8CA7C214-C1FB-77F7-0FA8-5F0C6E9BB256}"/>
          </ac:spMkLst>
        </pc:spChg>
        <pc:spChg chg="add del mod">
          <ac:chgData name="Jiali Bai" userId="6a1f4ad1-54a5-4941-80d0-e20bcbd159f8" providerId="ADAL" clId="{C9459413-C606-4D92-B97A-8E59B09965C6}" dt="2022-05-23T16:06:14.955" v="529" actId="478"/>
          <ac:spMkLst>
            <pc:docMk/>
            <pc:sldMk cId="2553817225" sldId="276"/>
            <ac:spMk id="9" creationId="{8842D819-716B-B61B-1918-EAF551585FA3}"/>
          </ac:spMkLst>
        </pc:spChg>
        <pc:spChg chg="add del mod">
          <ac:chgData name="Jiali Bai" userId="6a1f4ad1-54a5-4941-80d0-e20bcbd159f8" providerId="ADAL" clId="{C9459413-C606-4D92-B97A-8E59B09965C6}" dt="2022-05-23T16:06:14.955" v="529" actId="478"/>
          <ac:spMkLst>
            <pc:docMk/>
            <pc:sldMk cId="2553817225" sldId="276"/>
            <ac:spMk id="10" creationId="{F5EAEE70-21C2-97B0-C364-05A65DC11BB6}"/>
          </ac:spMkLst>
        </pc:spChg>
        <pc:spChg chg="add del mod">
          <ac:chgData name="Jiali Bai" userId="6a1f4ad1-54a5-4941-80d0-e20bcbd159f8" providerId="ADAL" clId="{C9459413-C606-4D92-B97A-8E59B09965C6}" dt="2022-05-23T16:06:10.321" v="528" actId="478"/>
          <ac:spMkLst>
            <pc:docMk/>
            <pc:sldMk cId="2553817225" sldId="276"/>
            <ac:spMk id="11" creationId="{168905DC-8DC3-26E5-6B66-0405EB054B44}"/>
          </ac:spMkLst>
        </pc:spChg>
        <pc:graphicFrameChg chg="add del mod modGraphic">
          <ac:chgData name="Jiali Bai" userId="6a1f4ad1-54a5-4941-80d0-e20bcbd159f8" providerId="ADAL" clId="{C9459413-C606-4D92-B97A-8E59B09965C6}" dt="2022-05-26T23:20:33.619" v="655" actId="478"/>
          <ac:graphicFrameMkLst>
            <pc:docMk/>
            <pc:sldMk cId="2553817225" sldId="276"/>
            <ac:graphicFrameMk id="3" creationId="{094FEF6A-B140-7ACB-63CD-E48B716E1380}"/>
          </ac:graphicFrameMkLst>
        </pc:graphicFrameChg>
        <pc:graphicFrameChg chg="add mod modGraphic">
          <ac:chgData name="Jiali Bai" userId="6a1f4ad1-54a5-4941-80d0-e20bcbd159f8" providerId="ADAL" clId="{C9459413-C606-4D92-B97A-8E59B09965C6}" dt="2022-05-27T20:08:45.656" v="801"/>
          <ac:graphicFrameMkLst>
            <pc:docMk/>
            <pc:sldMk cId="2553817225" sldId="276"/>
            <ac:graphicFrameMk id="3" creationId="{E695FB37-19A3-B795-C41A-1C45837E31C5}"/>
          </ac:graphicFrameMkLst>
        </pc:graphicFrameChg>
        <pc:picChg chg="add del mod ord">
          <ac:chgData name="Jiali Bai" userId="6a1f4ad1-54a5-4941-80d0-e20bcbd159f8" providerId="ADAL" clId="{C9459413-C606-4D92-B97A-8E59B09965C6}" dt="2022-05-23T15:56:22.302" v="409" actId="478"/>
          <ac:picMkLst>
            <pc:docMk/>
            <pc:sldMk cId="2553817225" sldId="276"/>
            <ac:picMk id="5" creationId="{8CB80DC5-243E-2043-7911-A38F479BB3D2}"/>
          </ac:picMkLst>
        </pc:picChg>
        <pc:picChg chg="add mod">
          <ac:chgData name="Jiali Bai" userId="6a1f4ad1-54a5-4941-80d0-e20bcbd159f8" providerId="ADAL" clId="{C9459413-C606-4D92-B97A-8E59B09965C6}" dt="2022-05-27T20:07:50.451" v="800" actId="1076"/>
          <ac:picMkLst>
            <pc:docMk/>
            <pc:sldMk cId="2553817225" sldId="276"/>
            <ac:picMk id="7" creationId="{DFF522A3-54C5-9600-4704-4C467CE381F6}"/>
          </ac:picMkLst>
        </pc:picChg>
      </pc:sldChg>
      <pc:sldChg chg="addSp delSp modSp add mod modNotesTx">
        <pc:chgData name="Jiali Bai" userId="6a1f4ad1-54a5-4941-80d0-e20bcbd159f8" providerId="ADAL" clId="{C9459413-C606-4D92-B97A-8E59B09965C6}" dt="2022-05-27T20:11:31.707" v="803" actId="1076"/>
        <pc:sldMkLst>
          <pc:docMk/>
          <pc:sldMk cId="3763808270" sldId="282"/>
        </pc:sldMkLst>
        <pc:spChg chg="mod">
          <ac:chgData name="Jiali Bai" userId="6a1f4ad1-54a5-4941-80d0-e20bcbd159f8" providerId="ADAL" clId="{C9459413-C606-4D92-B97A-8E59B09965C6}" dt="2022-05-23T15:35:18.592" v="32" actId="20577"/>
          <ac:spMkLst>
            <pc:docMk/>
            <pc:sldMk cId="3763808270" sldId="282"/>
            <ac:spMk id="2" creationId="{01F9AD72-BE56-B6B2-C96A-44B80F448638}"/>
          </ac:spMkLst>
        </pc:spChg>
        <pc:spChg chg="del mod">
          <ac:chgData name="Jiali Bai" userId="6a1f4ad1-54a5-4941-80d0-e20bcbd159f8" providerId="ADAL" clId="{C9459413-C606-4D92-B97A-8E59B09965C6}" dt="2022-05-23T15:35:21.335" v="34" actId="478"/>
          <ac:spMkLst>
            <pc:docMk/>
            <pc:sldMk cId="3763808270" sldId="282"/>
            <ac:spMk id="3" creationId="{DE93BD04-AD9A-5CC9-3323-FFD219DAB100}"/>
          </ac:spMkLst>
        </pc:spChg>
        <pc:spChg chg="add mod">
          <ac:chgData name="Jiali Bai" userId="6a1f4ad1-54a5-4941-80d0-e20bcbd159f8" providerId="ADAL" clId="{C9459413-C606-4D92-B97A-8E59B09965C6}" dt="2022-05-27T20:11:31.707" v="803" actId="1076"/>
          <ac:spMkLst>
            <pc:docMk/>
            <pc:sldMk cId="3763808270" sldId="282"/>
            <ac:spMk id="9" creationId="{42523F94-4DB2-50C9-FCC7-ADAB9525AC49}"/>
          </ac:spMkLst>
        </pc:spChg>
        <pc:spChg chg="add del mod">
          <ac:chgData name="Jiali Bai" userId="6a1f4ad1-54a5-4941-80d0-e20bcbd159f8" providerId="ADAL" clId="{C9459413-C606-4D92-B97A-8E59B09965C6}" dt="2022-05-24T03:48:32.059" v="580" actId="478"/>
          <ac:spMkLst>
            <pc:docMk/>
            <pc:sldMk cId="3763808270" sldId="282"/>
            <ac:spMk id="10" creationId="{612A3B1F-9930-7FA6-18CF-18B104701710}"/>
          </ac:spMkLst>
        </pc:spChg>
        <pc:picChg chg="add del">
          <ac:chgData name="Jiali Bai" userId="6a1f4ad1-54a5-4941-80d0-e20bcbd159f8" providerId="ADAL" clId="{C9459413-C606-4D92-B97A-8E59B09965C6}" dt="2022-05-23T15:37:17.499" v="41" actId="478"/>
          <ac:picMkLst>
            <pc:docMk/>
            <pc:sldMk cId="3763808270" sldId="282"/>
            <ac:picMk id="4" creationId="{C332A728-2738-5526-4726-93A4E3D50119}"/>
          </ac:picMkLst>
        </pc:picChg>
        <pc:picChg chg="add mod">
          <ac:chgData name="Jiali Bai" userId="6a1f4ad1-54a5-4941-80d0-e20bcbd159f8" providerId="ADAL" clId="{C9459413-C606-4D92-B97A-8E59B09965C6}" dt="2022-05-23T15:39:08.068" v="60" actId="14100"/>
          <ac:picMkLst>
            <pc:docMk/>
            <pc:sldMk cId="3763808270" sldId="282"/>
            <ac:picMk id="6" creationId="{2C80A1DF-C30E-452A-0D5F-B6C29E6743B3}"/>
          </ac:picMkLst>
        </pc:picChg>
        <pc:picChg chg="add mod">
          <ac:chgData name="Jiali Bai" userId="6a1f4ad1-54a5-4941-80d0-e20bcbd159f8" providerId="ADAL" clId="{C9459413-C606-4D92-B97A-8E59B09965C6}" dt="2022-05-23T15:43:44.975" v="179" actId="1076"/>
          <ac:picMkLst>
            <pc:docMk/>
            <pc:sldMk cId="3763808270" sldId="282"/>
            <ac:picMk id="8" creationId="{0437E078-55E7-02C7-8DE5-5CE25C773FF3}"/>
          </ac:picMkLst>
        </pc:picChg>
      </pc:sldChg>
      <pc:sldChg chg="addSp delSp modSp add mod modNotesTx">
        <pc:chgData name="Jiali Bai" userId="6a1f4ad1-54a5-4941-80d0-e20bcbd159f8" providerId="ADAL" clId="{C9459413-C606-4D92-B97A-8E59B09965C6}" dt="2022-05-28T00:11:41.430" v="804" actId="1076"/>
        <pc:sldMkLst>
          <pc:docMk/>
          <pc:sldMk cId="2552470821" sldId="283"/>
        </pc:sldMkLst>
        <pc:spChg chg="mod">
          <ac:chgData name="Jiali Bai" userId="6a1f4ad1-54a5-4941-80d0-e20bcbd159f8" providerId="ADAL" clId="{C9459413-C606-4D92-B97A-8E59B09965C6}" dt="2022-05-23T16:04:54.583" v="517" actId="20577"/>
          <ac:spMkLst>
            <pc:docMk/>
            <pc:sldMk cId="2552470821" sldId="283"/>
            <ac:spMk id="2" creationId="{01F9AD72-BE56-B6B2-C96A-44B80F448638}"/>
          </ac:spMkLst>
        </pc:spChg>
        <pc:spChg chg="mod">
          <ac:chgData name="Jiali Bai" userId="6a1f4ad1-54a5-4941-80d0-e20bcbd159f8" providerId="ADAL" clId="{C9459413-C606-4D92-B97A-8E59B09965C6}" dt="2022-05-28T00:11:41.430" v="804" actId="1076"/>
          <ac:spMkLst>
            <pc:docMk/>
            <pc:sldMk cId="2552470821" sldId="283"/>
            <ac:spMk id="4" creationId="{9BB25329-32DD-2DE9-A322-CB425DFCA7C5}"/>
          </ac:spMkLst>
        </pc:spChg>
        <pc:spChg chg="mod">
          <ac:chgData name="Jiali Bai" userId="6a1f4ad1-54a5-4941-80d0-e20bcbd159f8" providerId="ADAL" clId="{C9459413-C606-4D92-B97A-8E59B09965C6}" dt="2022-05-23T16:05:41.923" v="524" actId="1076"/>
          <ac:spMkLst>
            <pc:docMk/>
            <pc:sldMk cId="2552470821" sldId="283"/>
            <ac:spMk id="8" creationId="{8CA7C214-C1FB-77F7-0FA8-5F0C6E9BB256}"/>
          </ac:spMkLst>
        </pc:spChg>
        <pc:spChg chg="mod">
          <ac:chgData name="Jiali Bai" userId="6a1f4ad1-54a5-4941-80d0-e20bcbd159f8" providerId="ADAL" clId="{C9459413-C606-4D92-B97A-8E59B09965C6}" dt="2022-05-23T23:27:12.669" v="579" actId="20577"/>
          <ac:spMkLst>
            <pc:docMk/>
            <pc:sldMk cId="2552470821" sldId="283"/>
            <ac:spMk id="9" creationId="{8842D819-716B-B61B-1918-EAF551585FA3}"/>
          </ac:spMkLst>
        </pc:spChg>
        <pc:spChg chg="mod">
          <ac:chgData name="Jiali Bai" userId="6a1f4ad1-54a5-4941-80d0-e20bcbd159f8" providerId="ADAL" clId="{C9459413-C606-4D92-B97A-8E59B09965C6}" dt="2022-05-23T16:05:53.324" v="526" actId="1076"/>
          <ac:spMkLst>
            <pc:docMk/>
            <pc:sldMk cId="2552470821" sldId="283"/>
            <ac:spMk id="10" creationId="{F5EAEE70-21C2-97B0-C364-05A65DC11BB6}"/>
          </ac:spMkLst>
        </pc:spChg>
        <pc:spChg chg="mod">
          <ac:chgData name="Jiali Bai" userId="6a1f4ad1-54a5-4941-80d0-e20bcbd159f8" providerId="ADAL" clId="{C9459413-C606-4D92-B97A-8E59B09965C6}" dt="2022-05-23T16:05:27.599" v="521" actId="403"/>
          <ac:spMkLst>
            <pc:docMk/>
            <pc:sldMk cId="2552470821" sldId="283"/>
            <ac:spMk id="11" creationId="{168905DC-8DC3-26E5-6B66-0405EB054B44}"/>
          </ac:spMkLst>
        </pc:spChg>
        <pc:spChg chg="add mod">
          <ac:chgData name="Jiali Bai" userId="6a1f4ad1-54a5-4941-80d0-e20bcbd159f8" providerId="ADAL" clId="{C9459413-C606-4D92-B97A-8E59B09965C6}" dt="2022-05-23T16:05:56.803" v="527" actId="1076"/>
          <ac:spMkLst>
            <pc:docMk/>
            <pc:sldMk cId="2552470821" sldId="283"/>
            <ac:spMk id="12" creationId="{7927BD3D-BCC3-A85B-17EA-14ED14477110}"/>
          </ac:spMkLst>
        </pc:spChg>
        <pc:spChg chg="add mod">
          <ac:chgData name="Jiali Bai" userId="6a1f4ad1-54a5-4941-80d0-e20bcbd159f8" providerId="ADAL" clId="{C9459413-C606-4D92-B97A-8E59B09965C6}" dt="2022-05-23T16:08:34.436" v="552" actId="1076"/>
          <ac:spMkLst>
            <pc:docMk/>
            <pc:sldMk cId="2552470821" sldId="283"/>
            <ac:spMk id="13" creationId="{2293C804-696C-5B7A-3B46-7880C068C5AD}"/>
          </ac:spMkLst>
        </pc:spChg>
        <pc:picChg chg="del">
          <ac:chgData name="Jiali Bai" userId="6a1f4ad1-54a5-4941-80d0-e20bcbd159f8" providerId="ADAL" clId="{C9459413-C606-4D92-B97A-8E59B09965C6}" dt="2022-05-23T16:04:49.239" v="514" actId="478"/>
          <ac:picMkLst>
            <pc:docMk/>
            <pc:sldMk cId="2552470821" sldId="283"/>
            <ac:picMk id="7" creationId="{DFF522A3-54C5-9600-4704-4C467CE381F6}"/>
          </ac:picMkLst>
        </pc:picChg>
      </pc:sldChg>
      <pc:sldChg chg="delSp add del">
        <pc:chgData name="Jiali Bai" userId="6a1f4ad1-54a5-4941-80d0-e20bcbd159f8" providerId="ADAL" clId="{C9459413-C606-4D92-B97A-8E59B09965C6}" dt="2022-05-23T15:37:08.781" v="39" actId="47"/>
        <pc:sldMkLst>
          <pc:docMk/>
          <pc:sldMk cId="2579379998" sldId="283"/>
        </pc:sldMkLst>
        <pc:spChg chg="del">
          <ac:chgData name="Jiali Bai" userId="6a1f4ad1-54a5-4941-80d0-e20bcbd159f8" providerId="ADAL" clId="{C9459413-C606-4D92-B97A-8E59B09965C6}" dt="2022-05-23T15:37:04.406" v="36" actId="478"/>
          <ac:spMkLst>
            <pc:docMk/>
            <pc:sldMk cId="2579379998" sldId="283"/>
            <ac:spMk id="3" creationId="{DE93BD04-AD9A-5CC9-3323-FFD219DAB100}"/>
          </ac:spMkLst>
        </pc:spChg>
      </pc:sldChg>
      <pc:sldChg chg="add del">
        <pc:chgData name="Jiali Bai" userId="6a1f4ad1-54a5-4941-80d0-e20bcbd159f8" providerId="ADAL" clId="{C9459413-C606-4D92-B97A-8E59B09965C6}" dt="2022-05-23T15:37:05.570" v="38"/>
        <pc:sldMkLst>
          <pc:docMk/>
          <pc:sldMk cId="3503255316" sldId="284"/>
        </pc:sldMkLst>
      </pc:sldChg>
    </pc:docChg>
  </pc:docChgLst>
  <pc:docChgLst>
    <pc:chgData name="Juefei Chen" userId="S::21jc69@queensu.ca::629115fc-e17a-4868-b46f-ba0e0776cdb1" providerId="AD" clId="Web-{1E4F6996-16F0-4221-A803-0D7546E7D846}"/>
    <pc:docChg chg="addSld modSld">
      <pc:chgData name="Juefei Chen" userId="S::21jc69@queensu.ca::629115fc-e17a-4868-b46f-ba0e0776cdb1" providerId="AD" clId="Web-{1E4F6996-16F0-4221-A803-0D7546E7D846}" dt="2022-03-15T18:55:12.619" v="19"/>
      <pc:docMkLst>
        <pc:docMk/>
      </pc:docMkLst>
      <pc:sldChg chg="addSp modSp new mod modClrScheme chgLayout">
        <pc:chgData name="Juefei Chen" userId="S::21jc69@queensu.ca::629115fc-e17a-4868-b46f-ba0e0776cdb1" providerId="AD" clId="Web-{1E4F6996-16F0-4221-A803-0D7546E7D846}" dt="2022-03-15T18:55:12.619" v="19"/>
        <pc:sldMkLst>
          <pc:docMk/>
          <pc:sldMk cId="3168183829" sldId="271"/>
        </pc:sldMkLst>
        <pc:spChg chg="mod">
          <ac:chgData name="Juefei Chen" userId="S::21jc69@queensu.ca::629115fc-e17a-4868-b46f-ba0e0776cdb1" providerId="AD" clId="Web-{1E4F6996-16F0-4221-A803-0D7546E7D846}" dt="2022-03-15T18:55:12.619" v="19"/>
          <ac:spMkLst>
            <pc:docMk/>
            <pc:sldMk cId="3168183829" sldId="271"/>
            <ac:spMk id="2" creationId="{EA5E1FB2-89D0-4A16-91F8-02423B6711C1}"/>
          </ac:spMkLst>
        </pc:spChg>
        <pc:picChg chg="add mod">
          <ac:chgData name="Juefei Chen" userId="S::21jc69@queensu.ca::629115fc-e17a-4868-b46f-ba0e0776cdb1" providerId="AD" clId="Web-{1E4F6996-16F0-4221-A803-0D7546E7D846}" dt="2022-03-15T18:55:12.619" v="19"/>
          <ac:picMkLst>
            <pc:docMk/>
            <pc:sldMk cId="3168183829" sldId="271"/>
            <ac:picMk id="3" creationId="{5B79A1BD-DAB9-4045-A38B-48D97E121E87}"/>
          </ac:picMkLst>
        </pc:picChg>
      </pc:sldChg>
    </pc:docChg>
  </pc:docChgLst>
  <pc:docChgLst>
    <pc:chgData name="Yichen Yuan" userId="S::21yy40@queensu.ca::76a6c8d3-025b-4632-bcdb-9d398bda5351" providerId="AD" clId="Web-{0F08A156-F7C9-4317-9474-58DD712D6211}"/>
    <pc:docChg chg="modSld">
      <pc:chgData name="Yichen Yuan" userId="S::21yy40@queensu.ca::76a6c8d3-025b-4632-bcdb-9d398bda5351" providerId="AD" clId="Web-{0F08A156-F7C9-4317-9474-58DD712D6211}" dt="2022-05-23T16:23:20.476" v="312" actId="20577"/>
      <pc:docMkLst>
        <pc:docMk/>
      </pc:docMkLst>
      <pc:sldChg chg="addSp delSp modSp">
        <pc:chgData name="Yichen Yuan" userId="S::21yy40@queensu.ca::76a6c8d3-025b-4632-bcdb-9d398bda5351" providerId="AD" clId="Web-{0F08A156-F7C9-4317-9474-58DD712D6211}" dt="2022-05-23T16:23:20.476" v="312" actId="20577"/>
        <pc:sldMkLst>
          <pc:docMk/>
          <pc:sldMk cId="1152334196" sldId="274"/>
        </pc:sldMkLst>
        <pc:spChg chg="mod">
          <ac:chgData name="Yichen Yuan" userId="S::21yy40@queensu.ca::76a6c8d3-025b-4632-bcdb-9d398bda5351" providerId="AD" clId="Web-{0F08A156-F7C9-4317-9474-58DD712D6211}" dt="2022-05-23T16:22:27.007" v="289" actId="20577"/>
          <ac:spMkLst>
            <pc:docMk/>
            <pc:sldMk cId="1152334196" sldId="274"/>
            <ac:spMk id="2" creationId="{9D0AC5DC-1C48-3E33-3405-E76BB0E20EAA}"/>
          </ac:spMkLst>
        </pc:spChg>
        <pc:spChg chg="add mod">
          <ac:chgData name="Yichen Yuan" userId="S::21yy40@queensu.ca::76a6c8d3-025b-4632-bcdb-9d398bda5351" providerId="AD" clId="Web-{0F08A156-F7C9-4317-9474-58DD712D6211}" dt="2022-05-23T16:23:20.476" v="312" actId="20577"/>
          <ac:spMkLst>
            <pc:docMk/>
            <pc:sldMk cId="1152334196" sldId="274"/>
            <ac:spMk id="12" creationId="{C44D49C8-D956-82AE-CA24-C1B1D17FAEDD}"/>
          </ac:spMkLst>
        </pc:spChg>
        <pc:picChg chg="mod">
          <ac:chgData name="Yichen Yuan" userId="S::21yy40@queensu.ca::76a6c8d3-025b-4632-bcdb-9d398bda5351" providerId="AD" clId="Web-{0F08A156-F7C9-4317-9474-58DD712D6211}" dt="2022-05-23T16:21:22.960" v="264" actId="1076"/>
          <ac:picMkLst>
            <pc:docMk/>
            <pc:sldMk cId="1152334196" sldId="274"/>
            <ac:picMk id="3" creationId="{A63B1F66-590B-EAAF-DD7A-5773B3D3A2A5}"/>
          </ac:picMkLst>
        </pc:picChg>
        <pc:picChg chg="mod">
          <ac:chgData name="Yichen Yuan" userId="S::21yy40@queensu.ca::76a6c8d3-025b-4632-bcdb-9d398bda5351" providerId="AD" clId="Web-{0F08A156-F7C9-4317-9474-58DD712D6211}" dt="2022-05-23T16:17:16.115" v="59" actId="14100"/>
          <ac:picMkLst>
            <pc:docMk/>
            <pc:sldMk cId="1152334196" sldId="274"/>
            <ac:picMk id="4" creationId="{388750CD-C977-485A-E277-3FB0F2A5BF2A}"/>
          </ac:picMkLst>
        </pc:picChg>
        <pc:picChg chg="mod">
          <ac:chgData name="Yichen Yuan" userId="S::21yy40@queensu.ca::76a6c8d3-025b-4632-bcdb-9d398bda5351" providerId="AD" clId="Web-{0F08A156-F7C9-4317-9474-58DD712D6211}" dt="2022-05-23T16:20:32.975" v="231" actId="1076"/>
          <ac:picMkLst>
            <pc:docMk/>
            <pc:sldMk cId="1152334196" sldId="274"/>
            <ac:picMk id="5" creationId="{75B0867F-1447-CDD0-B674-4FAF860FA7AE}"/>
          </ac:picMkLst>
        </pc:picChg>
        <pc:picChg chg="add mod">
          <ac:chgData name="Yichen Yuan" userId="S::21yy40@queensu.ca::76a6c8d3-025b-4632-bcdb-9d398bda5351" providerId="AD" clId="Web-{0F08A156-F7C9-4317-9474-58DD712D6211}" dt="2022-05-23T16:20:36.131" v="232" actId="1076"/>
          <ac:picMkLst>
            <pc:docMk/>
            <pc:sldMk cId="1152334196" sldId="274"/>
            <ac:picMk id="6" creationId="{05E4BF8A-9D4E-A889-C39A-6E8E6C7088E5}"/>
          </ac:picMkLst>
        </pc:picChg>
        <pc:picChg chg="add mod">
          <ac:chgData name="Yichen Yuan" userId="S::21yy40@queensu.ca::76a6c8d3-025b-4632-bcdb-9d398bda5351" providerId="AD" clId="Web-{0F08A156-F7C9-4317-9474-58DD712D6211}" dt="2022-05-23T16:20:24.678" v="229" actId="1076"/>
          <ac:picMkLst>
            <pc:docMk/>
            <pc:sldMk cId="1152334196" sldId="274"/>
            <ac:picMk id="7" creationId="{B1A3A9A8-3388-CEC5-27E8-188E782AE849}"/>
          </ac:picMkLst>
        </pc:picChg>
        <pc:picChg chg="add mod">
          <ac:chgData name="Yichen Yuan" userId="S::21yy40@queensu.ca::76a6c8d3-025b-4632-bcdb-9d398bda5351" providerId="AD" clId="Web-{0F08A156-F7C9-4317-9474-58DD712D6211}" dt="2022-05-23T16:20:23.303" v="228" actId="1076"/>
          <ac:picMkLst>
            <pc:docMk/>
            <pc:sldMk cId="1152334196" sldId="274"/>
            <ac:picMk id="8" creationId="{5BE30817-5C2D-E870-7CA7-55979B594FD4}"/>
          </ac:picMkLst>
        </pc:picChg>
        <pc:picChg chg="add mod">
          <ac:chgData name="Yichen Yuan" userId="S::21yy40@queensu.ca::76a6c8d3-025b-4632-bcdb-9d398bda5351" providerId="AD" clId="Web-{0F08A156-F7C9-4317-9474-58DD712D6211}" dt="2022-05-23T16:20:21.975" v="227" actId="1076"/>
          <ac:picMkLst>
            <pc:docMk/>
            <pc:sldMk cId="1152334196" sldId="274"/>
            <ac:picMk id="9" creationId="{1F7912E1-6775-2477-9185-5C3F8DC1AC4A}"/>
          </ac:picMkLst>
        </pc:picChg>
        <pc:picChg chg="add del mod">
          <ac:chgData name="Yichen Yuan" userId="S::21yy40@queensu.ca::76a6c8d3-025b-4632-bcdb-9d398bda5351" providerId="AD" clId="Web-{0F08A156-F7C9-4317-9474-58DD712D6211}" dt="2022-05-23T16:14:02.833" v="14"/>
          <ac:picMkLst>
            <pc:docMk/>
            <pc:sldMk cId="1152334196" sldId="274"/>
            <ac:picMk id="10" creationId="{270F8984-C3C8-48B5-C0D1-D4239D8CB775}"/>
          </ac:picMkLst>
        </pc:picChg>
        <pc:picChg chg="add del mod">
          <ac:chgData name="Yichen Yuan" userId="S::21yy40@queensu.ca::76a6c8d3-025b-4632-bcdb-9d398bda5351" providerId="AD" clId="Web-{0F08A156-F7C9-4317-9474-58DD712D6211}" dt="2022-05-23T16:14:32.348" v="18"/>
          <ac:picMkLst>
            <pc:docMk/>
            <pc:sldMk cId="1152334196" sldId="274"/>
            <ac:picMk id="11" creationId="{38649829-72E0-94F5-0204-D001D39FC62A}"/>
          </ac:picMkLst>
        </pc:picChg>
      </pc:sldChg>
    </pc:docChg>
  </pc:docChgLst>
  <pc:docChgLst>
    <pc:chgData name="Yichen Yuan" userId="S::21yy40@queensu.ca::76a6c8d3-025b-4632-bcdb-9d398bda5351" providerId="AD" clId="Web-{E0E78E10-4C63-4BE5-9478-9147C712854E}"/>
    <pc:docChg chg="addSld modSld">
      <pc:chgData name="Yichen Yuan" userId="S::21yy40@queensu.ca::76a6c8d3-025b-4632-bcdb-9d398bda5351" providerId="AD" clId="Web-{E0E78E10-4C63-4BE5-9478-9147C712854E}" dt="2022-03-13T18:54:46.803" v="950"/>
      <pc:docMkLst>
        <pc:docMk/>
      </pc:docMkLst>
      <pc:sldChg chg="modSp">
        <pc:chgData name="Yichen Yuan" userId="S::21yy40@queensu.ca::76a6c8d3-025b-4632-bcdb-9d398bda5351" providerId="AD" clId="Web-{E0E78E10-4C63-4BE5-9478-9147C712854E}" dt="2022-03-13T18:04:07.641" v="3" actId="1076"/>
        <pc:sldMkLst>
          <pc:docMk/>
          <pc:sldMk cId="0" sldId="263"/>
        </pc:sldMkLst>
        <pc:picChg chg="mod">
          <ac:chgData name="Yichen Yuan" userId="S::21yy40@queensu.ca::76a6c8d3-025b-4632-bcdb-9d398bda5351" providerId="AD" clId="Web-{E0E78E10-4C63-4BE5-9478-9147C712854E}" dt="2022-03-13T18:04:07.641" v="3" actId="1076"/>
          <ac:picMkLst>
            <pc:docMk/>
            <pc:sldMk cId="0" sldId="263"/>
            <ac:picMk id="3" creationId="{08863213-408B-443D-860C-014B2254B0CB}"/>
          </ac:picMkLst>
        </pc:picChg>
        <pc:picChg chg="mod">
          <ac:chgData name="Yichen Yuan" userId="S::21yy40@queensu.ca::76a6c8d3-025b-4632-bcdb-9d398bda5351" providerId="AD" clId="Web-{E0E78E10-4C63-4BE5-9478-9147C712854E}" dt="2022-03-13T18:03:58.625" v="2" actId="1076"/>
          <ac:picMkLst>
            <pc:docMk/>
            <pc:sldMk cId="0" sldId="263"/>
            <ac:picMk id="10" creationId="{6EE0B99D-9269-45FF-88AF-1E2966130717}"/>
          </ac:picMkLst>
        </pc:picChg>
      </pc:sldChg>
      <pc:sldChg chg="modSp">
        <pc:chgData name="Yichen Yuan" userId="S::21yy40@queensu.ca::76a6c8d3-025b-4632-bcdb-9d398bda5351" providerId="AD" clId="Web-{E0E78E10-4C63-4BE5-9478-9147C712854E}" dt="2022-03-13T18:14:03.167" v="7" actId="1076"/>
        <pc:sldMkLst>
          <pc:docMk/>
          <pc:sldMk cId="372636087" sldId="268"/>
        </pc:sldMkLst>
        <pc:picChg chg="mod">
          <ac:chgData name="Yichen Yuan" userId="S::21yy40@queensu.ca::76a6c8d3-025b-4632-bcdb-9d398bda5351" providerId="AD" clId="Web-{E0E78E10-4C63-4BE5-9478-9147C712854E}" dt="2022-03-13T18:14:03.167" v="7" actId="1076"/>
          <ac:picMkLst>
            <pc:docMk/>
            <pc:sldMk cId="372636087" sldId="268"/>
            <ac:picMk id="11" creationId="{F4AA5B57-9772-4A60-A3E7-3AA1280C1739}"/>
          </ac:picMkLst>
        </pc:picChg>
      </pc:sldChg>
      <pc:sldChg chg="addSp delSp modSp mod modClrScheme chgLayout">
        <pc:chgData name="Yichen Yuan" userId="S::21yy40@queensu.ca::76a6c8d3-025b-4632-bcdb-9d398bda5351" providerId="AD" clId="Web-{E0E78E10-4C63-4BE5-9478-9147C712854E}" dt="2022-03-13T18:54:46.803" v="950"/>
        <pc:sldMkLst>
          <pc:docMk/>
          <pc:sldMk cId="761404432" sldId="270"/>
        </pc:sldMkLst>
        <pc:spChg chg="mod">
          <ac:chgData name="Yichen Yuan" userId="S::21yy40@queensu.ca::76a6c8d3-025b-4632-bcdb-9d398bda5351" providerId="AD" clId="Web-{E0E78E10-4C63-4BE5-9478-9147C712854E}" dt="2022-03-13T18:54:46.803" v="950"/>
          <ac:spMkLst>
            <pc:docMk/>
            <pc:sldMk cId="761404432" sldId="270"/>
            <ac:spMk id="4" creationId="{B6F27786-9681-4377-97C3-FD360CEEA868}"/>
          </ac:spMkLst>
        </pc:spChg>
        <pc:spChg chg="add del mod">
          <ac:chgData name="Yichen Yuan" userId="S::21yy40@queensu.ca::76a6c8d3-025b-4632-bcdb-9d398bda5351" providerId="AD" clId="Web-{E0E78E10-4C63-4BE5-9478-9147C712854E}" dt="2022-03-13T18:54:46.803" v="950"/>
          <ac:spMkLst>
            <pc:docMk/>
            <pc:sldMk cId="761404432" sldId="270"/>
            <ac:spMk id="70" creationId="{2E3FF587-DBB6-3109-BC58-D3B3418A9977}"/>
          </ac:spMkLst>
        </pc:spChg>
        <pc:spChg chg="mod">
          <ac:chgData name="Yichen Yuan" userId="S::21yy40@queensu.ca::76a6c8d3-025b-4632-bcdb-9d398bda5351" providerId="AD" clId="Web-{E0E78E10-4C63-4BE5-9478-9147C712854E}" dt="2022-03-13T18:54:46.803" v="950"/>
          <ac:spMkLst>
            <pc:docMk/>
            <pc:sldMk cId="761404432" sldId="270"/>
            <ac:spMk id="53249" creationId="{6E6F36EA-4D94-9E4D-9838-7027565191CF}"/>
          </ac:spMkLst>
        </pc:spChg>
      </pc:sldChg>
      <pc:sldChg chg="modSp">
        <pc:chgData name="Yichen Yuan" userId="S::21yy40@queensu.ca::76a6c8d3-025b-4632-bcdb-9d398bda5351" providerId="AD" clId="Web-{E0E78E10-4C63-4BE5-9478-9147C712854E}" dt="2022-03-13T18:10:32.039" v="5" actId="14100"/>
        <pc:sldMkLst>
          <pc:docMk/>
          <pc:sldMk cId="429536864" sldId="271"/>
        </pc:sldMkLst>
        <pc:picChg chg="mod">
          <ac:chgData name="Yichen Yuan" userId="S::21yy40@queensu.ca::76a6c8d3-025b-4632-bcdb-9d398bda5351" providerId="AD" clId="Web-{E0E78E10-4C63-4BE5-9478-9147C712854E}" dt="2022-03-13T18:10:32.039" v="5" actId="14100"/>
          <ac:picMkLst>
            <pc:docMk/>
            <pc:sldMk cId="429536864" sldId="271"/>
            <ac:picMk id="5" creationId="{A85C69B8-8BFC-46A4-94F0-1B3D6DB29CF1}"/>
          </ac:picMkLst>
        </pc:picChg>
      </pc:sldChg>
      <pc:sldChg chg="addSp modSp new">
        <pc:chgData name="Yichen Yuan" userId="S::21yy40@queensu.ca::76a6c8d3-025b-4632-bcdb-9d398bda5351" providerId="AD" clId="Web-{E0E78E10-4C63-4BE5-9478-9147C712854E}" dt="2022-03-13T18:49:36.257" v="948" actId="14100"/>
        <pc:sldMkLst>
          <pc:docMk/>
          <pc:sldMk cId="3293146151" sldId="272"/>
        </pc:sldMkLst>
        <pc:spChg chg="mod">
          <ac:chgData name="Yichen Yuan" userId="S::21yy40@queensu.ca::76a6c8d3-025b-4632-bcdb-9d398bda5351" providerId="AD" clId="Web-{E0E78E10-4C63-4BE5-9478-9147C712854E}" dt="2022-03-13T18:18:53.829" v="44" actId="20577"/>
          <ac:spMkLst>
            <pc:docMk/>
            <pc:sldMk cId="3293146151" sldId="272"/>
            <ac:spMk id="2" creationId="{947CE14B-FEF2-48C8-A8E8-6FDF28F16B5E}"/>
          </ac:spMkLst>
        </pc:spChg>
        <pc:spChg chg="add mod">
          <ac:chgData name="Yichen Yuan" userId="S::21yy40@queensu.ca::76a6c8d3-025b-4632-bcdb-9d398bda5351" providerId="AD" clId="Web-{E0E78E10-4C63-4BE5-9478-9147C712854E}" dt="2022-03-13T18:46:35.504" v="947" actId="1076"/>
          <ac:spMkLst>
            <pc:docMk/>
            <pc:sldMk cId="3293146151" sldId="272"/>
            <ac:spMk id="5" creationId="{0DFF8026-59F8-4DED-94F1-A445842F6834}"/>
          </ac:spMkLst>
        </pc:spChg>
        <pc:picChg chg="add mod">
          <ac:chgData name="Yichen Yuan" userId="S::21yy40@queensu.ca::76a6c8d3-025b-4632-bcdb-9d398bda5351" providerId="AD" clId="Web-{E0E78E10-4C63-4BE5-9478-9147C712854E}" dt="2022-03-13T18:49:36.257" v="948" actId="14100"/>
          <ac:picMkLst>
            <pc:docMk/>
            <pc:sldMk cId="3293146151" sldId="272"/>
            <ac:picMk id="3" creationId="{8892BAFD-2112-4EB3-84A6-C322B295FB65}"/>
          </ac:picMkLst>
        </pc:picChg>
        <pc:picChg chg="add mod">
          <ac:chgData name="Yichen Yuan" userId="S::21yy40@queensu.ca::76a6c8d3-025b-4632-bcdb-9d398bda5351" providerId="AD" clId="Web-{E0E78E10-4C63-4BE5-9478-9147C712854E}" dt="2022-03-13T18:26:26.821" v="297" actId="1076"/>
          <ac:picMkLst>
            <pc:docMk/>
            <pc:sldMk cId="3293146151" sldId="272"/>
            <ac:picMk id="4" creationId="{358D652D-7DFC-4B27-A938-0B73BCDCD16E}"/>
          </ac:picMkLst>
        </pc:picChg>
      </pc:sldChg>
    </pc:docChg>
  </pc:docChgLst>
  <pc:docChgLst>
    <pc:chgData name="Ishaan Sinha" userId="S::20is38@queensu.ca::e5c370a7-e2de-49fa-a045-304b04be0628" providerId="AD" clId="Web-{C9E2E3E3-CE46-4C20-A28E-EE731AB1518E}"/>
    <pc:docChg chg="addSld delSld modSld">
      <pc:chgData name="Ishaan Sinha" userId="S::20is38@queensu.ca::e5c370a7-e2de-49fa-a045-304b04be0628" providerId="AD" clId="Web-{C9E2E3E3-CE46-4C20-A28E-EE731AB1518E}" dt="2022-05-25T03:35:43.443" v="16" actId="20577"/>
      <pc:docMkLst>
        <pc:docMk/>
      </pc:docMkLst>
      <pc:sldChg chg="del">
        <pc:chgData name="Ishaan Sinha" userId="S::20is38@queensu.ca::e5c370a7-e2de-49fa-a045-304b04be0628" providerId="AD" clId="Web-{C9E2E3E3-CE46-4C20-A28E-EE731AB1518E}" dt="2022-05-25T03:35:01.912" v="1"/>
        <pc:sldMkLst>
          <pc:docMk/>
          <pc:sldMk cId="1093896271" sldId="279"/>
        </pc:sldMkLst>
      </pc:sldChg>
      <pc:sldChg chg="modSp add">
        <pc:chgData name="Ishaan Sinha" userId="S::20is38@queensu.ca::e5c370a7-e2de-49fa-a045-304b04be0628" providerId="AD" clId="Web-{C9E2E3E3-CE46-4C20-A28E-EE731AB1518E}" dt="2022-05-25T03:35:43.443" v="16" actId="20577"/>
        <pc:sldMkLst>
          <pc:docMk/>
          <pc:sldMk cId="3200684395" sldId="286"/>
        </pc:sldMkLst>
        <pc:spChg chg="mod">
          <ac:chgData name="Ishaan Sinha" userId="S::20is38@queensu.ca::e5c370a7-e2de-49fa-a045-304b04be0628" providerId="AD" clId="Web-{C9E2E3E3-CE46-4C20-A28E-EE731AB1518E}" dt="2022-05-25T03:35:43.443" v="16" actId="20577"/>
          <ac:spMkLst>
            <pc:docMk/>
            <pc:sldMk cId="3200684395" sldId="286"/>
            <ac:spMk id="3" creationId="{BDC02DA8-B703-1CE9-2D9D-4DCD4C59F13E}"/>
          </ac:spMkLst>
        </pc:spChg>
      </pc:sldChg>
    </pc:docChg>
  </pc:docChgLst>
  <pc:docChgLst>
    <pc:chgData name="Yichen Yuan" userId="S::21yy40@queensu.ca::76a6c8d3-025b-4632-bcdb-9d398bda5351" providerId="AD" clId="Web-{406F6B34-E60B-4B12-990E-E7E63618894F}"/>
    <pc:docChg chg="modSld">
      <pc:chgData name="Yichen Yuan" userId="S::21yy40@queensu.ca::76a6c8d3-025b-4632-bcdb-9d398bda5351" providerId="AD" clId="Web-{406F6B34-E60B-4B12-990E-E7E63618894F}" dt="2022-05-28T02:00:38.022" v="51" actId="1076"/>
      <pc:docMkLst>
        <pc:docMk/>
      </pc:docMkLst>
      <pc:sldChg chg="modSp">
        <pc:chgData name="Yichen Yuan" userId="S::21yy40@queensu.ca::76a6c8d3-025b-4632-bcdb-9d398bda5351" providerId="AD" clId="Web-{406F6B34-E60B-4B12-990E-E7E63618894F}" dt="2022-05-28T02:00:38.022" v="51" actId="1076"/>
        <pc:sldMkLst>
          <pc:docMk/>
          <pc:sldMk cId="1152334196" sldId="274"/>
        </pc:sldMkLst>
        <pc:spChg chg="mod">
          <ac:chgData name="Yichen Yuan" userId="S::21yy40@queensu.ca::76a6c8d3-025b-4632-bcdb-9d398bda5351" providerId="AD" clId="Web-{406F6B34-E60B-4B12-990E-E7E63618894F}" dt="2022-05-28T02:00:35.490" v="50" actId="14100"/>
          <ac:spMkLst>
            <pc:docMk/>
            <pc:sldMk cId="1152334196" sldId="274"/>
            <ac:spMk id="12" creationId="{C44D49C8-D956-82AE-CA24-C1B1D17FAEDD}"/>
          </ac:spMkLst>
        </pc:spChg>
        <pc:picChg chg="mod">
          <ac:chgData name="Yichen Yuan" userId="S::21yy40@queensu.ca::76a6c8d3-025b-4632-bcdb-9d398bda5351" providerId="AD" clId="Web-{406F6B34-E60B-4B12-990E-E7E63618894F}" dt="2022-05-28T02:00:38.022" v="51" actId="1076"/>
          <ac:picMkLst>
            <pc:docMk/>
            <pc:sldMk cId="1152334196" sldId="274"/>
            <ac:picMk id="4" creationId="{DC98EB17-29B7-E1F8-9827-CF9035D8F148}"/>
          </ac:picMkLst>
        </pc:picChg>
      </pc:sldChg>
    </pc:docChg>
  </pc:docChgLst>
  <pc:docChgLst>
    <pc:chgData name="Juefei Chen" userId="629115fc-e17a-4868-b46f-ba0e0776cdb1" providerId="ADAL" clId="{66C87EB0-74D6-9848-812C-6EE637C807E0}"/>
    <pc:docChg chg="undo custSel addSld delSld modSld">
      <pc:chgData name="Juefei Chen" userId="629115fc-e17a-4868-b46f-ba0e0776cdb1" providerId="ADAL" clId="{66C87EB0-74D6-9848-812C-6EE637C807E0}" dt="2022-05-28T00:04:29.791" v="2852" actId="20577"/>
      <pc:docMkLst>
        <pc:docMk/>
      </pc:docMkLst>
      <pc:sldChg chg="addSp delSp modSp mod modClrScheme chgLayout modNotesTx">
        <pc:chgData name="Juefei Chen" userId="629115fc-e17a-4868-b46f-ba0e0776cdb1" providerId="ADAL" clId="{66C87EB0-74D6-9848-812C-6EE637C807E0}" dt="2022-05-24T01:13:46.448" v="1989" actId="20577"/>
        <pc:sldMkLst>
          <pc:docMk/>
          <pc:sldMk cId="3443899617" sldId="277"/>
        </pc:sldMkLst>
        <pc:spChg chg="mod">
          <ac:chgData name="Juefei Chen" userId="629115fc-e17a-4868-b46f-ba0e0776cdb1" providerId="ADAL" clId="{66C87EB0-74D6-9848-812C-6EE637C807E0}" dt="2022-05-23T01:53:41.834" v="653" actId="20577"/>
          <ac:spMkLst>
            <pc:docMk/>
            <pc:sldMk cId="3443899617" sldId="277"/>
            <ac:spMk id="2" creationId="{073B041E-F9B9-8581-7C42-7E9F0043DCF3}"/>
          </ac:spMkLst>
        </pc:spChg>
        <pc:spChg chg="del">
          <ac:chgData name="Juefei Chen" userId="629115fc-e17a-4868-b46f-ba0e0776cdb1" providerId="ADAL" clId="{66C87EB0-74D6-9848-812C-6EE637C807E0}" dt="2022-05-22T20:04:46.343" v="0" actId="931"/>
          <ac:spMkLst>
            <pc:docMk/>
            <pc:sldMk cId="3443899617" sldId="277"/>
            <ac:spMk id="3" creationId="{7F0D9DA5-07F2-5898-16CC-A53B0BB77C69}"/>
          </ac:spMkLst>
        </pc:spChg>
        <pc:spChg chg="add mod">
          <ac:chgData name="Juefei Chen" userId="629115fc-e17a-4868-b46f-ba0e0776cdb1" providerId="ADAL" clId="{66C87EB0-74D6-9848-812C-6EE637C807E0}" dt="2022-05-23T01:54:53.156" v="696" actId="1076"/>
          <ac:spMkLst>
            <pc:docMk/>
            <pc:sldMk cId="3443899617" sldId="277"/>
            <ac:spMk id="7" creationId="{7452B8A0-258F-50EF-CD79-97099D394AFA}"/>
          </ac:spMkLst>
        </pc:spChg>
        <pc:spChg chg="add mod">
          <ac:chgData name="Juefei Chen" userId="629115fc-e17a-4868-b46f-ba0e0776cdb1" providerId="ADAL" clId="{66C87EB0-74D6-9848-812C-6EE637C807E0}" dt="2022-05-23T01:55:33.014" v="716" actId="1076"/>
          <ac:spMkLst>
            <pc:docMk/>
            <pc:sldMk cId="3443899617" sldId="277"/>
            <ac:spMk id="8" creationId="{3DC8BDBB-0912-90BE-EC28-B42C21511565}"/>
          </ac:spMkLst>
        </pc:spChg>
        <pc:spChg chg="add mod">
          <ac:chgData name="Juefei Chen" userId="629115fc-e17a-4868-b46f-ba0e0776cdb1" providerId="ADAL" clId="{66C87EB0-74D6-9848-812C-6EE637C807E0}" dt="2022-05-23T01:54:11.321" v="669" actId="1076"/>
          <ac:spMkLst>
            <pc:docMk/>
            <pc:sldMk cId="3443899617" sldId="277"/>
            <ac:spMk id="10" creationId="{4BECCDFC-896D-D98F-7808-996C33B50033}"/>
          </ac:spMkLst>
        </pc:spChg>
        <pc:picChg chg="add mod">
          <ac:chgData name="Juefei Chen" userId="629115fc-e17a-4868-b46f-ba0e0776cdb1" providerId="ADAL" clId="{66C87EB0-74D6-9848-812C-6EE637C807E0}" dt="2022-05-23T01:55:46.391" v="721" actId="1076"/>
          <ac:picMkLst>
            <pc:docMk/>
            <pc:sldMk cId="3443899617" sldId="277"/>
            <ac:picMk id="5" creationId="{CF7227ED-CB2D-E462-7A29-EEDE0C3D8828}"/>
          </ac:picMkLst>
        </pc:picChg>
        <pc:picChg chg="add mod">
          <ac:chgData name="Juefei Chen" userId="629115fc-e17a-4868-b46f-ba0e0776cdb1" providerId="ADAL" clId="{66C87EB0-74D6-9848-812C-6EE637C807E0}" dt="2022-05-22T21:42:43.825" v="106" actId="1076"/>
          <ac:picMkLst>
            <pc:docMk/>
            <pc:sldMk cId="3443899617" sldId="277"/>
            <ac:picMk id="6" creationId="{16666E1B-9909-1EC5-AE1A-96E2B077C0DA}"/>
          </ac:picMkLst>
        </pc:picChg>
      </pc:sldChg>
      <pc:sldChg chg="addSp delSp modSp mod">
        <pc:chgData name="Juefei Chen" userId="629115fc-e17a-4868-b46f-ba0e0776cdb1" providerId="ADAL" clId="{66C87EB0-74D6-9848-812C-6EE637C807E0}" dt="2022-05-22T23:06:40.006" v="198" actId="478"/>
        <pc:sldMkLst>
          <pc:docMk/>
          <pc:sldMk cId="200278795" sldId="278"/>
        </pc:sldMkLst>
        <pc:spChg chg="mod">
          <ac:chgData name="Juefei Chen" userId="629115fc-e17a-4868-b46f-ba0e0776cdb1" providerId="ADAL" clId="{66C87EB0-74D6-9848-812C-6EE637C807E0}" dt="2022-05-22T22:54:31.243" v="193" actId="26606"/>
          <ac:spMkLst>
            <pc:docMk/>
            <pc:sldMk cId="200278795" sldId="278"/>
            <ac:spMk id="2" creationId="{E70C08F7-D858-5211-F4ED-C2D31BDA56EE}"/>
          </ac:spMkLst>
        </pc:spChg>
        <pc:spChg chg="del">
          <ac:chgData name="Juefei Chen" userId="629115fc-e17a-4868-b46f-ba0e0776cdb1" providerId="ADAL" clId="{66C87EB0-74D6-9848-812C-6EE637C807E0}" dt="2022-05-22T22:54:16.365" v="189"/>
          <ac:spMkLst>
            <pc:docMk/>
            <pc:sldMk cId="200278795" sldId="278"/>
            <ac:spMk id="3" creationId="{F0C71281-64A3-B159-8555-039A5945D4A3}"/>
          </ac:spMkLst>
        </pc:spChg>
        <pc:spChg chg="add mod">
          <ac:chgData name="Juefei Chen" userId="629115fc-e17a-4868-b46f-ba0e0776cdb1" providerId="ADAL" clId="{66C87EB0-74D6-9848-812C-6EE637C807E0}" dt="2022-05-22T23:06:40.006" v="198" actId="478"/>
          <ac:spMkLst>
            <pc:docMk/>
            <pc:sldMk cId="200278795" sldId="278"/>
            <ac:spMk id="6" creationId="{CA6D4E98-56F8-1708-B82A-3F830CE2918E}"/>
          </ac:spMkLst>
        </pc:spChg>
        <pc:picChg chg="add del mod">
          <ac:chgData name="Juefei Chen" userId="629115fc-e17a-4868-b46f-ba0e0776cdb1" providerId="ADAL" clId="{66C87EB0-74D6-9848-812C-6EE637C807E0}" dt="2022-05-22T23:06:40.006" v="198" actId="478"/>
          <ac:picMkLst>
            <pc:docMk/>
            <pc:sldMk cId="200278795" sldId="278"/>
            <ac:picMk id="5" creationId="{AC280192-40D8-E7D8-95F1-B70701BFA6FF}"/>
          </ac:picMkLst>
        </pc:picChg>
      </pc:sldChg>
      <pc:sldChg chg="addSp delSp modSp add mod modClrScheme chgLayout modNotesTx">
        <pc:chgData name="Juefei Chen" userId="629115fc-e17a-4868-b46f-ba0e0776cdb1" providerId="ADAL" clId="{66C87EB0-74D6-9848-812C-6EE637C807E0}" dt="2022-05-24T01:15:45.287" v="2069" actId="20577"/>
        <pc:sldMkLst>
          <pc:docMk/>
          <pc:sldMk cId="1972997912" sldId="280"/>
        </pc:sldMkLst>
        <pc:spChg chg="mod">
          <ac:chgData name="Juefei Chen" userId="629115fc-e17a-4868-b46f-ba0e0776cdb1" providerId="ADAL" clId="{66C87EB0-74D6-9848-812C-6EE637C807E0}" dt="2022-05-23T01:55:55.957" v="722" actId="313"/>
          <ac:spMkLst>
            <pc:docMk/>
            <pc:sldMk cId="1972997912" sldId="280"/>
            <ac:spMk id="2" creationId="{073B041E-F9B9-8581-7C42-7E9F0043DCF3}"/>
          </ac:spMkLst>
        </pc:spChg>
        <pc:spChg chg="add del mod">
          <ac:chgData name="Juefei Chen" userId="629115fc-e17a-4868-b46f-ba0e0776cdb1" providerId="ADAL" clId="{66C87EB0-74D6-9848-812C-6EE637C807E0}" dt="2022-05-22T22:31:02.381" v="114" actId="478"/>
          <ac:spMkLst>
            <pc:docMk/>
            <pc:sldMk cId="1972997912" sldId="280"/>
            <ac:spMk id="3" creationId="{DF6920C2-9BCA-6F0B-C8EC-05570BA30B6B}"/>
          </ac:spMkLst>
        </pc:spChg>
        <pc:spChg chg="add del mod">
          <ac:chgData name="Juefei Chen" userId="629115fc-e17a-4868-b46f-ba0e0776cdb1" providerId="ADAL" clId="{66C87EB0-74D6-9848-812C-6EE637C807E0}" dt="2022-05-22T22:31:00.150" v="113" actId="478"/>
          <ac:spMkLst>
            <pc:docMk/>
            <pc:sldMk cId="1972997912" sldId="280"/>
            <ac:spMk id="4" creationId="{0483BC69-9E6F-45DB-63D2-016408DFDF89}"/>
          </ac:spMkLst>
        </pc:spChg>
        <pc:spChg chg="del mod">
          <ac:chgData name="Juefei Chen" userId="629115fc-e17a-4868-b46f-ba0e0776cdb1" providerId="ADAL" clId="{66C87EB0-74D6-9848-812C-6EE637C807E0}" dt="2022-05-22T22:29:53.695" v="111" actId="478"/>
          <ac:spMkLst>
            <pc:docMk/>
            <pc:sldMk cId="1972997912" sldId="280"/>
            <ac:spMk id="10" creationId="{4BECCDFC-896D-D98F-7808-996C33B50033}"/>
          </ac:spMkLst>
        </pc:spChg>
        <pc:spChg chg="add del mod">
          <ac:chgData name="Juefei Chen" userId="629115fc-e17a-4868-b46f-ba0e0776cdb1" providerId="ADAL" clId="{66C87EB0-74D6-9848-812C-6EE637C807E0}" dt="2022-05-23T01:51:59.754" v="619" actId="478"/>
          <ac:spMkLst>
            <pc:docMk/>
            <pc:sldMk cId="1972997912" sldId="280"/>
            <ac:spMk id="11" creationId="{AC30F19F-BD68-BD8A-92F6-327FD8524FC8}"/>
          </ac:spMkLst>
        </pc:spChg>
        <pc:spChg chg="add del mod">
          <ac:chgData name="Juefei Chen" userId="629115fc-e17a-4868-b46f-ba0e0776cdb1" providerId="ADAL" clId="{66C87EB0-74D6-9848-812C-6EE637C807E0}" dt="2022-05-22T23:11:00.424" v="199" actId="478"/>
          <ac:spMkLst>
            <pc:docMk/>
            <pc:sldMk cId="1972997912" sldId="280"/>
            <ac:spMk id="13" creationId="{F48DE0BE-9FBA-B60E-C638-412660C1407E}"/>
          </ac:spMkLst>
        </pc:spChg>
        <pc:graphicFrameChg chg="add del mod modGraphic">
          <ac:chgData name="Juefei Chen" userId="629115fc-e17a-4868-b46f-ba0e0776cdb1" providerId="ADAL" clId="{66C87EB0-74D6-9848-812C-6EE637C807E0}" dt="2022-05-23T01:49:24.357" v="591" actId="478"/>
          <ac:graphicFrameMkLst>
            <pc:docMk/>
            <pc:sldMk cId="1972997912" sldId="280"/>
            <ac:graphicFrameMk id="9" creationId="{FCFC95BB-2080-439E-06BE-59DFD726EC00}"/>
          </ac:graphicFrameMkLst>
        </pc:graphicFrameChg>
        <pc:graphicFrameChg chg="add del mod modGraphic">
          <ac:chgData name="Juefei Chen" userId="629115fc-e17a-4868-b46f-ba0e0776cdb1" providerId="ADAL" clId="{66C87EB0-74D6-9848-812C-6EE637C807E0}" dt="2022-05-23T02:07:54.474" v="724" actId="478"/>
          <ac:graphicFrameMkLst>
            <pc:docMk/>
            <pc:sldMk cId="1972997912" sldId="280"/>
            <ac:graphicFrameMk id="12" creationId="{D5C37612-89A5-C8F2-07A5-BDB87EF9FDF7}"/>
          </ac:graphicFrameMkLst>
        </pc:graphicFrameChg>
        <pc:graphicFrameChg chg="add mod modGraphic">
          <ac:chgData name="Juefei Chen" userId="629115fc-e17a-4868-b46f-ba0e0776cdb1" providerId="ADAL" clId="{66C87EB0-74D6-9848-812C-6EE637C807E0}" dt="2022-05-23T03:19:41.959" v="1843" actId="20577"/>
          <ac:graphicFrameMkLst>
            <pc:docMk/>
            <pc:sldMk cId="1972997912" sldId="280"/>
            <ac:graphicFrameMk id="14" creationId="{5BAC4BBB-499D-2C9F-C022-D7017504F041}"/>
          </ac:graphicFrameMkLst>
        </pc:graphicFrameChg>
        <pc:picChg chg="del">
          <ac:chgData name="Juefei Chen" userId="629115fc-e17a-4868-b46f-ba0e0776cdb1" providerId="ADAL" clId="{66C87EB0-74D6-9848-812C-6EE637C807E0}" dt="2022-05-22T22:29:56.015" v="112" actId="478"/>
          <ac:picMkLst>
            <pc:docMk/>
            <pc:sldMk cId="1972997912" sldId="280"/>
            <ac:picMk id="5" creationId="{CF7227ED-CB2D-E462-7A29-EEDE0C3D8828}"/>
          </ac:picMkLst>
        </pc:picChg>
        <pc:picChg chg="del">
          <ac:chgData name="Juefei Chen" userId="629115fc-e17a-4868-b46f-ba0e0776cdb1" providerId="ADAL" clId="{66C87EB0-74D6-9848-812C-6EE637C807E0}" dt="2022-05-22T22:29:50.347" v="109" actId="478"/>
          <ac:picMkLst>
            <pc:docMk/>
            <pc:sldMk cId="1972997912" sldId="280"/>
            <ac:picMk id="6" creationId="{16666E1B-9909-1EC5-AE1A-96E2B077C0DA}"/>
          </ac:picMkLst>
        </pc:picChg>
        <pc:picChg chg="add del mod">
          <ac:chgData name="Juefei Chen" userId="629115fc-e17a-4868-b46f-ba0e0776cdb1" providerId="ADAL" clId="{66C87EB0-74D6-9848-812C-6EE637C807E0}" dt="2022-05-23T01:49:26.468" v="592" actId="478"/>
          <ac:picMkLst>
            <pc:docMk/>
            <pc:sldMk cId="1972997912" sldId="280"/>
            <ac:picMk id="8" creationId="{E9869581-58D4-A88E-1614-4407E2EC259D}"/>
          </ac:picMkLst>
        </pc:picChg>
      </pc:sldChg>
      <pc:sldChg chg="addSp delSp modSp add mod modNotesTx">
        <pc:chgData name="Juefei Chen" userId="629115fc-e17a-4868-b46f-ba0e0776cdb1" providerId="ADAL" clId="{66C87EB0-74D6-9848-812C-6EE637C807E0}" dt="2022-05-26T22:04:47.270" v="2366" actId="20577"/>
        <pc:sldMkLst>
          <pc:docMk/>
          <pc:sldMk cId="4189220898" sldId="281"/>
        </pc:sldMkLst>
        <pc:spChg chg="mod">
          <ac:chgData name="Juefei Chen" userId="629115fc-e17a-4868-b46f-ba0e0776cdb1" providerId="ADAL" clId="{66C87EB0-74D6-9848-812C-6EE637C807E0}" dt="2022-05-23T02:11:28.291" v="749" actId="20577"/>
          <ac:spMkLst>
            <pc:docMk/>
            <pc:sldMk cId="4189220898" sldId="281"/>
            <ac:spMk id="2" creationId="{073B041E-F9B9-8581-7C42-7E9F0043DCF3}"/>
          </ac:spMkLst>
        </pc:spChg>
        <pc:spChg chg="add del mod">
          <ac:chgData name="Juefei Chen" userId="629115fc-e17a-4868-b46f-ba0e0776cdb1" providerId="ADAL" clId="{66C87EB0-74D6-9848-812C-6EE637C807E0}" dt="2022-05-23T02:11:31.398" v="750" actId="478"/>
          <ac:spMkLst>
            <pc:docMk/>
            <pc:sldMk cId="4189220898" sldId="281"/>
            <ac:spMk id="5" creationId="{34EA0F60-92C1-CD4D-3B60-10CD0C45734D}"/>
          </ac:spMkLst>
        </pc:spChg>
        <pc:spChg chg="add mod">
          <ac:chgData name="Juefei Chen" userId="629115fc-e17a-4868-b46f-ba0e0776cdb1" providerId="ADAL" clId="{66C87EB0-74D6-9848-812C-6EE637C807E0}" dt="2022-05-23T03:17:38.263" v="1754" actId="20577"/>
          <ac:spMkLst>
            <pc:docMk/>
            <pc:sldMk cId="4189220898" sldId="281"/>
            <ac:spMk id="10" creationId="{44E79B43-E8A4-F7C8-290A-D075EE3AE114}"/>
          </ac:spMkLst>
        </pc:spChg>
        <pc:graphicFrameChg chg="add del mod modGraphic">
          <ac:chgData name="Juefei Chen" userId="629115fc-e17a-4868-b46f-ba0e0776cdb1" providerId="ADAL" clId="{66C87EB0-74D6-9848-812C-6EE637C807E0}" dt="2022-05-22T23:44:59.985" v="345" actId="478"/>
          <ac:graphicFrameMkLst>
            <pc:docMk/>
            <pc:sldMk cId="4189220898" sldId="281"/>
            <ac:graphicFrameMk id="4" creationId="{E1C9BD8D-6DD1-6AA1-9D88-14F3D1BC87A0}"/>
          </ac:graphicFrameMkLst>
        </pc:graphicFrameChg>
        <pc:graphicFrameChg chg="del">
          <ac:chgData name="Juefei Chen" userId="629115fc-e17a-4868-b46f-ba0e0776cdb1" providerId="ADAL" clId="{66C87EB0-74D6-9848-812C-6EE637C807E0}" dt="2022-05-22T23:20:46.271" v="256" actId="478"/>
          <ac:graphicFrameMkLst>
            <pc:docMk/>
            <pc:sldMk cId="4189220898" sldId="281"/>
            <ac:graphicFrameMk id="9" creationId="{FCFC95BB-2080-439E-06BE-59DFD726EC00}"/>
          </ac:graphicFrameMkLst>
        </pc:graphicFrameChg>
        <pc:picChg chg="add del mod">
          <ac:chgData name="Juefei Chen" userId="629115fc-e17a-4868-b46f-ba0e0776cdb1" providerId="ADAL" clId="{66C87EB0-74D6-9848-812C-6EE637C807E0}" dt="2022-05-23T02:10:40.772" v="738" actId="478"/>
          <ac:picMkLst>
            <pc:docMk/>
            <pc:sldMk cId="4189220898" sldId="281"/>
            <ac:picMk id="3" creationId="{91834E33-3E67-8D48-51D0-D5060E597F21}"/>
          </ac:picMkLst>
        </pc:picChg>
        <pc:picChg chg="add mod">
          <ac:chgData name="Juefei Chen" userId="629115fc-e17a-4868-b46f-ba0e0776cdb1" providerId="ADAL" clId="{66C87EB0-74D6-9848-812C-6EE637C807E0}" dt="2022-05-23T03:17:07.273" v="1738" actId="14100"/>
          <ac:picMkLst>
            <pc:docMk/>
            <pc:sldMk cId="4189220898" sldId="281"/>
            <ac:picMk id="7" creationId="{00516C1E-C731-86DD-9231-8F4672046579}"/>
          </ac:picMkLst>
        </pc:picChg>
        <pc:picChg chg="del">
          <ac:chgData name="Juefei Chen" userId="629115fc-e17a-4868-b46f-ba0e0776cdb1" providerId="ADAL" clId="{66C87EB0-74D6-9848-812C-6EE637C807E0}" dt="2022-05-22T23:20:39.810" v="253" actId="478"/>
          <ac:picMkLst>
            <pc:docMk/>
            <pc:sldMk cId="4189220898" sldId="281"/>
            <ac:picMk id="8" creationId="{E9869581-58D4-A88E-1614-4407E2EC259D}"/>
          </ac:picMkLst>
        </pc:picChg>
      </pc:sldChg>
      <pc:sldChg chg="delSp modSp add del mod">
        <pc:chgData name="Juefei Chen" userId="629115fc-e17a-4868-b46f-ba0e0776cdb1" providerId="ADAL" clId="{66C87EB0-74D6-9848-812C-6EE637C807E0}" dt="2022-05-23T01:56:39.311" v="723" actId="2696"/>
        <pc:sldMkLst>
          <pc:docMk/>
          <pc:sldMk cId="956743300" sldId="282"/>
        </pc:sldMkLst>
        <pc:graphicFrameChg chg="mod modGraphic">
          <ac:chgData name="Juefei Chen" userId="629115fc-e17a-4868-b46f-ba0e0776cdb1" providerId="ADAL" clId="{66C87EB0-74D6-9848-812C-6EE637C807E0}" dt="2022-05-22T23:45:50.225" v="350" actId="113"/>
          <ac:graphicFrameMkLst>
            <pc:docMk/>
            <pc:sldMk cId="956743300" sldId="282"/>
            <ac:graphicFrameMk id="4" creationId="{E1C9BD8D-6DD1-6AA1-9D88-14F3D1BC87A0}"/>
          </ac:graphicFrameMkLst>
        </pc:graphicFrameChg>
        <pc:picChg chg="del">
          <ac:chgData name="Juefei Chen" userId="629115fc-e17a-4868-b46f-ba0e0776cdb1" providerId="ADAL" clId="{66C87EB0-74D6-9848-812C-6EE637C807E0}" dt="2022-05-22T23:43:20.986" v="325" actId="478"/>
          <ac:picMkLst>
            <pc:docMk/>
            <pc:sldMk cId="956743300" sldId="282"/>
            <ac:picMk id="3" creationId="{91834E33-3E67-8D48-51D0-D5060E597F21}"/>
          </ac:picMkLst>
        </pc:picChg>
      </pc:sldChg>
      <pc:sldChg chg="modSp mod modNotesTx">
        <pc:chgData name="Juefei Chen" userId="629115fc-e17a-4868-b46f-ba0e0776cdb1" providerId="ADAL" clId="{66C87EB0-74D6-9848-812C-6EE637C807E0}" dt="2022-05-24T01:49:48.897" v="2345" actId="20577"/>
        <pc:sldMkLst>
          <pc:docMk/>
          <pc:sldMk cId="3763808270" sldId="282"/>
        </pc:sldMkLst>
        <pc:spChg chg="mod">
          <ac:chgData name="Juefei Chen" userId="629115fc-e17a-4868-b46f-ba0e0776cdb1" providerId="ADAL" clId="{66C87EB0-74D6-9848-812C-6EE637C807E0}" dt="2022-05-24T01:30:26.745" v="2257" actId="20577"/>
          <ac:spMkLst>
            <pc:docMk/>
            <pc:sldMk cId="3763808270" sldId="282"/>
            <ac:spMk id="9" creationId="{42523F94-4DB2-50C9-FCC7-ADAB9525AC49}"/>
          </ac:spMkLst>
        </pc:spChg>
      </pc:sldChg>
      <pc:sldChg chg="modSp mod">
        <pc:chgData name="Juefei Chen" userId="629115fc-e17a-4868-b46f-ba0e0776cdb1" providerId="ADAL" clId="{66C87EB0-74D6-9848-812C-6EE637C807E0}" dt="2022-05-24T01:46:31.914" v="2337" actId="1076"/>
        <pc:sldMkLst>
          <pc:docMk/>
          <pc:sldMk cId="2552470821" sldId="283"/>
        </pc:sldMkLst>
        <pc:spChg chg="mod">
          <ac:chgData name="Juefei Chen" userId="629115fc-e17a-4868-b46f-ba0e0776cdb1" providerId="ADAL" clId="{66C87EB0-74D6-9848-812C-6EE637C807E0}" dt="2022-05-24T01:38:01.203" v="2318" actId="20577"/>
          <ac:spMkLst>
            <pc:docMk/>
            <pc:sldMk cId="2552470821" sldId="283"/>
            <ac:spMk id="4" creationId="{9BB25329-32DD-2DE9-A322-CB425DFCA7C5}"/>
          </ac:spMkLst>
        </pc:spChg>
        <pc:spChg chg="mod">
          <ac:chgData name="Juefei Chen" userId="629115fc-e17a-4868-b46f-ba0e0776cdb1" providerId="ADAL" clId="{66C87EB0-74D6-9848-812C-6EE637C807E0}" dt="2022-05-24T01:46:31.914" v="2337" actId="1076"/>
          <ac:spMkLst>
            <pc:docMk/>
            <pc:sldMk cId="2552470821" sldId="283"/>
            <ac:spMk id="11" creationId="{168905DC-8DC3-26E5-6B66-0405EB054B44}"/>
          </ac:spMkLst>
        </pc:spChg>
      </pc:sldChg>
      <pc:sldChg chg="del">
        <pc:chgData name="Juefei Chen" userId="629115fc-e17a-4868-b46f-ba0e0776cdb1" providerId="ADAL" clId="{66C87EB0-74D6-9848-812C-6EE637C807E0}" dt="2022-05-27T23:14:42.328" v="2367" actId="2696"/>
        <pc:sldMkLst>
          <pc:docMk/>
          <pc:sldMk cId="174595487" sldId="293"/>
        </pc:sldMkLst>
      </pc:sldChg>
      <pc:sldChg chg="addSp delSp modSp mod modNotesTx">
        <pc:chgData name="Juefei Chen" userId="629115fc-e17a-4868-b46f-ba0e0776cdb1" providerId="ADAL" clId="{66C87EB0-74D6-9848-812C-6EE637C807E0}" dt="2022-05-28T00:04:29.791" v="2852" actId="20577"/>
        <pc:sldMkLst>
          <pc:docMk/>
          <pc:sldMk cId="1452768253" sldId="294"/>
        </pc:sldMkLst>
        <pc:spChg chg="mod">
          <ac:chgData name="Juefei Chen" userId="629115fc-e17a-4868-b46f-ba0e0776cdb1" providerId="ADAL" clId="{66C87EB0-74D6-9848-812C-6EE637C807E0}" dt="2022-05-27T23:59:56.981" v="2825" actId="20577"/>
          <ac:spMkLst>
            <pc:docMk/>
            <pc:sldMk cId="1452768253" sldId="294"/>
            <ac:spMk id="2" creationId="{073B041E-F9B9-8581-7C42-7E9F0043DCF3}"/>
          </ac:spMkLst>
        </pc:spChg>
        <pc:spChg chg="add del mod">
          <ac:chgData name="Juefei Chen" userId="629115fc-e17a-4868-b46f-ba0e0776cdb1" providerId="ADAL" clId="{66C87EB0-74D6-9848-812C-6EE637C807E0}" dt="2022-05-27T23:58:56.969" v="2810" actId="478"/>
          <ac:spMkLst>
            <pc:docMk/>
            <pc:sldMk cId="1452768253" sldId="294"/>
            <ac:spMk id="5" creationId="{A8F1DCFD-B492-349E-51D1-078C0A9EDA6C}"/>
          </ac:spMkLst>
        </pc:spChg>
        <pc:spChg chg="add mod">
          <ac:chgData name="Juefei Chen" userId="629115fc-e17a-4868-b46f-ba0e0776cdb1" providerId="ADAL" clId="{66C87EB0-74D6-9848-812C-6EE637C807E0}" dt="2022-05-28T00:01:51.290" v="2832" actId="14100"/>
          <ac:spMkLst>
            <pc:docMk/>
            <pc:sldMk cId="1452768253" sldId="294"/>
            <ac:spMk id="6" creationId="{860474CB-3255-CAB8-CE77-1C23DA5CAD89}"/>
          </ac:spMkLst>
        </pc:spChg>
        <pc:spChg chg="add mod">
          <ac:chgData name="Juefei Chen" userId="629115fc-e17a-4868-b46f-ba0e0776cdb1" providerId="ADAL" clId="{66C87EB0-74D6-9848-812C-6EE637C807E0}" dt="2022-05-28T00:04:29.791" v="2852" actId="20577"/>
          <ac:spMkLst>
            <pc:docMk/>
            <pc:sldMk cId="1452768253" sldId="294"/>
            <ac:spMk id="12" creationId="{43636953-76F2-2F8F-25EF-12A8D4D2260D}"/>
          </ac:spMkLst>
        </pc:spChg>
        <pc:graphicFrameChg chg="del">
          <ac:chgData name="Juefei Chen" userId="629115fc-e17a-4868-b46f-ba0e0776cdb1" providerId="ADAL" clId="{66C87EB0-74D6-9848-812C-6EE637C807E0}" dt="2022-05-27T23:18:44.215" v="2368" actId="478"/>
          <ac:graphicFrameMkLst>
            <pc:docMk/>
            <pc:sldMk cId="1452768253" sldId="294"/>
            <ac:graphicFrameMk id="14" creationId="{5BAC4BBB-499D-2C9F-C022-D7017504F041}"/>
          </ac:graphicFrameMkLst>
        </pc:graphicFrameChg>
        <pc:picChg chg="add del mod">
          <ac:chgData name="Juefei Chen" userId="629115fc-e17a-4868-b46f-ba0e0776cdb1" providerId="ADAL" clId="{66C87EB0-74D6-9848-812C-6EE637C807E0}" dt="2022-05-27T23:19:44.010" v="2380" actId="478"/>
          <ac:picMkLst>
            <pc:docMk/>
            <pc:sldMk cId="1452768253" sldId="294"/>
            <ac:picMk id="4" creationId="{D96FF63F-C136-3A8C-280D-12721CBA22C2}"/>
          </ac:picMkLst>
        </pc:picChg>
        <pc:picChg chg="add del mod">
          <ac:chgData name="Juefei Chen" userId="629115fc-e17a-4868-b46f-ba0e0776cdb1" providerId="ADAL" clId="{66C87EB0-74D6-9848-812C-6EE637C807E0}" dt="2022-05-27T23:58:54.340" v="2809" actId="478"/>
          <ac:picMkLst>
            <pc:docMk/>
            <pc:sldMk cId="1452768253" sldId="294"/>
            <ac:picMk id="1026" creationId="{740D482C-EDA1-20EC-E588-55C8C5B8C6AF}"/>
          </ac:picMkLst>
        </pc:picChg>
        <pc:picChg chg="add mod">
          <ac:chgData name="Juefei Chen" userId="629115fc-e17a-4868-b46f-ba0e0776cdb1" providerId="ADAL" clId="{66C87EB0-74D6-9848-812C-6EE637C807E0}" dt="2022-05-28T00:01:25.641" v="2826" actId="1076"/>
          <ac:picMkLst>
            <pc:docMk/>
            <pc:sldMk cId="1452768253" sldId="294"/>
            <ac:picMk id="1028" creationId="{9A17C593-CD65-26C3-B1D0-6238C351BCD1}"/>
          </ac:picMkLst>
        </pc:picChg>
        <pc:picChg chg="add mod">
          <ac:chgData name="Juefei Chen" userId="629115fc-e17a-4868-b46f-ba0e0776cdb1" providerId="ADAL" clId="{66C87EB0-74D6-9848-812C-6EE637C807E0}" dt="2022-05-28T00:01:28.840" v="2827" actId="1076"/>
          <ac:picMkLst>
            <pc:docMk/>
            <pc:sldMk cId="1452768253" sldId="294"/>
            <ac:picMk id="1030" creationId="{92B4600A-12D6-B5F7-08CC-6716C7C1A0BE}"/>
          </ac:picMkLst>
        </pc:picChg>
      </pc:sldChg>
      <pc:sldChg chg="addSp delSp modSp add mod modClrScheme chgLayout modNotesTx">
        <pc:chgData name="Juefei Chen" userId="629115fc-e17a-4868-b46f-ba0e0776cdb1" providerId="ADAL" clId="{66C87EB0-74D6-9848-812C-6EE637C807E0}" dt="2022-05-27T23:52:09.749" v="2796" actId="20577"/>
        <pc:sldMkLst>
          <pc:docMk/>
          <pc:sldMk cId="780210446" sldId="295"/>
        </pc:sldMkLst>
        <pc:spChg chg="del mod ord">
          <ac:chgData name="Juefei Chen" userId="629115fc-e17a-4868-b46f-ba0e0776cdb1" providerId="ADAL" clId="{66C87EB0-74D6-9848-812C-6EE637C807E0}" dt="2022-05-27T23:19:15.212" v="2374" actId="478"/>
          <ac:spMkLst>
            <pc:docMk/>
            <pc:sldMk cId="780210446" sldId="295"/>
            <ac:spMk id="2" creationId="{073B041E-F9B9-8581-7C42-7E9F0043DCF3}"/>
          </ac:spMkLst>
        </pc:spChg>
        <pc:spChg chg="add del mod">
          <ac:chgData name="Juefei Chen" userId="629115fc-e17a-4868-b46f-ba0e0776cdb1" providerId="ADAL" clId="{66C87EB0-74D6-9848-812C-6EE637C807E0}" dt="2022-05-27T23:19:17.860" v="2375" actId="478"/>
          <ac:spMkLst>
            <pc:docMk/>
            <pc:sldMk cId="780210446" sldId="295"/>
            <ac:spMk id="3" creationId="{EAC5F8EC-BB3F-9AF7-B138-103EB4F06EB2}"/>
          </ac:spMkLst>
        </pc:spChg>
        <pc:picChg chg="mod">
          <ac:chgData name="Juefei Chen" userId="629115fc-e17a-4868-b46f-ba0e0776cdb1" providerId="ADAL" clId="{66C87EB0-74D6-9848-812C-6EE637C807E0}" dt="2022-05-27T23:19:36.710" v="2379" actId="14100"/>
          <ac:picMkLst>
            <pc:docMk/>
            <pc:sldMk cId="780210446" sldId="295"/>
            <ac:picMk id="4" creationId="{D96FF63F-C136-3A8C-280D-12721CBA22C2}"/>
          </ac:picMkLst>
        </pc:picChg>
      </pc:sldChg>
      <pc:sldChg chg="addSp delSp modSp add mod modNotesTx">
        <pc:chgData name="Juefei Chen" userId="629115fc-e17a-4868-b46f-ba0e0776cdb1" providerId="ADAL" clId="{66C87EB0-74D6-9848-812C-6EE637C807E0}" dt="2022-05-27T23:52:59.598" v="2805" actId="20577"/>
        <pc:sldMkLst>
          <pc:docMk/>
          <pc:sldMk cId="218792976" sldId="296"/>
        </pc:sldMkLst>
        <pc:spChg chg="mod">
          <ac:chgData name="Juefei Chen" userId="629115fc-e17a-4868-b46f-ba0e0776cdb1" providerId="ADAL" clId="{66C87EB0-74D6-9848-812C-6EE637C807E0}" dt="2022-05-27T23:51:54.051" v="2794" actId="20577"/>
          <ac:spMkLst>
            <pc:docMk/>
            <pc:sldMk cId="218792976" sldId="296"/>
            <ac:spMk id="2" creationId="{073B041E-F9B9-8581-7C42-7E9F0043DCF3}"/>
          </ac:spMkLst>
        </pc:spChg>
        <pc:spChg chg="add mod">
          <ac:chgData name="Juefei Chen" userId="629115fc-e17a-4868-b46f-ba0e0776cdb1" providerId="ADAL" clId="{66C87EB0-74D6-9848-812C-6EE637C807E0}" dt="2022-05-27T23:52:59.598" v="2805" actId="20577"/>
          <ac:spMkLst>
            <pc:docMk/>
            <pc:sldMk cId="218792976" sldId="296"/>
            <ac:spMk id="3" creationId="{D51B5E2F-3783-A7B6-BF83-8BF051F4DFD7}"/>
          </ac:spMkLst>
        </pc:spChg>
        <pc:spChg chg="del">
          <ac:chgData name="Juefei Chen" userId="629115fc-e17a-4868-b46f-ba0e0776cdb1" providerId="ADAL" clId="{66C87EB0-74D6-9848-812C-6EE637C807E0}" dt="2022-05-27T23:38:18.764" v="2465" actId="478"/>
          <ac:spMkLst>
            <pc:docMk/>
            <pc:sldMk cId="218792976" sldId="296"/>
            <ac:spMk id="5" creationId="{A8F1DCFD-B492-349E-51D1-078C0A9EDA6C}"/>
          </ac:spMkLst>
        </pc:spChg>
        <pc:picChg chg="add mod">
          <ac:chgData name="Juefei Chen" userId="629115fc-e17a-4868-b46f-ba0e0776cdb1" providerId="ADAL" clId="{66C87EB0-74D6-9848-812C-6EE637C807E0}" dt="2022-05-27T23:51:11.823" v="2771" actId="1076"/>
          <ac:picMkLst>
            <pc:docMk/>
            <pc:sldMk cId="218792976" sldId="296"/>
            <ac:picMk id="6" creationId="{69E07A45-7675-1093-9C4E-55824EDA371E}"/>
          </ac:picMkLst>
        </pc:picChg>
        <pc:picChg chg="del">
          <ac:chgData name="Juefei Chen" userId="629115fc-e17a-4868-b46f-ba0e0776cdb1" providerId="ADAL" clId="{66C87EB0-74D6-9848-812C-6EE637C807E0}" dt="2022-05-27T23:34:45.051" v="2457" actId="478"/>
          <ac:picMkLst>
            <pc:docMk/>
            <pc:sldMk cId="218792976" sldId="296"/>
            <ac:picMk id="1026" creationId="{740D482C-EDA1-20EC-E588-55C8C5B8C6AF}"/>
          </ac:picMkLst>
        </pc:picChg>
      </pc:sldChg>
      <pc:sldChg chg="addSp modSp add mod">
        <pc:chgData name="Juefei Chen" userId="629115fc-e17a-4868-b46f-ba0e0776cdb1" providerId="ADAL" clId="{66C87EB0-74D6-9848-812C-6EE637C807E0}" dt="2022-05-28T00:04:19.691" v="2851" actId="20577"/>
        <pc:sldMkLst>
          <pc:docMk/>
          <pc:sldMk cId="3175671980" sldId="297"/>
        </pc:sldMkLst>
        <pc:spChg chg="mod">
          <ac:chgData name="Juefei Chen" userId="629115fc-e17a-4868-b46f-ba0e0776cdb1" providerId="ADAL" clId="{66C87EB0-74D6-9848-812C-6EE637C807E0}" dt="2022-05-27T23:59:43.141" v="2818" actId="20577"/>
          <ac:spMkLst>
            <pc:docMk/>
            <pc:sldMk cId="3175671980" sldId="297"/>
            <ac:spMk id="2" creationId="{073B041E-F9B9-8581-7C42-7E9F0043DCF3}"/>
          </ac:spMkLst>
        </pc:spChg>
        <pc:spChg chg="add mod">
          <ac:chgData name="Juefei Chen" userId="629115fc-e17a-4868-b46f-ba0e0776cdb1" providerId="ADAL" clId="{66C87EB0-74D6-9848-812C-6EE637C807E0}" dt="2022-05-28T00:04:19.691" v="2851" actId="20577"/>
          <ac:spMkLst>
            <pc:docMk/>
            <pc:sldMk cId="3175671980" sldId="297"/>
            <ac:spMk id="6" creationId="{E73E7D84-7942-9B6E-060A-798CB46B1287}"/>
          </ac:spMkLst>
        </pc:spChg>
      </pc:sldChg>
    </pc:docChg>
  </pc:docChgLst>
  <pc:docChgLst>
    <pc:chgData name="Tiange Hou" userId="S::21th15@queensu.ca::445bc3aa-db78-4333-866a-707b8fb76412" providerId="AD" clId="Web-{3C364610-83ED-4637-83D3-F9DA1A84E53C}"/>
    <pc:docChg chg="modSld">
      <pc:chgData name="Tiange Hou" userId="S::21th15@queensu.ca::445bc3aa-db78-4333-866a-707b8fb76412" providerId="AD" clId="Web-{3C364610-83ED-4637-83D3-F9DA1A84E53C}" dt="2022-03-15T01:43:20.135" v="239" actId="20577"/>
      <pc:docMkLst>
        <pc:docMk/>
      </pc:docMkLst>
      <pc:sldChg chg="modSp">
        <pc:chgData name="Tiange Hou" userId="S::21th15@queensu.ca::445bc3aa-db78-4333-866a-707b8fb76412" providerId="AD" clId="Web-{3C364610-83ED-4637-83D3-F9DA1A84E53C}" dt="2022-03-15T01:43:20.135" v="239" actId="20577"/>
        <pc:sldMkLst>
          <pc:docMk/>
          <pc:sldMk cId="0" sldId="263"/>
        </pc:sldMkLst>
        <pc:spChg chg="mod">
          <ac:chgData name="Tiange Hou" userId="S::21th15@queensu.ca::445bc3aa-db78-4333-866a-707b8fb76412" providerId="AD" clId="Web-{3C364610-83ED-4637-83D3-F9DA1A84E53C}" dt="2022-03-15T01:43:20.135" v="239" actId="20577"/>
          <ac:spMkLst>
            <pc:docMk/>
            <pc:sldMk cId="0" sldId="263"/>
            <ac:spMk id="15" creationId="{0F4B997C-2D10-4ED6-9D51-D991243EED51}"/>
          </ac:spMkLst>
        </pc:spChg>
      </pc:sldChg>
      <pc:sldChg chg="modSp">
        <pc:chgData name="Tiange Hou" userId="S::21th15@queensu.ca::445bc3aa-db78-4333-866a-707b8fb76412" providerId="AD" clId="Web-{3C364610-83ED-4637-83D3-F9DA1A84E53C}" dt="2022-03-15T01:38:12.505" v="216" actId="20577"/>
        <pc:sldMkLst>
          <pc:docMk/>
          <pc:sldMk cId="761404432" sldId="270"/>
        </pc:sldMkLst>
        <pc:spChg chg="mod">
          <ac:chgData name="Tiange Hou" userId="S::21th15@queensu.ca::445bc3aa-db78-4333-866a-707b8fb76412" providerId="AD" clId="Web-{3C364610-83ED-4637-83D3-F9DA1A84E53C}" dt="2022-03-15T01:38:12.505" v="216" actId="20577"/>
          <ac:spMkLst>
            <pc:docMk/>
            <pc:sldMk cId="761404432" sldId="270"/>
            <ac:spMk id="4" creationId="{B6F27786-9681-4377-97C3-FD360CEEA86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65AAE1-8CAF-4323-B89E-F09A8F3C4CD1}" type="doc">
      <dgm:prSet loTypeId="urn:microsoft.com/office/officeart/2005/8/layout/orgChart1" loCatId="hierarchy" qsTypeId="urn:microsoft.com/office/officeart/2005/8/quickstyle/3d4" qsCatId="3D" csTypeId="urn:microsoft.com/office/officeart/2005/8/colors/accent1_5" csCatId="accent1" phldr="1"/>
      <dgm:spPr/>
      <dgm:t>
        <a:bodyPr/>
        <a:lstStyle/>
        <a:p>
          <a:endParaRPr lang="zh-CN" altLang="en-US"/>
        </a:p>
      </dgm:t>
    </dgm:pt>
    <dgm:pt modelId="{3B2CF349-1361-47DC-B505-D1DCF7E3B28C}">
      <dgm:prSet phldrT="[Text]"/>
      <dgm:spPr/>
      <dgm:t>
        <a:bodyPr/>
        <a:lstStyle/>
        <a:p>
          <a:r>
            <a:rPr lang="en-CA" altLang="zh-CN" b="1"/>
            <a:t>Standardization</a:t>
          </a:r>
          <a:endParaRPr lang="zh-CN" altLang="en-US" b="1"/>
        </a:p>
      </dgm:t>
    </dgm:pt>
    <dgm:pt modelId="{248C9C64-7528-492B-B33C-3F225777E4F3}" type="parTrans" cxnId="{6771971C-8211-4432-B49D-C16FACC24D31}">
      <dgm:prSet/>
      <dgm:spPr/>
      <dgm:t>
        <a:bodyPr/>
        <a:lstStyle/>
        <a:p>
          <a:endParaRPr lang="zh-CN" altLang="en-US"/>
        </a:p>
      </dgm:t>
    </dgm:pt>
    <dgm:pt modelId="{8F1E1C8C-67DB-4E0B-BC12-AB51A022EED0}" type="sibTrans" cxnId="{6771971C-8211-4432-B49D-C16FACC24D31}">
      <dgm:prSet/>
      <dgm:spPr/>
      <dgm:t>
        <a:bodyPr/>
        <a:lstStyle/>
        <a:p>
          <a:endParaRPr lang="zh-CN" altLang="en-US"/>
        </a:p>
      </dgm:t>
    </dgm:pt>
    <dgm:pt modelId="{A7E57EAB-1F07-4B6D-84AF-189F66CE6C7D}" type="asst">
      <dgm:prSet phldrT="[Text]" custT="1"/>
      <dgm:spPr/>
      <dgm:t>
        <a:bodyPr/>
        <a:lstStyle/>
        <a:p>
          <a:r>
            <a:rPr lang="en-CA" altLang="zh-CN" sz="1400"/>
            <a:t>Common scales</a:t>
          </a:r>
          <a:endParaRPr lang="zh-CN" altLang="en-US" sz="1400"/>
        </a:p>
      </dgm:t>
    </dgm:pt>
    <dgm:pt modelId="{910C25EA-547D-483C-BEEB-62B45E3A947B}" type="parTrans" cxnId="{C79FF7A0-9861-4C0D-AB26-C2FA0E5FF9B8}">
      <dgm:prSet/>
      <dgm:spPr/>
      <dgm:t>
        <a:bodyPr/>
        <a:lstStyle/>
        <a:p>
          <a:endParaRPr lang="zh-CN" altLang="en-US"/>
        </a:p>
      </dgm:t>
    </dgm:pt>
    <dgm:pt modelId="{7D1B986A-C932-4CEC-ACDF-D136C2BA06B1}" type="sibTrans" cxnId="{C79FF7A0-9861-4C0D-AB26-C2FA0E5FF9B8}">
      <dgm:prSet/>
      <dgm:spPr/>
      <dgm:t>
        <a:bodyPr/>
        <a:lstStyle/>
        <a:p>
          <a:endParaRPr lang="zh-CN" altLang="en-US"/>
        </a:p>
      </dgm:t>
    </dgm:pt>
    <dgm:pt modelId="{2F70241F-0795-40E1-9C15-25C23A5165D5}">
      <dgm:prSet phldrT="[Text]" custT="1"/>
      <dgm:spPr/>
      <dgm:t>
        <a:bodyPr/>
        <a:lstStyle/>
        <a:p>
          <a:r>
            <a:rPr lang="en-CA" altLang="zh-CN" sz="1400"/>
            <a:t>Mean = 0</a:t>
          </a:r>
          <a:endParaRPr lang="zh-CN" altLang="en-US" sz="1400"/>
        </a:p>
      </dgm:t>
    </dgm:pt>
    <dgm:pt modelId="{CDF67036-B68C-4BEE-8A8A-3EE1339C8C8F}" type="parTrans" cxnId="{D48D66BF-0846-4C2D-B1D0-D18A53FB0D13}">
      <dgm:prSet/>
      <dgm:spPr/>
      <dgm:t>
        <a:bodyPr/>
        <a:lstStyle/>
        <a:p>
          <a:endParaRPr lang="zh-CN" altLang="en-US"/>
        </a:p>
      </dgm:t>
    </dgm:pt>
    <dgm:pt modelId="{D01E358C-8315-467A-A0BE-9787818DBD6D}" type="sibTrans" cxnId="{D48D66BF-0846-4C2D-B1D0-D18A53FB0D13}">
      <dgm:prSet/>
      <dgm:spPr/>
      <dgm:t>
        <a:bodyPr/>
        <a:lstStyle/>
        <a:p>
          <a:endParaRPr lang="zh-CN" altLang="en-US"/>
        </a:p>
      </dgm:t>
    </dgm:pt>
    <dgm:pt modelId="{61A9DBA3-A204-4E5B-8299-A6BDB5E68635}">
      <dgm:prSet phldrT="[Text]" custT="1"/>
      <dgm:spPr/>
      <dgm:t>
        <a:bodyPr/>
        <a:lstStyle/>
        <a:p>
          <a:r>
            <a:rPr lang="en-CA" altLang="zh-CN" sz="1400"/>
            <a:t>Distance = </a:t>
          </a:r>
        </a:p>
        <a:p>
          <a:r>
            <a:rPr lang="en-CA" altLang="zh-CN" sz="1400"/>
            <a:t>Z-score</a:t>
          </a:r>
          <a:endParaRPr lang="zh-CN" altLang="en-US" sz="1400"/>
        </a:p>
      </dgm:t>
    </dgm:pt>
    <dgm:pt modelId="{A946067D-60C7-4CBF-B0FE-AE64666BAF80}" type="parTrans" cxnId="{CD93E52A-1E67-48F3-987C-CCDA26DDDC54}">
      <dgm:prSet/>
      <dgm:spPr/>
      <dgm:t>
        <a:bodyPr/>
        <a:lstStyle/>
        <a:p>
          <a:endParaRPr lang="zh-CN" altLang="en-US"/>
        </a:p>
      </dgm:t>
    </dgm:pt>
    <dgm:pt modelId="{57EE216F-7D82-42F5-9A29-BAB2B120FCB4}" type="sibTrans" cxnId="{CD93E52A-1E67-48F3-987C-CCDA26DDDC54}">
      <dgm:prSet/>
      <dgm:spPr/>
      <dgm:t>
        <a:bodyPr/>
        <a:lstStyle/>
        <a:p>
          <a:endParaRPr lang="zh-CN" altLang="en-US"/>
        </a:p>
      </dgm:t>
    </dgm:pt>
    <dgm:pt modelId="{DA7155E5-C56C-4920-B211-AF2F8C95615D}" type="pres">
      <dgm:prSet presAssocID="{C265AAE1-8CAF-4323-B89E-F09A8F3C4CD1}" presName="hierChild1" presStyleCnt="0">
        <dgm:presLayoutVars>
          <dgm:orgChart val="1"/>
          <dgm:chPref val="1"/>
          <dgm:dir/>
          <dgm:animOne val="branch"/>
          <dgm:animLvl val="lvl"/>
          <dgm:resizeHandles/>
        </dgm:presLayoutVars>
      </dgm:prSet>
      <dgm:spPr/>
    </dgm:pt>
    <dgm:pt modelId="{EC50C287-2676-4669-BC55-D50CFEC8CD61}" type="pres">
      <dgm:prSet presAssocID="{3B2CF349-1361-47DC-B505-D1DCF7E3B28C}" presName="hierRoot1" presStyleCnt="0">
        <dgm:presLayoutVars>
          <dgm:hierBranch val="init"/>
        </dgm:presLayoutVars>
      </dgm:prSet>
      <dgm:spPr/>
    </dgm:pt>
    <dgm:pt modelId="{A9A1327E-7297-4597-A734-E1055397903B}" type="pres">
      <dgm:prSet presAssocID="{3B2CF349-1361-47DC-B505-D1DCF7E3B28C}" presName="rootComposite1" presStyleCnt="0"/>
      <dgm:spPr/>
    </dgm:pt>
    <dgm:pt modelId="{54A06AB3-B402-42AF-A4BC-FC62D65442AC}" type="pres">
      <dgm:prSet presAssocID="{3B2CF349-1361-47DC-B505-D1DCF7E3B28C}" presName="rootText1" presStyleLbl="node0" presStyleIdx="0" presStyleCnt="1" custScaleX="147408" custScaleY="169583">
        <dgm:presLayoutVars>
          <dgm:chPref val="3"/>
        </dgm:presLayoutVars>
      </dgm:prSet>
      <dgm:spPr/>
    </dgm:pt>
    <dgm:pt modelId="{608EC64E-DA19-4534-93D4-4EAB8AD37F7C}" type="pres">
      <dgm:prSet presAssocID="{3B2CF349-1361-47DC-B505-D1DCF7E3B28C}" presName="rootConnector1" presStyleLbl="node1" presStyleIdx="0" presStyleCnt="0"/>
      <dgm:spPr/>
    </dgm:pt>
    <dgm:pt modelId="{B4522C8D-2B86-41E1-AB69-39E6DB61A76D}" type="pres">
      <dgm:prSet presAssocID="{3B2CF349-1361-47DC-B505-D1DCF7E3B28C}" presName="hierChild2" presStyleCnt="0"/>
      <dgm:spPr/>
    </dgm:pt>
    <dgm:pt modelId="{9A683C32-494C-4CD6-836E-CACECD7055D4}" type="pres">
      <dgm:prSet presAssocID="{CDF67036-B68C-4BEE-8A8A-3EE1339C8C8F}" presName="Name37" presStyleLbl="parChTrans1D2" presStyleIdx="0" presStyleCnt="3"/>
      <dgm:spPr/>
    </dgm:pt>
    <dgm:pt modelId="{A37169AA-21C7-46F2-90A8-07A17F2B4D7D}" type="pres">
      <dgm:prSet presAssocID="{2F70241F-0795-40E1-9C15-25C23A5165D5}" presName="hierRoot2" presStyleCnt="0">
        <dgm:presLayoutVars>
          <dgm:hierBranch val="init"/>
        </dgm:presLayoutVars>
      </dgm:prSet>
      <dgm:spPr/>
    </dgm:pt>
    <dgm:pt modelId="{72577F9E-22A6-4C83-989F-8EF8EB8F89C0}" type="pres">
      <dgm:prSet presAssocID="{2F70241F-0795-40E1-9C15-25C23A5165D5}" presName="rootComposite" presStyleCnt="0"/>
      <dgm:spPr/>
    </dgm:pt>
    <dgm:pt modelId="{EC837EEC-CF42-4D4A-92C9-6AE8225A3D16}" type="pres">
      <dgm:prSet presAssocID="{2F70241F-0795-40E1-9C15-25C23A5165D5}" presName="rootText" presStyleLbl="node2" presStyleIdx="0" presStyleCnt="2">
        <dgm:presLayoutVars>
          <dgm:chPref val="3"/>
        </dgm:presLayoutVars>
      </dgm:prSet>
      <dgm:spPr/>
    </dgm:pt>
    <dgm:pt modelId="{98F38F47-20A3-4E02-92A7-E4AC39A20610}" type="pres">
      <dgm:prSet presAssocID="{2F70241F-0795-40E1-9C15-25C23A5165D5}" presName="rootConnector" presStyleLbl="node2" presStyleIdx="0" presStyleCnt="2"/>
      <dgm:spPr/>
    </dgm:pt>
    <dgm:pt modelId="{742694B1-BE1E-43DD-8411-05715C9574F0}" type="pres">
      <dgm:prSet presAssocID="{2F70241F-0795-40E1-9C15-25C23A5165D5}" presName="hierChild4" presStyleCnt="0"/>
      <dgm:spPr/>
    </dgm:pt>
    <dgm:pt modelId="{55F9D0C9-8A38-4D92-A7BA-E2A167144C22}" type="pres">
      <dgm:prSet presAssocID="{2F70241F-0795-40E1-9C15-25C23A5165D5}" presName="hierChild5" presStyleCnt="0"/>
      <dgm:spPr/>
    </dgm:pt>
    <dgm:pt modelId="{88FC8523-D3AE-41C2-AA5D-EE57FF97DCEB}" type="pres">
      <dgm:prSet presAssocID="{A946067D-60C7-4CBF-B0FE-AE64666BAF80}" presName="Name37" presStyleLbl="parChTrans1D2" presStyleIdx="1" presStyleCnt="3"/>
      <dgm:spPr/>
    </dgm:pt>
    <dgm:pt modelId="{1D969325-457F-49DD-80B8-DCBDE453D62A}" type="pres">
      <dgm:prSet presAssocID="{61A9DBA3-A204-4E5B-8299-A6BDB5E68635}" presName="hierRoot2" presStyleCnt="0">
        <dgm:presLayoutVars>
          <dgm:hierBranch val="init"/>
        </dgm:presLayoutVars>
      </dgm:prSet>
      <dgm:spPr/>
    </dgm:pt>
    <dgm:pt modelId="{81DDDE90-8234-4F60-9857-30E1E708A256}" type="pres">
      <dgm:prSet presAssocID="{61A9DBA3-A204-4E5B-8299-A6BDB5E68635}" presName="rootComposite" presStyleCnt="0"/>
      <dgm:spPr/>
    </dgm:pt>
    <dgm:pt modelId="{416654F1-E003-4F77-9C17-2287E464B121}" type="pres">
      <dgm:prSet presAssocID="{61A9DBA3-A204-4E5B-8299-A6BDB5E68635}" presName="rootText" presStyleLbl="node2" presStyleIdx="1" presStyleCnt="2">
        <dgm:presLayoutVars>
          <dgm:chPref val="3"/>
        </dgm:presLayoutVars>
      </dgm:prSet>
      <dgm:spPr/>
    </dgm:pt>
    <dgm:pt modelId="{20353553-B3CE-4094-91F9-2B1CEA687418}" type="pres">
      <dgm:prSet presAssocID="{61A9DBA3-A204-4E5B-8299-A6BDB5E68635}" presName="rootConnector" presStyleLbl="node2" presStyleIdx="1" presStyleCnt="2"/>
      <dgm:spPr/>
    </dgm:pt>
    <dgm:pt modelId="{FD9E7E4E-7353-4781-8D33-F61AA37D954A}" type="pres">
      <dgm:prSet presAssocID="{61A9DBA3-A204-4E5B-8299-A6BDB5E68635}" presName="hierChild4" presStyleCnt="0"/>
      <dgm:spPr/>
    </dgm:pt>
    <dgm:pt modelId="{42B0C642-2A3D-4A25-BFAC-FBDE3518F1F4}" type="pres">
      <dgm:prSet presAssocID="{61A9DBA3-A204-4E5B-8299-A6BDB5E68635}" presName="hierChild5" presStyleCnt="0"/>
      <dgm:spPr/>
    </dgm:pt>
    <dgm:pt modelId="{032323C1-6264-462E-81DA-707A414E925F}" type="pres">
      <dgm:prSet presAssocID="{3B2CF349-1361-47DC-B505-D1DCF7E3B28C}" presName="hierChild3" presStyleCnt="0"/>
      <dgm:spPr/>
    </dgm:pt>
    <dgm:pt modelId="{6A92B039-C85A-446C-8C37-8DFE75CB9DB2}" type="pres">
      <dgm:prSet presAssocID="{910C25EA-547D-483C-BEEB-62B45E3A947B}" presName="Name111" presStyleLbl="parChTrans1D2" presStyleIdx="2" presStyleCnt="3"/>
      <dgm:spPr/>
    </dgm:pt>
    <dgm:pt modelId="{B0350077-F181-471B-BCE8-CD3564253CDB}" type="pres">
      <dgm:prSet presAssocID="{A7E57EAB-1F07-4B6D-84AF-189F66CE6C7D}" presName="hierRoot3" presStyleCnt="0">
        <dgm:presLayoutVars>
          <dgm:hierBranch val="init"/>
        </dgm:presLayoutVars>
      </dgm:prSet>
      <dgm:spPr/>
    </dgm:pt>
    <dgm:pt modelId="{A47D79F6-A547-4936-97CC-E8FE39A7096C}" type="pres">
      <dgm:prSet presAssocID="{A7E57EAB-1F07-4B6D-84AF-189F66CE6C7D}" presName="rootComposite3" presStyleCnt="0"/>
      <dgm:spPr/>
    </dgm:pt>
    <dgm:pt modelId="{E43FF082-62B6-476F-B606-973D41481136}" type="pres">
      <dgm:prSet presAssocID="{A7E57EAB-1F07-4B6D-84AF-189F66CE6C7D}" presName="rootText3" presStyleLbl="asst1" presStyleIdx="0" presStyleCnt="1">
        <dgm:presLayoutVars>
          <dgm:chPref val="3"/>
        </dgm:presLayoutVars>
      </dgm:prSet>
      <dgm:spPr/>
    </dgm:pt>
    <dgm:pt modelId="{8F8896EC-7B62-4138-A1BD-A03D7AE7F60C}" type="pres">
      <dgm:prSet presAssocID="{A7E57EAB-1F07-4B6D-84AF-189F66CE6C7D}" presName="rootConnector3" presStyleLbl="asst1" presStyleIdx="0" presStyleCnt="1"/>
      <dgm:spPr/>
    </dgm:pt>
    <dgm:pt modelId="{6811B5D3-1B9B-4577-8474-084A9CE8AF20}" type="pres">
      <dgm:prSet presAssocID="{A7E57EAB-1F07-4B6D-84AF-189F66CE6C7D}" presName="hierChild6" presStyleCnt="0"/>
      <dgm:spPr/>
    </dgm:pt>
    <dgm:pt modelId="{3225B5D8-18D8-4ED2-89A2-CC57D6E8863B}" type="pres">
      <dgm:prSet presAssocID="{A7E57EAB-1F07-4B6D-84AF-189F66CE6C7D}" presName="hierChild7" presStyleCnt="0"/>
      <dgm:spPr/>
    </dgm:pt>
  </dgm:ptLst>
  <dgm:cxnLst>
    <dgm:cxn modelId="{6771971C-8211-4432-B49D-C16FACC24D31}" srcId="{C265AAE1-8CAF-4323-B89E-F09A8F3C4CD1}" destId="{3B2CF349-1361-47DC-B505-D1DCF7E3B28C}" srcOrd="0" destOrd="0" parTransId="{248C9C64-7528-492B-B33C-3F225777E4F3}" sibTransId="{8F1E1C8C-67DB-4E0B-BC12-AB51A022EED0}"/>
    <dgm:cxn modelId="{48D0DF29-F829-4763-BB1E-50787B405BFB}" type="presOf" srcId="{A7E57EAB-1F07-4B6D-84AF-189F66CE6C7D}" destId="{E43FF082-62B6-476F-B606-973D41481136}" srcOrd="0" destOrd="0" presId="urn:microsoft.com/office/officeart/2005/8/layout/orgChart1"/>
    <dgm:cxn modelId="{CD93E52A-1E67-48F3-987C-CCDA26DDDC54}" srcId="{3B2CF349-1361-47DC-B505-D1DCF7E3B28C}" destId="{61A9DBA3-A204-4E5B-8299-A6BDB5E68635}" srcOrd="2" destOrd="0" parTransId="{A946067D-60C7-4CBF-B0FE-AE64666BAF80}" sibTransId="{57EE216F-7D82-42F5-9A29-BAB2B120FCB4}"/>
    <dgm:cxn modelId="{9503B339-3DC2-4281-9A29-722830907694}" type="presOf" srcId="{61A9DBA3-A204-4E5B-8299-A6BDB5E68635}" destId="{20353553-B3CE-4094-91F9-2B1CEA687418}" srcOrd="1" destOrd="0" presId="urn:microsoft.com/office/officeart/2005/8/layout/orgChart1"/>
    <dgm:cxn modelId="{C4914548-0AC8-449B-BD01-437D6E919699}" type="presOf" srcId="{A946067D-60C7-4CBF-B0FE-AE64666BAF80}" destId="{88FC8523-D3AE-41C2-AA5D-EE57FF97DCEB}" srcOrd="0" destOrd="0" presId="urn:microsoft.com/office/officeart/2005/8/layout/orgChart1"/>
    <dgm:cxn modelId="{2CC2DE69-9514-492A-8BF9-0E627581A823}" type="presOf" srcId="{61A9DBA3-A204-4E5B-8299-A6BDB5E68635}" destId="{416654F1-E003-4F77-9C17-2287E464B121}" srcOrd="0" destOrd="0" presId="urn:microsoft.com/office/officeart/2005/8/layout/orgChart1"/>
    <dgm:cxn modelId="{2F846175-CC66-4A8D-8DAF-18F4663054A9}" type="presOf" srcId="{CDF67036-B68C-4BEE-8A8A-3EE1339C8C8F}" destId="{9A683C32-494C-4CD6-836E-CACECD7055D4}" srcOrd="0" destOrd="0" presId="urn:microsoft.com/office/officeart/2005/8/layout/orgChart1"/>
    <dgm:cxn modelId="{11A9EA7C-89A7-4B46-AFEF-3340B5CE89D7}" type="presOf" srcId="{2F70241F-0795-40E1-9C15-25C23A5165D5}" destId="{EC837EEC-CF42-4D4A-92C9-6AE8225A3D16}" srcOrd="0" destOrd="0" presId="urn:microsoft.com/office/officeart/2005/8/layout/orgChart1"/>
    <dgm:cxn modelId="{04F4607D-7FA6-4D08-B45D-10D86203EFE3}" type="presOf" srcId="{3B2CF349-1361-47DC-B505-D1DCF7E3B28C}" destId="{608EC64E-DA19-4534-93D4-4EAB8AD37F7C}" srcOrd="1" destOrd="0" presId="urn:microsoft.com/office/officeart/2005/8/layout/orgChart1"/>
    <dgm:cxn modelId="{F0E9F781-1907-4BE0-BA35-863193C74A66}" type="presOf" srcId="{A7E57EAB-1F07-4B6D-84AF-189F66CE6C7D}" destId="{8F8896EC-7B62-4138-A1BD-A03D7AE7F60C}" srcOrd="1" destOrd="0" presId="urn:microsoft.com/office/officeart/2005/8/layout/orgChart1"/>
    <dgm:cxn modelId="{C79FF7A0-9861-4C0D-AB26-C2FA0E5FF9B8}" srcId="{3B2CF349-1361-47DC-B505-D1DCF7E3B28C}" destId="{A7E57EAB-1F07-4B6D-84AF-189F66CE6C7D}" srcOrd="0" destOrd="0" parTransId="{910C25EA-547D-483C-BEEB-62B45E3A947B}" sibTransId="{7D1B986A-C932-4CEC-ACDF-D136C2BA06B1}"/>
    <dgm:cxn modelId="{7BE0F9AC-3F49-470F-A07A-D666AD5A5DD4}" type="presOf" srcId="{910C25EA-547D-483C-BEEB-62B45E3A947B}" destId="{6A92B039-C85A-446C-8C37-8DFE75CB9DB2}" srcOrd="0" destOrd="0" presId="urn:microsoft.com/office/officeart/2005/8/layout/orgChart1"/>
    <dgm:cxn modelId="{D48D66BF-0846-4C2D-B1D0-D18A53FB0D13}" srcId="{3B2CF349-1361-47DC-B505-D1DCF7E3B28C}" destId="{2F70241F-0795-40E1-9C15-25C23A5165D5}" srcOrd="1" destOrd="0" parTransId="{CDF67036-B68C-4BEE-8A8A-3EE1339C8C8F}" sibTransId="{D01E358C-8315-467A-A0BE-9787818DBD6D}"/>
    <dgm:cxn modelId="{29A1D3C5-61BC-4134-84AA-720CF505746B}" type="presOf" srcId="{3B2CF349-1361-47DC-B505-D1DCF7E3B28C}" destId="{54A06AB3-B402-42AF-A4BC-FC62D65442AC}" srcOrd="0" destOrd="0" presId="urn:microsoft.com/office/officeart/2005/8/layout/orgChart1"/>
    <dgm:cxn modelId="{4F83AEDF-2BCB-4887-A38B-C1EC18D41F2E}" type="presOf" srcId="{C265AAE1-8CAF-4323-B89E-F09A8F3C4CD1}" destId="{DA7155E5-C56C-4920-B211-AF2F8C95615D}" srcOrd="0" destOrd="0" presId="urn:microsoft.com/office/officeart/2005/8/layout/orgChart1"/>
    <dgm:cxn modelId="{8CE234F6-923B-4605-8641-27C977CCDE66}" type="presOf" srcId="{2F70241F-0795-40E1-9C15-25C23A5165D5}" destId="{98F38F47-20A3-4E02-92A7-E4AC39A20610}" srcOrd="1" destOrd="0" presId="urn:microsoft.com/office/officeart/2005/8/layout/orgChart1"/>
    <dgm:cxn modelId="{196C3D33-46A1-49A2-96BC-7018994A07BC}" type="presParOf" srcId="{DA7155E5-C56C-4920-B211-AF2F8C95615D}" destId="{EC50C287-2676-4669-BC55-D50CFEC8CD61}" srcOrd="0" destOrd="0" presId="urn:microsoft.com/office/officeart/2005/8/layout/orgChart1"/>
    <dgm:cxn modelId="{4B9581E9-9BB2-4A8E-A7FC-6D79A2497417}" type="presParOf" srcId="{EC50C287-2676-4669-BC55-D50CFEC8CD61}" destId="{A9A1327E-7297-4597-A734-E1055397903B}" srcOrd="0" destOrd="0" presId="urn:microsoft.com/office/officeart/2005/8/layout/orgChart1"/>
    <dgm:cxn modelId="{4945B227-FA9D-472B-B7D3-AEA4ACEDE349}" type="presParOf" srcId="{A9A1327E-7297-4597-A734-E1055397903B}" destId="{54A06AB3-B402-42AF-A4BC-FC62D65442AC}" srcOrd="0" destOrd="0" presId="urn:microsoft.com/office/officeart/2005/8/layout/orgChart1"/>
    <dgm:cxn modelId="{E9B0D655-05C4-4886-973A-D1215D3A1522}" type="presParOf" srcId="{A9A1327E-7297-4597-A734-E1055397903B}" destId="{608EC64E-DA19-4534-93D4-4EAB8AD37F7C}" srcOrd="1" destOrd="0" presId="urn:microsoft.com/office/officeart/2005/8/layout/orgChart1"/>
    <dgm:cxn modelId="{C0D6B375-74A6-4A85-8935-2DE4FFD58AE5}" type="presParOf" srcId="{EC50C287-2676-4669-BC55-D50CFEC8CD61}" destId="{B4522C8D-2B86-41E1-AB69-39E6DB61A76D}" srcOrd="1" destOrd="0" presId="urn:microsoft.com/office/officeart/2005/8/layout/orgChart1"/>
    <dgm:cxn modelId="{B27705EF-48FC-4A07-8348-E6134829148B}" type="presParOf" srcId="{B4522C8D-2B86-41E1-AB69-39E6DB61A76D}" destId="{9A683C32-494C-4CD6-836E-CACECD7055D4}" srcOrd="0" destOrd="0" presId="urn:microsoft.com/office/officeart/2005/8/layout/orgChart1"/>
    <dgm:cxn modelId="{25571CF6-2241-417E-AE99-1FE5C7AACA10}" type="presParOf" srcId="{B4522C8D-2B86-41E1-AB69-39E6DB61A76D}" destId="{A37169AA-21C7-46F2-90A8-07A17F2B4D7D}" srcOrd="1" destOrd="0" presId="urn:microsoft.com/office/officeart/2005/8/layout/orgChart1"/>
    <dgm:cxn modelId="{70E94EB0-7483-41D3-AF4E-F45DF133EE26}" type="presParOf" srcId="{A37169AA-21C7-46F2-90A8-07A17F2B4D7D}" destId="{72577F9E-22A6-4C83-989F-8EF8EB8F89C0}" srcOrd="0" destOrd="0" presId="urn:microsoft.com/office/officeart/2005/8/layout/orgChart1"/>
    <dgm:cxn modelId="{7A2F0BEE-2E59-4654-BABE-31A478525ACC}" type="presParOf" srcId="{72577F9E-22A6-4C83-989F-8EF8EB8F89C0}" destId="{EC837EEC-CF42-4D4A-92C9-6AE8225A3D16}" srcOrd="0" destOrd="0" presId="urn:microsoft.com/office/officeart/2005/8/layout/orgChart1"/>
    <dgm:cxn modelId="{F93CADAE-7B6F-4494-8A1D-15D9B4505512}" type="presParOf" srcId="{72577F9E-22A6-4C83-989F-8EF8EB8F89C0}" destId="{98F38F47-20A3-4E02-92A7-E4AC39A20610}" srcOrd="1" destOrd="0" presId="urn:microsoft.com/office/officeart/2005/8/layout/orgChart1"/>
    <dgm:cxn modelId="{F612E1BC-8CCE-4F6E-9294-30A8D2D1F226}" type="presParOf" srcId="{A37169AA-21C7-46F2-90A8-07A17F2B4D7D}" destId="{742694B1-BE1E-43DD-8411-05715C9574F0}" srcOrd="1" destOrd="0" presId="urn:microsoft.com/office/officeart/2005/8/layout/orgChart1"/>
    <dgm:cxn modelId="{6835FBAF-8752-4B5E-8AE6-62B3E5CC6786}" type="presParOf" srcId="{A37169AA-21C7-46F2-90A8-07A17F2B4D7D}" destId="{55F9D0C9-8A38-4D92-A7BA-E2A167144C22}" srcOrd="2" destOrd="0" presId="urn:microsoft.com/office/officeart/2005/8/layout/orgChart1"/>
    <dgm:cxn modelId="{B135F933-E011-47FC-8733-65977645B244}" type="presParOf" srcId="{B4522C8D-2B86-41E1-AB69-39E6DB61A76D}" destId="{88FC8523-D3AE-41C2-AA5D-EE57FF97DCEB}" srcOrd="2" destOrd="0" presId="urn:microsoft.com/office/officeart/2005/8/layout/orgChart1"/>
    <dgm:cxn modelId="{60B7AE36-4292-489B-92EF-806BE006BF5B}" type="presParOf" srcId="{B4522C8D-2B86-41E1-AB69-39E6DB61A76D}" destId="{1D969325-457F-49DD-80B8-DCBDE453D62A}" srcOrd="3" destOrd="0" presId="urn:microsoft.com/office/officeart/2005/8/layout/orgChart1"/>
    <dgm:cxn modelId="{4638DD36-8136-4439-AF13-1AF9AE4EB789}" type="presParOf" srcId="{1D969325-457F-49DD-80B8-DCBDE453D62A}" destId="{81DDDE90-8234-4F60-9857-30E1E708A256}" srcOrd="0" destOrd="0" presId="urn:microsoft.com/office/officeart/2005/8/layout/orgChart1"/>
    <dgm:cxn modelId="{089C259A-ED02-4423-86FC-502D2AE971BE}" type="presParOf" srcId="{81DDDE90-8234-4F60-9857-30E1E708A256}" destId="{416654F1-E003-4F77-9C17-2287E464B121}" srcOrd="0" destOrd="0" presId="urn:microsoft.com/office/officeart/2005/8/layout/orgChart1"/>
    <dgm:cxn modelId="{29003091-3655-49E1-BEC1-C05510C38286}" type="presParOf" srcId="{81DDDE90-8234-4F60-9857-30E1E708A256}" destId="{20353553-B3CE-4094-91F9-2B1CEA687418}" srcOrd="1" destOrd="0" presId="urn:microsoft.com/office/officeart/2005/8/layout/orgChart1"/>
    <dgm:cxn modelId="{4A11A77A-753F-4E98-8C3B-1D5A9B07183E}" type="presParOf" srcId="{1D969325-457F-49DD-80B8-DCBDE453D62A}" destId="{FD9E7E4E-7353-4781-8D33-F61AA37D954A}" srcOrd="1" destOrd="0" presId="urn:microsoft.com/office/officeart/2005/8/layout/orgChart1"/>
    <dgm:cxn modelId="{2CEB56F5-326F-4198-890E-DDB62C9AAC5C}" type="presParOf" srcId="{1D969325-457F-49DD-80B8-DCBDE453D62A}" destId="{42B0C642-2A3D-4A25-BFAC-FBDE3518F1F4}" srcOrd="2" destOrd="0" presId="urn:microsoft.com/office/officeart/2005/8/layout/orgChart1"/>
    <dgm:cxn modelId="{F85B7E74-4D8E-460E-8DB7-1A121A801C66}" type="presParOf" srcId="{EC50C287-2676-4669-BC55-D50CFEC8CD61}" destId="{032323C1-6264-462E-81DA-707A414E925F}" srcOrd="2" destOrd="0" presId="urn:microsoft.com/office/officeart/2005/8/layout/orgChart1"/>
    <dgm:cxn modelId="{47C182BB-3C32-4FD4-9705-BD76C0665E62}" type="presParOf" srcId="{032323C1-6264-462E-81DA-707A414E925F}" destId="{6A92B039-C85A-446C-8C37-8DFE75CB9DB2}" srcOrd="0" destOrd="0" presId="urn:microsoft.com/office/officeart/2005/8/layout/orgChart1"/>
    <dgm:cxn modelId="{503EBE9E-A08D-4592-8ACA-450F119623F0}" type="presParOf" srcId="{032323C1-6264-462E-81DA-707A414E925F}" destId="{B0350077-F181-471B-BCE8-CD3564253CDB}" srcOrd="1" destOrd="0" presId="urn:microsoft.com/office/officeart/2005/8/layout/orgChart1"/>
    <dgm:cxn modelId="{AF53DA7B-296B-48EC-820E-ACCDACD0CE82}" type="presParOf" srcId="{B0350077-F181-471B-BCE8-CD3564253CDB}" destId="{A47D79F6-A547-4936-97CC-E8FE39A7096C}" srcOrd="0" destOrd="0" presId="urn:microsoft.com/office/officeart/2005/8/layout/orgChart1"/>
    <dgm:cxn modelId="{ABF25F46-747E-4638-8664-6568C983612A}" type="presParOf" srcId="{A47D79F6-A547-4936-97CC-E8FE39A7096C}" destId="{E43FF082-62B6-476F-B606-973D41481136}" srcOrd="0" destOrd="0" presId="urn:microsoft.com/office/officeart/2005/8/layout/orgChart1"/>
    <dgm:cxn modelId="{46CA3CE7-BA16-49DD-8B40-210AE6A1FF01}" type="presParOf" srcId="{A47D79F6-A547-4936-97CC-E8FE39A7096C}" destId="{8F8896EC-7B62-4138-A1BD-A03D7AE7F60C}" srcOrd="1" destOrd="0" presId="urn:microsoft.com/office/officeart/2005/8/layout/orgChart1"/>
    <dgm:cxn modelId="{C4C55736-D815-4989-93D9-DFF8D4F19788}" type="presParOf" srcId="{B0350077-F181-471B-BCE8-CD3564253CDB}" destId="{6811B5D3-1B9B-4577-8474-084A9CE8AF20}" srcOrd="1" destOrd="0" presId="urn:microsoft.com/office/officeart/2005/8/layout/orgChart1"/>
    <dgm:cxn modelId="{A268CB6E-D19C-4B30-976A-3F267517AD9C}" type="presParOf" srcId="{B0350077-F181-471B-BCE8-CD3564253CDB}" destId="{3225B5D8-18D8-4ED2-89A2-CC57D6E8863B}"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92B039-C85A-446C-8C37-8DFE75CB9DB2}">
      <dsp:nvSpPr>
        <dsp:cNvPr id="0" name=""/>
        <dsp:cNvSpPr/>
      </dsp:nvSpPr>
      <dsp:spPr>
        <a:xfrm>
          <a:off x="1269469" y="1404596"/>
          <a:ext cx="133223" cy="583644"/>
        </a:xfrm>
        <a:custGeom>
          <a:avLst/>
          <a:gdLst/>
          <a:ahLst/>
          <a:cxnLst/>
          <a:rect l="0" t="0" r="0" b="0"/>
          <a:pathLst>
            <a:path>
              <a:moveTo>
                <a:pt x="133223" y="0"/>
              </a:moveTo>
              <a:lnTo>
                <a:pt x="133223" y="583644"/>
              </a:lnTo>
              <a:lnTo>
                <a:pt x="0" y="583644"/>
              </a:lnTo>
            </a:path>
          </a:pathLst>
        </a:custGeom>
        <a:noFill/>
        <a:ln w="12700" cap="flat" cmpd="sng" algn="ctr">
          <a:solidFill>
            <a:schemeClr val="accent1">
              <a:tint val="90000"/>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88FC8523-D3AE-41C2-AA5D-EE57FF97DCEB}">
      <dsp:nvSpPr>
        <dsp:cNvPr id="0" name=""/>
        <dsp:cNvSpPr/>
      </dsp:nvSpPr>
      <dsp:spPr>
        <a:xfrm>
          <a:off x="1402693" y="1404596"/>
          <a:ext cx="767619" cy="1167289"/>
        </a:xfrm>
        <a:custGeom>
          <a:avLst/>
          <a:gdLst/>
          <a:ahLst/>
          <a:cxnLst/>
          <a:rect l="0" t="0" r="0" b="0"/>
          <a:pathLst>
            <a:path>
              <a:moveTo>
                <a:pt x="0" y="0"/>
              </a:moveTo>
              <a:lnTo>
                <a:pt x="0" y="1034066"/>
              </a:lnTo>
              <a:lnTo>
                <a:pt x="767619" y="1034066"/>
              </a:lnTo>
              <a:lnTo>
                <a:pt x="767619" y="1167289"/>
              </a:lnTo>
            </a:path>
          </a:pathLst>
        </a:custGeom>
        <a:noFill/>
        <a:ln w="12700" cap="flat" cmpd="sng" algn="ctr">
          <a:solidFill>
            <a:schemeClr val="accent1">
              <a:tint val="90000"/>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9A683C32-494C-4CD6-836E-CACECD7055D4}">
      <dsp:nvSpPr>
        <dsp:cNvPr id="0" name=""/>
        <dsp:cNvSpPr/>
      </dsp:nvSpPr>
      <dsp:spPr>
        <a:xfrm>
          <a:off x="635073" y="1404596"/>
          <a:ext cx="767619" cy="1167289"/>
        </a:xfrm>
        <a:custGeom>
          <a:avLst/>
          <a:gdLst/>
          <a:ahLst/>
          <a:cxnLst/>
          <a:rect l="0" t="0" r="0" b="0"/>
          <a:pathLst>
            <a:path>
              <a:moveTo>
                <a:pt x="767619" y="0"/>
              </a:moveTo>
              <a:lnTo>
                <a:pt x="767619" y="1034066"/>
              </a:lnTo>
              <a:lnTo>
                <a:pt x="0" y="1034066"/>
              </a:lnTo>
              <a:lnTo>
                <a:pt x="0" y="1167289"/>
              </a:lnTo>
            </a:path>
          </a:pathLst>
        </a:custGeom>
        <a:noFill/>
        <a:ln w="12700" cap="flat" cmpd="sng" algn="ctr">
          <a:solidFill>
            <a:schemeClr val="accent1">
              <a:tint val="90000"/>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54A06AB3-B402-42AF-A4BC-FC62D65442AC}">
      <dsp:nvSpPr>
        <dsp:cNvPr id="0" name=""/>
        <dsp:cNvSpPr/>
      </dsp:nvSpPr>
      <dsp:spPr>
        <a:xfrm>
          <a:off x="467541" y="328767"/>
          <a:ext cx="1870302" cy="1075828"/>
        </a:xfrm>
        <a:prstGeom prst="rect">
          <a:avLst/>
        </a:prstGeom>
        <a:solidFill>
          <a:schemeClr val="accent1">
            <a:alpha val="8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CA" altLang="zh-CN" sz="2000" b="1" kern="1200"/>
            <a:t>Standardization</a:t>
          </a:r>
          <a:endParaRPr lang="zh-CN" altLang="en-US" sz="2000" b="1" kern="1200"/>
        </a:p>
      </dsp:txBody>
      <dsp:txXfrm>
        <a:off x="467541" y="328767"/>
        <a:ext cx="1870302" cy="1075828"/>
      </dsp:txXfrm>
    </dsp:sp>
    <dsp:sp modelId="{EC837EEC-CF42-4D4A-92C9-6AE8225A3D16}">
      <dsp:nvSpPr>
        <dsp:cNvPr id="0" name=""/>
        <dsp:cNvSpPr/>
      </dsp:nvSpPr>
      <dsp:spPr>
        <a:xfrm>
          <a:off x="676" y="2571886"/>
          <a:ext cx="1268793" cy="634396"/>
        </a:xfrm>
        <a:prstGeom prst="rect">
          <a:avLst/>
        </a:prstGeom>
        <a:solidFill>
          <a:schemeClr val="accent1">
            <a:alpha val="7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CA" altLang="zh-CN" sz="1400" kern="1200"/>
            <a:t>Mean = 0</a:t>
          </a:r>
          <a:endParaRPr lang="zh-CN" altLang="en-US" sz="1400" kern="1200"/>
        </a:p>
      </dsp:txBody>
      <dsp:txXfrm>
        <a:off x="676" y="2571886"/>
        <a:ext cx="1268793" cy="634396"/>
      </dsp:txXfrm>
    </dsp:sp>
    <dsp:sp modelId="{416654F1-E003-4F77-9C17-2287E464B121}">
      <dsp:nvSpPr>
        <dsp:cNvPr id="0" name=""/>
        <dsp:cNvSpPr/>
      </dsp:nvSpPr>
      <dsp:spPr>
        <a:xfrm>
          <a:off x="1535916" y="2571886"/>
          <a:ext cx="1268793" cy="634396"/>
        </a:xfrm>
        <a:prstGeom prst="rect">
          <a:avLst/>
        </a:prstGeom>
        <a:solidFill>
          <a:schemeClr val="accent1">
            <a:alpha val="7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CA" altLang="zh-CN" sz="1400" kern="1200"/>
            <a:t>Distance = </a:t>
          </a:r>
        </a:p>
        <a:p>
          <a:pPr marL="0" lvl="0" indent="0" algn="ctr" defTabSz="622300">
            <a:lnSpc>
              <a:spcPct val="90000"/>
            </a:lnSpc>
            <a:spcBef>
              <a:spcPct val="0"/>
            </a:spcBef>
            <a:spcAft>
              <a:spcPct val="35000"/>
            </a:spcAft>
            <a:buNone/>
          </a:pPr>
          <a:r>
            <a:rPr lang="en-CA" altLang="zh-CN" sz="1400" kern="1200"/>
            <a:t>Z-score</a:t>
          </a:r>
          <a:endParaRPr lang="zh-CN" altLang="en-US" sz="1400" kern="1200"/>
        </a:p>
      </dsp:txBody>
      <dsp:txXfrm>
        <a:off x="1535916" y="2571886"/>
        <a:ext cx="1268793" cy="634396"/>
      </dsp:txXfrm>
    </dsp:sp>
    <dsp:sp modelId="{E43FF082-62B6-476F-B606-973D41481136}">
      <dsp:nvSpPr>
        <dsp:cNvPr id="0" name=""/>
        <dsp:cNvSpPr/>
      </dsp:nvSpPr>
      <dsp:spPr>
        <a:xfrm>
          <a:off x="676" y="1671043"/>
          <a:ext cx="1268793" cy="634396"/>
        </a:xfrm>
        <a:prstGeom prst="rect">
          <a:avLst/>
        </a:prstGeom>
        <a:solidFill>
          <a:schemeClr val="accent1">
            <a:alpha val="9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CA" altLang="zh-CN" sz="1400" kern="1200"/>
            <a:t>Common scales</a:t>
          </a:r>
          <a:endParaRPr lang="zh-CN" altLang="en-US" sz="1400" kern="1200"/>
        </a:p>
      </dsp:txBody>
      <dsp:txXfrm>
        <a:off x="676" y="1671043"/>
        <a:ext cx="1268793" cy="63439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6503A60-F532-7D4B-9495-BECDC9C918D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129EE85B-2E36-5349-880B-B0BB04CE98C9}"/>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2DF43009-DF51-D141-BCD3-79629B9C5B5D}" type="datetimeFigureOut">
              <a:rPr lang="en-US"/>
              <a:pPr>
                <a:defRPr/>
              </a:pPr>
              <a:t>5/28/2022</a:t>
            </a:fld>
            <a:endParaRPr lang="en-US"/>
          </a:p>
        </p:txBody>
      </p:sp>
      <p:sp>
        <p:nvSpPr>
          <p:cNvPr id="4" name="Slide Image Placeholder 3">
            <a:extLst>
              <a:ext uri="{FF2B5EF4-FFF2-40B4-BE49-F238E27FC236}">
                <a16:creationId xmlns:a16="http://schemas.microsoft.com/office/drawing/2014/main" id="{209B7C90-981C-9343-A6E7-09AD9B362677}"/>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AFB7DDB4-0B27-7347-8D74-F8FB1110591B}"/>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011DFE6C-52A2-1241-8B7D-1F09A599D2F8}"/>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4BEBA447-7B86-874A-8D5B-4BC9DD24311E}"/>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2622E6EF-89B4-7E42-91B1-F6EF3C5638D2}"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a:extLst>
              <a:ext uri="{FF2B5EF4-FFF2-40B4-BE49-F238E27FC236}">
                <a16:creationId xmlns:a16="http://schemas.microsoft.com/office/drawing/2014/main" id="{04FD5BC8-85F6-A444-BB33-5346015A60D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4" name="Notes Placeholder 2">
            <a:extLst>
              <a:ext uri="{FF2B5EF4-FFF2-40B4-BE49-F238E27FC236}">
                <a16:creationId xmlns:a16="http://schemas.microsoft.com/office/drawing/2014/main" id="{B9FF8B34-330A-4B44-A8FA-0F85B588EFC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44035" name="Slide Number Placeholder 3">
            <a:extLst>
              <a:ext uri="{FF2B5EF4-FFF2-40B4-BE49-F238E27FC236}">
                <a16:creationId xmlns:a16="http://schemas.microsoft.com/office/drawing/2014/main" id="{910D5A64-B2B0-1E4E-AEA0-93B11BF13E6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fontAlgn="base">
              <a:spcBef>
                <a:spcPct val="0"/>
              </a:spcBef>
              <a:spcAft>
                <a:spcPct val="0"/>
              </a:spcAft>
            </a:pPr>
            <a:fld id="{426EF420-3485-5D47-8F73-119171C70368}" type="slidenum">
              <a:rPr lang="en-US" altLang="en-US">
                <a:latin typeface="Calibri" panose="020F0502020204030204" pitchFamily="34" charset="0"/>
              </a:rPr>
              <a:pPr fontAlgn="base">
                <a:spcBef>
                  <a:spcPct val="0"/>
                </a:spcBef>
                <a:spcAft>
                  <a:spcPct val="0"/>
                </a:spcAft>
              </a:pPr>
              <a:t>1</a:t>
            </a:fld>
            <a:endParaRPr lang="en-US" altLang="en-US">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a:extLst>
              <a:ext uri="{FF2B5EF4-FFF2-40B4-BE49-F238E27FC236}">
                <a16:creationId xmlns:a16="http://schemas.microsoft.com/office/drawing/2014/main" id="{541CFEB7-A49E-1A46-97EF-64F0002C45A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8" name="Notes Placeholder 2">
            <a:extLst>
              <a:ext uri="{FF2B5EF4-FFF2-40B4-BE49-F238E27FC236}">
                <a16:creationId xmlns:a16="http://schemas.microsoft.com/office/drawing/2014/main" id="{B26B2861-ED99-B547-8942-2ADA4B066C6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60419" name="Slide Number Placeholder 3">
            <a:extLst>
              <a:ext uri="{FF2B5EF4-FFF2-40B4-BE49-F238E27FC236}">
                <a16:creationId xmlns:a16="http://schemas.microsoft.com/office/drawing/2014/main" id="{CAC81E8D-66E5-D34A-B371-A32355011D5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fontAlgn="base">
              <a:spcBef>
                <a:spcPct val="0"/>
              </a:spcBef>
              <a:spcAft>
                <a:spcPct val="0"/>
              </a:spcAft>
            </a:pPr>
            <a:fld id="{F1C17CFF-422B-9B41-A088-7484296A90CC}" type="slidenum">
              <a:rPr lang="en-US" altLang="en-US">
                <a:latin typeface="Calibri" panose="020F0502020204030204" pitchFamily="34" charset="0"/>
              </a:rPr>
              <a:pPr fontAlgn="base">
                <a:spcBef>
                  <a:spcPct val="0"/>
                </a:spcBef>
                <a:spcAft>
                  <a:spcPct val="0"/>
                </a:spcAft>
              </a:pPr>
              <a:t>15</a:t>
            </a:fld>
            <a:endParaRPr lang="en-US" altLang="en-US">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a:extLst>
              <a:ext uri="{FF2B5EF4-FFF2-40B4-BE49-F238E27FC236}">
                <a16:creationId xmlns:a16="http://schemas.microsoft.com/office/drawing/2014/main" id="{541CFEB7-A49E-1A46-97EF-64F0002C45A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8" name="Notes Placeholder 2">
            <a:extLst>
              <a:ext uri="{FF2B5EF4-FFF2-40B4-BE49-F238E27FC236}">
                <a16:creationId xmlns:a16="http://schemas.microsoft.com/office/drawing/2014/main" id="{B26B2861-ED99-B547-8942-2ADA4B066C6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60419" name="Slide Number Placeholder 3">
            <a:extLst>
              <a:ext uri="{FF2B5EF4-FFF2-40B4-BE49-F238E27FC236}">
                <a16:creationId xmlns:a16="http://schemas.microsoft.com/office/drawing/2014/main" id="{CAC81E8D-66E5-D34A-B371-A32355011D5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fontAlgn="base">
              <a:spcBef>
                <a:spcPct val="0"/>
              </a:spcBef>
              <a:spcAft>
                <a:spcPct val="0"/>
              </a:spcAft>
            </a:pPr>
            <a:fld id="{F1C17CFF-422B-9B41-A088-7484296A90CC}" type="slidenum">
              <a:rPr lang="en-US" altLang="en-US">
                <a:latin typeface="Calibri" panose="020F0502020204030204" pitchFamily="34" charset="0"/>
              </a:rPr>
              <a:pPr fontAlgn="base">
                <a:spcBef>
                  <a:spcPct val="0"/>
                </a:spcBef>
                <a:spcAft>
                  <a:spcPct val="0"/>
                </a:spcAft>
              </a:pPr>
              <a:t>16</a:t>
            </a:fld>
            <a:endParaRPr lang="en-US" altLang="en-US">
              <a:latin typeface="Calibri" panose="020F0502020204030204" pitchFamily="34" charset="0"/>
            </a:endParaRPr>
          </a:p>
        </p:txBody>
      </p:sp>
    </p:spTree>
    <p:extLst>
      <p:ext uri="{BB962C8B-B14F-4D97-AF65-F5344CB8AC3E}">
        <p14:creationId xmlns:p14="http://schemas.microsoft.com/office/powerpoint/2010/main" val="2625653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a:extLst>
              <a:ext uri="{FF2B5EF4-FFF2-40B4-BE49-F238E27FC236}">
                <a16:creationId xmlns:a16="http://schemas.microsoft.com/office/drawing/2014/main" id="{541CFEB7-A49E-1A46-97EF-64F0002C45A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8" name="Notes Placeholder 2">
            <a:extLst>
              <a:ext uri="{FF2B5EF4-FFF2-40B4-BE49-F238E27FC236}">
                <a16:creationId xmlns:a16="http://schemas.microsoft.com/office/drawing/2014/main" id="{B26B2861-ED99-B547-8942-2ADA4B066C6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60419" name="Slide Number Placeholder 3">
            <a:extLst>
              <a:ext uri="{FF2B5EF4-FFF2-40B4-BE49-F238E27FC236}">
                <a16:creationId xmlns:a16="http://schemas.microsoft.com/office/drawing/2014/main" id="{CAC81E8D-66E5-D34A-B371-A32355011D5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fontAlgn="base">
              <a:spcBef>
                <a:spcPct val="0"/>
              </a:spcBef>
              <a:spcAft>
                <a:spcPct val="0"/>
              </a:spcAft>
            </a:pPr>
            <a:fld id="{F1C17CFF-422B-9B41-A088-7484296A90CC}" type="slidenum">
              <a:rPr lang="en-US" altLang="en-US">
                <a:latin typeface="Calibri" panose="020F0502020204030204" pitchFamily="34" charset="0"/>
              </a:rPr>
              <a:pPr fontAlgn="base">
                <a:spcBef>
                  <a:spcPct val="0"/>
                </a:spcBef>
                <a:spcAft>
                  <a:spcPct val="0"/>
                </a:spcAft>
              </a:pPr>
              <a:t>17</a:t>
            </a:fld>
            <a:endParaRPr lang="en-US" altLang="en-US">
              <a:latin typeface="Calibri" panose="020F0502020204030204" pitchFamily="34" charset="0"/>
            </a:endParaRPr>
          </a:p>
        </p:txBody>
      </p:sp>
    </p:spTree>
    <p:extLst>
      <p:ext uri="{BB962C8B-B14F-4D97-AF65-F5344CB8AC3E}">
        <p14:creationId xmlns:p14="http://schemas.microsoft.com/office/powerpoint/2010/main" val="16603360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t>it is a model that is used to predict the probabilities of the different possible outcomes of a categorically distributed dependent variable, given a set of independent variables</a:t>
            </a:r>
          </a:p>
        </p:txBody>
      </p:sp>
      <p:sp>
        <p:nvSpPr>
          <p:cNvPr id="4" name="Slide Number Placeholder 3"/>
          <p:cNvSpPr>
            <a:spLocks noGrp="1"/>
          </p:cNvSpPr>
          <p:nvPr>
            <p:ph type="sldNum" sz="quarter" idx="5"/>
          </p:nvPr>
        </p:nvSpPr>
        <p:spPr/>
        <p:txBody>
          <a:bodyPr/>
          <a:lstStyle/>
          <a:p>
            <a:pPr>
              <a:defRPr/>
            </a:pPr>
            <a:fld id="{2622E6EF-89B4-7E42-91B1-F6EF3C5638D2}" type="slidenum">
              <a:rPr lang="en-US" smtClean="0"/>
              <a:pPr>
                <a:defRPr/>
              </a:pPr>
              <a:t>18</a:t>
            </a:fld>
            <a:endParaRPr lang="en-US"/>
          </a:p>
        </p:txBody>
      </p:sp>
    </p:spTree>
    <p:extLst>
      <p:ext uri="{BB962C8B-B14F-4D97-AF65-F5344CB8AC3E}">
        <p14:creationId xmlns:p14="http://schemas.microsoft.com/office/powerpoint/2010/main" val="31424823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2622E6EF-89B4-7E42-91B1-F6EF3C5638D2}" type="slidenum">
              <a:rPr lang="en-US" smtClean="0"/>
              <a:pPr>
                <a:defRPr/>
              </a:pPr>
              <a:t>19</a:t>
            </a:fld>
            <a:endParaRPr lang="en-US"/>
          </a:p>
        </p:txBody>
      </p:sp>
    </p:spTree>
    <p:extLst>
      <p:ext uri="{BB962C8B-B14F-4D97-AF65-F5344CB8AC3E}">
        <p14:creationId xmlns:p14="http://schemas.microsoft.com/office/powerpoint/2010/main" val="17856210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2622E6EF-89B4-7E42-91B1-F6EF3C5638D2}" type="slidenum">
              <a:rPr lang="en-US" smtClean="0"/>
              <a:pPr>
                <a:defRPr/>
              </a:pPr>
              <a:t>20</a:t>
            </a:fld>
            <a:endParaRPr lang="en-US"/>
          </a:p>
        </p:txBody>
      </p:sp>
    </p:spTree>
    <p:extLst>
      <p:ext uri="{BB962C8B-B14F-4D97-AF65-F5344CB8AC3E}">
        <p14:creationId xmlns:p14="http://schemas.microsoft.com/office/powerpoint/2010/main" val="9813284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2622E6EF-89B4-7E42-91B1-F6EF3C5638D2}" type="slidenum">
              <a:rPr lang="en-US" smtClean="0"/>
              <a:pPr>
                <a:defRPr/>
              </a:pPr>
              <a:t>21</a:t>
            </a:fld>
            <a:endParaRPr lang="en-US"/>
          </a:p>
        </p:txBody>
      </p:sp>
    </p:spTree>
    <p:extLst>
      <p:ext uri="{BB962C8B-B14F-4D97-AF65-F5344CB8AC3E}">
        <p14:creationId xmlns:p14="http://schemas.microsoft.com/office/powerpoint/2010/main" val="713868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a:extLst>
              <a:ext uri="{FF2B5EF4-FFF2-40B4-BE49-F238E27FC236}">
                <a16:creationId xmlns:a16="http://schemas.microsoft.com/office/drawing/2014/main" id="{04FD5BC8-85F6-A444-BB33-5346015A60D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4" name="Notes Placeholder 2">
            <a:extLst>
              <a:ext uri="{FF2B5EF4-FFF2-40B4-BE49-F238E27FC236}">
                <a16:creationId xmlns:a16="http://schemas.microsoft.com/office/drawing/2014/main" id="{B9FF8B34-330A-4B44-A8FA-0F85B588EFC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44035" name="Slide Number Placeholder 3">
            <a:extLst>
              <a:ext uri="{FF2B5EF4-FFF2-40B4-BE49-F238E27FC236}">
                <a16:creationId xmlns:a16="http://schemas.microsoft.com/office/drawing/2014/main" id="{910D5A64-B2B0-1E4E-AEA0-93B11BF13E6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fontAlgn="base">
              <a:spcBef>
                <a:spcPct val="0"/>
              </a:spcBef>
              <a:spcAft>
                <a:spcPct val="0"/>
              </a:spcAft>
            </a:pPr>
            <a:fld id="{426EF420-3485-5D47-8F73-119171C70368}" type="slidenum">
              <a:rPr lang="en-US" altLang="en-US">
                <a:latin typeface="Calibri" panose="020F0502020204030204" pitchFamily="34" charset="0"/>
              </a:rPr>
              <a:pPr fontAlgn="base">
                <a:spcBef>
                  <a:spcPct val="0"/>
                </a:spcBef>
                <a:spcAft>
                  <a:spcPct val="0"/>
                </a:spcAft>
              </a:pPr>
              <a:t>2</a:t>
            </a:fld>
            <a:endParaRPr lang="en-US" altLang="en-US">
              <a:latin typeface="Calibri" panose="020F0502020204030204" pitchFamily="34" charset="0"/>
            </a:endParaRPr>
          </a:p>
        </p:txBody>
      </p:sp>
    </p:spTree>
    <p:extLst>
      <p:ext uri="{BB962C8B-B14F-4D97-AF65-F5344CB8AC3E}">
        <p14:creationId xmlns:p14="http://schemas.microsoft.com/office/powerpoint/2010/main" val="2301045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pPr>
              <a:defRPr/>
            </a:pPr>
            <a:fld id="{2622E6EF-89B4-7E42-91B1-F6EF3C5638D2}" type="slidenum">
              <a:rPr lang="en-US" smtClean="0"/>
              <a:pPr>
                <a:defRPr/>
              </a:pPr>
              <a:t>8</a:t>
            </a:fld>
            <a:endParaRPr lang="en-US"/>
          </a:p>
        </p:txBody>
      </p:sp>
    </p:spTree>
    <p:extLst>
      <p:ext uri="{BB962C8B-B14F-4D97-AF65-F5344CB8AC3E}">
        <p14:creationId xmlns:p14="http://schemas.microsoft.com/office/powerpoint/2010/main" val="2396546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pPr>
              <a:defRPr/>
            </a:pPr>
            <a:fld id="{2622E6EF-89B4-7E42-91B1-F6EF3C5638D2}" type="slidenum">
              <a:rPr lang="en-US" smtClean="0"/>
              <a:pPr>
                <a:defRPr/>
              </a:pPr>
              <a:t>9</a:t>
            </a:fld>
            <a:endParaRPr lang="en-US"/>
          </a:p>
        </p:txBody>
      </p:sp>
    </p:spTree>
    <p:extLst>
      <p:ext uri="{BB962C8B-B14F-4D97-AF65-F5344CB8AC3E}">
        <p14:creationId xmlns:p14="http://schemas.microsoft.com/office/powerpoint/2010/main" val="3195654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zh-CN" altLang="en-US" sz="1800" b="0" i="0" u="none" strike="noStrike" baseline="0">
              <a:solidFill>
                <a:srgbClr val="000000"/>
              </a:solidFill>
              <a:latin typeface="Calibri" panose="020F0502020204030204" pitchFamily="34" charset="0"/>
            </a:endParaRPr>
          </a:p>
          <a:p>
            <a:r>
              <a:rPr lang="en-CA" altLang="zh-CN" sz="1800" b="0" i="0" u="none" strike="noStrike" baseline="0">
                <a:solidFill>
                  <a:srgbClr val="252525"/>
                </a:solidFill>
                <a:latin typeface="Calibri" panose="020F0502020204030204" pitchFamily="34" charset="0"/>
              </a:rPr>
              <a:t># Choosing the number of components is somewhat subjective; there is a clear break after the </a:t>
            </a:r>
            <a:r>
              <a:rPr lang="en-US" altLang="zh-CN" sz="1800" b="0" i="0" u="none" strike="noStrike" baseline="0">
                <a:solidFill>
                  <a:srgbClr val="252525"/>
                </a:solidFill>
                <a:latin typeface="Calibri" panose="020F0502020204030204" pitchFamily="34" charset="0"/>
              </a:rPr>
              <a:t>18</a:t>
            </a:r>
            <a:r>
              <a:rPr lang="en-CA" altLang="zh-CN" sz="1800" b="0" i="0" u="none" strike="noStrike" baseline="0" err="1">
                <a:solidFill>
                  <a:srgbClr val="252525"/>
                </a:solidFill>
                <a:latin typeface="Calibri" panose="020F0502020204030204" pitchFamily="34" charset="0"/>
              </a:rPr>
              <a:t>th</a:t>
            </a:r>
            <a:r>
              <a:rPr lang="en-CA" altLang="zh-CN" sz="1800" b="0" i="0" u="none" strike="noStrike" baseline="0">
                <a:solidFill>
                  <a:srgbClr val="252525"/>
                </a:solidFill>
                <a:latin typeface="Calibri" panose="020F0502020204030204" pitchFamily="34" charset="0"/>
              </a:rPr>
              <a:t> principal component(s), so we can choose the first </a:t>
            </a:r>
            <a:r>
              <a:rPr lang="en-US" altLang="zh-CN" sz="1800" b="0" i="0" u="none" strike="noStrike" baseline="0">
                <a:solidFill>
                  <a:srgbClr val="252525"/>
                </a:solidFill>
                <a:latin typeface="Calibri" panose="020F0502020204030204" pitchFamily="34" charset="0"/>
              </a:rPr>
              <a:t>18</a:t>
            </a:r>
            <a:r>
              <a:rPr lang="en-CA" altLang="zh-CN" sz="1800" b="0" i="0" u="none" strike="noStrike" baseline="0">
                <a:solidFill>
                  <a:srgbClr val="252525"/>
                </a:solidFill>
                <a:latin typeface="Calibri" panose="020F0502020204030204" pitchFamily="34" charset="0"/>
              </a:rPr>
              <a:t> components</a:t>
            </a:r>
          </a:p>
          <a:p>
            <a:r>
              <a:rPr lang="en-CA" altLang="zh-CN" sz="1800" b="0" i="0" u="none" strike="noStrike" baseline="0">
                <a:solidFill>
                  <a:srgbClr val="252525"/>
                </a:solidFill>
                <a:latin typeface="Calibri" panose="020F0502020204030204" pitchFamily="34" charset="0"/>
              </a:rPr>
              <a:t>Ridge regression shrinks every dimension by the same proportion.</a:t>
            </a:r>
          </a:p>
          <a:p>
            <a:endParaRPr lang="zh-CN" altLang="en-US"/>
          </a:p>
        </p:txBody>
      </p:sp>
      <p:sp>
        <p:nvSpPr>
          <p:cNvPr id="4" name="Slide Number Placeholder 3"/>
          <p:cNvSpPr>
            <a:spLocks noGrp="1"/>
          </p:cNvSpPr>
          <p:nvPr>
            <p:ph type="sldNum" sz="quarter" idx="5"/>
          </p:nvPr>
        </p:nvSpPr>
        <p:spPr/>
        <p:txBody>
          <a:bodyPr/>
          <a:lstStyle/>
          <a:p>
            <a:pPr>
              <a:defRPr/>
            </a:pPr>
            <a:fld id="{2622E6EF-89B4-7E42-91B1-F6EF3C5638D2}" type="slidenum">
              <a:rPr lang="en-US" smtClean="0"/>
              <a:pPr>
                <a:defRPr/>
              </a:pPr>
              <a:t>10</a:t>
            </a:fld>
            <a:endParaRPr lang="en-US"/>
          </a:p>
        </p:txBody>
      </p:sp>
    </p:spTree>
    <p:extLst>
      <p:ext uri="{BB962C8B-B14F-4D97-AF65-F5344CB8AC3E}">
        <p14:creationId xmlns:p14="http://schemas.microsoft.com/office/powerpoint/2010/main" val="1737313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a:solidFill>
                  <a:schemeClr val="tx1"/>
                </a:solidFill>
                <a:effectLst/>
                <a:latin typeface="+mn-lt"/>
                <a:ea typeface="+mn-ea"/>
                <a:cs typeface="+mn-cs"/>
              </a:rPr>
              <a:t>Thank you, Fiona. Let’s evaluate the model.</a:t>
            </a:r>
          </a:p>
          <a:p>
            <a:r>
              <a:rPr lang="en-CA" sz="1200" kern="1200">
                <a:solidFill>
                  <a:schemeClr val="tx1"/>
                </a:solidFill>
                <a:effectLst/>
                <a:latin typeface="+mn-lt"/>
                <a:ea typeface="+mn-ea"/>
                <a:cs typeface="+mn-cs"/>
              </a:rPr>
              <a:t>Our testing score is very close to the training score, and the overall accuracy of our prediction is 97.8%. Our precision, recall and f1 scores also perform quite well for each category, we have a precision of over 97% in each category. That being said, the model has done a good job across all the classes according to the classification report and confusion matrix. Next, let’s look at the coefficients of the model.</a:t>
            </a:r>
          </a:p>
        </p:txBody>
      </p:sp>
      <p:sp>
        <p:nvSpPr>
          <p:cNvPr id="4" name="Slide Number Placeholder 3"/>
          <p:cNvSpPr>
            <a:spLocks noGrp="1"/>
          </p:cNvSpPr>
          <p:nvPr>
            <p:ph type="sldNum" sz="quarter" idx="5"/>
          </p:nvPr>
        </p:nvSpPr>
        <p:spPr/>
        <p:txBody>
          <a:bodyPr/>
          <a:lstStyle/>
          <a:p>
            <a:pPr>
              <a:defRPr/>
            </a:pPr>
            <a:fld id="{2622E6EF-89B4-7E42-91B1-F6EF3C5638D2}" type="slidenum">
              <a:rPr lang="en-US" smtClean="0"/>
              <a:pPr>
                <a:defRPr/>
              </a:pPr>
              <a:t>11</a:t>
            </a:fld>
            <a:endParaRPr lang="en-US"/>
          </a:p>
        </p:txBody>
      </p:sp>
    </p:spTree>
    <p:extLst>
      <p:ext uri="{BB962C8B-B14F-4D97-AF65-F5344CB8AC3E}">
        <p14:creationId xmlns:p14="http://schemas.microsoft.com/office/powerpoint/2010/main" val="21205109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a:solidFill>
                  <a:schemeClr val="tx1"/>
                </a:solidFill>
                <a:effectLst/>
                <a:latin typeface="+mn-lt"/>
                <a:ea typeface="+mn-ea"/>
                <a:cs typeface="+mn-cs"/>
              </a:rPr>
              <a:t>From the coefficient chart, we can see that high values for PC6 increase the likelihood that the mobile price is higher, which is the opposite of PC14. Let’s take a closer look to the loadings for PC6 and PC14.</a:t>
            </a:r>
            <a:endParaRPr lang="en-US"/>
          </a:p>
        </p:txBody>
      </p:sp>
      <p:sp>
        <p:nvSpPr>
          <p:cNvPr id="4" name="Slide Number Placeholder 3"/>
          <p:cNvSpPr>
            <a:spLocks noGrp="1"/>
          </p:cNvSpPr>
          <p:nvPr>
            <p:ph type="sldNum" sz="quarter" idx="5"/>
          </p:nvPr>
        </p:nvSpPr>
        <p:spPr/>
        <p:txBody>
          <a:bodyPr/>
          <a:lstStyle/>
          <a:p>
            <a:pPr>
              <a:defRPr/>
            </a:pPr>
            <a:fld id="{2622E6EF-89B4-7E42-91B1-F6EF3C5638D2}" type="slidenum">
              <a:rPr lang="en-US" smtClean="0"/>
              <a:pPr>
                <a:defRPr/>
              </a:pPr>
              <a:t>12</a:t>
            </a:fld>
            <a:endParaRPr lang="en-US"/>
          </a:p>
        </p:txBody>
      </p:sp>
    </p:spTree>
    <p:extLst>
      <p:ext uri="{BB962C8B-B14F-4D97-AF65-F5344CB8AC3E}">
        <p14:creationId xmlns:p14="http://schemas.microsoft.com/office/powerpoint/2010/main" val="3066202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400" b="0" i="0" kern="1200">
                <a:solidFill>
                  <a:schemeClr val="tx1"/>
                </a:solidFill>
                <a:effectLst/>
                <a:latin typeface="+mn-lt"/>
                <a:ea typeface="+mn-ea"/>
                <a:cs typeface="+mn-cs"/>
              </a:rPr>
              <a:t>From the heatmap, we can see that PC6 is positively correlated with features such as Battery power, internal memory, and Ram. </a:t>
            </a:r>
          </a:p>
          <a:p>
            <a:r>
              <a:rPr lang="en-CA" sz="1400" b="0" i="0" kern="1200">
                <a:solidFill>
                  <a:schemeClr val="tx1"/>
                </a:solidFill>
                <a:effectLst/>
                <a:latin typeface="+mn-lt"/>
                <a:ea typeface="+mn-ea"/>
                <a:cs typeface="+mn-cs"/>
              </a:rPr>
              <a:t>While PC 14 is positively correlated with features such as mobile weight, </a:t>
            </a:r>
            <a:r>
              <a:rPr lang="en-US" altLang="zh-CN" sz="1400" b="0" i="0" kern="1200">
                <a:solidFill>
                  <a:schemeClr val="tx1"/>
                </a:solidFill>
                <a:effectLst/>
                <a:latin typeface="+mn-lt"/>
                <a:ea typeface="+mn-ea"/>
                <a:cs typeface="+mn-cs"/>
              </a:rPr>
              <a:t>and </a:t>
            </a:r>
            <a:r>
              <a:rPr lang="en-CA" sz="1400" b="0" i="0" kern="1200">
                <a:solidFill>
                  <a:schemeClr val="tx1"/>
                </a:solidFill>
                <a:effectLst/>
                <a:latin typeface="+mn-lt"/>
                <a:ea typeface="+mn-ea"/>
                <a:cs typeface="+mn-cs"/>
              </a:rPr>
              <a:t>battery lasting time when talking which means those features </a:t>
            </a:r>
            <a:r>
              <a:rPr lang="en-US" altLang="zh-CN" sz="1400" b="0" i="0" kern="1200">
                <a:solidFill>
                  <a:schemeClr val="tx1"/>
                </a:solidFill>
                <a:effectLst/>
                <a:latin typeface="+mn-lt"/>
                <a:ea typeface="+mn-ea"/>
                <a:cs typeface="+mn-cs"/>
              </a:rPr>
              <a:t>have</a:t>
            </a:r>
            <a:r>
              <a:rPr lang="en-CA" sz="1400" b="0" i="0" kern="1200">
                <a:solidFill>
                  <a:schemeClr val="tx1"/>
                </a:solidFill>
                <a:effectLst/>
                <a:latin typeface="+mn-lt"/>
                <a:ea typeface="+mn-ea"/>
                <a:cs typeface="+mn-cs"/>
              </a:rPr>
              <a:t> less impact on </a:t>
            </a:r>
            <a:r>
              <a:rPr lang="en-US" altLang="zh-CN" sz="1400" b="0" i="0" kern="1200">
                <a:solidFill>
                  <a:schemeClr val="tx1"/>
                </a:solidFill>
                <a:effectLst/>
                <a:latin typeface="+mn-lt"/>
                <a:ea typeface="+mn-ea"/>
                <a:cs typeface="+mn-cs"/>
              </a:rPr>
              <a:t>the </a:t>
            </a:r>
            <a:r>
              <a:rPr lang="en-CA" sz="1400" b="0" i="0" kern="1200">
                <a:solidFill>
                  <a:schemeClr val="tx1"/>
                </a:solidFill>
                <a:effectLst/>
                <a:latin typeface="+mn-lt"/>
                <a:ea typeface="+mn-ea"/>
                <a:cs typeface="+mn-cs"/>
              </a:rPr>
              <a:t>phone’s price increasing.</a:t>
            </a:r>
          </a:p>
          <a:p>
            <a:r>
              <a:rPr lang="en-CA" sz="1400" b="0" i="0" kern="1200">
                <a:solidFill>
                  <a:schemeClr val="tx1"/>
                </a:solidFill>
                <a:effectLst/>
                <a:latin typeface="+mn-lt"/>
                <a:ea typeface="+mn-ea"/>
                <a:cs typeface="+mn-cs"/>
              </a:rPr>
              <a:t>In conclusion,  customers tend to spend more money on a phone with larger batter power, internal memory and Ram.</a:t>
            </a:r>
          </a:p>
        </p:txBody>
      </p:sp>
      <p:sp>
        <p:nvSpPr>
          <p:cNvPr id="4" name="Slide Number Placeholder 3"/>
          <p:cNvSpPr>
            <a:spLocks noGrp="1"/>
          </p:cNvSpPr>
          <p:nvPr>
            <p:ph type="sldNum" sz="quarter" idx="5"/>
          </p:nvPr>
        </p:nvSpPr>
        <p:spPr/>
        <p:txBody>
          <a:bodyPr/>
          <a:lstStyle/>
          <a:p>
            <a:pPr>
              <a:defRPr/>
            </a:pPr>
            <a:fld id="{2622E6EF-89B4-7E42-91B1-F6EF3C5638D2}" type="slidenum">
              <a:rPr lang="en-US" smtClean="0"/>
              <a:pPr>
                <a:defRPr/>
              </a:pPr>
              <a:t>13</a:t>
            </a:fld>
            <a:endParaRPr lang="en-US"/>
          </a:p>
        </p:txBody>
      </p:sp>
    </p:spTree>
    <p:extLst>
      <p:ext uri="{BB962C8B-B14F-4D97-AF65-F5344CB8AC3E}">
        <p14:creationId xmlns:p14="http://schemas.microsoft.com/office/powerpoint/2010/main" val="5595141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CA" sz="1200" spc="1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Pricing systems have evolved from simply adding standard markup to the cost of production. People spend time especially in today’s digital world comparing product characteristics and the price of the product.</a:t>
            </a:r>
          </a:p>
          <a:p>
            <a:pPr>
              <a:lnSpc>
                <a:spcPct val="107000"/>
              </a:lnSpc>
              <a:spcAft>
                <a:spcPts val="800"/>
              </a:spcAft>
            </a:pPr>
            <a:endParaRPr lang="en-CA" sz="12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200" spc="1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As a new entrant with unique features to offer our customers in a very competitive space, We consider this an investment for our consumers since mobile devices have become integral to the lives of people, so setting the best price is beneficial for both parties.</a:t>
            </a:r>
          </a:p>
          <a:p>
            <a:pPr>
              <a:lnSpc>
                <a:spcPct val="107000"/>
              </a:lnSpc>
              <a:spcAft>
                <a:spcPts val="800"/>
              </a:spcAft>
            </a:pPr>
            <a:endParaRPr lang="en-CA" sz="12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200" spc="1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With this model we are able do three things:</a:t>
            </a:r>
          </a:p>
          <a:p>
            <a:pPr>
              <a:lnSpc>
                <a:spcPct val="107000"/>
              </a:lnSpc>
              <a:spcAft>
                <a:spcPts val="800"/>
              </a:spcAft>
            </a:pPr>
            <a:endParaRPr lang="en-CA" sz="1200" spc="10">
              <a:solidFill>
                <a:srgbClr val="000000"/>
              </a:solidFill>
              <a:effectLst/>
              <a:latin typeface="Open Sans" panose="020B0606030504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200" spc="1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First, we were able to collect and process large data from different sources to predict the market value of mobile devices. This helps us understand how our product fits in the value chain or how it can be priced. Is it in the low, medium, or high price category? Is it a luxurious or regular product and should we aim to maximize profit or minimize cost?</a:t>
            </a:r>
          </a:p>
          <a:p>
            <a:pPr>
              <a:lnSpc>
                <a:spcPct val="107000"/>
              </a:lnSpc>
              <a:spcAft>
                <a:spcPts val="800"/>
              </a:spcAft>
            </a:pPr>
            <a:endParaRPr lang="en-CA" sz="12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200" spc="1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Secondly, we narrow down what our potential customers may consider value for their money based on the comparable features of our mobile device with other products in the market, basically answering the question, how much is this product worth to a customer or how much they are willing to path with for this product?</a:t>
            </a:r>
          </a:p>
          <a:p>
            <a:pPr>
              <a:lnSpc>
                <a:spcPct val="107000"/>
              </a:lnSpc>
              <a:spcAft>
                <a:spcPts val="800"/>
              </a:spcAft>
            </a:pPr>
            <a:endParaRPr lang="en-CA" sz="12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200" spc="1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Lastly, we can inform the development of an optimized pricing strategy – that is we are able to use data to set the right price such that the product is not underpriced or overpriced, not too cheap or too expensive. Set a price that not only covers the cost of production but generates a substantial return, avoids missed customers, gains the right customers, and offers them a price that portrays a good bargain and value for money.</a:t>
            </a:r>
          </a:p>
          <a:p>
            <a:pPr>
              <a:lnSpc>
                <a:spcPct val="107000"/>
              </a:lnSpc>
              <a:spcAft>
                <a:spcPts val="800"/>
              </a:spcAft>
            </a:pPr>
            <a:endParaRPr lang="en-CA" sz="1200" spc="10">
              <a:solidFill>
                <a:srgbClr val="000000"/>
              </a:solidFill>
              <a:effectLst/>
              <a:latin typeface="Open Sans" panose="020B0606030504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200" spc="10">
                <a:solidFill>
                  <a:srgbClr val="000000"/>
                </a:solidFill>
                <a:effectLst/>
                <a:latin typeface="Open Sans" panose="020B0606030504020204" pitchFamily="34" charset="0"/>
                <a:ea typeface="Calibri" panose="020F0502020204030204" pitchFamily="34" charset="0"/>
                <a:cs typeface="Times New Roman" panose="02020603050405020304" pitchFamily="18" charset="0"/>
              </a:rPr>
              <a:t>In the next phase of this project, we would like to use a time series model to predict the performance of these mobile devices over time.</a:t>
            </a:r>
          </a:p>
          <a:p>
            <a:pPr>
              <a:lnSpc>
                <a:spcPct val="107000"/>
              </a:lnSpc>
              <a:spcAft>
                <a:spcPts val="800"/>
              </a:spcAft>
            </a:pPr>
            <a:endParaRPr lang="en-CA" sz="1200" spc="10">
              <a:solidFill>
                <a:srgbClr val="000000"/>
              </a:solidFill>
              <a:effectLst/>
              <a:latin typeface="Open Sans" panose="020B0606030504020204" pitchFamily="34" charset="0"/>
              <a:cs typeface="Times New Roman" panose="02020603050405020304" pitchFamily="18" charset="0"/>
            </a:endParaRPr>
          </a:p>
          <a:p>
            <a:pPr>
              <a:lnSpc>
                <a:spcPct val="107000"/>
              </a:lnSpc>
              <a:spcAft>
                <a:spcPts val="800"/>
              </a:spcAft>
            </a:pPr>
            <a:r>
              <a:rPr lang="en-CA" sz="1200" spc="10">
                <a:solidFill>
                  <a:srgbClr val="000000"/>
                </a:solidFill>
                <a:effectLst/>
                <a:latin typeface="Open Sans" panose="020B0606030504020204" pitchFamily="34" charset="0"/>
                <a:cs typeface="Times New Roman" panose="02020603050405020304" pitchFamily="18" charset="0"/>
              </a:rPr>
              <a:t>Thank you for listening, we’ll be happy to answer any questions you may have.</a:t>
            </a:r>
            <a:endParaRPr lang="en-CA"/>
          </a:p>
        </p:txBody>
      </p:sp>
      <p:sp>
        <p:nvSpPr>
          <p:cNvPr id="4" name="Slide Number Placeholder 3"/>
          <p:cNvSpPr>
            <a:spLocks noGrp="1"/>
          </p:cNvSpPr>
          <p:nvPr>
            <p:ph type="sldNum" sz="quarter" idx="5"/>
          </p:nvPr>
        </p:nvSpPr>
        <p:spPr/>
        <p:txBody>
          <a:bodyPr/>
          <a:lstStyle/>
          <a:p>
            <a:pPr>
              <a:defRPr/>
            </a:pPr>
            <a:fld id="{2622E6EF-89B4-7E42-91B1-F6EF3C5638D2}" type="slidenum">
              <a:rPr lang="en-US" smtClean="0"/>
              <a:pPr>
                <a:defRPr/>
              </a:pPr>
              <a:t>14</a:t>
            </a:fld>
            <a:endParaRPr lang="en-US"/>
          </a:p>
        </p:txBody>
      </p:sp>
    </p:spTree>
    <p:extLst>
      <p:ext uri="{BB962C8B-B14F-4D97-AF65-F5344CB8AC3E}">
        <p14:creationId xmlns:p14="http://schemas.microsoft.com/office/powerpoint/2010/main" val="39837454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Horz Logo Title">
    <p:spTree>
      <p:nvGrpSpPr>
        <p:cNvPr id="1" name=""/>
        <p:cNvGrpSpPr/>
        <p:nvPr/>
      </p:nvGrpSpPr>
      <p:grpSpPr>
        <a:xfrm>
          <a:off x="0" y="0"/>
          <a:ext cx="0" cy="0"/>
          <a:chOff x="0" y="0"/>
          <a:chExt cx="0" cy="0"/>
        </a:xfrm>
      </p:grpSpPr>
      <p:pic>
        <p:nvPicPr>
          <p:cNvPr id="3" name="Picture 5" descr="Logo, Smith School of Business at Queen's University">
            <a:extLst>
              <a:ext uri="{FF2B5EF4-FFF2-40B4-BE49-F238E27FC236}">
                <a16:creationId xmlns:a16="http://schemas.microsoft.com/office/drawing/2014/main" id="{0ACDDAE5-8A25-314E-8AD8-A9BCD99D66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1988" y="2633663"/>
            <a:ext cx="8328025"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4"/>
          <p:cNvSpPr>
            <a:spLocks noGrp="1"/>
          </p:cNvSpPr>
          <p:nvPr>
            <p:ph type="title"/>
          </p:nvPr>
        </p:nvSpPr>
        <p:spPr>
          <a:xfrm>
            <a:off x="0" y="-1125027"/>
            <a:ext cx="8876071" cy="1031188"/>
          </a:xfrm>
          <a:prstGeom prst="rect">
            <a:avLst/>
          </a:prstGeom>
        </p:spPr>
        <p:txBody>
          <a:bodyPr/>
          <a:lstStyle/>
          <a:p>
            <a:endParaRPr lang="en-US"/>
          </a:p>
        </p:txBody>
      </p:sp>
    </p:spTree>
    <p:extLst>
      <p:ext uri="{BB962C8B-B14F-4D97-AF65-F5344CB8AC3E}">
        <p14:creationId xmlns:p14="http://schemas.microsoft.com/office/powerpoint/2010/main" val="1673929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extBox 5">
            <a:extLst>
              <a:ext uri="{FF2B5EF4-FFF2-40B4-BE49-F238E27FC236}">
                <a16:creationId xmlns:a16="http://schemas.microsoft.com/office/drawing/2014/main" id="{87434FA8-2F50-7E4F-988D-5F7307507E9B}"/>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F451E8D-75F9-3B4E-8B6F-173BBE71E9D3}" type="slidenum">
              <a:rPr lang="en-US" altLang="en-US" sz="12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latin typeface="Lato Black" panose="020F0502020204030203" pitchFamily="34" charset="0"/>
              <a:ea typeface="Lato Black" panose="020F0502020204030203" pitchFamily="34" charset="0"/>
              <a:cs typeface="Lato Black" panose="020F0502020204030203" pitchFamily="34" charset="0"/>
            </a:endParaRPr>
          </a:p>
        </p:txBody>
      </p:sp>
      <p:sp>
        <p:nvSpPr>
          <p:cNvPr id="5" name="Title 1"/>
          <p:cNvSpPr>
            <a:spLocks noGrp="1"/>
          </p:cNvSpPr>
          <p:nvPr>
            <p:ph type="title"/>
          </p:nvPr>
        </p:nvSpPr>
        <p:spPr>
          <a:xfrm>
            <a:off x="0" y="-1155893"/>
            <a:ext cx="10515600" cy="1031188"/>
          </a:xfrm>
          <a:prstGeom prst="rect">
            <a:avLst/>
          </a:prstGeom>
        </p:spPr>
        <p:txBody>
          <a:bodyPr/>
          <a:lstStyle/>
          <a:p>
            <a:endParaRPr lang="en-US"/>
          </a:p>
        </p:txBody>
      </p:sp>
      <p:sp>
        <p:nvSpPr>
          <p:cNvPr id="4" name="Date Placeholder 1">
            <a:extLst>
              <a:ext uri="{FF2B5EF4-FFF2-40B4-BE49-F238E27FC236}">
                <a16:creationId xmlns:a16="http://schemas.microsoft.com/office/drawing/2014/main" id="{2C373844-434D-5447-AAE6-42DCEC7C1627}"/>
              </a:ext>
            </a:extLst>
          </p:cNvPr>
          <p:cNvSpPr>
            <a:spLocks noGrp="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9816BD88-1C1A-0E4C-8B90-DCA1AF88328F}"/>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tx1"/>
                </a:solidFill>
                <a:latin typeface="+mn-lt"/>
              </a:defRPr>
            </a:lvl1pPr>
          </a:lstStyle>
          <a:p>
            <a:pPr>
              <a:defRPr/>
            </a:pPr>
            <a:endParaRPr lang="en-US"/>
          </a:p>
        </p:txBody>
      </p:sp>
    </p:spTree>
    <p:extLst>
      <p:ext uri="{BB962C8B-B14F-4D97-AF65-F5344CB8AC3E}">
        <p14:creationId xmlns:p14="http://schemas.microsoft.com/office/powerpoint/2010/main" val="1558500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with Shap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TextBox 5">
            <a:extLst>
              <a:ext uri="{FF2B5EF4-FFF2-40B4-BE49-F238E27FC236}">
                <a16:creationId xmlns:a16="http://schemas.microsoft.com/office/drawing/2014/main" id="{C8E81086-9C14-814E-A468-7F1991334B44}"/>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BD075840-B8B4-894D-B940-E91F6E63678E}" type="slidenum">
              <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5" name="Title 1"/>
          <p:cNvSpPr>
            <a:spLocks noGrp="1"/>
          </p:cNvSpPr>
          <p:nvPr>
            <p:ph type="title"/>
          </p:nvPr>
        </p:nvSpPr>
        <p:spPr>
          <a:xfrm>
            <a:off x="0" y="-1155893"/>
            <a:ext cx="10515600" cy="1031188"/>
          </a:xfrm>
          <a:prstGeom prst="rect">
            <a:avLst/>
          </a:prstGeom>
        </p:spPr>
        <p:txBody>
          <a:bodyPr/>
          <a:lstStyle/>
          <a:p>
            <a:endParaRPr lang="en-US"/>
          </a:p>
        </p:txBody>
      </p:sp>
      <p:sp>
        <p:nvSpPr>
          <p:cNvPr id="4" name="Date Placeholder 1">
            <a:extLst>
              <a:ext uri="{FF2B5EF4-FFF2-40B4-BE49-F238E27FC236}">
                <a16:creationId xmlns:a16="http://schemas.microsoft.com/office/drawing/2014/main" id="{98249659-9F40-704C-AE69-83AE57CE6B11}"/>
              </a:ext>
            </a:extLst>
          </p:cNvPr>
          <p:cNvSpPr>
            <a:spLocks noGrp="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165630D5-9E2C-9B46-943C-723C8567CCEA}"/>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bg1"/>
                </a:solidFill>
                <a:latin typeface="+mn-lt"/>
              </a:defRPr>
            </a:lvl1pPr>
          </a:lstStyle>
          <a:p>
            <a:pPr>
              <a:defRPr/>
            </a:pPr>
            <a:endParaRPr lang="en-US"/>
          </a:p>
        </p:txBody>
      </p:sp>
    </p:spTree>
    <p:extLst>
      <p:ext uri="{BB962C8B-B14F-4D97-AF65-F5344CB8AC3E}">
        <p14:creationId xmlns:p14="http://schemas.microsoft.com/office/powerpoint/2010/main" val="2318274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cxnSp>
        <p:nvCxnSpPr>
          <p:cNvPr id="5" name="Straight Connector 4" descr="&quot;&quot;">
            <a:extLst>
              <a:ext uri="{FF2B5EF4-FFF2-40B4-BE49-F238E27FC236}">
                <a16:creationId xmlns:a16="http://schemas.microsoft.com/office/drawing/2014/main" id="{1AACE0C1-9629-FF4F-B2E6-7B52E8C6F462}"/>
              </a:ext>
            </a:extLst>
          </p:cNvPr>
          <p:cNvCxnSpPr>
            <a:cxnSpLocks/>
          </p:cNvCxnSpPr>
          <p:nvPr userDrawn="1"/>
        </p:nvCxnSpPr>
        <p:spPr>
          <a:xfrm>
            <a:off x="0" y="1397000"/>
            <a:ext cx="117268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6">
            <a:extLst>
              <a:ext uri="{FF2B5EF4-FFF2-40B4-BE49-F238E27FC236}">
                <a16:creationId xmlns:a16="http://schemas.microsoft.com/office/drawing/2014/main" id="{5FC083F4-2CB4-8F4D-AAB6-9F670B5D53D8}"/>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8EB5EED1-4B96-574F-B34D-10270B3C93DD}" type="slidenum">
              <a:rPr lang="en-US" altLang="en-US" sz="12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latin typeface="Lato Black" panose="020F0502020204030203" pitchFamily="34" charset="0"/>
              <a:ea typeface="Lato Black" panose="020F0502020204030203" pitchFamily="34" charset="0"/>
              <a:cs typeface="Lato Black" panose="020F0502020204030203" pitchFamily="34" charset="0"/>
            </a:endParaRPr>
          </a:p>
        </p:txBody>
      </p:sp>
      <p:sp>
        <p:nvSpPr>
          <p:cNvPr id="11" name="Title Placeholder 1"/>
          <p:cNvSpPr>
            <a:spLocks noGrp="1"/>
          </p:cNvSpPr>
          <p:nvPr>
            <p:ph type="title"/>
          </p:nvPr>
        </p:nvSpPr>
        <p:spPr>
          <a:xfrm>
            <a:off x="838200" y="311995"/>
            <a:ext cx="8876071" cy="937444"/>
          </a:xfrm>
          <a:prstGeom prst="rect">
            <a:avLst/>
          </a:prstGeom>
        </p:spPr>
        <p:txBody>
          <a:bodyPr rtlCol="0">
            <a:noAutofit/>
          </a:bodyPr>
          <a:lstStyle>
            <a:lvl1pPr>
              <a:defRPr sz="3200"/>
            </a:lvl1pPr>
          </a:lstStyle>
          <a:p>
            <a:endParaRPr lang="en-US"/>
          </a:p>
        </p:txBody>
      </p:sp>
      <p:sp>
        <p:nvSpPr>
          <p:cNvPr id="4" name="Text Placeholder 3"/>
          <p:cNvSpPr>
            <a:spLocks noGrp="1"/>
          </p:cNvSpPr>
          <p:nvPr>
            <p:ph type="body" sz="half" idx="2"/>
          </p:nvPr>
        </p:nvSpPr>
        <p:spPr>
          <a:xfrm>
            <a:off x="839788" y="1862659"/>
            <a:ext cx="3932237" cy="400632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183188" y="1862659"/>
            <a:ext cx="6172200" cy="39983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8">
            <a:extLst>
              <a:ext uri="{FF2B5EF4-FFF2-40B4-BE49-F238E27FC236}">
                <a16:creationId xmlns:a16="http://schemas.microsoft.com/office/drawing/2014/main" id="{4996AE79-DCB8-044B-A486-D0B78496656F}"/>
              </a:ext>
            </a:extLst>
          </p:cNvPr>
          <p:cNvSpPr>
            <a:spLocks noGrp="1"/>
          </p:cNvSpPr>
          <p:nvPr>
            <p:ph type="dt" sz="half" idx="10"/>
          </p:nvPr>
        </p:nvSpPr>
        <p:spPr/>
        <p:txBody>
          <a:bodyPr/>
          <a:lstStyle>
            <a:lvl1pPr>
              <a:defRPr/>
            </a:lvl1pPr>
          </a:lstStyle>
          <a:p>
            <a:pPr>
              <a:defRPr/>
            </a:pPr>
            <a:endParaRPr lang="en-US"/>
          </a:p>
        </p:txBody>
      </p:sp>
      <p:sp>
        <p:nvSpPr>
          <p:cNvPr id="8" name="Footer Placeholder 5">
            <a:extLst>
              <a:ext uri="{FF2B5EF4-FFF2-40B4-BE49-F238E27FC236}">
                <a16:creationId xmlns:a16="http://schemas.microsoft.com/office/drawing/2014/main" id="{E208AD99-95E2-9B49-9732-6DEB2481F661}"/>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tx1"/>
                </a:solidFill>
                <a:latin typeface="+mn-lt"/>
              </a:defRPr>
            </a:lvl1pPr>
          </a:lstStyle>
          <a:p>
            <a:pPr>
              <a:defRPr/>
            </a:pPr>
            <a:endParaRPr lang="en-US"/>
          </a:p>
        </p:txBody>
      </p:sp>
    </p:spTree>
    <p:extLst>
      <p:ext uri="{BB962C8B-B14F-4D97-AF65-F5344CB8AC3E}">
        <p14:creationId xmlns:p14="http://schemas.microsoft.com/office/powerpoint/2010/main" val="1808195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cxnSp>
        <p:nvCxnSpPr>
          <p:cNvPr id="5" name="Straight Connector 4" descr="&quot;&quot;">
            <a:extLst>
              <a:ext uri="{FF2B5EF4-FFF2-40B4-BE49-F238E27FC236}">
                <a16:creationId xmlns:a16="http://schemas.microsoft.com/office/drawing/2014/main" id="{B6847EA2-BB60-B044-820B-75F88783053F}"/>
              </a:ext>
            </a:extLst>
          </p:cNvPr>
          <p:cNvCxnSpPr>
            <a:cxnSpLocks/>
          </p:cNvCxnSpPr>
          <p:nvPr userDrawn="1"/>
        </p:nvCxnSpPr>
        <p:spPr>
          <a:xfrm>
            <a:off x="0" y="1397000"/>
            <a:ext cx="117268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6">
            <a:extLst>
              <a:ext uri="{FF2B5EF4-FFF2-40B4-BE49-F238E27FC236}">
                <a16:creationId xmlns:a16="http://schemas.microsoft.com/office/drawing/2014/main" id="{38B66A1A-E165-1042-9C94-019E204A314C}"/>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C608E374-52AD-B44B-A36A-5736262D0C72}" type="slidenum">
              <a:rPr lang="en-US" altLang="en-US" sz="12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latin typeface="Lato Black" panose="020F0502020204030203" pitchFamily="34" charset="0"/>
              <a:ea typeface="Lato Black" panose="020F0502020204030203" pitchFamily="34" charset="0"/>
              <a:cs typeface="Lato Black" panose="020F0502020204030203" pitchFamily="34" charset="0"/>
            </a:endParaRPr>
          </a:p>
        </p:txBody>
      </p:sp>
      <p:sp>
        <p:nvSpPr>
          <p:cNvPr id="12" name="Title Placeholder 1"/>
          <p:cNvSpPr>
            <a:spLocks noGrp="1"/>
          </p:cNvSpPr>
          <p:nvPr>
            <p:ph type="title"/>
          </p:nvPr>
        </p:nvSpPr>
        <p:spPr>
          <a:xfrm>
            <a:off x="838200" y="311995"/>
            <a:ext cx="8876071" cy="937444"/>
          </a:xfrm>
          <a:prstGeom prst="rect">
            <a:avLst/>
          </a:prstGeom>
        </p:spPr>
        <p:txBody>
          <a:bodyPr rtlCol="0">
            <a:noAutofit/>
          </a:bodyPr>
          <a:lstStyle>
            <a:lvl1pPr>
              <a:defRPr sz="3200"/>
            </a:lvl1pPr>
          </a:lstStyle>
          <a:p>
            <a:endParaRPr lang="en-US"/>
          </a:p>
        </p:txBody>
      </p:sp>
      <p:sp>
        <p:nvSpPr>
          <p:cNvPr id="9" name="Text Placeholder 3"/>
          <p:cNvSpPr>
            <a:spLocks noGrp="1"/>
          </p:cNvSpPr>
          <p:nvPr>
            <p:ph type="body" sz="half" idx="2"/>
          </p:nvPr>
        </p:nvSpPr>
        <p:spPr>
          <a:xfrm>
            <a:off x="838200" y="1862659"/>
            <a:ext cx="3932237" cy="38268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p:cNvSpPr>
            <a:spLocks noGrp="1"/>
          </p:cNvSpPr>
          <p:nvPr>
            <p:ph type="pic" idx="1"/>
          </p:nvPr>
        </p:nvSpPr>
        <p:spPr>
          <a:xfrm>
            <a:off x="5181600" y="1862659"/>
            <a:ext cx="6172200" cy="3818927"/>
          </a:xfrm>
        </p:spPr>
        <p:txBody>
          <a:bodyPr rtlCol="0">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7" name="Date Placeholder 10">
            <a:extLst>
              <a:ext uri="{FF2B5EF4-FFF2-40B4-BE49-F238E27FC236}">
                <a16:creationId xmlns:a16="http://schemas.microsoft.com/office/drawing/2014/main" id="{30C3FE27-B2A1-D243-B8A1-18D81C8B815A}"/>
              </a:ext>
            </a:extLst>
          </p:cNvPr>
          <p:cNvSpPr>
            <a:spLocks noGrp="1"/>
          </p:cNvSpPr>
          <p:nvPr>
            <p:ph type="dt" sz="half" idx="10"/>
          </p:nvPr>
        </p:nvSpPr>
        <p:spPr/>
        <p:txBody>
          <a:bodyPr/>
          <a:lstStyle>
            <a:lvl1pPr>
              <a:defRPr/>
            </a:lvl1pPr>
          </a:lstStyle>
          <a:p>
            <a:pPr>
              <a:defRPr/>
            </a:pPr>
            <a:endParaRPr lang="en-US"/>
          </a:p>
        </p:txBody>
      </p:sp>
      <p:sp>
        <p:nvSpPr>
          <p:cNvPr id="8" name="Footer Placeholder 5">
            <a:extLst>
              <a:ext uri="{FF2B5EF4-FFF2-40B4-BE49-F238E27FC236}">
                <a16:creationId xmlns:a16="http://schemas.microsoft.com/office/drawing/2014/main" id="{D7DDFBB8-1DB9-3D47-A945-1A2CB90EF3AA}"/>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tx1"/>
                </a:solidFill>
                <a:latin typeface="+mn-lt"/>
              </a:defRPr>
            </a:lvl1pPr>
          </a:lstStyle>
          <a:p>
            <a:pPr>
              <a:defRPr/>
            </a:pPr>
            <a:endParaRPr lang="en-US"/>
          </a:p>
        </p:txBody>
      </p:sp>
    </p:spTree>
    <p:extLst>
      <p:ext uri="{BB962C8B-B14F-4D97-AF65-F5344CB8AC3E}">
        <p14:creationId xmlns:p14="http://schemas.microsoft.com/office/powerpoint/2010/main" val="40515961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cxnSp>
        <p:nvCxnSpPr>
          <p:cNvPr id="4" name="Straight Connector 3" descr="&quot;&quot;">
            <a:extLst>
              <a:ext uri="{FF2B5EF4-FFF2-40B4-BE49-F238E27FC236}">
                <a16:creationId xmlns:a16="http://schemas.microsoft.com/office/drawing/2014/main" id="{FC30271C-68E4-8643-8189-C8F7E17728BE}"/>
              </a:ext>
            </a:extLst>
          </p:cNvPr>
          <p:cNvCxnSpPr>
            <a:cxnSpLocks/>
          </p:cNvCxnSpPr>
          <p:nvPr userDrawn="1"/>
        </p:nvCxnSpPr>
        <p:spPr>
          <a:xfrm>
            <a:off x="0" y="1397000"/>
            <a:ext cx="117268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itle Placeholder 1"/>
          <p:cNvSpPr>
            <a:spLocks noGrp="1"/>
          </p:cNvSpPr>
          <p:nvPr>
            <p:ph type="title"/>
          </p:nvPr>
        </p:nvSpPr>
        <p:spPr>
          <a:xfrm>
            <a:off x="838200" y="311995"/>
            <a:ext cx="8876071" cy="937444"/>
          </a:xfrm>
          <a:prstGeom prst="rect">
            <a:avLst/>
          </a:prstGeom>
        </p:spPr>
        <p:txBody>
          <a:bodyPr rtlCol="0">
            <a:noAutofit/>
          </a:bodyPr>
          <a:lstStyle>
            <a:lvl1pPr>
              <a:defRPr sz="3200"/>
            </a:lvl1pPr>
          </a:lstStyle>
          <a:p>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0">
            <a:extLst>
              <a:ext uri="{FF2B5EF4-FFF2-40B4-BE49-F238E27FC236}">
                <a16:creationId xmlns:a16="http://schemas.microsoft.com/office/drawing/2014/main" id="{013C5B48-F205-5A42-A836-967E3B80F181}"/>
              </a:ext>
            </a:extLst>
          </p:cNvPr>
          <p:cNvSpPr>
            <a:spLocks noGrp="1"/>
          </p:cNvSpPr>
          <p:nvPr>
            <p:ph type="dt" sz="half" idx="10"/>
          </p:nvPr>
        </p:nvSpPr>
        <p:spPr/>
        <p:txBody>
          <a:bodyPr/>
          <a:lstStyle>
            <a:lvl1pPr>
              <a:defRPr/>
            </a:lvl1pPr>
          </a:lstStyle>
          <a:p>
            <a:pPr>
              <a:defRPr/>
            </a:pPr>
            <a:endParaRPr lang="en-US"/>
          </a:p>
        </p:txBody>
      </p:sp>
    </p:spTree>
    <p:extLst>
      <p:ext uri="{BB962C8B-B14F-4D97-AF65-F5344CB8AC3E}">
        <p14:creationId xmlns:p14="http://schemas.microsoft.com/office/powerpoint/2010/main" val="1508751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lvl1pPr>
              <a:defRPr sz="3200"/>
            </a:lvl1pPr>
          </a:lstStyle>
          <a:p>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E79EA2-2173-9C44-8D20-1E54C792C37C}"/>
              </a:ext>
            </a:extLst>
          </p:cNvPr>
          <p:cNvSpPr>
            <a:spLocks noGrp="1"/>
          </p:cNvSpPr>
          <p:nvPr>
            <p:ph type="dt" sz="half" idx="10"/>
          </p:nvPr>
        </p:nvSpPr>
        <p:spPr/>
        <p:txBody>
          <a:bodyPr/>
          <a:lstStyle>
            <a:lvl1pPr>
              <a:defRPr/>
            </a:lvl1pPr>
          </a:lstStyle>
          <a:p>
            <a:pPr>
              <a:defRPr/>
            </a:pPr>
            <a:endParaRPr lang="en-US"/>
          </a:p>
        </p:txBody>
      </p:sp>
    </p:spTree>
    <p:extLst>
      <p:ext uri="{BB962C8B-B14F-4D97-AF65-F5344CB8AC3E}">
        <p14:creationId xmlns:p14="http://schemas.microsoft.com/office/powerpoint/2010/main" val="1837480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Horz Logo Title Blue">
    <p:spTree>
      <p:nvGrpSpPr>
        <p:cNvPr id="1" name=""/>
        <p:cNvGrpSpPr/>
        <p:nvPr/>
      </p:nvGrpSpPr>
      <p:grpSpPr>
        <a:xfrm>
          <a:off x="0" y="0"/>
          <a:ext cx="0" cy="0"/>
          <a:chOff x="0" y="0"/>
          <a:chExt cx="0" cy="0"/>
        </a:xfrm>
      </p:grpSpPr>
      <p:pic>
        <p:nvPicPr>
          <p:cNvPr id="3" name="Picture 5">
            <a:extLst>
              <a:ext uri="{FF2B5EF4-FFF2-40B4-BE49-F238E27FC236}">
                <a16:creationId xmlns:a16="http://schemas.microsoft.com/office/drawing/2014/main" id="{35B86F2C-821F-5748-8100-1C7715D88AC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8388" y="2708275"/>
            <a:ext cx="7515225" cy="144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4"/>
          <p:cNvSpPr>
            <a:spLocks noGrp="1"/>
          </p:cNvSpPr>
          <p:nvPr>
            <p:ph type="title"/>
          </p:nvPr>
        </p:nvSpPr>
        <p:spPr>
          <a:xfrm>
            <a:off x="0" y="-1125027"/>
            <a:ext cx="8876071" cy="1031188"/>
          </a:xfrm>
          <a:prstGeom prst="rect">
            <a:avLst/>
          </a:prstGeom>
        </p:spPr>
        <p:txBody>
          <a:bodyPr/>
          <a:lstStyle/>
          <a:p>
            <a:endParaRPr lang="en-US"/>
          </a:p>
        </p:txBody>
      </p:sp>
    </p:spTree>
    <p:extLst>
      <p:ext uri="{BB962C8B-B14F-4D97-AF65-F5344CB8AC3E}">
        <p14:creationId xmlns:p14="http://schemas.microsoft.com/office/powerpoint/2010/main" val="9894468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Vert Logo Title Blue">
    <p:spTree>
      <p:nvGrpSpPr>
        <p:cNvPr id="1" name=""/>
        <p:cNvGrpSpPr/>
        <p:nvPr/>
      </p:nvGrpSpPr>
      <p:grpSpPr>
        <a:xfrm>
          <a:off x="0" y="0"/>
          <a:ext cx="0" cy="0"/>
          <a:chOff x="0" y="0"/>
          <a:chExt cx="0" cy="0"/>
        </a:xfrm>
      </p:grpSpPr>
      <p:pic>
        <p:nvPicPr>
          <p:cNvPr id="3" name="Picture 5">
            <a:extLst>
              <a:ext uri="{FF2B5EF4-FFF2-40B4-BE49-F238E27FC236}">
                <a16:creationId xmlns:a16="http://schemas.microsoft.com/office/drawing/2014/main" id="{E30EB77D-48B6-984A-AE24-052A6A972C1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46563" y="1330325"/>
            <a:ext cx="3698875"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4"/>
          <p:cNvSpPr>
            <a:spLocks noGrp="1"/>
          </p:cNvSpPr>
          <p:nvPr>
            <p:ph type="title"/>
          </p:nvPr>
        </p:nvSpPr>
        <p:spPr>
          <a:xfrm>
            <a:off x="0" y="-1134081"/>
            <a:ext cx="8876071" cy="1031188"/>
          </a:xfrm>
          <a:prstGeom prst="rect">
            <a:avLst/>
          </a:prstGeom>
        </p:spPr>
        <p:txBody>
          <a:bodyPr/>
          <a:lstStyle/>
          <a:p>
            <a:endParaRPr lang="en-US"/>
          </a:p>
        </p:txBody>
      </p:sp>
    </p:spTree>
    <p:extLst>
      <p:ext uri="{BB962C8B-B14F-4D97-AF65-F5344CB8AC3E}">
        <p14:creationId xmlns:p14="http://schemas.microsoft.com/office/powerpoint/2010/main" val="13723162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Blue">
    <p:bg>
      <p:bgPr>
        <a:blipFill dpi="0" rotWithShape="0">
          <a:blip r:embed="rId2"/>
          <a:srcRect/>
          <a:stretch>
            <a:fillRect/>
          </a:stretch>
        </a:blipFill>
        <a:effectLst/>
      </p:bgPr>
    </p:bg>
    <p:spTree>
      <p:nvGrpSpPr>
        <p:cNvPr id="1" name=""/>
        <p:cNvGrpSpPr/>
        <p:nvPr/>
      </p:nvGrpSpPr>
      <p:grpSpPr>
        <a:xfrm>
          <a:off x="0" y="0"/>
          <a:ext cx="0" cy="0"/>
          <a:chOff x="0" y="0"/>
          <a:chExt cx="0" cy="0"/>
        </a:xfrm>
      </p:grpSpPr>
      <p:cxnSp>
        <p:nvCxnSpPr>
          <p:cNvPr id="4" name="Straight Connector 3" descr="&quot;&quot;">
            <a:extLst>
              <a:ext uri="{FF2B5EF4-FFF2-40B4-BE49-F238E27FC236}">
                <a16:creationId xmlns:a16="http://schemas.microsoft.com/office/drawing/2014/main" id="{31D6668D-D73D-8F4A-933F-456E52CB9DFC}"/>
              </a:ext>
            </a:extLst>
          </p:cNvPr>
          <p:cNvCxnSpPr>
            <a:cxnSpLocks/>
          </p:cNvCxnSpPr>
          <p:nvPr/>
        </p:nvCxnSpPr>
        <p:spPr>
          <a:xfrm>
            <a:off x="838200" y="4117975"/>
            <a:ext cx="452438"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609607"/>
            <a:ext cx="7871234" cy="3367041"/>
          </a:xfrm>
          <a:prstGeom prst="rect">
            <a:avLst/>
          </a:prstGeom>
        </p:spPr>
        <p:txBody>
          <a:bodyPr/>
          <a:lstStyle>
            <a:lvl1pPr>
              <a:defRPr sz="6000">
                <a:solidFill>
                  <a:schemeClr val="bg1"/>
                </a:solidFill>
              </a:defRPr>
            </a:lvl1pPr>
          </a:lstStyle>
          <a:p>
            <a:endParaRPr lang="en-US"/>
          </a:p>
        </p:txBody>
      </p:sp>
      <p:sp>
        <p:nvSpPr>
          <p:cNvPr id="7" name="Subtitle 2"/>
          <p:cNvSpPr>
            <a:spLocks noGrp="1"/>
          </p:cNvSpPr>
          <p:nvPr>
            <p:ph type="subTitle" idx="1"/>
          </p:nvPr>
        </p:nvSpPr>
        <p:spPr>
          <a:xfrm>
            <a:off x="838200" y="4314571"/>
            <a:ext cx="9144000" cy="1655762"/>
          </a:xfrm>
        </p:spPr>
        <p:txBody>
          <a:bodyPr>
            <a:noAutofit/>
          </a:bodyPr>
          <a:lstStyle>
            <a:lvl1pPr marL="0" indent="0" algn="l">
              <a:lnSpc>
                <a:spcPct val="100000"/>
              </a:lnSpc>
              <a:spcBef>
                <a:spcPts val="0"/>
              </a:spcBef>
              <a:buNone/>
              <a:defRPr sz="2400" kern="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a:p>
        </p:txBody>
      </p:sp>
      <p:sp>
        <p:nvSpPr>
          <p:cNvPr id="5" name="Date Placeholder 4">
            <a:extLst>
              <a:ext uri="{FF2B5EF4-FFF2-40B4-BE49-F238E27FC236}">
                <a16:creationId xmlns:a16="http://schemas.microsoft.com/office/drawing/2014/main" id="{D559DB3B-C0C0-AC4E-9BBD-6843081F956B}"/>
              </a:ext>
            </a:extLst>
          </p:cNvPr>
          <p:cNvSpPr>
            <a:spLocks noGrp="1"/>
          </p:cNvSpPr>
          <p:nvPr>
            <p:ph type="dt" sz="half" idx="10"/>
          </p:nvPr>
        </p:nvSpPr>
        <p:spPr/>
        <p:txBody>
          <a:bodyPr/>
          <a:lstStyle>
            <a:lvl1pPr>
              <a:defRPr/>
            </a:lvl1pPr>
          </a:lstStyle>
          <a:p>
            <a:pPr>
              <a:defRPr/>
            </a:pPr>
            <a:endParaRPr lang="en-US"/>
          </a:p>
        </p:txBody>
      </p:sp>
    </p:spTree>
    <p:extLst>
      <p:ext uri="{BB962C8B-B14F-4D97-AF65-F5344CB8AC3E}">
        <p14:creationId xmlns:p14="http://schemas.microsoft.com/office/powerpoint/2010/main" val="41775520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Header Blu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Box 5">
            <a:extLst>
              <a:ext uri="{FF2B5EF4-FFF2-40B4-BE49-F238E27FC236}">
                <a16:creationId xmlns:a16="http://schemas.microsoft.com/office/drawing/2014/main" id="{DDA18355-8752-9D42-9795-B0B4A80E2C62}"/>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02349ACD-5373-4C45-9F0A-0FE3EEFCEA6A}" type="slidenum">
              <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2" name="Title 1"/>
          <p:cNvSpPr>
            <a:spLocks noGrp="1"/>
          </p:cNvSpPr>
          <p:nvPr>
            <p:ph type="title"/>
          </p:nvPr>
        </p:nvSpPr>
        <p:spPr>
          <a:xfrm>
            <a:off x="838200" y="1066800"/>
            <a:ext cx="9401269" cy="3324130"/>
          </a:xfrm>
          <a:prstGeom prst="rect">
            <a:avLst/>
          </a:prstGeom>
        </p:spPr>
        <p:txBody>
          <a:bodyPr/>
          <a:lstStyle>
            <a:lvl1pPr>
              <a:defRPr sz="4800">
                <a:solidFill>
                  <a:schemeClr val="bg1"/>
                </a:solidFill>
              </a:defRPr>
            </a:lvl1pPr>
          </a:lstStyle>
          <a:p>
            <a:endParaRPr lang="en-US"/>
          </a:p>
        </p:txBody>
      </p:sp>
      <p:sp>
        <p:nvSpPr>
          <p:cNvPr id="3" name="Text Placeholder 2"/>
          <p:cNvSpPr>
            <a:spLocks noGrp="1"/>
          </p:cNvSpPr>
          <p:nvPr>
            <p:ph type="body" idx="1"/>
          </p:nvPr>
        </p:nvSpPr>
        <p:spPr>
          <a:xfrm>
            <a:off x="838200" y="4544196"/>
            <a:ext cx="10515600" cy="1500187"/>
          </a:xfr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4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en-US"/>
          </a:p>
        </p:txBody>
      </p:sp>
      <p:sp>
        <p:nvSpPr>
          <p:cNvPr id="5" name="Date Placeholder 3">
            <a:extLst>
              <a:ext uri="{FF2B5EF4-FFF2-40B4-BE49-F238E27FC236}">
                <a16:creationId xmlns:a16="http://schemas.microsoft.com/office/drawing/2014/main" id="{11262145-B481-ED4A-B6E6-06E3879781DA}"/>
              </a:ext>
            </a:extLst>
          </p:cNvPr>
          <p:cNvSpPr>
            <a:spLocks noGrp="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93C4AA66-FE72-E548-BAA2-68033C51643A}"/>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bg1"/>
                </a:solidFill>
                <a:latin typeface="+mn-lt"/>
              </a:defRPr>
            </a:lvl1pPr>
          </a:lstStyle>
          <a:p>
            <a:pPr>
              <a:defRPr/>
            </a:pPr>
            <a:endParaRPr lang="en-US"/>
          </a:p>
        </p:txBody>
      </p:sp>
    </p:spTree>
    <p:extLst>
      <p:ext uri="{BB962C8B-B14F-4D97-AF65-F5344CB8AC3E}">
        <p14:creationId xmlns:p14="http://schemas.microsoft.com/office/powerpoint/2010/main" val="673394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Vert Logo Title">
    <p:spTree>
      <p:nvGrpSpPr>
        <p:cNvPr id="1" name=""/>
        <p:cNvGrpSpPr/>
        <p:nvPr/>
      </p:nvGrpSpPr>
      <p:grpSpPr>
        <a:xfrm>
          <a:off x="0" y="0"/>
          <a:ext cx="0" cy="0"/>
          <a:chOff x="0" y="0"/>
          <a:chExt cx="0" cy="0"/>
        </a:xfrm>
      </p:grpSpPr>
      <p:pic>
        <p:nvPicPr>
          <p:cNvPr id="3" name="Picture 5" descr="Logo, Smith School of Business at Queen's University">
            <a:extLst>
              <a:ext uri="{FF2B5EF4-FFF2-40B4-BE49-F238E27FC236}">
                <a16:creationId xmlns:a16="http://schemas.microsoft.com/office/drawing/2014/main" id="{755E95B0-BA7A-6E45-92EB-61CAD8F7A1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9263" y="1374775"/>
            <a:ext cx="3673475" cy="391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4"/>
          <p:cNvSpPr>
            <a:spLocks noGrp="1"/>
          </p:cNvSpPr>
          <p:nvPr>
            <p:ph type="title"/>
          </p:nvPr>
        </p:nvSpPr>
        <p:spPr>
          <a:xfrm>
            <a:off x="0" y="-1134081"/>
            <a:ext cx="8876071" cy="1031188"/>
          </a:xfrm>
          <a:prstGeom prst="rect">
            <a:avLst/>
          </a:prstGeom>
        </p:spPr>
        <p:txBody>
          <a:bodyPr/>
          <a:lstStyle/>
          <a:p>
            <a:endParaRPr lang="en-US"/>
          </a:p>
        </p:txBody>
      </p:sp>
    </p:spTree>
    <p:extLst>
      <p:ext uri="{BB962C8B-B14F-4D97-AF65-F5344CB8AC3E}">
        <p14:creationId xmlns:p14="http://schemas.microsoft.com/office/powerpoint/2010/main" val="4921601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Header 2 Blu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TextBox 5">
            <a:extLst>
              <a:ext uri="{FF2B5EF4-FFF2-40B4-BE49-F238E27FC236}">
                <a16:creationId xmlns:a16="http://schemas.microsoft.com/office/drawing/2014/main" id="{971794A3-E238-E64D-94F9-B054D133EA16}"/>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4E765B8-AA8A-9B4E-950E-E3BA27BBA632}" type="slidenum">
              <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7" name="Title 4"/>
          <p:cNvSpPr>
            <a:spLocks noGrp="1"/>
          </p:cNvSpPr>
          <p:nvPr>
            <p:ph type="title"/>
          </p:nvPr>
        </p:nvSpPr>
        <p:spPr>
          <a:xfrm>
            <a:off x="1657964" y="2913406"/>
            <a:ext cx="8876071" cy="1031188"/>
          </a:xfrm>
          <a:prstGeom prst="rect">
            <a:avLst/>
          </a:prstGeom>
        </p:spPr>
        <p:txBody>
          <a:bodyPr anchor="ctr" anchorCtr="1"/>
          <a:lstStyle>
            <a:lvl1pPr algn="ctr">
              <a:defRPr sz="4800">
                <a:solidFill>
                  <a:schemeClr val="bg1"/>
                </a:solidFill>
              </a:defRPr>
            </a:lvl1pPr>
          </a:lstStyle>
          <a:p>
            <a:endParaRPr lang="en-US"/>
          </a:p>
        </p:txBody>
      </p:sp>
      <p:sp>
        <p:nvSpPr>
          <p:cNvPr id="4" name="Date Placeholder 3">
            <a:extLst>
              <a:ext uri="{FF2B5EF4-FFF2-40B4-BE49-F238E27FC236}">
                <a16:creationId xmlns:a16="http://schemas.microsoft.com/office/drawing/2014/main" id="{98976372-5ECE-E744-9B21-1ED8BA1E0099}"/>
              </a:ext>
            </a:extLst>
          </p:cNvPr>
          <p:cNvSpPr>
            <a:spLocks noGrp="1"/>
          </p:cNvSpPr>
          <p:nvPr>
            <p:ph type="dt" sz="half" idx="10"/>
          </p:nvPr>
        </p:nvSpPr>
        <p:spPr/>
        <p:txBody>
          <a:bodyPr/>
          <a:lstStyle>
            <a:lvl1pPr>
              <a:defRPr/>
            </a:lvl1pPr>
          </a:lstStyle>
          <a:p>
            <a:pPr>
              <a:defRPr/>
            </a:pPr>
            <a:endParaRPr lang="en-US"/>
          </a:p>
        </p:txBody>
      </p:sp>
      <p:sp>
        <p:nvSpPr>
          <p:cNvPr id="5" name="Footer Placeholder 5">
            <a:extLst>
              <a:ext uri="{FF2B5EF4-FFF2-40B4-BE49-F238E27FC236}">
                <a16:creationId xmlns:a16="http://schemas.microsoft.com/office/drawing/2014/main" id="{8132F0D1-A7D7-2647-83B6-B6AEC27546B4}"/>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bg1"/>
                </a:solidFill>
                <a:latin typeface="+mn-lt"/>
              </a:defRPr>
            </a:lvl1pPr>
          </a:lstStyle>
          <a:p>
            <a:pPr>
              <a:defRPr/>
            </a:pPr>
            <a:endParaRPr lang="en-US"/>
          </a:p>
        </p:txBody>
      </p:sp>
    </p:spTree>
    <p:extLst>
      <p:ext uri="{BB962C8B-B14F-4D97-AF65-F5344CB8AC3E}">
        <p14:creationId xmlns:p14="http://schemas.microsoft.com/office/powerpoint/2010/main" val="21032928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ontent Blue">
    <p:spTree>
      <p:nvGrpSpPr>
        <p:cNvPr id="1" name=""/>
        <p:cNvGrpSpPr/>
        <p:nvPr/>
      </p:nvGrpSpPr>
      <p:grpSpPr>
        <a:xfrm>
          <a:off x="0" y="0"/>
          <a:ext cx="0" cy="0"/>
          <a:chOff x="0" y="0"/>
          <a:chExt cx="0" cy="0"/>
        </a:xfrm>
      </p:grpSpPr>
      <p:cxnSp>
        <p:nvCxnSpPr>
          <p:cNvPr id="4" name="Straight Connector 3" descr="&quot;&quot;">
            <a:extLst>
              <a:ext uri="{FF2B5EF4-FFF2-40B4-BE49-F238E27FC236}">
                <a16:creationId xmlns:a16="http://schemas.microsoft.com/office/drawing/2014/main" id="{A92FBF7D-FF21-6A4C-80B8-6202E0980585}"/>
              </a:ext>
            </a:extLst>
          </p:cNvPr>
          <p:cNvCxnSpPr>
            <a:cxnSpLocks/>
          </p:cNvCxnSpPr>
          <p:nvPr/>
        </p:nvCxnSpPr>
        <p:spPr>
          <a:xfrm>
            <a:off x="0" y="1397000"/>
            <a:ext cx="117268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6">
            <a:extLst>
              <a:ext uri="{FF2B5EF4-FFF2-40B4-BE49-F238E27FC236}">
                <a16:creationId xmlns:a16="http://schemas.microsoft.com/office/drawing/2014/main" id="{0EB9335C-6DAD-F643-B866-842EDC8A688E}"/>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8F21D110-A2E0-F94B-B3DE-092CAA8ED8E7}" type="slidenum">
              <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7" name="Title Placeholder 1"/>
          <p:cNvSpPr>
            <a:spLocks noGrp="1"/>
          </p:cNvSpPr>
          <p:nvPr>
            <p:ph type="title"/>
          </p:nvPr>
        </p:nvSpPr>
        <p:spPr>
          <a:xfrm>
            <a:off x="838200" y="311995"/>
            <a:ext cx="9401269" cy="937444"/>
          </a:xfrm>
          <a:prstGeom prst="rect">
            <a:avLst/>
          </a:prstGeom>
        </p:spPr>
        <p:txBody>
          <a:bodyPr rtlCol="0">
            <a:noAutofit/>
          </a:bodyPr>
          <a:lstStyle>
            <a:lvl1pPr>
              <a:defRPr sz="3200"/>
            </a:lvl1pPr>
          </a:lstStyle>
          <a:p>
            <a:endParaRPr lang="en-US"/>
          </a:p>
        </p:txBody>
      </p:sp>
      <p:sp>
        <p:nvSpPr>
          <p:cNvPr id="3" name="Content Placeholder 2"/>
          <p:cNvSpPr>
            <a:spLocks noGrp="1"/>
          </p:cNvSpPr>
          <p:nvPr>
            <p:ph idx="1"/>
          </p:nvPr>
        </p:nvSpPr>
        <p:spPr>
          <a:xfrm>
            <a:off x="838200" y="1862659"/>
            <a:ext cx="8876071" cy="38892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1">
            <a:extLst>
              <a:ext uri="{FF2B5EF4-FFF2-40B4-BE49-F238E27FC236}">
                <a16:creationId xmlns:a16="http://schemas.microsoft.com/office/drawing/2014/main" id="{039268D8-FC1C-2D40-A5A8-47A6C145BE9B}"/>
              </a:ext>
            </a:extLst>
          </p:cNvPr>
          <p:cNvSpPr>
            <a:spLocks noGrp="1"/>
          </p:cNvSpPr>
          <p:nvPr>
            <p:ph type="dt" sz="half" idx="10"/>
          </p:nvPr>
        </p:nvSpPr>
        <p:spPr/>
        <p:txBody>
          <a:bodyPr/>
          <a:lstStyle>
            <a:lvl1pPr>
              <a:defRPr/>
            </a:lvl1pPr>
          </a:lstStyle>
          <a:p>
            <a:pPr>
              <a:defRPr/>
            </a:pPr>
            <a:endParaRPr lang="en-US"/>
          </a:p>
        </p:txBody>
      </p:sp>
      <p:sp>
        <p:nvSpPr>
          <p:cNvPr id="8" name="Footer Placeholder 5">
            <a:extLst>
              <a:ext uri="{FF2B5EF4-FFF2-40B4-BE49-F238E27FC236}">
                <a16:creationId xmlns:a16="http://schemas.microsoft.com/office/drawing/2014/main" id="{A3C3B5FC-9B7B-AC4D-8751-C189FD030BB0}"/>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bg1"/>
                </a:solidFill>
                <a:latin typeface="+mn-lt"/>
              </a:defRPr>
            </a:lvl1pPr>
          </a:lstStyle>
          <a:p>
            <a:pPr>
              <a:defRPr/>
            </a:pPr>
            <a:endParaRPr lang="en-US"/>
          </a:p>
        </p:txBody>
      </p:sp>
    </p:spTree>
    <p:extLst>
      <p:ext uri="{BB962C8B-B14F-4D97-AF65-F5344CB8AC3E}">
        <p14:creationId xmlns:p14="http://schemas.microsoft.com/office/powerpoint/2010/main" val="12796070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Blue">
    <p:spTree>
      <p:nvGrpSpPr>
        <p:cNvPr id="1" name=""/>
        <p:cNvGrpSpPr/>
        <p:nvPr/>
      </p:nvGrpSpPr>
      <p:grpSpPr>
        <a:xfrm>
          <a:off x="0" y="0"/>
          <a:ext cx="0" cy="0"/>
          <a:chOff x="0" y="0"/>
          <a:chExt cx="0" cy="0"/>
        </a:xfrm>
      </p:grpSpPr>
      <p:cxnSp>
        <p:nvCxnSpPr>
          <p:cNvPr id="5" name="Straight Connector 4" descr="&quot;&quot;">
            <a:extLst>
              <a:ext uri="{FF2B5EF4-FFF2-40B4-BE49-F238E27FC236}">
                <a16:creationId xmlns:a16="http://schemas.microsoft.com/office/drawing/2014/main" id="{CB631482-18B7-2F46-84FD-DE6AF665ACFE}"/>
              </a:ext>
            </a:extLst>
          </p:cNvPr>
          <p:cNvCxnSpPr>
            <a:cxnSpLocks/>
          </p:cNvCxnSpPr>
          <p:nvPr userDrawn="1"/>
        </p:nvCxnSpPr>
        <p:spPr>
          <a:xfrm>
            <a:off x="0" y="1397000"/>
            <a:ext cx="117268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6">
            <a:extLst>
              <a:ext uri="{FF2B5EF4-FFF2-40B4-BE49-F238E27FC236}">
                <a16:creationId xmlns:a16="http://schemas.microsoft.com/office/drawing/2014/main" id="{4CF32EFD-BA1E-D142-8BF2-3221833B09F2}"/>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A746175C-BC7F-E449-82F1-37DF049DB2F5}" type="slidenum">
              <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11" name="Title Placeholder 1"/>
          <p:cNvSpPr>
            <a:spLocks noGrp="1"/>
          </p:cNvSpPr>
          <p:nvPr>
            <p:ph type="title"/>
          </p:nvPr>
        </p:nvSpPr>
        <p:spPr>
          <a:xfrm>
            <a:off x="838200" y="311995"/>
            <a:ext cx="9401269" cy="937444"/>
          </a:xfrm>
          <a:prstGeom prst="rect">
            <a:avLst/>
          </a:prstGeom>
        </p:spPr>
        <p:txBody>
          <a:bodyPr rtlCol="0">
            <a:noAutofit/>
          </a:bodyPr>
          <a:lstStyle>
            <a:lvl1pPr>
              <a:defRPr sz="3200"/>
            </a:lvl1pPr>
          </a:lstStyle>
          <a:p>
            <a:endParaRPr lang="en-US"/>
          </a:p>
        </p:txBody>
      </p:sp>
      <p:sp>
        <p:nvSpPr>
          <p:cNvPr id="3" name="Content Placeholder 2"/>
          <p:cNvSpPr>
            <a:spLocks noGrp="1"/>
          </p:cNvSpPr>
          <p:nvPr>
            <p:ph sz="half" idx="1"/>
          </p:nvPr>
        </p:nvSpPr>
        <p:spPr>
          <a:xfrm>
            <a:off x="838200" y="1862659"/>
            <a:ext cx="5181600" cy="43143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62659"/>
            <a:ext cx="5181600" cy="43143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
            <a:extLst>
              <a:ext uri="{FF2B5EF4-FFF2-40B4-BE49-F238E27FC236}">
                <a16:creationId xmlns:a16="http://schemas.microsoft.com/office/drawing/2014/main" id="{A72FEC1A-D5AD-544B-BE92-21CFE1817367}"/>
              </a:ext>
            </a:extLst>
          </p:cNvPr>
          <p:cNvSpPr>
            <a:spLocks noGrp="1"/>
          </p:cNvSpPr>
          <p:nvPr>
            <p:ph type="dt" sz="half" idx="10"/>
          </p:nvPr>
        </p:nvSpPr>
        <p:spPr/>
        <p:txBody>
          <a:bodyPr/>
          <a:lstStyle>
            <a:lvl1pPr>
              <a:defRPr/>
            </a:lvl1pPr>
          </a:lstStyle>
          <a:p>
            <a:pPr>
              <a:defRPr/>
            </a:pPr>
            <a:endParaRPr lang="en-US"/>
          </a:p>
        </p:txBody>
      </p:sp>
      <p:sp>
        <p:nvSpPr>
          <p:cNvPr id="8" name="Footer Placeholder 5">
            <a:extLst>
              <a:ext uri="{FF2B5EF4-FFF2-40B4-BE49-F238E27FC236}">
                <a16:creationId xmlns:a16="http://schemas.microsoft.com/office/drawing/2014/main" id="{770DCD77-38CE-204E-8D8E-ECB1B9A42D57}"/>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bg1"/>
                </a:solidFill>
                <a:latin typeface="+mn-lt"/>
              </a:defRPr>
            </a:lvl1pPr>
          </a:lstStyle>
          <a:p>
            <a:pPr>
              <a:defRPr/>
            </a:pPr>
            <a:endParaRPr lang="en-US"/>
          </a:p>
        </p:txBody>
      </p:sp>
    </p:spTree>
    <p:extLst>
      <p:ext uri="{BB962C8B-B14F-4D97-AF65-F5344CB8AC3E}">
        <p14:creationId xmlns:p14="http://schemas.microsoft.com/office/powerpoint/2010/main" val="15126990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Blue">
    <p:spTree>
      <p:nvGrpSpPr>
        <p:cNvPr id="1" name=""/>
        <p:cNvGrpSpPr/>
        <p:nvPr/>
      </p:nvGrpSpPr>
      <p:grpSpPr>
        <a:xfrm>
          <a:off x="0" y="0"/>
          <a:ext cx="0" cy="0"/>
          <a:chOff x="0" y="0"/>
          <a:chExt cx="0" cy="0"/>
        </a:xfrm>
      </p:grpSpPr>
      <p:cxnSp>
        <p:nvCxnSpPr>
          <p:cNvPr id="7" name="Straight Connector 6" descr="&quot;&quot;">
            <a:extLst>
              <a:ext uri="{FF2B5EF4-FFF2-40B4-BE49-F238E27FC236}">
                <a16:creationId xmlns:a16="http://schemas.microsoft.com/office/drawing/2014/main" id="{F40A76A1-5BF2-C243-911E-A03F11C353EE}"/>
              </a:ext>
            </a:extLst>
          </p:cNvPr>
          <p:cNvCxnSpPr>
            <a:cxnSpLocks/>
          </p:cNvCxnSpPr>
          <p:nvPr userDrawn="1"/>
        </p:nvCxnSpPr>
        <p:spPr>
          <a:xfrm>
            <a:off x="0" y="1397000"/>
            <a:ext cx="117268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Box 6">
            <a:extLst>
              <a:ext uri="{FF2B5EF4-FFF2-40B4-BE49-F238E27FC236}">
                <a16:creationId xmlns:a16="http://schemas.microsoft.com/office/drawing/2014/main" id="{A1CD51E4-A0ED-9342-8810-D4F53AF8AABC}"/>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00BB0A0B-AF6A-E947-A7A7-5304D9C34327}" type="slidenum">
              <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10" name="Title Placeholder 1"/>
          <p:cNvSpPr>
            <a:spLocks noGrp="1"/>
          </p:cNvSpPr>
          <p:nvPr>
            <p:ph type="title"/>
          </p:nvPr>
        </p:nvSpPr>
        <p:spPr>
          <a:xfrm>
            <a:off x="838200" y="311995"/>
            <a:ext cx="9401269" cy="937444"/>
          </a:xfrm>
          <a:prstGeom prst="rect">
            <a:avLst/>
          </a:prstGeom>
        </p:spPr>
        <p:txBody>
          <a:bodyPr rtlCol="0">
            <a:noAutofit/>
          </a:bodyPr>
          <a:lstStyle>
            <a:lvl1pPr>
              <a:defRPr sz="3200"/>
            </a:lvl1pPr>
          </a:lstStyle>
          <a:p>
            <a:endParaRPr lang="en-US"/>
          </a:p>
        </p:txBody>
      </p:sp>
      <p:sp>
        <p:nvSpPr>
          <p:cNvPr id="3" name="Text Placeholder 2"/>
          <p:cNvSpPr>
            <a:spLocks noGrp="1"/>
          </p:cNvSpPr>
          <p:nvPr>
            <p:ph type="body" idx="1"/>
          </p:nvPr>
        </p:nvSpPr>
        <p:spPr>
          <a:xfrm>
            <a:off x="836612"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1">
            <a:extLst>
              <a:ext uri="{FF2B5EF4-FFF2-40B4-BE49-F238E27FC236}">
                <a16:creationId xmlns:a16="http://schemas.microsoft.com/office/drawing/2014/main" id="{2D2BC59A-8848-3042-B85F-DB266E75A0E2}"/>
              </a:ext>
            </a:extLst>
          </p:cNvPr>
          <p:cNvSpPr>
            <a:spLocks noGrp="1"/>
          </p:cNvSpPr>
          <p:nvPr>
            <p:ph type="dt" sz="half" idx="10"/>
          </p:nvPr>
        </p:nvSpPr>
        <p:spPr/>
        <p:txBody>
          <a:bodyPr/>
          <a:lstStyle>
            <a:lvl1pPr>
              <a:defRPr/>
            </a:lvl1pPr>
          </a:lstStyle>
          <a:p>
            <a:pPr>
              <a:defRPr/>
            </a:pPr>
            <a:endParaRPr lang="en-US"/>
          </a:p>
        </p:txBody>
      </p:sp>
      <p:sp>
        <p:nvSpPr>
          <p:cNvPr id="11" name="Footer Placeholder 5">
            <a:extLst>
              <a:ext uri="{FF2B5EF4-FFF2-40B4-BE49-F238E27FC236}">
                <a16:creationId xmlns:a16="http://schemas.microsoft.com/office/drawing/2014/main" id="{63FD8F1F-5B84-AF40-9E60-93F19EB0030B}"/>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bg1"/>
                </a:solidFill>
                <a:latin typeface="+mn-lt"/>
              </a:defRPr>
            </a:lvl1pPr>
          </a:lstStyle>
          <a:p>
            <a:pPr>
              <a:defRPr/>
            </a:pPr>
            <a:endParaRPr lang="en-US"/>
          </a:p>
        </p:txBody>
      </p:sp>
    </p:spTree>
    <p:extLst>
      <p:ext uri="{BB962C8B-B14F-4D97-AF65-F5344CB8AC3E}">
        <p14:creationId xmlns:p14="http://schemas.microsoft.com/office/powerpoint/2010/main" val="3058978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Blue">
    <p:spTree>
      <p:nvGrpSpPr>
        <p:cNvPr id="1" name=""/>
        <p:cNvGrpSpPr/>
        <p:nvPr/>
      </p:nvGrpSpPr>
      <p:grpSpPr>
        <a:xfrm>
          <a:off x="0" y="0"/>
          <a:ext cx="0" cy="0"/>
          <a:chOff x="0" y="0"/>
          <a:chExt cx="0" cy="0"/>
        </a:xfrm>
      </p:grpSpPr>
      <p:cxnSp>
        <p:nvCxnSpPr>
          <p:cNvPr id="3" name="Straight Connector 2" descr="&quot;&quot;">
            <a:extLst>
              <a:ext uri="{FF2B5EF4-FFF2-40B4-BE49-F238E27FC236}">
                <a16:creationId xmlns:a16="http://schemas.microsoft.com/office/drawing/2014/main" id="{3EF61E04-DD54-4F42-B9A7-6E188F6A4318}"/>
              </a:ext>
            </a:extLst>
          </p:cNvPr>
          <p:cNvCxnSpPr>
            <a:cxnSpLocks/>
          </p:cNvCxnSpPr>
          <p:nvPr userDrawn="1"/>
        </p:nvCxnSpPr>
        <p:spPr>
          <a:xfrm>
            <a:off x="0" y="1397000"/>
            <a:ext cx="117268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6">
            <a:extLst>
              <a:ext uri="{FF2B5EF4-FFF2-40B4-BE49-F238E27FC236}">
                <a16:creationId xmlns:a16="http://schemas.microsoft.com/office/drawing/2014/main" id="{8E518FAD-8D27-B14B-B591-680FFE914B1B}"/>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D6EF3BB3-7D48-8341-B3C6-1FEB51FA883A}" type="slidenum">
              <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11" name="Title 1"/>
          <p:cNvSpPr>
            <a:spLocks noGrp="1"/>
          </p:cNvSpPr>
          <p:nvPr>
            <p:ph type="title"/>
          </p:nvPr>
        </p:nvSpPr>
        <p:spPr>
          <a:xfrm>
            <a:off x="839694" y="316748"/>
            <a:ext cx="9399681" cy="940701"/>
          </a:xfrm>
          <a:prstGeom prst="rect">
            <a:avLst/>
          </a:prstGeom>
        </p:spPr>
        <p:txBody>
          <a:bodyPr/>
          <a:lstStyle/>
          <a:p>
            <a:endParaRPr lang="en-US"/>
          </a:p>
        </p:txBody>
      </p:sp>
      <p:sp>
        <p:nvSpPr>
          <p:cNvPr id="5" name="Date Placeholder 2">
            <a:extLst>
              <a:ext uri="{FF2B5EF4-FFF2-40B4-BE49-F238E27FC236}">
                <a16:creationId xmlns:a16="http://schemas.microsoft.com/office/drawing/2014/main" id="{5B203C77-F146-4A4B-9864-0118BD0574A7}"/>
              </a:ext>
            </a:extLst>
          </p:cNvPr>
          <p:cNvSpPr>
            <a:spLocks noGrp="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EEA09F26-921A-F44A-85FA-506D2236219D}"/>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bg1"/>
                </a:solidFill>
                <a:latin typeface="+mn-lt"/>
              </a:defRPr>
            </a:lvl1pPr>
          </a:lstStyle>
          <a:p>
            <a:pPr>
              <a:defRPr/>
            </a:pPr>
            <a:endParaRPr lang="en-US"/>
          </a:p>
        </p:txBody>
      </p:sp>
    </p:spTree>
    <p:extLst>
      <p:ext uri="{BB962C8B-B14F-4D97-AF65-F5344CB8AC3E}">
        <p14:creationId xmlns:p14="http://schemas.microsoft.com/office/powerpoint/2010/main" val="21997437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Blue">
    <p:spTree>
      <p:nvGrpSpPr>
        <p:cNvPr id="1" name=""/>
        <p:cNvGrpSpPr/>
        <p:nvPr/>
      </p:nvGrpSpPr>
      <p:grpSpPr>
        <a:xfrm>
          <a:off x="0" y="0"/>
          <a:ext cx="0" cy="0"/>
          <a:chOff x="0" y="0"/>
          <a:chExt cx="0" cy="0"/>
        </a:xfrm>
      </p:grpSpPr>
      <p:sp>
        <p:nvSpPr>
          <p:cNvPr id="3" name="TextBox 5">
            <a:extLst>
              <a:ext uri="{FF2B5EF4-FFF2-40B4-BE49-F238E27FC236}">
                <a16:creationId xmlns:a16="http://schemas.microsoft.com/office/drawing/2014/main" id="{A2545572-98AF-0142-BFAF-CE854792126F}"/>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A80F9011-73DD-074E-A777-F986E2AF59F2}" type="slidenum">
              <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5" name="Title 1"/>
          <p:cNvSpPr>
            <a:spLocks noGrp="1"/>
          </p:cNvSpPr>
          <p:nvPr>
            <p:ph type="title"/>
          </p:nvPr>
        </p:nvSpPr>
        <p:spPr>
          <a:xfrm>
            <a:off x="0" y="-1155893"/>
            <a:ext cx="10515600" cy="1031188"/>
          </a:xfrm>
          <a:prstGeom prst="rect">
            <a:avLst/>
          </a:prstGeom>
        </p:spPr>
        <p:txBody>
          <a:bodyPr/>
          <a:lstStyle/>
          <a:p>
            <a:endParaRPr lang="en-US"/>
          </a:p>
        </p:txBody>
      </p:sp>
      <p:sp>
        <p:nvSpPr>
          <p:cNvPr id="4" name="Date Placeholder 1">
            <a:extLst>
              <a:ext uri="{FF2B5EF4-FFF2-40B4-BE49-F238E27FC236}">
                <a16:creationId xmlns:a16="http://schemas.microsoft.com/office/drawing/2014/main" id="{D33F0E10-8A64-F54F-809D-44E9B5C9889F}"/>
              </a:ext>
            </a:extLst>
          </p:cNvPr>
          <p:cNvSpPr>
            <a:spLocks noGrp="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1E52CB8E-DD5C-9740-A3CE-3F95D563BE6A}"/>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bg1"/>
                </a:solidFill>
                <a:latin typeface="+mn-lt"/>
              </a:defRPr>
            </a:lvl1pPr>
          </a:lstStyle>
          <a:p>
            <a:pPr>
              <a:defRPr/>
            </a:pPr>
            <a:endParaRPr lang="en-US"/>
          </a:p>
        </p:txBody>
      </p:sp>
    </p:spTree>
    <p:extLst>
      <p:ext uri="{BB962C8B-B14F-4D97-AF65-F5344CB8AC3E}">
        <p14:creationId xmlns:p14="http://schemas.microsoft.com/office/powerpoint/2010/main" val="28288921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with Shapes Blu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TextBox 5">
            <a:extLst>
              <a:ext uri="{FF2B5EF4-FFF2-40B4-BE49-F238E27FC236}">
                <a16:creationId xmlns:a16="http://schemas.microsoft.com/office/drawing/2014/main" id="{213EF2C5-D499-5649-B5B0-F4E09E643BDB}"/>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718C0BD8-0FAB-9B4F-9358-B84F0B210D45}" type="slidenum">
              <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5" name="Title 1"/>
          <p:cNvSpPr>
            <a:spLocks noGrp="1"/>
          </p:cNvSpPr>
          <p:nvPr>
            <p:ph type="title"/>
          </p:nvPr>
        </p:nvSpPr>
        <p:spPr>
          <a:xfrm>
            <a:off x="0" y="-1155893"/>
            <a:ext cx="10515600" cy="1031188"/>
          </a:xfrm>
          <a:prstGeom prst="rect">
            <a:avLst/>
          </a:prstGeom>
        </p:spPr>
        <p:txBody>
          <a:bodyPr/>
          <a:lstStyle/>
          <a:p>
            <a:endParaRPr lang="en-US"/>
          </a:p>
        </p:txBody>
      </p:sp>
      <p:sp>
        <p:nvSpPr>
          <p:cNvPr id="4" name="Date Placeholder 1">
            <a:extLst>
              <a:ext uri="{FF2B5EF4-FFF2-40B4-BE49-F238E27FC236}">
                <a16:creationId xmlns:a16="http://schemas.microsoft.com/office/drawing/2014/main" id="{F301F90C-688B-C548-87C6-8E95C95F35D0}"/>
              </a:ext>
            </a:extLst>
          </p:cNvPr>
          <p:cNvSpPr>
            <a:spLocks noGrp="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4EA0D738-6AA4-C240-BDE0-EAA7D3D35B52}"/>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bg1"/>
                </a:solidFill>
                <a:latin typeface="+mn-lt"/>
              </a:defRPr>
            </a:lvl1pPr>
          </a:lstStyle>
          <a:p>
            <a:pPr>
              <a:defRPr/>
            </a:pPr>
            <a:endParaRPr lang="en-US"/>
          </a:p>
        </p:txBody>
      </p:sp>
    </p:spTree>
    <p:extLst>
      <p:ext uri="{BB962C8B-B14F-4D97-AF65-F5344CB8AC3E}">
        <p14:creationId xmlns:p14="http://schemas.microsoft.com/office/powerpoint/2010/main" val="37828882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Caption Blue">
    <p:spTree>
      <p:nvGrpSpPr>
        <p:cNvPr id="1" name=""/>
        <p:cNvGrpSpPr/>
        <p:nvPr/>
      </p:nvGrpSpPr>
      <p:grpSpPr>
        <a:xfrm>
          <a:off x="0" y="0"/>
          <a:ext cx="0" cy="0"/>
          <a:chOff x="0" y="0"/>
          <a:chExt cx="0" cy="0"/>
        </a:xfrm>
      </p:grpSpPr>
      <p:cxnSp>
        <p:nvCxnSpPr>
          <p:cNvPr id="5" name="Straight Connector 4" descr="&quot;&quot;">
            <a:extLst>
              <a:ext uri="{FF2B5EF4-FFF2-40B4-BE49-F238E27FC236}">
                <a16:creationId xmlns:a16="http://schemas.microsoft.com/office/drawing/2014/main" id="{88D61E70-0D00-7C45-8B05-D5C66C0838C9}"/>
              </a:ext>
            </a:extLst>
          </p:cNvPr>
          <p:cNvCxnSpPr>
            <a:cxnSpLocks/>
          </p:cNvCxnSpPr>
          <p:nvPr userDrawn="1"/>
        </p:nvCxnSpPr>
        <p:spPr>
          <a:xfrm>
            <a:off x="0" y="1397000"/>
            <a:ext cx="117268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6">
            <a:extLst>
              <a:ext uri="{FF2B5EF4-FFF2-40B4-BE49-F238E27FC236}">
                <a16:creationId xmlns:a16="http://schemas.microsoft.com/office/drawing/2014/main" id="{9381A614-BB75-3D49-AC64-C944DCAF11B0}"/>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09C897BB-EE7D-C948-B053-EA0762E45FBA}" type="slidenum">
              <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11" name="Title Placeholder 1"/>
          <p:cNvSpPr>
            <a:spLocks noGrp="1"/>
          </p:cNvSpPr>
          <p:nvPr>
            <p:ph type="title"/>
          </p:nvPr>
        </p:nvSpPr>
        <p:spPr>
          <a:xfrm>
            <a:off x="838200" y="311995"/>
            <a:ext cx="8876071" cy="937444"/>
          </a:xfrm>
          <a:prstGeom prst="rect">
            <a:avLst/>
          </a:prstGeom>
        </p:spPr>
        <p:txBody>
          <a:bodyPr rtlCol="0">
            <a:noAutofit/>
          </a:bodyPr>
          <a:lstStyle>
            <a:lvl1pPr>
              <a:defRPr sz="3200"/>
            </a:lvl1pPr>
          </a:lstStyle>
          <a:p>
            <a:endParaRPr lang="en-US"/>
          </a:p>
        </p:txBody>
      </p:sp>
      <p:sp>
        <p:nvSpPr>
          <p:cNvPr id="4" name="Text Placeholder 3"/>
          <p:cNvSpPr>
            <a:spLocks noGrp="1"/>
          </p:cNvSpPr>
          <p:nvPr>
            <p:ph type="body" sz="half" idx="2"/>
          </p:nvPr>
        </p:nvSpPr>
        <p:spPr>
          <a:xfrm>
            <a:off x="839788" y="1862659"/>
            <a:ext cx="3932237" cy="400632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183188" y="1862659"/>
            <a:ext cx="6172200" cy="39983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8">
            <a:extLst>
              <a:ext uri="{FF2B5EF4-FFF2-40B4-BE49-F238E27FC236}">
                <a16:creationId xmlns:a16="http://schemas.microsoft.com/office/drawing/2014/main" id="{83B2CA86-5AAA-B54B-9A94-5AADDF507347}"/>
              </a:ext>
            </a:extLst>
          </p:cNvPr>
          <p:cNvSpPr>
            <a:spLocks noGrp="1"/>
          </p:cNvSpPr>
          <p:nvPr>
            <p:ph type="dt" sz="half" idx="10"/>
          </p:nvPr>
        </p:nvSpPr>
        <p:spPr/>
        <p:txBody>
          <a:bodyPr/>
          <a:lstStyle>
            <a:lvl1pPr>
              <a:defRPr/>
            </a:lvl1pPr>
          </a:lstStyle>
          <a:p>
            <a:pPr>
              <a:defRPr/>
            </a:pPr>
            <a:endParaRPr lang="en-US"/>
          </a:p>
        </p:txBody>
      </p:sp>
      <p:sp>
        <p:nvSpPr>
          <p:cNvPr id="8" name="Footer Placeholder 5">
            <a:extLst>
              <a:ext uri="{FF2B5EF4-FFF2-40B4-BE49-F238E27FC236}">
                <a16:creationId xmlns:a16="http://schemas.microsoft.com/office/drawing/2014/main" id="{09267B13-0792-DC42-B8D7-6C02ECE18D25}"/>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bg1"/>
                </a:solidFill>
                <a:latin typeface="+mn-lt"/>
              </a:defRPr>
            </a:lvl1pPr>
          </a:lstStyle>
          <a:p>
            <a:pPr>
              <a:defRPr/>
            </a:pPr>
            <a:endParaRPr lang="en-US"/>
          </a:p>
        </p:txBody>
      </p:sp>
    </p:spTree>
    <p:extLst>
      <p:ext uri="{BB962C8B-B14F-4D97-AF65-F5344CB8AC3E}">
        <p14:creationId xmlns:p14="http://schemas.microsoft.com/office/powerpoint/2010/main" val="3972019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 with Caption Blue">
    <p:spTree>
      <p:nvGrpSpPr>
        <p:cNvPr id="1" name=""/>
        <p:cNvGrpSpPr/>
        <p:nvPr/>
      </p:nvGrpSpPr>
      <p:grpSpPr>
        <a:xfrm>
          <a:off x="0" y="0"/>
          <a:ext cx="0" cy="0"/>
          <a:chOff x="0" y="0"/>
          <a:chExt cx="0" cy="0"/>
        </a:xfrm>
      </p:grpSpPr>
      <p:cxnSp>
        <p:nvCxnSpPr>
          <p:cNvPr id="5" name="Straight Connector 4" descr="&quot;&quot;">
            <a:extLst>
              <a:ext uri="{FF2B5EF4-FFF2-40B4-BE49-F238E27FC236}">
                <a16:creationId xmlns:a16="http://schemas.microsoft.com/office/drawing/2014/main" id="{A38200F0-E486-BA45-8B13-E3BF18FFDF36}"/>
              </a:ext>
            </a:extLst>
          </p:cNvPr>
          <p:cNvCxnSpPr>
            <a:cxnSpLocks/>
          </p:cNvCxnSpPr>
          <p:nvPr userDrawn="1"/>
        </p:nvCxnSpPr>
        <p:spPr>
          <a:xfrm>
            <a:off x="0" y="1397000"/>
            <a:ext cx="117268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6">
            <a:extLst>
              <a:ext uri="{FF2B5EF4-FFF2-40B4-BE49-F238E27FC236}">
                <a16:creationId xmlns:a16="http://schemas.microsoft.com/office/drawing/2014/main" id="{4B69C98A-98CF-3541-89A5-52D1C39841C1}"/>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A757F326-290E-2546-9E64-304FAA7F22D0}" type="slidenum">
              <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12" name="Title Placeholder 1"/>
          <p:cNvSpPr>
            <a:spLocks noGrp="1"/>
          </p:cNvSpPr>
          <p:nvPr>
            <p:ph type="title"/>
          </p:nvPr>
        </p:nvSpPr>
        <p:spPr>
          <a:xfrm>
            <a:off x="838200" y="311995"/>
            <a:ext cx="8876071" cy="937444"/>
          </a:xfrm>
          <a:prstGeom prst="rect">
            <a:avLst/>
          </a:prstGeom>
        </p:spPr>
        <p:txBody>
          <a:bodyPr rtlCol="0">
            <a:noAutofit/>
          </a:bodyPr>
          <a:lstStyle>
            <a:lvl1pPr>
              <a:defRPr sz="3200"/>
            </a:lvl1pPr>
          </a:lstStyle>
          <a:p>
            <a:endParaRPr lang="en-US"/>
          </a:p>
        </p:txBody>
      </p:sp>
      <p:sp>
        <p:nvSpPr>
          <p:cNvPr id="9" name="Text Placeholder 3"/>
          <p:cNvSpPr>
            <a:spLocks noGrp="1"/>
          </p:cNvSpPr>
          <p:nvPr>
            <p:ph type="body" sz="half" idx="2"/>
          </p:nvPr>
        </p:nvSpPr>
        <p:spPr>
          <a:xfrm>
            <a:off x="838200" y="1862659"/>
            <a:ext cx="3932237" cy="38268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p:cNvSpPr>
            <a:spLocks noGrp="1"/>
          </p:cNvSpPr>
          <p:nvPr>
            <p:ph type="pic" idx="1"/>
          </p:nvPr>
        </p:nvSpPr>
        <p:spPr>
          <a:xfrm>
            <a:off x="5181600" y="1862659"/>
            <a:ext cx="6172200" cy="3818927"/>
          </a:xfrm>
        </p:spPr>
        <p:txBody>
          <a:bodyPr rtlCol="0">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7" name="Date Placeholder 10">
            <a:extLst>
              <a:ext uri="{FF2B5EF4-FFF2-40B4-BE49-F238E27FC236}">
                <a16:creationId xmlns:a16="http://schemas.microsoft.com/office/drawing/2014/main" id="{7FD28089-5ACD-ED46-B33C-C9EA0C7BE1A9}"/>
              </a:ext>
            </a:extLst>
          </p:cNvPr>
          <p:cNvSpPr>
            <a:spLocks noGrp="1"/>
          </p:cNvSpPr>
          <p:nvPr>
            <p:ph type="dt" sz="half" idx="10"/>
          </p:nvPr>
        </p:nvSpPr>
        <p:spPr/>
        <p:txBody>
          <a:bodyPr/>
          <a:lstStyle>
            <a:lvl1pPr>
              <a:defRPr/>
            </a:lvl1pPr>
          </a:lstStyle>
          <a:p>
            <a:pPr>
              <a:defRPr/>
            </a:pPr>
            <a:endParaRPr lang="en-US"/>
          </a:p>
        </p:txBody>
      </p:sp>
      <p:sp>
        <p:nvSpPr>
          <p:cNvPr id="8" name="Footer Placeholder 5">
            <a:extLst>
              <a:ext uri="{FF2B5EF4-FFF2-40B4-BE49-F238E27FC236}">
                <a16:creationId xmlns:a16="http://schemas.microsoft.com/office/drawing/2014/main" id="{3C3E7772-2363-D24B-A28F-8CC04B9864A1}"/>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bg1"/>
                </a:solidFill>
                <a:latin typeface="+mn-lt"/>
              </a:defRPr>
            </a:lvl1pPr>
          </a:lstStyle>
          <a:p>
            <a:pPr>
              <a:defRPr/>
            </a:pPr>
            <a:endParaRPr lang="en-US"/>
          </a:p>
        </p:txBody>
      </p:sp>
    </p:spTree>
    <p:extLst>
      <p:ext uri="{BB962C8B-B14F-4D97-AF65-F5344CB8AC3E}">
        <p14:creationId xmlns:p14="http://schemas.microsoft.com/office/powerpoint/2010/main" val="1640093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Vertical Text Blue">
    <p:spTree>
      <p:nvGrpSpPr>
        <p:cNvPr id="1" name=""/>
        <p:cNvGrpSpPr/>
        <p:nvPr/>
      </p:nvGrpSpPr>
      <p:grpSpPr>
        <a:xfrm>
          <a:off x="0" y="0"/>
          <a:ext cx="0" cy="0"/>
          <a:chOff x="0" y="0"/>
          <a:chExt cx="0" cy="0"/>
        </a:xfrm>
      </p:grpSpPr>
      <p:cxnSp>
        <p:nvCxnSpPr>
          <p:cNvPr id="4" name="Straight Connector 3" descr="&quot;&quot;">
            <a:extLst>
              <a:ext uri="{FF2B5EF4-FFF2-40B4-BE49-F238E27FC236}">
                <a16:creationId xmlns:a16="http://schemas.microsoft.com/office/drawing/2014/main" id="{FD193508-B5AC-5446-8723-8CD34302BAEC}"/>
              </a:ext>
            </a:extLst>
          </p:cNvPr>
          <p:cNvCxnSpPr>
            <a:cxnSpLocks/>
          </p:cNvCxnSpPr>
          <p:nvPr userDrawn="1"/>
        </p:nvCxnSpPr>
        <p:spPr>
          <a:xfrm>
            <a:off x="0" y="1397000"/>
            <a:ext cx="117268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itle Placeholder 1"/>
          <p:cNvSpPr>
            <a:spLocks noGrp="1"/>
          </p:cNvSpPr>
          <p:nvPr>
            <p:ph type="title"/>
          </p:nvPr>
        </p:nvSpPr>
        <p:spPr>
          <a:xfrm>
            <a:off x="838200" y="311995"/>
            <a:ext cx="8876071" cy="937444"/>
          </a:xfrm>
          <a:prstGeom prst="rect">
            <a:avLst/>
          </a:prstGeom>
        </p:spPr>
        <p:txBody>
          <a:bodyPr rtlCol="0">
            <a:noAutofit/>
          </a:bodyPr>
          <a:lstStyle>
            <a:lvl1pPr>
              <a:defRPr sz="3200"/>
            </a:lvl1pPr>
          </a:lstStyle>
          <a:p>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0">
            <a:extLst>
              <a:ext uri="{FF2B5EF4-FFF2-40B4-BE49-F238E27FC236}">
                <a16:creationId xmlns:a16="http://schemas.microsoft.com/office/drawing/2014/main" id="{363B1D9D-DE85-434C-9DA2-3508305EF578}"/>
              </a:ext>
            </a:extLst>
          </p:cNvPr>
          <p:cNvSpPr>
            <a:spLocks noGrp="1"/>
          </p:cNvSpPr>
          <p:nvPr>
            <p:ph type="dt" sz="half" idx="10"/>
          </p:nvPr>
        </p:nvSpPr>
        <p:spPr/>
        <p:txBody>
          <a:bodyPr/>
          <a:lstStyle>
            <a:lvl1pPr>
              <a:defRPr/>
            </a:lvl1pPr>
          </a:lstStyle>
          <a:p>
            <a:pPr>
              <a:defRPr/>
            </a:pPr>
            <a:endParaRPr lang="en-US"/>
          </a:p>
        </p:txBody>
      </p:sp>
    </p:spTree>
    <p:extLst>
      <p:ext uri="{BB962C8B-B14F-4D97-AF65-F5344CB8AC3E}">
        <p14:creationId xmlns:p14="http://schemas.microsoft.com/office/powerpoint/2010/main" val="3332665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cxnSp>
        <p:nvCxnSpPr>
          <p:cNvPr id="4" name="Straight Connector 3" descr="&quot;&quot;">
            <a:extLst>
              <a:ext uri="{FF2B5EF4-FFF2-40B4-BE49-F238E27FC236}">
                <a16:creationId xmlns:a16="http://schemas.microsoft.com/office/drawing/2014/main" id="{6BF4A8A5-9C1B-9A41-8873-44DC288043B0}"/>
              </a:ext>
            </a:extLst>
          </p:cNvPr>
          <p:cNvCxnSpPr>
            <a:cxnSpLocks/>
          </p:cNvCxnSpPr>
          <p:nvPr/>
        </p:nvCxnSpPr>
        <p:spPr>
          <a:xfrm>
            <a:off x="838200" y="4117975"/>
            <a:ext cx="452438"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609607"/>
            <a:ext cx="7871234" cy="3367041"/>
          </a:xfrm>
          <a:prstGeom prst="rect">
            <a:avLst/>
          </a:prstGeom>
        </p:spPr>
        <p:txBody>
          <a:bodyPr/>
          <a:lstStyle>
            <a:lvl1pPr>
              <a:defRPr sz="6000"/>
            </a:lvl1pPr>
          </a:lstStyle>
          <a:p>
            <a:endParaRPr lang="en-US"/>
          </a:p>
        </p:txBody>
      </p:sp>
      <p:sp>
        <p:nvSpPr>
          <p:cNvPr id="7" name="Subtitle 2"/>
          <p:cNvSpPr>
            <a:spLocks noGrp="1"/>
          </p:cNvSpPr>
          <p:nvPr>
            <p:ph type="subTitle" idx="1"/>
          </p:nvPr>
        </p:nvSpPr>
        <p:spPr>
          <a:xfrm>
            <a:off x="838200" y="4314571"/>
            <a:ext cx="9144000" cy="1655762"/>
          </a:xfrm>
        </p:spPr>
        <p:txBody>
          <a:bodyPr>
            <a:noAutofit/>
          </a:bodyPr>
          <a:lstStyle>
            <a:lvl1pPr marL="0" indent="0" algn="l">
              <a:lnSpc>
                <a:spcPct val="100000"/>
              </a:lnSpc>
              <a:spcBef>
                <a:spcPts val="0"/>
              </a:spcBef>
              <a:buNone/>
              <a:defRPr sz="2400" kern="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a:p>
        </p:txBody>
      </p:sp>
      <p:sp>
        <p:nvSpPr>
          <p:cNvPr id="5" name="Date Placeholder 4">
            <a:extLst>
              <a:ext uri="{FF2B5EF4-FFF2-40B4-BE49-F238E27FC236}">
                <a16:creationId xmlns:a16="http://schemas.microsoft.com/office/drawing/2014/main" id="{8E97048D-7FDA-5B49-A5A3-0F4E0C2F1B2B}"/>
              </a:ext>
            </a:extLst>
          </p:cNvPr>
          <p:cNvSpPr>
            <a:spLocks noGrp="1"/>
          </p:cNvSpPr>
          <p:nvPr>
            <p:ph type="dt" sz="half" idx="10"/>
          </p:nvPr>
        </p:nvSpPr>
        <p:spPr/>
        <p:txBody>
          <a:bodyPr/>
          <a:lstStyle>
            <a:lvl1pPr>
              <a:defRPr/>
            </a:lvl1pPr>
          </a:lstStyle>
          <a:p>
            <a:pPr>
              <a:defRPr/>
            </a:pPr>
            <a:endParaRPr lang="en-US"/>
          </a:p>
        </p:txBody>
      </p:sp>
    </p:spTree>
    <p:extLst>
      <p:ext uri="{BB962C8B-B14F-4D97-AF65-F5344CB8AC3E}">
        <p14:creationId xmlns:p14="http://schemas.microsoft.com/office/powerpoint/2010/main" val="11352623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Blu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lvl1pPr>
              <a:defRPr sz="3200"/>
            </a:lvl1pPr>
          </a:lstStyle>
          <a:p>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2CD83C-7D8C-9A47-893B-F54F57F915AA}"/>
              </a:ext>
            </a:extLst>
          </p:cNvPr>
          <p:cNvSpPr>
            <a:spLocks noGrp="1"/>
          </p:cNvSpPr>
          <p:nvPr>
            <p:ph type="dt" sz="half" idx="10"/>
          </p:nvPr>
        </p:nvSpPr>
        <p:spPr/>
        <p:txBody>
          <a:bodyPr/>
          <a:lstStyle>
            <a:lvl1pPr>
              <a:defRPr/>
            </a:lvl1pPr>
          </a:lstStyle>
          <a:p>
            <a:pPr>
              <a:defRPr/>
            </a:pPr>
            <a:endParaRPr lang="en-US"/>
          </a:p>
        </p:txBody>
      </p:sp>
    </p:spTree>
    <p:extLst>
      <p:ext uri="{BB962C8B-B14F-4D97-AF65-F5344CB8AC3E}">
        <p14:creationId xmlns:p14="http://schemas.microsoft.com/office/powerpoint/2010/main" val="1045876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Box 5">
            <a:extLst>
              <a:ext uri="{FF2B5EF4-FFF2-40B4-BE49-F238E27FC236}">
                <a16:creationId xmlns:a16="http://schemas.microsoft.com/office/drawing/2014/main" id="{6C02BE4D-A0FE-8E40-BE1B-E7DD17EF03B2}"/>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2A8D2C79-31C4-414F-902A-3165C9C8EF9A}" type="slidenum">
              <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2" name="Title 1"/>
          <p:cNvSpPr>
            <a:spLocks noGrp="1"/>
          </p:cNvSpPr>
          <p:nvPr>
            <p:ph type="title"/>
          </p:nvPr>
        </p:nvSpPr>
        <p:spPr>
          <a:xfrm>
            <a:off x="838200" y="1066800"/>
            <a:ext cx="9401269" cy="3324130"/>
          </a:xfrm>
          <a:prstGeom prst="rect">
            <a:avLst/>
          </a:prstGeom>
        </p:spPr>
        <p:txBody>
          <a:bodyPr/>
          <a:lstStyle>
            <a:lvl1pPr>
              <a:defRPr sz="4800"/>
            </a:lvl1pPr>
          </a:lstStyle>
          <a:p>
            <a:endParaRPr lang="en-US"/>
          </a:p>
        </p:txBody>
      </p:sp>
      <p:sp>
        <p:nvSpPr>
          <p:cNvPr id="3" name="Text Placeholder 2"/>
          <p:cNvSpPr>
            <a:spLocks noGrp="1"/>
          </p:cNvSpPr>
          <p:nvPr>
            <p:ph type="body" idx="1"/>
          </p:nvPr>
        </p:nvSpPr>
        <p:spPr>
          <a:xfrm>
            <a:off x="838200" y="4544196"/>
            <a:ext cx="10515600" cy="1500187"/>
          </a:xfr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en-US"/>
          </a:p>
        </p:txBody>
      </p:sp>
      <p:sp>
        <p:nvSpPr>
          <p:cNvPr id="5" name="Date Placeholder 3">
            <a:extLst>
              <a:ext uri="{FF2B5EF4-FFF2-40B4-BE49-F238E27FC236}">
                <a16:creationId xmlns:a16="http://schemas.microsoft.com/office/drawing/2014/main" id="{FD735415-206E-7A41-97F6-C2D181DCE114}"/>
              </a:ext>
            </a:extLst>
          </p:cNvPr>
          <p:cNvSpPr>
            <a:spLocks noGrp="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5F35F6BD-69A0-3540-811D-A75FCCCFAC20}"/>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bg1"/>
                </a:solidFill>
                <a:latin typeface="+mn-lt"/>
              </a:defRPr>
            </a:lvl1pPr>
          </a:lstStyle>
          <a:p>
            <a:pPr>
              <a:defRPr/>
            </a:pPr>
            <a:endParaRPr lang="en-US"/>
          </a:p>
        </p:txBody>
      </p:sp>
    </p:spTree>
    <p:extLst>
      <p:ext uri="{BB962C8B-B14F-4D97-AF65-F5344CB8AC3E}">
        <p14:creationId xmlns:p14="http://schemas.microsoft.com/office/powerpoint/2010/main" val="1025270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2">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TextBox 5">
            <a:extLst>
              <a:ext uri="{FF2B5EF4-FFF2-40B4-BE49-F238E27FC236}">
                <a16:creationId xmlns:a16="http://schemas.microsoft.com/office/drawing/2014/main" id="{91D59160-B5F9-0745-866E-FF8506C81CD5}"/>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4F7EB3CC-1C2A-5C48-AF91-B2A7AD6B5325}" type="slidenum">
              <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7" name="Title 4"/>
          <p:cNvSpPr>
            <a:spLocks noGrp="1"/>
          </p:cNvSpPr>
          <p:nvPr>
            <p:ph type="title"/>
          </p:nvPr>
        </p:nvSpPr>
        <p:spPr>
          <a:xfrm>
            <a:off x="1657964" y="2913406"/>
            <a:ext cx="8876071" cy="1031188"/>
          </a:xfrm>
          <a:prstGeom prst="rect">
            <a:avLst/>
          </a:prstGeom>
        </p:spPr>
        <p:txBody>
          <a:bodyPr anchor="ctr" anchorCtr="1"/>
          <a:lstStyle>
            <a:lvl1pPr algn="ctr">
              <a:defRPr sz="4800"/>
            </a:lvl1pPr>
          </a:lstStyle>
          <a:p>
            <a:endParaRPr lang="en-US"/>
          </a:p>
        </p:txBody>
      </p:sp>
      <p:sp>
        <p:nvSpPr>
          <p:cNvPr id="4" name="Date Placeholder 3">
            <a:extLst>
              <a:ext uri="{FF2B5EF4-FFF2-40B4-BE49-F238E27FC236}">
                <a16:creationId xmlns:a16="http://schemas.microsoft.com/office/drawing/2014/main" id="{F74C2D95-AAA2-324C-8457-C24B021A0BD2}"/>
              </a:ext>
            </a:extLst>
          </p:cNvPr>
          <p:cNvSpPr>
            <a:spLocks noGrp="1"/>
          </p:cNvSpPr>
          <p:nvPr>
            <p:ph type="dt" sz="half" idx="10"/>
          </p:nvPr>
        </p:nvSpPr>
        <p:spPr/>
        <p:txBody>
          <a:bodyPr/>
          <a:lstStyle>
            <a:lvl1pPr>
              <a:defRPr/>
            </a:lvl1pPr>
          </a:lstStyle>
          <a:p>
            <a:pPr>
              <a:defRPr/>
            </a:pPr>
            <a:endParaRPr lang="en-US"/>
          </a:p>
        </p:txBody>
      </p:sp>
      <p:sp>
        <p:nvSpPr>
          <p:cNvPr id="5" name="Footer Placeholder 5">
            <a:extLst>
              <a:ext uri="{FF2B5EF4-FFF2-40B4-BE49-F238E27FC236}">
                <a16:creationId xmlns:a16="http://schemas.microsoft.com/office/drawing/2014/main" id="{D93D5B91-E64C-4346-8A50-B7B5A4D91561}"/>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bg1"/>
                </a:solidFill>
                <a:latin typeface="+mn-lt"/>
              </a:defRPr>
            </a:lvl1pPr>
          </a:lstStyle>
          <a:p>
            <a:pPr>
              <a:defRPr/>
            </a:pPr>
            <a:endParaRPr lang="en-US"/>
          </a:p>
        </p:txBody>
      </p:sp>
    </p:spTree>
    <p:extLst>
      <p:ext uri="{BB962C8B-B14F-4D97-AF65-F5344CB8AC3E}">
        <p14:creationId xmlns:p14="http://schemas.microsoft.com/office/powerpoint/2010/main" val="3017748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cxnSp>
        <p:nvCxnSpPr>
          <p:cNvPr id="4" name="Straight Connector 3" descr="&quot;&quot;">
            <a:extLst>
              <a:ext uri="{FF2B5EF4-FFF2-40B4-BE49-F238E27FC236}">
                <a16:creationId xmlns:a16="http://schemas.microsoft.com/office/drawing/2014/main" id="{06FBA191-0D97-ED44-956C-E80088E532C6}"/>
              </a:ext>
            </a:extLst>
          </p:cNvPr>
          <p:cNvCxnSpPr>
            <a:cxnSpLocks/>
          </p:cNvCxnSpPr>
          <p:nvPr/>
        </p:nvCxnSpPr>
        <p:spPr>
          <a:xfrm>
            <a:off x="0" y="1397000"/>
            <a:ext cx="117268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6">
            <a:extLst>
              <a:ext uri="{FF2B5EF4-FFF2-40B4-BE49-F238E27FC236}">
                <a16:creationId xmlns:a16="http://schemas.microsoft.com/office/drawing/2014/main" id="{A6489F7A-533B-DE47-94ED-11607402E03A}"/>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5D4E487A-7FB7-D64E-959C-21B62078E888}" type="slidenum">
              <a:rPr lang="en-US" altLang="en-US" sz="12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latin typeface="Lato Black" panose="020F0502020204030203" pitchFamily="34" charset="0"/>
              <a:ea typeface="Lato Black" panose="020F0502020204030203" pitchFamily="34" charset="0"/>
              <a:cs typeface="Lato Black" panose="020F0502020204030203" pitchFamily="34" charset="0"/>
            </a:endParaRPr>
          </a:p>
        </p:txBody>
      </p:sp>
      <p:sp>
        <p:nvSpPr>
          <p:cNvPr id="7" name="Title Placeholder 1"/>
          <p:cNvSpPr>
            <a:spLocks noGrp="1"/>
          </p:cNvSpPr>
          <p:nvPr>
            <p:ph type="title"/>
          </p:nvPr>
        </p:nvSpPr>
        <p:spPr>
          <a:xfrm>
            <a:off x="838200" y="311995"/>
            <a:ext cx="9401269" cy="937444"/>
          </a:xfrm>
          <a:prstGeom prst="rect">
            <a:avLst/>
          </a:prstGeom>
        </p:spPr>
        <p:txBody>
          <a:bodyPr rtlCol="0">
            <a:noAutofit/>
          </a:bodyPr>
          <a:lstStyle>
            <a:lvl1pPr>
              <a:defRPr sz="3200"/>
            </a:lvl1pPr>
          </a:lstStyle>
          <a:p>
            <a:endParaRPr lang="en-US"/>
          </a:p>
        </p:txBody>
      </p:sp>
      <p:sp>
        <p:nvSpPr>
          <p:cNvPr id="3" name="Content Placeholder 2"/>
          <p:cNvSpPr>
            <a:spLocks noGrp="1"/>
          </p:cNvSpPr>
          <p:nvPr>
            <p:ph idx="1"/>
          </p:nvPr>
        </p:nvSpPr>
        <p:spPr>
          <a:xfrm>
            <a:off x="838200" y="1862659"/>
            <a:ext cx="8876071" cy="38892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1">
            <a:extLst>
              <a:ext uri="{FF2B5EF4-FFF2-40B4-BE49-F238E27FC236}">
                <a16:creationId xmlns:a16="http://schemas.microsoft.com/office/drawing/2014/main" id="{C2BE082C-748D-C346-B3BD-EDA81E53ABFA}"/>
              </a:ext>
            </a:extLst>
          </p:cNvPr>
          <p:cNvSpPr>
            <a:spLocks noGrp="1"/>
          </p:cNvSpPr>
          <p:nvPr>
            <p:ph type="dt" sz="half" idx="10"/>
          </p:nvPr>
        </p:nvSpPr>
        <p:spPr/>
        <p:txBody>
          <a:bodyPr/>
          <a:lstStyle>
            <a:lvl1pPr>
              <a:defRPr/>
            </a:lvl1pPr>
          </a:lstStyle>
          <a:p>
            <a:pPr>
              <a:defRPr/>
            </a:pPr>
            <a:endParaRPr lang="en-US"/>
          </a:p>
        </p:txBody>
      </p:sp>
      <p:sp>
        <p:nvSpPr>
          <p:cNvPr id="8" name="Footer Placeholder 5">
            <a:extLst>
              <a:ext uri="{FF2B5EF4-FFF2-40B4-BE49-F238E27FC236}">
                <a16:creationId xmlns:a16="http://schemas.microsoft.com/office/drawing/2014/main" id="{085D4D0C-7443-AE4A-8FE5-69BAE7B29FD6}"/>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tx1"/>
                </a:solidFill>
                <a:latin typeface="+mn-lt"/>
              </a:defRPr>
            </a:lvl1pPr>
          </a:lstStyle>
          <a:p>
            <a:pPr>
              <a:defRPr/>
            </a:pPr>
            <a:endParaRPr lang="en-US"/>
          </a:p>
        </p:txBody>
      </p:sp>
    </p:spTree>
    <p:extLst>
      <p:ext uri="{BB962C8B-B14F-4D97-AF65-F5344CB8AC3E}">
        <p14:creationId xmlns:p14="http://schemas.microsoft.com/office/powerpoint/2010/main" val="2207864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5" name="Straight Connector 4" descr="&quot;&quot;">
            <a:extLst>
              <a:ext uri="{FF2B5EF4-FFF2-40B4-BE49-F238E27FC236}">
                <a16:creationId xmlns:a16="http://schemas.microsoft.com/office/drawing/2014/main" id="{A9AB6D3B-1B47-8B4D-A31C-BFDEDBF83775}"/>
              </a:ext>
            </a:extLst>
          </p:cNvPr>
          <p:cNvCxnSpPr>
            <a:cxnSpLocks/>
          </p:cNvCxnSpPr>
          <p:nvPr userDrawn="1"/>
        </p:nvCxnSpPr>
        <p:spPr>
          <a:xfrm>
            <a:off x="0" y="1397000"/>
            <a:ext cx="117268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6">
            <a:extLst>
              <a:ext uri="{FF2B5EF4-FFF2-40B4-BE49-F238E27FC236}">
                <a16:creationId xmlns:a16="http://schemas.microsoft.com/office/drawing/2014/main" id="{EE3793A0-0413-2341-A076-32788B866001}"/>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12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latin typeface="Lato Black" panose="020F0502020204030203" pitchFamily="34" charset="0"/>
              <a:ea typeface="Lato Black" panose="020F0502020204030203" pitchFamily="34" charset="0"/>
              <a:cs typeface="Lato Black" panose="020F0502020204030203" pitchFamily="34" charset="0"/>
            </a:endParaRPr>
          </a:p>
        </p:txBody>
      </p:sp>
      <p:sp>
        <p:nvSpPr>
          <p:cNvPr id="11" name="Title Placeholder 1"/>
          <p:cNvSpPr>
            <a:spLocks noGrp="1"/>
          </p:cNvSpPr>
          <p:nvPr>
            <p:ph type="title"/>
          </p:nvPr>
        </p:nvSpPr>
        <p:spPr>
          <a:xfrm>
            <a:off x="838200" y="311995"/>
            <a:ext cx="9401269" cy="937444"/>
          </a:xfrm>
          <a:prstGeom prst="rect">
            <a:avLst/>
          </a:prstGeom>
        </p:spPr>
        <p:txBody>
          <a:bodyPr rtlCol="0">
            <a:noAutofit/>
          </a:bodyPr>
          <a:lstStyle>
            <a:lvl1pPr>
              <a:defRPr sz="3200"/>
            </a:lvl1pPr>
          </a:lstStyle>
          <a:p>
            <a:endParaRPr lang="en-US"/>
          </a:p>
        </p:txBody>
      </p:sp>
      <p:sp>
        <p:nvSpPr>
          <p:cNvPr id="3" name="Content Placeholder 2"/>
          <p:cNvSpPr>
            <a:spLocks noGrp="1"/>
          </p:cNvSpPr>
          <p:nvPr>
            <p:ph sz="half" idx="1"/>
          </p:nvPr>
        </p:nvSpPr>
        <p:spPr>
          <a:xfrm>
            <a:off x="838200" y="1862659"/>
            <a:ext cx="5181600" cy="43143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62659"/>
            <a:ext cx="5181600" cy="43143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
            <a:extLst>
              <a:ext uri="{FF2B5EF4-FFF2-40B4-BE49-F238E27FC236}">
                <a16:creationId xmlns:a16="http://schemas.microsoft.com/office/drawing/2014/main" id="{1787AFDD-367D-8049-A8E3-A76F44D8856A}"/>
              </a:ext>
            </a:extLst>
          </p:cNvPr>
          <p:cNvSpPr>
            <a:spLocks noGrp="1"/>
          </p:cNvSpPr>
          <p:nvPr>
            <p:ph type="dt" sz="half" idx="10"/>
          </p:nvPr>
        </p:nvSpPr>
        <p:spPr/>
        <p:txBody>
          <a:bodyPr/>
          <a:lstStyle>
            <a:lvl1pPr>
              <a:defRPr/>
            </a:lvl1pPr>
          </a:lstStyle>
          <a:p>
            <a:pPr>
              <a:defRPr/>
            </a:pPr>
            <a:endParaRPr lang="en-US"/>
          </a:p>
        </p:txBody>
      </p:sp>
      <p:sp>
        <p:nvSpPr>
          <p:cNvPr id="8" name="Footer Placeholder 5">
            <a:extLst>
              <a:ext uri="{FF2B5EF4-FFF2-40B4-BE49-F238E27FC236}">
                <a16:creationId xmlns:a16="http://schemas.microsoft.com/office/drawing/2014/main" id="{6B5E45CB-37FD-134A-AB41-0EA0CCC85091}"/>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tx1"/>
                </a:solidFill>
                <a:latin typeface="+mn-lt"/>
              </a:defRPr>
            </a:lvl1pPr>
          </a:lstStyle>
          <a:p>
            <a:pPr>
              <a:defRPr/>
            </a:pPr>
            <a:endParaRPr lang="en-US"/>
          </a:p>
        </p:txBody>
      </p:sp>
    </p:spTree>
    <p:extLst>
      <p:ext uri="{BB962C8B-B14F-4D97-AF65-F5344CB8AC3E}">
        <p14:creationId xmlns:p14="http://schemas.microsoft.com/office/powerpoint/2010/main" val="199880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7" name="Straight Connector 6" descr="&quot;&quot;">
            <a:extLst>
              <a:ext uri="{FF2B5EF4-FFF2-40B4-BE49-F238E27FC236}">
                <a16:creationId xmlns:a16="http://schemas.microsoft.com/office/drawing/2014/main" id="{E748CA6F-D9A4-D443-A53B-3DEE7D90162B}"/>
              </a:ext>
            </a:extLst>
          </p:cNvPr>
          <p:cNvCxnSpPr>
            <a:cxnSpLocks/>
          </p:cNvCxnSpPr>
          <p:nvPr userDrawn="1"/>
        </p:nvCxnSpPr>
        <p:spPr>
          <a:xfrm>
            <a:off x="0" y="1397000"/>
            <a:ext cx="117268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Box 6">
            <a:extLst>
              <a:ext uri="{FF2B5EF4-FFF2-40B4-BE49-F238E27FC236}">
                <a16:creationId xmlns:a16="http://schemas.microsoft.com/office/drawing/2014/main" id="{F87C3F34-4390-EE43-B4A5-954F910E29A7}"/>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38470853-6E1B-194F-AE62-F124817C19C7}" type="slidenum">
              <a:rPr lang="en-US" altLang="en-US" sz="12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latin typeface="Lato Black" panose="020F0502020204030203" pitchFamily="34" charset="0"/>
              <a:ea typeface="Lato Black" panose="020F0502020204030203" pitchFamily="34" charset="0"/>
              <a:cs typeface="Lato Black" panose="020F0502020204030203" pitchFamily="34" charset="0"/>
            </a:endParaRPr>
          </a:p>
        </p:txBody>
      </p:sp>
      <p:sp>
        <p:nvSpPr>
          <p:cNvPr id="10" name="Title Placeholder 1"/>
          <p:cNvSpPr>
            <a:spLocks noGrp="1"/>
          </p:cNvSpPr>
          <p:nvPr>
            <p:ph type="title"/>
          </p:nvPr>
        </p:nvSpPr>
        <p:spPr>
          <a:xfrm>
            <a:off x="838200" y="311995"/>
            <a:ext cx="9401269" cy="937444"/>
          </a:xfrm>
          <a:prstGeom prst="rect">
            <a:avLst/>
          </a:prstGeom>
        </p:spPr>
        <p:txBody>
          <a:bodyPr rtlCol="0">
            <a:noAutofit/>
          </a:bodyPr>
          <a:lstStyle>
            <a:lvl1pPr>
              <a:defRPr sz="3200"/>
            </a:lvl1pPr>
          </a:lstStyle>
          <a:p>
            <a:endParaRPr lang="en-US"/>
          </a:p>
        </p:txBody>
      </p:sp>
      <p:sp>
        <p:nvSpPr>
          <p:cNvPr id="3" name="Text Placeholder 2"/>
          <p:cNvSpPr>
            <a:spLocks noGrp="1"/>
          </p:cNvSpPr>
          <p:nvPr>
            <p:ph type="body" idx="1"/>
          </p:nvPr>
        </p:nvSpPr>
        <p:spPr>
          <a:xfrm>
            <a:off x="836612"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1">
            <a:extLst>
              <a:ext uri="{FF2B5EF4-FFF2-40B4-BE49-F238E27FC236}">
                <a16:creationId xmlns:a16="http://schemas.microsoft.com/office/drawing/2014/main" id="{8EEF23C8-6BB7-7040-9E2D-32E14C8A8793}"/>
              </a:ext>
            </a:extLst>
          </p:cNvPr>
          <p:cNvSpPr>
            <a:spLocks noGrp="1"/>
          </p:cNvSpPr>
          <p:nvPr>
            <p:ph type="dt" sz="half" idx="10"/>
          </p:nvPr>
        </p:nvSpPr>
        <p:spPr/>
        <p:txBody>
          <a:bodyPr/>
          <a:lstStyle>
            <a:lvl1pPr>
              <a:defRPr/>
            </a:lvl1pPr>
          </a:lstStyle>
          <a:p>
            <a:pPr>
              <a:defRPr/>
            </a:pPr>
            <a:endParaRPr lang="en-US"/>
          </a:p>
        </p:txBody>
      </p:sp>
      <p:sp>
        <p:nvSpPr>
          <p:cNvPr id="11" name="Footer Placeholder 5">
            <a:extLst>
              <a:ext uri="{FF2B5EF4-FFF2-40B4-BE49-F238E27FC236}">
                <a16:creationId xmlns:a16="http://schemas.microsoft.com/office/drawing/2014/main" id="{46666742-4A8A-D445-B3CA-1C6601999C77}"/>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tx1"/>
                </a:solidFill>
                <a:latin typeface="+mn-lt"/>
              </a:defRPr>
            </a:lvl1pPr>
          </a:lstStyle>
          <a:p>
            <a:pPr>
              <a:defRPr/>
            </a:pPr>
            <a:endParaRPr lang="en-US"/>
          </a:p>
        </p:txBody>
      </p:sp>
    </p:spTree>
    <p:extLst>
      <p:ext uri="{BB962C8B-B14F-4D97-AF65-F5344CB8AC3E}">
        <p14:creationId xmlns:p14="http://schemas.microsoft.com/office/powerpoint/2010/main" val="2847330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3" name="Straight Connector 2" descr="&quot;&quot;">
            <a:extLst>
              <a:ext uri="{FF2B5EF4-FFF2-40B4-BE49-F238E27FC236}">
                <a16:creationId xmlns:a16="http://schemas.microsoft.com/office/drawing/2014/main" id="{D8E0245C-8434-9746-9A09-AA6B6F74B8C0}"/>
              </a:ext>
            </a:extLst>
          </p:cNvPr>
          <p:cNvCxnSpPr>
            <a:cxnSpLocks/>
          </p:cNvCxnSpPr>
          <p:nvPr userDrawn="1"/>
        </p:nvCxnSpPr>
        <p:spPr>
          <a:xfrm>
            <a:off x="0" y="1397000"/>
            <a:ext cx="117268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6">
            <a:extLst>
              <a:ext uri="{FF2B5EF4-FFF2-40B4-BE49-F238E27FC236}">
                <a16:creationId xmlns:a16="http://schemas.microsoft.com/office/drawing/2014/main" id="{3DF02732-2841-9B40-A2C9-66A06CCA81A0}"/>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283A2C34-3929-9242-BB81-07072E4AB5BF}" type="slidenum">
              <a:rPr lang="en-US" altLang="en-US" sz="12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latin typeface="Lato Black" panose="020F0502020204030203" pitchFamily="34" charset="0"/>
              <a:ea typeface="Lato Black" panose="020F0502020204030203" pitchFamily="34" charset="0"/>
              <a:cs typeface="Lato Black" panose="020F0502020204030203" pitchFamily="34" charset="0"/>
            </a:endParaRPr>
          </a:p>
        </p:txBody>
      </p:sp>
      <p:sp>
        <p:nvSpPr>
          <p:cNvPr id="15" name="Title Placeholder 1"/>
          <p:cNvSpPr>
            <a:spLocks noGrp="1"/>
          </p:cNvSpPr>
          <p:nvPr>
            <p:ph type="title"/>
          </p:nvPr>
        </p:nvSpPr>
        <p:spPr>
          <a:xfrm>
            <a:off x="838200" y="311995"/>
            <a:ext cx="9401269" cy="937444"/>
          </a:xfrm>
          <a:prstGeom prst="rect">
            <a:avLst/>
          </a:prstGeom>
        </p:spPr>
        <p:txBody>
          <a:bodyPr rtlCol="0">
            <a:noAutofit/>
          </a:bodyPr>
          <a:lstStyle>
            <a:lvl1pPr>
              <a:defRPr sz="3200"/>
            </a:lvl1pPr>
          </a:lstStyle>
          <a:p>
            <a:endParaRPr lang="en-US"/>
          </a:p>
        </p:txBody>
      </p:sp>
      <p:sp>
        <p:nvSpPr>
          <p:cNvPr id="5" name="Date Placeholder 2">
            <a:extLst>
              <a:ext uri="{FF2B5EF4-FFF2-40B4-BE49-F238E27FC236}">
                <a16:creationId xmlns:a16="http://schemas.microsoft.com/office/drawing/2014/main" id="{0CB8B9A3-BD9E-5641-9FA9-FC607D176746}"/>
              </a:ext>
            </a:extLst>
          </p:cNvPr>
          <p:cNvSpPr>
            <a:spLocks noGrp="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28F994DE-F17E-9049-8EAB-59CF6E27DAF5}"/>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tx1"/>
                </a:solidFill>
                <a:latin typeface="+mn-lt"/>
              </a:defRPr>
            </a:lvl1pPr>
          </a:lstStyle>
          <a:p>
            <a:pPr>
              <a:defRPr/>
            </a:pPr>
            <a:endParaRPr lang="en-US"/>
          </a:p>
        </p:txBody>
      </p:sp>
    </p:spTree>
    <p:extLst>
      <p:ext uri="{BB962C8B-B14F-4D97-AF65-F5344CB8AC3E}">
        <p14:creationId xmlns:p14="http://schemas.microsoft.com/office/powerpoint/2010/main" val="2430322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image" Target="../media/image7.emf"/><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image" Target="../media/image6.jpeg"/><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7"/>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9F037F24-AEB5-C542-9AD8-542A853FFC72}"/>
              </a:ext>
            </a:extLst>
          </p:cNvPr>
          <p:cNvSpPr>
            <a:spLocks noGrp="1" noChangeArrowheads="1"/>
          </p:cNvSpPr>
          <p:nvPr>
            <p:ph type="title"/>
          </p:nvPr>
        </p:nvSpPr>
        <p:spPr bwMode="auto">
          <a:xfrm>
            <a:off x="838200" y="273050"/>
            <a:ext cx="105156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2F7B9BC1-19DD-4A4E-99A1-4DA20A284A3D}"/>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7F568E6C-EB3A-2E4C-93E3-3CB27EA5C125}"/>
              </a:ext>
            </a:extLst>
          </p:cNvPr>
          <p:cNvSpPr>
            <a:spLocks noGrp="1"/>
          </p:cNvSpPr>
          <p:nvPr>
            <p:ph type="dt" sz="half" idx="2"/>
          </p:nvPr>
        </p:nvSpPr>
        <p:spPr>
          <a:xfrm>
            <a:off x="838200" y="6356350"/>
            <a:ext cx="2743200" cy="365125"/>
          </a:xfrm>
          <a:prstGeom prst="rect">
            <a:avLst/>
          </a:prstGeom>
        </p:spPr>
        <p:txBody>
          <a:bodyPr vert="horz" lIns="0" tIns="0" rIns="0" bIns="0" rtlCol="0" anchor="ctr"/>
          <a:lstStyle>
            <a:lvl1pPr algn="l" eaLnBrk="1" fontAlgn="auto" hangingPunct="1">
              <a:spcBef>
                <a:spcPts val="0"/>
              </a:spcBef>
              <a:spcAft>
                <a:spcPts val="0"/>
              </a:spcAft>
              <a:defRPr sz="1200" baseline="0" dirty="0">
                <a:solidFill>
                  <a:schemeClr val="bg1"/>
                </a:solidFill>
                <a:latin typeface="+mn-lt"/>
              </a:defRPr>
            </a:lvl1pPr>
          </a:lstStyle>
          <a:p>
            <a:pPr>
              <a:defRPr/>
            </a:pPr>
            <a:endParaRPr lang="en-US"/>
          </a:p>
        </p:txBody>
      </p:sp>
      <p:pic>
        <p:nvPicPr>
          <p:cNvPr id="1029" name="Picture 9">
            <a:extLst>
              <a:ext uri="{FF2B5EF4-FFF2-40B4-BE49-F238E27FC236}">
                <a16:creationId xmlns:a16="http://schemas.microsoft.com/office/drawing/2014/main" id="{8A1BCE5C-CBAB-3A48-97D0-D13C671D948F}"/>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967913" y="6338888"/>
            <a:ext cx="197961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3" r:id="rId12"/>
    <p:sldLayoutId id="2147483864" r:id="rId13"/>
    <p:sldLayoutId id="2147483865" r:id="rId14"/>
    <p:sldLayoutId id="2147483850" r:id="rId15"/>
  </p:sldLayoutIdLst>
  <p:hf sldNum="0" hdr="0" ftr="0" dt="0"/>
  <p:txStyles>
    <p:titleStyle>
      <a:lvl1pPr algn="l" rtl="0" fontAlgn="base">
        <a:lnSpc>
          <a:spcPct val="90000"/>
        </a:lnSpc>
        <a:spcBef>
          <a:spcPct val="0"/>
        </a:spcBef>
        <a:spcAft>
          <a:spcPct val="0"/>
        </a:spcAft>
        <a:defRPr sz="3200" kern="1200">
          <a:solidFill>
            <a:schemeClr val="tx1"/>
          </a:solidFill>
          <a:latin typeface="+mj-lt"/>
          <a:ea typeface="+mj-ea"/>
          <a:cs typeface="+mj-cs"/>
        </a:defRPr>
      </a:lvl1pPr>
      <a:lvl2pPr algn="l" rtl="0" fontAlgn="base">
        <a:lnSpc>
          <a:spcPct val="90000"/>
        </a:lnSpc>
        <a:spcBef>
          <a:spcPct val="0"/>
        </a:spcBef>
        <a:spcAft>
          <a:spcPct val="0"/>
        </a:spcAft>
        <a:defRPr sz="3200">
          <a:solidFill>
            <a:schemeClr val="tx1"/>
          </a:solidFill>
          <a:latin typeface="Lato Black" panose="020F0502020204030203" pitchFamily="34" charset="0"/>
        </a:defRPr>
      </a:lvl2pPr>
      <a:lvl3pPr algn="l" rtl="0" fontAlgn="base">
        <a:lnSpc>
          <a:spcPct val="90000"/>
        </a:lnSpc>
        <a:spcBef>
          <a:spcPct val="0"/>
        </a:spcBef>
        <a:spcAft>
          <a:spcPct val="0"/>
        </a:spcAft>
        <a:defRPr sz="3200">
          <a:solidFill>
            <a:schemeClr val="tx1"/>
          </a:solidFill>
          <a:latin typeface="Lato Black" panose="020F0502020204030203" pitchFamily="34" charset="0"/>
        </a:defRPr>
      </a:lvl3pPr>
      <a:lvl4pPr algn="l" rtl="0" fontAlgn="base">
        <a:lnSpc>
          <a:spcPct val="90000"/>
        </a:lnSpc>
        <a:spcBef>
          <a:spcPct val="0"/>
        </a:spcBef>
        <a:spcAft>
          <a:spcPct val="0"/>
        </a:spcAft>
        <a:defRPr sz="3200">
          <a:solidFill>
            <a:schemeClr val="tx1"/>
          </a:solidFill>
          <a:latin typeface="Lato Black" panose="020F0502020204030203" pitchFamily="34" charset="0"/>
        </a:defRPr>
      </a:lvl4pPr>
      <a:lvl5pPr algn="l" rtl="0" fontAlgn="base">
        <a:lnSpc>
          <a:spcPct val="90000"/>
        </a:lnSpc>
        <a:spcBef>
          <a:spcPct val="0"/>
        </a:spcBef>
        <a:spcAft>
          <a:spcPct val="0"/>
        </a:spcAft>
        <a:defRPr sz="3200">
          <a:solidFill>
            <a:schemeClr val="tx1"/>
          </a:solidFill>
          <a:latin typeface="Lato Black" panose="020F0502020204030203" pitchFamily="34" charset="0"/>
        </a:defRPr>
      </a:lvl5pPr>
      <a:lvl6pPr marL="457200" algn="l" rtl="0" fontAlgn="base">
        <a:lnSpc>
          <a:spcPct val="90000"/>
        </a:lnSpc>
        <a:spcBef>
          <a:spcPct val="0"/>
        </a:spcBef>
        <a:spcAft>
          <a:spcPct val="0"/>
        </a:spcAft>
        <a:defRPr sz="3200">
          <a:solidFill>
            <a:schemeClr val="tx1"/>
          </a:solidFill>
          <a:latin typeface="Lato Black" panose="020F0502020204030203" pitchFamily="34" charset="0"/>
        </a:defRPr>
      </a:lvl6pPr>
      <a:lvl7pPr marL="914400" algn="l" rtl="0" fontAlgn="base">
        <a:lnSpc>
          <a:spcPct val="90000"/>
        </a:lnSpc>
        <a:spcBef>
          <a:spcPct val="0"/>
        </a:spcBef>
        <a:spcAft>
          <a:spcPct val="0"/>
        </a:spcAft>
        <a:defRPr sz="3200">
          <a:solidFill>
            <a:schemeClr val="tx1"/>
          </a:solidFill>
          <a:latin typeface="Lato Black" panose="020F0502020204030203" pitchFamily="34" charset="0"/>
        </a:defRPr>
      </a:lvl7pPr>
      <a:lvl8pPr marL="1371600" algn="l" rtl="0" fontAlgn="base">
        <a:lnSpc>
          <a:spcPct val="90000"/>
        </a:lnSpc>
        <a:spcBef>
          <a:spcPct val="0"/>
        </a:spcBef>
        <a:spcAft>
          <a:spcPct val="0"/>
        </a:spcAft>
        <a:defRPr sz="3200">
          <a:solidFill>
            <a:schemeClr val="tx1"/>
          </a:solidFill>
          <a:latin typeface="Lato Black" panose="020F0502020204030203" pitchFamily="34" charset="0"/>
        </a:defRPr>
      </a:lvl8pPr>
      <a:lvl9pPr marL="1828800" algn="l" rtl="0" fontAlgn="base">
        <a:lnSpc>
          <a:spcPct val="90000"/>
        </a:lnSpc>
        <a:spcBef>
          <a:spcPct val="0"/>
        </a:spcBef>
        <a:spcAft>
          <a:spcPct val="0"/>
        </a:spcAft>
        <a:defRPr sz="3200">
          <a:solidFill>
            <a:schemeClr val="tx1"/>
          </a:solidFill>
          <a:latin typeface="Lato Black" panose="020F0502020204030203" pitchFamily="34" charset="0"/>
        </a:defRPr>
      </a:lvl9pPr>
    </p:titleStyle>
    <p:bodyStyle>
      <a:lvl1pPr marL="228600" indent="-228600" algn="l" rtl="0" fontAlgn="base">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7"/>
          <a:srcRect/>
          <a:stretch>
            <a:fillRect/>
          </a:stretch>
        </a:blip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F1513BBF-FE8C-9A42-A6E2-C1300B8BBA20}"/>
              </a:ext>
            </a:extLst>
          </p:cNvPr>
          <p:cNvSpPr>
            <a:spLocks noGrp="1" noChangeArrowheads="1"/>
          </p:cNvSpPr>
          <p:nvPr>
            <p:ph type="title"/>
          </p:nvPr>
        </p:nvSpPr>
        <p:spPr bwMode="auto">
          <a:xfrm>
            <a:off x="838200" y="273050"/>
            <a:ext cx="105156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2051" name="Text Placeholder 2">
            <a:extLst>
              <a:ext uri="{FF2B5EF4-FFF2-40B4-BE49-F238E27FC236}">
                <a16:creationId xmlns:a16="http://schemas.microsoft.com/office/drawing/2014/main" id="{37F01ADA-0710-CC49-927B-A43B361DC321}"/>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D780A2F6-28DE-7C46-B5A8-B10A09BC31CF}"/>
              </a:ext>
            </a:extLst>
          </p:cNvPr>
          <p:cNvSpPr>
            <a:spLocks noGrp="1"/>
          </p:cNvSpPr>
          <p:nvPr>
            <p:ph type="dt" sz="half" idx="2"/>
          </p:nvPr>
        </p:nvSpPr>
        <p:spPr>
          <a:xfrm>
            <a:off x="838200" y="6356350"/>
            <a:ext cx="2743200" cy="365125"/>
          </a:xfrm>
          <a:prstGeom prst="rect">
            <a:avLst/>
          </a:prstGeom>
        </p:spPr>
        <p:txBody>
          <a:bodyPr vert="horz" lIns="0" tIns="0" rIns="0" bIns="0" rtlCol="0" anchor="ctr"/>
          <a:lstStyle>
            <a:lvl1pPr algn="l" eaLnBrk="1" fontAlgn="auto" hangingPunct="1">
              <a:spcBef>
                <a:spcPts val="0"/>
              </a:spcBef>
              <a:spcAft>
                <a:spcPts val="0"/>
              </a:spcAft>
              <a:defRPr sz="1200" baseline="0" dirty="0">
                <a:solidFill>
                  <a:schemeClr val="bg1"/>
                </a:solidFill>
                <a:latin typeface="+mn-lt"/>
              </a:defRPr>
            </a:lvl1pPr>
          </a:lstStyle>
          <a:p>
            <a:pPr>
              <a:defRPr/>
            </a:pPr>
            <a:endParaRPr lang="en-US"/>
          </a:p>
        </p:txBody>
      </p:sp>
      <p:pic>
        <p:nvPicPr>
          <p:cNvPr id="2053" name="Picture 4">
            <a:extLst>
              <a:ext uri="{FF2B5EF4-FFF2-40B4-BE49-F238E27FC236}">
                <a16:creationId xmlns:a16="http://schemas.microsoft.com/office/drawing/2014/main" id="{919C827E-2496-464B-863F-797E3D8949BA}"/>
              </a:ext>
            </a:extLst>
          </p:cNvPr>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9967913" y="6338888"/>
            <a:ext cx="197961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 id="2147483878" r:id="rId13"/>
    <p:sldLayoutId id="2147483879" r:id="rId14"/>
    <p:sldLayoutId id="2147483851" r:id="rId15"/>
  </p:sldLayoutIdLst>
  <p:hf sldNum="0" hdr="0" ftr="0" dt="0"/>
  <p:txStyles>
    <p:titleStyle>
      <a:lvl1pPr algn="l" rtl="0" fontAlgn="base">
        <a:lnSpc>
          <a:spcPct val="90000"/>
        </a:lnSpc>
        <a:spcBef>
          <a:spcPct val="0"/>
        </a:spcBef>
        <a:spcAft>
          <a:spcPct val="0"/>
        </a:spcAft>
        <a:defRPr sz="3200" kern="1200">
          <a:solidFill>
            <a:schemeClr val="bg1"/>
          </a:solidFill>
          <a:latin typeface="+mj-lt"/>
          <a:ea typeface="+mj-ea"/>
          <a:cs typeface="+mj-cs"/>
        </a:defRPr>
      </a:lvl1pPr>
      <a:lvl2pPr algn="l" rtl="0" fontAlgn="base">
        <a:lnSpc>
          <a:spcPct val="90000"/>
        </a:lnSpc>
        <a:spcBef>
          <a:spcPct val="0"/>
        </a:spcBef>
        <a:spcAft>
          <a:spcPct val="0"/>
        </a:spcAft>
        <a:defRPr sz="3200">
          <a:solidFill>
            <a:schemeClr val="bg1"/>
          </a:solidFill>
          <a:latin typeface="Lato Black" panose="020F0502020204030203" pitchFamily="34" charset="0"/>
        </a:defRPr>
      </a:lvl2pPr>
      <a:lvl3pPr algn="l" rtl="0" fontAlgn="base">
        <a:lnSpc>
          <a:spcPct val="90000"/>
        </a:lnSpc>
        <a:spcBef>
          <a:spcPct val="0"/>
        </a:spcBef>
        <a:spcAft>
          <a:spcPct val="0"/>
        </a:spcAft>
        <a:defRPr sz="3200">
          <a:solidFill>
            <a:schemeClr val="bg1"/>
          </a:solidFill>
          <a:latin typeface="Lato Black" panose="020F0502020204030203" pitchFamily="34" charset="0"/>
        </a:defRPr>
      </a:lvl3pPr>
      <a:lvl4pPr algn="l" rtl="0" fontAlgn="base">
        <a:lnSpc>
          <a:spcPct val="90000"/>
        </a:lnSpc>
        <a:spcBef>
          <a:spcPct val="0"/>
        </a:spcBef>
        <a:spcAft>
          <a:spcPct val="0"/>
        </a:spcAft>
        <a:defRPr sz="3200">
          <a:solidFill>
            <a:schemeClr val="bg1"/>
          </a:solidFill>
          <a:latin typeface="Lato Black" panose="020F0502020204030203" pitchFamily="34" charset="0"/>
        </a:defRPr>
      </a:lvl4pPr>
      <a:lvl5pPr algn="l" rtl="0" fontAlgn="base">
        <a:lnSpc>
          <a:spcPct val="90000"/>
        </a:lnSpc>
        <a:spcBef>
          <a:spcPct val="0"/>
        </a:spcBef>
        <a:spcAft>
          <a:spcPct val="0"/>
        </a:spcAft>
        <a:defRPr sz="3200">
          <a:solidFill>
            <a:schemeClr val="bg1"/>
          </a:solidFill>
          <a:latin typeface="Lato Black" panose="020F0502020204030203" pitchFamily="34" charset="0"/>
        </a:defRPr>
      </a:lvl5pPr>
      <a:lvl6pPr marL="457200" algn="l" rtl="0" fontAlgn="base">
        <a:lnSpc>
          <a:spcPct val="90000"/>
        </a:lnSpc>
        <a:spcBef>
          <a:spcPct val="0"/>
        </a:spcBef>
        <a:spcAft>
          <a:spcPct val="0"/>
        </a:spcAft>
        <a:defRPr sz="3200">
          <a:solidFill>
            <a:schemeClr val="bg1"/>
          </a:solidFill>
          <a:latin typeface="Lato Black" panose="020F0502020204030203" pitchFamily="34" charset="0"/>
        </a:defRPr>
      </a:lvl6pPr>
      <a:lvl7pPr marL="914400" algn="l" rtl="0" fontAlgn="base">
        <a:lnSpc>
          <a:spcPct val="90000"/>
        </a:lnSpc>
        <a:spcBef>
          <a:spcPct val="0"/>
        </a:spcBef>
        <a:spcAft>
          <a:spcPct val="0"/>
        </a:spcAft>
        <a:defRPr sz="3200">
          <a:solidFill>
            <a:schemeClr val="bg1"/>
          </a:solidFill>
          <a:latin typeface="Lato Black" panose="020F0502020204030203" pitchFamily="34" charset="0"/>
        </a:defRPr>
      </a:lvl7pPr>
      <a:lvl8pPr marL="1371600" algn="l" rtl="0" fontAlgn="base">
        <a:lnSpc>
          <a:spcPct val="90000"/>
        </a:lnSpc>
        <a:spcBef>
          <a:spcPct val="0"/>
        </a:spcBef>
        <a:spcAft>
          <a:spcPct val="0"/>
        </a:spcAft>
        <a:defRPr sz="3200">
          <a:solidFill>
            <a:schemeClr val="bg1"/>
          </a:solidFill>
          <a:latin typeface="Lato Black" panose="020F0502020204030203" pitchFamily="34" charset="0"/>
        </a:defRPr>
      </a:lvl8pPr>
      <a:lvl9pPr marL="1828800" algn="l" rtl="0" fontAlgn="base">
        <a:lnSpc>
          <a:spcPct val="90000"/>
        </a:lnSpc>
        <a:spcBef>
          <a:spcPct val="0"/>
        </a:spcBef>
        <a:spcAft>
          <a:spcPct val="0"/>
        </a:spcAft>
        <a:defRPr sz="3200">
          <a:solidFill>
            <a:schemeClr val="bg1"/>
          </a:solidFill>
          <a:latin typeface="Lato Black" panose="020F0502020204030203" pitchFamily="34" charset="0"/>
        </a:defRPr>
      </a:lvl9pPr>
    </p:titleStyle>
    <p:bodyStyle>
      <a:lvl1pPr marL="228600" indent="-228600" algn="l" rtl="0" fontAlgn="base">
        <a:spcBef>
          <a:spcPts val="1000"/>
        </a:spcBef>
        <a:spcAft>
          <a:spcPct val="0"/>
        </a:spcAft>
        <a:buFont typeface="Arial" panose="020B0604020202020204" pitchFamily="34" charset="0"/>
        <a:buChar char="•"/>
        <a:defRPr sz="2800" kern="1200">
          <a:solidFill>
            <a:schemeClr val="bg1"/>
          </a:solidFill>
          <a:latin typeface="+mn-lt"/>
          <a:ea typeface="+mn-ea"/>
          <a:cs typeface="+mn-cs"/>
        </a:defRPr>
      </a:lvl1pPr>
      <a:lvl2pPr marL="685800" indent="-228600" algn="l" rtl="0" fontAlgn="base">
        <a:spcBef>
          <a:spcPts val="500"/>
        </a:spcBef>
        <a:spcAft>
          <a:spcPct val="0"/>
        </a:spcAft>
        <a:buFont typeface="Arial" panose="020B0604020202020204" pitchFamily="34" charset="0"/>
        <a:buChar char="•"/>
        <a:defRPr sz="2400" kern="1200">
          <a:solidFill>
            <a:schemeClr val="bg1"/>
          </a:solidFill>
          <a:latin typeface="+mn-lt"/>
          <a:ea typeface="+mn-ea"/>
          <a:cs typeface="+mn-cs"/>
        </a:defRPr>
      </a:lvl2pPr>
      <a:lvl3pPr marL="1143000" indent="-228600" algn="l" rtl="0" fontAlgn="base">
        <a:spcBef>
          <a:spcPts val="500"/>
        </a:spcBef>
        <a:spcAft>
          <a:spcPct val="0"/>
        </a:spcAft>
        <a:buFont typeface="Arial" panose="020B0604020202020204" pitchFamily="34" charset="0"/>
        <a:buChar char="•"/>
        <a:defRPr sz="2000" kern="1200">
          <a:solidFill>
            <a:schemeClr val="bg1"/>
          </a:solidFill>
          <a:latin typeface="+mn-lt"/>
          <a:ea typeface="+mn-ea"/>
          <a:cs typeface="+mn-cs"/>
        </a:defRPr>
      </a:lvl3pPr>
      <a:lvl4pPr marL="1600200" indent="-228600" algn="l" rtl="0" fontAlgn="base">
        <a:spcBef>
          <a:spcPts val="500"/>
        </a:spcBef>
        <a:spcAft>
          <a:spcPct val="0"/>
        </a:spcAft>
        <a:buFont typeface="Arial" panose="020B0604020202020204" pitchFamily="34" charset="0"/>
        <a:buChar char="•"/>
        <a:defRPr kern="1200">
          <a:solidFill>
            <a:schemeClr val="bg1"/>
          </a:solidFill>
          <a:latin typeface="+mn-lt"/>
          <a:ea typeface="+mn-ea"/>
          <a:cs typeface="+mn-cs"/>
        </a:defRPr>
      </a:lvl4pPr>
      <a:lvl5pPr marL="2057400" indent="-228600" algn="l" rtl="0" fontAlgn="base">
        <a:spcBef>
          <a:spcPts val="500"/>
        </a:spcBef>
        <a:spcAft>
          <a:spcPct val="0"/>
        </a:spcAft>
        <a:buFont typeface="Arial" panose="020B0604020202020204" pitchFamily="34" charset="0"/>
        <a:buChar char="•"/>
        <a:defRPr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47.png"/></Relationships>
</file>

<file path=ppt/slides/_rels/slide1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4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hyperlink" Target="https://stats.oarc.ucla.edu/stata/dae/multinomiallogistic-regression/" TargetMode="External"/><Relationship Id="rId4" Type="http://schemas.openxmlformats.org/officeDocument/2006/relationships/image" Target="../media/image53.png"/></Relationships>
</file>

<file path=ppt/slides/_rels/slide1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hyperlink" Target="https://www.geeksforgeeks.org/standardscaler-minmaxscaler-and-robustscaler-techniques-ml/" TargetMode="External"/><Relationship Id="rId4" Type="http://schemas.openxmlformats.org/officeDocument/2006/relationships/image" Target="../media/image5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56.png"/></Relationships>
</file>

<file path=ppt/slides/_rels/slide2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svg"/><Relationship Id="rId3" Type="http://schemas.openxmlformats.org/officeDocument/2006/relationships/image" Target="../media/image14.svg"/><Relationship Id="rId7" Type="http://schemas.openxmlformats.org/officeDocument/2006/relationships/image" Target="../media/image18.svg"/><Relationship Id="rId12"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6.xml"/><Relationship Id="rId6" Type="http://schemas.openxmlformats.org/officeDocument/2006/relationships/image" Target="../media/image17.png"/><Relationship Id="rId11" Type="http://schemas.openxmlformats.org/officeDocument/2006/relationships/image" Target="../media/image22.svg"/><Relationship Id="rId5" Type="http://schemas.openxmlformats.org/officeDocument/2006/relationships/image" Target="../media/image16.sv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svg"/><Relationship Id="rId14" Type="http://schemas.openxmlformats.org/officeDocument/2006/relationships/image" Target="../media/image25.png"/></Relationships>
</file>

<file path=ppt/slides/_rels/slide6.xml.rels><?xml version="1.0" encoding="UTF-8" standalone="yes"?>
<Relationships xmlns="http://schemas.openxmlformats.org/package/2006/relationships"><Relationship Id="rId8" Type="http://schemas.openxmlformats.org/officeDocument/2006/relationships/image" Target="../media/image31.jpeg"/><Relationship Id="rId13" Type="http://schemas.openxmlformats.org/officeDocument/2006/relationships/image" Target="../media/image36.jpeg"/><Relationship Id="rId3" Type="http://schemas.openxmlformats.org/officeDocument/2006/relationships/image" Target="../media/image27.png"/><Relationship Id="rId7" Type="http://schemas.openxmlformats.org/officeDocument/2006/relationships/image" Target="../media/image30.png"/><Relationship Id="rId12" Type="http://schemas.openxmlformats.org/officeDocument/2006/relationships/image" Target="../media/image35.jpeg"/><Relationship Id="rId17" Type="http://schemas.openxmlformats.org/officeDocument/2006/relationships/image" Target="../media/image40.jpeg"/><Relationship Id="rId2" Type="http://schemas.openxmlformats.org/officeDocument/2006/relationships/image" Target="../media/image26.png"/><Relationship Id="rId16" Type="http://schemas.openxmlformats.org/officeDocument/2006/relationships/image" Target="../media/image39.jpeg"/><Relationship Id="rId1" Type="http://schemas.openxmlformats.org/officeDocument/2006/relationships/slideLayout" Target="../slideLayouts/slideLayout6.xml"/><Relationship Id="rId6" Type="http://schemas.microsoft.com/office/2007/relationships/hdphoto" Target="../media/hdphoto1.wdp"/><Relationship Id="rId11" Type="http://schemas.openxmlformats.org/officeDocument/2006/relationships/image" Target="../media/image34.jpeg"/><Relationship Id="rId5" Type="http://schemas.openxmlformats.org/officeDocument/2006/relationships/image" Target="../media/image29.png"/><Relationship Id="rId15" Type="http://schemas.openxmlformats.org/officeDocument/2006/relationships/image" Target="../media/image38.png"/><Relationship Id="rId10" Type="http://schemas.openxmlformats.org/officeDocument/2006/relationships/image" Target="../media/image33.png"/><Relationship Id="rId4" Type="http://schemas.openxmlformats.org/officeDocument/2006/relationships/image" Target="../media/image28.png"/><Relationship Id="rId9" Type="http://schemas.openxmlformats.org/officeDocument/2006/relationships/image" Target="../media/image32.jpeg"/><Relationship Id="rId14" Type="http://schemas.openxmlformats.org/officeDocument/2006/relationships/image" Target="../media/image37.png"/></Relationships>
</file>

<file path=ppt/slides/_rels/slide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 Id="rId5" Type="http://schemas.openxmlformats.org/officeDocument/2006/relationships/image" Target="../media/image44.png"/><Relationship Id="rId4" Type="http://schemas.openxmlformats.org/officeDocument/2006/relationships/image" Target="../media/image4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5.pn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5">
            <a:extLst>
              <a:ext uri="{FF2B5EF4-FFF2-40B4-BE49-F238E27FC236}">
                <a16:creationId xmlns:a16="http://schemas.microsoft.com/office/drawing/2014/main" id="{7BF022CE-3A1A-F946-9D14-30005B93108F}"/>
              </a:ext>
            </a:extLst>
          </p:cNvPr>
          <p:cNvSpPr>
            <a:spLocks noGrp="1" noChangeArrowheads="1"/>
          </p:cNvSpPr>
          <p:nvPr>
            <p:ph type="title"/>
          </p:nvPr>
        </p:nvSpPr>
        <p:spPr>
          <a:xfrm>
            <a:off x="838200" y="104775"/>
            <a:ext cx="9401175" cy="3324225"/>
          </a:xfrm>
        </p:spPr>
        <p:txBody>
          <a:bodyPr/>
          <a:lstStyle/>
          <a:p>
            <a:r>
              <a:rPr lang="en-US" sz="5400"/>
              <a:t>Mobile Price Classification</a:t>
            </a:r>
            <a:br>
              <a:rPr lang="en-US" sz="5400"/>
            </a:br>
            <a:endParaRPr lang="en-US" altLang="en-US" sz="5400"/>
          </a:p>
        </p:txBody>
      </p:sp>
      <p:sp>
        <p:nvSpPr>
          <p:cNvPr id="5" name="Text Box 152">
            <a:extLst>
              <a:ext uri="{FF2B5EF4-FFF2-40B4-BE49-F238E27FC236}">
                <a16:creationId xmlns:a16="http://schemas.microsoft.com/office/drawing/2014/main" id="{3D2D9B2F-D0AF-4652-AA5C-C10EB3A3FD12}"/>
              </a:ext>
            </a:extLst>
          </p:cNvPr>
          <p:cNvSpPr txBox="1"/>
          <p:nvPr/>
        </p:nvSpPr>
        <p:spPr>
          <a:xfrm>
            <a:off x="3787878" y="3043555"/>
            <a:ext cx="7135761" cy="3101606"/>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1600200" tIns="0" rIns="685800" bIns="0" numCol="1" spcCol="0" rtlCol="0" fromWordArt="0" anchor="b" anchorCtr="0" forceAA="0" compatLnSpc="1">
            <a:prstTxWarp prst="textNoShape">
              <a:avLst/>
            </a:prstTxWarp>
            <a:noAutofit/>
          </a:bodyPr>
          <a:lstStyle/>
          <a:p>
            <a:pPr algn="r"/>
            <a:r>
              <a:rPr lang="en-US" sz="2000" b="1">
                <a:solidFill>
                  <a:schemeClr val="tx1"/>
                </a:solidFill>
                <a:effectLst/>
                <a:ea typeface="Calibri" panose="020F0502020204030204" pitchFamily="34" charset="0"/>
                <a:cs typeface="Times New Roman" panose="02020603050405020304" pitchFamily="18" charset="0"/>
              </a:rPr>
              <a:t>Submitted by: Team Adelaide</a:t>
            </a:r>
            <a:r>
              <a:rPr lang="en-US" sz="11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CA" sz="2000">
              <a:solidFill>
                <a:schemeClr val="tx1"/>
              </a:solidFill>
              <a:effectLst/>
              <a:ea typeface="Times New Roman" panose="02020603050405020304" pitchFamily="18" charset="0"/>
              <a:cs typeface="Times New Roman" panose="02020603050405020304" pitchFamily="18" charset="0"/>
            </a:endParaRPr>
          </a:p>
          <a:p>
            <a:pPr algn="r"/>
            <a:r>
              <a:rPr lang="en-US" sz="1200">
                <a:solidFill>
                  <a:schemeClr val="tx1"/>
                </a:solidFill>
                <a:effectLst/>
                <a:ea typeface="Calibri" panose="020F0502020204030204" pitchFamily="34" charset="0"/>
                <a:cs typeface="Times New Roman" panose="02020603050405020304" pitchFamily="18" charset="0"/>
              </a:rPr>
              <a:t>Ishaan Sinha - </a:t>
            </a:r>
            <a:r>
              <a:rPr lang="en-US" sz="1200">
                <a:solidFill>
                  <a:schemeClr val="tx1"/>
                </a:solidFill>
                <a:ea typeface="Calibri" panose="020F0502020204030204" pitchFamily="34" charset="0"/>
                <a:cs typeface="Times New Roman" panose="02020603050405020304" pitchFamily="18" charset="0"/>
              </a:rPr>
              <a:t>20is38@queensu.ca</a:t>
            </a:r>
          </a:p>
          <a:p>
            <a:pPr algn="r"/>
            <a:r>
              <a:rPr lang="en-US" sz="1200">
                <a:solidFill>
                  <a:schemeClr val="tx1"/>
                </a:solidFill>
                <a:effectLst/>
                <a:ea typeface="Calibri" panose="020F0502020204030204" pitchFamily="34" charset="0"/>
                <a:cs typeface="Times New Roman" panose="02020603050405020304" pitchFamily="18" charset="0"/>
              </a:rPr>
              <a:t>Marshal Yuan - 21yy40@queensu.ca     </a:t>
            </a:r>
            <a:endParaRPr lang="en-CA" sz="2000">
              <a:solidFill>
                <a:schemeClr val="tx1"/>
              </a:solidFill>
              <a:effectLst/>
              <a:ea typeface="Times New Roman" panose="02020603050405020304" pitchFamily="18" charset="0"/>
              <a:cs typeface="Times New Roman" panose="02020603050405020304" pitchFamily="18" charset="0"/>
            </a:endParaRPr>
          </a:p>
          <a:p>
            <a:pPr algn="r"/>
            <a:r>
              <a:rPr lang="en-US" sz="1200">
                <a:solidFill>
                  <a:schemeClr val="tx1"/>
                </a:solidFill>
                <a:effectLst/>
                <a:ea typeface="Calibri" panose="020F0502020204030204" pitchFamily="34" charset="0"/>
                <a:cs typeface="Times New Roman" panose="02020603050405020304" pitchFamily="18" charset="0"/>
              </a:rPr>
              <a:t>Kripa Nayak - 21ksn1@queensu.ca</a:t>
            </a:r>
            <a:r>
              <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CA" sz="2000">
              <a:solidFill>
                <a:schemeClr val="tx1"/>
              </a:solidFill>
              <a:effectLst/>
              <a:ea typeface="Times New Roman" panose="02020603050405020304" pitchFamily="18" charset="0"/>
              <a:cs typeface="Times New Roman" panose="02020603050405020304" pitchFamily="18" charset="0"/>
            </a:endParaRPr>
          </a:p>
          <a:p>
            <a:pPr algn="r"/>
            <a:r>
              <a:rPr lang="en-US" sz="1200">
                <a:solidFill>
                  <a:schemeClr val="tx1"/>
                </a:solidFill>
                <a:effectLst/>
                <a:ea typeface="Calibri" panose="020F0502020204030204" pitchFamily="34" charset="0"/>
                <a:cs typeface="Times New Roman" panose="02020603050405020304" pitchFamily="18" charset="0"/>
              </a:rPr>
              <a:t>Fiona Bai - 21jb69@queensu.ca</a:t>
            </a:r>
            <a:r>
              <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CA" sz="2000">
              <a:solidFill>
                <a:schemeClr val="tx1"/>
              </a:solidFill>
              <a:effectLst/>
              <a:ea typeface="Times New Roman" panose="02020603050405020304" pitchFamily="18" charset="0"/>
              <a:cs typeface="Times New Roman" panose="02020603050405020304" pitchFamily="18" charset="0"/>
            </a:endParaRPr>
          </a:p>
          <a:p>
            <a:pPr algn="r"/>
            <a:r>
              <a:rPr lang="en-US" sz="1200">
                <a:solidFill>
                  <a:schemeClr val="tx1"/>
                </a:solidFill>
                <a:effectLst/>
                <a:ea typeface="Calibri" panose="020F0502020204030204" pitchFamily="34" charset="0"/>
                <a:cs typeface="Times New Roman" panose="02020603050405020304" pitchFamily="18" charset="0"/>
              </a:rPr>
              <a:t>Rachel Chen - 21jc69@queensu.ca</a:t>
            </a:r>
          </a:p>
          <a:p>
            <a:pPr algn="r"/>
            <a:r>
              <a:rPr lang="en-US" sz="1200">
                <a:solidFill>
                  <a:schemeClr val="tx1"/>
                </a:solidFill>
                <a:effectLst/>
                <a:ea typeface="Calibri" panose="020F0502020204030204" pitchFamily="34" charset="0"/>
                <a:cs typeface="Times New Roman" panose="02020603050405020304" pitchFamily="18" charset="0"/>
              </a:rPr>
              <a:t>Oluwaseun Adelana - 21oa9@queensu.ca</a:t>
            </a:r>
            <a:r>
              <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CA" sz="2000">
              <a:solidFill>
                <a:schemeClr val="tx1"/>
              </a:solidFill>
              <a:effectLst/>
              <a:ea typeface="Times New Roman" panose="02020603050405020304" pitchFamily="18" charset="0"/>
              <a:cs typeface="Times New Roman" panose="02020603050405020304" pitchFamily="18" charset="0"/>
            </a:endParaRPr>
          </a:p>
          <a:p>
            <a:pPr algn="r"/>
            <a:r>
              <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9AD72-BE56-B6B2-C96A-44B80F448638}"/>
              </a:ext>
            </a:extLst>
          </p:cNvPr>
          <p:cNvSpPr>
            <a:spLocks noGrp="1"/>
          </p:cNvSpPr>
          <p:nvPr>
            <p:ph type="title"/>
          </p:nvPr>
        </p:nvSpPr>
        <p:spPr/>
        <p:txBody>
          <a:bodyPr/>
          <a:lstStyle/>
          <a:p>
            <a:r>
              <a:rPr lang="en-CA"/>
              <a:t>Approach – Principal Component Analysis</a:t>
            </a:r>
          </a:p>
        </p:txBody>
      </p:sp>
      <p:pic>
        <p:nvPicPr>
          <p:cNvPr id="6" name="Picture 5" descr="Chart, line chart&#10;&#10;Description automatically generated">
            <a:extLst>
              <a:ext uri="{FF2B5EF4-FFF2-40B4-BE49-F238E27FC236}">
                <a16:creationId xmlns:a16="http://schemas.microsoft.com/office/drawing/2014/main" id="{2C80A1DF-C30E-452A-0D5F-B6C29E6743B3}"/>
              </a:ext>
            </a:extLst>
          </p:cNvPr>
          <p:cNvPicPr>
            <a:picLocks noChangeAspect="1"/>
          </p:cNvPicPr>
          <p:nvPr/>
        </p:nvPicPr>
        <p:blipFill>
          <a:blip r:embed="rId3"/>
          <a:stretch>
            <a:fillRect/>
          </a:stretch>
        </p:blipFill>
        <p:spPr>
          <a:xfrm>
            <a:off x="6430127" y="1290818"/>
            <a:ext cx="5204576" cy="3469718"/>
          </a:xfrm>
          <a:prstGeom prst="rect">
            <a:avLst/>
          </a:prstGeom>
        </p:spPr>
      </p:pic>
      <p:pic>
        <p:nvPicPr>
          <p:cNvPr id="8" name="Picture 7" descr="Chart, line chart&#10;&#10;Description automatically generated">
            <a:extLst>
              <a:ext uri="{FF2B5EF4-FFF2-40B4-BE49-F238E27FC236}">
                <a16:creationId xmlns:a16="http://schemas.microsoft.com/office/drawing/2014/main" id="{0437E078-55E7-02C7-8DE5-5CE25C773FF3}"/>
              </a:ext>
            </a:extLst>
          </p:cNvPr>
          <p:cNvPicPr>
            <a:picLocks noChangeAspect="1"/>
          </p:cNvPicPr>
          <p:nvPr/>
        </p:nvPicPr>
        <p:blipFill>
          <a:blip r:embed="rId4"/>
          <a:stretch>
            <a:fillRect/>
          </a:stretch>
        </p:blipFill>
        <p:spPr>
          <a:xfrm>
            <a:off x="557298" y="1290818"/>
            <a:ext cx="5204576" cy="3469718"/>
          </a:xfrm>
          <a:prstGeom prst="rect">
            <a:avLst/>
          </a:prstGeom>
        </p:spPr>
      </p:pic>
      <p:sp>
        <p:nvSpPr>
          <p:cNvPr id="9" name="TextBox 8">
            <a:extLst>
              <a:ext uri="{FF2B5EF4-FFF2-40B4-BE49-F238E27FC236}">
                <a16:creationId xmlns:a16="http://schemas.microsoft.com/office/drawing/2014/main" id="{42523F94-4DB2-50C9-FCC7-ADAB9525AC49}"/>
              </a:ext>
            </a:extLst>
          </p:cNvPr>
          <p:cNvSpPr txBox="1"/>
          <p:nvPr/>
        </p:nvSpPr>
        <p:spPr>
          <a:xfrm>
            <a:off x="838200" y="5165888"/>
            <a:ext cx="11077280" cy="646331"/>
          </a:xfrm>
          <a:prstGeom prst="rect">
            <a:avLst/>
          </a:prstGeom>
          <a:noFill/>
        </p:spPr>
        <p:txBody>
          <a:bodyPr wrap="square" rtlCol="0">
            <a:spAutoFit/>
          </a:bodyPr>
          <a:lstStyle/>
          <a:p>
            <a:pPr marL="285750" indent="-285750">
              <a:buFont typeface="Arial" panose="020B0604020202020204" pitchFamily="34" charset="0"/>
              <a:buChar char="•"/>
            </a:pPr>
            <a:r>
              <a:rPr lang="en-US" altLang="zh-CN"/>
              <a:t>Eliminating the impact of multi-collinearity</a:t>
            </a:r>
          </a:p>
          <a:p>
            <a:pPr marL="285750" indent="-285750">
              <a:buFont typeface="Arial" panose="020B0604020202020204" pitchFamily="34" charset="0"/>
              <a:buChar char="•"/>
            </a:pPr>
            <a:r>
              <a:rPr lang="en-US" altLang="zh-CN"/>
              <a:t>Selected</a:t>
            </a:r>
            <a:r>
              <a:rPr lang="en-CA" altLang="zh-CN"/>
              <a:t> 18 components in final model to represent 9</a:t>
            </a:r>
            <a:r>
              <a:rPr lang="en-US" altLang="zh-CN"/>
              <a:t>6</a:t>
            </a:r>
            <a:r>
              <a:rPr lang="en-CA" altLang="zh-CN"/>
              <a:t>% of cumulative portion </a:t>
            </a:r>
            <a:endParaRPr lang="zh-CN" altLang="en-US"/>
          </a:p>
        </p:txBody>
      </p:sp>
    </p:spTree>
    <p:extLst>
      <p:ext uri="{BB962C8B-B14F-4D97-AF65-F5344CB8AC3E}">
        <p14:creationId xmlns:p14="http://schemas.microsoft.com/office/powerpoint/2010/main" val="3763808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B041E-F9B9-8581-7C42-7E9F0043DCF3}"/>
              </a:ext>
            </a:extLst>
          </p:cNvPr>
          <p:cNvSpPr>
            <a:spLocks noGrp="1"/>
          </p:cNvSpPr>
          <p:nvPr>
            <p:ph type="title"/>
          </p:nvPr>
        </p:nvSpPr>
        <p:spPr>
          <a:xfrm>
            <a:off x="838200" y="311995"/>
            <a:ext cx="8876071" cy="937444"/>
          </a:xfrm>
        </p:spPr>
        <p:txBody>
          <a:bodyPr wrap="square" anchor="b">
            <a:normAutofit/>
          </a:bodyPr>
          <a:lstStyle/>
          <a:p>
            <a:r>
              <a:rPr lang="en-CA"/>
              <a:t>Model Results - </a:t>
            </a:r>
            <a:r>
              <a:rPr lang="en-US" b="1"/>
              <a:t>Model Evaluation</a:t>
            </a:r>
            <a:endParaRPr lang="en-CA"/>
          </a:p>
        </p:txBody>
      </p:sp>
      <p:sp>
        <p:nvSpPr>
          <p:cNvPr id="10" name="Text Placeholder 2">
            <a:extLst>
              <a:ext uri="{FF2B5EF4-FFF2-40B4-BE49-F238E27FC236}">
                <a16:creationId xmlns:a16="http://schemas.microsoft.com/office/drawing/2014/main" id="{4BECCDFC-896D-D98F-7808-996C33B50033}"/>
              </a:ext>
            </a:extLst>
          </p:cNvPr>
          <p:cNvSpPr>
            <a:spLocks noGrp="1"/>
          </p:cNvSpPr>
          <p:nvPr>
            <p:ph type="body" sz="half" idx="2"/>
          </p:nvPr>
        </p:nvSpPr>
        <p:spPr>
          <a:xfrm>
            <a:off x="838200" y="1656528"/>
            <a:ext cx="3932237" cy="1087477"/>
          </a:xfrm>
        </p:spPr>
        <p:txBody>
          <a:bodyPr>
            <a:spAutoFit/>
          </a:bodyPr>
          <a:lstStyle/>
          <a:p>
            <a:r>
              <a:rPr lang="en-US" sz="1800" b="1"/>
              <a:t>Model Score</a:t>
            </a:r>
          </a:p>
          <a:p>
            <a:pPr marL="285750" indent="-285750">
              <a:buFont typeface="Arial" panose="020B0604020202020204" pitchFamily="34" charset="0"/>
              <a:buChar char="•"/>
            </a:pPr>
            <a:r>
              <a:rPr lang="en-US" sz="1800"/>
              <a:t>98.7% accuracy on the train set</a:t>
            </a:r>
          </a:p>
          <a:p>
            <a:pPr marL="285750" indent="-285750">
              <a:buFont typeface="Arial" panose="020B0604020202020204" pitchFamily="34" charset="0"/>
              <a:buChar char="•"/>
            </a:pPr>
            <a:r>
              <a:rPr lang="en-US" sz="1800"/>
              <a:t>97.8% accuracy on the test set</a:t>
            </a:r>
          </a:p>
        </p:txBody>
      </p:sp>
      <p:pic>
        <p:nvPicPr>
          <p:cNvPr id="5" name="Content Placeholder 4" descr="Chart&#10;&#10;Description automatically generated">
            <a:extLst>
              <a:ext uri="{FF2B5EF4-FFF2-40B4-BE49-F238E27FC236}">
                <a16:creationId xmlns:a16="http://schemas.microsoft.com/office/drawing/2014/main" id="{CF7227ED-CB2D-E462-7A29-EEDE0C3D8828}"/>
              </a:ext>
            </a:extLst>
          </p:cNvPr>
          <p:cNvPicPr>
            <a:picLocks noGrp="1" noChangeAspect="1"/>
          </p:cNvPicPr>
          <p:nvPr>
            <p:ph idx="1"/>
          </p:nvPr>
        </p:nvPicPr>
        <p:blipFill>
          <a:blip r:embed="rId3"/>
          <a:stretch>
            <a:fillRect/>
          </a:stretch>
        </p:blipFill>
        <p:spPr>
          <a:xfrm>
            <a:off x="5276235" y="1656528"/>
            <a:ext cx="6485035" cy="4323358"/>
          </a:xfrm>
          <a:noFill/>
        </p:spPr>
      </p:pic>
      <p:pic>
        <p:nvPicPr>
          <p:cNvPr id="6" name="Picture 5">
            <a:extLst>
              <a:ext uri="{FF2B5EF4-FFF2-40B4-BE49-F238E27FC236}">
                <a16:creationId xmlns:a16="http://schemas.microsoft.com/office/drawing/2014/main" id="{16666E1B-9909-1EC5-AE1A-96E2B077C0DA}"/>
              </a:ext>
            </a:extLst>
          </p:cNvPr>
          <p:cNvPicPr>
            <a:picLocks noChangeAspect="1"/>
          </p:cNvPicPr>
          <p:nvPr/>
        </p:nvPicPr>
        <p:blipFill>
          <a:blip r:embed="rId4"/>
          <a:stretch>
            <a:fillRect/>
          </a:stretch>
        </p:blipFill>
        <p:spPr>
          <a:xfrm>
            <a:off x="513735" y="3400222"/>
            <a:ext cx="4762500" cy="2133600"/>
          </a:xfrm>
          <a:prstGeom prst="rect">
            <a:avLst/>
          </a:prstGeom>
        </p:spPr>
      </p:pic>
      <p:sp>
        <p:nvSpPr>
          <p:cNvPr id="7" name="TextBox 6">
            <a:extLst>
              <a:ext uri="{FF2B5EF4-FFF2-40B4-BE49-F238E27FC236}">
                <a16:creationId xmlns:a16="http://schemas.microsoft.com/office/drawing/2014/main" id="{7452B8A0-258F-50EF-CD79-97099D394AFA}"/>
              </a:ext>
            </a:extLst>
          </p:cNvPr>
          <p:cNvSpPr txBox="1"/>
          <p:nvPr/>
        </p:nvSpPr>
        <p:spPr>
          <a:xfrm>
            <a:off x="838200" y="3030890"/>
            <a:ext cx="2318263" cy="369332"/>
          </a:xfrm>
          <a:prstGeom prst="rect">
            <a:avLst/>
          </a:prstGeom>
          <a:noFill/>
        </p:spPr>
        <p:txBody>
          <a:bodyPr wrap="none" rtlCol="0">
            <a:spAutoFit/>
          </a:bodyPr>
          <a:lstStyle/>
          <a:p>
            <a:r>
              <a:rPr lang="en-US" b="1"/>
              <a:t>Classification Report</a:t>
            </a:r>
          </a:p>
        </p:txBody>
      </p:sp>
      <p:sp>
        <p:nvSpPr>
          <p:cNvPr id="8" name="TextBox 7">
            <a:extLst>
              <a:ext uri="{FF2B5EF4-FFF2-40B4-BE49-F238E27FC236}">
                <a16:creationId xmlns:a16="http://schemas.microsoft.com/office/drawing/2014/main" id="{3DC8BDBB-0912-90BE-EC28-B42C21511565}"/>
              </a:ext>
            </a:extLst>
          </p:cNvPr>
          <p:cNvSpPr txBox="1"/>
          <p:nvPr/>
        </p:nvSpPr>
        <p:spPr>
          <a:xfrm>
            <a:off x="6294998" y="1656528"/>
            <a:ext cx="1980029" cy="369332"/>
          </a:xfrm>
          <a:prstGeom prst="rect">
            <a:avLst/>
          </a:prstGeom>
          <a:noFill/>
        </p:spPr>
        <p:txBody>
          <a:bodyPr wrap="none" rtlCol="0">
            <a:spAutoFit/>
          </a:bodyPr>
          <a:lstStyle/>
          <a:p>
            <a:r>
              <a:rPr lang="en-US" b="1"/>
              <a:t>Confusion Matrix</a:t>
            </a:r>
          </a:p>
        </p:txBody>
      </p:sp>
    </p:spTree>
    <p:extLst>
      <p:ext uri="{BB962C8B-B14F-4D97-AF65-F5344CB8AC3E}">
        <p14:creationId xmlns:p14="http://schemas.microsoft.com/office/powerpoint/2010/main" val="3443899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B041E-F9B9-8581-7C42-7E9F0043DCF3}"/>
              </a:ext>
            </a:extLst>
          </p:cNvPr>
          <p:cNvSpPr>
            <a:spLocks noGrp="1"/>
          </p:cNvSpPr>
          <p:nvPr>
            <p:ph type="title"/>
          </p:nvPr>
        </p:nvSpPr>
        <p:spPr>
          <a:xfrm>
            <a:off x="838200" y="311995"/>
            <a:ext cx="8876071" cy="937444"/>
          </a:xfrm>
        </p:spPr>
        <p:txBody>
          <a:bodyPr wrap="square" anchor="b">
            <a:normAutofit/>
          </a:bodyPr>
          <a:lstStyle/>
          <a:p>
            <a:r>
              <a:rPr lang="en-CA"/>
              <a:t>Model Results – Regression Coefficients</a:t>
            </a:r>
          </a:p>
        </p:txBody>
      </p:sp>
      <p:graphicFrame>
        <p:nvGraphicFramePr>
          <p:cNvPr id="14" name="Table 13">
            <a:extLst>
              <a:ext uri="{FF2B5EF4-FFF2-40B4-BE49-F238E27FC236}">
                <a16:creationId xmlns:a16="http://schemas.microsoft.com/office/drawing/2014/main" id="{5BAC4BBB-499D-2C9F-C022-D7017504F041}"/>
              </a:ext>
            </a:extLst>
          </p:cNvPr>
          <p:cNvGraphicFramePr>
            <a:graphicFrameLocks noGrp="1"/>
          </p:cNvGraphicFramePr>
          <p:nvPr>
            <p:extLst>
              <p:ext uri="{D42A27DB-BD31-4B8C-83A1-F6EECF244321}">
                <p14:modId xmlns:p14="http://schemas.microsoft.com/office/powerpoint/2010/main" val="3116484177"/>
              </p:ext>
            </p:extLst>
          </p:nvPr>
        </p:nvGraphicFramePr>
        <p:xfrm>
          <a:off x="2757715" y="1494972"/>
          <a:ext cx="6313715" cy="4704162"/>
        </p:xfrm>
        <a:graphic>
          <a:graphicData uri="http://schemas.openxmlformats.org/drawingml/2006/table">
            <a:tbl>
              <a:tblPr>
                <a:tableStyleId>{5940675A-B579-460E-94D1-54222C63F5DA}</a:tableStyleId>
              </a:tblPr>
              <a:tblGrid>
                <a:gridCol w="1532455">
                  <a:extLst>
                    <a:ext uri="{9D8B030D-6E8A-4147-A177-3AD203B41FA5}">
                      <a16:colId xmlns:a16="http://schemas.microsoft.com/office/drawing/2014/main" val="3129889146"/>
                    </a:ext>
                  </a:extLst>
                </a:gridCol>
                <a:gridCol w="1195315">
                  <a:extLst>
                    <a:ext uri="{9D8B030D-6E8A-4147-A177-3AD203B41FA5}">
                      <a16:colId xmlns:a16="http://schemas.microsoft.com/office/drawing/2014/main" val="410750631"/>
                    </a:ext>
                  </a:extLst>
                </a:gridCol>
                <a:gridCol w="1195315">
                  <a:extLst>
                    <a:ext uri="{9D8B030D-6E8A-4147-A177-3AD203B41FA5}">
                      <a16:colId xmlns:a16="http://schemas.microsoft.com/office/drawing/2014/main" val="1914381861"/>
                    </a:ext>
                  </a:extLst>
                </a:gridCol>
                <a:gridCol w="1195315">
                  <a:extLst>
                    <a:ext uri="{9D8B030D-6E8A-4147-A177-3AD203B41FA5}">
                      <a16:colId xmlns:a16="http://schemas.microsoft.com/office/drawing/2014/main" val="4278638095"/>
                    </a:ext>
                  </a:extLst>
                </a:gridCol>
                <a:gridCol w="1195315">
                  <a:extLst>
                    <a:ext uri="{9D8B030D-6E8A-4147-A177-3AD203B41FA5}">
                      <a16:colId xmlns:a16="http://schemas.microsoft.com/office/drawing/2014/main" val="2474128801"/>
                    </a:ext>
                  </a:extLst>
                </a:gridCol>
              </a:tblGrid>
              <a:tr h="348342">
                <a:tc>
                  <a:txBody>
                    <a:bodyPr/>
                    <a:lstStyle/>
                    <a:p>
                      <a:pPr algn="l" fontAlgn="b"/>
                      <a:r>
                        <a:rPr lang="en-CA" sz="1400" b="1" u="none" strike="noStrike">
                          <a:solidFill>
                            <a:srgbClr val="000000"/>
                          </a:solidFill>
                          <a:effectLst/>
                        </a:rPr>
                        <a:t>Component</a:t>
                      </a:r>
                      <a:endParaRPr lang="en-CA" sz="1400" b="1" i="0" u="none" strike="noStrike">
                        <a:solidFill>
                          <a:srgbClr val="000000"/>
                        </a:solidFill>
                        <a:effectLst/>
                        <a:latin typeface="Calibri" panose="020F0502020204030204" pitchFamily="34" charset="0"/>
                      </a:endParaRPr>
                    </a:p>
                  </a:txBody>
                  <a:tcPr marL="7157" marR="7157" marT="7157" marB="0" anchor="ctr"/>
                </a:tc>
                <a:tc>
                  <a:txBody>
                    <a:bodyPr/>
                    <a:lstStyle/>
                    <a:p>
                      <a:pPr algn="l" fontAlgn="b"/>
                      <a:r>
                        <a:rPr lang="en-CA" sz="1400" b="1" u="none" strike="noStrike">
                          <a:solidFill>
                            <a:srgbClr val="000000"/>
                          </a:solidFill>
                          <a:effectLst/>
                        </a:rPr>
                        <a:t>Low (0)</a:t>
                      </a:r>
                      <a:endParaRPr lang="en-CA" sz="1400" b="1" i="0" u="none" strike="noStrike">
                        <a:solidFill>
                          <a:srgbClr val="000000"/>
                        </a:solidFill>
                        <a:effectLst/>
                        <a:latin typeface="Calibri" panose="020F0502020204030204" pitchFamily="34" charset="0"/>
                      </a:endParaRPr>
                    </a:p>
                  </a:txBody>
                  <a:tcPr marL="7157" marR="7157" marT="7157" marB="0" anchor="ctr"/>
                </a:tc>
                <a:tc>
                  <a:txBody>
                    <a:bodyPr/>
                    <a:lstStyle/>
                    <a:p>
                      <a:pPr algn="l" fontAlgn="b"/>
                      <a:r>
                        <a:rPr lang="en-CA" sz="1400" b="1" u="none" strike="noStrike">
                          <a:solidFill>
                            <a:srgbClr val="000000"/>
                          </a:solidFill>
                          <a:effectLst/>
                        </a:rPr>
                        <a:t>Medium (1)</a:t>
                      </a:r>
                      <a:endParaRPr lang="en-CA" sz="1400" b="1" i="0" u="none" strike="noStrike">
                        <a:solidFill>
                          <a:srgbClr val="000000"/>
                        </a:solidFill>
                        <a:effectLst/>
                        <a:latin typeface="Calibri" panose="020F0502020204030204" pitchFamily="34" charset="0"/>
                      </a:endParaRPr>
                    </a:p>
                  </a:txBody>
                  <a:tcPr marL="7157" marR="7157" marT="7157" marB="0" anchor="ctr"/>
                </a:tc>
                <a:tc>
                  <a:txBody>
                    <a:bodyPr/>
                    <a:lstStyle/>
                    <a:p>
                      <a:pPr algn="l" fontAlgn="b"/>
                      <a:r>
                        <a:rPr lang="en-CA" sz="1400" b="1" u="none" strike="noStrike">
                          <a:solidFill>
                            <a:srgbClr val="000000"/>
                          </a:solidFill>
                          <a:effectLst/>
                        </a:rPr>
                        <a:t>High (2)</a:t>
                      </a:r>
                      <a:endParaRPr lang="en-CA" sz="1400" b="1" i="0" u="none" strike="noStrike">
                        <a:solidFill>
                          <a:srgbClr val="000000"/>
                        </a:solidFill>
                        <a:effectLst/>
                        <a:latin typeface="Calibri" panose="020F0502020204030204" pitchFamily="34" charset="0"/>
                      </a:endParaRPr>
                    </a:p>
                  </a:txBody>
                  <a:tcPr marL="7157" marR="7157" marT="7157" marB="0" anchor="ctr"/>
                </a:tc>
                <a:tc>
                  <a:txBody>
                    <a:bodyPr/>
                    <a:lstStyle/>
                    <a:p>
                      <a:pPr algn="l" fontAlgn="b"/>
                      <a:r>
                        <a:rPr lang="en-CA" sz="1400" b="1" u="none" strike="noStrike">
                          <a:solidFill>
                            <a:srgbClr val="000000"/>
                          </a:solidFill>
                          <a:effectLst/>
                        </a:rPr>
                        <a:t>Very High (3)</a:t>
                      </a:r>
                      <a:endParaRPr lang="en-CA" sz="1400" b="1" i="0" u="none" strike="noStrike">
                        <a:solidFill>
                          <a:srgbClr val="000000"/>
                        </a:solidFill>
                        <a:effectLst/>
                        <a:latin typeface="Calibri" panose="020F0502020204030204" pitchFamily="34" charset="0"/>
                      </a:endParaRPr>
                    </a:p>
                  </a:txBody>
                  <a:tcPr marL="7157" marR="7157" marT="7157" marB="0" anchor="ctr"/>
                </a:tc>
                <a:extLst>
                  <a:ext uri="{0D108BD9-81ED-4DB2-BD59-A6C34878D82A}">
                    <a16:rowId xmlns:a16="http://schemas.microsoft.com/office/drawing/2014/main" val="2988122604"/>
                  </a:ext>
                </a:extLst>
              </a:tr>
              <a:tr h="241990">
                <a:tc>
                  <a:txBody>
                    <a:bodyPr/>
                    <a:lstStyle/>
                    <a:p>
                      <a:pPr algn="l" fontAlgn="b"/>
                      <a:r>
                        <a:rPr lang="en-CA" sz="1400" b="0" u="none" strike="noStrike">
                          <a:solidFill>
                            <a:srgbClr val="000000"/>
                          </a:solidFill>
                          <a:effectLst/>
                        </a:rPr>
                        <a:t>PC01</a:t>
                      </a:r>
                      <a:endParaRPr lang="en-CA" sz="1400" b="0" i="0" u="none" strike="noStrike">
                        <a:solidFill>
                          <a:srgbClr val="000000"/>
                        </a:solidFill>
                        <a:effectLst/>
                        <a:latin typeface="Calibri" panose="020F0502020204030204" pitchFamily="34" charset="0"/>
                      </a:endParaRPr>
                    </a:p>
                  </a:txBody>
                  <a:tcPr marL="7157" marR="7157" marT="7157" marB="0" anchor="b"/>
                </a:tc>
                <a:tc>
                  <a:txBody>
                    <a:bodyPr/>
                    <a:lstStyle/>
                    <a:p>
                      <a:pPr algn="r" fontAlgn="b"/>
                      <a:r>
                        <a:rPr lang="en-CA" sz="1400" b="0" u="none" strike="noStrike">
                          <a:solidFill>
                            <a:srgbClr val="000000"/>
                          </a:solidFill>
                          <a:effectLst/>
                        </a:rPr>
                        <a:t>2.56</a:t>
                      </a:r>
                      <a:endParaRPr lang="en-CA" sz="1400" b="0" i="0" u="none" strike="noStrike">
                        <a:solidFill>
                          <a:srgbClr val="000000"/>
                        </a:solidFill>
                        <a:effectLst/>
                        <a:latin typeface="Calibri" panose="020F0502020204030204" pitchFamily="34" charset="0"/>
                      </a:endParaRPr>
                    </a:p>
                  </a:txBody>
                  <a:tcPr marL="7157" marR="7157" marT="7157" marB="0" anchor="b"/>
                </a:tc>
                <a:tc>
                  <a:txBody>
                    <a:bodyPr/>
                    <a:lstStyle/>
                    <a:p>
                      <a:pPr algn="r" fontAlgn="b"/>
                      <a:r>
                        <a:rPr lang="en-CA" sz="1400" b="0" u="none" strike="noStrike">
                          <a:solidFill>
                            <a:srgbClr val="000000"/>
                          </a:solidFill>
                          <a:effectLst/>
                        </a:rPr>
                        <a:t>0.74</a:t>
                      </a:r>
                      <a:endParaRPr lang="en-CA" sz="1400" b="0" i="0" u="none" strike="noStrike">
                        <a:solidFill>
                          <a:srgbClr val="000000"/>
                        </a:solidFill>
                        <a:effectLst/>
                        <a:latin typeface="Calibri" panose="020F0502020204030204" pitchFamily="34" charset="0"/>
                      </a:endParaRPr>
                    </a:p>
                  </a:txBody>
                  <a:tcPr marL="7157" marR="7157" marT="7157" marB="0" anchor="b"/>
                </a:tc>
                <a:tc>
                  <a:txBody>
                    <a:bodyPr/>
                    <a:lstStyle/>
                    <a:p>
                      <a:pPr algn="r" fontAlgn="b"/>
                      <a:r>
                        <a:rPr lang="en-CA" sz="1400" b="0" u="none" strike="noStrike">
                          <a:solidFill>
                            <a:srgbClr val="000000"/>
                          </a:solidFill>
                          <a:effectLst/>
                        </a:rPr>
                        <a:t>-0.74</a:t>
                      </a:r>
                      <a:endParaRPr lang="en-CA" sz="1400" b="0" i="0" u="none" strike="noStrike">
                        <a:solidFill>
                          <a:srgbClr val="000000"/>
                        </a:solidFill>
                        <a:effectLst/>
                        <a:latin typeface="Calibri" panose="020F0502020204030204" pitchFamily="34" charset="0"/>
                      </a:endParaRPr>
                    </a:p>
                  </a:txBody>
                  <a:tcPr marL="7157" marR="7157" marT="7157" marB="0" anchor="b"/>
                </a:tc>
                <a:tc>
                  <a:txBody>
                    <a:bodyPr/>
                    <a:lstStyle/>
                    <a:p>
                      <a:pPr algn="r" fontAlgn="b"/>
                      <a:r>
                        <a:rPr lang="en-CA" sz="1400" b="0" u="none" strike="noStrike">
                          <a:solidFill>
                            <a:srgbClr val="000000"/>
                          </a:solidFill>
                          <a:effectLst/>
                        </a:rPr>
                        <a:t>-2.57</a:t>
                      </a:r>
                      <a:endParaRPr lang="en-CA" sz="1400" b="0" i="0" u="none" strike="noStrike">
                        <a:solidFill>
                          <a:srgbClr val="000000"/>
                        </a:solidFill>
                        <a:effectLst/>
                        <a:latin typeface="Calibri" panose="020F0502020204030204" pitchFamily="34" charset="0"/>
                      </a:endParaRPr>
                    </a:p>
                  </a:txBody>
                  <a:tcPr marL="7157" marR="7157" marT="7157" marB="0" anchor="b"/>
                </a:tc>
                <a:extLst>
                  <a:ext uri="{0D108BD9-81ED-4DB2-BD59-A6C34878D82A}">
                    <a16:rowId xmlns:a16="http://schemas.microsoft.com/office/drawing/2014/main" val="292887791"/>
                  </a:ext>
                </a:extLst>
              </a:tr>
              <a:tr h="241990">
                <a:tc>
                  <a:txBody>
                    <a:bodyPr/>
                    <a:lstStyle/>
                    <a:p>
                      <a:pPr algn="l" fontAlgn="b"/>
                      <a:r>
                        <a:rPr lang="en-CA" sz="1400" b="0" u="none" strike="noStrike">
                          <a:solidFill>
                            <a:srgbClr val="000000"/>
                          </a:solidFill>
                          <a:effectLst/>
                        </a:rPr>
                        <a:t>PC02</a:t>
                      </a:r>
                      <a:endParaRPr lang="en-CA" sz="1400" b="0" i="0" u="none" strike="noStrike">
                        <a:solidFill>
                          <a:srgbClr val="000000"/>
                        </a:solidFill>
                        <a:effectLst/>
                        <a:latin typeface="Calibri" panose="020F0502020204030204" pitchFamily="34" charset="0"/>
                      </a:endParaRPr>
                    </a:p>
                  </a:txBody>
                  <a:tcPr marL="7157" marR="7157" marT="7157" marB="0" anchor="b"/>
                </a:tc>
                <a:tc>
                  <a:txBody>
                    <a:bodyPr/>
                    <a:lstStyle/>
                    <a:p>
                      <a:pPr algn="r" fontAlgn="b"/>
                      <a:r>
                        <a:rPr lang="en-CA" sz="1400" b="0" u="none" strike="noStrike">
                          <a:solidFill>
                            <a:srgbClr val="000000"/>
                          </a:solidFill>
                          <a:effectLst/>
                        </a:rPr>
                        <a:t>7.09</a:t>
                      </a:r>
                      <a:endParaRPr lang="en-CA" sz="1400" b="0" i="0" u="none" strike="noStrike">
                        <a:solidFill>
                          <a:srgbClr val="000000"/>
                        </a:solidFill>
                        <a:effectLst/>
                        <a:latin typeface="Calibri" panose="020F0502020204030204" pitchFamily="34" charset="0"/>
                      </a:endParaRPr>
                    </a:p>
                  </a:txBody>
                  <a:tcPr marL="7157" marR="7157" marT="7157" marB="0" anchor="b"/>
                </a:tc>
                <a:tc>
                  <a:txBody>
                    <a:bodyPr/>
                    <a:lstStyle/>
                    <a:p>
                      <a:pPr algn="r" fontAlgn="b"/>
                      <a:r>
                        <a:rPr lang="en-CA" sz="1400" b="0" u="none" strike="noStrike">
                          <a:solidFill>
                            <a:srgbClr val="000000"/>
                          </a:solidFill>
                          <a:effectLst/>
                        </a:rPr>
                        <a:t>2.38</a:t>
                      </a:r>
                      <a:endParaRPr lang="en-CA" sz="1400" b="0" i="0" u="none" strike="noStrike">
                        <a:solidFill>
                          <a:srgbClr val="000000"/>
                        </a:solidFill>
                        <a:effectLst/>
                        <a:latin typeface="Calibri" panose="020F0502020204030204" pitchFamily="34" charset="0"/>
                      </a:endParaRPr>
                    </a:p>
                  </a:txBody>
                  <a:tcPr marL="7157" marR="7157" marT="7157" marB="0" anchor="b"/>
                </a:tc>
                <a:tc>
                  <a:txBody>
                    <a:bodyPr/>
                    <a:lstStyle/>
                    <a:p>
                      <a:pPr algn="r" fontAlgn="b"/>
                      <a:r>
                        <a:rPr lang="en-CA" sz="1400" b="0" u="none" strike="noStrike">
                          <a:solidFill>
                            <a:srgbClr val="000000"/>
                          </a:solidFill>
                          <a:effectLst/>
                        </a:rPr>
                        <a:t>-2.14</a:t>
                      </a:r>
                      <a:endParaRPr lang="en-CA" sz="1400" b="0" i="0" u="none" strike="noStrike">
                        <a:solidFill>
                          <a:srgbClr val="000000"/>
                        </a:solidFill>
                        <a:effectLst/>
                        <a:latin typeface="Calibri" panose="020F0502020204030204" pitchFamily="34" charset="0"/>
                      </a:endParaRPr>
                    </a:p>
                  </a:txBody>
                  <a:tcPr marL="7157" marR="7157" marT="7157" marB="0" anchor="b"/>
                </a:tc>
                <a:tc>
                  <a:txBody>
                    <a:bodyPr/>
                    <a:lstStyle/>
                    <a:p>
                      <a:pPr algn="r" fontAlgn="b"/>
                      <a:r>
                        <a:rPr lang="en-CA" sz="1400" b="0" u="none" strike="noStrike">
                          <a:solidFill>
                            <a:srgbClr val="000000"/>
                          </a:solidFill>
                          <a:effectLst/>
                        </a:rPr>
                        <a:t>-7.34</a:t>
                      </a:r>
                      <a:endParaRPr lang="en-CA" sz="1400" b="0" i="0" u="none" strike="noStrike">
                        <a:solidFill>
                          <a:srgbClr val="000000"/>
                        </a:solidFill>
                        <a:effectLst/>
                        <a:latin typeface="Calibri" panose="020F0502020204030204" pitchFamily="34" charset="0"/>
                      </a:endParaRPr>
                    </a:p>
                  </a:txBody>
                  <a:tcPr marL="7157" marR="7157" marT="7157" marB="0" anchor="b"/>
                </a:tc>
                <a:extLst>
                  <a:ext uri="{0D108BD9-81ED-4DB2-BD59-A6C34878D82A}">
                    <a16:rowId xmlns:a16="http://schemas.microsoft.com/office/drawing/2014/main" val="4154457461"/>
                  </a:ext>
                </a:extLst>
              </a:tr>
              <a:tr h="241990">
                <a:tc>
                  <a:txBody>
                    <a:bodyPr/>
                    <a:lstStyle/>
                    <a:p>
                      <a:pPr algn="l" fontAlgn="b"/>
                      <a:r>
                        <a:rPr lang="en-CA" sz="1400" b="0" u="none" strike="noStrike">
                          <a:solidFill>
                            <a:srgbClr val="000000"/>
                          </a:solidFill>
                          <a:effectLst/>
                        </a:rPr>
                        <a:t>PC03</a:t>
                      </a:r>
                      <a:endParaRPr lang="en-CA" sz="1400" b="0" i="0" u="none" strike="noStrike">
                        <a:solidFill>
                          <a:srgbClr val="000000"/>
                        </a:solidFill>
                        <a:effectLst/>
                        <a:latin typeface="Calibri" panose="020F0502020204030204" pitchFamily="34" charset="0"/>
                      </a:endParaRPr>
                    </a:p>
                  </a:txBody>
                  <a:tcPr marL="7157" marR="7157" marT="7157" marB="0" anchor="b"/>
                </a:tc>
                <a:tc>
                  <a:txBody>
                    <a:bodyPr/>
                    <a:lstStyle/>
                    <a:p>
                      <a:pPr algn="r" fontAlgn="b"/>
                      <a:r>
                        <a:rPr lang="en-CA" sz="1400" b="0" u="none" strike="noStrike">
                          <a:solidFill>
                            <a:srgbClr val="000000"/>
                          </a:solidFill>
                          <a:effectLst/>
                        </a:rPr>
                        <a:t>-7.06</a:t>
                      </a:r>
                      <a:endParaRPr lang="en-CA" sz="1400" b="0" i="0" u="none" strike="noStrike">
                        <a:solidFill>
                          <a:srgbClr val="000000"/>
                        </a:solidFill>
                        <a:effectLst/>
                        <a:latin typeface="Calibri" panose="020F0502020204030204" pitchFamily="34" charset="0"/>
                      </a:endParaRPr>
                    </a:p>
                  </a:txBody>
                  <a:tcPr marL="7157" marR="7157" marT="7157" marB="0" anchor="b"/>
                </a:tc>
                <a:tc>
                  <a:txBody>
                    <a:bodyPr/>
                    <a:lstStyle/>
                    <a:p>
                      <a:pPr algn="r" fontAlgn="b"/>
                      <a:r>
                        <a:rPr lang="en-CA" sz="1400" b="0" u="none" strike="noStrike">
                          <a:solidFill>
                            <a:srgbClr val="000000"/>
                          </a:solidFill>
                          <a:effectLst/>
                        </a:rPr>
                        <a:t>-2.34</a:t>
                      </a:r>
                      <a:endParaRPr lang="en-CA" sz="1400" b="0" i="0" u="none" strike="noStrike">
                        <a:solidFill>
                          <a:srgbClr val="000000"/>
                        </a:solidFill>
                        <a:effectLst/>
                        <a:latin typeface="Calibri" panose="020F0502020204030204" pitchFamily="34" charset="0"/>
                      </a:endParaRPr>
                    </a:p>
                  </a:txBody>
                  <a:tcPr marL="7157" marR="7157" marT="7157" marB="0" anchor="b"/>
                </a:tc>
                <a:tc>
                  <a:txBody>
                    <a:bodyPr/>
                    <a:lstStyle/>
                    <a:p>
                      <a:pPr algn="r" fontAlgn="b"/>
                      <a:r>
                        <a:rPr lang="en-CA" sz="1400" b="0" u="none" strike="noStrike">
                          <a:solidFill>
                            <a:srgbClr val="000000"/>
                          </a:solidFill>
                          <a:effectLst/>
                        </a:rPr>
                        <a:t>2.21</a:t>
                      </a:r>
                      <a:endParaRPr lang="en-CA" sz="1400" b="0" i="0" u="none" strike="noStrike">
                        <a:solidFill>
                          <a:srgbClr val="000000"/>
                        </a:solidFill>
                        <a:effectLst/>
                        <a:latin typeface="Calibri" panose="020F0502020204030204" pitchFamily="34" charset="0"/>
                      </a:endParaRPr>
                    </a:p>
                  </a:txBody>
                  <a:tcPr marL="7157" marR="7157" marT="7157" marB="0" anchor="b"/>
                </a:tc>
                <a:tc>
                  <a:txBody>
                    <a:bodyPr/>
                    <a:lstStyle/>
                    <a:p>
                      <a:pPr algn="r" fontAlgn="b"/>
                      <a:r>
                        <a:rPr lang="en-CA" sz="1400" b="0" u="none" strike="noStrike">
                          <a:solidFill>
                            <a:srgbClr val="000000"/>
                          </a:solidFill>
                          <a:effectLst/>
                        </a:rPr>
                        <a:t>7.19</a:t>
                      </a:r>
                      <a:endParaRPr lang="en-CA" sz="1400" b="0" i="0" u="none" strike="noStrike">
                        <a:solidFill>
                          <a:srgbClr val="000000"/>
                        </a:solidFill>
                        <a:effectLst/>
                        <a:latin typeface="Calibri" panose="020F0502020204030204" pitchFamily="34" charset="0"/>
                      </a:endParaRPr>
                    </a:p>
                  </a:txBody>
                  <a:tcPr marL="7157" marR="7157" marT="7157" marB="0" anchor="b"/>
                </a:tc>
                <a:extLst>
                  <a:ext uri="{0D108BD9-81ED-4DB2-BD59-A6C34878D82A}">
                    <a16:rowId xmlns:a16="http://schemas.microsoft.com/office/drawing/2014/main" val="2735440663"/>
                  </a:ext>
                </a:extLst>
              </a:tr>
              <a:tr h="241990">
                <a:tc>
                  <a:txBody>
                    <a:bodyPr/>
                    <a:lstStyle/>
                    <a:p>
                      <a:pPr algn="l" fontAlgn="b"/>
                      <a:r>
                        <a:rPr lang="en-CA" sz="1400" b="0" u="none" strike="noStrike">
                          <a:solidFill>
                            <a:srgbClr val="000000"/>
                          </a:solidFill>
                          <a:effectLst/>
                        </a:rPr>
                        <a:t>PC04</a:t>
                      </a:r>
                      <a:endParaRPr lang="en-CA" sz="1400" b="0" i="0" u="none" strike="noStrike">
                        <a:solidFill>
                          <a:srgbClr val="000000"/>
                        </a:solidFill>
                        <a:effectLst/>
                        <a:latin typeface="Calibri" panose="020F0502020204030204" pitchFamily="34" charset="0"/>
                      </a:endParaRPr>
                    </a:p>
                  </a:txBody>
                  <a:tcPr marL="7157" marR="7157" marT="7157" marB="0" anchor="b"/>
                </a:tc>
                <a:tc>
                  <a:txBody>
                    <a:bodyPr/>
                    <a:lstStyle/>
                    <a:p>
                      <a:pPr algn="r" fontAlgn="b"/>
                      <a:r>
                        <a:rPr lang="en-CA" sz="1400" b="0" u="none" strike="noStrike">
                          <a:solidFill>
                            <a:srgbClr val="000000"/>
                          </a:solidFill>
                          <a:effectLst/>
                        </a:rPr>
                        <a:t>-1.29</a:t>
                      </a:r>
                      <a:endParaRPr lang="en-CA" sz="1400" b="0" i="0" u="none" strike="noStrike">
                        <a:solidFill>
                          <a:srgbClr val="000000"/>
                        </a:solidFill>
                        <a:effectLst/>
                        <a:latin typeface="Calibri" panose="020F0502020204030204" pitchFamily="34" charset="0"/>
                      </a:endParaRPr>
                    </a:p>
                  </a:txBody>
                  <a:tcPr marL="7157" marR="7157" marT="7157" marB="0" anchor="b"/>
                </a:tc>
                <a:tc>
                  <a:txBody>
                    <a:bodyPr/>
                    <a:lstStyle/>
                    <a:p>
                      <a:pPr algn="r" fontAlgn="b"/>
                      <a:r>
                        <a:rPr lang="en-CA" sz="1400" b="0" u="none" strike="noStrike">
                          <a:solidFill>
                            <a:srgbClr val="000000"/>
                          </a:solidFill>
                          <a:effectLst/>
                        </a:rPr>
                        <a:t>-0.42</a:t>
                      </a:r>
                      <a:endParaRPr lang="en-CA" sz="1400" b="0" i="0" u="none" strike="noStrike">
                        <a:solidFill>
                          <a:srgbClr val="000000"/>
                        </a:solidFill>
                        <a:effectLst/>
                        <a:latin typeface="Calibri" panose="020F0502020204030204" pitchFamily="34" charset="0"/>
                      </a:endParaRPr>
                    </a:p>
                  </a:txBody>
                  <a:tcPr marL="7157" marR="7157" marT="7157" marB="0" anchor="b"/>
                </a:tc>
                <a:tc>
                  <a:txBody>
                    <a:bodyPr/>
                    <a:lstStyle/>
                    <a:p>
                      <a:pPr algn="r" fontAlgn="b"/>
                      <a:r>
                        <a:rPr lang="en-CA" sz="1400" b="0" u="none" strike="noStrike">
                          <a:solidFill>
                            <a:srgbClr val="000000"/>
                          </a:solidFill>
                          <a:effectLst/>
                        </a:rPr>
                        <a:t>0.57</a:t>
                      </a:r>
                      <a:endParaRPr lang="en-CA" sz="1400" b="0" i="0" u="none" strike="noStrike">
                        <a:solidFill>
                          <a:srgbClr val="000000"/>
                        </a:solidFill>
                        <a:effectLst/>
                        <a:latin typeface="Calibri" panose="020F0502020204030204" pitchFamily="34" charset="0"/>
                      </a:endParaRPr>
                    </a:p>
                  </a:txBody>
                  <a:tcPr marL="7157" marR="7157" marT="7157" marB="0" anchor="b"/>
                </a:tc>
                <a:tc>
                  <a:txBody>
                    <a:bodyPr/>
                    <a:lstStyle/>
                    <a:p>
                      <a:pPr algn="r" fontAlgn="b"/>
                      <a:r>
                        <a:rPr lang="en-CA" sz="1400" b="0" u="none" strike="noStrike">
                          <a:solidFill>
                            <a:srgbClr val="000000"/>
                          </a:solidFill>
                          <a:effectLst/>
                        </a:rPr>
                        <a:t>1.14</a:t>
                      </a:r>
                      <a:endParaRPr lang="en-CA" sz="1400" b="0" i="0" u="none" strike="noStrike">
                        <a:solidFill>
                          <a:srgbClr val="000000"/>
                        </a:solidFill>
                        <a:effectLst/>
                        <a:latin typeface="Calibri" panose="020F0502020204030204" pitchFamily="34" charset="0"/>
                      </a:endParaRPr>
                    </a:p>
                  </a:txBody>
                  <a:tcPr marL="7157" marR="7157" marT="7157" marB="0" anchor="b"/>
                </a:tc>
                <a:extLst>
                  <a:ext uri="{0D108BD9-81ED-4DB2-BD59-A6C34878D82A}">
                    <a16:rowId xmlns:a16="http://schemas.microsoft.com/office/drawing/2014/main" val="164895367"/>
                  </a:ext>
                </a:extLst>
              </a:tr>
              <a:tr h="241990">
                <a:tc>
                  <a:txBody>
                    <a:bodyPr/>
                    <a:lstStyle/>
                    <a:p>
                      <a:pPr algn="l" fontAlgn="b"/>
                      <a:r>
                        <a:rPr lang="en-CA" sz="1400" b="0" u="none" strike="noStrike">
                          <a:solidFill>
                            <a:srgbClr val="000000"/>
                          </a:solidFill>
                          <a:effectLst/>
                        </a:rPr>
                        <a:t>PC05</a:t>
                      </a:r>
                      <a:endParaRPr lang="en-CA" sz="1400" b="0" i="0" u="none" strike="noStrike">
                        <a:solidFill>
                          <a:srgbClr val="000000"/>
                        </a:solidFill>
                        <a:effectLst/>
                        <a:latin typeface="Calibri" panose="020F0502020204030204" pitchFamily="34" charset="0"/>
                      </a:endParaRPr>
                    </a:p>
                  </a:txBody>
                  <a:tcPr marL="7157" marR="7157" marT="7157" marB="0" anchor="b"/>
                </a:tc>
                <a:tc>
                  <a:txBody>
                    <a:bodyPr/>
                    <a:lstStyle/>
                    <a:p>
                      <a:pPr algn="r" fontAlgn="b"/>
                      <a:r>
                        <a:rPr lang="en-CA" sz="1400" b="0" u="none" strike="noStrike">
                          <a:solidFill>
                            <a:srgbClr val="000000"/>
                          </a:solidFill>
                          <a:effectLst/>
                        </a:rPr>
                        <a:t>-5.34</a:t>
                      </a:r>
                      <a:endParaRPr lang="en-CA" sz="1400" b="0" i="0" u="none" strike="noStrike">
                        <a:solidFill>
                          <a:srgbClr val="000000"/>
                        </a:solidFill>
                        <a:effectLst/>
                        <a:latin typeface="Calibri" panose="020F0502020204030204" pitchFamily="34" charset="0"/>
                      </a:endParaRPr>
                    </a:p>
                  </a:txBody>
                  <a:tcPr marL="7157" marR="7157" marT="7157" marB="0" anchor="b"/>
                </a:tc>
                <a:tc>
                  <a:txBody>
                    <a:bodyPr/>
                    <a:lstStyle/>
                    <a:p>
                      <a:pPr algn="r" fontAlgn="b"/>
                      <a:r>
                        <a:rPr lang="en-CA" sz="1400" b="0" u="none" strike="noStrike">
                          <a:solidFill>
                            <a:srgbClr val="000000"/>
                          </a:solidFill>
                          <a:effectLst/>
                        </a:rPr>
                        <a:t>-1.66</a:t>
                      </a:r>
                      <a:endParaRPr lang="en-CA" sz="1400" b="0" i="0" u="none" strike="noStrike">
                        <a:solidFill>
                          <a:srgbClr val="000000"/>
                        </a:solidFill>
                        <a:effectLst/>
                        <a:latin typeface="Calibri" panose="020F0502020204030204" pitchFamily="34" charset="0"/>
                      </a:endParaRPr>
                    </a:p>
                  </a:txBody>
                  <a:tcPr marL="7157" marR="7157" marT="7157" marB="0" anchor="b"/>
                </a:tc>
                <a:tc>
                  <a:txBody>
                    <a:bodyPr/>
                    <a:lstStyle/>
                    <a:p>
                      <a:pPr algn="r" fontAlgn="b"/>
                      <a:r>
                        <a:rPr lang="en-CA" sz="1400" b="0" u="none" strike="noStrike">
                          <a:solidFill>
                            <a:srgbClr val="000000"/>
                          </a:solidFill>
                          <a:effectLst/>
                        </a:rPr>
                        <a:t>1.71</a:t>
                      </a:r>
                      <a:endParaRPr lang="en-CA" sz="1400" b="0" i="0" u="none" strike="noStrike">
                        <a:solidFill>
                          <a:srgbClr val="000000"/>
                        </a:solidFill>
                        <a:effectLst/>
                        <a:latin typeface="Calibri" panose="020F0502020204030204" pitchFamily="34" charset="0"/>
                      </a:endParaRPr>
                    </a:p>
                  </a:txBody>
                  <a:tcPr marL="7157" marR="7157" marT="7157" marB="0" anchor="b"/>
                </a:tc>
                <a:tc>
                  <a:txBody>
                    <a:bodyPr/>
                    <a:lstStyle/>
                    <a:p>
                      <a:pPr algn="r" fontAlgn="b"/>
                      <a:r>
                        <a:rPr lang="en-CA" sz="1400" b="0" u="none" strike="noStrike">
                          <a:solidFill>
                            <a:srgbClr val="000000"/>
                          </a:solidFill>
                          <a:effectLst/>
                        </a:rPr>
                        <a:t>5.29</a:t>
                      </a:r>
                      <a:endParaRPr lang="en-CA" sz="1400" b="0" i="0" u="none" strike="noStrike">
                        <a:solidFill>
                          <a:srgbClr val="000000"/>
                        </a:solidFill>
                        <a:effectLst/>
                        <a:latin typeface="Calibri" panose="020F0502020204030204" pitchFamily="34" charset="0"/>
                      </a:endParaRPr>
                    </a:p>
                  </a:txBody>
                  <a:tcPr marL="7157" marR="7157" marT="7157" marB="0" anchor="b"/>
                </a:tc>
                <a:extLst>
                  <a:ext uri="{0D108BD9-81ED-4DB2-BD59-A6C34878D82A}">
                    <a16:rowId xmlns:a16="http://schemas.microsoft.com/office/drawing/2014/main" val="4151398085"/>
                  </a:ext>
                </a:extLst>
              </a:tr>
              <a:tr h="241990">
                <a:tc>
                  <a:txBody>
                    <a:bodyPr/>
                    <a:lstStyle/>
                    <a:p>
                      <a:pPr algn="l" fontAlgn="b"/>
                      <a:r>
                        <a:rPr lang="en-CA" sz="1400" b="0" u="none" strike="noStrike">
                          <a:solidFill>
                            <a:srgbClr val="000000"/>
                          </a:solidFill>
                          <a:effectLst/>
                        </a:rPr>
                        <a:t>PC06</a:t>
                      </a:r>
                      <a:endParaRPr lang="en-CA" sz="1400" b="0" i="0" u="none" strike="noStrike">
                        <a:solidFill>
                          <a:srgbClr val="000000"/>
                        </a:solidFill>
                        <a:effectLst/>
                        <a:latin typeface="Calibri" panose="020F0502020204030204" pitchFamily="34" charset="0"/>
                      </a:endParaRPr>
                    </a:p>
                  </a:txBody>
                  <a:tcPr marL="7157" marR="7157" marT="7157" marB="0" anchor="b"/>
                </a:tc>
                <a:tc>
                  <a:txBody>
                    <a:bodyPr/>
                    <a:lstStyle/>
                    <a:p>
                      <a:pPr algn="r" fontAlgn="b"/>
                      <a:r>
                        <a:rPr lang="en-CA" sz="1400" b="0" u="none" strike="noStrike">
                          <a:solidFill>
                            <a:srgbClr val="000000"/>
                          </a:solidFill>
                          <a:effectLst/>
                        </a:rPr>
                        <a:t>-24.05</a:t>
                      </a:r>
                      <a:endParaRPr lang="en-CA" sz="1400" b="0" i="0" u="none" strike="noStrike">
                        <a:solidFill>
                          <a:srgbClr val="000000"/>
                        </a:solidFill>
                        <a:effectLst/>
                        <a:latin typeface="Calibri" panose="020F0502020204030204" pitchFamily="34" charset="0"/>
                      </a:endParaRPr>
                    </a:p>
                  </a:txBody>
                  <a:tcPr marL="7157" marR="7157" marT="7157" marB="0" anchor="b"/>
                </a:tc>
                <a:tc>
                  <a:txBody>
                    <a:bodyPr/>
                    <a:lstStyle/>
                    <a:p>
                      <a:pPr algn="r" fontAlgn="b"/>
                      <a:r>
                        <a:rPr lang="en-CA" sz="1400" b="0" u="none" strike="noStrike">
                          <a:solidFill>
                            <a:srgbClr val="000000"/>
                          </a:solidFill>
                          <a:effectLst/>
                        </a:rPr>
                        <a:t>-7.70</a:t>
                      </a:r>
                      <a:endParaRPr lang="en-CA" sz="1400" b="0" i="0" u="none" strike="noStrike">
                        <a:solidFill>
                          <a:srgbClr val="000000"/>
                        </a:solidFill>
                        <a:effectLst/>
                        <a:latin typeface="Calibri" panose="020F0502020204030204" pitchFamily="34" charset="0"/>
                      </a:endParaRPr>
                    </a:p>
                  </a:txBody>
                  <a:tcPr marL="7157" marR="7157" marT="7157" marB="0" anchor="b"/>
                </a:tc>
                <a:tc>
                  <a:txBody>
                    <a:bodyPr/>
                    <a:lstStyle/>
                    <a:p>
                      <a:pPr algn="r" fontAlgn="b"/>
                      <a:r>
                        <a:rPr lang="en-CA" sz="1400" b="0" u="none" strike="noStrike">
                          <a:solidFill>
                            <a:srgbClr val="000000"/>
                          </a:solidFill>
                          <a:effectLst/>
                          <a:highlight>
                            <a:srgbClr val="FFFF00"/>
                          </a:highlight>
                        </a:rPr>
                        <a:t>7.86</a:t>
                      </a:r>
                      <a:endParaRPr lang="en-CA" sz="1400" b="0" i="0" u="none" strike="noStrike">
                        <a:solidFill>
                          <a:srgbClr val="000000"/>
                        </a:solidFill>
                        <a:effectLst/>
                        <a:highlight>
                          <a:srgbClr val="FFFF00"/>
                        </a:highlight>
                        <a:latin typeface="Calibri" panose="020F0502020204030204" pitchFamily="34" charset="0"/>
                      </a:endParaRPr>
                    </a:p>
                  </a:txBody>
                  <a:tcPr marL="7157" marR="7157" marT="7157" marB="0" anchor="b"/>
                </a:tc>
                <a:tc>
                  <a:txBody>
                    <a:bodyPr/>
                    <a:lstStyle/>
                    <a:p>
                      <a:pPr algn="r" fontAlgn="b"/>
                      <a:r>
                        <a:rPr lang="en-CA" sz="1400" b="0" u="none" strike="noStrike">
                          <a:solidFill>
                            <a:srgbClr val="000000"/>
                          </a:solidFill>
                          <a:effectLst/>
                          <a:highlight>
                            <a:srgbClr val="FFFF00"/>
                          </a:highlight>
                        </a:rPr>
                        <a:t>23.89</a:t>
                      </a:r>
                      <a:endParaRPr lang="en-CA" sz="1400" b="0" i="0" u="none" strike="noStrike">
                        <a:solidFill>
                          <a:srgbClr val="000000"/>
                        </a:solidFill>
                        <a:effectLst/>
                        <a:highlight>
                          <a:srgbClr val="FFFF00"/>
                        </a:highlight>
                        <a:latin typeface="Calibri" panose="020F0502020204030204" pitchFamily="34" charset="0"/>
                      </a:endParaRPr>
                    </a:p>
                  </a:txBody>
                  <a:tcPr marL="7157" marR="7157" marT="7157" marB="0" anchor="b"/>
                </a:tc>
                <a:extLst>
                  <a:ext uri="{0D108BD9-81ED-4DB2-BD59-A6C34878D82A}">
                    <a16:rowId xmlns:a16="http://schemas.microsoft.com/office/drawing/2014/main" val="1995567614"/>
                  </a:ext>
                </a:extLst>
              </a:tr>
              <a:tr h="241990">
                <a:tc>
                  <a:txBody>
                    <a:bodyPr/>
                    <a:lstStyle/>
                    <a:p>
                      <a:pPr algn="l" fontAlgn="b"/>
                      <a:r>
                        <a:rPr lang="en-CA" sz="1400" b="0" u="none" strike="noStrike">
                          <a:solidFill>
                            <a:srgbClr val="000000"/>
                          </a:solidFill>
                          <a:effectLst/>
                        </a:rPr>
                        <a:t>PC07</a:t>
                      </a:r>
                      <a:endParaRPr lang="en-CA" sz="1400" b="0" i="0" u="none" strike="noStrike">
                        <a:solidFill>
                          <a:srgbClr val="000000"/>
                        </a:solidFill>
                        <a:effectLst/>
                        <a:latin typeface="Calibri" panose="020F0502020204030204" pitchFamily="34" charset="0"/>
                      </a:endParaRPr>
                    </a:p>
                  </a:txBody>
                  <a:tcPr marL="7157" marR="7157" marT="7157" marB="0" anchor="b"/>
                </a:tc>
                <a:tc>
                  <a:txBody>
                    <a:bodyPr/>
                    <a:lstStyle/>
                    <a:p>
                      <a:pPr algn="r" fontAlgn="b"/>
                      <a:r>
                        <a:rPr lang="en-CA" sz="1400" b="0" u="none" strike="noStrike">
                          <a:solidFill>
                            <a:srgbClr val="000000"/>
                          </a:solidFill>
                          <a:effectLst/>
                        </a:rPr>
                        <a:t>2.60</a:t>
                      </a:r>
                      <a:endParaRPr lang="en-CA" sz="1400" b="0" i="0" u="none" strike="noStrike">
                        <a:solidFill>
                          <a:srgbClr val="000000"/>
                        </a:solidFill>
                        <a:effectLst/>
                        <a:latin typeface="Calibri" panose="020F0502020204030204" pitchFamily="34" charset="0"/>
                      </a:endParaRPr>
                    </a:p>
                  </a:txBody>
                  <a:tcPr marL="7157" marR="7157" marT="7157" marB="0" anchor="b"/>
                </a:tc>
                <a:tc>
                  <a:txBody>
                    <a:bodyPr/>
                    <a:lstStyle/>
                    <a:p>
                      <a:pPr algn="r" fontAlgn="b"/>
                      <a:r>
                        <a:rPr lang="en-CA" sz="1400" b="0" u="none" strike="noStrike">
                          <a:solidFill>
                            <a:srgbClr val="000000"/>
                          </a:solidFill>
                          <a:effectLst/>
                        </a:rPr>
                        <a:t>0.74</a:t>
                      </a:r>
                      <a:endParaRPr lang="en-CA" sz="1400" b="0" i="0" u="none" strike="noStrike">
                        <a:solidFill>
                          <a:srgbClr val="000000"/>
                        </a:solidFill>
                        <a:effectLst/>
                        <a:latin typeface="Calibri" panose="020F0502020204030204" pitchFamily="34" charset="0"/>
                      </a:endParaRPr>
                    </a:p>
                  </a:txBody>
                  <a:tcPr marL="7157" marR="7157" marT="7157" marB="0" anchor="b"/>
                </a:tc>
                <a:tc>
                  <a:txBody>
                    <a:bodyPr/>
                    <a:lstStyle/>
                    <a:p>
                      <a:pPr algn="r" fontAlgn="b"/>
                      <a:r>
                        <a:rPr lang="en-CA" sz="1400" b="0" u="none" strike="noStrike">
                          <a:solidFill>
                            <a:srgbClr val="000000"/>
                          </a:solidFill>
                          <a:effectLst/>
                        </a:rPr>
                        <a:t>-0.84</a:t>
                      </a:r>
                      <a:endParaRPr lang="en-CA" sz="1400" b="0" i="0" u="none" strike="noStrike">
                        <a:solidFill>
                          <a:srgbClr val="000000"/>
                        </a:solidFill>
                        <a:effectLst/>
                        <a:latin typeface="Calibri" panose="020F0502020204030204" pitchFamily="34" charset="0"/>
                      </a:endParaRPr>
                    </a:p>
                  </a:txBody>
                  <a:tcPr marL="7157" marR="7157" marT="7157" marB="0" anchor="b"/>
                </a:tc>
                <a:tc>
                  <a:txBody>
                    <a:bodyPr/>
                    <a:lstStyle/>
                    <a:p>
                      <a:pPr algn="r" fontAlgn="b"/>
                      <a:r>
                        <a:rPr lang="en-CA" sz="1400" b="0" u="none" strike="noStrike">
                          <a:solidFill>
                            <a:srgbClr val="000000"/>
                          </a:solidFill>
                          <a:effectLst/>
                        </a:rPr>
                        <a:t>-2.50</a:t>
                      </a:r>
                      <a:endParaRPr lang="en-CA" sz="1400" b="0" i="0" u="none" strike="noStrike">
                        <a:solidFill>
                          <a:srgbClr val="000000"/>
                        </a:solidFill>
                        <a:effectLst/>
                        <a:latin typeface="Calibri" panose="020F0502020204030204" pitchFamily="34" charset="0"/>
                      </a:endParaRPr>
                    </a:p>
                  </a:txBody>
                  <a:tcPr marL="7157" marR="7157" marT="7157" marB="0" anchor="b"/>
                </a:tc>
                <a:extLst>
                  <a:ext uri="{0D108BD9-81ED-4DB2-BD59-A6C34878D82A}">
                    <a16:rowId xmlns:a16="http://schemas.microsoft.com/office/drawing/2014/main" val="1579943570"/>
                  </a:ext>
                </a:extLst>
              </a:tr>
              <a:tr h="241990">
                <a:tc>
                  <a:txBody>
                    <a:bodyPr/>
                    <a:lstStyle/>
                    <a:p>
                      <a:pPr algn="l" fontAlgn="b"/>
                      <a:r>
                        <a:rPr lang="en-CA" sz="1400" b="0" u="none" strike="noStrike">
                          <a:solidFill>
                            <a:srgbClr val="000000"/>
                          </a:solidFill>
                          <a:effectLst/>
                        </a:rPr>
                        <a:t>PC08</a:t>
                      </a:r>
                      <a:endParaRPr lang="en-CA" sz="1400" b="0" i="0" u="none" strike="noStrike">
                        <a:solidFill>
                          <a:srgbClr val="000000"/>
                        </a:solidFill>
                        <a:effectLst/>
                        <a:latin typeface="Calibri" panose="020F0502020204030204" pitchFamily="34" charset="0"/>
                      </a:endParaRPr>
                    </a:p>
                  </a:txBody>
                  <a:tcPr marL="7157" marR="7157" marT="7157" marB="0" anchor="b"/>
                </a:tc>
                <a:tc>
                  <a:txBody>
                    <a:bodyPr/>
                    <a:lstStyle/>
                    <a:p>
                      <a:pPr algn="r" fontAlgn="b"/>
                      <a:r>
                        <a:rPr lang="en-CA" sz="1400" b="0" u="none" strike="noStrike">
                          <a:solidFill>
                            <a:srgbClr val="000000"/>
                          </a:solidFill>
                          <a:effectLst/>
                        </a:rPr>
                        <a:t>5.69</a:t>
                      </a:r>
                      <a:endParaRPr lang="en-CA" sz="1400" b="0" i="0" u="none" strike="noStrike">
                        <a:solidFill>
                          <a:srgbClr val="000000"/>
                        </a:solidFill>
                        <a:effectLst/>
                        <a:latin typeface="Calibri" panose="020F0502020204030204" pitchFamily="34" charset="0"/>
                      </a:endParaRPr>
                    </a:p>
                  </a:txBody>
                  <a:tcPr marL="7157" marR="7157" marT="7157" marB="0" anchor="b"/>
                </a:tc>
                <a:tc>
                  <a:txBody>
                    <a:bodyPr/>
                    <a:lstStyle/>
                    <a:p>
                      <a:pPr algn="r" fontAlgn="b"/>
                      <a:r>
                        <a:rPr lang="en-CA" sz="1400" b="0" u="none" strike="noStrike">
                          <a:solidFill>
                            <a:srgbClr val="000000"/>
                          </a:solidFill>
                          <a:effectLst/>
                        </a:rPr>
                        <a:t>1.85</a:t>
                      </a:r>
                      <a:endParaRPr lang="en-CA" sz="1400" b="0" i="0" u="none" strike="noStrike">
                        <a:solidFill>
                          <a:srgbClr val="000000"/>
                        </a:solidFill>
                        <a:effectLst/>
                        <a:latin typeface="Calibri" panose="020F0502020204030204" pitchFamily="34" charset="0"/>
                      </a:endParaRPr>
                    </a:p>
                  </a:txBody>
                  <a:tcPr marL="7157" marR="7157" marT="7157" marB="0" anchor="b"/>
                </a:tc>
                <a:tc>
                  <a:txBody>
                    <a:bodyPr/>
                    <a:lstStyle/>
                    <a:p>
                      <a:pPr algn="r" fontAlgn="b"/>
                      <a:r>
                        <a:rPr lang="en-CA" sz="1400" b="0" u="none" strike="noStrike">
                          <a:solidFill>
                            <a:srgbClr val="000000"/>
                          </a:solidFill>
                          <a:effectLst/>
                        </a:rPr>
                        <a:t>-1.80</a:t>
                      </a:r>
                      <a:endParaRPr lang="en-CA" sz="1400" b="0" i="0" u="none" strike="noStrike">
                        <a:solidFill>
                          <a:srgbClr val="000000"/>
                        </a:solidFill>
                        <a:effectLst/>
                        <a:latin typeface="Calibri" panose="020F0502020204030204" pitchFamily="34" charset="0"/>
                      </a:endParaRPr>
                    </a:p>
                  </a:txBody>
                  <a:tcPr marL="7157" marR="7157" marT="7157" marB="0" anchor="b"/>
                </a:tc>
                <a:tc>
                  <a:txBody>
                    <a:bodyPr/>
                    <a:lstStyle/>
                    <a:p>
                      <a:pPr algn="r" fontAlgn="b"/>
                      <a:r>
                        <a:rPr lang="en-CA" sz="1400" b="0" u="none" strike="noStrike">
                          <a:solidFill>
                            <a:srgbClr val="000000"/>
                          </a:solidFill>
                          <a:effectLst/>
                        </a:rPr>
                        <a:t>-5.75</a:t>
                      </a:r>
                      <a:endParaRPr lang="en-CA" sz="1400" b="0" i="0" u="none" strike="noStrike">
                        <a:solidFill>
                          <a:srgbClr val="000000"/>
                        </a:solidFill>
                        <a:effectLst/>
                        <a:latin typeface="Calibri" panose="020F0502020204030204" pitchFamily="34" charset="0"/>
                      </a:endParaRPr>
                    </a:p>
                  </a:txBody>
                  <a:tcPr marL="7157" marR="7157" marT="7157" marB="0" anchor="b"/>
                </a:tc>
                <a:extLst>
                  <a:ext uri="{0D108BD9-81ED-4DB2-BD59-A6C34878D82A}">
                    <a16:rowId xmlns:a16="http://schemas.microsoft.com/office/drawing/2014/main" val="1425725431"/>
                  </a:ext>
                </a:extLst>
              </a:tr>
              <a:tr h="241990">
                <a:tc>
                  <a:txBody>
                    <a:bodyPr/>
                    <a:lstStyle/>
                    <a:p>
                      <a:pPr algn="l" fontAlgn="b"/>
                      <a:r>
                        <a:rPr lang="en-CA" sz="1400" b="0" u="none" strike="noStrike">
                          <a:solidFill>
                            <a:srgbClr val="000000"/>
                          </a:solidFill>
                          <a:effectLst/>
                        </a:rPr>
                        <a:t>PC09</a:t>
                      </a:r>
                      <a:endParaRPr lang="en-CA" sz="1400" b="0" i="0" u="none" strike="noStrike">
                        <a:solidFill>
                          <a:srgbClr val="000000"/>
                        </a:solidFill>
                        <a:effectLst/>
                        <a:latin typeface="Calibri" panose="020F0502020204030204" pitchFamily="34" charset="0"/>
                      </a:endParaRPr>
                    </a:p>
                  </a:txBody>
                  <a:tcPr marL="7157" marR="7157" marT="7157" marB="0" anchor="b"/>
                </a:tc>
                <a:tc>
                  <a:txBody>
                    <a:bodyPr/>
                    <a:lstStyle/>
                    <a:p>
                      <a:pPr algn="r" fontAlgn="b"/>
                      <a:r>
                        <a:rPr lang="en-CA" sz="1400" b="0" u="none" strike="noStrike">
                          <a:solidFill>
                            <a:srgbClr val="000000"/>
                          </a:solidFill>
                          <a:effectLst/>
                        </a:rPr>
                        <a:t>-2.25</a:t>
                      </a:r>
                      <a:endParaRPr lang="en-CA" sz="1400" b="0" i="0" u="none" strike="noStrike">
                        <a:solidFill>
                          <a:srgbClr val="000000"/>
                        </a:solidFill>
                        <a:effectLst/>
                        <a:latin typeface="Calibri" panose="020F0502020204030204" pitchFamily="34" charset="0"/>
                      </a:endParaRPr>
                    </a:p>
                  </a:txBody>
                  <a:tcPr marL="7157" marR="7157" marT="7157" marB="0" anchor="b"/>
                </a:tc>
                <a:tc>
                  <a:txBody>
                    <a:bodyPr/>
                    <a:lstStyle/>
                    <a:p>
                      <a:pPr algn="r" fontAlgn="b"/>
                      <a:r>
                        <a:rPr lang="en-CA" sz="1400" b="0" u="none" strike="noStrike">
                          <a:solidFill>
                            <a:srgbClr val="000000"/>
                          </a:solidFill>
                          <a:effectLst/>
                        </a:rPr>
                        <a:t>-0.75</a:t>
                      </a:r>
                      <a:endParaRPr lang="en-CA" sz="1400" b="0" i="0" u="none" strike="noStrike">
                        <a:solidFill>
                          <a:srgbClr val="000000"/>
                        </a:solidFill>
                        <a:effectLst/>
                        <a:latin typeface="Calibri" panose="020F0502020204030204" pitchFamily="34" charset="0"/>
                      </a:endParaRPr>
                    </a:p>
                  </a:txBody>
                  <a:tcPr marL="7157" marR="7157" marT="7157" marB="0" anchor="b"/>
                </a:tc>
                <a:tc>
                  <a:txBody>
                    <a:bodyPr/>
                    <a:lstStyle/>
                    <a:p>
                      <a:pPr algn="r" fontAlgn="b"/>
                      <a:r>
                        <a:rPr lang="en-CA" sz="1400" b="0" u="none" strike="noStrike">
                          <a:solidFill>
                            <a:srgbClr val="000000"/>
                          </a:solidFill>
                          <a:effectLst/>
                        </a:rPr>
                        <a:t>0.82</a:t>
                      </a:r>
                      <a:endParaRPr lang="en-CA" sz="1400" b="0" i="0" u="none" strike="noStrike">
                        <a:solidFill>
                          <a:srgbClr val="000000"/>
                        </a:solidFill>
                        <a:effectLst/>
                        <a:latin typeface="Calibri" panose="020F0502020204030204" pitchFamily="34" charset="0"/>
                      </a:endParaRPr>
                    </a:p>
                  </a:txBody>
                  <a:tcPr marL="7157" marR="7157" marT="7157" marB="0" anchor="b"/>
                </a:tc>
                <a:tc>
                  <a:txBody>
                    <a:bodyPr/>
                    <a:lstStyle/>
                    <a:p>
                      <a:pPr algn="r" fontAlgn="b"/>
                      <a:r>
                        <a:rPr lang="en-CA" sz="1400" b="0" u="none" strike="noStrike">
                          <a:solidFill>
                            <a:srgbClr val="000000"/>
                          </a:solidFill>
                          <a:effectLst/>
                        </a:rPr>
                        <a:t>2.19</a:t>
                      </a:r>
                      <a:endParaRPr lang="en-CA" sz="1400" b="0" i="0" u="none" strike="noStrike">
                        <a:solidFill>
                          <a:srgbClr val="000000"/>
                        </a:solidFill>
                        <a:effectLst/>
                        <a:latin typeface="Calibri" panose="020F0502020204030204" pitchFamily="34" charset="0"/>
                      </a:endParaRPr>
                    </a:p>
                  </a:txBody>
                  <a:tcPr marL="7157" marR="7157" marT="7157" marB="0" anchor="b"/>
                </a:tc>
                <a:extLst>
                  <a:ext uri="{0D108BD9-81ED-4DB2-BD59-A6C34878D82A}">
                    <a16:rowId xmlns:a16="http://schemas.microsoft.com/office/drawing/2014/main" val="2848807729"/>
                  </a:ext>
                </a:extLst>
              </a:tr>
              <a:tr h="241990">
                <a:tc>
                  <a:txBody>
                    <a:bodyPr/>
                    <a:lstStyle/>
                    <a:p>
                      <a:pPr algn="l" fontAlgn="b"/>
                      <a:r>
                        <a:rPr lang="en-CA" sz="1400" b="0" u="none" strike="noStrike">
                          <a:solidFill>
                            <a:srgbClr val="000000"/>
                          </a:solidFill>
                          <a:effectLst/>
                        </a:rPr>
                        <a:t>PC10</a:t>
                      </a:r>
                      <a:endParaRPr lang="en-CA" sz="1400" b="0" i="0" u="none" strike="noStrike">
                        <a:solidFill>
                          <a:srgbClr val="000000"/>
                        </a:solidFill>
                        <a:effectLst/>
                        <a:latin typeface="Calibri" panose="020F0502020204030204" pitchFamily="34" charset="0"/>
                      </a:endParaRPr>
                    </a:p>
                  </a:txBody>
                  <a:tcPr marL="7157" marR="7157" marT="7157" marB="0" anchor="b"/>
                </a:tc>
                <a:tc>
                  <a:txBody>
                    <a:bodyPr/>
                    <a:lstStyle/>
                    <a:p>
                      <a:pPr algn="r" fontAlgn="b"/>
                      <a:r>
                        <a:rPr lang="en-CA" sz="1400" b="0" u="none" strike="noStrike">
                          <a:solidFill>
                            <a:srgbClr val="000000"/>
                          </a:solidFill>
                          <a:effectLst/>
                        </a:rPr>
                        <a:t>21.49</a:t>
                      </a:r>
                      <a:endParaRPr lang="en-CA" sz="1400" b="0" i="0" u="none" strike="noStrike">
                        <a:solidFill>
                          <a:srgbClr val="000000"/>
                        </a:solidFill>
                        <a:effectLst/>
                        <a:latin typeface="Calibri" panose="020F0502020204030204" pitchFamily="34" charset="0"/>
                      </a:endParaRPr>
                    </a:p>
                  </a:txBody>
                  <a:tcPr marL="7157" marR="7157" marT="7157" marB="0" anchor="b"/>
                </a:tc>
                <a:tc>
                  <a:txBody>
                    <a:bodyPr/>
                    <a:lstStyle/>
                    <a:p>
                      <a:pPr algn="r" fontAlgn="b"/>
                      <a:r>
                        <a:rPr lang="en-CA" sz="1400" b="0" u="none" strike="noStrike">
                          <a:solidFill>
                            <a:srgbClr val="000000"/>
                          </a:solidFill>
                          <a:effectLst/>
                        </a:rPr>
                        <a:t>7.03</a:t>
                      </a:r>
                      <a:endParaRPr lang="en-CA" sz="1400" b="0" i="0" u="none" strike="noStrike">
                        <a:solidFill>
                          <a:srgbClr val="000000"/>
                        </a:solidFill>
                        <a:effectLst/>
                        <a:latin typeface="Calibri" panose="020F0502020204030204" pitchFamily="34" charset="0"/>
                      </a:endParaRPr>
                    </a:p>
                  </a:txBody>
                  <a:tcPr marL="7157" marR="7157" marT="7157" marB="0" anchor="b"/>
                </a:tc>
                <a:tc>
                  <a:txBody>
                    <a:bodyPr/>
                    <a:lstStyle/>
                    <a:p>
                      <a:pPr algn="r" fontAlgn="b"/>
                      <a:r>
                        <a:rPr lang="en-CA" sz="1400" b="0" u="none" strike="noStrike">
                          <a:solidFill>
                            <a:srgbClr val="000000"/>
                          </a:solidFill>
                          <a:effectLst/>
                        </a:rPr>
                        <a:t>-7.09</a:t>
                      </a:r>
                      <a:endParaRPr lang="en-CA" sz="1400" b="0" i="0" u="none" strike="noStrike">
                        <a:solidFill>
                          <a:srgbClr val="000000"/>
                        </a:solidFill>
                        <a:effectLst/>
                        <a:latin typeface="Calibri" panose="020F0502020204030204" pitchFamily="34" charset="0"/>
                      </a:endParaRPr>
                    </a:p>
                  </a:txBody>
                  <a:tcPr marL="7157" marR="7157" marT="7157" marB="0" anchor="b"/>
                </a:tc>
                <a:tc>
                  <a:txBody>
                    <a:bodyPr/>
                    <a:lstStyle/>
                    <a:p>
                      <a:pPr algn="r" fontAlgn="b"/>
                      <a:r>
                        <a:rPr lang="en-CA" sz="1400" b="0" u="none" strike="noStrike">
                          <a:solidFill>
                            <a:srgbClr val="000000"/>
                          </a:solidFill>
                          <a:effectLst/>
                        </a:rPr>
                        <a:t>-21.44</a:t>
                      </a:r>
                      <a:endParaRPr lang="en-CA" sz="1400" b="0" i="0" u="none" strike="noStrike">
                        <a:solidFill>
                          <a:srgbClr val="000000"/>
                        </a:solidFill>
                        <a:effectLst/>
                        <a:latin typeface="Calibri" panose="020F0502020204030204" pitchFamily="34" charset="0"/>
                      </a:endParaRPr>
                    </a:p>
                  </a:txBody>
                  <a:tcPr marL="7157" marR="7157" marT="7157" marB="0" anchor="b"/>
                </a:tc>
                <a:extLst>
                  <a:ext uri="{0D108BD9-81ED-4DB2-BD59-A6C34878D82A}">
                    <a16:rowId xmlns:a16="http://schemas.microsoft.com/office/drawing/2014/main" val="3790829149"/>
                  </a:ext>
                </a:extLst>
              </a:tr>
              <a:tr h="241990">
                <a:tc>
                  <a:txBody>
                    <a:bodyPr/>
                    <a:lstStyle/>
                    <a:p>
                      <a:pPr algn="l" fontAlgn="b"/>
                      <a:r>
                        <a:rPr lang="en-CA" sz="1400" b="0" u="none" strike="noStrike">
                          <a:solidFill>
                            <a:srgbClr val="000000"/>
                          </a:solidFill>
                          <a:effectLst/>
                        </a:rPr>
                        <a:t>PC11</a:t>
                      </a:r>
                      <a:endParaRPr lang="en-CA" sz="1400" b="0" i="0" u="none" strike="noStrike">
                        <a:solidFill>
                          <a:srgbClr val="000000"/>
                        </a:solidFill>
                        <a:effectLst/>
                        <a:latin typeface="Calibri" panose="020F0502020204030204" pitchFamily="34" charset="0"/>
                      </a:endParaRPr>
                    </a:p>
                  </a:txBody>
                  <a:tcPr marL="7157" marR="7157" marT="7157" marB="0" anchor="b"/>
                </a:tc>
                <a:tc>
                  <a:txBody>
                    <a:bodyPr/>
                    <a:lstStyle/>
                    <a:p>
                      <a:pPr algn="r" fontAlgn="b"/>
                      <a:r>
                        <a:rPr lang="en-CA" sz="1400" b="0" u="none" strike="noStrike">
                          <a:solidFill>
                            <a:srgbClr val="000000"/>
                          </a:solidFill>
                          <a:effectLst/>
                        </a:rPr>
                        <a:t>6.10</a:t>
                      </a:r>
                      <a:endParaRPr lang="en-CA" sz="1400" b="0" i="0" u="none" strike="noStrike">
                        <a:solidFill>
                          <a:srgbClr val="000000"/>
                        </a:solidFill>
                        <a:effectLst/>
                        <a:latin typeface="Calibri" panose="020F0502020204030204" pitchFamily="34" charset="0"/>
                      </a:endParaRPr>
                    </a:p>
                  </a:txBody>
                  <a:tcPr marL="7157" marR="7157" marT="7157" marB="0" anchor="b"/>
                </a:tc>
                <a:tc>
                  <a:txBody>
                    <a:bodyPr/>
                    <a:lstStyle/>
                    <a:p>
                      <a:pPr algn="r" fontAlgn="b"/>
                      <a:r>
                        <a:rPr lang="en-CA" sz="1400" b="0" u="none" strike="noStrike">
                          <a:solidFill>
                            <a:srgbClr val="000000"/>
                          </a:solidFill>
                          <a:effectLst/>
                        </a:rPr>
                        <a:t>2.04</a:t>
                      </a:r>
                      <a:endParaRPr lang="en-CA" sz="1400" b="0" i="0" u="none" strike="noStrike">
                        <a:solidFill>
                          <a:srgbClr val="000000"/>
                        </a:solidFill>
                        <a:effectLst/>
                        <a:latin typeface="Calibri" panose="020F0502020204030204" pitchFamily="34" charset="0"/>
                      </a:endParaRPr>
                    </a:p>
                  </a:txBody>
                  <a:tcPr marL="7157" marR="7157" marT="7157" marB="0" anchor="b"/>
                </a:tc>
                <a:tc>
                  <a:txBody>
                    <a:bodyPr/>
                    <a:lstStyle/>
                    <a:p>
                      <a:pPr algn="r" fontAlgn="b"/>
                      <a:r>
                        <a:rPr lang="en-CA" sz="1400" b="0" u="none" strike="noStrike">
                          <a:solidFill>
                            <a:srgbClr val="000000"/>
                          </a:solidFill>
                          <a:effectLst/>
                        </a:rPr>
                        <a:t>-2.16</a:t>
                      </a:r>
                      <a:endParaRPr lang="en-CA" sz="1400" b="0" i="0" u="none" strike="noStrike">
                        <a:solidFill>
                          <a:srgbClr val="000000"/>
                        </a:solidFill>
                        <a:effectLst/>
                        <a:latin typeface="Calibri" panose="020F0502020204030204" pitchFamily="34" charset="0"/>
                      </a:endParaRPr>
                    </a:p>
                  </a:txBody>
                  <a:tcPr marL="7157" marR="7157" marT="7157" marB="0" anchor="b"/>
                </a:tc>
                <a:tc>
                  <a:txBody>
                    <a:bodyPr/>
                    <a:lstStyle/>
                    <a:p>
                      <a:pPr algn="r" fontAlgn="b"/>
                      <a:r>
                        <a:rPr lang="en-CA" sz="1400" b="0" u="none" strike="noStrike">
                          <a:solidFill>
                            <a:srgbClr val="000000"/>
                          </a:solidFill>
                          <a:effectLst/>
                        </a:rPr>
                        <a:t>-5.98</a:t>
                      </a:r>
                      <a:endParaRPr lang="en-CA" sz="1400" b="0" i="0" u="none" strike="noStrike">
                        <a:solidFill>
                          <a:srgbClr val="000000"/>
                        </a:solidFill>
                        <a:effectLst/>
                        <a:latin typeface="Calibri" panose="020F0502020204030204" pitchFamily="34" charset="0"/>
                      </a:endParaRPr>
                    </a:p>
                  </a:txBody>
                  <a:tcPr marL="7157" marR="7157" marT="7157" marB="0" anchor="b"/>
                </a:tc>
                <a:extLst>
                  <a:ext uri="{0D108BD9-81ED-4DB2-BD59-A6C34878D82A}">
                    <a16:rowId xmlns:a16="http://schemas.microsoft.com/office/drawing/2014/main" val="4076431085"/>
                  </a:ext>
                </a:extLst>
              </a:tr>
              <a:tr h="241990">
                <a:tc>
                  <a:txBody>
                    <a:bodyPr/>
                    <a:lstStyle/>
                    <a:p>
                      <a:pPr algn="l" fontAlgn="b"/>
                      <a:r>
                        <a:rPr lang="en-CA" sz="1400" b="0" u="none" strike="noStrike">
                          <a:solidFill>
                            <a:srgbClr val="000000"/>
                          </a:solidFill>
                          <a:effectLst/>
                        </a:rPr>
                        <a:t>PC12</a:t>
                      </a:r>
                      <a:endParaRPr lang="en-CA" sz="1400" b="0" i="0" u="none" strike="noStrike">
                        <a:solidFill>
                          <a:srgbClr val="000000"/>
                        </a:solidFill>
                        <a:effectLst/>
                        <a:latin typeface="Calibri" panose="020F0502020204030204" pitchFamily="34" charset="0"/>
                      </a:endParaRPr>
                    </a:p>
                  </a:txBody>
                  <a:tcPr marL="7157" marR="7157" marT="7157" marB="0" anchor="b"/>
                </a:tc>
                <a:tc>
                  <a:txBody>
                    <a:bodyPr/>
                    <a:lstStyle/>
                    <a:p>
                      <a:pPr algn="r" fontAlgn="b"/>
                      <a:r>
                        <a:rPr lang="en-CA" sz="1400" b="0" u="none" strike="noStrike">
                          <a:solidFill>
                            <a:srgbClr val="000000"/>
                          </a:solidFill>
                          <a:effectLst/>
                        </a:rPr>
                        <a:t>18.73</a:t>
                      </a:r>
                      <a:endParaRPr lang="en-CA" sz="1400" b="0" i="0" u="none" strike="noStrike">
                        <a:solidFill>
                          <a:srgbClr val="000000"/>
                        </a:solidFill>
                        <a:effectLst/>
                        <a:latin typeface="Calibri" panose="020F0502020204030204" pitchFamily="34" charset="0"/>
                      </a:endParaRPr>
                    </a:p>
                  </a:txBody>
                  <a:tcPr marL="7157" marR="7157" marT="7157" marB="0" anchor="b"/>
                </a:tc>
                <a:tc>
                  <a:txBody>
                    <a:bodyPr/>
                    <a:lstStyle/>
                    <a:p>
                      <a:pPr algn="r" fontAlgn="b"/>
                      <a:r>
                        <a:rPr lang="en-CA" sz="1400" b="0" u="none" strike="noStrike">
                          <a:solidFill>
                            <a:srgbClr val="000000"/>
                          </a:solidFill>
                          <a:effectLst/>
                        </a:rPr>
                        <a:t>6.06</a:t>
                      </a:r>
                      <a:endParaRPr lang="en-CA" sz="1400" b="0" i="0" u="none" strike="noStrike">
                        <a:solidFill>
                          <a:srgbClr val="000000"/>
                        </a:solidFill>
                        <a:effectLst/>
                        <a:latin typeface="Calibri" panose="020F0502020204030204" pitchFamily="34" charset="0"/>
                      </a:endParaRPr>
                    </a:p>
                  </a:txBody>
                  <a:tcPr marL="7157" marR="7157" marT="7157" marB="0" anchor="b"/>
                </a:tc>
                <a:tc>
                  <a:txBody>
                    <a:bodyPr/>
                    <a:lstStyle/>
                    <a:p>
                      <a:pPr algn="r" fontAlgn="b"/>
                      <a:r>
                        <a:rPr lang="en-CA" sz="1400" b="0" u="none" strike="noStrike">
                          <a:solidFill>
                            <a:srgbClr val="000000"/>
                          </a:solidFill>
                          <a:effectLst/>
                        </a:rPr>
                        <a:t>-6.06</a:t>
                      </a:r>
                      <a:endParaRPr lang="en-CA" sz="1400" b="0" i="0" u="none" strike="noStrike">
                        <a:solidFill>
                          <a:srgbClr val="000000"/>
                        </a:solidFill>
                        <a:effectLst/>
                        <a:latin typeface="Calibri" panose="020F0502020204030204" pitchFamily="34" charset="0"/>
                      </a:endParaRPr>
                    </a:p>
                  </a:txBody>
                  <a:tcPr marL="7157" marR="7157" marT="7157" marB="0" anchor="b"/>
                </a:tc>
                <a:tc>
                  <a:txBody>
                    <a:bodyPr/>
                    <a:lstStyle/>
                    <a:p>
                      <a:pPr algn="r" fontAlgn="b"/>
                      <a:r>
                        <a:rPr lang="en-CA" sz="1400" b="0" u="none" strike="noStrike">
                          <a:solidFill>
                            <a:srgbClr val="000000"/>
                          </a:solidFill>
                          <a:effectLst/>
                        </a:rPr>
                        <a:t>-18.73</a:t>
                      </a:r>
                      <a:endParaRPr lang="en-CA" sz="1400" b="0" i="0" u="none" strike="noStrike">
                        <a:solidFill>
                          <a:srgbClr val="000000"/>
                        </a:solidFill>
                        <a:effectLst/>
                        <a:latin typeface="Calibri" panose="020F0502020204030204" pitchFamily="34" charset="0"/>
                      </a:endParaRPr>
                    </a:p>
                  </a:txBody>
                  <a:tcPr marL="7157" marR="7157" marT="7157" marB="0" anchor="b"/>
                </a:tc>
                <a:extLst>
                  <a:ext uri="{0D108BD9-81ED-4DB2-BD59-A6C34878D82A}">
                    <a16:rowId xmlns:a16="http://schemas.microsoft.com/office/drawing/2014/main" val="4219529521"/>
                  </a:ext>
                </a:extLst>
              </a:tr>
              <a:tr h="241990">
                <a:tc>
                  <a:txBody>
                    <a:bodyPr/>
                    <a:lstStyle/>
                    <a:p>
                      <a:pPr algn="l" fontAlgn="b"/>
                      <a:r>
                        <a:rPr lang="en-CA" sz="1400" b="0" u="none" strike="noStrike">
                          <a:solidFill>
                            <a:srgbClr val="000000"/>
                          </a:solidFill>
                          <a:effectLst/>
                        </a:rPr>
                        <a:t>PC13</a:t>
                      </a:r>
                      <a:endParaRPr lang="en-CA" sz="1400" b="0" i="0" u="none" strike="noStrike">
                        <a:solidFill>
                          <a:srgbClr val="000000"/>
                        </a:solidFill>
                        <a:effectLst/>
                        <a:latin typeface="Calibri" panose="020F0502020204030204" pitchFamily="34" charset="0"/>
                      </a:endParaRPr>
                    </a:p>
                  </a:txBody>
                  <a:tcPr marL="7157" marR="7157" marT="7157" marB="0" anchor="b"/>
                </a:tc>
                <a:tc>
                  <a:txBody>
                    <a:bodyPr/>
                    <a:lstStyle/>
                    <a:p>
                      <a:pPr algn="r" fontAlgn="b"/>
                      <a:r>
                        <a:rPr lang="en-CA" sz="1400" b="0" u="none" strike="noStrike">
                          <a:solidFill>
                            <a:srgbClr val="000000"/>
                          </a:solidFill>
                          <a:effectLst/>
                        </a:rPr>
                        <a:t>-1.12</a:t>
                      </a:r>
                      <a:endParaRPr lang="en-CA" sz="1400" b="0" i="0" u="none" strike="noStrike">
                        <a:solidFill>
                          <a:srgbClr val="000000"/>
                        </a:solidFill>
                        <a:effectLst/>
                        <a:latin typeface="Calibri" panose="020F0502020204030204" pitchFamily="34" charset="0"/>
                      </a:endParaRPr>
                    </a:p>
                  </a:txBody>
                  <a:tcPr marL="7157" marR="7157" marT="7157" marB="0" anchor="b"/>
                </a:tc>
                <a:tc>
                  <a:txBody>
                    <a:bodyPr/>
                    <a:lstStyle/>
                    <a:p>
                      <a:pPr algn="r" fontAlgn="b"/>
                      <a:r>
                        <a:rPr lang="en-CA" sz="1400" b="0" u="none" strike="noStrike">
                          <a:solidFill>
                            <a:srgbClr val="000000"/>
                          </a:solidFill>
                          <a:effectLst/>
                        </a:rPr>
                        <a:t>-0.25</a:t>
                      </a:r>
                      <a:endParaRPr lang="en-CA" sz="1400" b="0" i="0" u="none" strike="noStrike">
                        <a:solidFill>
                          <a:srgbClr val="000000"/>
                        </a:solidFill>
                        <a:effectLst/>
                        <a:latin typeface="Calibri" panose="020F0502020204030204" pitchFamily="34" charset="0"/>
                      </a:endParaRPr>
                    </a:p>
                  </a:txBody>
                  <a:tcPr marL="7157" marR="7157" marT="7157" marB="0" anchor="b"/>
                </a:tc>
                <a:tc>
                  <a:txBody>
                    <a:bodyPr/>
                    <a:lstStyle/>
                    <a:p>
                      <a:pPr algn="r" fontAlgn="b"/>
                      <a:r>
                        <a:rPr lang="en-CA" sz="1400" b="0" u="none" strike="noStrike">
                          <a:solidFill>
                            <a:srgbClr val="000000"/>
                          </a:solidFill>
                          <a:effectLst/>
                        </a:rPr>
                        <a:t>0.46</a:t>
                      </a:r>
                      <a:endParaRPr lang="en-CA" sz="1400" b="0" i="0" u="none" strike="noStrike">
                        <a:solidFill>
                          <a:srgbClr val="000000"/>
                        </a:solidFill>
                        <a:effectLst/>
                        <a:latin typeface="Calibri" panose="020F0502020204030204" pitchFamily="34" charset="0"/>
                      </a:endParaRPr>
                    </a:p>
                  </a:txBody>
                  <a:tcPr marL="7157" marR="7157" marT="7157" marB="0" anchor="b"/>
                </a:tc>
                <a:tc>
                  <a:txBody>
                    <a:bodyPr/>
                    <a:lstStyle/>
                    <a:p>
                      <a:pPr algn="r" fontAlgn="b"/>
                      <a:r>
                        <a:rPr lang="en-CA" sz="1400" b="0" u="none" strike="noStrike">
                          <a:solidFill>
                            <a:srgbClr val="000000"/>
                          </a:solidFill>
                          <a:effectLst/>
                        </a:rPr>
                        <a:t>0.91</a:t>
                      </a:r>
                      <a:endParaRPr lang="en-CA" sz="1400" b="0" i="0" u="none" strike="noStrike">
                        <a:solidFill>
                          <a:srgbClr val="000000"/>
                        </a:solidFill>
                        <a:effectLst/>
                        <a:latin typeface="Calibri" panose="020F0502020204030204" pitchFamily="34" charset="0"/>
                      </a:endParaRPr>
                    </a:p>
                  </a:txBody>
                  <a:tcPr marL="7157" marR="7157" marT="7157" marB="0" anchor="b"/>
                </a:tc>
                <a:extLst>
                  <a:ext uri="{0D108BD9-81ED-4DB2-BD59-A6C34878D82A}">
                    <a16:rowId xmlns:a16="http://schemas.microsoft.com/office/drawing/2014/main" val="3784655237"/>
                  </a:ext>
                </a:extLst>
              </a:tr>
              <a:tr h="241990">
                <a:tc>
                  <a:txBody>
                    <a:bodyPr/>
                    <a:lstStyle/>
                    <a:p>
                      <a:pPr algn="l" fontAlgn="b"/>
                      <a:r>
                        <a:rPr lang="en-CA" sz="1400" b="0" u="none" strike="noStrike">
                          <a:solidFill>
                            <a:srgbClr val="000000"/>
                          </a:solidFill>
                          <a:effectLst/>
                        </a:rPr>
                        <a:t>PC14</a:t>
                      </a:r>
                      <a:endParaRPr lang="en-CA" sz="1400" b="0" i="0" u="none" strike="noStrike">
                        <a:solidFill>
                          <a:srgbClr val="000000"/>
                        </a:solidFill>
                        <a:effectLst/>
                        <a:latin typeface="Calibri" panose="020F0502020204030204" pitchFamily="34" charset="0"/>
                      </a:endParaRPr>
                    </a:p>
                  </a:txBody>
                  <a:tcPr marL="7157" marR="7157" marT="7157" marB="0" anchor="b"/>
                </a:tc>
                <a:tc>
                  <a:txBody>
                    <a:bodyPr/>
                    <a:lstStyle/>
                    <a:p>
                      <a:pPr algn="r" fontAlgn="b"/>
                      <a:r>
                        <a:rPr lang="en-CA" sz="1400" b="0" u="none" strike="noStrike">
                          <a:solidFill>
                            <a:srgbClr val="000000"/>
                          </a:solidFill>
                          <a:effectLst/>
                          <a:highlight>
                            <a:srgbClr val="FFFF00"/>
                          </a:highlight>
                        </a:rPr>
                        <a:t>22.60</a:t>
                      </a:r>
                      <a:endParaRPr lang="en-CA" sz="1400" b="0" i="0" u="none" strike="noStrike">
                        <a:solidFill>
                          <a:srgbClr val="000000"/>
                        </a:solidFill>
                        <a:effectLst/>
                        <a:highlight>
                          <a:srgbClr val="FFFF00"/>
                        </a:highlight>
                        <a:latin typeface="Calibri" panose="020F0502020204030204" pitchFamily="34" charset="0"/>
                      </a:endParaRPr>
                    </a:p>
                  </a:txBody>
                  <a:tcPr marL="7157" marR="7157" marT="7157" marB="0" anchor="b"/>
                </a:tc>
                <a:tc>
                  <a:txBody>
                    <a:bodyPr/>
                    <a:lstStyle/>
                    <a:p>
                      <a:pPr algn="r" fontAlgn="b"/>
                      <a:r>
                        <a:rPr lang="en-CA" sz="1400" b="0" u="none" strike="noStrike">
                          <a:solidFill>
                            <a:srgbClr val="000000"/>
                          </a:solidFill>
                          <a:effectLst/>
                          <a:highlight>
                            <a:srgbClr val="FFFF00"/>
                          </a:highlight>
                        </a:rPr>
                        <a:t>7.31</a:t>
                      </a:r>
                      <a:endParaRPr lang="en-CA" sz="1400" b="0" i="0" u="none" strike="noStrike">
                        <a:solidFill>
                          <a:srgbClr val="000000"/>
                        </a:solidFill>
                        <a:effectLst/>
                        <a:highlight>
                          <a:srgbClr val="FFFF00"/>
                        </a:highlight>
                        <a:latin typeface="Calibri" panose="020F0502020204030204" pitchFamily="34" charset="0"/>
                      </a:endParaRPr>
                    </a:p>
                  </a:txBody>
                  <a:tcPr marL="7157" marR="7157" marT="7157" marB="0" anchor="b"/>
                </a:tc>
                <a:tc>
                  <a:txBody>
                    <a:bodyPr/>
                    <a:lstStyle/>
                    <a:p>
                      <a:pPr algn="r" fontAlgn="b"/>
                      <a:r>
                        <a:rPr lang="en-CA" sz="1400" b="0" u="none" strike="noStrike">
                          <a:solidFill>
                            <a:srgbClr val="000000"/>
                          </a:solidFill>
                          <a:effectLst/>
                        </a:rPr>
                        <a:t>-7.28</a:t>
                      </a:r>
                      <a:endParaRPr lang="en-CA" sz="1400" b="0" i="0" u="none" strike="noStrike">
                        <a:solidFill>
                          <a:srgbClr val="000000"/>
                        </a:solidFill>
                        <a:effectLst/>
                        <a:latin typeface="Calibri" panose="020F0502020204030204" pitchFamily="34" charset="0"/>
                      </a:endParaRPr>
                    </a:p>
                  </a:txBody>
                  <a:tcPr marL="7157" marR="7157" marT="7157" marB="0" anchor="b"/>
                </a:tc>
                <a:tc>
                  <a:txBody>
                    <a:bodyPr/>
                    <a:lstStyle/>
                    <a:p>
                      <a:pPr algn="r" fontAlgn="b"/>
                      <a:r>
                        <a:rPr lang="en-CA" sz="1400" b="0" u="none" strike="noStrike">
                          <a:solidFill>
                            <a:srgbClr val="000000"/>
                          </a:solidFill>
                          <a:effectLst/>
                        </a:rPr>
                        <a:t>-22.64</a:t>
                      </a:r>
                      <a:endParaRPr lang="en-CA" sz="1400" b="0" i="0" u="none" strike="noStrike">
                        <a:solidFill>
                          <a:srgbClr val="000000"/>
                        </a:solidFill>
                        <a:effectLst/>
                        <a:latin typeface="Calibri" panose="020F0502020204030204" pitchFamily="34" charset="0"/>
                      </a:endParaRPr>
                    </a:p>
                  </a:txBody>
                  <a:tcPr marL="7157" marR="7157" marT="7157" marB="0" anchor="b"/>
                </a:tc>
                <a:extLst>
                  <a:ext uri="{0D108BD9-81ED-4DB2-BD59-A6C34878D82A}">
                    <a16:rowId xmlns:a16="http://schemas.microsoft.com/office/drawing/2014/main" val="2248532832"/>
                  </a:ext>
                </a:extLst>
              </a:tr>
              <a:tr h="241990">
                <a:tc>
                  <a:txBody>
                    <a:bodyPr/>
                    <a:lstStyle/>
                    <a:p>
                      <a:pPr algn="l" fontAlgn="b"/>
                      <a:r>
                        <a:rPr lang="en-CA" sz="1400" b="0" u="none" strike="noStrike">
                          <a:solidFill>
                            <a:srgbClr val="000000"/>
                          </a:solidFill>
                          <a:effectLst/>
                        </a:rPr>
                        <a:t>PC15</a:t>
                      </a:r>
                      <a:endParaRPr lang="en-CA" sz="1400" b="0" i="0" u="none" strike="noStrike">
                        <a:solidFill>
                          <a:srgbClr val="000000"/>
                        </a:solidFill>
                        <a:effectLst/>
                        <a:latin typeface="Calibri" panose="020F0502020204030204" pitchFamily="34" charset="0"/>
                      </a:endParaRPr>
                    </a:p>
                  </a:txBody>
                  <a:tcPr marL="7157" marR="7157" marT="7157" marB="0" anchor="b"/>
                </a:tc>
                <a:tc>
                  <a:txBody>
                    <a:bodyPr/>
                    <a:lstStyle/>
                    <a:p>
                      <a:pPr algn="r" fontAlgn="b"/>
                      <a:r>
                        <a:rPr lang="en-CA" sz="1400" b="0" u="none" strike="noStrike">
                          <a:solidFill>
                            <a:srgbClr val="000000"/>
                          </a:solidFill>
                          <a:effectLst/>
                        </a:rPr>
                        <a:t>-8.64</a:t>
                      </a:r>
                      <a:endParaRPr lang="en-CA" sz="1400" b="0" i="0" u="none" strike="noStrike">
                        <a:solidFill>
                          <a:srgbClr val="000000"/>
                        </a:solidFill>
                        <a:effectLst/>
                        <a:latin typeface="Calibri" panose="020F0502020204030204" pitchFamily="34" charset="0"/>
                      </a:endParaRPr>
                    </a:p>
                  </a:txBody>
                  <a:tcPr marL="7157" marR="7157" marT="7157" marB="0" anchor="b"/>
                </a:tc>
                <a:tc>
                  <a:txBody>
                    <a:bodyPr/>
                    <a:lstStyle/>
                    <a:p>
                      <a:pPr algn="r" fontAlgn="b"/>
                      <a:r>
                        <a:rPr lang="en-CA" sz="1400" b="0" u="none" strike="noStrike">
                          <a:solidFill>
                            <a:srgbClr val="000000"/>
                          </a:solidFill>
                          <a:effectLst/>
                        </a:rPr>
                        <a:t>-2.68</a:t>
                      </a:r>
                      <a:endParaRPr lang="en-CA" sz="1400" b="0" i="0" u="none" strike="noStrike">
                        <a:solidFill>
                          <a:srgbClr val="000000"/>
                        </a:solidFill>
                        <a:effectLst/>
                        <a:latin typeface="Calibri" panose="020F0502020204030204" pitchFamily="34" charset="0"/>
                      </a:endParaRPr>
                    </a:p>
                  </a:txBody>
                  <a:tcPr marL="7157" marR="7157" marT="7157" marB="0" anchor="b"/>
                </a:tc>
                <a:tc>
                  <a:txBody>
                    <a:bodyPr/>
                    <a:lstStyle/>
                    <a:p>
                      <a:pPr algn="r" fontAlgn="b"/>
                      <a:r>
                        <a:rPr lang="en-CA" sz="1400" b="0" u="none" strike="noStrike">
                          <a:solidFill>
                            <a:srgbClr val="000000"/>
                          </a:solidFill>
                          <a:effectLst/>
                        </a:rPr>
                        <a:t>2.70</a:t>
                      </a:r>
                      <a:endParaRPr lang="en-CA" sz="1400" b="0" i="0" u="none" strike="noStrike">
                        <a:solidFill>
                          <a:srgbClr val="000000"/>
                        </a:solidFill>
                        <a:effectLst/>
                        <a:latin typeface="Calibri" panose="020F0502020204030204" pitchFamily="34" charset="0"/>
                      </a:endParaRPr>
                    </a:p>
                  </a:txBody>
                  <a:tcPr marL="7157" marR="7157" marT="7157" marB="0" anchor="b"/>
                </a:tc>
                <a:tc>
                  <a:txBody>
                    <a:bodyPr/>
                    <a:lstStyle/>
                    <a:p>
                      <a:pPr algn="r" fontAlgn="b"/>
                      <a:r>
                        <a:rPr lang="en-CA" sz="1400" b="0" u="none" strike="noStrike">
                          <a:solidFill>
                            <a:srgbClr val="000000"/>
                          </a:solidFill>
                          <a:effectLst/>
                        </a:rPr>
                        <a:t>8.61</a:t>
                      </a:r>
                      <a:endParaRPr lang="en-CA" sz="1400" b="0" i="0" u="none" strike="noStrike">
                        <a:solidFill>
                          <a:srgbClr val="000000"/>
                        </a:solidFill>
                        <a:effectLst/>
                        <a:latin typeface="Calibri" panose="020F0502020204030204" pitchFamily="34" charset="0"/>
                      </a:endParaRPr>
                    </a:p>
                  </a:txBody>
                  <a:tcPr marL="7157" marR="7157" marT="7157" marB="0" anchor="b"/>
                </a:tc>
                <a:extLst>
                  <a:ext uri="{0D108BD9-81ED-4DB2-BD59-A6C34878D82A}">
                    <a16:rowId xmlns:a16="http://schemas.microsoft.com/office/drawing/2014/main" val="1896712340"/>
                  </a:ext>
                </a:extLst>
              </a:tr>
              <a:tr h="241990">
                <a:tc>
                  <a:txBody>
                    <a:bodyPr/>
                    <a:lstStyle/>
                    <a:p>
                      <a:pPr algn="l" fontAlgn="b"/>
                      <a:r>
                        <a:rPr lang="en-CA" sz="1400" b="0" u="none" strike="noStrike">
                          <a:solidFill>
                            <a:srgbClr val="000000"/>
                          </a:solidFill>
                          <a:effectLst/>
                        </a:rPr>
                        <a:t>PC16</a:t>
                      </a:r>
                      <a:endParaRPr lang="en-CA" sz="1400" b="0" i="0" u="none" strike="noStrike">
                        <a:solidFill>
                          <a:srgbClr val="000000"/>
                        </a:solidFill>
                        <a:effectLst/>
                        <a:latin typeface="Calibri" panose="020F0502020204030204" pitchFamily="34" charset="0"/>
                      </a:endParaRPr>
                    </a:p>
                  </a:txBody>
                  <a:tcPr marL="7157" marR="7157" marT="7157" marB="0" anchor="b"/>
                </a:tc>
                <a:tc>
                  <a:txBody>
                    <a:bodyPr/>
                    <a:lstStyle/>
                    <a:p>
                      <a:pPr algn="r" fontAlgn="b"/>
                      <a:r>
                        <a:rPr lang="en-CA" sz="1400" b="0" u="none" strike="noStrike">
                          <a:solidFill>
                            <a:srgbClr val="000000"/>
                          </a:solidFill>
                          <a:effectLst/>
                        </a:rPr>
                        <a:t>-15.61</a:t>
                      </a:r>
                      <a:endParaRPr lang="en-CA" sz="1400" b="0" i="0" u="none" strike="noStrike">
                        <a:solidFill>
                          <a:srgbClr val="000000"/>
                        </a:solidFill>
                        <a:effectLst/>
                        <a:latin typeface="Calibri" panose="020F0502020204030204" pitchFamily="34" charset="0"/>
                      </a:endParaRPr>
                    </a:p>
                  </a:txBody>
                  <a:tcPr marL="7157" marR="7157" marT="7157" marB="0" anchor="b"/>
                </a:tc>
                <a:tc>
                  <a:txBody>
                    <a:bodyPr/>
                    <a:lstStyle/>
                    <a:p>
                      <a:pPr algn="r" fontAlgn="b"/>
                      <a:r>
                        <a:rPr lang="en-CA" sz="1400" b="0" u="none" strike="noStrike">
                          <a:solidFill>
                            <a:srgbClr val="000000"/>
                          </a:solidFill>
                          <a:effectLst/>
                        </a:rPr>
                        <a:t>-4.84</a:t>
                      </a:r>
                      <a:endParaRPr lang="en-CA" sz="1400" b="0" i="0" u="none" strike="noStrike">
                        <a:solidFill>
                          <a:srgbClr val="000000"/>
                        </a:solidFill>
                        <a:effectLst/>
                        <a:latin typeface="Calibri" panose="020F0502020204030204" pitchFamily="34" charset="0"/>
                      </a:endParaRPr>
                    </a:p>
                  </a:txBody>
                  <a:tcPr marL="7157" marR="7157" marT="7157" marB="0" anchor="b"/>
                </a:tc>
                <a:tc>
                  <a:txBody>
                    <a:bodyPr/>
                    <a:lstStyle/>
                    <a:p>
                      <a:pPr algn="r" fontAlgn="b"/>
                      <a:r>
                        <a:rPr lang="en-CA" sz="1400" b="0" u="none" strike="noStrike">
                          <a:solidFill>
                            <a:srgbClr val="000000"/>
                          </a:solidFill>
                          <a:effectLst/>
                        </a:rPr>
                        <a:t>5.24</a:t>
                      </a:r>
                      <a:endParaRPr lang="en-CA" sz="1400" b="0" i="0" u="none" strike="noStrike">
                        <a:solidFill>
                          <a:srgbClr val="000000"/>
                        </a:solidFill>
                        <a:effectLst/>
                        <a:latin typeface="Calibri" panose="020F0502020204030204" pitchFamily="34" charset="0"/>
                      </a:endParaRPr>
                    </a:p>
                  </a:txBody>
                  <a:tcPr marL="7157" marR="7157" marT="7157" marB="0" anchor="b"/>
                </a:tc>
                <a:tc>
                  <a:txBody>
                    <a:bodyPr/>
                    <a:lstStyle/>
                    <a:p>
                      <a:pPr algn="r" fontAlgn="b"/>
                      <a:r>
                        <a:rPr lang="en-CA" sz="1400" b="0" u="none" strike="noStrike">
                          <a:solidFill>
                            <a:srgbClr val="000000"/>
                          </a:solidFill>
                          <a:effectLst/>
                        </a:rPr>
                        <a:t>15.21</a:t>
                      </a:r>
                      <a:endParaRPr lang="en-CA" sz="1400" b="0" i="0" u="none" strike="noStrike">
                        <a:solidFill>
                          <a:srgbClr val="000000"/>
                        </a:solidFill>
                        <a:effectLst/>
                        <a:latin typeface="Calibri" panose="020F0502020204030204" pitchFamily="34" charset="0"/>
                      </a:endParaRPr>
                    </a:p>
                  </a:txBody>
                  <a:tcPr marL="7157" marR="7157" marT="7157" marB="0" anchor="b"/>
                </a:tc>
                <a:extLst>
                  <a:ext uri="{0D108BD9-81ED-4DB2-BD59-A6C34878D82A}">
                    <a16:rowId xmlns:a16="http://schemas.microsoft.com/office/drawing/2014/main" val="1676180312"/>
                  </a:ext>
                </a:extLst>
              </a:tr>
              <a:tr h="241990">
                <a:tc>
                  <a:txBody>
                    <a:bodyPr/>
                    <a:lstStyle/>
                    <a:p>
                      <a:pPr algn="l" fontAlgn="b"/>
                      <a:r>
                        <a:rPr lang="en-CA" sz="1400" b="0" u="none" strike="noStrike">
                          <a:solidFill>
                            <a:srgbClr val="000000"/>
                          </a:solidFill>
                          <a:effectLst/>
                        </a:rPr>
                        <a:t>PC17</a:t>
                      </a:r>
                      <a:endParaRPr lang="en-CA" sz="1400" b="0" i="0" u="none" strike="noStrike">
                        <a:solidFill>
                          <a:srgbClr val="000000"/>
                        </a:solidFill>
                        <a:effectLst/>
                        <a:latin typeface="Calibri" panose="020F0502020204030204" pitchFamily="34" charset="0"/>
                      </a:endParaRPr>
                    </a:p>
                  </a:txBody>
                  <a:tcPr marL="7157" marR="7157" marT="7157" marB="0" anchor="b"/>
                </a:tc>
                <a:tc>
                  <a:txBody>
                    <a:bodyPr/>
                    <a:lstStyle/>
                    <a:p>
                      <a:pPr algn="r" fontAlgn="b"/>
                      <a:r>
                        <a:rPr lang="en-CA" sz="1400" b="0" u="none" strike="noStrike">
                          <a:solidFill>
                            <a:srgbClr val="000000"/>
                          </a:solidFill>
                          <a:effectLst/>
                        </a:rPr>
                        <a:t>-2.99</a:t>
                      </a:r>
                      <a:endParaRPr lang="en-CA" sz="1400" b="0" i="0" u="none" strike="noStrike">
                        <a:solidFill>
                          <a:srgbClr val="000000"/>
                        </a:solidFill>
                        <a:effectLst/>
                        <a:latin typeface="Calibri" panose="020F0502020204030204" pitchFamily="34" charset="0"/>
                      </a:endParaRPr>
                    </a:p>
                  </a:txBody>
                  <a:tcPr marL="7157" marR="7157" marT="7157" marB="0" anchor="b"/>
                </a:tc>
                <a:tc>
                  <a:txBody>
                    <a:bodyPr/>
                    <a:lstStyle/>
                    <a:p>
                      <a:pPr algn="r" fontAlgn="b"/>
                      <a:r>
                        <a:rPr lang="en-CA" sz="1400" b="0" u="none" strike="noStrike">
                          <a:solidFill>
                            <a:srgbClr val="000000"/>
                          </a:solidFill>
                          <a:effectLst/>
                        </a:rPr>
                        <a:t>-0.68</a:t>
                      </a:r>
                      <a:endParaRPr lang="en-CA" sz="1400" b="0" i="0" u="none" strike="noStrike">
                        <a:solidFill>
                          <a:srgbClr val="000000"/>
                        </a:solidFill>
                        <a:effectLst/>
                        <a:latin typeface="Calibri" panose="020F0502020204030204" pitchFamily="34" charset="0"/>
                      </a:endParaRPr>
                    </a:p>
                  </a:txBody>
                  <a:tcPr marL="7157" marR="7157" marT="7157" marB="0" anchor="b"/>
                </a:tc>
                <a:tc>
                  <a:txBody>
                    <a:bodyPr/>
                    <a:lstStyle/>
                    <a:p>
                      <a:pPr algn="r" fontAlgn="b"/>
                      <a:r>
                        <a:rPr lang="en-CA" sz="1400" b="0" u="none" strike="noStrike">
                          <a:solidFill>
                            <a:srgbClr val="000000"/>
                          </a:solidFill>
                          <a:effectLst/>
                        </a:rPr>
                        <a:t>0.67</a:t>
                      </a:r>
                      <a:endParaRPr lang="en-CA" sz="1400" b="0" i="0" u="none" strike="noStrike">
                        <a:solidFill>
                          <a:srgbClr val="000000"/>
                        </a:solidFill>
                        <a:effectLst/>
                        <a:latin typeface="Calibri" panose="020F0502020204030204" pitchFamily="34" charset="0"/>
                      </a:endParaRPr>
                    </a:p>
                  </a:txBody>
                  <a:tcPr marL="7157" marR="7157" marT="7157" marB="0" anchor="b"/>
                </a:tc>
                <a:tc>
                  <a:txBody>
                    <a:bodyPr/>
                    <a:lstStyle/>
                    <a:p>
                      <a:pPr algn="r" fontAlgn="b"/>
                      <a:r>
                        <a:rPr lang="en-CA" sz="1400" b="0" u="none" strike="noStrike">
                          <a:solidFill>
                            <a:srgbClr val="000000"/>
                          </a:solidFill>
                          <a:effectLst/>
                        </a:rPr>
                        <a:t>3.01</a:t>
                      </a:r>
                      <a:endParaRPr lang="en-CA" sz="1400" b="0" i="0" u="none" strike="noStrike">
                        <a:solidFill>
                          <a:srgbClr val="000000"/>
                        </a:solidFill>
                        <a:effectLst/>
                        <a:latin typeface="Calibri" panose="020F0502020204030204" pitchFamily="34" charset="0"/>
                      </a:endParaRPr>
                    </a:p>
                  </a:txBody>
                  <a:tcPr marL="7157" marR="7157" marT="7157" marB="0" anchor="b"/>
                </a:tc>
                <a:extLst>
                  <a:ext uri="{0D108BD9-81ED-4DB2-BD59-A6C34878D82A}">
                    <a16:rowId xmlns:a16="http://schemas.microsoft.com/office/drawing/2014/main" val="1139313743"/>
                  </a:ext>
                </a:extLst>
              </a:tr>
              <a:tr h="241990">
                <a:tc>
                  <a:txBody>
                    <a:bodyPr/>
                    <a:lstStyle/>
                    <a:p>
                      <a:pPr algn="l" fontAlgn="b"/>
                      <a:r>
                        <a:rPr lang="en-CA" sz="1400" b="0" u="none" strike="noStrike">
                          <a:solidFill>
                            <a:srgbClr val="000000"/>
                          </a:solidFill>
                          <a:effectLst/>
                        </a:rPr>
                        <a:t>PC18</a:t>
                      </a:r>
                      <a:endParaRPr lang="en-CA" sz="1400" b="0" i="0" u="none" strike="noStrike">
                        <a:solidFill>
                          <a:srgbClr val="000000"/>
                        </a:solidFill>
                        <a:effectLst/>
                        <a:latin typeface="Calibri" panose="020F0502020204030204" pitchFamily="34" charset="0"/>
                      </a:endParaRPr>
                    </a:p>
                  </a:txBody>
                  <a:tcPr marL="7157" marR="7157" marT="7157" marB="0" anchor="b"/>
                </a:tc>
                <a:tc>
                  <a:txBody>
                    <a:bodyPr/>
                    <a:lstStyle/>
                    <a:p>
                      <a:pPr algn="r" fontAlgn="b"/>
                      <a:r>
                        <a:rPr lang="en-CA" sz="1400" b="0" u="none" strike="noStrike">
                          <a:solidFill>
                            <a:srgbClr val="000000"/>
                          </a:solidFill>
                          <a:effectLst/>
                        </a:rPr>
                        <a:t>0.30</a:t>
                      </a:r>
                      <a:endParaRPr lang="en-CA" sz="1400" b="0" i="0" u="none" strike="noStrike">
                        <a:solidFill>
                          <a:srgbClr val="000000"/>
                        </a:solidFill>
                        <a:effectLst/>
                        <a:latin typeface="Calibri" panose="020F0502020204030204" pitchFamily="34" charset="0"/>
                      </a:endParaRPr>
                    </a:p>
                  </a:txBody>
                  <a:tcPr marL="7157" marR="7157" marT="7157" marB="0" anchor="b"/>
                </a:tc>
                <a:tc>
                  <a:txBody>
                    <a:bodyPr/>
                    <a:lstStyle/>
                    <a:p>
                      <a:pPr algn="r" fontAlgn="b"/>
                      <a:r>
                        <a:rPr lang="en-CA" sz="1400" b="0" u="none" strike="noStrike">
                          <a:solidFill>
                            <a:srgbClr val="000000"/>
                          </a:solidFill>
                          <a:effectLst/>
                        </a:rPr>
                        <a:t>-0.15</a:t>
                      </a:r>
                      <a:endParaRPr lang="en-CA" sz="1400" b="0" i="0" u="none" strike="noStrike">
                        <a:solidFill>
                          <a:srgbClr val="000000"/>
                        </a:solidFill>
                        <a:effectLst/>
                        <a:latin typeface="Calibri" panose="020F0502020204030204" pitchFamily="34" charset="0"/>
                      </a:endParaRPr>
                    </a:p>
                  </a:txBody>
                  <a:tcPr marL="7157" marR="7157" marT="7157" marB="0" anchor="b"/>
                </a:tc>
                <a:tc>
                  <a:txBody>
                    <a:bodyPr/>
                    <a:lstStyle/>
                    <a:p>
                      <a:pPr algn="r" fontAlgn="b"/>
                      <a:r>
                        <a:rPr lang="en-CA" sz="1400" b="0" u="none" strike="noStrike">
                          <a:solidFill>
                            <a:srgbClr val="000000"/>
                          </a:solidFill>
                          <a:effectLst/>
                        </a:rPr>
                        <a:t>0.08</a:t>
                      </a:r>
                      <a:endParaRPr lang="en-CA" sz="1400" b="0" i="0" u="none" strike="noStrike">
                        <a:solidFill>
                          <a:srgbClr val="000000"/>
                        </a:solidFill>
                        <a:effectLst/>
                        <a:latin typeface="Calibri" panose="020F0502020204030204" pitchFamily="34" charset="0"/>
                      </a:endParaRPr>
                    </a:p>
                  </a:txBody>
                  <a:tcPr marL="7157" marR="7157" marT="7157" marB="0" anchor="b"/>
                </a:tc>
                <a:tc>
                  <a:txBody>
                    <a:bodyPr/>
                    <a:lstStyle/>
                    <a:p>
                      <a:pPr algn="r" fontAlgn="b"/>
                      <a:r>
                        <a:rPr lang="en-CA" sz="1400" b="0" u="none" strike="noStrike">
                          <a:solidFill>
                            <a:srgbClr val="000000"/>
                          </a:solidFill>
                          <a:effectLst/>
                        </a:rPr>
                        <a:t>-0.23</a:t>
                      </a:r>
                      <a:endParaRPr lang="en-CA" sz="1400" b="0" i="0" u="none" strike="noStrike">
                        <a:solidFill>
                          <a:srgbClr val="000000"/>
                        </a:solidFill>
                        <a:effectLst/>
                        <a:latin typeface="Calibri" panose="020F0502020204030204" pitchFamily="34" charset="0"/>
                      </a:endParaRPr>
                    </a:p>
                  </a:txBody>
                  <a:tcPr marL="7157" marR="7157" marT="7157" marB="0" anchor="b"/>
                </a:tc>
                <a:extLst>
                  <a:ext uri="{0D108BD9-81ED-4DB2-BD59-A6C34878D82A}">
                    <a16:rowId xmlns:a16="http://schemas.microsoft.com/office/drawing/2014/main" val="2357659435"/>
                  </a:ext>
                </a:extLst>
              </a:tr>
            </a:tbl>
          </a:graphicData>
        </a:graphic>
      </p:graphicFrame>
    </p:spTree>
    <p:extLst>
      <p:ext uri="{BB962C8B-B14F-4D97-AF65-F5344CB8AC3E}">
        <p14:creationId xmlns:p14="http://schemas.microsoft.com/office/powerpoint/2010/main" val="1972997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 application&#10;&#10;Description automatically generated">
            <a:extLst>
              <a:ext uri="{FF2B5EF4-FFF2-40B4-BE49-F238E27FC236}">
                <a16:creationId xmlns:a16="http://schemas.microsoft.com/office/drawing/2014/main" id="{00516C1E-C731-86DD-9231-8F4672046579}"/>
              </a:ext>
            </a:extLst>
          </p:cNvPr>
          <p:cNvPicPr>
            <a:picLocks noChangeAspect="1"/>
          </p:cNvPicPr>
          <p:nvPr/>
        </p:nvPicPr>
        <p:blipFill>
          <a:blip r:embed="rId3"/>
          <a:stretch>
            <a:fillRect/>
          </a:stretch>
        </p:blipFill>
        <p:spPr>
          <a:xfrm>
            <a:off x="-242047" y="739588"/>
            <a:ext cx="12236823" cy="6118412"/>
          </a:xfrm>
          <a:prstGeom prst="rect">
            <a:avLst/>
          </a:prstGeom>
        </p:spPr>
      </p:pic>
      <p:sp>
        <p:nvSpPr>
          <p:cNvPr id="2" name="Title 1">
            <a:extLst>
              <a:ext uri="{FF2B5EF4-FFF2-40B4-BE49-F238E27FC236}">
                <a16:creationId xmlns:a16="http://schemas.microsoft.com/office/drawing/2014/main" id="{073B041E-F9B9-8581-7C42-7E9F0043DCF3}"/>
              </a:ext>
            </a:extLst>
          </p:cNvPr>
          <p:cNvSpPr>
            <a:spLocks noGrp="1"/>
          </p:cNvSpPr>
          <p:nvPr>
            <p:ph type="title"/>
          </p:nvPr>
        </p:nvSpPr>
        <p:spPr>
          <a:xfrm>
            <a:off x="838200" y="311995"/>
            <a:ext cx="8876071" cy="937444"/>
          </a:xfrm>
        </p:spPr>
        <p:txBody>
          <a:bodyPr wrap="square" anchor="b">
            <a:normAutofit/>
          </a:bodyPr>
          <a:lstStyle/>
          <a:p>
            <a:r>
              <a:rPr lang="en-CA"/>
              <a:t>Model Results - </a:t>
            </a:r>
            <a:r>
              <a:rPr lang="en-CA" b="1"/>
              <a:t>Principal Component Loadings</a:t>
            </a:r>
            <a:endParaRPr lang="en-CA"/>
          </a:p>
        </p:txBody>
      </p:sp>
      <p:sp>
        <p:nvSpPr>
          <p:cNvPr id="10" name="TextBox 9">
            <a:extLst>
              <a:ext uri="{FF2B5EF4-FFF2-40B4-BE49-F238E27FC236}">
                <a16:creationId xmlns:a16="http://schemas.microsoft.com/office/drawing/2014/main" id="{44E79B43-E8A4-F7C8-290A-D075EE3AE114}"/>
              </a:ext>
            </a:extLst>
          </p:cNvPr>
          <p:cNvSpPr txBox="1"/>
          <p:nvPr/>
        </p:nvSpPr>
        <p:spPr>
          <a:xfrm>
            <a:off x="838201" y="4854389"/>
            <a:ext cx="8278906" cy="1200329"/>
          </a:xfrm>
          <a:prstGeom prst="rect">
            <a:avLst/>
          </a:prstGeom>
          <a:noFill/>
        </p:spPr>
        <p:txBody>
          <a:bodyPr wrap="square" rtlCol="0">
            <a:spAutoFit/>
          </a:bodyPr>
          <a:lstStyle/>
          <a:p>
            <a:r>
              <a:rPr lang="en-US" b="1"/>
              <a:t>Conclusion:</a:t>
            </a:r>
          </a:p>
          <a:p>
            <a:pPr marL="285750" indent="-285750">
              <a:buFont typeface="Arial" panose="020B0604020202020204" pitchFamily="34" charset="0"/>
              <a:buChar char="•"/>
            </a:pPr>
            <a:r>
              <a:rPr lang="en-US"/>
              <a:t>High values for PC6 increase the likelihood that the mobile price is super high</a:t>
            </a:r>
          </a:p>
          <a:p>
            <a:pPr marL="285750" indent="-285750">
              <a:buFont typeface="Arial" panose="020B0604020202020204" pitchFamily="34" charset="0"/>
              <a:buChar char="•"/>
            </a:pPr>
            <a:r>
              <a:rPr lang="en-CA"/>
              <a:t>Observations which would have higher values of PC6 likely have larger battery power and ram</a:t>
            </a:r>
            <a:endParaRPr lang="en-US"/>
          </a:p>
        </p:txBody>
      </p:sp>
    </p:spTree>
    <p:extLst>
      <p:ext uri="{BB962C8B-B14F-4D97-AF65-F5344CB8AC3E}">
        <p14:creationId xmlns:p14="http://schemas.microsoft.com/office/powerpoint/2010/main" val="4189220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DACF8-55AC-A60D-1D35-3B6021AFFD00}"/>
              </a:ext>
            </a:extLst>
          </p:cNvPr>
          <p:cNvSpPr>
            <a:spLocks noGrp="1"/>
          </p:cNvSpPr>
          <p:nvPr>
            <p:ph type="title"/>
          </p:nvPr>
        </p:nvSpPr>
        <p:spPr>
          <a:xfrm>
            <a:off x="655320" y="365125"/>
            <a:ext cx="5120114" cy="896116"/>
          </a:xfrm>
        </p:spPr>
        <p:txBody>
          <a:bodyPr>
            <a:normAutofit/>
          </a:bodyPr>
          <a:lstStyle/>
          <a:p>
            <a:r>
              <a:rPr lang="en-CA">
                <a:latin typeface="+mn-lt"/>
              </a:rPr>
              <a:t>Conclusion</a:t>
            </a:r>
          </a:p>
        </p:txBody>
      </p:sp>
      <p:sp>
        <p:nvSpPr>
          <p:cNvPr id="17" name="Content Placeholder 2">
            <a:extLst>
              <a:ext uri="{FF2B5EF4-FFF2-40B4-BE49-F238E27FC236}">
                <a16:creationId xmlns:a16="http://schemas.microsoft.com/office/drawing/2014/main" id="{CF795C9E-73EA-FFA5-5ED3-E4F1A507F4B3}"/>
              </a:ext>
            </a:extLst>
          </p:cNvPr>
          <p:cNvSpPr>
            <a:spLocks noGrp="1"/>
          </p:cNvSpPr>
          <p:nvPr>
            <p:ph idx="1"/>
          </p:nvPr>
        </p:nvSpPr>
        <p:spPr>
          <a:xfrm>
            <a:off x="655320" y="1663868"/>
            <a:ext cx="5120113" cy="3462228"/>
          </a:xfrm>
        </p:spPr>
        <p:txBody>
          <a:bodyPr vert="horz" wrap="square" lIns="0" tIns="0" rIns="0" bIns="0" numCol="1" anchor="t" anchorCtr="0" compatLnSpc="1">
            <a:prstTxWarp prst="textNoShape">
              <a:avLst/>
            </a:prstTxWarp>
            <a:noAutofit/>
          </a:bodyPr>
          <a:lstStyle/>
          <a:p>
            <a:pPr marL="0" indent="0">
              <a:spcAft>
                <a:spcPts val="800"/>
              </a:spcAft>
              <a:buNone/>
            </a:pPr>
            <a:r>
              <a:rPr lang="en-CA" sz="1800" b="1">
                <a:effectLst/>
                <a:ea typeface="Calibri" panose="020F0502020204030204" pitchFamily="34" charset="0"/>
                <a:cs typeface="Times New Roman"/>
              </a:rPr>
              <a:t>Key Outcomes</a:t>
            </a:r>
          </a:p>
          <a:p>
            <a:pPr>
              <a:spcAft>
                <a:spcPts val="800"/>
              </a:spcAft>
            </a:pPr>
            <a:r>
              <a:rPr lang="en-CA" sz="1800">
                <a:effectLst/>
                <a:ea typeface="Calibri" panose="020F0502020204030204" pitchFamily="34" charset="0"/>
                <a:cs typeface="Times New Roman"/>
              </a:rPr>
              <a:t>Collect </a:t>
            </a:r>
            <a:r>
              <a:rPr lang="en-CA" sz="1800">
                <a:ea typeface="Calibri" panose="020F0502020204030204" pitchFamily="34" charset="0"/>
                <a:cs typeface="Times New Roman"/>
              </a:rPr>
              <a:t>and process large data from different sources to predict the market value of mobile devices.</a:t>
            </a:r>
          </a:p>
          <a:p>
            <a:pPr>
              <a:spcAft>
                <a:spcPts val="800"/>
              </a:spcAft>
            </a:pPr>
            <a:r>
              <a:rPr lang="en-CA" sz="1800">
                <a:effectLst/>
                <a:ea typeface="Calibri" panose="020F0502020204030204" pitchFamily="34" charset="0"/>
                <a:cs typeface="Times New Roman"/>
              </a:rPr>
              <a:t>Gain insight into </a:t>
            </a:r>
            <a:r>
              <a:rPr lang="en-CA" sz="1800">
                <a:ea typeface="Calibri" panose="020F0502020204030204" pitchFamily="34" charset="0"/>
                <a:cs typeface="Times New Roman"/>
              </a:rPr>
              <a:t>what </a:t>
            </a:r>
            <a:r>
              <a:rPr lang="en-CA" sz="1800">
                <a:effectLst/>
                <a:ea typeface="Calibri" panose="020F0502020204030204" pitchFamily="34" charset="0"/>
                <a:cs typeface="Times New Roman"/>
              </a:rPr>
              <a:t>potential </a:t>
            </a:r>
            <a:r>
              <a:rPr lang="en-CA" sz="1800">
                <a:ea typeface="Calibri" panose="020F0502020204030204" pitchFamily="34" charset="0"/>
                <a:cs typeface="Times New Roman"/>
              </a:rPr>
              <a:t>customers consider value for money based on </a:t>
            </a:r>
            <a:r>
              <a:rPr lang="en-CA" sz="1800">
                <a:effectLst/>
                <a:ea typeface="Calibri" panose="020F0502020204030204" pitchFamily="34" charset="0"/>
                <a:cs typeface="Times New Roman"/>
              </a:rPr>
              <a:t>comparable features.</a:t>
            </a:r>
          </a:p>
          <a:p>
            <a:pPr>
              <a:spcAft>
                <a:spcPts val="800"/>
              </a:spcAft>
            </a:pPr>
            <a:r>
              <a:rPr lang="en-CA" sz="1800">
                <a:effectLst/>
                <a:ea typeface="Calibri" panose="020F0502020204030204" pitchFamily="34" charset="0"/>
                <a:cs typeface="Times New Roman"/>
              </a:rPr>
              <a:t>Inform the development of an optimized pricing strategy.</a:t>
            </a:r>
          </a:p>
          <a:p>
            <a:pPr marL="0" indent="0">
              <a:buNone/>
            </a:pPr>
            <a:r>
              <a:rPr lang="en-CA" sz="1800" b="1"/>
              <a:t>Next steps</a:t>
            </a:r>
            <a:endParaRPr lang="en-CA" sz="1800" b="1">
              <a:ea typeface="Lato"/>
              <a:cs typeface="Lato"/>
            </a:endParaRPr>
          </a:p>
          <a:p>
            <a:pPr marL="0" indent="0">
              <a:buNone/>
            </a:pPr>
            <a:r>
              <a:rPr lang="en-CA" sz="1800"/>
              <a:t>Time series model to predict the performance of mobile devices over time.</a:t>
            </a:r>
            <a:endParaRPr lang="en-CA" sz="1800">
              <a:ea typeface="Lato"/>
              <a:cs typeface="Lato"/>
            </a:endParaRPr>
          </a:p>
          <a:p>
            <a:endParaRPr lang="en-CA" sz="1500"/>
          </a:p>
        </p:txBody>
      </p:sp>
      <p:pic>
        <p:nvPicPr>
          <p:cNvPr id="18" name="Picture 4" descr="Person watching empty phone">
            <a:extLst>
              <a:ext uri="{FF2B5EF4-FFF2-40B4-BE49-F238E27FC236}">
                <a16:creationId xmlns:a16="http://schemas.microsoft.com/office/drawing/2014/main" id="{28E3CD13-27CD-E76C-5300-F804DC899679}"/>
              </a:ext>
            </a:extLst>
          </p:cNvPr>
          <p:cNvPicPr>
            <a:picLocks noChangeAspect="1"/>
          </p:cNvPicPr>
          <p:nvPr/>
        </p:nvPicPr>
        <p:blipFill rotWithShape="1">
          <a:blip r:embed="rId3"/>
          <a:srcRect l="34211" r="4341" b="-1"/>
          <a:stretch/>
        </p:blipFill>
        <p:spPr>
          <a:xfrm>
            <a:off x="5878849" y="10"/>
            <a:ext cx="6313150"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1832156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a:extLst>
              <a:ext uri="{FF2B5EF4-FFF2-40B4-BE49-F238E27FC236}">
                <a16:creationId xmlns:a16="http://schemas.microsoft.com/office/drawing/2014/main" id="{63E89E69-8BF2-AF46-A06E-46D4EFBAB123}"/>
              </a:ext>
            </a:extLst>
          </p:cNvPr>
          <p:cNvSpPr>
            <a:spLocks noGrp="1" noChangeArrowheads="1"/>
          </p:cNvSpPr>
          <p:nvPr>
            <p:ph type="title"/>
          </p:nvPr>
        </p:nvSpPr>
        <p:spPr>
          <a:xfrm>
            <a:off x="1657350" y="2913063"/>
            <a:ext cx="8877300" cy="1031875"/>
          </a:xfrm>
        </p:spPr>
        <p:txBody>
          <a:bodyPr/>
          <a:lstStyle/>
          <a:p>
            <a:r>
              <a:rPr lang="en-US" altLang="en-US"/>
              <a:t>Thank You</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a:extLst>
              <a:ext uri="{FF2B5EF4-FFF2-40B4-BE49-F238E27FC236}">
                <a16:creationId xmlns:a16="http://schemas.microsoft.com/office/drawing/2014/main" id="{63E89E69-8BF2-AF46-A06E-46D4EFBAB123}"/>
              </a:ext>
            </a:extLst>
          </p:cNvPr>
          <p:cNvSpPr>
            <a:spLocks noGrp="1" noChangeArrowheads="1"/>
          </p:cNvSpPr>
          <p:nvPr>
            <p:ph type="title"/>
          </p:nvPr>
        </p:nvSpPr>
        <p:spPr>
          <a:xfrm>
            <a:off x="1657350" y="2913063"/>
            <a:ext cx="8877300" cy="1031875"/>
          </a:xfrm>
        </p:spPr>
        <p:txBody>
          <a:bodyPr/>
          <a:lstStyle/>
          <a:p>
            <a:r>
              <a:rPr lang="en-US" altLang="en-US"/>
              <a:t>Q&amp;A</a:t>
            </a:r>
            <a:endParaRPr lang="en-US"/>
          </a:p>
        </p:txBody>
      </p:sp>
    </p:spTree>
    <p:extLst>
      <p:ext uri="{BB962C8B-B14F-4D97-AF65-F5344CB8AC3E}">
        <p14:creationId xmlns:p14="http://schemas.microsoft.com/office/powerpoint/2010/main" val="530575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a:extLst>
              <a:ext uri="{FF2B5EF4-FFF2-40B4-BE49-F238E27FC236}">
                <a16:creationId xmlns:a16="http://schemas.microsoft.com/office/drawing/2014/main" id="{63E89E69-8BF2-AF46-A06E-46D4EFBAB123}"/>
              </a:ext>
            </a:extLst>
          </p:cNvPr>
          <p:cNvSpPr>
            <a:spLocks noGrp="1" noChangeArrowheads="1"/>
          </p:cNvSpPr>
          <p:nvPr>
            <p:ph type="title"/>
          </p:nvPr>
        </p:nvSpPr>
        <p:spPr>
          <a:xfrm>
            <a:off x="1657350" y="2913063"/>
            <a:ext cx="8877300" cy="1031875"/>
          </a:xfrm>
        </p:spPr>
        <p:txBody>
          <a:bodyPr/>
          <a:lstStyle/>
          <a:p>
            <a:r>
              <a:rPr lang="en-US">
                <a:ea typeface="+mj-lt"/>
                <a:cs typeface="+mj-lt"/>
              </a:rPr>
              <a:t>Appendix</a:t>
            </a:r>
            <a:endParaRPr lang="en-US"/>
          </a:p>
        </p:txBody>
      </p:sp>
    </p:spTree>
    <p:extLst>
      <p:ext uri="{BB962C8B-B14F-4D97-AF65-F5344CB8AC3E}">
        <p14:creationId xmlns:p14="http://schemas.microsoft.com/office/powerpoint/2010/main" val="3223457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B041E-F9B9-8581-7C42-7E9F0043DCF3}"/>
              </a:ext>
            </a:extLst>
          </p:cNvPr>
          <p:cNvSpPr>
            <a:spLocks noGrp="1"/>
          </p:cNvSpPr>
          <p:nvPr>
            <p:ph type="title"/>
          </p:nvPr>
        </p:nvSpPr>
        <p:spPr>
          <a:xfrm>
            <a:off x="838200" y="311995"/>
            <a:ext cx="10171176" cy="937444"/>
          </a:xfrm>
        </p:spPr>
        <p:txBody>
          <a:bodyPr wrap="square" anchor="b">
            <a:normAutofit/>
          </a:bodyPr>
          <a:lstStyle/>
          <a:p>
            <a:r>
              <a:rPr lang="en-CA"/>
              <a:t>Model Approach – Multinomial Logistic Regression</a:t>
            </a:r>
          </a:p>
        </p:txBody>
      </p:sp>
      <p:pic>
        <p:nvPicPr>
          <p:cNvPr id="1028" name="Picture 4" descr="wikimedia.org/api/rest_v1/media/math/render/svg...">
            <a:extLst>
              <a:ext uri="{FF2B5EF4-FFF2-40B4-BE49-F238E27FC236}">
                <a16:creationId xmlns:a16="http://schemas.microsoft.com/office/drawing/2014/main" id="{9A17C593-CD65-26C3-B1D0-6238C351BC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5328" y="2633726"/>
            <a:ext cx="2997200" cy="25781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ultinomial logistic regression - Wikipedia">
            <a:extLst>
              <a:ext uri="{FF2B5EF4-FFF2-40B4-BE49-F238E27FC236}">
                <a16:creationId xmlns:a16="http://schemas.microsoft.com/office/drawing/2014/main" id="{92B4600A-12D6-B5F7-08CC-6716C7C1A0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2602" y="2633726"/>
            <a:ext cx="3416300" cy="23749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60474CB-3255-CAB8-CE77-1C23DA5CAD89}"/>
              </a:ext>
            </a:extLst>
          </p:cNvPr>
          <p:cNvSpPr txBox="1"/>
          <p:nvPr/>
        </p:nvSpPr>
        <p:spPr>
          <a:xfrm>
            <a:off x="838200" y="1479917"/>
            <a:ext cx="10171176" cy="646331"/>
          </a:xfrm>
          <a:prstGeom prst="rect">
            <a:avLst/>
          </a:prstGeom>
          <a:noFill/>
        </p:spPr>
        <p:txBody>
          <a:bodyPr wrap="square" rtlCol="0">
            <a:spAutoFit/>
          </a:bodyPr>
          <a:lstStyle/>
          <a:p>
            <a:r>
              <a:rPr lang="en-CA"/>
              <a:t>Multinomial logistic regression is used to model nominal outcome variables, in which the log odds of the outcomes are modeled as a linear combination of the predictor variables.</a:t>
            </a:r>
            <a:endParaRPr lang="en-US"/>
          </a:p>
        </p:txBody>
      </p:sp>
      <p:sp>
        <p:nvSpPr>
          <p:cNvPr id="12" name="TextBox 11">
            <a:extLst>
              <a:ext uri="{FF2B5EF4-FFF2-40B4-BE49-F238E27FC236}">
                <a16:creationId xmlns:a16="http://schemas.microsoft.com/office/drawing/2014/main" id="{43636953-76F2-2F8F-25EF-12A8D4D2260D}"/>
              </a:ext>
            </a:extLst>
          </p:cNvPr>
          <p:cNvSpPr txBox="1"/>
          <p:nvPr/>
        </p:nvSpPr>
        <p:spPr>
          <a:xfrm>
            <a:off x="6841998" y="5920472"/>
            <a:ext cx="6094476" cy="215444"/>
          </a:xfrm>
          <a:prstGeom prst="rect">
            <a:avLst/>
          </a:prstGeom>
          <a:noFill/>
        </p:spPr>
        <p:txBody>
          <a:bodyPr wrap="square">
            <a:spAutoFit/>
          </a:bodyPr>
          <a:lstStyle/>
          <a:p>
            <a:r>
              <a:rPr lang="en-US" sz="800">
                <a:hlinkClick r:id="rId5"/>
              </a:rPr>
              <a:t>https://stats.oarc.ucla.edu/stata/dae/multinomiallogistic-regression/</a:t>
            </a:r>
            <a:r>
              <a:rPr lang="en-US" sz="800"/>
              <a:t> </a:t>
            </a:r>
          </a:p>
        </p:txBody>
      </p:sp>
    </p:spTree>
    <p:extLst>
      <p:ext uri="{BB962C8B-B14F-4D97-AF65-F5344CB8AC3E}">
        <p14:creationId xmlns:p14="http://schemas.microsoft.com/office/powerpoint/2010/main" val="1452768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B041E-F9B9-8581-7C42-7E9F0043DCF3}"/>
              </a:ext>
            </a:extLst>
          </p:cNvPr>
          <p:cNvSpPr>
            <a:spLocks noGrp="1"/>
          </p:cNvSpPr>
          <p:nvPr>
            <p:ph type="title"/>
          </p:nvPr>
        </p:nvSpPr>
        <p:spPr>
          <a:xfrm>
            <a:off x="838200" y="311995"/>
            <a:ext cx="10171176" cy="937444"/>
          </a:xfrm>
        </p:spPr>
        <p:txBody>
          <a:bodyPr wrap="square" anchor="b">
            <a:normAutofit/>
          </a:bodyPr>
          <a:lstStyle/>
          <a:p>
            <a:r>
              <a:rPr lang="en-CA"/>
              <a:t>Model Approach– </a:t>
            </a:r>
            <a:r>
              <a:rPr lang="en-CA" b="1"/>
              <a:t>Standard Scaler</a:t>
            </a:r>
            <a:endParaRPr lang="en-CA"/>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A8F1DCFD-B492-349E-51D1-078C0A9EDA6C}"/>
                  </a:ext>
                </a:extLst>
              </p:cNvPr>
              <p:cNvSpPr txBox="1"/>
              <p:nvPr/>
            </p:nvSpPr>
            <p:spPr>
              <a:xfrm>
                <a:off x="838200" y="1426090"/>
                <a:ext cx="10838688" cy="2333331"/>
              </a:xfrm>
              <a:prstGeom prst="rect">
                <a:avLst/>
              </a:prstGeom>
              <a:noFill/>
            </p:spPr>
            <p:txBody>
              <a:bodyPr wrap="square" rtlCol="0">
                <a:spAutoFit/>
              </a:bodyPr>
              <a:lstStyle/>
              <a:p>
                <a:r>
                  <a:rPr lang="en-CA" sz="2000" b="1"/>
                  <a:t>Standard Scaler (Standardization)</a:t>
                </a:r>
              </a:p>
              <a:p>
                <a:endParaRPr lang="en-CA" sz="2000" b="1"/>
              </a:p>
              <a:p>
                <a:r>
                  <a:rPr lang="en-CA"/>
                  <a:t>𝑓(𝑥) = </a:t>
                </a:r>
                <a14:m>
                  <m:oMath xmlns:m="http://schemas.openxmlformats.org/officeDocument/2006/math">
                    <m:f>
                      <m:fPr>
                        <m:ctrlPr>
                          <a:rPr lang="en-CA" i="1" smtClean="0">
                            <a:latin typeface="Cambria Math" panose="02040503050406030204" pitchFamily="18" charset="0"/>
                          </a:rPr>
                        </m:ctrlPr>
                      </m:fPr>
                      <m:num>
                        <m:r>
                          <m:rPr>
                            <m:nor/>
                          </m:rPr>
                          <a:rPr lang="en-CA" dirty="0"/>
                          <m:t>𝑥𝑖</m:t>
                        </m:r>
                        <m:r>
                          <m:rPr>
                            <m:nor/>
                          </m:rPr>
                          <a:rPr lang="en-CA" dirty="0"/>
                          <m:t> – </m:t>
                        </m:r>
                        <m:r>
                          <m:rPr>
                            <m:nor/>
                          </m:rPr>
                          <a:rPr lang="en-CA" dirty="0"/>
                          <m:t>𝑚𝑒𝑎𝑛</m:t>
                        </m:r>
                        <m:r>
                          <m:rPr>
                            <m:nor/>
                          </m:rPr>
                          <a:rPr lang="en-CA" dirty="0"/>
                          <m:t>(</m:t>
                        </m:r>
                        <m:r>
                          <m:rPr>
                            <m:nor/>
                          </m:rPr>
                          <a:rPr lang="en-CA" dirty="0"/>
                          <m:t>𝑥</m:t>
                        </m:r>
                        <m:r>
                          <m:rPr>
                            <m:nor/>
                          </m:rPr>
                          <a:rPr lang="en-CA" dirty="0"/>
                          <m:t>) </m:t>
                        </m:r>
                      </m:num>
                      <m:den>
                        <m:r>
                          <m:rPr>
                            <m:nor/>
                          </m:rPr>
                          <a:rPr lang="en-CA" dirty="0"/>
                          <m:t>𝑠𝑡𝑑𝑒𝑣</m:t>
                        </m:r>
                        <m:r>
                          <m:rPr>
                            <m:nor/>
                          </m:rPr>
                          <a:rPr lang="en-CA" dirty="0"/>
                          <m:t>(</m:t>
                        </m:r>
                        <m:r>
                          <m:rPr>
                            <m:nor/>
                          </m:rPr>
                          <a:rPr lang="en-CA" dirty="0"/>
                          <m:t>𝑥</m:t>
                        </m:r>
                        <m:r>
                          <m:rPr>
                            <m:nor/>
                          </m:rPr>
                          <a:rPr lang="en-CA" dirty="0"/>
                          <m:t>)</m:t>
                        </m:r>
                      </m:den>
                    </m:f>
                  </m:oMath>
                </a14:m>
                <a:endParaRPr lang="en-CA" b="1"/>
              </a:p>
              <a:p>
                <a:endParaRPr lang="en-CA"/>
              </a:p>
              <a:p>
                <a:r>
                  <a:rPr lang="en-CA"/>
                  <a:t>Standardization is a scaling technique where the values are centred around the mean with a unit standard deviation. This means that the mean of the attribute becomes zero and the resultant distribution has a unit standard deviation. 	</a:t>
                </a:r>
              </a:p>
            </p:txBody>
          </p:sp>
        </mc:Choice>
        <mc:Fallback>
          <p:sp>
            <p:nvSpPr>
              <p:cNvPr id="5" name="TextBox 4">
                <a:extLst>
                  <a:ext uri="{FF2B5EF4-FFF2-40B4-BE49-F238E27FC236}">
                    <a16:creationId xmlns:a16="http://schemas.microsoft.com/office/drawing/2014/main" id="{A8F1DCFD-B492-349E-51D1-078C0A9EDA6C}"/>
                  </a:ext>
                </a:extLst>
              </p:cNvPr>
              <p:cNvSpPr txBox="1">
                <a:spLocks noRot="1" noChangeAspect="1" noMove="1" noResize="1" noEditPoints="1" noAdjustHandles="1" noChangeArrowheads="1" noChangeShapeType="1" noTextEdit="1"/>
              </p:cNvSpPr>
              <p:nvPr/>
            </p:nvSpPr>
            <p:spPr>
              <a:xfrm>
                <a:off x="838200" y="1426090"/>
                <a:ext cx="10838688" cy="2333331"/>
              </a:xfrm>
              <a:prstGeom prst="rect">
                <a:avLst/>
              </a:prstGeom>
              <a:blipFill>
                <a:blip r:embed="rId3"/>
                <a:stretch>
                  <a:fillRect l="-619" t="-1305" r="-169" b="-1828"/>
                </a:stretch>
              </a:blipFill>
            </p:spPr>
            <p:txBody>
              <a:bodyPr/>
              <a:lstStyle/>
              <a:p>
                <a:r>
                  <a:rPr lang="en-US">
                    <a:noFill/>
                  </a:rPr>
                  <a:t> </a:t>
                </a:r>
              </a:p>
            </p:txBody>
          </p:sp>
        </mc:Fallback>
      </mc:AlternateContent>
      <p:pic>
        <p:nvPicPr>
          <p:cNvPr id="1026" name="Picture 2" descr="output">
            <a:extLst>
              <a:ext uri="{FF2B5EF4-FFF2-40B4-BE49-F238E27FC236}">
                <a16:creationId xmlns:a16="http://schemas.microsoft.com/office/drawing/2014/main" id="{740D482C-EDA1-20EC-E588-55C8C5B8C6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759421"/>
            <a:ext cx="12192000" cy="36893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73E7D84-7942-9B6E-060A-798CB46B1287}"/>
              </a:ext>
            </a:extLst>
          </p:cNvPr>
          <p:cNvSpPr txBox="1"/>
          <p:nvPr/>
        </p:nvSpPr>
        <p:spPr>
          <a:xfrm>
            <a:off x="7551420" y="6750278"/>
            <a:ext cx="6094476" cy="215444"/>
          </a:xfrm>
          <a:prstGeom prst="rect">
            <a:avLst/>
          </a:prstGeom>
          <a:noFill/>
        </p:spPr>
        <p:txBody>
          <a:bodyPr wrap="square">
            <a:spAutoFit/>
          </a:bodyPr>
          <a:lstStyle/>
          <a:p>
            <a:r>
              <a:rPr lang="en-US" sz="800">
                <a:hlinkClick r:id="rId5"/>
              </a:rPr>
              <a:t>https://www.geeksforgeeks.org/standardscaler-minmaxscaler-and-robustscaler-techniques-ml/</a:t>
            </a:r>
            <a:r>
              <a:rPr lang="en-US" sz="800"/>
              <a:t> </a:t>
            </a:r>
          </a:p>
        </p:txBody>
      </p:sp>
    </p:spTree>
    <p:extLst>
      <p:ext uri="{BB962C8B-B14F-4D97-AF65-F5344CB8AC3E}">
        <p14:creationId xmlns:p14="http://schemas.microsoft.com/office/powerpoint/2010/main" val="3175671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5">
            <a:extLst>
              <a:ext uri="{FF2B5EF4-FFF2-40B4-BE49-F238E27FC236}">
                <a16:creationId xmlns:a16="http://schemas.microsoft.com/office/drawing/2014/main" id="{7BF022CE-3A1A-F946-9D14-30005B93108F}"/>
              </a:ext>
            </a:extLst>
          </p:cNvPr>
          <p:cNvSpPr>
            <a:spLocks noGrp="1" noChangeArrowheads="1"/>
          </p:cNvSpPr>
          <p:nvPr>
            <p:ph type="title"/>
          </p:nvPr>
        </p:nvSpPr>
        <p:spPr>
          <a:xfrm>
            <a:off x="936520" y="712839"/>
            <a:ext cx="9401175" cy="791496"/>
          </a:xfrm>
        </p:spPr>
        <p:txBody>
          <a:bodyPr/>
          <a:lstStyle/>
          <a:p>
            <a:r>
              <a:rPr lang="en-US" sz="4000"/>
              <a:t>Contents</a:t>
            </a:r>
            <a:endParaRPr lang="en-US" altLang="en-US" sz="4000"/>
          </a:p>
        </p:txBody>
      </p:sp>
      <p:sp>
        <p:nvSpPr>
          <p:cNvPr id="6" name="Content Placeholder 2">
            <a:extLst>
              <a:ext uri="{FF2B5EF4-FFF2-40B4-BE49-F238E27FC236}">
                <a16:creationId xmlns:a16="http://schemas.microsoft.com/office/drawing/2014/main" id="{4726F5D6-C8A1-081E-528E-8730DB0FEA13}"/>
              </a:ext>
            </a:extLst>
          </p:cNvPr>
          <p:cNvSpPr txBox="1">
            <a:spLocks/>
          </p:cNvSpPr>
          <p:nvPr/>
        </p:nvSpPr>
        <p:spPr bwMode="auto">
          <a:xfrm>
            <a:off x="1088247" y="1838631"/>
            <a:ext cx="8915400" cy="389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400" kern="1200">
                <a:solidFill>
                  <a:schemeClr val="tx1">
                    <a:tint val="75000"/>
                  </a:schemeClr>
                </a:solidFill>
                <a:latin typeface="+mn-lt"/>
                <a:ea typeface="+mn-ea"/>
                <a:cs typeface="+mn-cs"/>
              </a:defRPr>
            </a:lvl1pPr>
            <a:lvl2pPr marL="457200" indent="0" algn="l" rtl="0" fontAlgn="base">
              <a:spcBef>
                <a:spcPts val="500"/>
              </a:spcBef>
              <a:spcAft>
                <a:spcPct val="0"/>
              </a:spcAft>
              <a:buFont typeface="Arial" panose="020B0604020202020204" pitchFamily="34" charset="0"/>
              <a:buNone/>
              <a:defRPr sz="2000" kern="1200">
                <a:solidFill>
                  <a:schemeClr val="tx1">
                    <a:tint val="75000"/>
                  </a:schemeClr>
                </a:solidFill>
                <a:latin typeface="+mn-lt"/>
                <a:ea typeface="+mn-ea"/>
                <a:cs typeface="+mn-cs"/>
              </a:defRPr>
            </a:lvl2pPr>
            <a:lvl3pPr marL="914400" indent="0" algn="l" rtl="0" fontAlgn="base">
              <a:spcBef>
                <a:spcPts val="500"/>
              </a:spcBef>
              <a:spcAft>
                <a:spcPct val="0"/>
              </a:spcAft>
              <a:buFont typeface="Arial" panose="020B0604020202020204" pitchFamily="34" charset="0"/>
              <a:buNone/>
              <a:defRPr sz="1800" kern="1200">
                <a:solidFill>
                  <a:schemeClr val="tx1">
                    <a:tint val="75000"/>
                  </a:schemeClr>
                </a:solidFill>
                <a:latin typeface="+mn-lt"/>
                <a:ea typeface="+mn-ea"/>
                <a:cs typeface="+mn-cs"/>
              </a:defRPr>
            </a:lvl3pPr>
            <a:lvl4pPr marL="1371600" indent="0" algn="l" rtl="0" fontAlgn="base">
              <a:spcBef>
                <a:spcPts val="500"/>
              </a:spcBef>
              <a:spcAft>
                <a:spcPct val="0"/>
              </a:spcAft>
              <a:buFont typeface="Arial" panose="020B0604020202020204" pitchFamily="34" charset="0"/>
              <a:buNone/>
              <a:defRPr sz="1600" kern="1200">
                <a:solidFill>
                  <a:schemeClr val="tx1">
                    <a:tint val="75000"/>
                  </a:schemeClr>
                </a:solidFill>
                <a:latin typeface="+mn-lt"/>
                <a:ea typeface="+mn-ea"/>
                <a:cs typeface="+mn-cs"/>
              </a:defRPr>
            </a:lvl4pPr>
            <a:lvl5pPr marL="1828800" indent="0" algn="l" rtl="0" fontAlgn="base">
              <a:spcBef>
                <a:spcPts val="500"/>
              </a:spcBef>
              <a:spcAft>
                <a:spcPct val="0"/>
              </a:spcAft>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lnSpc>
                <a:spcPct val="160000"/>
              </a:lnSpc>
              <a:buFont typeface="Wingdings" panose="05000000000000000000" pitchFamily="2" charset="2"/>
              <a:buChar char="Ø"/>
            </a:pPr>
            <a:r>
              <a:rPr lang="en-CA">
                <a:solidFill>
                  <a:schemeClr val="tx1"/>
                </a:solidFill>
              </a:rPr>
              <a:t>Executive Summary</a:t>
            </a:r>
          </a:p>
          <a:p>
            <a:pPr marL="342900" indent="-342900">
              <a:lnSpc>
                <a:spcPct val="160000"/>
              </a:lnSpc>
              <a:buFont typeface="Wingdings" panose="05000000000000000000" pitchFamily="2" charset="2"/>
              <a:buChar char="Ø"/>
            </a:pPr>
            <a:r>
              <a:rPr lang="en-CA">
                <a:solidFill>
                  <a:schemeClr val="tx1"/>
                </a:solidFill>
              </a:rPr>
              <a:t>Introduction</a:t>
            </a:r>
          </a:p>
          <a:p>
            <a:pPr marL="342900" indent="-342900">
              <a:lnSpc>
                <a:spcPct val="160000"/>
              </a:lnSpc>
              <a:buFont typeface="Wingdings" panose="05000000000000000000" pitchFamily="2" charset="2"/>
              <a:buChar char="Ø"/>
            </a:pPr>
            <a:r>
              <a:rPr lang="en-CA">
                <a:solidFill>
                  <a:schemeClr val="tx1"/>
                </a:solidFill>
              </a:rPr>
              <a:t>Data Description</a:t>
            </a:r>
          </a:p>
          <a:p>
            <a:pPr marL="342900" indent="-342900">
              <a:lnSpc>
                <a:spcPct val="160000"/>
              </a:lnSpc>
              <a:buFont typeface="Wingdings" panose="05000000000000000000" pitchFamily="2" charset="2"/>
              <a:buChar char="Ø"/>
            </a:pPr>
            <a:r>
              <a:rPr lang="en-CA">
                <a:solidFill>
                  <a:schemeClr val="tx1"/>
                </a:solidFill>
              </a:rPr>
              <a:t>Approach</a:t>
            </a:r>
          </a:p>
          <a:p>
            <a:pPr marL="342900" indent="-342900">
              <a:lnSpc>
                <a:spcPct val="160000"/>
              </a:lnSpc>
              <a:buFont typeface="Wingdings" panose="05000000000000000000" pitchFamily="2" charset="2"/>
              <a:buChar char="Ø"/>
            </a:pPr>
            <a:r>
              <a:rPr lang="en-CA">
                <a:solidFill>
                  <a:schemeClr val="tx1"/>
                </a:solidFill>
              </a:rPr>
              <a:t>Model Results</a:t>
            </a:r>
          </a:p>
          <a:p>
            <a:pPr marL="342900" indent="-342900">
              <a:lnSpc>
                <a:spcPct val="160000"/>
              </a:lnSpc>
              <a:buFont typeface="Wingdings" panose="05000000000000000000" pitchFamily="2" charset="2"/>
              <a:buChar char="Ø"/>
            </a:pPr>
            <a:r>
              <a:rPr lang="en-CA">
                <a:solidFill>
                  <a:schemeClr val="tx1"/>
                </a:solidFill>
              </a:rPr>
              <a:t>Conclusion</a:t>
            </a:r>
          </a:p>
        </p:txBody>
      </p:sp>
    </p:spTree>
    <p:extLst>
      <p:ext uri="{BB962C8B-B14F-4D97-AF65-F5344CB8AC3E}">
        <p14:creationId xmlns:p14="http://schemas.microsoft.com/office/powerpoint/2010/main" val="3952553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B041E-F9B9-8581-7C42-7E9F0043DCF3}"/>
              </a:ext>
            </a:extLst>
          </p:cNvPr>
          <p:cNvSpPr>
            <a:spLocks noGrp="1"/>
          </p:cNvSpPr>
          <p:nvPr>
            <p:ph type="title"/>
          </p:nvPr>
        </p:nvSpPr>
        <p:spPr>
          <a:xfrm>
            <a:off x="838200" y="311995"/>
            <a:ext cx="10171176" cy="937444"/>
          </a:xfrm>
        </p:spPr>
        <p:txBody>
          <a:bodyPr wrap="square" anchor="b">
            <a:normAutofit/>
          </a:bodyPr>
          <a:lstStyle/>
          <a:p>
            <a:r>
              <a:rPr lang="en-CA"/>
              <a:t>Model Results – Classification Report</a:t>
            </a:r>
          </a:p>
        </p:txBody>
      </p:sp>
      <p:pic>
        <p:nvPicPr>
          <p:cNvPr id="6" name="Content Placeholder 4" descr="Chart&#10;&#10;Description automatically generated">
            <a:extLst>
              <a:ext uri="{FF2B5EF4-FFF2-40B4-BE49-F238E27FC236}">
                <a16:creationId xmlns:a16="http://schemas.microsoft.com/office/drawing/2014/main" id="{69E07A45-7675-1093-9C4E-55824EDA371E}"/>
              </a:ext>
            </a:extLst>
          </p:cNvPr>
          <p:cNvPicPr>
            <a:picLocks noChangeAspect="1"/>
          </p:cNvPicPr>
          <p:nvPr/>
        </p:nvPicPr>
        <p:blipFill>
          <a:blip r:embed="rId3"/>
          <a:stretch>
            <a:fillRect/>
          </a:stretch>
        </p:blipFill>
        <p:spPr bwMode="auto">
          <a:xfrm>
            <a:off x="-591055" y="1473648"/>
            <a:ext cx="5924875" cy="3949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D51B5E2F-3783-A7B6-BF83-8BF051F4DFD7}"/>
                  </a:ext>
                </a:extLst>
              </p:cNvPr>
              <p:cNvSpPr txBox="1"/>
              <p:nvPr/>
            </p:nvSpPr>
            <p:spPr>
              <a:xfrm>
                <a:off x="5678424" y="1473648"/>
                <a:ext cx="6027835" cy="4839979"/>
              </a:xfrm>
              <a:prstGeom prst="rect">
                <a:avLst/>
              </a:prstGeom>
              <a:noFill/>
            </p:spPr>
            <p:txBody>
              <a:bodyPr wrap="square" rtlCol="0">
                <a:spAutoFit/>
              </a:bodyPr>
              <a:lstStyle/>
              <a:p>
                <a:r>
                  <a:rPr lang="en-US" i="1">
                    <a:latin typeface="Cambria Math" panose="02040503050406030204" pitchFamily="18" charset="0"/>
                    <a:ea typeface="Cambria Math" panose="02040503050406030204" pitchFamily="18" charset="0"/>
                    <a:cs typeface="Lato" panose="020F0502020204030203" pitchFamily="34" charset="0"/>
                  </a:rPr>
                  <a:t>Precision = </a:t>
                </a:r>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m:rPr>
                            <m:nor/>
                          </m:rPr>
                          <a:rPr lang="en-US" i="1" dirty="0">
                            <a:latin typeface="Cambria Math" panose="02040503050406030204" pitchFamily="18" charset="0"/>
                            <a:ea typeface="Cambria Math" panose="02040503050406030204" pitchFamily="18" charset="0"/>
                            <a:cs typeface="Lato" panose="020F0502020204030203" pitchFamily="34" charset="0"/>
                          </a:rPr>
                          <m:t>Sum</m:t>
                        </m:r>
                        <m:r>
                          <m:rPr>
                            <m:nor/>
                          </m:rPr>
                          <a:rPr lang="en-US" i="1" dirty="0">
                            <a:latin typeface="Cambria Math" panose="02040503050406030204" pitchFamily="18" charset="0"/>
                            <a:ea typeface="Cambria Math" panose="02040503050406030204" pitchFamily="18" charset="0"/>
                            <a:cs typeface="Lato" panose="020F0502020204030203" pitchFamily="34" charset="0"/>
                          </a:rPr>
                          <m:t> </m:t>
                        </m:r>
                        <m:r>
                          <m:rPr>
                            <m:nor/>
                          </m:rPr>
                          <a:rPr lang="en-US" i="1" dirty="0">
                            <a:latin typeface="Cambria Math" panose="02040503050406030204" pitchFamily="18" charset="0"/>
                            <a:ea typeface="Cambria Math" panose="02040503050406030204" pitchFamily="18" charset="0"/>
                            <a:cs typeface="Lato" panose="020F0502020204030203" pitchFamily="34" charset="0"/>
                          </a:rPr>
                          <m:t>c</m:t>
                        </m:r>
                        <m:r>
                          <m:rPr>
                            <m:nor/>
                          </m:rPr>
                          <a:rPr lang="en-US" i="1" dirty="0">
                            <a:latin typeface="Cambria Math" panose="02040503050406030204" pitchFamily="18" charset="0"/>
                            <a:ea typeface="Cambria Math" panose="02040503050406030204" pitchFamily="18" charset="0"/>
                            <a:cs typeface="Lato" panose="020F0502020204030203" pitchFamily="34" charset="0"/>
                          </a:rPr>
                          <m:t> </m:t>
                        </m:r>
                        <m:r>
                          <m:rPr>
                            <m:nor/>
                          </m:rPr>
                          <a:rPr lang="en-US" i="1" dirty="0">
                            <a:latin typeface="Cambria Math" panose="02040503050406030204" pitchFamily="18" charset="0"/>
                            <a:ea typeface="Cambria Math" panose="02040503050406030204" pitchFamily="18" charset="0"/>
                            <a:cs typeface="Lato" panose="020F0502020204030203" pitchFamily="34" charset="0"/>
                          </a:rPr>
                          <m:t>in</m:t>
                        </m:r>
                        <m:r>
                          <m:rPr>
                            <m:nor/>
                          </m:rPr>
                          <a:rPr lang="en-US" i="1" dirty="0">
                            <a:latin typeface="Cambria Math" panose="02040503050406030204" pitchFamily="18" charset="0"/>
                            <a:ea typeface="Cambria Math" panose="02040503050406030204" pitchFamily="18" charset="0"/>
                            <a:cs typeface="Lato" panose="020F0502020204030203" pitchFamily="34" charset="0"/>
                          </a:rPr>
                          <m:t> </m:t>
                        </m:r>
                        <m:r>
                          <m:rPr>
                            <m:nor/>
                          </m:rPr>
                          <a:rPr lang="en-US" i="1" dirty="0">
                            <a:latin typeface="Cambria Math" panose="02040503050406030204" pitchFamily="18" charset="0"/>
                            <a:ea typeface="Cambria Math" panose="02040503050406030204" pitchFamily="18" charset="0"/>
                            <a:cs typeface="Lato" panose="020F0502020204030203" pitchFamily="34" charset="0"/>
                          </a:rPr>
                          <m:t>C</m:t>
                        </m:r>
                        <m:r>
                          <m:rPr>
                            <m:nor/>
                          </m:rPr>
                          <a:rPr lang="en-US" i="1" dirty="0">
                            <a:latin typeface="Cambria Math" panose="02040503050406030204" pitchFamily="18" charset="0"/>
                            <a:ea typeface="Cambria Math" panose="02040503050406030204" pitchFamily="18" charset="0"/>
                            <a:cs typeface="Lato" panose="020F0502020204030203" pitchFamily="34" charset="0"/>
                          </a:rPr>
                          <m:t> </m:t>
                        </m:r>
                        <m:r>
                          <m:rPr>
                            <m:nor/>
                          </m:rPr>
                          <a:rPr lang="en-US" i="1" dirty="0">
                            <a:latin typeface="Cambria Math" panose="02040503050406030204" pitchFamily="18" charset="0"/>
                            <a:ea typeface="Cambria Math" panose="02040503050406030204" pitchFamily="18" charset="0"/>
                            <a:cs typeface="Lato" panose="020F0502020204030203" pitchFamily="34" charset="0"/>
                          </a:rPr>
                          <m:t>TruePositives</m:t>
                        </m:r>
                        <m:r>
                          <m:rPr>
                            <m:nor/>
                          </m:rPr>
                          <a:rPr lang="en-US" i="1" dirty="0">
                            <a:latin typeface="Cambria Math" panose="02040503050406030204" pitchFamily="18" charset="0"/>
                            <a:ea typeface="Cambria Math" panose="02040503050406030204" pitchFamily="18" charset="0"/>
                            <a:cs typeface="Lato" panose="020F0502020204030203" pitchFamily="34" charset="0"/>
                          </a:rPr>
                          <m:t>_</m:t>
                        </m:r>
                        <m:r>
                          <m:rPr>
                            <m:nor/>
                          </m:rPr>
                          <a:rPr lang="en-US" i="1" dirty="0">
                            <a:latin typeface="Cambria Math" panose="02040503050406030204" pitchFamily="18" charset="0"/>
                            <a:ea typeface="Cambria Math" panose="02040503050406030204" pitchFamily="18" charset="0"/>
                            <a:cs typeface="Lato" panose="020F0502020204030203" pitchFamily="34" charset="0"/>
                          </a:rPr>
                          <m:t>c</m:t>
                        </m:r>
                      </m:num>
                      <m:den>
                        <m:r>
                          <m:rPr>
                            <m:nor/>
                          </m:rPr>
                          <a:rPr lang="en-US" i="1" dirty="0">
                            <a:latin typeface="Cambria Math" panose="02040503050406030204" pitchFamily="18" charset="0"/>
                            <a:ea typeface="Cambria Math" panose="02040503050406030204" pitchFamily="18" charset="0"/>
                            <a:cs typeface="Lato" panose="020F0502020204030203" pitchFamily="34" charset="0"/>
                          </a:rPr>
                          <m:t>Sum</m:t>
                        </m:r>
                        <m:r>
                          <m:rPr>
                            <m:nor/>
                          </m:rPr>
                          <a:rPr lang="en-US" i="1" dirty="0">
                            <a:latin typeface="Cambria Math" panose="02040503050406030204" pitchFamily="18" charset="0"/>
                            <a:ea typeface="Cambria Math" panose="02040503050406030204" pitchFamily="18" charset="0"/>
                            <a:cs typeface="Lato" panose="020F0502020204030203" pitchFamily="34" charset="0"/>
                          </a:rPr>
                          <m:t> </m:t>
                        </m:r>
                        <m:r>
                          <m:rPr>
                            <m:nor/>
                          </m:rPr>
                          <a:rPr lang="en-US" i="1" dirty="0">
                            <a:latin typeface="Cambria Math" panose="02040503050406030204" pitchFamily="18" charset="0"/>
                            <a:ea typeface="Cambria Math" panose="02040503050406030204" pitchFamily="18" charset="0"/>
                            <a:cs typeface="Lato" panose="020F0502020204030203" pitchFamily="34" charset="0"/>
                          </a:rPr>
                          <m:t>c</m:t>
                        </m:r>
                        <m:r>
                          <m:rPr>
                            <m:nor/>
                          </m:rPr>
                          <a:rPr lang="en-US" i="1" dirty="0">
                            <a:latin typeface="Cambria Math" panose="02040503050406030204" pitchFamily="18" charset="0"/>
                            <a:ea typeface="Cambria Math" panose="02040503050406030204" pitchFamily="18" charset="0"/>
                            <a:cs typeface="Lato" panose="020F0502020204030203" pitchFamily="34" charset="0"/>
                          </a:rPr>
                          <m:t> </m:t>
                        </m:r>
                        <m:r>
                          <m:rPr>
                            <m:nor/>
                          </m:rPr>
                          <a:rPr lang="en-US" i="1" dirty="0">
                            <a:latin typeface="Cambria Math" panose="02040503050406030204" pitchFamily="18" charset="0"/>
                            <a:ea typeface="Cambria Math" panose="02040503050406030204" pitchFamily="18" charset="0"/>
                            <a:cs typeface="Lato" panose="020F0502020204030203" pitchFamily="34" charset="0"/>
                          </a:rPr>
                          <m:t>in</m:t>
                        </m:r>
                        <m:r>
                          <m:rPr>
                            <m:nor/>
                          </m:rPr>
                          <a:rPr lang="en-US" i="1" dirty="0">
                            <a:latin typeface="Cambria Math" panose="02040503050406030204" pitchFamily="18" charset="0"/>
                            <a:ea typeface="Cambria Math" panose="02040503050406030204" pitchFamily="18" charset="0"/>
                            <a:cs typeface="Lato" panose="020F0502020204030203" pitchFamily="34" charset="0"/>
                          </a:rPr>
                          <m:t> </m:t>
                        </m:r>
                        <m:r>
                          <m:rPr>
                            <m:nor/>
                          </m:rPr>
                          <a:rPr lang="en-US" i="1" dirty="0">
                            <a:latin typeface="Cambria Math" panose="02040503050406030204" pitchFamily="18" charset="0"/>
                            <a:ea typeface="Cambria Math" panose="02040503050406030204" pitchFamily="18" charset="0"/>
                            <a:cs typeface="Lato" panose="020F0502020204030203" pitchFamily="34" charset="0"/>
                          </a:rPr>
                          <m:t>C</m:t>
                        </m:r>
                        <m:r>
                          <m:rPr>
                            <m:nor/>
                          </m:rPr>
                          <a:rPr lang="en-US" i="1" dirty="0">
                            <a:latin typeface="Cambria Math" panose="02040503050406030204" pitchFamily="18" charset="0"/>
                            <a:ea typeface="Cambria Math" panose="02040503050406030204" pitchFamily="18" charset="0"/>
                            <a:cs typeface="Lato" panose="020F0502020204030203" pitchFamily="34" charset="0"/>
                          </a:rPr>
                          <m:t> (</m:t>
                        </m:r>
                        <m:r>
                          <m:rPr>
                            <m:nor/>
                          </m:rPr>
                          <a:rPr lang="en-US" i="1" dirty="0">
                            <a:latin typeface="Cambria Math" panose="02040503050406030204" pitchFamily="18" charset="0"/>
                            <a:ea typeface="Cambria Math" panose="02040503050406030204" pitchFamily="18" charset="0"/>
                            <a:cs typeface="Lato" panose="020F0502020204030203" pitchFamily="34" charset="0"/>
                          </a:rPr>
                          <m:t>TruePositives</m:t>
                        </m:r>
                        <m:r>
                          <m:rPr>
                            <m:nor/>
                          </m:rPr>
                          <a:rPr lang="en-US" i="1" dirty="0">
                            <a:latin typeface="Cambria Math" panose="02040503050406030204" pitchFamily="18" charset="0"/>
                            <a:ea typeface="Cambria Math" panose="02040503050406030204" pitchFamily="18" charset="0"/>
                            <a:cs typeface="Lato" panose="020F0502020204030203" pitchFamily="34" charset="0"/>
                          </a:rPr>
                          <m:t>_</m:t>
                        </m:r>
                        <m:r>
                          <m:rPr>
                            <m:nor/>
                          </m:rPr>
                          <a:rPr lang="en-US" i="1" dirty="0">
                            <a:latin typeface="Cambria Math" panose="02040503050406030204" pitchFamily="18" charset="0"/>
                            <a:ea typeface="Cambria Math" panose="02040503050406030204" pitchFamily="18" charset="0"/>
                            <a:cs typeface="Lato" panose="020F0502020204030203" pitchFamily="34" charset="0"/>
                          </a:rPr>
                          <m:t>c</m:t>
                        </m:r>
                        <m:r>
                          <m:rPr>
                            <m:nor/>
                          </m:rPr>
                          <a:rPr lang="en-US" i="1" dirty="0">
                            <a:latin typeface="Cambria Math" panose="02040503050406030204" pitchFamily="18" charset="0"/>
                            <a:ea typeface="Cambria Math" panose="02040503050406030204" pitchFamily="18" charset="0"/>
                            <a:cs typeface="Lato" panose="020F0502020204030203" pitchFamily="34" charset="0"/>
                          </a:rPr>
                          <m:t> + </m:t>
                        </m:r>
                        <m:r>
                          <m:rPr>
                            <m:nor/>
                          </m:rPr>
                          <a:rPr lang="en-US" i="1" dirty="0">
                            <a:latin typeface="Cambria Math" panose="02040503050406030204" pitchFamily="18" charset="0"/>
                            <a:ea typeface="Cambria Math" panose="02040503050406030204" pitchFamily="18" charset="0"/>
                            <a:cs typeface="Lato" panose="020F0502020204030203" pitchFamily="34" charset="0"/>
                          </a:rPr>
                          <m:t>FalsePositives</m:t>
                        </m:r>
                        <m:r>
                          <m:rPr>
                            <m:nor/>
                          </m:rPr>
                          <a:rPr lang="en-US" i="1" dirty="0">
                            <a:latin typeface="Cambria Math" panose="02040503050406030204" pitchFamily="18" charset="0"/>
                            <a:ea typeface="Cambria Math" panose="02040503050406030204" pitchFamily="18" charset="0"/>
                            <a:cs typeface="Lato" panose="020F0502020204030203" pitchFamily="34" charset="0"/>
                          </a:rPr>
                          <m:t>_</m:t>
                        </m:r>
                        <m:r>
                          <m:rPr>
                            <m:nor/>
                          </m:rPr>
                          <a:rPr lang="en-US" i="1" dirty="0">
                            <a:latin typeface="Cambria Math" panose="02040503050406030204" pitchFamily="18" charset="0"/>
                            <a:ea typeface="Cambria Math" panose="02040503050406030204" pitchFamily="18" charset="0"/>
                            <a:cs typeface="Lato" panose="020F0502020204030203" pitchFamily="34" charset="0"/>
                          </a:rPr>
                          <m:t>c</m:t>
                        </m:r>
                        <m:r>
                          <m:rPr>
                            <m:nor/>
                          </m:rPr>
                          <a:rPr lang="en-US" i="1" dirty="0">
                            <a:latin typeface="Cambria Math" panose="02040503050406030204" pitchFamily="18" charset="0"/>
                            <a:ea typeface="Cambria Math" panose="02040503050406030204" pitchFamily="18" charset="0"/>
                            <a:cs typeface="Lato" panose="020F0502020204030203" pitchFamily="34" charset="0"/>
                          </a:rPr>
                          <m:t>)</m:t>
                        </m:r>
                      </m:den>
                    </m:f>
                  </m:oMath>
                </a14:m>
                <a:endParaRPr lang="en-US" i="1">
                  <a:latin typeface="Cambria Math" panose="02040503050406030204" pitchFamily="18" charset="0"/>
                  <a:ea typeface="Cambria Math" panose="02040503050406030204" pitchFamily="18" charset="0"/>
                  <a:cs typeface="Lato" panose="020F0502020204030203" pitchFamily="34" charset="0"/>
                </a:endParaRPr>
              </a:p>
              <a:p>
                <a:endParaRPr lang="en-US" i="1">
                  <a:ea typeface="Lato" panose="020F0502020204030203" pitchFamily="34" charset="0"/>
                  <a:cs typeface="Lato" panose="020F0502020204030203" pitchFamily="34" charset="0"/>
                </a:endParaRPr>
              </a:p>
              <a:p>
                <a:r>
                  <a:rPr lang="en-US">
                    <a:ea typeface="Lato" panose="020F0502020204030203" pitchFamily="34" charset="0"/>
                    <a:cs typeface="Lato" panose="020F0502020204030203" pitchFamily="34" charset="0"/>
                  </a:rPr>
                  <a:t>Example:</a:t>
                </a:r>
              </a:p>
              <a:p>
                <a:r>
                  <a:rPr lang="en-US">
                    <a:ea typeface="Lato" panose="020F0502020204030203" pitchFamily="34" charset="0"/>
                    <a:cs typeface="Lato" panose="020F0502020204030203" pitchFamily="34" charset="0"/>
                  </a:rPr>
                  <a:t>Precision Class 0 = 147/(147+4+0+0) = 0.97</a:t>
                </a:r>
              </a:p>
              <a:p>
                <a:endParaRPr lang="en-US">
                  <a:ea typeface="Lato" panose="020F0502020204030203" pitchFamily="34" charset="0"/>
                  <a:cs typeface="Lato" panose="020F0502020204030203" pitchFamily="34" charset="0"/>
                </a:endParaRPr>
              </a:p>
              <a:p>
                <a:r>
                  <a:rPr lang="en-US" i="1">
                    <a:latin typeface="Cambria Math" panose="02040503050406030204" pitchFamily="18" charset="0"/>
                    <a:ea typeface="Cambria Math" panose="02040503050406030204" pitchFamily="18" charset="0"/>
                    <a:cs typeface="Lato" panose="020F0502020204030203" pitchFamily="34" charset="0"/>
                  </a:rPr>
                  <a:t>Recall = </a:t>
                </a:r>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m:rPr>
                            <m:nor/>
                          </m:rPr>
                          <a:rPr lang="en-US" i="1" dirty="0">
                            <a:latin typeface="Cambria Math" panose="02040503050406030204" pitchFamily="18" charset="0"/>
                            <a:ea typeface="Cambria Math" panose="02040503050406030204" pitchFamily="18" charset="0"/>
                            <a:cs typeface="Lato" panose="020F0502020204030203" pitchFamily="34" charset="0"/>
                          </a:rPr>
                          <m:t>Sum</m:t>
                        </m:r>
                        <m:r>
                          <m:rPr>
                            <m:nor/>
                          </m:rPr>
                          <a:rPr lang="en-US" i="1" dirty="0">
                            <a:latin typeface="Cambria Math" panose="02040503050406030204" pitchFamily="18" charset="0"/>
                            <a:ea typeface="Cambria Math" panose="02040503050406030204" pitchFamily="18" charset="0"/>
                            <a:cs typeface="Lato" panose="020F0502020204030203" pitchFamily="34" charset="0"/>
                          </a:rPr>
                          <m:t> </m:t>
                        </m:r>
                        <m:r>
                          <m:rPr>
                            <m:nor/>
                          </m:rPr>
                          <a:rPr lang="en-US" i="1" dirty="0">
                            <a:latin typeface="Cambria Math" panose="02040503050406030204" pitchFamily="18" charset="0"/>
                            <a:ea typeface="Cambria Math" panose="02040503050406030204" pitchFamily="18" charset="0"/>
                            <a:cs typeface="Lato" panose="020F0502020204030203" pitchFamily="34" charset="0"/>
                          </a:rPr>
                          <m:t>c</m:t>
                        </m:r>
                        <m:r>
                          <m:rPr>
                            <m:nor/>
                          </m:rPr>
                          <a:rPr lang="en-US" i="1" dirty="0">
                            <a:latin typeface="Cambria Math" panose="02040503050406030204" pitchFamily="18" charset="0"/>
                            <a:ea typeface="Cambria Math" panose="02040503050406030204" pitchFamily="18" charset="0"/>
                            <a:cs typeface="Lato" panose="020F0502020204030203" pitchFamily="34" charset="0"/>
                          </a:rPr>
                          <m:t> </m:t>
                        </m:r>
                        <m:r>
                          <m:rPr>
                            <m:nor/>
                          </m:rPr>
                          <a:rPr lang="en-US" i="1" dirty="0">
                            <a:latin typeface="Cambria Math" panose="02040503050406030204" pitchFamily="18" charset="0"/>
                            <a:ea typeface="Cambria Math" panose="02040503050406030204" pitchFamily="18" charset="0"/>
                            <a:cs typeface="Lato" panose="020F0502020204030203" pitchFamily="34" charset="0"/>
                          </a:rPr>
                          <m:t>in</m:t>
                        </m:r>
                        <m:r>
                          <m:rPr>
                            <m:nor/>
                          </m:rPr>
                          <a:rPr lang="en-US" i="1" dirty="0">
                            <a:latin typeface="Cambria Math" panose="02040503050406030204" pitchFamily="18" charset="0"/>
                            <a:ea typeface="Cambria Math" panose="02040503050406030204" pitchFamily="18" charset="0"/>
                            <a:cs typeface="Lato" panose="020F0502020204030203" pitchFamily="34" charset="0"/>
                          </a:rPr>
                          <m:t> </m:t>
                        </m:r>
                        <m:r>
                          <m:rPr>
                            <m:nor/>
                          </m:rPr>
                          <a:rPr lang="en-US" i="1" dirty="0">
                            <a:latin typeface="Cambria Math" panose="02040503050406030204" pitchFamily="18" charset="0"/>
                            <a:ea typeface="Cambria Math" panose="02040503050406030204" pitchFamily="18" charset="0"/>
                            <a:cs typeface="Lato" panose="020F0502020204030203" pitchFamily="34" charset="0"/>
                          </a:rPr>
                          <m:t>C</m:t>
                        </m:r>
                        <m:r>
                          <m:rPr>
                            <m:nor/>
                          </m:rPr>
                          <a:rPr lang="en-US" i="1" dirty="0">
                            <a:latin typeface="Cambria Math" panose="02040503050406030204" pitchFamily="18" charset="0"/>
                            <a:ea typeface="Cambria Math" panose="02040503050406030204" pitchFamily="18" charset="0"/>
                            <a:cs typeface="Lato" panose="020F0502020204030203" pitchFamily="34" charset="0"/>
                          </a:rPr>
                          <m:t> </m:t>
                        </m:r>
                        <m:r>
                          <m:rPr>
                            <m:nor/>
                          </m:rPr>
                          <a:rPr lang="en-US" i="1" dirty="0">
                            <a:latin typeface="Cambria Math" panose="02040503050406030204" pitchFamily="18" charset="0"/>
                            <a:ea typeface="Cambria Math" panose="02040503050406030204" pitchFamily="18" charset="0"/>
                            <a:cs typeface="Lato" panose="020F0502020204030203" pitchFamily="34" charset="0"/>
                          </a:rPr>
                          <m:t>TruePositives</m:t>
                        </m:r>
                        <m:r>
                          <m:rPr>
                            <m:nor/>
                          </m:rPr>
                          <a:rPr lang="en-US" i="1" dirty="0">
                            <a:latin typeface="Cambria Math" panose="02040503050406030204" pitchFamily="18" charset="0"/>
                            <a:ea typeface="Cambria Math" panose="02040503050406030204" pitchFamily="18" charset="0"/>
                            <a:cs typeface="Lato" panose="020F0502020204030203" pitchFamily="34" charset="0"/>
                          </a:rPr>
                          <m:t>_</m:t>
                        </m:r>
                        <m:r>
                          <m:rPr>
                            <m:nor/>
                          </m:rPr>
                          <a:rPr lang="en-US" i="1" dirty="0">
                            <a:latin typeface="Cambria Math" panose="02040503050406030204" pitchFamily="18" charset="0"/>
                            <a:ea typeface="Cambria Math" panose="02040503050406030204" pitchFamily="18" charset="0"/>
                            <a:cs typeface="Lato" panose="020F0502020204030203" pitchFamily="34" charset="0"/>
                          </a:rPr>
                          <m:t>c</m:t>
                        </m:r>
                      </m:num>
                      <m:den>
                        <m:r>
                          <m:rPr>
                            <m:nor/>
                          </m:rPr>
                          <a:rPr lang="en-US" i="1" dirty="0">
                            <a:latin typeface="Cambria Math" panose="02040503050406030204" pitchFamily="18" charset="0"/>
                            <a:ea typeface="Cambria Math" panose="02040503050406030204" pitchFamily="18" charset="0"/>
                            <a:cs typeface="Lato" panose="020F0502020204030203" pitchFamily="34" charset="0"/>
                          </a:rPr>
                          <m:t>Sum</m:t>
                        </m:r>
                        <m:r>
                          <m:rPr>
                            <m:nor/>
                          </m:rPr>
                          <a:rPr lang="en-US" i="1" dirty="0">
                            <a:latin typeface="Cambria Math" panose="02040503050406030204" pitchFamily="18" charset="0"/>
                            <a:ea typeface="Cambria Math" panose="02040503050406030204" pitchFamily="18" charset="0"/>
                            <a:cs typeface="Lato" panose="020F0502020204030203" pitchFamily="34" charset="0"/>
                          </a:rPr>
                          <m:t> </m:t>
                        </m:r>
                        <m:r>
                          <m:rPr>
                            <m:nor/>
                          </m:rPr>
                          <a:rPr lang="en-US" i="1" dirty="0">
                            <a:latin typeface="Cambria Math" panose="02040503050406030204" pitchFamily="18" charset="0"/>
                            <a:ea typeface="Cambria Math" panose="02040503050406030204" pitchFamily="18" charset="0"/>
                            <a:cs typeface="Lato" panose="020F0502020204030203" pitchFamily="34" charset="0"/>
                          </a:rPr>
                          <m:t>c</m:t>
                        </m:r>
                        <m:r>
                          <m:rPr>
                            <m:nor/>
                          </m:rPr>
                          <a:rPr lang="en-US" i="1" dirty="0">
                            <a:latin typeface="Cambria Math" panose="02040503050406030204" pitchFamily="18" charset="0"/>
                            <a:ea typeface="Cambria Math" panose="02040503050406030204" pitchFamily="18" charset="0"/>
                            <a:cs typeface="Lato" panose="020F0502020204030203" pitchFamily="34" charset="0"/>
                          </a:rPr>
                          <m:t> </m:t>
                        </m:r>
                        <m:r>
                          <m:rPr>
                            <m:nor/>
                          </m:rPr>
                          <a:rPr lang="en-US" i="1" dirty="0">
                            <a:latin typeface="Cambria Math" panose="02040503050406030204" pitchFamily="18" charset="0"/>
                            <a:ea typeface="Cambria Math" panose="02040503050406030204" pitchFamily="18" charset="0"/>
                            <a:cs typeface="Lato" panose="020F0502020204030203" pitchFamily="34" charset="0"/>
                          </a:rPr>
                          <m:t>in</m:t>
                        </m:r>
                        <m:r>
                          <m:rPr>
                            <m:nor/>
                          </m:rPr>
                          <a:rPr lang="en-US" i="1" dirty="0">
                            <a:latin typeface="Cambria Math" panose="02040503050406030204" pitchFamily="18" charset="0"/>
                            <a:ea typeface="Cambria Math" panose="02040503050406030204" pitchFamily="18" charset="0"/>
                            <a:cs typeface="Lato" panose="020F0502020204030203" pitchFamily="34" charset="0"/>
                          </a:rPr>
                          <m:t> </m:t>
                        </m:r>
                        <m:r>
                          <m:rPr>
                            <m:nor/>
                          </m:rPr>
                          <a:rPr lang="en-US" i="1" dirty="0">
                            <a:latin typeface="Cambria Math" panose="02040503050406030204" pitchFamily="18" charset="0"/>
                            <a:ea typeface="Cambria Math" panose="02040503050406030204" pitchFamily="18" charset="0"/>
                            <a:cs typeface="Lato" panose="020F0502020204030203" pitchFamily="34" charset="0"/>
                          </a:rPr>
                          <m:t>C</m:t>
                        </m:r>
                        <m:r>
                          <m:rPr>
                            <m:nor/>
                          </m:rPr>
                          <a:rPr lang="en-US" i="1" dirty="0">
                            <a:latin typeface="Cambria Math" panose="02040503050406030204" pitchFamily="18" charset="0"/>
                            <a:ea typeface="Cambria Math" panose="02040503050406030204" pitchFamily="18" charset="0"/>
                            <a:cs typeface="Lato" panose="020F0502020204030203" pitchFamily="34" charset="0"/>
                          </a:rPr>
                          <m:t> (</m:t>
                        </m:r>
                        <m:r>
                          <m:rPr>
                            <m:nor/>
                          </m:rPr>
                          <a:rPr lang="en-US" i="1" dirty="0">
                            <a:latin typeface="Cambria Math" panose="02040503050406030204" pitchFamily="18" charset="0"/>
                            <a:ea typeface="Cambria Math" panose="02040503050406030204" pitchFamily="18" charset="0"/>
                            <a:cs typeface="Lato" panose="020F0502020204030203" pitchFamily="34" charset="0"/>
                          </a:rPr>
                          <m:t>TruePositives</m:t>
                        </m:r>
                        <m:r>
                          <m:rPr>
                            <m:nor/>
                          </m:rPr>
                          <a:rPr lang="en-US" i="1" dirty="0">
                            <a:latin typeface="Cambria Math" panose="02040503050406030204" pitchFamily="18" charset="0"/>
                            <a:ea typeface="Cambria Math" panose="02040503050406030204" pitchFamily="18" charset="0"/>
                            <a:cs typeface="Lato" panose="020F0502020204030203" pitchFamily="34" charset="0"/>
                          </a:rPr>
                          <m:t>_</m:t>
                        </m:r>
                        <m:r>
                          <m:rPr>
                            <m:nor/>
                          </m:rPr>
                          <a:rPr lang="en-US" i="1" dirty="0">
                            <a:latin typeface="Cambria Math" panose="02040503050406030204" pitchFamily="18" charset="0"/>
                            <a:ea typeface="Cambria Math" panose="02040503050406030204" pitchFamily="18" charset="0"/>
                            <a:cs typeface="Lato" panose="020F0502020204030203" pitchFamily="34" charset="0"/>
                          </a:rPr>
                          <m:t>c</m:t>
                        </m:r>
                        <m:r>
                          <m:rPr>
                            <m:nor/>
                          </m:rPr>
                          <a:rPr lang="en-US" i="1" dirty="0">
                            <a:latin typeface="Cambria Math" panose="02040503050406030204" pitchFamily="18" charset="0"/>
                            <a:ea typeface="Cambria Math" panose="02040503050406030204" pitchFamily="18" charset="0"/>
                            <a:cs typeface="Lato" panose="020F0502020204030203" pitchFamily="34" charset="0"/>
                          </a:rPr>
                          <m:t> + </m:t>
                        </m:r>
                        <m:r>
                          <m:rPr>
                            <m:nor/>
                          </m:rPr>
                          <a:rPr lang="en-US" i="1" dirty="0">
                            <a:latin typeface="Cambria Math" panose="02040503050406030204" pitchFamily="18" charset="0"/>
                            <a:ea typeface="Cambria Math" panose="02040503050406030204" pitchFamily="18" charset="0"/>
                            <a:cs typeface="Lato" panose="020F0502020204030203" pitchFamily="34" charset="0"/>
                          </a:rPr>
                          <m:t>FalseNegatives</m:t>
                        </m:r>
                        <m:r>
                          <m:rPr>
                            <m:nor/>
                          </m:rPr>
                          <a:rPr lang="en-US" i="1" dirty="0">
                            <a:latin typeface="Cambria Math" panose="02040503050406030204" pitchFamily="18" charset="0"/>
                            <a:ea typeface="Cambria Math" panose="02040503050406030204" pitchFamily="18" charset="0"/>
                            <a:cs typeface="Lato" panose="020F0502020204030203" pitchFamily="34" charset="0"/>
                          </a:rPr>
                          <m:t>_</m:t>
                        </m:r>
                        <m:r>
                          <m:rPr>
                            <m:nor/>
                          </m:rPr>
                          <a:rPr lang="en-US" i="1" dirty="0">
                            <a:latin typeface="Cambria Math" panose="02040503050406030204" pitchFamily="18" charset="0"/>
                            <a:ea typeface="Cambria Math" panose="02040503050406030204" pitchFamily="18" charset="0"/>
                            <a:cs typeface="Lato" panose="020F0502020204030203" pitchFamily="34" charset="0"/>
                          </a:rPr>
                          <m:t>c</m:t>
                        </m:r>
                        <m:r>
                          <m:rPr>
                            <m:nor/>
                          </m:rPr>
                          <a:rPr lang="en-US" i="1" dirty="0">
                            <a:latin typeface="Cambria Math" panose="02040503050406030204" pitchFamily="18" charset="0"/>
                            <a:ea typeface="Cambria Math" panose="02040503050406030204" pitchFamily="18" charset="0"/>
                            <a:cs typeface="Lato" panose="020F0502020204030203" pitchFamily="34" charset="0"/>
                          </a:rPr>
                          <m:t>)</m:t>
                        </m:r>
                      </m:den>
                    </m:f>
                  </m:oMath>
                </a14:m>
                <a:endParaRPr lang="en-US" i="1">
                  <a:latin typeface="Cambria Math" panose="02040503050406030204" pitchFamily="18" charset="0"/>
                  <a:ea typeface="Cambria Math" panose="02040503050406030204" pitchFamily="18" charset="0"/>
                  <a:cs typeface="Lato" panose="020F0502020204030203" pitchFamily="34" charset="0"/>
                </a:endParaRPr>
              </a:p>
              <a:p>
                <a:endParaRPr lang="en-US">
                  <a:ea typeface="Lato" panose="020F0502020204030203" pitchFamily="34" charset="0"/>
                  <a:cs typeface="Lato" panose="020F0502020204030203" pitchFamily="34" charset="0"/>
                </a:endParaRPr>
              </a:p>
              <a:p>
                <a:r>
                  <a:rPr lang="en-US">
                    <a:ea typeface="Lato" panose="020F0502020204030203" pitchFamily="34" charset="0"/>
                    <a:cs typeface="Lato" panose="020F0502020204030203" pitchFamily="34" charset="0"/>
                  </a:rPr>
                  <a:t>Example:</a:t>
                </a:r>
              </a:p>
              <a:p>
                <a:r>
                  <a:rPr lang="en-US">
                    <a:ea typeface="Lato" panose="020F0502020204030203" pitchFamily="34" charset="0"/>
                    <a:cs typeface="Lato" panose="020F0502020204030203" pitchFamily="34" charset="0"/>
                  </a:rPr>
                  <a:t>Precision Class 0 = 147/(147+3+0+0) = 0.98</a:t>
                </a:r>
              </a:p>
              <a:p>
                <a:endParaRPr lang="en-US">
                  <a:ea typeface="Lato" panose="020F0502020204030203" pitchFamily="34" charset="0"/>
                  <a:cs typeface="Lato" panose="020F0502020204030203" pitchFamily="34" charset="0"/>
                </a:endParaRPr>
              </a:p>
              <a:p>
                <a:r>
                  <a:rPr lang="en-US" i="1">
                    <a:latin typeface="Cambria Math" panose="02040503050406030204" pitchFamily="18" charset="0"/>
                    <a:ea typeface="Cambria Math" panose="02040503050406030204" pitchFamily="18" charset="0"/>
                    <a:cs typeface="Lato" panose="020F0502020204030203" pitchFamily="34" charset="0"/>
                  </a:rPr>
                  <a:t>F1 = 2 </a:t>
                </a:r>
                <a:r>
                  <a:rPr lang="en-CA" i="1">
                    <a:latin typeface="Cambria Math" panose="02040503050406030204" pitchFamily="18" charset="0"/>
                    <a:ea typeface="Cambria Math" panose="02040503050406030204" pitchFamily="18" charset="0"/>
                    <a:cs typeface="Lato" panose="020F0502020204030203" pitchFamily="34" charset="0"/>
                  </a:rPr>
                  <a:t>⋅</a:t>
                </a:r>
                <a:r>
                  <a:rPr lang="en-US" i="1">
                    <a:latin typeface="Cambria Math" panose="02040503050406030204" pitchFamily="18" charset="0"/>
                    <a:ea typeface="Cambria Math" panose="02040503050406030204" pitchFamily="18" charset="0"/>
                    <a:cs typeface="Lato" panose="020F0502020204030203" pitchFamily="34" charset="0"/>
                  </a:rPr>
                  <a:t> </a:t>
                </a:r>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CA" b="0" i="1" smtClean="0">
                            <a:latin typeface="Cambria Math" panose="02040503050406030204" pitchFamily="18" charset="0"/>
                            <a:ea typeface="Cambria Math" panose="02040503050406030204" pitchFamily="18" charset="0"/>
                          </a:rPr>
                          <m:t>𝑝𝑟𝑒𝑐𝑖𝑠𝑖𝑜𝑛</m:t>
                        </m:r>
                        <m:r>
                          <m:rPr>
                            <m:nor/>
                          </m:rPr>
                          <a:rPr lang="en-CA" i="1">
                            <a:latin typeface="Cambria Math" panose="02040503050406030204" pitchFamily="18" charset="0"/>
                            <a:ea typeface="Cambria Math" panose="02040503050406030204" pitchFamily="18" charset="0"/>
                            <a:cs typeface="Lato" panose="020F0502020204030203" pitchFamily="34" charset="0"/>
                          </a:rPr>
                          <m:t>⋅</m:t>
                        </m:r>
                        <m:r>
                          <a:rPr lang="en-CA" b="0" i="1" smtClean="0">
                            <a:latin typeface="Cambria Math" panose="02040503050406030204" pitchFamily="18" charset="0"/>
                            <a:ea typeface="Cambria Math" panose="02040503050406030204" pitchFamily="18" charset="0"/>
                          </a:rPr>
                          <m:t> </m:t>
                        </m:r>
                        <m:r>
                          <a:rPr lang="en-CA" b="0" i="1" smtClean="0">
                            <a:latin typeface="Cambria Math" panose="02040503050406030204" pitchFamily="18" charset="0"/>
                            <a:ea typeface="Cambria Math" panose="02040503050406030204" pitchFamily="18" charset="0"/>
                          </a:rPr>
                          <m:t>𝑟𝑒𝑐𝑎𝑙𝑙</m:t>
                        </m:r>
                      </m:num>
                      <m:den>
                        <m:r>
                          <a:rPr lang="en-CA" b="0" i="1" smtClean="0">
                            <a:latin typeface="Cambria Math" panose="02040503050406030204" pitchFamily="18" charset="0"/>
                            <a:ea typeface="Cambria Math" panose="02040503050406030204" pitchFamily="18" charset="0"/>
                          </a:rPr>
                          <m:t>𝑝𝑟𝑒𝑐𝑖𝑠𝑖𝑜𝑛</m:t>
                        </m:r>
                        <m:r>
                          <a:rPr lang="en-CA" b="0" i="1" smtClean="0">
                            <a:latin typeface="Cambria Math" panose="02040503050406030204" pitchFamily="18" charset="0"/>
                            <a:ea typeface="Cambria Math" panose="02040503050406030204" pitchFamily="18" charset="0"/>
                          </a:rPr>
                          <m:t> + </m:t>
                        </m:r>
                        <m:r>
                          <a:rPr lang="en-CA" b="0" i="1" smtClean="0">
                            <a:latin typeface="Cambria Math" panose="02040503050406030204" pitchFamily="18" charset="0"/>
                            <a:ea typeface="Cambria Math" panose="02040503050406030204" pitchFamily="18" charset="0"/>
                          </a:rPr>
                          <m:t>𝑟𝑒𝑐𝑎𝑙𝑙</m:t>
                        </m:r>
                      </m:den>
                    </m:f>
                  </m:oMath>
                </a14:m>
                <a:endParaRPr lang="en-US" i="1">
                  <a:latin typeface="Cambria Math" panose="02040503050406030204" pitchFamily="18" charset="0"/>
                  <a:ea typeface="Cambria Math" panose="02040503050406030204" pitchFamily="18" charset="0"/>
                  <a:cs typeface="Lato" panose="020F0502020204030203" pitchFamily="34" charset="0"/>
                </a:endParaRPr>
              </a:p>
              <a:p>
                <a:endParaRPr lang="en-US">
                  <a:ea typeface="Lato" panose="020F0502020204030203" pitchFamily="34" charset="0"/>
                  <a:cs typeface="Lato" panose="020F0502020204030203" pitchFamily="34" charset="0"/>
                </a:endParaRPr>
              </a:p>
              <a:p>
                <a:r>
                  <a:rPr lang="en-US">
                    <a:ea typeface="Lato" panose="020F0502020204030203" pitchFamily="34" charset="0"/>
                    <a:cs typeface="Lato" panose="020F0502020204030203" pitchFamily="34" charset="0"/>
                  </a:rPr>
                  <a:t>Example:</a:t>
                </a:r>
              </a:p>
              <a:p>
                <a:r>
                  <a:rPr lang="en-US">
                    <a:ea typeface="Lato" panose="020F0502020204030203" pitchFamily="34" charset="0"/>
                    <a:cs typeface="Lato" panose="020F0502020204030203" pitchFamily="34" charset="0"/>
                  </a:rPr>
                  <a:t>F1 Class 0 = 2(0.97*0.98)/(0.97+0.98) = 0.98</a:t>
                </a:r>
              </a:p>
              <a:p>
                <a:endParaRPr lang="en-US">
                  <a:ea typeface="Lato" panose="020F0502020204030203" pitchFamily="34" charset="0"/>
                  <a:cs typeface="Lato" panose="020F0502020204030203" pitchFamily="34" charset="0"/>
                </a:endParaRPr>
              </a:p>
            </p:txBody>
          </p:sp>
        </mc:Choice>
        <mc:Fallback>
          <p:sp>
            <p:nvSpPr>
              <p:cNvPr id="3" name="TextBox 2">
                <a:extLst>
                  <a:ext uri="{FF2B5EF4-FFF2-40B4-BE49-F238E27FC236}">
                    <a16:creationId xmlns:a16="http://schemas.microsoft.com/office/drawing/2014/main" id="{D51B5E2F-3783-A7B6-BF83-8BF051F4DFD7}"/>
                  </a:ext>
                </a:extLst>
              </p:cNvPr>
              <p:cNvSpPr txBox="1">
                <a:spLocks noRot="1" noChangeAspect="1" noMove="1" noResize="1" noEditPoints="1" noAdjustHandles="1" noChangeArrowheads="1" noChangeShapeType="1" noTextEdit="1"/>
              </p:cNvSpPr>
              <p:nvPr/>
            </p:nvSpPr>
            <p:spPr>
              <a:xfrm>
                <a:off x="5678424" y="1473648"/>
                <a:ext cx="6027835" cy="4839979"/>
              </a:xfrm>
              <a:prstGeom prst="rect">
                <a:avLst/>
              </a:prstGeom>
              <a:blipFill>
                <a:blip r:embed="rId4"/>
                <a:stretch>
                  <a:fillRect l="-911"/>
                </a:stretch>
              </a:blipFill>
            </p:spPr>
            <p:txBody>
              <a:bodyPr/>
              <a:lstStyle/>
              <a:p>
                <a:r>
                  <a:rPr lang="en-US">
                    <a:noFill/>
                  </a:rPr>
                  <a:t> </a:t>
                </a:r>
              </a:p>
            </p:txBody>
          </p:sp>
        </mc:Fallback>
      </mc:AlternateContent>
    </p:spTree>
    <p:extLst>
      <p:ext uri="{BB962C8B-B14F-4D97-AF65-F5344CB8AC3E}">
        <p14:creationId xmlns:p14="http://schemas.microsoft.com/office/powerpoint/2010/main" val="2187929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chart&#10;&#10;Description automatically generated">
            <a:extLst>
              <a:ext uri="{FF2B5EF4-FFF2-40B4-BE49-F238E27FC236}">
                <a16:creationId xmlns:a16="http://schemas.microsoft.com/office/drawing/2014/main" id="{D96FF63F-C136-3A8C-280D-12721CBA22C2}"/>
              </a:ext>
            </a:extLst>
          </p:cNvPr>
          <p:cNvPicPr>
            <a:picLocks noChangeAspect="1"/>
          </p:cNvPicPr>
          <p:nvPr/>
        </p:nvPicPr>
        <p:blipFill>
          <a:blip r:embed="rId3"/>
          <a:stretch>
            <a:fillRect/>
          </a:stretch>
        </p:blipFill>
        <p:spPr>
          <a:xfrm>
            <a:off x="1115568" y="-832104"/>
            <a:ext cx="10415016" cy="7811262"/>
          </a:xfrm>
          <a:prstGeom prst="rect">
            <a:avLst/>
          </a:prstGeom>
        </p:spPr>
      </p:pic>
      <p:sp>
        <p:nvSpPr>
          <p:cNvPr id="2" name="TextBox 1">
            <a:extLst>
              <a:ext uri="{FF2B5EF4-FFF2-40B4-BE49-F238E27FC236}">
                <a16:creationId xmlns:a16="http://schemas.microsoft.com/office/drawing/2014/main" id="{691794A4-BBAD-012B-C8ED-6586FA4D7C1D}"/>
              </a:ext>
            </a:extLst>
          </p:cNvPr>
          <p:cNvSpPr txBox="1"/>
          <p:nvPr/>
        </p:nvSpPr>
        <p:spPr>
          <a:xfrm>
            <a:off x="320488" y="432549"/>
            <a:ext cx="21268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Lato"/>
                <a:ea typeface="Lato"/>
                <a:cs typeface="Lato"/>
              </a:rPr>
              <a:t>PC Loadings</a:t>
            </a:r>
            <a:endParaRPr lang="en-US" b="1"/>
          </a:p>
        </p:txBody>
      </p:sp>
    </p:spTree>
    <p:extLst>
      <p:ext uri="{BB962C8B-B14F-4D97-AF65-F5344CB8AC3E}">
        <p14:creationId xmlns:p14="http://schemas.microsoft.com/office/powerpoint/2010/main" val="780210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AC5DC-1C48-3E33-3405-E76BB0E20EAA}"/>
              </a:ext>
            </a:extLst>
          </p:cNvPr>
          <p:cNvSpPr>
            <a:spLocks noGrp="1"/>
          </p:cNvSpPr>
          <p:nvPr>
            <p:ph type="title"/>
          </p:nvPr>
        </p:nvSpPr>
        <p:spPr/>
        <p:txBody>
          <a:bodyPr/>
          <a:lstStyle/>
          <a:p>
            <a:r>
              <a:rPr lang="en-CA"/>
              <a:t>Executive Summary</a:t>
            </a:r>
          </a:p>
        </p:txBody>
      </p:sp>
      <p:sp>
        <p:nvSpPr>
          <p:cNvPr id="3" name="Content Placeholder 2">
            <a:extLst>
              <a:ext uri="{FF2B5EF4-FFF2-40B4-BE49-F238E27FC236}">
                <a16:creationId xmlns:a16="http://schemas.microsoft.com/office/drawing/2014/main" id="{BDC02DA8-B703-1CE9-2D9D-4DCD4C59F13E}"/>
              </a:ext>
            </a:extLst>
          </p:cNvPr>
          <p:cNvSpPr>
            <a:spLocks noGrp="1"/>
          </p:cNvSpPr>
          <p:nvPr>
            <p:ph idx="1"/>
          </p:nvPr>
        </p:nvSpPr>
        <p:spPr/>
        <p:txBody>
          <a:bodyPr/>
          <a:lstStyle/>
          <a:p>
            <a:pPr marL="0" indent="0">
              <a:buNone/>
            </a:pPr>
            <a:r>
              <a:rPr lang="en-CA" sz="1600">
                <a:latin typeface="+mj-lt"/>
              </a:rPr>
              <a:t>TEAM ADELAIDE</a:t>
            </a:r>
          </a:p>
          <a:p>
            <a:pPr>
              <a:buFont typeface="Wingdings" panose="05000000000000000000" pitchFamily="2" charset="2"/>
              <a:buChar char="Ø"/>
            </a:pPr>
            <a:r>
              <a:rPr lang="en-CA" sz="1800"/>
              <a:t>New entrant in the Smartphone industry.</a:t>
            </a:r>
            <a:endParaRPr lang="en-CA" sz="1800">
              <a:ea typeface="Lato"/>
              <a:cs typeface="Lato"/>
            </a:endParaRPr>
          </a:p>
          <a:p>
            <a:pPr>
              <a:buFont typeface="Wingdings" panose="05000000000000000000" pitchFamily="2" charset="2"/>
              <a:buChar char="Ø"/>
            </a:pPr>
            <a:r>
              <a:rPr lang="en-CA" sz="1800"/>
              <a:t>Offering different types of smartphones, for instance, dual sim vs single sim.</a:t>
            </a:r>
            <a:endParaRPr lang="en-CA" sz="1800">
              <a:ea typeface="Lato"/>
              <a:cs typeface="Lato"/>
            </a:endParaRPr>
          </a:p>
          <a:p>
            <a:pPr>
              <a:buFont typeface="Wingdings" panose="05000000000000000000" pitchFamily="2" charset="2"/>
              <a:buChar char="Ø"/>
            </a:pPr>
            <a:r>
              <a:rPr lang="en-CA" sz="1800"/>
              <a:t>Offer smartphones at the most competitive prices.</a:t>
            </a:r>
          </a:p>
          <a:p>
            <a:pPr>
              <a:buFont typeface="Wingdings" panose="05000000000000000000" pitchFamily="2" charset="2"/>
              <a:buChar char="Ø"/>
            </a:pPr>
            <a:r>
              <a:rPr lang="en-CA" sz="1800">
                <a:ea typeface="Calibri" panose="020F0502020204030204" pitchFamily="34" charset="0"/>
                <a:cs typeface="Times New Roman" panose="02020603050405020304" pitchFamily="18" charset="0"/>
              </a:rPr>
              <a:t>U</a:t>
            </a:r>
            <a:r>
              <a:rPr lang="en-CA" sz="1800">
                <a:effectLst/>
                <a:ea typeface="Calibri" panose="020F0502020204030204" pitchFamily="34" charset="0"/>
                <a:cs typeface="Times New Roman" panose="02020603050405020304" pitchFamily="18" charset="0"/>
              </a:rPr>
              <a:t>se predictive modeling to classify smartphones into different price ranges using currently available data from the market.</a:t>
            </a:r>
          </a:p>
          <a:p>
            <a:pPr>
              <a:buFont typeface="Wingdings" panose="05000000000000000000" pitchFamily="2" charset="2"/>
              <a:buChar char="Ø"/>
            </a:pPr>
            <a:endParaRPr lang="en-CA" sz="1800">
              <a:ea typeface="Calibri" panose="020F0502020204030204" pitchFamily="34" charset="0"/>
              <a:cs typeface="Times New Roman" panose="02020603050405020304" pitchFamily="18" charset="0"/>
            </a:endParaRPr>
          </a:p>
          <a:p>
            <a:pPr marL="0" indent="0">
              <a:buNone/>
            </a:pPr>
            <a:r>
              <a:rPr lang="en-CA" sz="1800" b="1">
                <a:ea typeface="Calibri" panose="020F0502020204030204" pitchFamily="34" charset="0"/>
                <a:cs typeface="Times New Roman" panose="02020603050405020304" pitchFamily="18" charset="0"/>
              </a:rPr>
              <a:t>Objective</a:t>
            </a:r>
            <a:r>
              <a:rPr lang="en-CA" sz="1800">
                <a:ea typeface="Calibri" panose="020F0502020204030204" pitchFamily="34" charset="0"/>
                <a:cs typeface="Times New Roman" panose="02020603050405020304" pitchFamily="18" charset="0"/>
              </a:rPr>
              <a:t> -&gt; Determine the most popular features in smartphones at different price ranges.</a:t>
            </a:r>
          </a:p>
          <a:p>
            <a:pPr marL="0" indent="0">
              <a:buNone/>
            </a:pPr>
            <a:endParaRPr lang="en-CA" sz="1800">
              <a:effectLst/>
              <a:ea typeface="Calibri" panose="020F0502020204030204" pitchFamily="34" charset="0"/>
              <a:cs typeface="Times New Roman" panose="02020603050405020304" pitchFamily="18" charset="0"/>
            </a:endParaRPr>
          </a:p>
          <a:p>
            <a:pPr marL="0" indent="0">
              <a:buNone/>
            </a:pPr>
            <a:endParaRPr lang="en-CA" sz="1600"/>
          </a:p>
          <a:p>
            <a:pPr marL="0" indent="0">
              <a:buNone/>
            </a:pPr>
            <a:endParaRPr lang="en-CA" sz="1600"/>
          </a:p>
        </p:txBody>
      </p:sp>
    </p:spTree>
    <p:extLst>
      <p:ext uri="{BB962C8B-B14F-4D97-AF65-F5344CB8AC3E}">
        <p14:creationId xmlns:p14="http://schemas.microsoft.com/office/powerpoint/2010/main" val="3200684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588B-DCF4-65B5-BE9B-76092E904F7C}"/>
              </a:ext>
            </a:extLst>
          </p:cNvPr>
          <p:cNvSpPr>
            <a:spLocks noGrp="1"/>
          </p:cNvSpPr>
          <p:nvPr>
            <p:ph type="title"/>
          </p:nvPr>
        </p:nvSpPr>
        <p:spPr/>
        <p:txBody>
          <a:bodyPr/>
          <a:lstStyle/>
          <a:p>
            <a:r>
              <a:rPr lang="en-GB">
                <a:ea typeface="Lato Black"/>
                <a:cs typeface="Lato Black"/>
              </a:rPr>
              <a:t>Smartphone Industry</a:t>
            </a:r>
            <a:endParaRPr lang="en-GB"/>
          </a:p>
        </p:txBody>
      </p:sp>
      <p:pic>
        <p:nvPicPr>
          <p:cNvPr id="6" name="Picture 4" descr="Chart, bar chart&#10;&#10;Description automatically generated">
            <a:extLst>
              <a:ext uri="{FF2B5EF4-FFF2-40B4-BE49-F238E27FC236}">
                <a16:creationId xmlns:a16="http://schemas.microsoft.com/office/drawing/2014/main" id="{DD32469C-563E-44C0-C1D0-ABC48D945660}"/>
              </a:ext>
            </a:extLst>
          </p:cNvPr>
          <p:cNvPicPr>
            <a:picLocks noChangeAspect="1"/>
          </p:cNvPicPr>
          <p:nvPr/>
        </p:nvPicPr>
        <p:blipFill>
          <a:blip r:embed="rId2"/>
          <a:stretch>
            <a:fillRect/>
          </a:stretch>
        </p:blipFill>
        <p:spPr bwMode="auto">
          <a:xfrm>
            <a:off x="919084" y="1634773"/>
            <a:ext cx="5294582" cy="320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7C8645DC-ACE2-5994-87DC-0C0B271D6717}"/>
              </a:ext>
            </a:extLst>
          </p:cNvPr>
          <p:cNvSpPr txBox="1"/>
          <p:nvPr/>
        </p:nvSpPr>
        <p:spPr>
          <a:xfrm>
            <a:off x="947975" y="4979194"/>
            <a:ext cx="8858725" cy="12721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Bef>
                <a:spcPts val="1000"/>
              </a:spcBef>
              <a:buFont typeface="Arial"/>
              <a:buChar char="•"/>
            </a:pPr>
            <a:r>
              <a:rPr lang="en-CA" sz="1400">
                <a:latin typeface="Lato"/>
                <a:ea typeface="Lato"/>
                <a:cs typeface="Lato"/>
              </a:rPr>
              <a:t>Global Smartphone market was valued at USD 273.9 Billion in 2021. </a:t>
            </a:r>
            <a:endParaRPr lang="en-US" sz="1400">
              <a:latin typeface="Lato"/>
              <a:ea typeface="Lato"/>
              <a:cs typeface="Lato"/>
            </a:endParaRPr>
          </a:p>
          <a:p>
            <a:pPr marL="285750" indent="-285750">
              <a:spcBef>
                <a:spcPts val="1000"/>
              </a:spcBef>
              <a:buFont typeface="Arial"/>
              <a:buChar char="•"/>
            </a:pPr>
            <a:r>
              <a:rPr lang="en-CA" sz="1400">
                <a:latin typeface="Lato"/>
                <a:ea typeface="Lato"/>
                <a:cs typeface="Lato"/>
              </a:rPr>
              <a:t>Forecasted to reach USD 520.7 Billion by 2030.</a:t>
            </a:r>
            <a:endParaRPr lang="en-US" sz="1400">
              <a:latin typeface="Lato"/>
              <a:ea typeface="Lato"/>
              <a:cs typeface="Lato"/>
            </a:endParaRPr>
          </a:p>
          <a:p>
            <a:pPr marL="285750" indent="-285750">
              <a:spcBef>
                <a:spcPts val="1000"/>
              </a:spcBef>
              <a:buFont typeface="Arial"/>
              <a:buChar char="•"/>
            </a:pPr>
            <a:r>
              <a:rPr lang="en-CA" sz="1400">
                <a:latin typeface="Lato"/>
                <a:ea typeface="Lato"/>
                <a:cs typeface="Lato"/>
              </a:rPr>
              <a:t>According to Statista, Samsung, Apple, and Xiaomi occupy 53% of the market share.</a:t>
            </a:r>
            <a:endParaRPr lang="en-CA" sz="1400">
              <a:ea typeface="Lato"/>
              <a:cs typeface="Lato"/>
            </a:endParaRPr>
          </a:p>
          <a:p>
            <a:endParaRPr lang="en-CA">
              <a:ea typeface="Lato"/>
              <a:cs typeface="Lato"/>
            </a:endParaRPr>
          </a:p>
        </p:txBody>
      </p:sp>
      <p:pic>
        <p:nvPicPr>
          <p:cNvPr id="12" name="Picture 12" descr="Graphical user interface, application&#10;&#10;Description automatically generated">
            <a:extLst>
              <a:ext uri="{FF2B5EF4-FFF2-40B4-BE49-F238E27FC236}">
                <a16:creationId xmlns:a16="http://schemas.microsoft.com/office/drawing/2014/main" id="{2441DE48-CAEF-761C-727E-F9545870FF2D}"/>
              </a:ext>
            </a:extLst>
          </p:cNvPr>
          <p:cNvPicPr>
            <a:picLocks noChangeAspect="1"/>
          </p:cNvPicPr>
          <p:nvPr/>
        </p:nvPicPr>
        <p:blipFill>
          <a:blip r:embed="rId3"/>
          <a:stretch>
            <a:fillRect/>
          </a:stretch>
        </p:blipFill>
        <p:spPr>
          <a:xfrm>
            <a:off x="8004572" y="2105025"/>
            <a:ext cx="2743200" cy="2743200"/>
          </a:xfrm>
          <a:prstGeom prst="rect">
            <a:avLst/>
          </a:prstGeom>
        </p:spPr>
      </p:pic>
    </p:spTree>
    <p:extLst>
      <p:ext uri="{BB962C8B-B14F-4D97-AF65-F5344CB8AC3E}">
        <p14:creationId xmlns:p14="http://schemas.microsoft.com/office/powerpoint/2010/main" val="4086795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AC5DC-1C48-3E33-3405-E76BB0E20EAA}"/>
              </a:ext>
            </a:extLst>
          </p:cNvPr>
          <p:cNvSpPr>
            <a:spLocks noGrp="1"/>
          </p:cNvSpPr>
          <p:nvPr>
            <p:ph type="title"/>
          </p:nvPr>
        </p:nvSpPr>
        <p:spPr/>
        <p:txBody>
          <a:bodyPr/>
          <a:lstStyle/>
          <a:p>
            <a:r>
              <a:rPr lang="en-CA"/>
              <a:t>Introduction of the New Smartphone Firm</a:t>
            </a:r>
          </a:p>
        </p:txBody>
      </p:sp>
      <p:pic>
        <p:nvPicPr>
          <p:cNvPr id="3" name="Graphic 4" descr="Wi-Fi with solid fill">
            <a:extLst>
              <a:ext uri="{FF2B5EF4-FFF2-40B4-BE49-F238E27FC236}">
                <a16:creationId xmlns:a16="http://schemas.microsoft.com/office/drawing/2014/main" id="{A63B1F66-590B-EAAF-DD7A-5773B3D3A2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91180" y="1822831"/>
            <a:ext cx="914400" cy="914400"/>
          </a:xfrm>
          <a:prstGeom prst="rect">
            <a:avLst/>
          </a:prstGeom>
        </p:spPr>
      </p:pic>
      <p:pic>
        <p:nvPicPr>
          <p:cNvPr id="5" name="Graphic 5" descr="Empty battery with solid fill">
            <a:extLst>
              <a:ext uri="{FF2B5EF4-FFF2-40B4-BE49-F238E27FC236}">
                <a16:creationId xmlns:a16="http://schemas.microsoft.com/office/drawing/2014/main" id="{75B0867F-1447-CDD0-B674-4FAF860FA7A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466815" y="1824120"/>
            <a:ext cx="914400" cy="914400"/>
          </a:xfrm>
          <a:prstGeom prst="rect">
            <a:avLst/>
          </a:prstGeom>
        </p:spPr>
      </p:pic>
      <p:pic>
        <p:nvPicPr>
          <p:cNvPr id="6" name="Graphic 6" descr="Processor with solid fill">
            <a:extLst>
              <a:ext uri="{FF2B5EF4-FFF2-40B4-BE49-F238E27FC236}">
                <a16:creationId xmlns:a16="http://schemas.microsoft.com/office/drawing/2014/main" id="{05E4BF8A-9D4E-A889-C39A-6E8E6C7088E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780080" y="3041820"/>
            <a:ext cx="920400" cy="908400"/>
          </a:xfrm>
          <a:prstGeom prst="rect">
            <a:avLst/>
          </a:prstGeom>
        </p:spPr>
      </p:pic>
      <p:pic>
        <p:nvPicPr>
          <p:cNvPr id="7" name="Graphic 7" descr="Gauge outline">
            <a:extLst>
              <a:ext uri="{FF2B5EF4-FFF2-40B4-BE49-F238E27FC236}">
                <a16:creationId xmlns:a16="http://schemas.microsoft.com/office/drawing/2014/main" id="{B1A3A9A8-3388-CEC5-27E8-188E782AE84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842240" y="4383960"/>
            <a:ext cx="914400" cy="914400"/>
          </a:xfrm>
          <a:prstGeom prst="rect">
            <a:avLst/>
          </a:prstGeom>
        </p:spPr>
      </p:pic>
      <p:pic>
        <p:nvPicPr>
          <p:cNvPr id="8" name="Graphic 8" descr="Smart Phone with solid fill">
            <a:extLst>
              <a:ext uri="{FF2B5EF4-FFF2-40B4-BE49-F238E27FC236}">
                <a16:creationId xmlns:a16="http://schemas.microsoft.com/office/drawing/2014/main" id="{5BE30817-5C2D-E870-7CA7-55979B594FD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523800" y="4475400"/>
            <a:ext cx="914400" cy="914400"/>
          </a:xfrm>
          <a:prstGeom prst="rect">
            <a:avLst/>
          </a:prstGeom>
        </p:spPr>
      </p:pic>
      <p:pic>
        <p:nvPicPr>
          <p:cNvPr id="9" name="Graphic 9" descr="Download from cloud with solid fill">
            <a:extLst>
              <a:ext uri="{FF2B5EF4-FFF2-40B4-BE49-F238E27FC236}">
                <a16:creationId xmlns:a16="http://schemas.microsoft.com/office/drawing/2014/main" id="{1F7912E1-6775-2477-9185-5C3F8DC1AC4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469620" y="3044940"/>
            <a:ext cx="914400" cy="914400"/>
          </a:xfrm>
          <a:prstGeom prst="rect">
            <a:avLst/>
          </a:prstGeom>
        </p:spPr>
      </p:pic>
      <p:sp>
        <p:nvSpPr>
          <p:cNvPr id="12" name="TextBox 11">
            <a:extLst>
              <a:ext uri="{FF2B5EF4-FFF2-40B4-BE49-F238E27FC236}">
                <a16:creationId xmlns:a16="http://schemas.microsoft.com/office/drawing/2014/main" id="{C44D49C8-D956-82AE-CA24-C1B1D17FAEDD}"/>
              </a:ext>
            </a:extLst>
          </p:cNvPr>
          <p:cNvSpPr txBox="1"/>
          <p:nvPr/>
        </p:nvSpPr>
        <p:spPr>
          <a:xfrm>
            <a:off x="560681" y="1635009"/>
            <a:ext cx="7004465"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en-GB">
                <a:solidFill>
                  <a:srgbClr val="061D48"/>
                </a:solidFill>
                <a:latin typeface="Lato"/>
                <a:ea typeface="Lato"/>
                <a:cs typeface="Lato"/>
              </a:rPr>
              <a:t>Needs an effective pricing strategy so that these can be put into a rational and accurate segment</a:t>
            </a:r>
            <a:endParaRPr lang="en-GB">
              <a:solidFill>
                <a:srgbClr val="061D48"/>
              </a:solidFill>
              <a:ea typeface="Lato" panose="020F0502020204030203" pitchFamily="34" charset="0"/>
              <a:cs typeface="Lato" panose="020F0502020204030203" pitchFamily="34" charset="0"/>
            </a:endParaRPr>
          </a:p>
          <a:p>
            <a:pPr marL="285750" indent="-285750">
              <a:lnSpc>
                <a:spcPct val="150000"/>
              </a:lnSpc>
              <a:buFont typeface="Arial"/>
              <a:buChar char="•"/>
            </a:pPr>
            <a:r>
              <a:rPr lang="en-GB">
                <a:solidFill>
                  <a:srgbClr val="061D48"/>
                </a:solidFill>
                <a:latin typeface="Lato"/>
                <a:ea typeface="Lato"/>
                <a:cs typeface="Lato"/>
              </a:rPr>
              <a:t>Data collected from over 2000 smartphones on the market through research and survey</a:t>
            </a:r>
            <a:endParaRPr lang="en-GB">
              <a:solidFill>
                <a:srgbClr val="061D48"/>
              </a:solidFill>
              <a:ea typeface="Lato" panose="020F0502020204030203" pitchFamily="34" charset="0"/>
              <a:cs typeface="Lato" panose="020F0502020204030203" pitchFamily="34" charset="0"/>
            </a:endParaRPr>
          </a:p>
          <a:p>
            <a:pPr marL="285750" indent="-285750">
              <a:lnSpc>
                <a:spcPct val="150000"/>
              </a:lnSpc>
              <a:buFont typeface="Arial"/>
              <a:buChar char="•"/>
            </a:pPr>
            <a:r>
              <a:rPr lang="en-GB">
                <a:solidFill>
                  <a:srgbClr val="061D48"/>
                </a:solidFill>
                <a:latin typeface="Lato"/>
                <a:ea typeface="Lato"/>
                <a:cs typeface="Lato"/>
              </a:rPr>
              <a:t>Classify different combination of features into different price ranges</a:t>
            </a:r>
          </a:p>
          <a:p>
            <a:pPr marL="285750" indent="-285750">
              <a:buFont typeface="Arial"/>
              <a:buChar char="•"/>
            </a:pPr>
            <a:endParaRPr lang="en-GB">
              <a:solidFill>
                <a:srgbClr val="FF0000"/>
              </a:solidFill>
              <a:ea typeface="Lato" panose="020F0502020204030203" pitchFamily="34" charset="0"/>
              <a:cs typeface="Lato" panose="020F0502020204030203" pitchFamily="34" charset="0"/>
            </a:endParaRPr>
          </a:p>
        </p:txBody>
      </p:sp>
      <p:pic>
        <p:nvPicPr>
          <p:cNvPr id="4" name="Picture 4" descr="Graphical user interface, application&#10;&#10;Description automatically generated">
            <a:extLst>
              <a:ext uri="{FF2B5EF4-FFF2-40B4-BE49-F238E27FC236}">
                <a16:creationId xmlns:a16="http://schemas.microsoft.com/office/drawing/2014/main" id="{DC98EB17-29B7-E1F8-9827-CF9035D8F148}"/>
              </a:ext>
            </a:extLst>
          </p:cNvPr>
          <p:cNvPicPr>
            <a:picLocks noGrp="1" noChangeAspect="1"/>
          </p:cNvPicPr>
          <p:nvPr>
            <p:ph idx="1"/>
          </p:nvPr>
        </p:nvPicPr>
        <p:blipFill>
          <a:blip r:embed="rId14"/>
          <a:stretch>
            <a:fillRect/>
          </a:stretch>
        </p:blipFill>
        <p:spPr>
          <a:xfrm>
            <a:off x="1710194" y="3662963"/>
            <a:ext cx="4406972" cy="2422594"/>
          </a:xfrm>
        </p:spPr>
      </p:pic>
      <p:sp>
        <p:nvSpPr>
          <p:cNvPr id="11" name="TextBox 10">
            <a:extLst>
              <a:ext uri="{FF2B5EF4-FFF2-40B4-BE49-F238E27FC236}">
                <a16:creationId xmlns:a16="http://schemas.microsoft.com/office/drawing/2014/main" id="{CEB52973-4BBB-CB1A-B810-3B3DD6A93A16}"/>
              </a:ext>
            </a:extLst>
          </p:cNvPr>
          <p:cNvSpPr txBox="1"/>
          <p:nvPr/>
        </p:nvSpPr>
        <p:spPr>
          <a:xfrm>
            <a:off x="1901683" y="5961348"/>
            <a:ext cx="8915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latin typeface="Lato"/>
                <a:ea typeface="Lato"/>
                <a:cs typeface="Lato"/>
              </a:rPr>
              <a:t>iPhone</a:t>
            </a:r>
            <a:endParaRPr lang="en-US"/>
          </a:p>
        </p:txBody>
      </p:sp>
      <p:sp>
        <p:nvSpPr>
          <p:cNvPr id="15" name="TextBox 14">
            <a:extLst>
              <a:ext uri="{FF2B5EF4-FFF2-40B4-BE49-F238E27FC236}">
                <a16:creationId xmlns:a16="http://schemas.microsoft.com/office/drawing/2014/main" id="{1C82247C-28FE-8BFD-0F41-EC2969913063}"/>
              </a:ext>
            </a:extLst>
          </p:cNvPr>
          <p:cNvSpPr txBox="1"/>
          <p:nvPr/>
        </p:nvSpPr>
        <p:spPr>
          <a:xfrm>
            <a:off x="2994098" y="5961348"/>
            <a:ext cx="13182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latin typeface="Lato"/>
                <a:ea typeface="Lato"/>
                <a:cs typeface="Lato"/>
              </a:rPr>
              <a:t>iPhone Pro</a:t>
            </a:r>
            <a:endParaRPr lang="en-US"/>
          </a:p>
        </p:txBody>
      </p:sp>
      <p:sp>
        <p:nvSpPr>
          <p:cNvPr id="17" name="TextBox 16">
            <a:extLst>
              <a:ext uri="{FF2B5EF4-FFF2-40B4-BE49-F238E27FC236}">
                <a16:creationId xmlns:a16="http://schemas.microsoft.com/office/drawing/2014/main" id="{FBDC275E-3CED-221B-229D-1516BEDF7335}"/>
              </a:ext>
            </a:extLst>
          </p:cNvPr>
          <p:cNvSpPr txBox="1"/>
          <p:nvPr/>
        </p:nvSpPr>
        <p:spPr>
          <a:xfrm>
            <a:off x="4314191" y="5961347"/>
            <a:ext cx="20116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latin typeface="Lato"/>
                <a:ea typeface="Lato"/>
                <a:cs typeface="Lato"/>
              </a:rPr>
              <a:t>iPhone Pro MAX</a:t>
            </a:r>
            <a:endParaRPr lang="en-US"/>
          </a:p>
        </p:txBody>
      </p:sp>
    </p:spTree>
    <p:extLst>
      <p:ext uri="{BB962C8B-B14F-4D97-AF65-F5344CB8AC3E}">
        <p14:creationId xmlns:p14="http://schemas.microsoft.com/office/powerpoint/2010/main" val="1152334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D2BE7-264C-0F65-EC6E-B93D2624357E}"/>
              </a:ext>
            </a:extLst>
          </p:cNvPr>
          <p:cNvSpPr>
            <a:spLocks noGrp="1"/>
          </p:cNvSpPr>
          <p:nvPr>
            <p:ph type="title"/>
          </p:nvPr>
        </p:nvSpPr>
        <p:spPr/>
        <p:txBody>
          <a:bodyPr/>
          <a:lstStyle/>
          <a:p>
            <a:r>
              <a:rPr lang="en-CA"/>
              <a:t>Data Description</a:t>
            </a:r>
          </a:p>
        </p:txBody>
      </p:sp>
      <p:grpSp>
        <p:nvGrpSpPr>
          <p:cNvPr id="37" name="Google Shape;703;p25">
            <a:extLst>
              <a:ext uri="{FF2B5EF4-FFF2-40B4-BE49-F238E27FC236}">
                <a16:creationId xmlns:a16="http://schemas.microsoft.com/office/drawing/2014/main" id="{245518DE-397E-D83A-3AEF-53BAE4D3FE94}"/>
              </a:ext>
            </a:extLst>
          </p:cNvPr>
          <p:cNvGrpSpPr/>
          <p:nvPr/>
        </p:nvGrpSpPr>
        <p:grpSpPr>
          <a:xfrm>
            <a:off x="693064" y="1782465"/>
            <a:ext cx="9319680" cy="4206855"/>
            <a:chOff x="457199" y="1169817"/>
            <a:chExt cx="8437320" cy="3548767"/>
          </a:xfrm>
        </p:grpSpPr>
        <p:cxnSp>
          <p:nvCxnSpPr>
            <p:cNvPr id="38" name="Google Shape;704;p25">
              <a:extLst>
                <a:ext uri="{FF2B5EF4-FFF2-40B4-BE49-F238E27FC236}">
                  <a16:creationId xmlns:a16="http://schemas.microsoft.com/office/drawing/2014/main" id="{739E4CE6-E2CC-17BA-272F-1A2BBC730216}"/>
                </a:ext>
              </a:extLst>
            </p:cNvPr>
            <p:cNvCxnSpPr>
              <a:cxnSpLocks/>
            </p:cNvCxnSpPr>
            <p:nvPr/>
          </p:nvCxnSpPr>
          <p:spPr>
            <a:xfrm flipH="1">
              <a:off x="2206950" y="3364096"/>
              <a:ext cx="3243300" cy="300"/>
            </a:xfrm>
            <a:prstGeom prst="straightConnector1">
              <a:avLst/>
            </a:prstGeom>
            <a:noFill/>
            <a:ln w="19050" cap="flat" cmpd="sng">
              <a:solidFill>
                <a:srgbClr val="D84774"/>
              </a:solidFill>
              <a:prstDash val="solid"/>
              <a:round/>
              <a:headEnd type="oval" w="med" len="med"/>
              <a:tailEnd type="none" w="med" len="med"/>
            </a:ln>
          </p:spPr>
        </p:cxnSp>
        <p:sp>
          <p:nvSpPr>
            <p:cNvPr id="39" name="Google Shape;706;p25">
              <a:extLst>
                <a:ext uri="{FF2B5EF4-FFF2-40B4-BE49-F238E27FC236}">
                  <a16:creationId xmlns:a16="http://schemas.microsoft.com/office/drawing/2014/main" id="{7B0110E0-30FE-DDA0-2250-CB24EF006883}"/>
                </a:ext>
              </a:extLst>
            </p:cNvPr>
            <p:cNvSpPr/>
            <p:nvPr/>
          </p:nvSpPr>
          <p:spPr>
            <a:xfrm>
              <a:off x="2620559" y="3160398"/>
              <a:ext cx="2245928" cy="407400"/>
            </a:xfrm>
            <a:prstGeom prst="roundRect">
              <a:avLst>
                <a:gd name="adj" fmla="val 16667"/>
              </a:avLst>
            </a:prstGeom>
            <a:solidFill>
              <a:srgbClr val="D8477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 b="0" i="0" u="none" strike="noStrike" kern="0" cap="none" spc="0" normalizeH="0" baseline="0" noProof="0">
                  <a:ln>
                    <a:noFill/>
                  </a:ln>
                  <a:solidFill>
                    <a:srgbClr val="FFFFFF"/>
                  </a:solidFill>
                  <a:effectLst/>
                  <a:uLnTx/>
                  <a:uFillTx/>
                  <a:latin typeface="+mn-lt"/>
                  <a:ea typeface="Fira Sans Extra Condensed Medium"/>
                  <a:cs typeface="Fira Sans Extra Condensed Medium"/>
                  <a:sym typeface="Fira Sans Extra Condensed Medium"/>
                </a:rPr>
                <a:t>Observations</a:t>
              </a:r>
              <a:endParaRPr kumimoji="0" b="0" i="0" u="none" strike="noStrike" kern="0" cap="none" spc="0" normalizeH="0" baseline="0" noProof="0">
                <a:ln>
                  <a:noFill/>
                </a:ln>
                <a:solidFill>
                  <a:srgbClr val="FFFFFF"/>
                </a:solidFill>
                <a:effectLst/>
                <a:uLnTx/>
                <a:uFillTx/>
                <a:latin typeface="+mn-lt"/>
                <a:ea typeface="Fira Sans Extra Condensed Medium"/>
                <a:cs typeface="Fira Sans Extra Condensed Medium"/>
                <a:sym typeface="Fira Sans Extra Condensed Medium"/>
              </a:endParaRPr>
            </a:p>
          </p:txBody>
        </p:sp>
        <p:cxnSp>
          <p:nvCxnSpPr>
            <p:cNvPr id="41" name="Google Shape;707;p25">
              <a:extLst>
                <a:ext uri="{FF2B5EF4-FFF2-40B4-BE49-F238E27FC236}">
                  <a16:creationId xmlns:a16="http://schemas.microsoft.com/office/drawing/2014/main" id="{0B69B917-65FF-4F76-87E9-2BCAB7F976FD}"/>
                </a:ext>
              </a:extLst>
            </p:cNvPr>
            <p:cNvCxnSpPr>
              <a:cxnSpLocks/>
            </p:cNvCxnSpPr>
            <p:nvPr/>
          </p:nvCxnSpPr>
          <p:spPr>
            <a:xfrm flipH="1">
              <a:off x="2206950" y="1524193"/>
              <a:ext cx="3243300" cy="300"/>
            </a:xfrm>
            <a:prstGeom prst="straightConnector1">
              <a:avLst/>
            </a:prstGeom>
            <a:noFill/>
            <a:ln w="19050" cap="flat" cmpd="sng">
              <a:solidFill>
                <a:srgbClr val="2E77C3"/>
              </a:solidFill>
              <a:prstDash val="solid"/>
              <a:round/>
              <a:headEnd type="oval" w="med" len="med"/>
              <a:tailEnd type="none" w="med" len="med"/>
            </a:ln>
          </p:spPr>
        </p:cxnSp>
        <p:sp>
          <p:nvSpPr>
            <p:cNvPr id="42" name="Google Shape;709;p25">
              <a:extLst>
                <a:ext uri="{FF2B5EF4-FFF2-40B4-BE49-F238E27FC236}">
                  <a16:creationId xmlns:a16="http://schemas.microsoft.com/office/drawing/2014/main" id="{A73EAC94-7777-3925-752E-7D0495B84D0D}"/>
                </a:ext>
              </a:extLst>
            </p:cNvPr>
            <p:cNvSpPr/>
            <p:nvPr/>
          </p:nvSpPr>
          <p:spPr>
            <a:xfrm>
              <a:off x="2620559" y="1320491"/>
              <a:ext cx="2245928" cy="407400"/>
            </a:xfrm>
            <a:prstGeom prst="roundRect">
              <a:avLst>
                <a:gd name="adj" fmla="val 16667"/>
              </a:avLst>
            </a:prstGeom>
            <a:solidFill>
              <a:srgbClr val="2E77C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 sz="1800" b="0" i="0" u="none" strike="noStrike" kern="0" cap="none" spc="0" normalizeH="0" baseline="0" noProof="0">
                  <a:ln>
                    <a:noFill/>
                  </a:ln>
                  <a:solidFill>
                    <a:srgbClr val="FFFFFF"/>
                  </a:solidFill>
                  <a:effectLst/>
                  <a:uLnTx/>
                  <a:uFillTx/>
                  <a:latin typeface="+mn-lt"/>
                  <a:ea typeface="Fira Sans Extra Condensed Medium"/>
                  <a:cs typeface="Fira Sans Extra Condensed Medium"/>
                  <a:sym typeface="Fira Sans Extra Condensed Medium"/>
                </a:rPr>
                <a:t>Data Collection</a:t>
              </a:r>
              <a:endParaRPr kumimoji="0" sz="1800" b="0" i="0" u="none" strike="noStrike" kern="0" cap="none" spc="0" normalizeH="0" baseline="0" noProof="0">
                <a:ln>
                  <a:noFill/>
                </a:ln>
                <a:solidFill>
                  <a:srgbClr val="FFFFFF"/>
                </a:solidFill>
                <a:effectLst/>
                <a:uLnTx/>
                <a:uFillTx/>
                <a:latin typeface="+mn-lt"/>
                <a:ea typeface="Fira Sans Extra Condensed Medium"/>
                <a:cs typeface="Fira Sans Extra Condensed Medium"/>
                <a:sym typeface="Fira Sans Extra Condensed Medium"/>
              </a:endParaRPr>
            </a:p>
          </p:txBody>
        </p:sp>
        <p:cxnSp>
          <p:nvCxnSpPr>
            <p:cNvPr id="44" name="Google Shape;710;p25">
              <a:extLst>
                <a:ext uri="{FF2B5EF4-FFF2-40B4-BE49-F238E27FC236}">
                  <a16:creationId xmlns:a16="http://schemas.microsoft.com/office/drawing/2014/main" id="{E9D986A2-47D0-661B-89D4-B14172719AF0}"/>
                </a:ext>
              </a:extLst>
            </p:cNvPr>
            <p:cNvCxnSpPr>
              <a:cxnSpLocks/>
            </p:cNvCxnSpPr>
            <p:nvPr/>
          </p:nvCxnSpPr>
          <p:spPr>
            <a:xfrm flipH="1" flipV="1">
              <a:off x="2206950" y="2448765"/>
              <a:ext cx="3232905" cy="2025"/>
            </a:xfrm>
            <a:prstGeom prst="straightConnector1">
              <a:avLst/>
            </a:prstGeom>
            <a:noFill/>
            <a:ln w="19050" cap="flat" cmpd="sng">
              <a:solidFill>
                <a:srgbClr val="617688"/>
              </a:solidFill>
              <a:prstDash val="solid"/>
              <a:round/>
              <a:headEnd type="oval" w="med" len="med"/>
              <a:tailEnd type="none" w="med" len="med"/>
            </a:ln>
          </p:spPr>
        </p:cxnSp>
        <p:sp>
          <p:nvSpPr>
            <p:cNvPr id="45" name="Google Shape;712;p25">
              <a:extLst>
                <a:ext uri="{FF2B5EF4-FFF2-40B4-BE49-F238E27FC236}">
                  <a16:creationId xmlns:a16="http://schemas.microsoft.com/office/drawing/2014/main" id="{7C6A73CE-FFA2-73A5-0A82-E54421EBCB8D}"/>
                </a:ext>
              </a:extLst>
            </p:cNvPr>
            <p:cNvSpPr/>
            <p:nvPr/>
          </p:nvSpPr>
          <p:spPr>
            <a:xfrm>
              <a:off x="2620559" y="2244763"/>
              <a:ext cx="2245928" cy="407400"/>
            </a:xfrm>
            <a:prstGeom prst="roundRect">
              <a:avLst>
                <a:gd name="adj" fmla="val 16667"/>
              </a:avLst>
            </a:prstGeom>
            <a:solidFill>
              <a:srgbClr val="61768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 sz="1800" b="0" i="0" u="none" strike="noStrike" kern="0" cap="none" spc="0" normalizeH="0" baseline="0" noProof="0">
                  <a:ln>
                    <a:noFill/>
                  </a:ln>
                  <a:solidFill>
                    <a:srgbClr val="FFFFFF"/>
                  </a:solidFill>
                  <a:effectLst/>
                  <a:uLnTx/>
                  <a:uFillTx/>
                  <a:latin typeface="+mn-lt"/>
                  <a:ea typeface="Fira Sans Extra Condensed Medium"/>
                  <a:cs typeface="Fira Sans Extra Condensed Medium"/>
                  <a:sym typeface="Fira Sans Extra Condensed Medium"/>
                </a:rPr>
                <a:t>Variable Selection</a:t>
              </a:r>
              <a:endParaRPr kumimoji="0" sz="1800" b="0" i="0" u="none" strike="noStrike" kern="0" cap="none" spc="0" normalizeH="0" baseline="0" noProof="0">
                <a:ln>
                  <a:noFill/>
                </a:ln>
                <a:solidFill>
                  <a:srgbClr val="FFFFFF"/>
                </a:solidFill>
                <a:effectLst/>
                <a:uLnTx/>
                <a:uFillTx/>
                <a:latin typeface="+mn-lt"/>
                <a:ea typeface="Fira Sans Extra Condensed Medium"/>
                <a:cs typeface="Fira Sans Extra Condensed Medium"/>
                <a:sym typeface="Fira Sans Extra Condensed Medium"/>
              </a:endParaRPr>
            </a:p>
          </p:txBody>
        </p:sp>
        <p:cxnSp>
          <p:nvCxnSpPr>
            <p:cNvPr id="47" name="Google Shape;713;p25">
              <a:extLst>
                <a:ext uri="{FF2B5EF4-FFF2-40B4-BE49-F238E27FC236}">
                  <a16:creationId xmlns:a16="http://schemas.microsoft.com/office/drawing/2014/main" id="{200BAF6D-B042-790C-35D6-154BF2B185EE}"/>
                </a:ext>
              </a:extLst>
            </p:cNvPr>
            <p:cNvCxnSpPr>
              <a:cxnSpLocks/>
            </p:cNvCxnSpPr>
            <p:nvPr/>
          </p:nvCxnSpPr>
          <p:spPr>
            <a:xfrm rot="10800000">
              <a:off x="2206950" y="4207668"/>
              <a:ext cx="3218700" cy="0"/>
            </a:xfrm>
            <a:prstGeom prst="straightConnector1">
              <a:avLst/>
            </a:prstGeom>
            <a:noFill/>
            <a:ln w="19050" cap="flat" cmpd="sng">
              <a:solidFill>
                <a:srgbClr val="FA9887"/>
              </a:solidFill>
              <a:prstDash val="solid"/>
              <a:round/>
              <a:headEnd type="oval" w="med" len="med"/>
              <a:tailEnd type="none" w="med" len="med"/>
            </a:ln>
          </p:spPr>
        </p:cxnSp>
        <p:sp>
          <p:nvSpPr>
            <p:cNvPr id="48" name="Google Shape;715;p25">
              <a:extLst>
                <a:ext uri="{FF2B5EF4-FFF2-40B4-BE49-F238E27FC236}">
                  <a16:creationId xmlns:a16="http://schemas.microsoft.com/office/drawing/2014/main" id="{C68EECD8-19A3-75B4-F681-5FD90F5BA7E4}"/>
                </a:ext>
              </a:extLst>
            </p:cNvPr>
            <p:cNvSpPr/>
            <p:nvPr/>
          </p:nvSpPr>
          <p:spPr>
            <a:xfrm>
              <a:off x="2662707" y="4004266"/>
              <a:ext cx="2245928" cy="407400"/>
            </a:xfrm>
            <a:prstGeom prst="roundRect">
              <a:avLst>
                <a:gd name="adj" fmla="val 16667"/>
              </a:avLst>
            </a:prstGeom>
            <a:solidFill>
              <a:srgbClr val="FA988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 sz="1800" b="0" i="0" u="none" strike="noStrike" kern="0" cap="none" spc="0" normalizeH="0" baseline="0" noProof="0">
                  <a:ln>
                    <a:noFill/>
                  </a:ln>
                  <a:solidFill>
                    <a:srgbClr val="FFFFFF"/>
                  </a:solidFill>
                  <a:effectLst/>
                  <a:uLnTx/>
                  <a:uFillTx/>
                  <a:latin typeface="+mn-lt"/>
                  <a:ea typeface="Fira Sans Extra Condensed Medium"/>
                  <a:cs typeface="Fira Sans Extra Condensed Medium"/>
                  <a:sym typeface="Fira Sans Extra Condensed Medium"/>
                </a:rPr>
                <a:t>Data Structure</a:t>
              </a:r>
              <a:endParaRPr kumimoji="0" sz="1800" b="0" i="0" u="none" strike="noStrike" kern="0" cap="none" spc="0" normalizeH="0" baseline="0" noProof="0">
                <a:ln>
                  <a:noFill/>
                </a:ln>
                <a:solidFill>
                  <a:srgbClr val="FFFFFF"/>
                </a:solidFill>
                <a:effectLst/>
                <a:uLnTx/>
                <a:uFillTx/>
                <a:latin typeface="+mn-lt"/>
                <a:ea typeface="Fira Sans Extra Condensed Medium"/>
                <a:cs typeface="Fira Sans Extra Condensed Medium"/>
                <a:sym typeface="Fira Sans Extra Condensed Medium"/>
              </a:endParaRPr>
            </a:p>
          </p:txBody>
        </p:sp>
        <p:grpSp>
          <p:nvGrpSpPr>
            <p:cNvPr id="53" name="Google Shape;719;p25">
              <a:extLst>
                <a:ext uri="{FF2B5EF4-FFF2-40B4-BE49-F238E27FC236}">
                  <a16:creationId xmlns:a16="http://schemas.microsoft.com/office/drawing/2014/main" id="{ABC41715-6B36-9A43-F7E2-B663AC116E60}"/>
                </a:ext>
              </a:extLst>
            </p:cNvPr>
            <p:cNvGrpSpPr/>
            <p:nvPr/>
          </p:nvGrpSpPr>
          <p:grpSpPr>
            <a:xfrm>
              <a:off x="457199" y="1169817"/>
              <a:ext cx="1816499" cy="3548767"/>
              <a:chOff x="457199" y="991417"/>
              <a:chExt cx="1816499" cy="3548767"/>
            </a:xfrm>
          </p:grpSpPr>
          <p:grpSp>
            <p:nvGrpSpPr>
              <p:cNvPr id="54" name="Google Shape;720;p25">
                <a:extLst>
                  <a:ext uri="{FF2B5EF4-FFF2-40B4-BE49-F238E27FC236}">
                    <a16:creationId xmlns:a16="http://schemas.microsoft.com/office/drawing/2014/main" id="{158367FF-7BE9-01F1-6C2D-42D3C55E28F0}"/>
                  </a:ext>
                </a:extLst>
              </p:cNvPr>
              <p:cNvGrpSpPr/>
              <p:nvPr/>
            </p:nvGrpSpPr>
            <p:grpSpPr>
              <a:xfrm>
                <a:off x="457199" y="991417"/>
                <a:ext cx="1816499" cy="3548767"/>
                <a:chOff x="778675" y="1383025"/>
                <a:chExt cx="1127350" cy="2202425"/>
              </a:xfrm>
            </p:grpSpPr>
            <p:sp>
              <p:nvSpPr>
                <p:cNvPr id="63" name="Google Shape;721;p25">
                  <a:extLst>
                    <a:ext uri="{FF2B5EF4-FFF2-40B4-BE49-F238E27FC236}">
                      <a16:creationId xmlns:a16="http://schemas.microsoft.com/office/drawing/2014/main" id="{AA565C9F-8497-3A7B-B844-B5DC5204D3A4}"/>
                    </a:ext>
                  </a:extLst>
                </p:cNvPr>
                <p:cNvSpPr/>
                <p:nvPr/>
              </p:nvSpPr>
              <p:spPr>
                <a:xfrm>
                  <a:off x="778675" y="1383025"/>
                  <a:ext cx="1127350" cy="2202425"/>
                </a:xfrm>
                <a:custGeom>
                  <a:avLst/>
                  <a:gdLst/>
                  <a:ahLst/>
                  <a:cxnLst/>
                  <a:rect l="l" t="t" r="r" b="b"/>
                  <a:pathLst>
                    <a:path w="45094" h="88097" extrusionOk="0">
                      <a:moveTo>
                        <a:pt x="18468" y="2673"/>
                      </a:moveTo>
                      <a:cubicBezTo>
                        <a:pt x="18474" y="2673"/>
                        <a:pt x="18481" y="2673"/>
                        <a:pt x="18487" y="2673"/>
                      </a:cubicBezTo>
                      <a:lnTo>
                        <a:pt x="26606" y="2673"/>
                      </a:lnTo>
                      <a:cubicBezTo>
                        <a:pt x="27731" y="2673"/>
                        <a:pt x="27731" y="4361"/>
                        <a:pt x="26606" y="4361"/>
                      </a:cubicBezTo>
                      <a:lnTo>
                        <a:pt x="18487" y="4361"/>
                      </a:lnTo>
                      <a:cubicBezTo>
                        <a:pt x="17369" y="4341"/>
                        <a:pt x="17362" y="2673"/>
                        <a:pt x="18468" y="2673"/>
                      </a:cubicBezTo>
                      <a:close/>
                      <a:moveTo>
                        <a:pt x="6953" y="2512"/>
                      </a:moveTo>
                      <a:cubicBezTo>
                        <a:pt x="7857" y="2512"/>
                        <a:pt x="8299" y="3577"/>
                        <a:pt x="7676" y="4220"/>
                      </a:cubicBezTo>
                      <a:cubicBezTo>
                        <a:pt x="7469" y="4422"/>
                        <a:pt x="7215" y="4512"/>
                        <a:pt x="6967" y="4512"/>
                      </a:cubicBezTo>
                      <a:cubicBezTo>
                        <a:pt x="6446" y="4512"/>
                        <a:pt x="5948" y="4116"/>
                        <a:pt x="5948" y="3517"/>
                      </a:cubicBezTo>
                      <a:cubicBezTo>
                        <a:pt x="5968" y="2954"/>
                        <a:pt x="6410" y="2512"/>
                        <a:pt x="6953" y="2512"/>
                      </a:cubicBezTo>
                      <a:close/>
                      <a:moveTo>
                        <a:pt x="40934" y="6411"/>
                      </a:moveTo>
                      <a:cubicBezTo>
                        <a:pt x="41958" y="6411"/>
                        <a:pt x="42802" y="7255"/>
                        <a:pt x="42802" y="8259"/>
                      </a:cubicBezTo>
                      <a:lnTo>
                        <a:pt x="42802" y="76261"/>
                      </a:lnTo>
                      <a:cubicBezTo>
                        <a:pt x="42782" y="77285"/>
                        <a:pt x="41958" y="78109"/>
                        <a:pt x="40934" y="78109"/>
                      </a:cubicBezTo>
                      <a:lnTo>
                        <a:pt x="4321" y="78109"/>
                      </a:lnTo>
                      <a:cubicBezTo>
                        <a:pt x="3296" y="78109"/>
                        <a:pt x="2472" y="77285"/>
                        <a:pt x="2472" y="76261"/>
                      </a:cubicBezTo>
                      <a:lnTo>
                        <a:pt x="2472" y="8259"/>
                      </a:lnTo>
                      <a:cubicBezTo>
                        <a:pt x="2472" y="7255"/>
                        <a:pt x="3296" y="6411"/>
                        <a:pt x="4321" y="6411"/>
                      </a:cubicBezTo>
                      <a:close/>
                      <a:moveTo>
                        <a:pt x="22599" y="79318"/>
                      </a:moveTo>
                      <a:cubicBezTo>
                        <a:pt x="24457" y="79318"/>
                        <a:pt x="26244" y="80762"/>
                        <a:pt x="26244" y="82952"/>
                      </a:cubicBezTo>
                      <a:cubicBezTo>
                        <a:pt x="26244" y="84942"/>
                        <a:pt x="24637" y="86549"/>
                        <a:pt x="22627" y="86569"/>
                      </a:cubicBezTo>
                      <a:cubicBezTo>
                        <a:pt x="19412" y="86549"/>
                        <a:pt x="17784" y="82651"/>
                        <a:pt x="20075" y="80380"/>
                      </a:cubicBezTo>
                      <a:cubicBezTo>
                        <a:pt x="20808" y="79647"/>
                        <a:pt x="21712" y="79318"/>
                        <a:pt x="22599" y="79318"/>
                      </a:cubicBezTo>
                      <a:close/>
                      <a:moveTo>
                        <a:pt x="4481" y="0"/>
                      </a:moveTo>
                      <a:cubicBezTo>
                        <a:pt x="2010" y="0"/>
                        <a:pt x="0" y="1990"/>
                        <a:pt x="20" y="4462"/>
                      </a:cubicBezTo>
                      <a:lnTo>
                        <a:pt x="20" y="83615"/>
                      </a:lnTo>
                      <a:cubicBezTo>
                        <a:pt x="20" y="86087"/>
                        <a:pt x="2010" y="88097"/>
                        <a:pt x="4481" y="88097"/>
                      </a:cubicBezTo>
                      <a:lnTo>
                        <a:pt x="40632" y="88097"/>
                      </a:lnTo>
                      <a:cubicBezTo>
                        <a:pt x="43104" y="88076"/>
                        <a:pt x="45093" y="86087"/>
                        <a:pt x="45093" y="83615"/>
                      </a:cubicBezTo>
                      <a:lnTo>
                        <a:pt x="45093" y="4462"/>
                      </a:lnTo>
                      <a:cubicBezTo>
                        <a:pt x="45093" y="1990"/>
                        <a:pt x="43104" y="0"/>
                        <a:pt x="40632" y="0"/>
                      </a:cubicBezTo>
                      <a:close/>
                    </a:path>
                  </a:pathLst>
                </a:custGeom>
                <a:solidFill>
                  <a:srgbClr val="5959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 name="Google Shape;722;p25">
                  <a:extLst>
                    <a:ext uri="{FF2B5EF4-FFF2-40B4-BE49-F238E27FC236}">
                      <a16:creationId xmlns:a16="http://schemas.microsoft.com/office/drawing/2014/main" id="{E549C27D-195F-C129-B12A-F21DFDC2F73B}"/>
                    </a:ext>
                  </a:extLst>
                </p:cNvPr>
                <p:cNvSpPr/>
                <p:nvPr/>
              </p:nvSpPr>
              <p:spPr>
                <a:xfrm>
                  <a:off x="1234325" y="3374425"/>
                  <a:ext cx="192425" cy="164400"/>
                </a:xfrm>
                <a:custGeom>
                  <a:avLst/>
                  <a:gdLst/>
                  <a:ahLst/>
                  <a:cxnLst/>
                  <a:rect l="l" t="t" r="r" b="b"/>
                  <a:pathLst>
                    <a:path w="7697" h="6576" extrusionOk="0">
                      <a:moveTo>
                        <a:pt x="4401" y="1"/>
                      </a:moveTo>
                      <a:cubicBezTo>
                        <a:pt x="1467" y="1"/>
                        <a:pt x="0" y="3537"/>
                        <a:pt x="2090" y="5607"/>
                      </a:cubicBezTo>
                      <a:cubicBezTo>
                        <a:pt x="2759" y="6276"/>
                        <a:pt x="3581" y="6576"/>
                        <a:pt x="4388" y="6576"/>
                      </a:cubicBezTo>
                      <a:cubicBezTo>
                        <a:pt x="6076" y="6576"/>
                        <a:pt x="7697" y="5262"/>
                        <a:pt x="7697" y="3276"/>
                      </a:cubicBezTo>
                      <a:cubicBezTo>
                        <a:pt x="7697" y="1468"/>
                        <a:pt x="6230" y="1"/>
                        <a:pt x="4401" y="1"/>
                      </a:cubicBezTo>
                      <a:close/>
                    </a:path>
                  </a:pathLst>
                </a:custGeom>
                <a:solidFill>
                  <a:srgbClr val="5959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55" name="Google Shape;723;p25">
                <a:extLst>
                  <a:ext uri="{FF2B5EF4-FFF2-40B4-BE49-F238E27FC236}">
                    <a16:creationId xmlns:a16="http://schemas.microsoft.com/office/drawing/2014/main" id="{705D7632-CA59-2925-6B22-A19F632AB1FB}"/>
                  </a:ext>
                </a:extLst>
              </p:cNvPr>
              <p:cNvGrpSpPr/>
              <p:nvPr/>
            </p:nvGrpSpPr>
            <p:grpSpPr>
              <a:xfrm>
                <a:off x="732777" y="1948449"/>
                <a:ext cx="1265344" cy="1575795"/>
                <a:chOff x="732777" y="1948449"/>
                <a:chExt cx="1265344" cy="1575795"/>
              </a:xfrm>
            </p:grpSpPr>
            <p:sp>
              <p:nvSpPr>
                <p:cNvPr id="56" name="Google Shape;724;p25">
                  <a:extLst>
                    <a:ext uri="{FF2B5EF4-FFF2-40B4-BE49-F238E27FC236}">
                      <a16:creationId xmlns:a16="http://schemas.microsoft.com/office/drawing/2014/main" id="{FB4617F6-9CD5-A81F-543E-E491AC7853F1}"/>
                    </a:ext>
                  </a:extLst>
                </p:cNvPr>
                <p:cNvSpPr/>
                <p:nvPr/>
              </p:nvSpPr>
              <p:spPr>
                <a:xfrm>
                  <a:off x="735447" y="1948449"/>
                  <a:ext cx="100475" cy="164046"/>
                </a:xfrm>
                <a:custGeom>
                  <a:avLst/>
                  <a:gdLst/>
                  <a:ahLst/>
                  <a:cxnLst/>
                  <a:rect l="l" t="t" r="r" b="b"/>
                  <a:pathLst>
                    <a:path w="6134" h="10015" extrusionOk="0">
                      <a:moveTo>
                        <a:pt x="3067" y="1"/>
                      </a:moveTo>
                      <a:cubicBezTo>
                        <a:pt x="1371" y="1"/>
                        <a:pt x="1" y="1371"/>
                        <a:pt x="1" y="3034"/>
                      </a:cubicBezTo>
                      <a:lnTo>
                        <a:pt x="1" y="6949"/>
                      </a:lnTo>
                      <a:cubicBezTo>
                        <a:pt x="1" y="8645"/>
                        <a:pt x="1371" y="10015"/>
                        <a:pt x="3067" y="10015"/>
                      </a:cubicBezTo>
                      <a:cubicBezTo>
                        <a:pt x="4763" y="10015"/>
                        <a:pt x="6133" y="8645"/>
                        <a:pt x="6133" y="6949"/>
                      </a:cubicBezTo>
                      <a:lnTo>
                        <a:pt x="6133" y="3034"/>
                      </a:lnTo>
                      <a:cubicBezTo>
                        <a:pt x="6133" y="1371"/>
                        <a:pt x="4763" y="1"/>
                        <a:pt x="3067" y="1"/>
                      </a:cubicBezTo>
                      <a:close/>
                    </a:path>
                  </a:pathLst>
                </a:custGeom>
                <a:solidFill>
                  <a:srgbClr val="5959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725;p25">
                  <a:extLst>
                    <a:ext uri="{FF2B5EF4-FFF2-40B4-BE49-F238E27FC236}">
                      <a16:creationId xmlns:a16="http://schemas.microsoft.com/office/drawing/2014/main" id="{0CD9C8A5-509B-9630-53A5-3031B76CE984}"/>
                    </a:ext>
                  </a:extLst>
                </p:cNvPr>
                <p:cNvSpPr/>
                <p:nvPr/>
              </p:nvSpPr>
              <p:spPr>
                <a:xfrm>
                  <a:off x="1894989" y="1948449"/>
                  <a:ext cx="100475" cy="164046"/>
                </a:xfrm>
                <a:custGeom>
                  <a:avLst/>
                  <a:gdLst/>
                  <a:ahLst/>
                  <a:cxnLst/>
                  <a:rect l="l" t="t" r="r" b="b"/>
                  <a:pathLst>
                    <a:path w="6134" h="10015" extrusionOk="0">
                      <a:moveTo>
                        <a:pt x="3067" y="1"/>
                      </a:moveTo>
                      <a:cubicBezTo>
                        <a:pt x="1371" y="1"/>
                        <a:pt x="1" y="1371"/>
                        <a:pt x="1" y="3034"/>
                      </a:cubicBezTo>
                      <a:lnTo>
                        <a:pt x="1" y="6949"/>
                      </a:lnTo>
                      <a:cubicBezTo>
                        <a:pt x="1" y="8645"/>
                        <a:pt x="1371" y="10015"/>
                        <a:pt x="3067" y="10015"/>
                      </a:cubicBezTo>
                      <a:cubicBezTo>
                        <a:pt x="4763" y="10015"/>
                        <a:pt x="6133" y="8645"/>
                        <a:pt x="6133" y="6949"/>
                      </a:cubicBezTo>
                      <a:lnTo>
                        <a:pt x="6133" y="3034"/>
                      </a:lnTo>
                      <a:cubicBezTo>
                        <a:pt x="6133" y="1371"/>
                        <a:pt x="4763" y="1"/>
                        <a:pt x="3067" y="1"/>
                      </a:cubicBezTo>
                      <a:close/>
                    </a:path>
                  </a:pathLst>
                </a:custGeom>
                <a:solidFill>
                  <a:srgbClr val="5959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726;p25">
                  <a:extLst>
                    <a:ext uri="{FF2B5EF4-FFF2-40B4-BE49-F238E27FC236}">
                      <a16:creationId xmlns:a16="http://schemas.microsoft.com/office/drawing/2014/main" id="{890C271B-02D6-A68C-A0BF-3D978E82C990}"/>
                    </a:ext>
                  </a:extLst>
                </p:cNvPr>
                <p:cNvSpPr/>
                <p:nvPr/>
              </p:nvSpPr>
              <p:spPr>
                <a:xfrm>
                  <a:off x="1190189" y="2076091"/>
                  <a:ext cx="350516" cy="177477"/>
                </a:xfrm>
                <a:custGeom>
                  <a:avLst/>
                  <a:gdLst/>
                  <a:ahLst/>
                  <a:cxnLst/>
                  <a:rect l="l" t="t" r="r" b="b"/>
                  <a:pathLst>
                    <a:path w="21399" h="10835" extrusionOk="0">
                      <a:moveTo>
                        <a:pt x="3487" y="1"/>
                      </a:moveTo>
                      <a:cubicBezTo>
                        <a:pt x="3073" y="1"/>
                        <a:pt x="2653" y="86"/>
                        <a:pt x="2251" y="266"/>
                      </a:cubicBezTo>
                      <a:cubicBezTo>
                        <a:pt x="685" y="951"/>
                        <a:pt x="0" y="2745"/>
                        <a:pt x="653" y="4278"/>
                      </a:cubicBezTo>
                      <a:cubicBezTo>
                        <a:pt x="2414" y="8258"/>
                        <a:pt x="6361" y="10835"/>
                        <a:pt x="10700" y="10835"/>
                      </a:cubicBezTo>
                      <a:cubicBezTo>
                        <a:pt x="15038" y="10835"/>
                        <a:pt x="18985" y="8258"/>
                        <a:pt x="20714" y="4278"/>
                      </a:cubicBezTo>
                      <a:cubicBezTo>
                        <a:pt x="21399" y="2745"/>
                        <a:pt x="20714" y="951"/>
                        <a:pt x="19148" y="266"/>
                      </a:cubicBezTo>
                      <a:cubicBezTo>
                        <a:pt x="18746" y="86"/>
                        <a:pt x="18326" y="1"/>
                        <a:pt x="17913" y="1"/>
                      </a:cubicBezTo>
                      <a:cubicBezTo>
                        <a:pt x="16750" y="1"/>
                        <a:pt x="15641" y="676"/>
                        <a:pt x="15136" y="1831"/>
                      </a:cubicBezTo>
                      <a:cubicBezTo>
                        <a:pt x="14353" y="3593"/>
                        <a:pt x="12624" y="4735"/>
                        <a:pt x="10700" y="4735"/>
                      </a:cubicBezTo>
                      <a:cubicBezTo>
                        <a:pt x="8775" y="4735"/>
                        <a:pt x="7046" y="3593"/>
                        <a:pt x="6263" y="1831"/>
                      </a:cubicBezTo>
                      <a:cubicBezTo>
                        <a:pt x="5758" y="676"/>
                        <a:pt x="4649" y="1"/>
                        <a:pt x="3487" y="1"/>
                      </a:cubicBezTo>
                      <a:close/>
                    </a:path>
                  </a:pathLst>
                </a:custGeom>
                <a:solidFill>
                  <a:srgbClr val="5959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727;p25">
                  <a:extLst>
                    <a:ext uri="{FF2B5EF4-FFF2-40B4-BE49-F238E27FC236}">
                      <a16:creationId xmlns:a16="http://schemas.microsoft.com/office/drawing/2014/main" id="{DD2013C7-9E7F-888B-828B-3144DA12C90D}"/>
                    </a:ext>
                  </a:extLst>
                </p:cNvPr>
                <p:cNvSpPr/>
                <p:nvPr/>
              </p:nvSpPr>
              <p:spPr>
                <a:xfrm>
                  <a:off x="732777" y="2626546"/>
                  <a:ext cx="1265273" cy="348386"/>
                </a:xfrm>
                <a:custGeom>
                  <a:avLst/>
                  <a:gdLst/>
                  <a:ahLst/>
                  <a:cxnLst/>
                  <a:rect l="l" t="t" r="r" b="b"/>
                  <a:pathLst>
                    <a:path w="77245" h="21269" extrusionOk="0">
                      <a:moveTo>
                        <a:pt x="5057" y="0"/>
                      </a:moveTo>
                      <a:cubicBezTo>
                        <a:pt x="2284" y="0"/>
                        <a:pt x="1" y="2251"/>
                        <a:pt x="1" y="5056"/>
                      </a:cubicBezTo>
                      <a:lnTo>
                        <a:pt x="1" y="16212"/>
                      </a:lnTo>
                      <a:cubicBezTo>
                        <a:pt x="1" y="19018"/>
                        <a:pt x="2284" y="21268"/>
                        <a:pt x="5057" y="21268"/>
                      </a:cubicBezTo>
                      <a:lnTo>
                        <a:pt x="72188" y="21268"/>
                      </a:lnTo>
                      <a:cubicBezTo>
                        <a:pt x="74961" y="21268"/>
                        <a:pt x="77244" y="19018"/>
                        <a:pt x="77244" y="16212"/>
                      </a:cubicBezTo>
                      <a:lnTo>
                        <a:pt x="77244" y="5056"/>
                      </a:lnTo>
                      <a:cubicBezTo>
                        <a:pt x="77244" y="2251"/>
                        <a:pt x="74961" y="0"/>
                        <a:pt x="72188" y="0"/>
                      </a:cubicBezTo>
                      <a:close/>
                    </a:path>
                  </a:pathLst>
                </a:custGeom>
                <a:noFill/>
                <a:ln w="19050" cap="flat" cmpd="sng">
                  <a:solidFill>
                    <a:srgbClr val="617688"/>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728;p25">
                  <a:extLst>
                    <a:ext uri="{FF2B5EF4-FFF2-40B4-BE49-F238E27FC236}">
                      <a16:creationId xmlns:a16="http://schemas.microsoft.com/office/drawing/2014/main" id="{0D2EABA0-D9F7-E9CD-7DB1-357333D18FA5}"/>
                    </a:ext>
                  </a:extLst>
                </p:cNvPr>
                <p:cNvSpPr/>
                <p:nvPr/>
              </p:nvSpPr>
              <p:spPr>
                <a:xfrm>
                  <a:off x="732777" y="3238364"/>
                  <a:ext cx="286404" cy="285880"/>
                </a:xfrm>
                <a:custGeom>
                  <a:avLst/>
                  <a:gdLst/>
                  <a:ahLst/>
                  <a:cxnLst/>
                  <a:rect l="l" t="t" r="r" b="b"/>
                  <a:pathLst>
                    <a:path w="17485" h="17453" extrusionOk="0">
                      <a:moveTo>
                        <a:pt x="3752" y="1"/>
                      </a:moveTo>
                      <a:cubicBezTo>
                        <a:pt x="1697" y="1"/>
                        <a:pt x="1" y="1665"/>
                        <a:pt x="1" y="3752"/>
                      </a:cubicBezTo>
                      <a:lnTo>
                        <a:pt x="1" y="13701"/>
                      </a:lnTo>
                      <a:cubicBezTo>
                        <a:pt x="1" y="15789"/>
                        <a:pt x="1697" y="17453"/>
                        <a:pt x="3752" y="17453"/>
                      </a:cubicBezTo>
                      <a:lnTo>
                        <a:pt x="13734" y="17453"/>
                      </a:lnTo>
                      <a:cubicBezTo>
                        <a:pt x="15789" y="17453"/>
                        <a:pt x="17485" y="15789"/>
                        <a:pt x="17485" y="13701"/>
                      </a:cubicBezTo>
                      <a:lnTo>
                        <a:pt x="17485" y="3752"/>
                      </a:lnTo>
                      <a:cubicBezTo>
                        <a:pt x="17485" y="1665"/>
                        <a:pt x="15789" y="1"/>
                        <a:pt x="13734" y="1"/>
                      </a:cubicBezTo>
                      <a:close/>
                    </a:path>
                  </a:pathLst>
                </a:custGeom>
                <a:solidFill>
                  <a:srgbClr val="2E77C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729;p25">
                  <a:extLst>
                    <a:ext uri="{FF2B5EF4-FFF2-40B4-BE49-F238E27FC236}">
                      <a16:creationId xmlns:a16="http://schemas.microsoft.com/office/drawing/2014/main" id="{7490A054-CEC3-F8D6-78AA-F624F2DD3226}"/>
                    </a:ext>
                  </a:extLst>
                </p:cNvPr>
                <p:cNvSpPr/>
                <p:nvPr/>
              </p:nvSpPr>
              <p:spPr>
                <a:xfrm>
                  <a:off x="1222246" y="3238364"/>
                  <a:ext cx="286404" cy="285880"/>
                </a:xfrm>
                <a:custGeom>
                  <a:avLst/>
                  <a:gdLst/>
                  <a:ahLst/>
                  <a:cxnLst/>
                  <a:rect l="l" t="t" r="r" b="b"/>
                  <a:pathLst>
                    <a:path w="17485" h="17453" extrusionOk="0">
                      <a:moveTo>
                        <a:pt x="3752" y="1"/>
                      </a:moveTo>
                      <a:cubicBezTo>
                        <a:pt x="1697" y="1"/>
                        <a:pt x="0" y="1665"/>
                        <a:pt x="0" y="3752"/>
                      </a:cubicBezTo>
                      <a:lnTo>
                        <a:pt x="0" y="13701"/>
                      </a:lnTo>
                      <a:cubicBezTo>
                        <a:pt x="0" y="15789"/>
                        <a:pt x="1697" y="17453"/>
                        <a:pt x="3752" y="17453"/>
                      </a:cubicBezTo>
                      <a:lnTo>
                        <a:pt x="13733" y="17453"/>
                      </a:lnTo>
                      <a:cubicBezTo>
                        <a:pt x="15788" y="17453"/>
                        <a:pt x="17485" y="15789"/>
                        <a:pt x="17485" y="13701"/>
                      </a:cubicBezTo>
                      <a:lnTo>
                        <a:pt x="17485" y="3752"/>
                      </a:lnTo>
                      <a:cubicBezTo>
                        <a:pt x="17485" y="1665"/>
                        <a:pt x="15788" y="1"/>
                        <a:pt x="13733" y="1"/>
                      </a:cubicBezTo>
                      <a:close/>
                    </a:path>
                  </a:pathLst>
                </a:custGeom>
                <a:solidFill>
                  <a:srgbClr val="FA988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730;p25">
                  <a:extLst>
                    <a:ext uri="{FF2B5EF4-FFF2-40B4-BE49-F238E27FC236}">
                      <a16:creationId xmlns:a16="http://schemas.microsoft.com/office/drawing/2014/main" id="{AF029B98-84C9-BC66-8994-C0C1B62F3DA5}"/>
                    </a:ext>
                  </a:extLst>
                </p:cNvPr>
                <p:cNvSpPr/>
                <p:nvPr/>
              </p:nvSpPr>
              <p:spPr>
                <a:xfrm>
                  <a:off x="1711716" y="3238364"/>
                  <a:ext cx="286404" cy="285880"/>
                </a:xfrm>
                <a:custGeom>
                  <a:avLst/>
                  <a:gdLst/>
                  <a:ahLst/>
                  <a:cxnLst/>
                  <a:rect l="l" t="t" r="r" b="b"/>
                  <a:pathLst>
                    <a:path w="17485" h="17453" extrusionOk="0">
                      <a:moveTo>
                        <a:pt x="3752" y="1"/>
                      </a:moveTo>
                      <a:cubicBezTo>
                        <a:pt x="1696" y="1"/>
                        <a:pt x="0" y="1665"/>
                        <a:pt x="0" y="3752"/>
                      </a:cubicBezTo>
                      <a:lnTo>
                        <a:pt x="0" y="13701"/>
                      </a:lnTo>
                      <a:cubicBezTo>
                        <a:pt x="0" y="15789"/>
                        <a:pt x="1696" y="17453"/>
                        <a:pt x="3752" y="17453"/>
                      </a:cubicBezTo>
                      <a:lnTo>
                        <a:pt x="13733" y="17453"/>
                      </a:lnTo>
                      <a:cubicBezTo>
                        <a:pt x="15788" y="17453"/>
                        <a:pt x="17484" y="15789"/>
                        <a:pt x="17484" y="13701"/>
                      </a:cubicBezTo>
                      <a:lnTo>
                        <a:pt x="17484" y="3752"/>
                      </a:lnTo>
                      <a:cubicBezTo>
                        <a:pt x="17484" y="1665"/>
                        <a:pt x="15788" y="1"/>
                        <a:pt x="13733" y="1"/>
                      </a:cubicBezTo>
                      <a:close/>
                    </a:path>
                  </a:pathLst>
                </a:custGeom>
                <a:solidFill>
                  <a:srgbClr val="D8477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sp>
          <p:nvSpPr>
            <p:cNvPr id="66" name="Google Shape;711;p25">
              <a:extLst>
                <a:ext uri="{FF2B5EF4-FFF2-40B4-BE49-F238E27FC236}">
                  <a16:creationId xmlns:a16="http://schemas.microsoft.com/office/drawing/2014/main" id="{8A2A4292-2C21-2C4C-843C-996F17032EE4}"/>
                </a:ext>
              </a:extLst>
            </p:cNvPr>
            <p:cNvSpPr txBox="1"/>
            <p:nvPr/>
          </p:nvSpPr>
          <p:spPr>
            <a:xfrm>
              <a:off x="5543377" y="1261471"/>
              <a:ext cx="3351142" cy="582381"/>
            </a:xfrm>
            <a:prstGeom prst="rect">
              <a:avLst/>
            </a:prstGeom>
            <a:noFill/>
            <a:ln>
              <a:noFill/>
            </a:ln>
          </p:spPr>
          <p:txBody>
            <a:bodyPr spcFirstLastPara="1" wrap="square" lIns="91425" tIns="91425" rIns="91425" bIns="91425" anchor="ctr" anchorCtr="0">
              <a:noAutofit/>
            </a:bodyPr>
            <a:lstStyle/>
            <a:p>
              <a:pPr algn="just"/>
              <a:r>
                <a:rPr lang="en-US" sz="1400"/>
                <a:t>Data was collected on various cell phone attributes through publicly available data for current cell phone manufacturers</a:t>
              </a:r>
            </a:p>
          </p:txBody>
        </p:sp>
      </p:grpSp>
      <p:sp>
        <p:nvSpPr>
          <p:cNvPr id="67" name="Google Shape;711;p25">
            <a:extLst>
              <a:ext uri="{FF2B5EF4-FFF2-40B4-BE49-F238E27FC236}">
                <a16:creationId xmlns:a16="http://schemas.microsoft.com/office/drawing/2014/main" id="{09C77234-5EAA-1001-E8B1-0F72134AB0CF}"/>
              </a:ext>
            </a:extLst>
          </p:cNvPr>
          <p:cNvSpPr txBox="1"/>
          <p:nvPr/>
        </p:nvSpPr>
        <p:spPr>
          <a:xfrm>
            <a:off x="6347409" y="4038465"/>
            <a:ext cx="3765816" cy="690378"/>
          </a:xfrm>
          <a:prstGeom prst="rect">
            <a:avLst/>
          </a:prstGeom>
          <a:noFill/>
          <a:ln>
            <a:noFill/>
          </a:ln>
        </p:spPr>
        <p:txBody>
          <a:bodyPr spcFirstLastPara="1" wrap="square" lIns="91425" tIns="91425" rIns="91425" bIns="91425" anchor="ctr" anchorCtr="0">
            <a:noAutofit/>
          </a:bodyPr>
          <a:lstStyle/>
          <a:p>
            <a:pPr algn="just"/>
            <a:r>
              <a:rPr lang="en-US" sz="1400"/>
              <a:t>Dataset included 2,000 observations with 14 numerical and 7 categorical variables</a:t>
            </a:r>
          </a:p>
        </p:txBody>
      </p:sp>
      <p:sp>
        <p:nvSpPr>
          <p:cNvPr id="68" name="Google Shape;711;p25">
            <a:extLst>
              <a:ext uri="{FF2B5EF4-FFF2-40B4-BE49-F238E27FC236}">
                <a16:creationId xmlns:a16="http://schemas.microsoft.com/office/drawing/2014/main" id="{1E9CEB92-87D1-CF5E-F26B-AC7EBC118C41}"/>
              </a:ext>
            </a:extLst>
          </p:cNvPr>
          <p:cNvSpPr txBox="1"/>
          <p:nvPr/>
        </p:nvSpPr>
        <p:spPr>
          <a:xfrm>
            <a:off x="6347409" y="5048181"/>
            <a:ext cx="3655815" cy="690378"/>
          </a:xfrm>
          <a:prstGeom prst="rect">
            <a:avLst/>
          </a:prstGeom>
          <a:noFill/>
          <a:ln>
            <a:noFill/>
          </a:ln>
        </p:spPr>
        <p:txBody>
          <a:bodyPr spcFirstLastPara="1" wrap="square" lIns="91425" tIns="91425" rIns="91425" bIns="91425" anchor="ctr" anchorCtr="0">
            <a:noAutofit/>
          </a:bodyPr>
          <a:lstStyle/>
          <a:p>
            <a:pPr algn="just"/>
            <a:r>
              <a:rPr lang="en-US" sz="1400"/>
              <a:t>Dataset was evenly distribution across the four price categories which we were targeting i.e., Low, Medium, High and Very High</a:t>
            </a:r>
          </a:p>
        </p:txBody>
      </p:sp>
      <p:sp>
        <p:nvSpPr>
          <p:cNvPr id="69" name="Google Shape;711;p25">
            <a:extLst>
              <a:ext uri="{FF2B5EF4-FFF2-40B4-BE49-F238E27FC236}">
                <a16:creationId xmlns:a16="http://schemas.microsoft.com/office/drawing/2014/main" id="{740D8F28-360C-C3A5-2805-6ED4B12EE1EE}"/>
              </a:ext>
            </a:extLst>
          </p:cNvPr>
          <p:cNvSpPr txBox="1"/>
          <p:nvPr/>
        </p:nvSpPr>
        <p:spPr>
          <a:xfrm>
            <a:off x="6301626" y="2933482"/>
            <a:ext cx="3701598" cy="690378"/>
          </a:xfrm>
          <a:prstGeom prst="rect">
            <a:avLst/>
          </a:prstGeom>
          <a:noFill/>
          <a:ln>
            <a:noFill/>
          </a:ln>
        </p:spPr>
        <p:txBody>
          <a:bodyPr spcFirstLastPara="1" wrap="square" lIns="91425" tIns="91425" rIns="91425" bIns="91425" anchor="ctr" anchorCtr="0">
            <a:noAutofit/>
          </a:bodyPr>
          <a:lstStyle/>
          <a:p>
            <a:pPr algn="just"/>
            <a:r>
              <a:rPr lang="en-US" sz="1400">
                <a:sym typeface="Roboto"/>
              </a:rPr>
              <a:t>Twenty-one variables were selected for data collection which resonated with our product features </a:t>
            </a:r>
          </a:p>
        </p:txBody>
      </p:sp>
      <p:pic>
        <p:nvPicPr>
          <p:cNvPr id="71" name="Picture 70" descr="Icon&#10;&#10;Description automatically generated">
            <a:extLst>
              <a:ext uri="{FF2B5EF4-FFF2-40B4-BE49-F238E27FC236}">
                <a16:creationId xmlns:a16="http://schemas.microsoft.com/office/drawing/2014/main" id="{D930D3A6-7CC7-5E86-5225-1FF86A227AE0}"/>
              </a:ext>
            </a:extLst>
          </p:cNvPr>
          <p:cNvPicPr>
            <a:picLocks noChangeAspect="1"/>
          </p:cNvPicPr>
          <p:nvPr/>
        </p:nvPicPr>
        <p:blipFill>
          <a:blip r:embed="rId2"/>
          <a:stretch>
            <a:fillRect/>
          </a:stretch>
        </p:blipFill>
        <p:spPr>
          <a:xfrm>
            <a:off x="5099154" y="2007967"/>
            <a:ext cx="385748" cy="385748"/>
          </a:xfrm>
          <a:prstGeom prst="rect">
            <a:avLst/>
          </a:prstGeom>
        </p:spPr>
      </p:pic>
      <p:pic>
        <p:nvPicPr>
          <p:cNvPr id="77" name="Picture 76" descr="Icon&#10;&#10;Description automatically generated">
            <a:extLst>
              <a:ext uri="{FF2B5EF4-FFF2-40B4-BE49-F238E27FC236}">
                <a16:creationId xmlns:a16="http://schemas.microsoft.com/office/drawing/2014/main" id="{D35752D3-84F4-3C8F-B835-6069E4C8855D}"/>
              </a:ext>
            </a:extLst>
          </p:cNvPr>
          <p:cNvPicPr>
            <a:picLocks noChangeAspect="1"/>
          </p:cNvPicPr>
          <p:nvPr/>
        </p:nvPicPr>
        <p:blipFill>
          <a:blip r:embed="rId3"/>
          <a:stretch>
            <a:fillRect/>
          </a:stretch>
        </p:blipFill>
        <p:spPr>
          <a:xfrm>
            <a:off x="5106622" y="4172256"/>
            <a:ext cx="395732" cy="395732"/>
          </a:xfrm>
          <a:prstGeom prst="rect">
            <a:avLst/>
          </a:prstGeom>
        </p:spPr>
      </p:pic>
      <p:pic>
        <p:nvPicPr>
          <p:cNvPr id="79" name="Picture 78" descr="Icon&#10;&#10;Description automatically generated">
            <a:extLst>
              <a:ext uri="{FF2B5EF4-FFF2-40B4-BE49-F238E27FC236}">
                <a16:creationId xmlns:a16="http://schemas.microsoft.com/office/drawing/2014/main" id="{D8CC4D6D-1146-2579-4897-33D043F31685}"/>
              </a:ext>
            </a:extLst>
          </p:cNvPr>
          <p:cNvPicPr>
            <a:picLocks noChangeAspect="1"/>
          </p:cNvPicPr>
          <p:nvPr/>
        </p:nvPicPr>
        <p:blipFill>
          <a:blip r:embed="rId4"/>
          <a:stretch>
            <a:fillRect/>
          </a:stretch>
        </p:blipFill>
        <p:spPr>
          <a:xfrm>
            <a:off x="5078104" y="3078135"/>
            <a:ext cx="452768" cy="452768"/>
          </a:xfrm>
          <a:prstGeom prst="rect">
            <a:avLst/>
          </a:prstGeom>
        </p:spPr>
      </p:pic>
      <p:pic>
        <p:nvPicPr>
          <p:cNvPr id="91" name="Picture 90" descr="Icon&#10;&#10;Description automatically generated">
            <a:extLst>
              <a:ext uri="{FF2B5EF4-FFF2-40B4-BE49-F238E27FC236}">
                <a16:creationId xmlns:a16="http://schemas.microsoft.com/office/drawing/2014/main" id="{0C3EDCBB-B766-0E44-C668-67DB0C40B047}"/>
              </a:ext>
            </a:extLst>
          </p:cNvPr>
          <p:cNvPicPr>
            <a:picLocks noChangeAspect="1"/>
          </p:cNvPicPr>
          <p:nvPr/>
        </p:nvPicPr>
        <p:blipFill>
          <a:blip r:embed="rId5">
            <a:extLst>
              <a:ext uri="{BEBA8EAE-BF5A-486C-A8C5-ECC9F3942E4B}">
                <a14:imgProps xmlns:a14="http://schemas.microsoft.com/office/drawing/2010/main">
                  <a14:imgLayer r:embed="rId6">
                    <a14:imgEffect>
                      <a14:artisticCutout/>
                    </a14:imgEffect>
                    <a14:imgEffect>
                      <a14:colorTemperature colorTemp="11200"/>
                    </a14:imgEffect>
                    <a14:imgEffect>
                      <a14:saturation sat="300000"/>
                    </a14:imgEffect>
                  </a14:imgLayer>
                </a14:imgProps>
              </a:ext>
            </a:extLst>
          </a:blip>
          <a:stretch>
            <a:fillRect/>
          </a:stretch>
        </p:blipFill>
        <p:spPr>
          <a:xfrm>
            <a:off x="5078104" y="5227614"/>
            <a:ext cx="324142" cy="324142"/>
          </a:xfrm>
          <a:prstGeom prst="rect">
            <a:avLst/>
          </a:prstGeom>
        </p:spPr>
      </p:pic>
      <p:pic>
        <p:nvPicPr>
          <p:cNvPr id="1028" name="Picture 4" descr="Do you have Bluetooth on your PC? Here's how you can check">
            <a:extLst>
              <a:ext uri="{FF2B5EF4-FFF2-40B4-BE49-F238E27FC236}">
                <a16:creationId xmlns:a16="http://schemas.microsoft.com/office/drawing/2014/main" id="{C57443EC-86A7-DB63-034E-DC99C0DC860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98936" y="2788920"/>
            <a:ext cx="423476" cy="423476"/>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94" descr="A picture containing square&#10;&#10;Description automatically generated">
            <a:extLst>
              <a:ext uri="{FF2B5EF4-FFF2-40B4-BE49-F238E27FC236}">
                <a16:creationId xmlns:a16="http://schemas.microsoft.com/office/drawing/2014/main" id="{664D9BEF-2D05-D75C-8D09-0094DCD54A99}"/>
              </a:ext>
            </a:extLst>
          </p:cNvPr>
          <p:cNvPicPr>
            <a:picLocks noChangeAspect="1"/>
          </p:cNvPicPr>
          <p:nvPr/>
        </p:nvPicPr>
        <p:blipFill>
          <a:blip r:embed="rId8"/>
          <a:stretch>
            <a:fillRect/>
          </a:stretch>
        </p:blipFill>
        <p:spPr>
          <a:xfrm>
            <a:off x="10772604" y="3369682"/>
            <a:ext cx="730672" cy="730672"/>
          </a:xfrm>
          <a:prstGeom prst="rect">
            <a:avLst/>
          </a:prstGeom>
        </p:spPr>
      </p:pic>
      <p:pic>
        <p:nvPicPr>
          <p:cNvPr id="97" name="Picture 96" descr="Text, icon&#10;&#10;Description automatically generated">
            <a:extLst>
              <a:ext uri="{FF2B5EF4-FFF2-40B4-BE49-F238E27FC236}">
                <a16:creationId xmlns:a16="http://schemas.microsoft.com/office/drawing/2014/main" id="{49CF2E2D-FA51-888D-22E8-C231476DD7DF}"/>
              </a:ext>
            </a:extLst>
          </p:cNvPr>
          <p:cNvPicPr>
            <a:picLocks noChangeAspect="1"/>
          </p:cNvPicPr>
          <p:nvPr/>
        </p:nvPicPr>
        <p:blipFill rotWithShape="1">
          <a:blip r:embed="rId9"/>
          <a:srcRect b="19853"/>
          <a:stretch/>
        </p:blipFill>
        <p:spPr>
          <a:xfrm>
            <a:off x="10760422" y="2536102"/>
            <a:ext cx="676295" cy="542034"/>
          </a:xfrm>
          <a:prstGeom prst="rect">
            <a:avLst/>
          </a:prstGeom>
        </p:spPr>
      </p:pic>
      <p:pic>
        <p:nvPicPr>
          <p:cNvPr id="101" name="Picture 100" descr="Icon&#10;&#10;Description automatically generated">
            <a:extLst>
              <a:ext uri="{FF2B5EF4-FFF2-40B4-BE49-F238E27FC236}">
                <a16:creationId xmlns:a16="http://schemas.microsoft.com/office/drawing/2014/main" id="{25783BB2-F9F0-3914-466E-7828737ED92D}"/>
              </a:ext>
            </a:extLst>
          </p:cNvPr>
          <p:cNvPicPr>
            <a:picLocks noChangeAspect="1"/>
          </p:cNvPicPr>
          <p:nvPr/>
        </p:nvPicPr>
        <p:blipFill>
          <a:blip r:embed="rId10"/>
          <a:stretch>
            <a:fillRect/>
          </a:stretch>
        </p:blipFill>
        <p:spPr>
          <a:xfrm>
            <a:off x="11563630" y="3457549"/>
            <a:ext cx="534396" cy="496821"/>
          </a:xfrm>
          <a:prstGeom prst="rect">
            <a:avLst/>
          </a:prstGeom>
        </p:spPr>
      </p:pic>
      <p:pic>
        <p:nvPicPr>
          <p:cNvPr id="103" name="Picture 102" descr="A picture containing text, clipart&#10;&#10;Description automatically generated">
            <a:extLst>
              <a:ext uri="{FF2B5EF4-FFF2-40B4-BE49-F238E27FC236}">
                <a16:creationId xmlns:a16="http://schemas.microsoft.com/office/drawing/2014/main" id="{1905AEBF-72A6-1103-F476-25D7C229160A}"/>
              </a:ext>
            </a:extLst>
          </p:cNvPr>
          <p:cNvPicPr>
            <a:picLocks noChangeAspect="1"/>
          </p:cNvPicPr>
          <p:nvPr/>
        </p:nvPicPr>
        <p:blipFill>
          <a:blip r:embed="rId11"/>
          <a:stretch>
            <a:fillRect/>
          </a:stretch>
        </p:blipFill>
        <p:spPr>
          <a:xfrm>
            <a:off x="10342326" y="3163985"/>
            <a:ext cx="254378" cy="566683"/>
          </a:xfrm>
          <a:prstGeom prst="rect">
            <a:avLst/>
          </a:prstGeom>
        </p:spPr>
      </p:pic>
      <p:pic>
        <p:nvPicPr>
          <p:cNvPr id="109" name="Picture 108" descr="Icon&#10;&#10;Description automatically generated">
            <a:extLst>
              <a:ext uri="{FF2B5EF4-FFF2-40B4-BE49-F238E27FC236}">
                <a16:creationId xmlns:a16="http://schemas.microsoft.com/office/drawing/2014/main" id="{D03BF469-AD9F-9C9F-4731-94D98629A351}"/>
              </a:ext>
            </a:extLst>
          </p:cNvPr>
          <p:cNvPicPr>
            <a:picLocks noChangeAspect="1"/>
          </p:cNvPicPr>
          <p:nvPr/>
        </p:nvPicPr>
        <p:blipFill>
          <a:blip r:embed="rId12">
            <a:duotone>
              <a:schemeClr val="accent3">
                <a:shade val="45000"/>
                <a:satMod val="135000"/>
              </a:schemeClr>
              <a:prstClr val="white"/>
            </a:duotone>
          </a:blip>
          <a:stretch>
            <a:fillRect/>
          </a:stretch>
        </p:blipFill>
        <p:spPr>
          <a:xfrm>
            <a:off x="11190297" y="4095158"/>
            <a:ext cx="611022" cy="611022"/>
          </a:xfrm>
          <a:prstGeom prst="rect">
            <a:avLst/>
          </a:prstGeom>
        </p:spPr>
      </p:pic>
      <p:pic>
        <p:nvPicPr>
          <p:cNvPr id="1030" name="Picture 6" descr="Dual Sim Icon #322380 - Free Icons Library">
            <a:extLst>
              <a:ext uri="{FF2B5EF4-FFF2-40B4-BE49-F238E27FC236}">
                <a16:creationId xmlns:a16="http://schemas.microsoft.com/office/drawing/2014/main" id="{9C15A6AB-5C22-D688-F242-6C6155D4ACF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563630" y="2124346"/>
            <a:ext cx="308846" cy="30884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size mobile screen line icon web and mobile Vector Image">
            <a:extLst>
              <a:ext uri="{FF2B5EF4-FFF2-40B4-BE49-F238E27FC236}">
                <a16:creationId xmlns:a16="http://schemas.microsoft.com/office/drawing/2014/main" id="{692530B6-ABAC-7A4B-DE3C-1A86E7C64536}"/>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r="2476" b="10306"/>
          <a:stretch/>
        </p:blipFill>
        <p:spPr bwMode="auto">
          <a:xfrm>
            <a:off x="10424528" y="4243529"/>
            <a:ext cx="542190" cy="537899"/>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110" descr="Icon&#10;&#10;Description automatically generated">
            <a:extLst>
              <a:ext uri="{FF2B5EF4-FFF2-40B4-BE49-F238E27FC236}">
                <a16:creationId xmlns:a16="http://schemas.microsoft.com/office/drawing/2014/main" id="{1CDC0233-6EC0-7644-B991-4D29B5037EFC}"/>
              </a:ext>
            </a:extLst>
          </p:cNvPr>
          <p:cNvPicPr>
            <a:picLocks noChangeAspect="1"/>
          </p:cNvPicPr>
          <p:nvPr/>
        </p:nvPicPr>
        <p:blipFill>
          <a:blip r:embed="rId15">
            <a:duotone>
              <a:schemeClr val="accent1">
                <a:shade val="45000"/>
                <a:satMod val="135000"/>
              </a:schemeClr>
              <a:prstClr val="white"/>
            </a:duotone>
          </a:blip>
          <a:stretch>
            <a:fillRect/>
          </a:stretch>
        </p:blipFill>
        <p:spPr>
          <a:xfrm>
            <a:off x="10342662" y="2487964"/>
            <a:ext cx="391947" cy="326319"/>
          </a:xfrm>
          <a:prstGeom prst="rect">
            <a:avLst/>
          </a:prstGeom>
        </p:spPr>
      </p:pic>
      <p:pic>
        <p:nvPicPr>
          <p:cNvPr id="1036" name="Picture 12" descr="Unknown Wifi icon vector illustration isolated on blue circle. Who's use Wifi  icon for web and mobile Stock Vector | Adobe Stock">
            <a:extLst>
              <a:ext uri="{FF2B5EF4-FFF2-40B4-BE49-F238E27FC236}">
                <a16:creationId xmlns:a16="http://schemas.microsoft.com/office/drawing/2014/main" id="{031CD098-E696-5096-93B2-7DEF71D92391}"/>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l="6377" t="7691" r="8181" b="8122"/>
          <a:stretch/>
        </p:blipFill>
        <p:spPr bwMode="auto">
          <a:xfrm>
            <a:off x="11072079" y="4726298"/>
            <a:ext cx="667149" cy="657361"/>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112" descr="Icon&#10;&#10;Description automatically generated">
            <a:extLst>
              <a:ext uri="{FF2B5EF4-FFF2-40B4-BE49-F238E27FC236}">
                <a16:creationId xmlns:a16="http://schemas.microsoft.com/office/drawing/2014/main" id="{D72D9509-7B97-C504-D498-2BE2AFC9A9F8}"/>
              </a:ext>
            </a:extLst>
          </p:cNvPr>
          <p:cNvPicPr>
            <a:picLocks noChangeAspect="1"/>
          </p:cNvPicPr>
          <p:nvPr/>
        </p:nvPicPr>
        <p:blipFill>
          <a:blip r:embed="rId17"/>
          <a:stretch>
            <a:fillRect/>
          </a:stretch>
        </p:blipFill>
        <p:spPr>
          <a:xfrm>
            <a:off x="10848163" y="1935684"/>
            <a:ext cx="447831" cy="451173"/>
          </a:xfrm>
          <a:prstGeom prst="rect">
            <a:avLst/>
          </a:prstGeom>
        </p:spPr>
      </p:pic>
    </p:spTree>
    <p:extLst>
      <p:ext uri="{BB962C8B-B14F-4D97-AF65-F5344CB8AC3E}">
        <p14:creationId xmlns:p14="http://schemas.microsoft.com/office/powerpoint/2010/main" val="138676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D2BE7-264C-0F65-EC6E-B93D2624357E}"/>
              </a:ext>
            </a:extLst>
          </p:cNvPr>
          <p:cNvSpPr>
            <a:spLocks noGrp="1"/>
          </p:cNvSpPr>
          <p:nvPr>
            <p:ph type="title"/>
          </p:nvPr>
        </p:nvSpPr>
        <p:spPr/>
        <p:txBody>
          <a:bodyPr/>
          <a:lstStyle/>
          <a:p>
            <a:r>
              <a:rPr lang="en-CA"/>
              <a:t>Data Description (Cont’d)</a:t>
            </a:r>
          </a:p>
        </p:txBody>
      </p:sp>
      <p:grpSp>
        <p:nvGrpSpPr>
          <p:cNvPr id="5" name="Group 4">
            <a:extLst>
              <a:ext uri="{FF2B5EF4-FFF2-40B4-BE49-F238E27FC236}">
                <a16:creationId xmlns:a16="http://schemas.microsoft.com/office/drawing/2014/main" id="{1CAE08CC-F63B-E792-AAD0-DC2F13792151}"/>
              </a:ext>
            </a:extLst>
          </p:cNvPr>
          <p:cNvGrpSpPr/>
          <p:nvPr/>
        </p:nvGrpSpPr>
        <p:grpSpPr>
          <a:xfrm>
            <a:off x="789382" y="1754433"/>
            <a:ext cx="10682152" cy="4253176"/>
            <a:chOff x="864485" y="1754433"/>
            <a:chExt cx="9034999" cy="3553894"/>
          </a:xfrm>
        </p:grpSpPr>
        <p:grpSp>
          <p:nvGrpSpPr>
            <p:cNvPr id="9" name="Google Shape;1344;p30">
              <a:extLst>
                <a:ext uri="{FF2B5EF4-FFF2-40B4-BE49-F238E27FC236}">
                  <a16:creationId xmlns:a16="http://schemas.microsoft.com/office/drawing/2014/main" id="{8742208D-DFF2-CDF3-640C-BC8B76C380C5}"/>
                </a:ext>
              </a:extLst>
            </p:cNvPr>
            <p:cNvGrpSpPr/>
            <p:nvPr/>
          </p:nvGrpSpPr>
          <p:grpSpPr>
            <a:xfrm>
              <a:off x="6201917" y="2373348"/>
              <a:ext cx="3684759" cy="1974110"/>
              <a:chOff x="5382677" y="1788132"/>
              <a:chExt cx="3684759" cy="1974110"/>
            </a:xfrm>
          </p:grpSpPr>
          <p:sp>
            <p:nvSpPr>
              <p:cNvPr id="10" name="Google Shape;1345;p30">
                <a:extLst>
                  <a:ext uri="{FF2B5EF4-FFF2-40B4-BE49-F238E27FC236}">
                    <a16:creationId xmlns:a16="http://schemas.microsoft.com/office/drawing/2014/main" id="{2A2415A6-619C-CB8B-DBA1-443CA279B903}"/>
                  </a:ext>
                </a:extLst>
              </p:cNvPr>
              <p:cNvSpPr/>
              <p:nvPr/>
            </p:nvSpPr>
            <p:spPr>
              <a:xfrm>
                <a:off x="5382677" y="3355742"/>
                <a:ext cx="813000" cy="406500"/>
              </a:xfrm>
              <a:prstGeom prst="homePlate">
                <a:avLst>
                  <a:gd name="adj" fmla="val 50000"/>
                </a:avLst>
              </a:prstGeom>
              <a:solidFill>
                <a:srgbClr val="D8477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mn-lt"/>
                  <a:cs typeface="Arial"/>
                  <a:sym typeface="Arial"/>
                </a:endParaRPr>
              </a:p>
            </p:txBody>
          </p:sp>
          <p:sp>
            <p:nvSpPr>
              <p:cNvPr id="11" name="Google Shape;1346;p30">
                <a:extLst>
                  <a:ext uri="{FF2B5EF4-FFF2-40B4-BE49-F238E27FC236}">
                    <a16:creationId xmlns:a16="http://schemas.microsoft.com/office/drawing/2014/main" id="{26EEE9AC-3614-6BB8-9B0F-19B343C6B22B}"/>
                  </a:ext>
                </a:extLst>
              </p:cNvPr>
              <p:cNvSpPr txBox="1"/>
              <p:nvPr/>
            </p:nvSpPr>
            <p:spPr>
              <a:xfrm>
                <a:off x="6223674" y="1868052"/>
                <a:ext cx="2815765" cy="544800"/>
              </a:xfrm>
              <a:prstGeom prst="rect">
                <a:avLst/>
              </a:prstGeom>
              <a:noFill/>
              <a:ln>
                <a:noFill/>
              </a:ln>
            </p:spPr>
            <p:txBody>
              <a:bodyPr spcFirstLastPara="1" wrap="square" lIns="91425" tIns="91425" rIns="91425" bIns="91425" anchor="ctr" anchorCtr="0">
                <a:noAutofit/>
              </a:bodyPr>
              <a:lstStyle>
                <a:defPPr>
                  <a:defRPr lang="en-US"/>
                </a:defPPr>
                <a:lvl1pPr algn="just">
                  <a:defRPr sz="1400"/>
                </a:lvl1pPr>
              </a:lstStyle>
              <a:p>
                <a:r>
                  <a:rPr lang="en">
                    <a:sym typeface="Roboto"/>
                  </a:rPr>
                  <a:t>Categorical variables were transformed into dummy variable for ease of analysis</a:t>
                </a:r>
                <a:endParaRPr>
                  <a:sym typeface="Roboto"/>
                </a:endParaRPr>
              </a:p>
            </p:txBody>
          </p:sp>
          <p:sp>
            <p:nvSpPr>
              <p:cNvPr id="12" name="Google Shape;1347;p30">
                <a:extLst>
                  <a:ext uri="{FF2B5EF4-FFF2-40B4-BE49-F238E27FC236}">
                    <a16:creationId xmlns:a16="http://schemas.microsoft.com/office/drawing/2014/main" id="{F0EDB43A-FEBC-B2C7-6264-B9DE95EFB5DB}"/>
                  </a:ext>
                </a:extLst>
              </p:cNvPr>
              <p:cNvSpPr txBox="1"/>
              <p:nvPr/>
            </p:nvSpPr>
            <p:spPr>
              <a:xfrm>
                <a:off x="7119370" y="1788132"/>
                <a:ext cx="1948066" cy="205500"/>
              </a:xfrm>
              <a:prstGeom prst="rect">
                <a:avLst/>
              </a:prstGeom>
              <a:noFill/>
              <a:ln>
                <a:noFill/>
              </a:ln>
            </p:spPr>
            <p:txBody>
              <a:bodyPr spcFirstLastPara="1" wrap="square" lIns="91425" tIns="91425" rIns="91425" bIns="91425" anchor="b" anchorCtr="0">
                <a:noAutofit/>
              </a:bodyPr>
              <a:lstStyle/>
              <a:p>
                <a:pPr marL="0" marR="0" lvl="0" indent="0" algn="r" defTabSz="914400" eaLnBrk="1" fontAlgn="auto" latinLnBrk="0" hangingPunct="1">
                  <a:lnSpc>
                    <a:spcPct val="100000"/>
                  </a:lnSpc>
                  <a:spcBef>
                    <a:spcPts val="0"/>
                  </a:spcBef>
                  <a:spcAft>
                    <a:spcPts val="0"/>
                  </a:spcAft>
                  <a:buClr>
                    <a:srgbClr val="000000"/>
                  </a:buClr>
                  <a:buSzTx/>
                  <a:buFont typeface="Arial"/>
                  <a:buNone/>
                  <a:tabLst/>
                  <a:defRPr/>
                </a:pPr>
                <a:r>
                  <a:rPr kumimoji="0" lang="en" sz="2000" b="0" i="0" u="none" strike="noStrike" kern="0" cap="none" spc="0" normalizeH="0" baseline="0" noProof="0">
                    <a:ln>
                      <a:noFill/>
                    </a:ln>
                    <a:solidFill>
                      <a:srgbClr val="D84774"/>
                    </a:solidFill>
                    <a:effectLst/>
                    <a:uLnTx/>
                    <a:uFillTx/>
                    <a:latin typeface="+mn-lt"/>
                    <a:ea typeface="Fira Sans Extra Condensed Medium"/>
                    <a:cs typeface="Fira Sans Extra Condensed Medium"/>
                    <a:sym typeface="Fira Sans Extra Condensed Medium"/>
                  </a:rPr>
                  <a:t>Dummy Variables</a:t>
                </a:r>
                <a:endParaRPr kumimoji="0" sz="2000" b="0" i="0" u="none" strike="noStrike" kern="0" cap="none" spc="0" normalizeH="0" baseline="0" noProof="0">
                  <a:ln>
                    <a:noFill/>
                  </a:ln>
                  <a:solidFill>
                    <a:srgbClr val="D84774"/>
                  </a:solidFill>
                  <a:effectLst/>
                  <a:uLnTx/>
                  <a:uFillTx/>
                  <a:latin typeface="+mn-lt"/>
                  <a:ea typeface="Fira Sans Extra Condensed Medium"/>
                  <a:cs typeface="Fira Sans Extra Condensed Medium"/>
                  <a:sym typeface="Fira Sans Extra Condensed Medium"/>
                </a:endParaRPr>
              </a:p>
            </p:txBody>
          </p:sp>
        </p:grpSp>
        <p:grpSp>
          <p:nvGrpSpPr>
            <p:cNvPr id="13" name="Google Shape;1348;p30">
              <a:extLst>
                <a:ext uri="{FF2B5EF4-FFF2-40B4-BE49-F238E27FC236}">
                  <a16:creationId xmlns:a16="http://schemas.microsoft.com/office/drawing/2014/main" id="{5F4EDDF4-2972-CFAE-B485-283E20EAECFE}"/>
                </a:ext>
              </a:extLst>
            </p:cNvPr>
            <p:cNvGrpSpPr/>
            <p:nvPr/>
          </p:nvGrpSpPr>
          <p:grpSpPr>
            <a:xfrm>
              <a:off x="6201917" y="2530477"/>
              <a:ext cx="3697567" cy="1857786"/>
              <a:chOff x="5382677" y="1945261"/>
              <a:chExt cx="3697567" cy="1857786"/>
            </a:xfrm>
          </p:grpSpPr>
          <p:sp>
            <p:nvSpPr>
              <p:cNvPr id="14" name="Google Shape;1349;p30">
                <a:extLst>
                  <a:ext uri="{FF2B5EF4-FFF2-40B4-BE49-F238E27FC236}">
                    <a16:creationId xmlns:a16="http://schemas.microsoft.com/office/drawing/2014/main" id="{59E7DCB4-3EED-1228-E7EE-41527701460E}"/>
                  </a:ext>
                </a:extLst>
              </p:cNvPr>
              <p:cNvSpPr/>
              <p:nvPr/>
            </p:nvSpPr>
            <p:spPr>
              <a:xfrm>
                <a:off x="5382677" y="1945261"/>
                <a:ext cx="813000" cy="406500"/>
              </a:xfrm>
              <a:prstGeom prst="homePlate">
                <a:avLst>
                  <a:gd name="adj" fmla="val 50000"/>
                </a:avLst>
              </a:prstGeom>
              <a:solidFill>
                <a:srgbClr val="FA988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mn-lt"/>
                  <a:cs typeface="Arial"/>
                  <a:sym typeface="Arial"/>
                </a:endParaRPr>
              </a:p>
            </p:txBody>
          </p:sp>
          <p:sp>
            <p:nvSpPr>
              <p:cNvPr id="15" name="Google Shape;1350;p30">
                <a:extLst>
                  <a:ext uri="{FF2B5EF4-FFF2-40B4-BE49-F238E27FC236}">
                    <a16:creationId xmlns:a16="http://schemas.microsoft.com/office/drawing/2014/main" id="{7971F153-0CB6-E015-41E8-8D4FBE08639D}"/>
                  </a:ext>
                </a:extLst>
              </p:cNvPr>
              <p:cNvSpPr txBox="1"/>
              <p:nvPr/>
            </p:nvSpPr>
            <p:spPr>
              <a:xfrm>
                <a:off x="6264479" y="3258247"/>
                <a:ext cx="2815765" cy="544800"/>
              </a:xfrm>
              <a:prstGeom prst="rect">
                <a:avLst/>
              </a:prstGeom>
              <a:noFill/>
              <a:ln>
                <a:noFill/>
              </a:ln>
            </p:spPr>
            <p:txBody>
              <a:bodyPr spcFirstLastPara="1" wrap="square" lIns="91425" tIns="91425" rIns="91425" bIns="91425" anchor="ctr" anchorCtr="0">
                <a:noAutofit/>
              </a:bodyPr>
              <a:lstStyle>
                <a:defPPr>
                  <a:defRPr lang="en-US"/>
                </a:defPPr>
                <a:lvl1pPr algn="just">
                  <a:defRPr sz="1400"/>
                </a:lvl1pPr>
              </a:lstStyle>
              <a:p>
                <a:r>
                  <a:rPr lang="en">
                    <a:sym typeface="Roboto"/>
                  </a:rPr>
                  <a:t>Correlation matrix was created between variables to check for multicollinearity</a:t>
                </a:r>
                <a:endParaRPr>
                  <a:sym typeface="Roboto"/>
                </a:endParaRPr>
              </a:p>
            </p:txBody>
          </p:sp>
          <p:sp>
            <p:nvSpPr>
              <p:cNvPr id="16" name="Google Shape;1351;p30">
                <a:extLst>
                  <a:ext uri="{FF2B5EF4-FFF2-40B4-BE49-F238E27FC236}">
                    <a16:creationId xmlns:a16="http://schemas.microsoft.com/office/drawing/2014/main" id="{5A5E8B68-4C09-AF44-5D2F-E3E843A6F15F}"/>
                  </a:ext>
                </a:extLst>
              </p:cNvPr>
              <p:cNvSpPr txBox="1"/>
              <p:nvPr/>
            </p:nvSpPr>
            <p:spPr>
              <a:xfrm>
                <a:off x="7317229" y="3190749"/>
                <a:ext cx="1763015" cy="205500"/>
              </a:xfrm>
              <a:prstGeom prst="rect">
                <a:avLst/>
              </a:prstGeom>
              <a:noFill/>
              <a:ln>
                <a:noFill/>
              </a:ln>
            </p:spPr>
            <p:txBody>
              <a:bodyPr spcFirstLastPara="1" wrap="square" lIns="91425" tIns="91425" rIns="91425" bIns="91425" anchor="b" anchorCtr="0">
                <a:noAutofit/>
              </a:bodyPr>
              <a:lstStyle/>
              <a:p>
                <a:pPr marL="0" marR="0" lvl="0" indent="0" algn="r" defTabSz="914400" eaLnBrk="1" fontAlgn="auto" latinLnBrk="0" hangingPunct="1">
                  <a:lnSpc>
                    <a:spcPct val="100000"/>
                  </a:lnSpc>
                  <a:spcBef>
                    <a:spcPts val="0"/>
                  </a:spcBef>
                  <a:spcAft>
                    <a:spcPts val="0"/>
                  </a:spcAft>
                  <a:buClr>
                    <a:srgbClr val="000000"/>
                  </a:buClr>
                  <a:buSzTx/>
                  <a:buFont typeface="Arial"/>
                  <a:buNone/>
                  <a:tabLst/>
                  <a:defRPr/>
                </a:pPr>
                <a:r>
                  <a:rPr kumimoji="0" lang="en" sz="2000" b="0" i="0" u="none" strike="noStrike" kern="0" cap="none" spc="0" normalizeH="0" baseline="0" noProof="0">
                    <a:ln>
                      <a:noFill/>
                    </a:ln>
                    <a:solidFill>
                      <a:srgbClr val="FA9887"/>
                    </a:solidFill>
                    <a:effectLst/>
                    <a:uLnTx/>
                    <a:uFillTx/>
                    <a:latin typeface="+mn-lt"/>
                    <a:ea typeface="Fira Sans Extra Condensed Medium"/>
                    <a:cs typeface="Fira Sans Extra Condensed Medium"/>
                    <a:sym typeface="Fira Sans Extra Condensed Medium"/>
                  </a:rPr>
                  <a:t>Multicollinearity</a:t>
                </a:r>
                <a:endParaRPr kumimoji="0" sz="2000" b="0" i="0" u="none" strike="noStrike" kern="0" cap="none" spc="0" normalizeH="0" baseline="0" noProof="0">
                  <a:ln>
                    <a:noFill/>
                  </a:ln>
                  <a:solidFill>
                    <a:srgbClr val="FA9887"/>
                  </a:solidFill>
                  <a:effectLst/>
                  <a:uLnTx/>
                  <a:uFillTx/>
                  <a:latin typeface="+mn-lt"/>
                  <a:ea typeface="Fira Sans Extra Condensed Medium"/>
                  <a:cs typeface="Fira Sans Extra Condensed Medium"/>
                  <a:sym typeface="Fira Sans Extra Condensed Medium"/>
                </a:endParaRPr>
              </a:p>
            </p:txBody>
          </p:sp>
        </p:grpSp>
        <p:grpSp>
          <p:nvGrpSpPr>
            <p:cNvPr id="17" name="Google Shape;1352;p30">
              <a:extLst>
                <a:ext uri="{FF2B5EF4-FFF2-40B4-BE49-F238E27FC236}">
                  <a16:creationId xmlns:a16="http://schemas.microsoft.com/office/drawing/2014/main" id="{260656C0-DF9A-BCCA-CDE6-C46AD8BEE639}"/>
                </a:ext>
              </a:extLst>
            </p:cNvPr>
            <p:cNvGrpSpPr/>
            <p:nvPr/>
          </p:nvGrpSpPr>
          <p:grpSpPr>
            <a:xfrm>
              <a:off x="864485" y="2373348"/>
              <a:ext cx="3684957" cy="2109449"/>
              <a:chOff x="45245" y="1788132"/>
              <a:chExt cx="3684957" cy="2109449"/>
            </a:xfrm>
          </p:grpSpPr>
          <p:sp>
            <p:nvSpPr>
              <p:cNvPr id="18" name="Google Shape;1353;p30">
                <a:extLst>
                  <a:ext uri="{FF2B5EF4-FFF2-40B4-BE49-F238E27FC236}">
                    <a16:creationId xmlns:a16="http://schemas.microsoft.com/office/drawing/2014/main" id="{6DFF12CD-EE75-C671-1303-A9F3AD03AB03}"/>
                  </a:ext>
                </a:extLst>
              </p:cNvPr>
              <p:cNvSpPr/>
              <p:nvPr/>
            </p:nvSpPr>
            <p:spPr>
              <a:xfrm flipH="1">
                <a:off x="2917202" y="1945261"/>
                <a:ext cx="813000" cy="406500"/>
              </a:xfrm>
              <a:prstGeom prst="homePlate">
                <a:avLst>
                  <a:gd name="adj" fmla="val 50000"/>
                </a:avLst>
              </a:prstGeom>
              <a:solidFill>
                <a:srgbClr val="2E77C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mn-lt"/>
                  <a:cs typeface="Arial"/>
                  <a:sym typeface="Arial"/>
                </a:endParaRPr>
              </a:p>
            </p:txBody>
          </p:sp>
          <p:grpSp>
            <p:nvGrpSpPr>
              <p:cNvPr id="19" name="Google Shape;1354;p30">
                <a:extLst>
                  <a:ext uri="{FF2B5EF4-FFF2-40B4-BE49-F238E27FC236}">
                    <a16:creationId xmlns:a16="http://schemas.microsoft.com/office/drawing/2014/main" id="{2F36E175-3D26-7FFF-4B86-3C6DCED332E0}"/>
                  </a:ext>
                </a:extLst>
              </p:cNvPr>
              <p:cNvGrpSpPr/>
              <p:nvPr/>
            </p:nvGrpSpPr>
            <p:grpSpPr>
              <a:xfrm>
                <a:off x="45245" y="1788132"/>
                <a:ext cx="2830665" cy="2109449"/>
                <a:chOff x="45245" y="1641594"/>
                <a:chExt cx="2830665" cy="2109449"/>
              </a:xfrm>
            </p:grpSpPr>
            <p:sp>
              <p:nvSpPr>
                <p:cNvPr id="20" name="Google Shape;1355;p30">
                  <a:extLst>
                    <a:ext uri="{FF2B5EF4-FFF2-40B4-BE49-F238E27FC236}">
                      <a16:creationId xmlns:a16="http://schemas.microsoft.com/office/drawing/2014/main" id="{783CB89E-491E-B8E2-FDB5-E0FF94831409}"/>
                    </a:ext>
                  </a:extLst>
                </p:cNvPr>
                <p:cNvSpPr txBox="1"/>
                <p:nvPr/>
              </p:nvSpPr>
              <p:spPr>
                <a:xfrm>
                  <a:off x="45245" y="3206243"/>
                  <a:ext cx="2830665" cy="544800"/>
                </a:xfrm>
                <a:prstGeom prst="rect">
                  <a:avLst/>
                </a:prstGeom>
                <a:noFill/>
                <a:ln>
                  <a:noFill/>
                </a:ln>
              </p:spPr>
              <p:txBody>
                <a:bodyPr spcFirstLastPara="1" wrap="square" lIns="91425" tIns="91425" rIns="91425" bIns="91425" anchor="ctr" anchorCtr="0">
                  <a:noAutofit/>
                </a:bodyPr>
                <a:lstStyle>
                  <a:defPPr>
                    <a:defRPr lang="en-US"/>
                  </a:defPPr>
                  <a:lvl1pPr algn="just">
                    <a:defRPr sz="1400"/>
                  </a:lvl1pPr>
                </a:lstStyle>
                <a:p>
                  <a:r>
                    <a:rPr lang="en">
                      <a:sym typeface="Roboto"/>
                    </a:rPr>
                    <a:t>We analyzed distribution pattern of each variable to understand their properties and frequency</a:t>
                  </a:r>
                  <a:endParaRPr>
                    <a:sym typeface="Roboto"/>
                  </a:endParaRPr>
                </a:p>
              </p:txBody>
            </p:sp>
            <p:sp>
              <p:nvSpPr>
                <p:cNvPr id="21" name="Google Shape;1356;p30">
                  <a:extLst>
                    <a:ext uri="{FF2B5EF4-FFF2-40B4-BE49-F238E27FC236}">
                      <a16:creationId xmlns:a16="http://schemas.microsoft.com/office/drawing/2014/main" id="{1225C875-CC16-3E16-80DB-A8B3F2E86AE6}"/>
                    </a:ext>
                  </a:extLst>
                </p:cNvPr>
                <p:cNvSpPr txBox="1"/>
                <p:nvPr/>
              </p:nvSpPr>
              <p:spPr>
                <a:xfrm>
                  <a:off x="103896" y="1641594"/>
                  <a:ext cx="2056131" cy="205500"/>
                </a:xfrm>
                <a:prstGeom prst="rect">
                  <a:avLst/>
                </a:prstGeom>
                <a:noFill/>
                <a:ln>
                  <a:noFill/>
                </a:ln>
              </p:spPr>
              <p:txBody>
                <a:bodyPr spcFirstLastPara="1" wrap="square" lIns="91425" tIns="91425" rIns="91425" bIns="91425" anchor="b" anchorCtr="0">
                  <a:noAutofit/>
                </a:bodyPr>
                <a:lstStyle/>
                <a:p>
                  <a:pPr>
                    <a:spcBef>
                      <a:spcPts val="0"/>
                    </a:spcBef>
                    <a:spcAft>
                      <a:spcPts val="0"/>
                    </a:spcAft>
                    <a:defRPr/>
                  </a:pPr>
                  <a:r>
                    <a:rPr lang="en" sz="2000" kern="0">
                      <a:solidFill>
                        <a:srgbClr val="2E77C3"/>
                      </a:solidFill>
                      <a:latin typeface="+mn-lt"/>
                      <a:sym typeface="Fira Sans Extra Condensed Medium"/>
                    </a:rPr>
                    <a:t>Missing Values</a:t>
                  </a:r>
                  <a:endParaRPr lang="en-US"/>
                </a:p>
              </p:txBody>
            </p:sp>
          </p:grpSp>
        </p:grpSp>
        <p:grpSp>
          <p:nvGrpSpPr>
            <p:cNvPr id="22" name="Google Shape;1357;p30">
              <a:extLst>
                <a:ext uri="{FF2B5EF4-FFF2-40B4-BE49-F238E27FC236}">
                  <a16:creationId xmlns:a16="http://schemas.microsoft.com/office/drawing/2014/main" id="{193C7A5E-6146-7AD5-8AC3-A973800ABA86}"/>
                </a:ext>
              </a:extLst>
            </p:cNvPr>
            <p:cNvGrpSpPr/>
            <p:nvPr/>
          </p:nvGrpSpPr>
          <p:grpSpPr>
            <a:xfrm>
              <a:off x="879619" y="2533199"/>
              <a:ext cx="3669823" cy="1814259"/>
              <a:chOff x="60379" y="1947983"/>
              <a:chExt cx="3669823" cy="1814259"/>
            </a:xfrm>
          </p:grpSpPr>
          <p:sp>
            <p:nvSpPr>
              <p:cNvPr id="23" name="Google Shape;1358;p30">
                <a:extLst>
                  <a:ext uri="{FF2B5EF4-FFF2-40B4-BE49-F238E27FC236}">
                    <a16:creationId xmlns:a16="http://schemas.microsoft.com/office/drawing/2014/main" id="{C0D9E19D-D82F-CC77-AA29-29F61B47A8E4}"/>
                  </a:ext>
                </a:extLst>
              </p:cNvPr>
              <p:cNvSpPr/>
              <p:nvPr/>
            </p:nvSpPr>
            <p:spPr>
              <a:xfrm flipH="1">
                <a:off x="2917202" y="3355742"/>
                <a:ext cx="813000" cy="406500"/>
              </a:xfrm>
              <a:prstGeom prst="homePlate">
                <a:avLst>
                  <a:gd name="adj" fmla="val 50000"/>
                </a:avLst>
              </a:prstGeom>
              <a:solidFill>
                <a:srgbClr val="61768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mn-lt"/>
                  <a:cs typeface="Arial"/>
                  <a:sym typeface="Arial"/>
                </a:endParaRPr>
              </a:p>
            </p:txBody>
          </p:sp>
          <p:grpSp>
            <p:nvGrpSpPr>
              <p:cNvPr id="24" name="Google Shape;1359;p30">
                <a:extLst>
                  <a:ext uri="{FF2B5EF4-FFF2-40B4-BE49-F238E27FC236}">
                    <a16:creationId xmlns:a16="http://schemas.microsoft.com/office/drawing/2014/main" id="{6C4B1231-FB0A-F491-05A2-86C4765EB38C}"/>
                  </a:ext>
                </a:extLst>
              </p:cNvPr>
              <p:cNvGrpSpPr/>
              <p:nvPr/>
            </p:nvGrpSpPr>
            <p:grpSpPr>
              <a:xfrm>
                <a:off x="60379" y="1947983"/>
                <a:ext cx="2801998" cy="1409618"/>
                <a:chOff x="60379" y="2116653"/>
                <a:chExt cx="2801998" cy="1409618"/>
              </a:xfrm>
            </p:grpSpPr>
            <p:sp>
              <p:nvSpPr>
                <p:cNvPr id="25" name="Google Shape;1360;p30">
                  <a:extLst>
                    <a:ext uri="{FF2B5EF4-FFF2-40B4-BE49-F238E27FC236}">
                      <a16:creationId xmlns:a16="http://schemas.microsoft.com/office/drawing/2014/main" id="{A9579451-E902-2467-BD7B-6E723DE7A4D0}"/>
                    </a:ext>
                  </a:extLst>
                </p:cNvPr>
                <p:cNvSpPr txBox="1"/>
                <p:nvPr/>
              </p:nvSpPr>
              <p:spPr>
                <a:xfrm>
                  <a:off x="103896" y="2116653"/>
                  <a:ext cx="2758481" cy="544800"/>
                </a:xfrm>
                <a:prstGeom prst="rect">
                  <a:avLst/>
                </a:prstGeom>
                <a:noFill/>
                <a:ln>
                  <a:noFill/>
                </a:ln>
              </p:spPr>
              <p:txBody>
                <a:bodyPr spcFirstLastPara="1" wrap="square" lIns="91425" tIns="91425" rIns="91425" bIns="91425" anchor="ctr" anchorCtr="0">
                  <a:noAutofit/>
                </a:bodyPr>
                <a:lstStyle>
                  <a:defPPr>
                    <a:defRPr lang="en-US"/>
                  </a:defPPr>
                  <a:lvl1pPr algn="just">
                    <a:defRPr sz="1400"/>
                  </a:lvl1pPr>
                </a:lstStyle>
                <a:p>
                  <a:r>
                    <a:rPr lang="en">
                      <a:sym typeface="Roboto"/>
                    </a:rPr>
                    <a:t>Dataset was checked for missing/NULL values and imputed via missing value imputation</a:t>
                  </a:r>
                  <a:endParaRPr>
                    <a:sym typeface="Roboto"/>
                  </a:endParaRPr>
                </a:p>
              </p:txBody>
            </p:sp>
            <p:sp>
              <p:nvSpPr>
                <p:cNvPr id="26" name="Google Shape;1361;p30">
                  <a:extLst>
                    <a:ext uri="{FF2B5EF4-FFF2-40B4-BE49-F238E27FC236}">
                      <a16:creationId xmlns:a16="http://schemas.microsoft.com/office/drawing/2014/main" id="{8D7E177D-B83A-F29F-A005-F89F9532BE9D}"/>
                    </a:ext>
                  </a:extLst>
                </p:cNvPr>
                <p:cNvSpPr txBox="1"/>
                <p:nvPr/>
              </p:nvSpPr>
              <p:spPr>
                <a:xfrm>
                  <a:off x="60379" y="3192565"/>
                  <a:ext cx="1992821" cy="333706"/>
                </a:xfrm>
                <a:prstGeom prst="rect">
                  <a:avLst/>
                </a:prstGeom>
                <a:noFill/>
                <a:ln>
                  <a:noFill/>
                </a:ln>
              </p:spPr>
              <p:txBody>
                <a:bodyPr spcFirstLastPara="1" wrap="square" lIns="91425" tIns="91425" rIns="91425" bIns="91425" anchor="b"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 sz="2000" b="0" i="0" u="none" strike="noStrike" kern="0" cap="none" spc="0" normalizeH="0" baseline="0" noProof="0">
                      <a:ln>
                        <a:noFill/>
                      </a:ln>
                      <a:solidFill>
                        <a:srgbClr val="617688"/>
                      </a:solidFill>
                      <a:effectLst/>
                      <a:uLnTx/>
                      <a:uFillTx/>
                      <a:latin typeface="+mn-lt"/>
                      <a:ea typeface="Fira Sans Extra Condensed Medium"/>
                      <a:cs typeface="Fira Sans Extra Condensed Medium"/>
                      <a:sym typeface="Fira Sans Extra Condensed Medium"/>
                    </a:rPr>
                    <a:t>Data Distribution</a:t>
                  </a:r>
                  <a:endParaRPr kumimoji="0" sz="2000" b="0" i="0" u="none" strike="noStrike" kern="0" cap="none" spc="0" normalizeH="0" baseline="0" noProof="0">
                    <a:ln>
                      <a:noFill/>
                    </a:ln>
                    <a:solidFill>
                      <a:srgbClr val="617688"/>
                    </a:solidFill>
                    <a:effectLst/>
                    <a:uLnTx/>
                    <a:uFillTx/>
                    <a:latin typeface="+mn-lt"/>
                    <a:ea typeface="Fira Sans Extra Condensed Medium"/>
                    <a:cs typeface="Fira Sans Extra Condensed Medium"/>
                    <a:sym typeface="Fira Sans Extra Condensed Medium"/>
                  </a:endParaRPr>
                </a:p>
              </p:txBody>
            </p:sp>
          </p:grpSp>
        </p:grpSp>
        <p:sp>
          <p:nvSpPr>
            <p:cNvPr id="27" name="Google Shape;1363;p30">
              <a:extLst>
                <a:ext uri="{FF2B5EF4-FFF2-40B4-BE49-F238E27FC236}">
                  <a16:creationId xmlns:a16="http://schemas.microsoft.com/office/drawing/2014/main" id="{17BB9C36-A409-F6B6-3569-650AF46A0C81}"/>
                </a:ext>
              </a:extLst>
            </p:cNvPr>
            <p:cNvSpPr/>
            <p:nvPr/>
          </p:nvSpPr>
          <p:spPr>
            <a:xfrm>
              <a:off x="4415652" y="1754433"/>
              <a:ext cx="1948053" cy="3553875"/>
            </a:xfrm>
            <a:custGeom>
              <a:avLst/>
              <a:gdLst/>
              <a:ahLst/>
              <a:cxnLst/>
              <a:rect l="l" t="t" r="r" b="b"/>
              <a:pathLst>
                <a:path w="18199" h="33200" extrusionOk="0">
                  <a:moveTo>
                    <a:pt x="2253" y="0"/>
                  </a:moveTo>
                  <a:cubicBezTo>
                    <a:pt x="1009" y="0"/>
                    <a:pt x="0" y="999"/>
                    <a:pt x="0" y="2238"/>
                  </a:cubicBezTo>
                  <a:lnTo>
                    <a:pt x="0" y="30962"/>
                  </a:lnTo>
                  <a:cubicBezTo>
                    <a:pt x="0" y="32196"/>
                    <a:pt x="1009" y="33200"/>
                    <a:pt x="2253" y="33200"/>
                  </a:cubicBezTo>
                  <a:lnTo>
                    <a:pt x="15946" y="33200"/>
                  </a:lnTo>
                  <a:cubicBezTo>
                    <a:pt x="17190" y="33200"/>
                    <a:pt x="18199" y="32196"/>
                    <a:pt x="18199" y="30962"/>
                  </a:cubicBezTo>
                  <a:lnTo>
                    <a:pt x="18199" y="2238"/>
                  </a:lnTo>
                  <a:cubicBezTo>
                    <a:pt x="18199" y="999"/>
                    <a:pt x="17190" y="0"/>
                    <a:pt x="15946" y="0"/>
                  </a:cubicBezTo>
                  <a:close/>
                </a:path>
              </a:pathLst>
            </a:custGeom>
            <a:solidFill>
              <a:srgbClr val="161616"/>
            </a:solidFill>
            <a:ln>
              <a:noFill/>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pPr>
              <a:endParaRPr sz="1400" kern="0">
                <a:solidFill>
                  <a:srgbClr val="000000"/>
                </a:solidFill>
                <a:latin typeface="+mn-lt"/>
                <a:cs typeface="Arial"/>
                <a:sym typeface="Arial"/>
              </a:endParaRPr>
            </a:p>
          </p:txBody>
        </p:sp>
        <p:sp>
          <p:nvSpPr>
            <p:cNvPr id="28" name="Google Shape;1364;p30">
              <a:extLst>
                <a:ext uri="{FF2B5EF4-FFF2-40B4-BE49-F238E27FC236}">
                  <a16:creationId xmlns:a16="http://schemas.microsoft.com/office/drawing/2014/main" id="{FD6B0EA2-BAB9-D519-71FA-0DAA35D6D948}"/>
                </a:ext>
              </a:extLst>
            </p:cNvPr>
            <p:cNvSpPr/>
            <p:nvPr/>
          </p:nvSpPr>
          <p:spPr>
            <a:xfrm>
              <a:off x="4415652" y="1754433"/>
              <a:ext cx="1948066" cy="3553894"/>
            </a:xfrm>
            <a:custGeom>
              <a:avLst/>
              <a:gdLst/>
              <a:ahLst/>
              <a:cxnLst/>
              <a:rect l="l" t="t" r="r" b="b"/>
              <a:pathLst>
                <a:path w="18199" h="33200" extrusionOk="0">
                  <a:moveTo>
                    <a:pt x="2253" y="0"/>
                  </a:moveTo>
                  <a:cubicBezTo>
                    <a:pt x="1009" y="0"/>
                    <a:pt x="0" y="999"/>
                    <a:pt x="0" y="2238"/>
                  </a:cubicBezTo>
                  <a:lnTo>
                    <a:pt x="0" y="30962"/>
                  </a:lnTo>
                  <a:cubicBezTo>
                    <a:pt x="0" y="32196"/>
                    <a:pt x="1009" y="33200"/>
                    <a:pt x="2253" y="33200"/>
                  </a:cubicBezTo>
                  <a:lnTo>
                    <a:pt x="15946" y="33200"/>
                  </a:lnTo>
                  <a:cubicBezTo>
                    <a:pt x="17190" y="33200"/>
                    <a:pt x="18199" y="32196"/>
                    <a:pt x="18199" y="30962"/>
                  </a:cubicBezTo>
                  <a:lnTo>
                    <a:pt x="18199" y="2238"/>
                  </a:lnTo>
                  <a:cubicBezTo>
                    <a:pt x="18199" y="999"/>
                    <a:pt x="17190" y="0"/>
                    <a:pt x="15946" y="0"/>
                  </a:cubicBezTo>
                  <a:close/>
                </a:path>
              </a:pathLst>
            </a:custGeom>
            <a:solidFill>
              <a:srgbClr val="59595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mn-lt"/>
                <a:cs typeface="Arial"/>
                <a:sym typeface="Arial"/>
              </a:endParaRPr>
            </a:p>
          </p:txBody>
        </p:sp>
        <p:sp>
          <p:nvSpPr>
            <p:cNvPr id="29" name="Google Shape;1365;p30">
              <a:extLst>
                <a:ext uri="{FF2B5EF4-FFF2-40B4-BE49-F238E27FC236}">
                  <a16:creationId xmlns:a16="http://schemas.microsoft.com/office/drawing/2014/main" id="{230A92EE-C306-C369-1CEA-60FD9ABE9646}"/>
                </a:ext>
              </a:extLst>
            </p:cNvPr>
            <p:cNvSpPr/>
            <p:nvPr/>
          </p:nvSpPr>
          <p:spPr>
            <a:xfrm>
              <a:off x="5067223" y="1877640"/>
              <a:ext cx="645462" cy="39928"/>
            </a:xfrm>
            <a:custGeom>
              <a:avLst/>
              <a:gdLst/>
              <a:ahLst/>
              <a:cxnLst/>
              <a:rect l="l" t="t" r="r" b="b"/>
              <a:pathLst>
                <a:path w="6030" h="373" extrusionOk="0">
                  <a:moveTo>
                    <a:pt x="113" y="0"/>
                  </a:moveTo>
                  <a:cubicBezTo>
                    <a:pt x="50" y="0"/>
                    <a:pt x="1" y="54"/>
                    <a:pt x="1" y="118"/>
                  </a:cubicBezTo>
                  <a:lnTo>
                    <a:pt x="1" y="255"/>
                  </a:lnTo>
                  <a:cubicBezTo>
                    <a:pt x="1" y="318"/>
                    <a:pt x="50" y="372"/>
                    <a:pt x="113" y="372"/>
                  </a:cubicBezTo>
                  <a:lnTo>
                    <a:pt x="5912" y="372"/>
                  </a:lnTo>
                  <a:cubicBezTo>
                    <a:pt x="5975" y="372"/>
                    <a:pt x="6029" y="318"/>
                    <a:pt x="6029" y="255"/>
                  </a:cubicBezTo>
                  <a:lnTo>
                    <a:pt x="6029" y="118"/>
                  </a:lnTo>
                  <a:cubicBezTo>
                    <a:pt x="6029" y="54"/>
                    <a:pt x="5975" y="0"/>
                    <a:pt x="5912" y="0"/>
                  </a:cubicBezTo>
                  <a:close/>
                </a:path>
              </a:pathLst>
            </a:custGeom>
            <a:solidFill>
              <a:srgbClr val="606060"/>
            </a:solidFill>
            <a:ln>
              <a:noFill/>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pPr>
              <a:endParaRPr sz="1400" kern="0">
                <a:solidFill>
                  <a:srgbClr val="000000"/>
                </a:solidFill>
                <a:latin typeface="+mn-lt"/>
                <a:cs typeface="Arial"/>
                <a:sym typeface="Arial"/>
              </a:endParaRPr>
            </a:p>
          </p:txBody>
        </p:sp>
        <p:sp>
          <p:nvSpPr>
            <p:cNvPr id="30" name="Google Shape;1366;p30">
              <a:extLst>
                <a:ext uri="{FF2B5EF4-FFF2-40B4-BE49-F238E27FC236}">
                  <a16:creationId xmlns:a16="http://schemas.microsoft.com/office/drawing/2014/main" id="{67C631DC-3DDD-4CB2-8D42-D8C41AF2E97F}"/>
                </a:ext>
              </a:extLst>
            </p:cNvPr>
            <p:cNvSpPr/>
            <p:nvPr/>
          </p:nvSpPr>
          <p:spPr>
            <a:xfrm>
              <a:off x="5067223" y="1877640"/>
              <a:ext cx="645462" cy="39928"/>
            </a:xfrm>
            <a:custGeom>
              <a:avLst/>
              <a:gdLst/>
              <a:ahLst/>
              <a:cxnLst/>
              <a:rect l="l" t="t" r="r" b="b"/>
              <a:pathLst>
                <a:path w="6030" h="373" extrusionOk="0">
                  <a:moveTo>
                    <a:pt x="113" y="0"/>
                  </a:moveTo>
                  <a:cubicBezTo>
                    <a:pt x="50" y="0"/>
                    <a:pt x="1" y="54"/>
                    <a:pt x="1" y="118"/>
                  </a:cubicBezTo>
                  <a:lnTo>
                    <a:pt x="1" y="255"/>
                  </a:lnTo>
                  <a:cubicBezTo>
                    <a:pt x="1" y="318"/>
                    <a:pt x="50" y="372"/>
                    <a:pt x="113" y="372"/>
                  </a:cubicBezTo>
                  <a:lnTo>
                    <a:pt x="5912" y="372"/>
                  </a:lnTo>
                  <a:cubicBezTo>
                    <a:pt x="5975" y="372"/>
                    <a:pt x="6029" y="318"/>
                    <a:pt x="6029" y="255"/>
                  </a:cubicBezTo>
                  <a:lnTo>
                    <a:pt x="6029" y="118"/>
                  </a:lnTo>
                  <a:cubicBezTo>
                    <a:pt x="6029" y="54"/>
                    <a:pt x="5975" y="0"/>
                    <a:pt x="5912" y="0"/>
                  </a:cubicBezTo>
                  <a:close/>
                </a:path>
              </a:pathLst>
            </a:custGeom>
            <a:solidFill>
              <a:srgbClr val="494949"/>
            </a:solidFill>
            <a:ln>
              <a:noFill/>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pPr>
              <a:endParaRPr sz="1400" kern="0">
                <a:solidFill>
                  <a:srgbClr val="000000"/>
                </a:solidFill>
                <a:latin typeface="+mn-lt"/>
                <a:cs typeface="Arial"/>
                <a:sym typeface="Arial"/>
              </a:endParaRPr>
            </a:p>
          </p:txBody>
        </p:sp>
        <p:sp>
          <p:nvSpPr>
            <p:cNvPr id="31" name="Google Shape;1367;p30">
              <a:extLst>
                <a:ext uri="{FF2B5EF4-FFF2-40B4-BE49-F238E27FC236}">
                  <a16:creationId xmlns:a16="http://schemas.microsoft.com/office/drawing/2014/main" id="{5A549C99-D066-B578-DA9D-0B86BD7A1DB3}"/>
                </a:ext>
              </a:extLst>
            </p:cNvPr>
            <p:cNvSpPr/>
            <p:nvPr/>
          </p:nvSpPr>
          <p:spPr>
            <a:xfrm>
              <a:off x="4986513" y="1879674"/>
              <a:ext cx="35217" cy="35218"/>
            </a:xfrm>
            <a:custGeom>
              <a:avLst/>
              <a:gdLst/>
              <a:ahLst/>
              <a:cxnLst/>
              <a:rect l="l" t="t" r="r" b="b"/>
              <a:pathLst>
                <a:path w="329" h="329" extrusionOk="0">
                  <a:moveTo>
                    <a:pt x="162" y="1"/>
                  </a:moveTo>
                  <a:cubicBezTo>
                    <a:pt x="74" y="1"/>
                    <a:pt x="0" y="74"/>
                    <a:pt x="0" y="167"/>
                  </a:cubicBezTo>
                  <a:cubicBezTo>
                    <a:pt x="0" y="255"/>
                    <a:pt x="74" y="329"/>
                    <a:pt x="162" y="329"/>
                  </a:cubicBezTo>
                  <a:cubicBezTo>
                    <a:pt x="255" y="329"/>
                    <a:pt x="328" y="255"/>
                    <a:pt x="328" y="167"/>
                  </a:cubicBezTo>
                  <a:cubicBezTo>
                    <a:pt x="328" y="74"/>
                    <a:pt x="255" y="1"/>
                    <a:pt x="162" y="1"/>
                  </a:cubicBezTo>
                  <a:close/>
                </a:path>
              </a:pathLst>
            </a:custGeom>
            <a:solidFill>
              <a:srgbClr val="606060"/>
            </a:solidFill>
            <a:ln>
              <a:noFill/>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pPr>
              <a:endParaRPr sz="1400" kern="0">
                <a:solidFill>
                  <a:srgbClr val="000000"/>
                </a:solidFill>
                <a:latin typeface="+mn-lt"/>
                <a:cs typeface="Arial"/>
                <a:sym typeface="Arial"/>
              </a:endParaRPr>
            </a:p>
          </p:txBody>
        </p:sp>
        <p:sp>
          <p:nvSpPr>
            <p:cNvPr id="32" name="Google Shape;1368;p30">
              <a:extLst>
                <a:ext uri="{FF2B5EF4-FFF2-40B4-BE49-F238E27FC236}">
                  <a16:creationId xmlns:a16="http://schemas.microsoft.com/office/drawing/2014/main" id="{660BC476-191C-94CB-90C1-03969CF09483}"/>
                </a:ext>
              </a:extLst>
            </p:cNvPr>
            <p:cNvSpPr/>
            <p:nvPr/>
          </p:nvSpPr>
          <p:spPr>
            <a:xfrm>
              <a:off x="5771245" y="1857730"/>
              <a:ext cx="78783" cy="79213"/>
            </a:xfrm>
            <a:custGeom>
              <a:avLst/>
              <a:gdLst/>
              <a:ahLst/>
              <a:cxnLst/>
              <a:rect l="l" t="t" r="r" b="b"/>
              <a:pathLst>
                <a:path w="736" h="740" extrusionOk="0">
                  <a:moveTo>
                    <a:pt x="368" y="0"/>
                  </a:moveTo>
                  <a:cubicBezTo>
                    <a:pt x="162" y="0"/>
                    <a:pt x="1" y="167"/>
                    <a:pt x="1" y="372"/>
                  </a:cubicBezTo>
                  <a:cubicBezTo>
                    <a:pt x="1" y="573"/>
                    <a:pt x="162" y="740"/>
                    <a:pt x="368" y="740"/>
                  </a:cubicBezTo>
                  <a:cubicBezTo>
                    <a:pt x="569" y="740"/>
                    <a:pt x="735" y="573"/>
                    <a:pt x="735" y="372"/>
                  </a:cubicBezTo>
                  <a:cubicBezTo>
                    <a:pt x="735" y="167"/>
                    <a:pt x="569" y="0"/>
                    <a:pt x="368" y="0"/>
                  </a:cubicBezTo>
                  <a:close/>
                </a:path>
              </a:pathLst>
            </a:custGeom>
            <a:solidFill>
              <a:srgbClr val="353535"/>
            </a:solidFill>
            <a:ln>
              <a:noFill/>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pPr>
              <a:endParaRPr sz="1400" kern="0">
                <a:solidFill>
                  <a:srgbClr val="000000"/>
                </a:solidFill>
                <a:latin typeface="+mn-lt"/>
                <a:cs typeface="Arial"/>
                <a:sym typeface="Arial"/>
              </a:endParaRPr>
            </a:p>
          </p:txBody>
        </p:sp>
        <p:sp>
          <p:nvSpPr>
            <p:cNvPr id="33" name="Google Shape;1369;p30">
              <a:extLst>
                <a:ext uri="{FF2B5EF4-FFF2-40B4-BE49-F238E27FC236}">
                  <a16:creationId xmlns:a16="http://schemas.microsoft.com/office/drawing/2014/main" id="{A94DE0B5-8D2C-2B9A-08BF-027D3AC5E9A7}"/>
                </a:ext>
              </a:extLst>
            </p:cNvPr>
            <p:cNvSpPr/>
            <p:nvPr/>
          </p:nvSpPr>
          <p:spPr>
            <a:xfrm>
              <a:off x="5244915" y="4957491"/>
              <a:ext cx="284303" cy="284203"/>
            </a:xfrm>
            <a:custGeom>
              <a:avLst/>
              <a:gdLst/>
              <a:ahLst/>
              <a:cxnLst/>
              <a:rect l="l" t="t" r="r" b="b"/>
              <a:pathLst>
                <a:path w="2656" h="2655" extrusionOk="0">
                  <a:moveTo>
                    <a:pt x="1328" y="0"/>
                  </a:moveTo>
                  <a:cubicBezTo>
                    <a:pt x="593" y="0"/>
                    <a:pt x="1" y="593"/>
                    <a:pt x="1" y="1328"/>
                  </a:cubicBezTo>
                  <a:cubicBezTo>
                    <a:pt x="1" y="2057"/>
                    <a:pt x="593" y="2655"/>
                    <a:pt x="1328" y="2655"/>
                  </a:cubicBezTo>
                  <a:cubicBezTo>
                    <a:pt x="2063" y="2655"/>
                    <a:pt x="2655" y="2057"/>
                    <a:pt x="2655" y="1328"/>
                  </a:cubicBezTo>
                  <a:cubicBezTo>
                    <a:pt x="2655" y="593"/>
                    <a:pt x="2063" y="0"/>
                    <a:pt x="1328" y="0"/>
                  </a:cubicBezTo>
                  <a:close/>
                </a:path>
              </a:pathLst>
            </a:custGeom>
            <a:solidFill>
              <a:srgbClr val="231F20"/>
            </a:solidFill>
            <a:ln>
              <a:noFill/>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pPr>
              <a:endParaRPr sz="1400" kern="0">
                <a:solidFill>
                  <a:srgbClr val="000000"/>
                </a:solidFill>
                <a:latin typeface="+mn-lt"/>
                <a:cs typeface="Arial"/>
                <a:sym typeface="Arial"/>
              </a:endParaRPr>
            </a:p>
          </p:txBody>
        </p:sp>
        <p:sp>
          <p:nvSpPr>
            <p:cNvPr id="34" name="Google Shape;1370;p30">
              <a:extLst>
                <a:ext uri="{FF2B5EF4-FFF2-40B4-BE49-F238E27FC236}">
                  <a16:creationId xmlns:a16="http://schemas.microsoft.com/office/drawing/2014/main" id="{FC0CAAA5-F8FB-69F1-0FB2-52710EBEEE2F}"/>
                </a:ext>
              </a:extLst>
            </p:cNvPr>
            <p:cNvSpPr/>
            <p:nvPr/>
          </p:nvSpPr>
          <p:spPr>
            <a:xfrm>
              <a:off x="5244915" y="4957491"/>
              <a:ext cx="284303" cy="284203"/>
            </a:xfrm>
            <a:custGeom>
              <a:avLst/>
              <a:gdLst/>
              <a:ahLst/>
              <a:cxnLst/>
              <a:rect l="l" t="t" r="r" b="b"/>
              <a:pathLst>
                <a:path w="2656" h="2655" extrusionOk="0">
                  <a:moveTo>
                    <a:pt x="1328" y="0"/>
                  </a:moveTo>
                  <a:cubicBezTo>
                    <a:pt x="593" y="0"/>
                    <a:pt x="1" y="593"/>
                    <a:pt x="1" y="1328"/>
                  </a:cubicBezTo>
                  <a:cubicBezTo>
                    <a:pt x="1" y="2057"/>
                    <a:pt x="593" y="2655"/>
                    <a:pt x="1328" y="2655"/>
                  </a:cubicBezTo>
                  <a:cubicBezTo>
                    <a:pt x="2063" y="2655"/>
                    <a:pt x="2655" y="2057"/>
                    <a:pt x="2655" y="1328"/>
                  </a:cubicBezTo>
                  <a:cubicBezTo>
                    <a:pt x="2655" y="593"/>
                    <a:pt x="2063" y="0"/>
                    <a:pt x="1328" y="0"/>
                  </a:cubicBezTo>
                  <a:close/>
                </a:path>
              </a:pathLst>
            </a:custGeom>
            <a:solidFill>
              <a:srgbClr val="494949"/>
            </a:solidFill>
            <a:ln>
              <a:noFill/>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pPr>
              <a:endParaRPr sz="1400" kern="0">
                <a:solidFill>
                  <a:srgbClr val="000000"/>
                </a:solidFill>
                <a:latin typeface="+mn-lt"/>
                <a:cs typeface="Arial"/>
                <a:sym typeface="Arial"/>
              </a:endParaRPr>
            </a:p>
          </p:txBody>
        </p:sp>
        <p:sp>
          <p:nvSpPr>
            <p:cNvPr id="35" name="Google Shape;1371;p30">
              <a:extLst>
                <a:ext uri="{FF2B5EF4-FFF2-40B4-BE49-F238E27FC236}">
                  <a16:creationId xmlns:a16="http://schemas.microsoft.com/office/drawing/2014/main" id="{EAA96987-A106-D241-BECB-0A91775C24C2}"/>
                </a:ext>
              </a:extLst>
            </p:cNvPr>
            <p:cNvSpPr/>
            <p:nvPr/>
          </p:nvSpPr>
          <p:spPr>
            <a:xfrm>
              <a:off x="5335687" y="5046658"/>
              <a:ext cx="102332" cy="105439"/>
            </a:xfrm>
            <a:custGeom>
              <a:avLst/>
              <a:gdLst/>
              <a:ahLst/>
              <a:cxnLst/>
              <a:rect l="l" t="t" r="r" b="b"/>
              <a:pathLst>
                <a:path w="956" h="985" fill="none" extrusionOk="0">
                  <a:moveTo>
                    <a:pt x="955" y="896"/>
                  </a:moveTo>
                  <a:cubicBezTo>
                    <a:pt x="955" y="945"/>
                    <a:pt x="916" y="984"/>
                    <a:pt x="867" y="984"/>
                  </a:cubicBezTo>
                  <a:lnTo>
                    <a:pt x="93" y="984"/>
                  </a:lnTo>
                  <a:cubicBezTo>
                    <a:pt x="39" y="984"/>
                    <a:pt x="0" y="945"/>
                    <a:pt x="0" y="896"/>
                  </a:cubicBezTo>
                  <a:lnTo>
                    <a:pt x="0" y="88"/>
                  </a:lnTo>
                  <a:cubicBezTo>
                    <a:pt x="0" y="39"/>
                    <a:pt x="39" y="0"/>
                    <a:pt x="93" y="0"/>
                  </a:cubicBezTo>
                  <a:lnTo>
                    <a:pt x="867" y="0"/>
                  </a:lnTo>
                  <a:cubicBezTo>
                    <a:pt x="916" y="0"/>
                    <a:pt x="955" y="39"/>
                    <a:pt x="955" y="88"/>
                  </a:cubicBezTo>
                  <a:close/>
                </a:path>
              </a:pathLst>
            </a:custGeom>
            <a:noFill/>
            <a:ln w="3550" cap="flat" cmpd="sng">
              <a:solidFill>
                <a:srgbClr val="C1BDBD"/>
              </a:solidFill>
              <a:prstDash val="solid"/>
              <a:miter lim="4897"/>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pPr>
              <a:endParaRPr sz="1400" kern="0">
                <a:solidFill>
                  <a:srgbClr val="000000"/>
                </a:solidFill>
                <a:latin typeface="+mn-lt"/>
                <a:cs typeface="Arial"/>
                <a:sym typeface="Arial"/>
              </a:endParaRPr>
            </a:p>
          </p:txBody>
        </p:sp>
        <p:sp>
          <p:nvSpPr>
            <p:cNvPr id="45" name="Google Shape;1381;p30">
              <a:extLst>
                <a:ext uri="{FF2B5EF4-FFF2-40B4-BE49-F238E27FC236}">
                  <a16:creationId xmlns:a16="http://schemas.microsoft.com/office/drawing/2014/main" id="{D980712E-AC5F-8D7C-AABE-DE79BA486440}"/>
                </a:ext>
              </a:extLst>
            </p:cNvPr>
            <p:cNvSpPr/>
            <p:nvPr/>
          </p:nvSpPr>
          <p:spPr>
            <a:xfrm>
              <a:off x="4524369" y="2029641"/>
              <a:ext cx="866645" cy="1408171"/>
            </a:xfrm>
            <a:custGeom>
              <a:avLst/>
              <a:gdLst/>
              <a:ahLst/>
              <a:cxnLst/>
              <a:rect l="l" t="t" r="r" b="b"/>
              <a:pathLst>
                <a:path w="16168" h="8836" extrusionOk="0">
                  <a:moveTo>
                    <a:pt x="1" y="0"/>
                  </a:moveTo>
                  <a:lnTo>
                    <a:pt x="1" y="8835"/>
                  </a:lnTo>
                  <a:lnTo>
                    <a:pt x="16167" y="8835"/>
                  </a:lnTo>
                  <a:lnTo>
                    <a:pt x="16167" y="0"/>
                  </a:lnTo>
                  <a:close/>
                </a:path>
              </a:pathLst>
            </a:custGeom>
            <a:solidFill>
              <a:srgbClr val="2E77C3"/>
            </a:solid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100"/>
                <a:buFont typeface="Arial"/>
                <a:buNone/>
                <a:tabLst/>
                <a:defRPr/>
              </a:pPr>
              <a:r>
                <a:rPr kumimoji="0" lang="en" sz="4000" b="0" i="0" u="none" strike="noStrike" kern="0" cap="none" spc="0" normalizeH="0" baseline="0" noProof="0">
                  <a:ln>
                    <a:noFill/>
                  </a:ln>
                  <a:solidFill>
                    <a:srgbClr val="FFFFFF"/>
                  </a:solidFill>
                  <a:effectLst/>
                  <a:uLnTx/>
                  <a:uFillTx/>
                  <a:latin typeface="+mn-lt"/>
                  <a:ea typeface="Fira Sans Extra Condensed Medium"/>
                  <a:cs typeface="Fira Sans Extra Condensed Medium"/>
                  <a:sym typeface="Fira Sans Extra Condensed Medium"/>
                </a:rPr>
                <a:t>01</a:t>
              </a:r>
              <a:endParaRPr kumimoji="0" sz="4000" b="0" i="0" u="none" strike="noStrike" kern="0" cap="none" spc="0" normalizeH="0" baseline="0" noProof="0">
                <a:ln>
                  <a:noFill/>
                </a:ln>
                <a:solidFill>
                  <a:srgbClr val="000000"/>
                </a:solidFill>
                <a:effectLst/>
                <a:uLnTx/>
                <a:uFillTx/>
                <a:latin typeface="+mn-lt"/>
                <a:cs typeface="Arial"/>
                <a:sym typeface="Arial"/>
              </a:endParaRPr>
            </a:p>
          </p:txBody>
        </p:sp>
        <p:sp>
          <p:nvSpPr>
            <p:cNvPr id="46" name="Google Shape;1382;p30">
              <a:extLst>
                <a:ext uri="{FF2B5EF4-FFF2-40B4-BE49-F238E27FC236}">
                  <a16:creationId xmlns:a16="http://schemas.microsoft.com/office/drawing/2014/main" id="{F28BF5E4-E800-A1A9-FC67-F809F76DC682}"/>
                </a:ext>
              </a:extLst>
            </p:cNvPr>
            <p:cNvSpPr/>
            <p:nvPr/>
          </p:nvSpPr>
          <p:spPr>
            <a:xfrm>
              <a:off x="4524362" y="3440123"/>
              <a:ext cx="866645" cy="1408171"/>
            </a:xfrm>
            <a:custGeom>
              <a:avLst/>
              <a:gdLst/>
              <a:ahLst/>
              <a:cxnLst/>
              <a:rect l="l" t="t" r="r" b="b"/>
              <a:pathLst>
                <a:path w="16168" h="8836" extrusionOk="0">
                  <a:moveTo>
                    <a:pt x="1" y="0"/>
                  </a:moveTo>
                  <a:lnTo>
                    <a:pt x="1" y="8835"/>
                  </a:lnTo>
                  <a:lnTo>
                    <a:pt x="16167" y="8835"/>
                  </a:lnTo>
                  <a:lnTo>
                    <a:pt x="16167" y="0"/>
                  </a:lnTo>
                  <a:close/>
                </a:path>
              </a:pathLst>
            </a:custGeom>
            <a:solidFill>
              <a:srgbClr val="617688"/>
            </a:solid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100"/>
                <a:buFont typeface="Arial"/>
                <a:buNone/>
                <a:tabLst/>
                <a:defRPr/>
              </a:pPr>
              <a:r>
                <a:rPr kumimoji="0" lang="en" sz="4000" b="0" i="0" u="none" strike="noStrike" kern="0" cap="none" spc="0" normalizeH="0" baseline="0" noProof="0">
                  <a:ln>
                    <a:noFill/>
                  </a:ln>
                  <a:solidFill>
                    <a:srgbClr val="FFFFFF"/>
                  </a:solidFill>
                  <a:effectLst/>
                  <a:uLnTx/>
                  <a:uFillTx/>
                  <a:latin typeface="+mn-lt"/>
                  <a:ea typeface="Fira Sans Extra Condensed Medium"/>
                  <a:cs typeface="Fira Sans Extra Condensed Medium"/>
                  <a:sym typeface="Fira Sans Extra Condensed Medium"/>
                </a:rPr>
                <a:t>02</a:t>
              </a:r>
              <a:endParaRPr kumimoji="0" sz="4000" b="0" i="0" u="none" strike="noStrike" kern="0" cap="none" spc="0" normalizeH="0" baseline="0" noProof="0">
                <a:ln>
                  <a:noFill/>
                </a:ln>
                <a:solidFill>
                  <a:srgbClr val="FFFFFF"/>
                </a:solidFill>
                <a:effectLst/>
                <a:uLnTx/>
                <a:uFillTx/>
                <a:latin typeface="+mn-lt"/>
                <a:cs typeface="Arial"/>
                <a:sym typeface="Arial"/>
              </a:endParaRPr>
            </a:p>
          </p:txBody>
        </p:sp>
        <p:sp>
          <p:nvSpPr>
            <p:cNvPr id="47" name="Google Shape;1383;p30">
              <a:extLst>
                <a:ext uri="{FF2B5EF4-FFF2-40B4-BE49-F238E27FC236}">
                  <a16:creationId xmlns:a16="http://schemas.microsoft.com/office/drawing/2014/main" id="{D19DE87A-6299-8C63-9342-F01F02644B1E}"/>
                </a:ext>
              </a:extLst>
            </p:cNvPr>
            <p:cNvSpPr/>
            <p:nvPr/>
          </p:nvSpPr>
          <p:spPr>
            <a:xfrm>
              <a:off x="5388364" y="2029641"/>
              <a:ext cx="866645" cy="1408171"/>
            </a:xfrm>
            <a:custGeom>
              <a:avLst/>
              <a:gdLst/>
              <a:ahLst/>
              <a:cxnLst/>
              <a:rect l="l" t="t" r="r" b="b"/>
              <a:pathLst>
                <a:path w="16168" h="8836" extrusionOk="0">
                  <a:moveTo>
                    <a:pt x="1" y="0"/>
                  </a:moveTo>
                  <a:lnTo>
                    <a:pt x="1" y="8835"/>
                  </a:lnTo>
                  <a:lnTo>
                    <a:pt x="16167" y="8835"/>
                  </a:lnTo>
                  <a:lnTo>
                    <a:pt x="16167" y="0"/>
                  </a:lnTo>
                  <a:close/>
                </a:path>
              </a:pathLst>
            </a:custGeom>
            <a:solidFill>
              <a:srgbClr val="FA9887"/>
            </a:solid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100"/>
                <a:buFont typeface="Arial"/>
                <a:buNone/>
                <a:tabLst/>
                <a:defRPr/>
              </a:pPr>
              <a:r>
                <a:rPr kumimoji="0" lang="en" sz="4000" b="0" i="0" u="none" strike="noStrike" kern="0" cap="none" spc="0" normalizeH="0" baseline="0" noProof="0">
                  <a:ln>
                    <a:noFill/>
                  </a:ln>
                  <a:solidFill>
                    <a:srgbClr val="FFFFFF"/>
                  </a:solidFill>
                  <a:effectLst/>
                  <a:uLnTx/>
                  <a:uFillTx/>
                  <a:latin typeface="+mn-lt"/>
                  <a:ea typeface="Fira Sans Extra Condensed Medium"/>
                  <a:cs typeface="Fira Sans Extra Condensed Medium"/>
                  <a:sym typeface="Fira Sans Extra Condensed Medium"/>
                </a:rPr>
                <a:t>03</a:t>
              </a:r>
              <a:endParaRPr kumimoji="0" sz="4000" b="0" i="0" u="none" strike="noStrike" kern="0" cap="none" spc="0" normalizeH="0" baseline="0" noProof="0">
                <a:ln>
                  <a:noFill/>
                </a:ln>
                <a:solidFill>
                  <a:srgbClr val="000000"/>
                </a:solidFill>
                <a:effectLst/>
                <a:uLnTx/>
                <a:uFillTx/>
                <a:latin typeface="+mn-lt"/>
                <a:cs typeface="Arial"/>
                <a:sym typeface="Arial"/>
              </a:endParaRPr>
            </a:p>
          </p:txBody>
        </p:sp>
        <p:sp>
          <p:nvSpPr>
            <p:cNvPr id="48" name="Google Shape;1384;p30">
              <a:extLst>
                <a:ext uri="{FF2B5EF4-FFF2-40B4-BE49-F238E27FC236}">
                  <a16:creationId xmlns:a16="http://schemas.microsoft.com/office/drawing/2014/main" id="{61DB749F-B9E6-3252-831A-624E263E2CA1}"/>
                </a:ext>
              </a:extLst>
            </p:cNvPr>
            <p:cNvSpPr/>
            <p:nvPr/>
          </p:nvSpPr>
          <p:spPr>
            <a:xfrm>
              <a:off x="5388357" y="3440123"/>
              <a:ext cx="866645" cy="1408171"/>
            </a:xfrm>
            <a:custGeom>
              <a:avLst/>
              <a:gdLst/>
              <a:ahLst/>
              <a:cxnLst/>
              <a:rect l="l" t="t" r="r" b="b"/>
              <a:pathLst>
                <a:path w="16168" h="8836" extrusionOk="0">
                  <a:moveTo>
                    <a:pt x="1" y="0"/>
                  </a:moveTo>
                  <a:lnTo>
                    <a:pt x="1" y="8835"/>
                  </a:lnTo>
                  <a:lnTo>
                    <a:pt x="16167" y="8835"/>
                  </a:lnTo>
                  <a:lnTo>
                    <a:pt x="16167" y="0"/>
                  </a:lnTo>
                  <a:close/>
                </a:path>
              </a:pathLst>
            </a:custGeom>
            <a:solidFill>
              <a:srgbClr val="D84774"/>
            </a:solid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Pts val="1100"/>
                <a:buFont typeface="Arial"/>
                <a:buNone/>
                <a:tabLst/>
                <a:defRPr/>
              </a:pPr>
              <a:r>
                <a:rPr kumimoji="0" lang="en" sz="4000" b="0" i="0" u="none" strike="noStrike" kern="0" cap="none" spc="0" normalizeH="0" baseline="0" noProof="0">
                  <a:ln>
                    <a:noFill/>
                  </a:ln>
                  <a:solidFill>
                    <a:srgbClr val="FFFFFF"/>
                  </a:solidFill>
                  <a:effectLst/>
                  <a:uLnTx/>
                  <a:uFillTx/>
                  <a:latin typeface="+mn-lt"/>
                  <a:ea typeface="Fira Sans Extra Condensed Medium"/>
                  <a:cs typeface="Fira Sans Extra Condensed Medium"/>
                  <a:sym typeface="Fira Sans Extra Condensed Medium"/>
                </a:rPr>
                <a:t>04</a:t>
              </a:r>
              <a:endParaRPr kumimoji="0" sz="4000" b="0" i="0" u="none" strike="noStrike" kern="0" cap="none" spc="0" normalizeH="0" baseline="0" noProof="0">
                <a:ln>
                  <a:noFill/>
                </a:ln>
                <a:solidFill>
                  <a:srgbClr val="FFFFFF"/>
                </a:solidFill>
                <a:effectLst/>
                <a:uLnTx/>
                <a:uFillTx/>
                <a:latin typeface="+mn-lt"/>
                <a:cs typeface="Arial"/>
                <a:sym typeface="Arial"/>
              </a:endParaRPr>
            </a:p>
          </p:txBody>
        </p:sp>
      </p:grpSp>
      <p:pic>
        <p:nvPicPr>
          <p:cNvPr id="1026" name="Picture 2" descr="Histogram color icon diagram business trade info Vector Image">
            <a:extLst>
              <a:ext uri="{FF2B5EF4-FFF2-40B4-BE49-F238E27FC236}">
                <a16:creationId xmlns:a16="http://schemas.microsoft.com/office/drawing/2014/main" id="{2ACDD6FE-A6CE-0ABF-BEF5-33A621203A2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89248" b="89248"/>
          <a:stretch/>
        </p:blipFill>
        <p:spPr bwMode="auto">
          <a:xfrm>
            <a:off x="4242276" y="3351700"/>
            <a:ext cx="487926" cy="52632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35820BE-AE73-765D-3F72-2E7AB9183F6D}"/>
              </a:ext>
            </a:extLst>
          </p:cNvPr>
          <p:cNvSpPr/>
          <p:nvPr/>
        </p:nvSpPr>
        <p:spPr>
          <a:xfrm>
            <a:off x="5228035" y="4148190"/>
            <a:ext cx="820190" cy="1043242"/>
          </a:xfrm>
          <a:prstGeom prst="rect">
            <a:avLst/>
          </a:prstGeom>
          <a:solidFill>
            <a:srgbClr val="617688"/>
          </a:solidFill>
          <a:ln>
            <a:solidFill>
              <a:srgbClr val="6176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9" name="Rectangle 48">
            <a:extLst>
              <a:ext uri="{FF2B5EF4-FFF2-40B4-BE49-F238E27FC236}">
                <a16:creationId xmlns:a16="http://schemas.microsoft.com/office/drawing/2014/main" id="{B30E52E8-9F7D-659F-687B-77D70A13F938}"/>
              </a:ext>
            </a:extLst>
          </p:cNvPr>
          <p:cNvSpPr/>
          <p:nvPr/>
        </p:nvSpPr>
        <p:spPr>
          <a:xfrm>
            <a:off x="6304029" y="4060723"/>
            <a:ext cx="698202" cy="1039575"/>
          </a:xfrm>
          <a:prstGeom prst="rect">
            <a:avLst/>
          </a:prstGeom>
          <a:solidFill>
            <a:srgbClr val="D84774"/>
          </a:solidFill>
          <a:ln>
            <a:solidFill>
              <a:srgbClr val="D847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2" name="Rectangle 51">
            <a:extLst>
              <a:ext uri="{FF2B5EF4-FFF2-40B4-BE49-F238E27FC236}">
                <a16:creationId xmlns:a16="http://schemas.microsoft.com/office/drawing/2014/main" id="{606DD685-D25E-ABC6-89DD-ECAD8D66E32A}"/>
              </a:ext>
            </a:extLst>
          </p:cNvPr>
          <p:cNvSpPr/>
          <p:nvPr/>
        </p:nvSpPr>
        <p:spPr>
          <a:xfrm>
            <a:off x="6304029" y="2495128"/>
            <a:ext cx="698202" cy="870472"/>
          </a:xfrm>
          <a:prstGeom prst="rect">
            <a:avLst/>
          </a:prstGeom>
          <a:solidFill>
            <a:srgbClr val="FA9887"/>
          </a:solidFill>
          <a:ln>
            <a:solidFill>
              <a:srgbClr val="FA98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1" name="Picture 50">
            <a:extLst>
              <a:ext uri="{FF2B5EF4-FFF2-40B4-BE49-F238E27FC236}">
                <a16:creationId xmlns:a16="http://schemas.microsoft.com/office/drawing/2014/main" id="{C0029E14-1F3C-0681-02DE-72BD0C47AB2E}"/>
              </a:ext>
            </a:extLst>
          </p:cNvPr>
          <p:cNvPicPr>
            <a:picLocks noChangeAspect="1"/>
          </p:cNvPicPr>
          <p:nvPr/>
        </p:nvPicPr>
        <p:blipFill>
          <a:blip r:embed="rId3"/>
          <a:stretch>
            <a:fillRect/>
          </a:stretch>
        </p:blipFill>
        <p:spPr>
          <a:xfrm>
            <a:off x="6134443" y="4200475"/>
            <a:ext cx="986490" cy="986490"/>
          </a:xfrm>
          <a:prstGeom prst="rect">
            <a:avLst/>
          </a:prstGeom>
        </p:spPr>
      </p:pic>
      <p:sp>
        <p:nvSpPr>
          <p:cNvPr id="3" name="Rectangle 2">
            <a:extLst>
              <a:ext uri="{FF2B5EF4-FFF2-40B4-BE49-F238E27FC236}">
                <a16:creationId xmlns:a16="http://schemas.microsoft.com/office/drawing/2014/main" id="{DD175935-496D-BB3F-2970-0FE64176BF6A}"/>
              </a:ext>
            </a:extLst>
          </p:cNvPr>
          <p:cNvSpPr/>
          <p:nvPr/>
        </p:nvSpPr>
        <p:spPr>
          <a:xfrm>
            <a:off x="5179512" y="2637773"/>
            <a:ext cx="913356" cy="913356"/>
          </a:xfrm>
          <a:prstGeom prst="rect">
            <a:avLst/>
          </a:prstGeom>
          <a:solidFill>
            <a:srgbClr val="2D77C3"/>
          </a:solidFill>
          <a:ln>
            <a:solidFill>
              <a:srgbClr val="2D77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ext&#10;&#10;Description automatically generated">
            <a:extLst>
              <a:ext uri="{FF2B5EF4-FFF2-40B4-BE49-F238E27FC236}">
                <a16:creationId xmlns:a16="http://schemas.microsoft.com/office/drawing/2014/main" id="{8B8F956B-3802-4A91-56F6-B2F99E21A591}"/>
              </a:ext>
            </a:extLst>
          </p:cNvPr>
          <p:cNvPicPr>
            <a:picLocks noChangeAspect="1"/>
          </p:cNvPicPr>
          <p:nvPr/>
        </p:nvPicPr>
        <p:blipFill>
          <a:blip r:embed="rId4"/>
          <a:stretch>
            <a:fillRect/>
          </a:stretch>
        </p:blipFill>
        <p:spPr>
          <a:xfrm>
            <a:off x="5153001" y="2600417"/>
            <a:ext cx="874138" cy="874138"/>
          </a:xfrm>
          <a:prstGeom prst="rect">
            <a:avLst/>
          </a:prstGeom>
        </p:spPr>
      </p:pic>
      <p:pic>
        <p:nvPicPr>
          <p:cNvPr id="1028" name="Picture 4" descr="Histogram color icon diagram business trade info Vector Image">
            <a:extLst>
              <a:ext uri="{FF2B5EF4-FFF2-40B4-BE49-F238E27FC236}">
                <a16:creationId xmlns:a16="http://schemas.microsoft.com/office/drawing/2014/main" id="{E9460123-2A8D-F682-B57B-A795D94422A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6165"/>
          <a:stretch/>
        </p:blipFill>
        <p:spPr bwMode="auto">
          <a:xfrm>
            <a:off x="5232904" y="4323023"/>
            <a:ext cx="820190" cy="74172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Shape&#10;&#10;Description automatically generated with low confidence">
            <a:extLst>
              <a:ext uri="{FF2B5EF4-FFF2-40B4-BE49-F238E27FC236}">
                <a16:creationId xmlns:a16="http://schemas.microsoft.com/office/drawing/2014/main" id="{A77FC3A0-B9F2-6139-6D75-C3FEF75BA57B}"/>
              </a:ext>
            </a:extLst>
          </p:cNvPr>
          <p:cNvPicPr>
            <a:picLocks noChangeAspect="1"/>
          </p:cNvPicPr>
          <p:nvPr/>
        </p:nvPicPr>
        <p:blipFill>
          <a:blip r:embed="rId5">
            <a:duotone>
              <a:prstClr val="black"/>
              <a:schemeClr val="accent6">
                <a:tint val="45000"/>
                <a:satMod val="400000"/>
              </a:schemeClr>
            </a:duotone>
          </a:blip>
          <a:stretch>
            <a:fillRect/>
          </a:stretch>
        </p:blipFill>
        <p:spPr>
          <a:xfrm>
            <a:off x="6186266" y="2594203"/>
            <a:ext cx="906443" cy="906443"/>
          </a:xfrm>
          <a:prstGeom prst="rect">
            <a:avLst/>
          </a:prstGeom>
        </p:spPr>
      </p:pic>
    </p:spTree>
    <p:extLst>
      <p:ext uri="{BB962C8B-B14F-4D97-AF65-F5344CB8AC3E}">
        <p14:creationId xmlns:p14="http://schemas.microsoft.com/office/powerpoint/2010/main" val="2298706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9AD72-BE56-B6B2-C96A-44B80F448638}"/>
              </a:ext>
            </a:extLst>
          </p:cNvPr>
          <p:cNvSpPr>
            <a:spLocks noGrp="1"/>
          </p:cNvSpPr>
          <p:nvPr>
            <p:ph type="title"/>
          </p:nvPr>
        </p:nvSpPr>
        <p:spPr/>
        <p:txBody>
          <a:bodyPr/>
          <a:lstStyle/>
          <a:p>
            <a:r>
              <a:rPr lang="en-CA"/>
              <a:t>Approach</a:t>
            </a:r>
          </a:p>
        </p:txBody>
      </p:sp>
      <p:sp>
        <p:nvSpPr>
          <p:cNvPr id="4" name="TextBox 3">
            <a:extLst>
              <a:ext uri="{FF2B5EF4-FFF2-40B4-BE49-F238E27FC236}">
                <a16:creationId xmlns:a16="http://schemas.microsoft.com/office/drawing/2014/main" id="{9BB25329-32DD-2DE9-A322-CB425DFCA7C5}"/>
              </a:ext>
            </a:extLst>
          </p:cNvPr>
          <p:cNvSpPr txBox="1"/>
          <p:nvPr/>
        </p:nvSpPr>
        <p:spPr>
          <a:xfrm>
            <a:off x="2691842" y="1415817"/>
            <a:ext cx="7820360" cy="1015663"/>
          </a:xfrm>
          <a:prstGeom prst="rect">
            <a:avLst/>
          </a:prstGeom>
          <a:noFill/>
        </p:spPr>
        <p:txBody>
          <a:bodyPr wrap="square" rtlCol="0">
            <a:spAutoFit/>
          </a:bodyPr>
          <a:lstStyle/>
          <a:p>
            <a:r>
              <a:rPr lang="en-CA" altLang="zh-CN" sz="2000"/>
              <a:t>Base Model: Multinomial Logistic Regression</a:t>
            </a:r>
          </a:p>
          <a:p>
            <a:r>
              <a:rPr lang="en-CA" altLang="zh-CN" sz="2000"/>
              <a:t>X - All independent variables:</a:t>
            </a:r>
            <a:r>
              <a:rPr lang="zh-CN" altLang="en-US" sz="2000"/>
              <a:t> </a:t>
            </a:r>
            <a:r>
              <a:rPr lang="en-US" altLang="zh-CN" sz="2000"/>
              <a:t>70%</a:t>
            </a:r>
            <a:r>
              <a:rPr lang="zh-CN" altLang="en-US" sz="2000"/>
              <a:t> </a:t>
            </a:r>
            <a:r>
              <a:rPr lang="en-US" altLang="zh-CN" sz="2000"/>
              <a:t>training</a:t>
            </a:r>
            <a:r>
              <a:rPr lang="zh-CN" altLang="en-US" sz="2000"/>
              <a:t> </a:t>
            </a:r>
            <a:r>
              <a:rPr lang="en-US" altLang="zh-CN" sz="2000"/>
              <a:t>set</a:t>
            </a:r>
            <a:r>
              <a:rPr lang="en-CA" altLang="zh-CN" sz="2000"/>
              <a:t>,</a:t>
            </a:r>
            <a:r>
              <a:rPr lang="en-US" altLang="zh-CN" sz="2000"/>
              <a:t> 30%</a:t>
            </a:r>
            <a:r>
              <a:rPr lang="zh-CN" altLang="en-US" sz="2000"/>
              <a:t> </a:t>
            </a:r>
            <a:r>
              <a:rPr lang="en-US" altLang="zh-CN" sz="2000"/>
              <a:t>testing</a:t>
            </a:r>
            <a:r>
              <a:rPr lang="zh-CN" altLang="en-US" sz="2000"/>
              <a:t> </a:t>
            </a:r>
            <a:r>
              <a:rPr lang="en-US" altLang="zh-CN" sz="2000"/>
              <a:t>set  </a:t>
            </a:r>
            <a:endParaRPr lang="en-CA" altLang="zh-CN" sz="2000"/>
          </a:p>
          <a:p>
            <a:r>
              <a:rPr lang="en-CA" altLang="zh-CN" sz="2000"/>
              <a:t>Y - Price Range  (0, 1, 2, or 3)</a:t>
            </a:r>
          </a:p>
        </p:txBody>
      </p:sp>
      <p:sp>
        <p:nvSpPr>
          <p:cNvPr id="8" name="Arrow: Down 7">
            <a:extLst>
              <a:ext uri="{FF2B5EF4-FFF2-40B4-BE49-F238E27FC236}">
                <a16:creationId xmlns:a16="http://schemas.microsoft.com/office/drawing/2014/main" id="{8CA7C214-C1FB-77F7-0FA8-5F0C6E9BB256}"/>
              </a:ext>
            </a:extLst>
          </p:cNvPr>
          <p:cNvSpPr/>
          <p:nvPr/>
        </p:nvSpPr>
        <p:spPr>
          <a:xfrm>
            <a:off x="5459023" y="2584796"/>
            <a:ext cx="310918" cy="5350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9" name="TextBox 8">
            <a:extLst>
              <a:ext uri="{FF2B5EF4-FFF2-40B4-BE49-F238E27FC236}">
                <a16:creationId xmlns:a16="http://schemas.microsoft.com/office/drawing/2014/main" id="{8842D819-716B-B61B-1918-EAF551585FA3}"/>
              </a:ext>
            </a:extLst>
          </p:cNvPr>
          <p:cNvSpPr txBox="1"/>
          <p:nvPr/>
        </p:nvSpPr>
        <p:spPr>
          <a:xfrm>
            <a:off x="4720272" y="3210670"/>
            <a:ext cx="3065916" cy="400110"/>
          </a:xfrm>
          <a:prstGeom prst="rect">
            <a:avLst/>
          </a:prstGeom>
          <a:noFill/>
        </p:spPr>
        <p:txBody>
          <a:bodyPr wrap="square" rtlCol="0">
            <a:spAutoFit/>
          </a:bodyPr>
          <a:lstStyle/>
          <a:p>
            <a:r>
              <a:rPr lang="en-CA" altLang="zh-CN" sz="2000"/>
              <a:t>Feature Scaling</a:t>
            </a:r>
            <a:endParaRPr lang="zh-CN" altLang="en-US" sz="2000"/>
          </a:p>
        </p:txBody>
      </p:sp>
      <p:sp>
        <p:nvSpPr>
          <p:cNvPr id="10" name="Arrow: Down 9">
            <a:extLst>
              <a:ext uri="{FF2B5EF4-FFF2-40B4-BE49-F238E27FC236}">
                <a16:creationId xmlns:a16="http://schemas.microsoft.com/office/drawing/2014/main" id="{F5EAEE70-21C2-97B0-C364-05A65DC11BB6}"/>
              </a:ext>
            </a:extLst>
          </p:cNvPr>
          <p:cNvSpPr/>
          <p:nvPr/>
        </p:nvSpPr>
        <p:spPr>
          <a:xfrm>
            <a:off x="5459023" y="3669757"/>
            <a:ext cx="310918" cy="5350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1" name="TextBox 10">
            <a:extLst>
              <a:ext uri="{FF2B5EF4-FFF2-40B4-BE49-F238E27FC236}">
                <a16:creationId xmlns:a16="http://schemas.microsoft.com/office/drawing/2014/main" id="{168905DC-8DC3-26E5-6B66-0405EB054B44}"/>
              </a:ext>
            </a:extLst>
          </p:cNvPr>
          <p:cNvSpPr txBox="1"/>
          <p:nvPr/>
        </p:nvSpPr>
        <p:spPr>
          <a:xfrm>
            <a:off x="3076577" y="4284990"/>
            <a:ext cx="5386728" cy="400110"/>
          </a:xfrm>
          <a:prstGeom prst="rect">
            <a:avLst/>
          </a:prstGeom>
          <a:noFill/>
        </p:spPr>
        <p:txBody>
          <a:bodyPr wrap="square" rtlCol="0">
            <a:spAutoFit/>
          </a:bodyPr>
          <a:lstStyle/>
          <a:p>
            <a:r>
              <a:rPr lang="en-CA" altLang="zh-CN" sz="2000"/>
              <a:t>Principal Component Analysis Transformation</a:t>
            </a:r>
            <a:endParaRPr lang="zh-CN" altLang="en-US" sz="2000"/>
          </a:p>
        </p:txBody>
      </p:sp>
      <p:sp>
        <p:nvSpPr>
          <p:cNvPr id="12" name="Arrow: Down 11">
            <a:extLst>
              <a:ext uri="{FF2B5EF4-FFF2-40B4-BE49-F238E27FC236}">
                <a16:creationId xmlns:a16="http://schemas.microsoft.com/office/drawing/2014/main" id="{7927BD3D-BCC3-A85B-17EA-14ED14477110}"/>
              </a:ext>
            </a:extLst>
          </p:cNvPr>
          <p:cNvSpPr/>
          <p:nvPr/>
        </p:nvSpPr>
        <p:spPr>
          <a:xfrm>
            <a:off x="5459023" y="4799694"/>
            <a:ext cx="310918" cy="5350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3" name="TextBox 12">
            <a:extLst>
              <a:ext uri="{FF2B5EF4-FFF2-40B4-BE49-F238E27FC236}">
                <a16:creationId xmlns:a16="http://schemas.microsoft.com/office/drawing/2014/main" id="{2293C804-696C-5B7A-3B46-7880C068C5AD}"/>
              </a:ext>
            </a:extLst>
          </p:cNvPr>
          <p:cNvSpPr txBox="1"/>
          <p:nvPr/>
        </p:nvSpPr>
        <p:spPr>
          <a:xfrm>
            <a:off x="3277490" y="5464290"/>
            <a:ext cx="4673983" cy="400110"/>
          </a:xfrm>
          <a:prstGeom prst="rect">
            <a:avLst/>
          </a:prstGeom>
          <a:noFill/>
        </p:spPr>
        <p:txBody>
          <a:bodyPr wrap="square" rtlCol="0">
            <a:spAutoFit/>
          </a:bodyPr>
          <a:lstStyle/>
          <a:p>
            <a:pPr algn="ctr"/>
            <a:r>
              <a:rPr lang="en-CA" altLang="zh-CN" sz="2000"/>
              <a:t>L2 Regularization </a:t>
            </a:r>
            <a:endParaRPr lang="zh-CN" altLang="en-US" sz="2000"/>
          </a:p>
        </p:txBody>
      </p:sp>
    </p:spTree>
    <p:extLst>
      <p:ext uri="{BB962C8B-B14F-4D97-AF65-F5344CB8AC3E}">
        <p14:creationId xmlns:p14="http://schemas.microsoft.com/office/powerpoint/2010/main" val="2552470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9AD72-BE56-B6B2-C96A-44B80F448638}"/>
              </a:ext>
            </a:extLst>
          </p:cNvPr>
          <p:cNvSpPr>
            <a:spLocks noGrp="1"/>
          </p:cNvSpPr>
          <p:nvPr>
            <p:ph type="title"/>
          </p:nvPr>
        </p:nvSpPr>
        <p:spPr/>
        <p:txBody>
          <a:bodyPr/>
          <a:lstStyle/>
          <a:p>
            <a:r>
              <a:rPr lang="en-CA"/>
              <a:t>Approach – Feature Scaling</a:t>
            </a:r>
          </a:p>
        </p:txBody>
      </p:sp>
      <p:pic>
        <p:nvPicPr>
          <p:cNvPr id="7" name="Picture 6">
            <a:extLst>
              <a:ext uri="{FF2B5EF4-FFF2-40B4-BE49-F238E27FC236}">
                <a16:creationId xmlns:a16="http://schemas.microsoft.com/office/drawing/2014/main" id="{DFF522A3-54C5-9600-4704-4C467CE381F6}"/>
              </a:ext>
            </a:extLst>
          </p:cNvPr>
          <p:cNvPicPr>
            <a:picLocks noChangeAspect="1"/>
          </p:cNvPicPr>
          <p:nvPr/>
        </p:nvPicPr>
        <p:blipFill>
          <a:blip r:embed="rId3"/>
          <a:stretch>
            <a:fillRect/>
          </a:stretch>
        </p:blipFill>
        <p:spPr>
          <a:xfrm>
            <a:off x="378471" y="1500491"/>
            <a:ext cx="8637146" cy="4442474"/>
          </a:xfrm>
          <a:prstGeom prst="rect">
            <a:avLst/>
          </a:prstGeom>
        </p:spPr>
      </p:pic>
      <p:graphicFrame>
        <p:nvGraphicFramePr>
          <p:cNvPr id="3" name="Diagram 2">
            <a:extLst>
              <a:ext uri="{FF2B5EF4-FFF2-40B4-BE49-F238E27FC236}">
                <a16:creationId xmlns:a16="http://schemas.microsoft.com/office/drawing/2014/main" id="{E695FB37-19A3-B795-C41A-1C45837E31C5}"/>
              </a:ext>
            </a:extLst>
          </p:cNvPr>
          <p:cNvGraphicFramePr/>
          <p:nvPr>
            <p:extLst>
              <p:ext uri="{D42A27DB-BD31-4B8C-83A1-F6EECF244321}">
                <p14:modId xmlns:p14="http://schemas.microsoft.com/office/powerpoint/2010/main" val="2655964657"/>
              </p:ext>
            </p:extLst>
          </p:nvPr>
        </p:nvGraphicFramePr>
        <p:xfrm>
          <a:off x="9176082" y="1762811"/>
          <a:ext cx="2805386" cy="353505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53817225"/>
      </p:ext>
    </p:extLst>
  </p:cSld>
  <p:clrMapOvr>
    <a:masterClrMapping/>
  </p:clrMapOvr>
</p:sld>
</file>

<file path=ppt/theme/theme1.xml><?xml version="1.0" encoding="utf-8"?>
<a:theme xmlns:a="http://schemas.openxmlformats.org/drawingml/2006/main" name="Smith Theme White">
  <a:themeElements>
    <a:clrScheme name="SmithColours">
      <a:dk1>
        <a:srgbClr val="061D48"/>
      </a:dk1>
      <a:lt1>
        <a:srgbClr val="FFFFFF"/>
      </a:lt1>
      <a:dk2>
        <a:srgbClr val="0047BB"/>
      </a:dk2>
      <a:lt2>
        <a:srgbClr val="E7E6E6"/>
      </a:lt2>
      <a:accent1>
        <a:srgbClr val="097EB1"/>
      </a:accent1>
      <a:accent2>
        <a:srgbClr val="0399DE"/>
      </a:accent2>
      <a:accent3>
        <a:srgbClr val="00B39D"/>
      </a:accent3>
      <a:accent4>
        <a:srgbClr val="7CCCBF"/>
      </a:accent4>
      <a:accent5>
        <a:srgbClr val="C8205D"/>
      </a:accent5>
      <a:accent6>
        <a:srgbClr val="F04E5E"/>
      </a:accent6>
      <a:hlink>
        <a:srgbClr val="0399DE"/>
      </a:hlink>
      <a:folHlink>
        <a:srgbClr val="028AC8"/>
      </a:folHlink>
    </a:clrScheme>
    <a:fontScheme name="Test">
      <a:majorFont>
        <a:latin typeface="Lato Black"/>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mith-PPT-Template-2020" id="{345A85C9-168D-2E4D-8CD0-347546631F72}" vid="{3826B517-9EC1-514D-8AE6-FF11C3180FD4}"/>
    </a:ext>
  </a:extLst>
</a:theme>
</file>

<file path=ppt/theme/theme2.xml><?xml version="1.0" encoding="utf-8"?>
<a:theme xmlns:a="http://schemas.openxmlformats.org/drawingml/2006/main" name="Smith Theme Blue">
  <a:themeElements>
    <a:clrScheme name="SmithColours">
      <a:dk1>
        <a:srgbClr val="061D48"/>
      </a:dk1>
      <a:lt1>
        <a:srgbClr val="FFFFFF"/>
      </a:lt1>
      <a:dk2>
        <a:srgbClr val="0047BB"/>
      </a:dk2>
      <a:lt2>
        <a:srgbClr val="E7E6E6"/>
      </a:lt2>
      <a:accent1>
        <a:srgbClr val="097EB1"/>
      </a:accent1>
      <a:accent2>
        <a:srgbClr val="0399DE"/>
      </a:accent2>
      <a:accent3>
        <a:srgbClr val="00B39D"/>
      </a:accent3>
      <a:accent4>
        <a:srgbClr val="7CCCBF"/>
      </a:accent4>
      <a:accent5>
        <a:srgbClr val="C8205D"/>
      </a:accent5>
      <a:accent6>
        <a:srgbClr val="F04E5E"/>
      </a:accent6>
      <a:hlink>
        <a:srgbClr val="0399DE"/>
      </a:hlink>
      <a:folHlink>
        <a:srgbClr val="028AC8"/>
      </a:folHlink>
    </a:clrScheme>
    <a:fontScheme name="Test">
      <a:majorFont>
        <a:latin typeface="Lato Black"/>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mith-PPT-Template-2020" id="{345A85C9-168D-2E4D-8CD0-347546631F72}" vid="{9EC0CC30-5467-5F4A-BEFC-B400A349D79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c01f53af-0839-4590-9035-0a90e03916a4">
      <Terms xmlns="http://schemas.microsoft.com/office/infopath/2007/PartnerControls"/>
    </lcf76f155ced4ddcb4097134ff3c332f>
    <TaxCatchAll xmlns="e2ef53b7-fe33-4dfd-983a-e2b80c88e45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9F460725E695D468FB4EA78613189B3" ma:contentTypeVersion="13" ma:contentTypeDescription="Create a new document." ma:contentTypeScope="" ma:versionID="a19f22ca7904378e9439d0465a5ecee7">
  <xsd:schema xmlns:xsd="http://www.w3.org/2001/XMLSchema" xmlns:xs="http://www.w3.org/2001/XMLSchema" xmlns:p="http://schemas.microsoft.com/office/2006/metadata/properties" xmlns:ns2="c01f53af-0839-4590-9035-0a90e03916a4" xmlns:ns3="e2ef53b7-fe33-4dfd-983a-e2b80c88e453" targetNamespace="http://schemas.microsoft.com/office/2006/metadata/properties" ma:root="true" ma:fieldsID="a02f8fc617d4925fecf4aa19b338a47a" ns2:_="" ns3:_="">
    <xsd:import namespace="c01f53af-0839-4590-9035-0a90e03916a4"/>
    <xsd:import namespace="e2ef53b7-fe33-4dfd-983a-e2b80c88e45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1f53af-0839-4590-9035-0a90e03916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cbd2e69d-a885-47d9-a849-8bc90acf94ca"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2ef53b7-fe33-4dfd-983a-e2b80c88e453"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300fc131-7ec6-4d4a-a434-c388a98761a5}" ma:internalName="TaxCatchAll" ma:showField="CatchAllData" ma:web="e2ef53b7-fe33-4dfd-983a-e2b80c88e45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FA24B5D-E28C-4DCB-B7DA-739D01A1DA87}">
  <ds:schemaRefs>
    <ds:schemaRef ds:uri="c01f53af-0839-4590-9035-0a90e03916a4"/>
    <ds:schemaRef ds:uri="e2ef53b7-fe33-4dfd-983a-e2b80c88e45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8505991-7CDA-4021-AB10-2E7EBC68AE1E}">
  <ds:schemaRefs>
    <ds:schemaRef ds:uri="c01f53af-0839-4590-9035-0a90e03916a4"/>
    <ds:schemaRef ds:uri="e2ef53b7-fe33-4dfd-983a-e2b80c88e45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A10F656-490A-4298-B979-5BBA22E13E5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21</Slides>
  <Notes>16</Notes>
  <HiddenSlides>0</HiddenSlides>
  <ScaleCrop>false</ScaleCrop>
  <HeadingPairs>
    <vt:vector size="4" baseType="variant">
      <vt:variant>
        <vt:lpstr>Theme</vt:lpstr>
      </vt:variant>
      <vt:variant>
        <vt:i4>2</vt:i4>
      </vt:variant>
      <vt:variant>
        <vt:lpstr>Slide Titles</vt:lpstr>
      </vt:variant>
      <vt:variant>
        <vt:i4>21</vt:i4>
      </vt:variant>
    </vt:vector>
  </HeadingPairs>
  <TitlesOfParts>
    <vt:vector size="23" baseType="lpstr">
      <vt:lpstr>Smith Theme White</vt:lpstr>
      <vt:lpstr>Smith Theme Blue</vt:lpstr>
      <vt:lpstr>Mobile Price Classification </vt:lpstr>
      <vt:lpstr>Contents</vt:lpstr>
      <vt:lpstr>Executive Summary</vt:lpstr>
      <vt:lpstr>Smartphone Industry</vt:lpstr>
      <vt:lpstr>Introduction of the New Smartphone Firm</vt:lpstr>
      <vt:lpstr>Data Description</vt:lpstr>
      <vt:lpstr>Data Description (Cont’d)</vt:lpstr>
      <vt:lpstr>Approach</vt:lpstr>
      <vt:lpstr>Approach – Feature Scaling</vt:lpstr>
      <vt:lpstr>Approach – Principal Component Analysis</vt:lpstr>
      <vt:lpstr>Model Results - Model Evaluation</vt:lpstr>
      <vt:lpstr>Model Results – Regression Coefficients</vt:lpstr>
      <vt:lpstr>Model Results - Principal Component Loadings</vt:lpstr>
      <vt:lpstr>Conclusion</vt:lpstr>
      <vt:lpstr>Thank You</vt:lpstr>
      <vt:lpstr>Q&amp;A</vt:lpstr>
      <vt:lpstr>Appendix</vt:lpstr>
      <vt:lpstr>Model Approach – Multinomial Logistic Regression</vt:lpstr>
      <vt:lpstr>Model Approach– Standard Scaler</vt:lpstr>
      <vt:lpstr>Model Results – Classification Report</vt:lpstr>
      <vt:lpstr>PowerPoint Presentation</vt:lpstr>
    </vt:vector>
  </TitlesOfParts>
  <Manager/>
  <Company>Smith School of Business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Jiali Fiona Bai</dc:creator>
  <cp:keywords/>
  <dc:description/>
  <cp:revision>1</cp:revision>
  <dcterms:created xsi:type="dcterms:W3CDTF">2020-07-27T18:24:57Z</dcterms:created>
  <dcterms:modified xsi:type="dcterms:W3CDTF">2022-05-28T15:45:47Z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0x010100B9F460725E695D468FB4EA78613189B3</vt:lpwstr>
  </property>
  <property fmtid="{D5CDD505-2E9C-101B-9397-08002B2CF9AE}" pid="3" name="MediaServiceImageTags">
    <vt:lpwstr/>
  </property>
</Properties>
</file>