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2" r:id="rId9"/>
    <p:sldId id="281"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8" d="100"/>
          <a:sy n="68" d="100"/>
        </p:scale>
        <p:origin x="138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nsuke ‎‎‎‎‎" userId="b513fa1e-2d0e-4785-9341-908e242f47b9" providerId="ADAL" clId="{E4520C43-E7D6-4FC7-A0E9-1D65DA7A86D1}"/>
    <pc:docChg chg="undo custSel modSld">
      <pc:chgData name="Shunsuke ‎‎‎‎‎" userId="b513fa1e-2d0e-4785-9341-908e242f47b9" providerId="ADAL" clId="{E4520C43-E7D6-4FC7-A0E9-1D65DA7A86D1}" dt="2023-05-03T19:52:09.841" v="51" actId="1035"/>
      <pc:docMkLst>
        <pc:docMk/>
      </pc:docMkLst>
      <pc:sldChg chg="addSp delSp modSp mod">
        <pc:chgData name="Shunsuke ‎‎‎‎‎" userId="b513fa1e-2d0e-4785-9341-908e242f47b9" providerId="ADAL" clId="{E4520C43-E7D6-4FC7-A0E9-1D65DA7A86D1}" dt="2023-05-03T19:52:09.841" v="51" actId="1035"/>
        <pc:sldMkLst>
          <pc:docMk/>
          <pc:sldMk cId="0" sldId="265"/>
        </pc:sldMkLst>
        <pc:picChg chg="add mod">
          <ac:chgData name="Shunsuke ‎‎‎‎‎" userId="b513fa1e-2d0e-4785-9341-908e242f47b9" providerId="ADAL" clId="{E4520C43-E7D6-4FC7-A0E9-1D65DA7A86D1}" dt="2023-05-03T19:52:09.841" v="51" actId="1035"/>
          <ac:picMkLst>
            <pc:docMk/>
            <pc:sldMk cId="0" sldId="265"/>
            <ac:picMk id="2" creationId="{5FD1BD78-A8CE-6C5B-65C9-4682C0FFBC43}"/>
          </ac:picMkLst>
        </pc:picChg>
        <pc:picChg chg="add del mod">
          <ac:chgData name="Shunsuke ‎‎‎‎‎" userId="b513fa1e-2d0e-4785-9341-908e242f47b9" providerId="ADAL" clId="{E4520C43-E7D6-4FC7-A0E9-1D65DA7A86D1}" dt="2023-05-03T19:51:05.700" v="47" actId="478"/>
          <ac:picMkLst>
            <pc:docMk/>
            <pc:sldMk cId="0" sldId="265"/>
            <ac:picMk id="1026" creationId="{5A27EF1E-7E6A-55FA-A424-4ACAE91EC827}"/>
          </ac:picMkLst>
        </pc:picChg>
        <pc:picChg chg="del mod">
          <ac:chgData name="Shunsuke ‎‎‎‎‎" userId="b513fa1e-2d0e-4785-9341-908e242f47b9" providerId="ADAL" clId="{E4520C43-E7D6-4FC7-A0E9-1D65DA7A86D1}" dt="2023-05-03T19:41:15.114" v="1" actId="478"/>
          <ac:picMkLst>
            <pc:docMk/>
            <pc:sldMk cId="0" sldId="265"/>
            <ac:picMk id="1034" creationId="{00000000-0000-0000-0000-000000000000}"/>
          </ac:picMkLst>
        </pc:picChg>
      </pc:sldChg>
      <pc:sldChg chg="addSp delSp modSp mod">
        <pc:chgData name="Shunsuke ‎‎‎‎‎" userId="b513fa1e-2d0e-4785-9341-908e242f47b9" providerId="ADAL" clId="{E4520C43-E7D6-4FC7-A0E9-1D65DA7A86D1}" dt="2023-05-03T19:50:59.297" v="42"/>
        <pc:sldMkLst>
          <pc:docMk/>
          <pc:sldMk cId="0" sldId="267"/>
        </pc:sldMkLst>
        <pc:spChg chg="mod">
          <ac:chgData name="Shunsuke ‎‎‎‎‎" userId="b513fa1e-2d0e-4785-9341-908e242f47b9" providerId="ADAL" clId="{E4520C43-E7D6-4FC7-A0E9-1D65DA7A86D1}" dt="2023-05-03T19:50:56.572" v="37" actId="1076"/>
          <ac:spMkLst>
            <pc:docMk/>
            <pc:sldMk cId="0" sldId="267"/>
            <ac:spMk id="3" creationId="{00000000-0000-0000-0000-000000000000}"/>
          </ac:spMkLst>
        </pc:spChg>
        <pc:spChg chg="add del">
          <ac:chgData name="Shunsuke ‎‎‎‎‎" userId="b513fa1e-2d0e-4785-9341-908e242f47b9" providerId="ADAL" clId="{E4520C43-E7D6-4FC7-A0E9-1D65DA7A86D1}" dt="2023-05-03T19:50:59.297" v="42"/>
          <ac:spMkLst>
            <pc:docMk/>
            <pc:sldMk cId="0" sldId="267"/>
            <ac:spMk id="4" creationId="{598E7305-505E-6302-FE30-8C9C39D004EC}"/>
          </ac:spMkLst>
        </pc:spChg>
        <pc:picChg chg="add del mod">
          <ac:chgData name="Shunsuke ‎‎‎‎‎" userId="b513fa1e-2d0e-4785-9341-908e242f47b9" providerId="ADAL" clId="{E4520C43-E7D6-4FC7-A0E9-1D65DA7A86D1}" dt="2023-05-03T19:50:58.789" v="41"/>
          <ac:picMkLst>
            <pc:docMk/>
            <pc:sldMk cId="0" sldId="267"/>
            <ac:picMk id="2052" creationId="{F9BEC253-7D2A-28D9-D0D4-059EB75B6E99}"/>
          </ac:picMkLst>
        </pc:picChg>
      </pc:sldChg>
    </pc:docChg>
  </pc:docChgLst>
  <pc:docChgLst>
    <pc:chgData name="Shunsuke ‎‎‎‎‎" userId="b513fa1e-2d0e-4785-9341-908e242f47b9" providerId="ADAL" clId="{D5AA6005-F808-4DD6-9AFA-C5AAC3B3D0CE}"/>
    <pc:docChg chg="custSel delSld modSld">
      <pc:chgData name="Shunsuke ‎‎‎‎‎" userId="b513fa1e-2d0e-4785-9341-908e242f47b9" providerId="ADAL" clId="{D5AA6005-F808-4DD6-9AFA-C5AAC3B3D0CE}" dt="2023-05-22T18:24:26.739" v="66" actId="20577"/>
      <pc:docMkLst>
        <pc:docMk/>
      </pc:docMkLst>
      <pc:sldChg chg="delSp modSp mod">
        <pc:chgData name="Shunsuke ‎‎‎‎‎" userId="b513fa1e-2d0e-4785-9341-908e242f47b9" providerId="ADAL" clId="{D5AA6005-F808-4DD6-9AFA-C5AAC3B3D0CE}" dt="2023-05-22T18:24:04.706" v="42" actId="478"/>
        <pc:sldMkLst>
          <pc:docMk/>
          <pc:sldMk cId="0" sldId="272"/>
        </pc:sldMkLst>
        <pc:spChg chg="mod">
          <ac:chgData name="Shunsuke ‎‎‎‎‎" userId="b513fa1e-2d0e-4785-9341-908e242f47b9" providerId="ADAL" clId="{D5AA6005-F808-4DD6-9AFA-C5AAC3B3D0CE}" dt="2023-05-22T18:23:56.407" v="40" actId="20577"/>
          <ac:spMkLst>
            <pc:docMk/>
            <pc:sldMk cId="0" sldId="272"/>
            <ac:spMk id="3" creationId="{00000000-0000-0000-0000-000000000000}"/>
          </ac:spMkLst>
        </pc:spChg>
        <pc:spChg chg="del">
          <ac:chgData name="Shunsuke ‎‎‎‎‎" userId="b513fa1e-2d0e-4785-9341-908e242f47b9" providerId="ADAL" clId="{D5AA6005-F808-4DD6-9AFA-C5AAC3B3D0CE}" dt="2023-05-22T18:24:02.101" v="41" actId="478"/>
          <ac:spMkLst>
            <pc:docMk/>
            <pc:sldMk cId="0" sldId="272"/>
            <ac:spMk id="7" creationId="{C8E2A3F3-754F-4CFB-AC84-70AB25D0FDEF}"/>
          </ac:spMkLst>
        </pc:spChg>
        <pc:spChg chg="del">
          <ac:chgData name="Shunsuke ‎‎‎‎‎" userId="b513fa1e-2d0e-4785-9341-908e242f47b9" providerId="ADAL" clId="{D5AA6005-F808-4DD6-9AFA-C5AAC3B3D0CE}" dt="2023-05-22T18:24:04.706" v="42" actId="478"/>
          <ac:spMkLst>
            <pc:docMk/>
            <pc:sldMk cId="0" sldId="272"/>
            <ac:spMk id="8" creationId="{E00116D1-C860-4D51-8137-09F94BF3CA1C}"/>
          </ac:spMkLst>
        </pc:spChg>
      </pc:sldChg>
      <pc:sldChg chg="modSp mod">
        <pc:chgData name="Shunsuke ‎‎‎‎‎" userId="b513fa1e-2d0e-4785-9341-908e242f47b9" providerId="ADAL" clId="{D5AA6005-F808-4DD6-9AFA-C5AAC3B3D0CE}" dt="2023-05-22T18:24:26.739" v="66" actId="20577"/>
        <pc:sldMkLst>
          <pc:docMk/>
          <pc:sldMk cId="0" sldId="275"/>
        </pc:sldMkLst>
        <pc:spChg chg="mod">
          <ac:chgData name="Shunsuke ‎‎‎‎‎" userId="b513fa1e-2d0e-4785-9341-908e242f47b9" providerId="ADAL" clId="{D5AA6005-F808-4DD6-9AFA-C5AAC3B3D0CE}" dt="2023-05-22T18:24:26.739" v="66" actId="20577"/>
          <ac:spMkLst>
            <pc:docMk/>
            <pc:sldMk cId="0" sldId="275"/>
            <ac:spMk id="7" creationId="{8B57E435-A87B-422E-9A18-E151E0D54DA1}"/>
          </ac:spMkLst>
        </pc:spChg>
      </pc:sldChg>
      <pc:sldChg chg="del">
        <pc:chgData name="Shunsuke ‎‎‎‎‎" userId="b513fa1e-2d0e-4785-9341-908e242f47b9" providerId="ADAL" clId="{D5AA6005-F808-4DD6-9AFA-C5AAC3B3D0CE}" dt="2023-05-22T18:22:09.323" v="0" actId="2696"/>
        <pc:sldMkLst>
          <pc:docMk/>
          <pc:sldMk cId="3569010666"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5/30/2023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_P._J._Abdul_Kalam" TargetMode="External"/><Relationship Id="rId2" Type="http://schemas.openxmlformats.org/officeDocument/2006/relationships/hyperlink" Target="https://en.wikipedia.org/wiki/List_of_awards_and_honours_received_by_A._P._J._Abdul_Kalam" TargetMode="External"/><Relationship Id="rId1" Type="http://schemas.openxmlformats.org/officeDocument/2006/relationships/slideLayout" Target="../slideLayouts/slideLayout3.xml"/><Relationship Id="rId6" Type="http://schemas.openxmlformats.org/officeDocument/2006/relationships/hyperlink" Target="https://www.thefamouspeople.com/profiles/a-p-j-abdul-kalam-590.php" TargetMode="External"/><Relationship Id="rId5" Type="http://schemas.openxmlformats.org/officeDocument/2006/relationships/hyperlink" Target="https://www.britannica.com/biography/A-P-J-Abdul-Kalam" TargetMode="External"/><Relationship Id="rId4" Type="http://schemas.openxmlformats.org/officeDocument/2006/relationships/hyperlink" Target="https://learn.culturalindia.net/a-p-j-abdul-kalam.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   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46824"/>
          </a:xfrm>
          <a:prstGeom prst="rect">
            <a:avLst/>
          </a:prstGeom>
          <a:solidFill>
            <a:schemeClr val="accent6">
              <a:lumMod val="60000"/>
              <a:lumOff val="40000"/>
            </a:schemeClr>
          </a:solidFill>
        </p:spPr>
        <p:txBody>
          <a:bodyPr wrap="square" rtlCol="0">
            <a:spAutoFit/>
          </a:bodyPr>
          <a:lstStyle/>
          <a:p>
            <a:r>
              <a:rPr lang="en-US" sz="1700" dirty="0">
                <a:latin typeface="Times New Roman" panose="02020603050405020304" pitchFamily="18" charset="0"/>
                <a:cs typeface="Times New Roman" panose="02020603050405020304" pitchFamily="18" charset="0"/>
              </a:rPr>
              <a:t>Team Details:</a:t>
            </a:r>
          </a:p>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Kartik Thakur              2210991760</a:t>
            </a:r>
          </a:p>
          <a:p>
            <a:r>
              <a:rPr lang="en-US" sz="1700" b="1" dirty="0">
                <a:latin typeface="Times New Roman" panose="02020603050405020304" pitchFamily="18" charset="0"/>
                <a:cs typeface="Times New Roman" panose="02020603050405020304" pitchFamily="18" charset="0"/>
              </a:rPr>
              <a:t>Ishaan Singla	      2210992582</a:t>
            </a:r>
          </a:p>
          <a:p>
            <a:r>
              <a:rPr lang="en-US" sz="1700" b="1" dirty="0">
                <a:latin typeface="Times New Roman" panose="02020603050405020304" pitchFamily="18" charset="0"/>
                <a:cs typeface="Times New Roman" panose="02020603050405020304" pitchFamily="18" charset="0"/>
              </a:rPr>
              <a:t>Kartik Sharma	      2210991759</a:t>
            </a:r>
          </a:p>
          <a:p>
            <a:r>
              <a:rPr lang="en-US" sz="1700" b="1" dirty="0">
                <a:latin typeface="Times New Roman" panose="02020603050405020304" pitchFamily="18" charset="0"/>
                <a:cs typeface="Times New Roman" panose="02020603050405020304" pitchFamily="18" charset="0"/>
              </a:rPr>
              <a:t>Kartik Sharma	      2210991758</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itchFamily="18" charset="0"/>
              </a:rPr>
              <a:t>Faculty Coordinator: </a:t>
            </a:r>
            <a:endParaRPr lang="en-US" sz="1700" dirty="0">
              <a:solidFill>
                <a:schemeClr val="bg1"/>
              </a:solidFill>
              <a:latin typeface="Times New Roman" panose="02020603050405020304" pitchFamily="18" charset="0"/>
              <a:cs typeface="Times New Roman" panose="02020603050405020304" pitchFamily="18" charset="0"/>
            </a:endParaRPr>
          </a:p>
          <a:p>
            <a:endParaRPr lang="en-US" sz="17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37084" y="1772816"/>
            <a:ext cx="8136904" cy="3693319"/>
          </a:xfrm>
          <a:prstGeom prst="rect">
            <a:avLst/>
          </a:prstGeom>
        </p:spPr>
        <p:txBody>
          <a:bodyPr wrap="square">
            <a:spAutoFit/>
          </a:bodyPr>
          <a:lstStyle/>
          <a:p>
            <a:r>
              <a:rPr lang="en-US" dirty="0">
                <a:latin typeface="Times New Roman" pitchFamily="18" charset="0"/>
                <a:cs typeface="Times New Roman" pitchFamily="18" charset="0"/>
              </a:rPr>
              <a:t>In conclusion, the Tribute Page project provides an opportunity to honor and celebrate the life and achievements of a person who has made a significant impact in their field or community. By building a well-designed and engaging tribute page, we can create a lasting and memorable tribute that inspires and educates others.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Throughout the project, we can utilize a range of web development tools and techniques to create a tribute page that is visually appealing, interactive, and informative.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Ultimately, the Tribute Page project is a chance to showcase our web development skills and creativity while paying tribute to a deserving individual. It can be a rewarding and meaningful project that provides an opportunity to learn new skills, showcase our work, and create something that has a positive impact on others.</a:t>
            </a:r>
          </a:p>
        </p:txBody>
      </p:sp>
      <p:sp>
        <p:nvSpPr>
          <p:cNvPr id="4" name="TextBox 3">
            <a:extLst>
              <a:ext uri="{FF2B5EF4-FFF2-40B4-BE49-F238E27FC236}">
                <a16:creationId xmlns:a16="http://schemas.microsoft.com/office/drawing/2014/main" id="{56B8F8B6-BD7F-43F6-A733-0AC65DE75B2D}"/>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0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0A61EA2A-9C16-4F6F-8B7B-17B585ABF9F2}"/>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B7CBEC-BF4D-4E21-8982-C2E25AEE9BA8}"/>
              </a:ext>
            </a:extLst>
          </p:cNvPr>
          <p:cNvSpPr txBox="1"/>
          <p:nvPr/>
        </p:nvSpPr>
        <p:spPr>
          <a:xfrm>
            <a:off x="397372" y="2086353"/>
            <a:ext cx="7845300" cy="4247317"/>
          </a:xfrm>
          <a:prstGeom prst="rect">
            <a:avLst/>
          </a:prstGeom>
          <a:noFill/>
        </p:spPr>
        <p:txBody>
          <a:bodyPr wrap="square" rtlCol="0">
            <a:spAutoFit/>
          </a:bodyPr>
          <a:lstStyle/>
          <a:p>
            <a:pPr marL="342900" indent="-342900">
              <a:buFont typeface="Arial" panose="020B0604020202020204" pitchFamily="34" charset="0"/>
              <a:buChar char="•"/>
            </a:pPr>
            <a:r>
              <a:rPr lang="en-IN" dirty="0">
                <a:hlinkClick r:id="rId2"/>
              </a:rPr>
              <a:t>https://en.wikipedia.org/wiki/List_of_awards_and_honours_received_by_A._P._J._Abdul_Kalam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3"/>
              </a:rPr>
              <a:t>https://en.wikipedia.org/wiki/A._P._J._Abdul_Kalam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4"/>
              </a:rPr>
              <a:t>https://learn.culturalindia.net/a-p-j-abdul-kalam.html</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5"/>
              </a:rPr>
              <a:t>https://www.britannica.com/biography/A-P-J-Abdul-Kalam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6"/>
              </a:rPr>
              <a:t>https://www.thefamouspeople.com/profiles/a-p-j-abdul-kalam-590.php</a:t>
            </a:r>
            <a:endParaRPr lang="en-IN" dirty="0"/>
          </a:p>
          <a:p>
            <a:endParaRPr lang="en-IN" dirty="0"/>
          </a:p>
          <a:p>
            <a:endParaRPr lang="en-IN" dirty="0"/>
          </a:p>
          <a:p>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0" descr="Thank you cards Images | Free Vectors, Stock Photos &amp; PSD">
            <a:extLst>
              <a:ext uri="{FF2B5EF4-FFF2-40B4-BE49-F238E27FC236}">
                <a16:creationId xmlns:a16="http://schemas.microsoft.com/office/drawing/2014/main" id="{5FD1BD78-A8CE-6C5B-65C9-4682C0FFBC43}"/>
              </a:ext>
            </a:extLst>
          </p:cNvPr>
          <p:cNvPicPr>
            <a:picLocks noChangeAspect="1" noChangeArrowheads="1"/>
          </p:cNvPicPr>
          <p:nvPr/>
        </p:nvPicPr>
        <p:blipFill>
          <a:blip r:embed="rId2" cstate="print"/>
          <a:srcRect/>
          <a:stretch>
            <a:fillRect/>
          </a:stretch>
        </p:blipFill>
        <p:spPr bwMode="auto">
          <a:xfrm>
            <a:off x="0" y="83671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940088"/>
          </a:xfrm>
          <a:prstGeom prst="rect">
            <a:avLst/>
          </a:prstGeom>
          <a:noFill/>
        </p:spPr>
        <p:txBody>
          <a:bodyPr wrap="square" rtlCol="0">
            <a:spAutoFit/>
          </a:bodyPr>
          <a:lstStyle/>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Content                                                 Page Number</a:t>
            </a:r>
          </a:p>
          <a:p>
            <a:r>
              <a:rPr lang="en-US" sz="2000" dirty="0">
                <a:latin typeface="Times New Roman" pitchFamily="18" charset="0"/>
                <a:cs typeface="Times New Roman" pitchFamily="18" charset="0"/>
              </a:rPr>
              <a:t>                                           </a:t>
            </a:r>
          </a:p>
          <a:p>
            <a:pPr marL="514350" indent="-514350">
              <a:buFont typeface="+mj-lt"/>
              <a:buAutoNum type="arabicPeriod"/>
            </a:pPr>
            <a:r>
              <a:rPr lang="en-US" sz="2000" dirty="0">
                <a:latin typeface="Times New Roman" pitchFamily="18" charset="0"/>
                <a:cs typeface="Times New Roman" pitchFamily="18" charset="0"/>
              </a:rPr>
              <a:t>Introduction                                                     1</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Problem Statement		                       2</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Technical Details			         3</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Key Features 		                       4</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Project Highlights			         5</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Development Process			         6</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Conclusion	                                                    7</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References/Links used		         8	</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75973"/>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F5041F9-FFDE-4477-9D7B-75B51B42399E}"/>
              </a:ext>
            </a:extLst>
          </p:cNvPr>
          <p:cNvSpPr txBox="1"/>
          <p:nvPr/>
        </p:nvSpPr>
        <p:spPr>
          <a:xfrm>
            <a:off x="745094" y="2132856"/>
            <a:ext cx="7704856"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tribute page of Dr. APJ Abdul Kalam. The page honors the life and legacy of this renowned Indian scientist and politician who served as the 11th President of India from 2002 to 2007. The page includes information about Dr. Kalam's early life, education, career and achievements .Using HTML and CSS designed an attractive layout and  incorporated images to create an engaging and informative user experience.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Throughout this presentation, We'll take you through the different sections of the tribute page and explain the design choices and coding techniques we used. We hope you enjoy learning about Dr. Kalam and the project we created in his honor.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A615BC-E9D1-45F1-AD48-6087BC0C2741}"/>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2274838"/>
            <a:ext cx="8136904" cy="2308324"/>
          </a:xfrm>
          <a:prstGeom prst="rect">
            <a:avLst/>
          </a:prstGeom>
        </p:spPr>
        <p:txBody>
          <a:bodyPr wrap="square">
            <a:spAutoFit/>
          </a:bodyPr>
          <a:lstStyle/>
          <a:p>
            <a:r>
              <a:rPr lang="en-US" dirty="0">
                <a:latin typeface="Times New Roman" pitchFamily="18" charset="0"/>
                <a:cs typeface="Times New Roman" pitchFamily="18" charset="0"/>
              </a:rPr>
              <a:t>"In today's fast-paced  world, it can be easy to lose sight of the individuals who have made a significant impact on our society. Many people, especially younger generations, may not be aware of the contributions and achievements of important historical figures, and may therefore lack the inspiration and guidance that such figures can provide. This project aims to address this problem by creating a tribute page that celebrates the life and legacy of </a:t>
            </a:r>
            <a:r>
              <a:rPr lang="en-US" b="1" dirty="0">
                <a:latin typeface="Times New Roman" pitchFamily="18" charset="0"/>
                <a:cs typeface="Times New Roman" pitchFamily="18" charset="0"/>
              </a:rPr>
              <a:t>Dr. APJ Abdul Kalam</a:t>
            </a:r>
            <a:r>
              <a:rPr lang="en-US" dirty="0">
                <a:latin typeface="Times New Roman" pitchFamily="18" charset="0"/>
                <a:cs typeface="Times New Roman" pitchFamily="18" charset="0"/>
              </a:rPr>
              <a:t>, a remarkable scientist and politician whose vision and leadership continue to inspire people around the world."</a:t>
            </a:r>
          </a:p>
        </p:txBody>
      </p:sp>
      <p:sp>
        <p:nvSpPr>
          <p:cNvPr id="6" name="TextBox 5">
            <a:extLst>
              <a:ext uri="{FF2B5EF4-FFF2-40B4-BE49-F238E27FC236}">
                <a16:creationId xmlns:a16="http://schemas.microsoft.com/office/drawing/2014/main" id="{08A9A994-8675-4963-8987-3FE40D999A26}"/>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845423"/>
            <a:ext cx="8136904" cy="7294305"/>
          </a:xfrm>
          <a:prstGeom prst="rect">
            <a:avLst/>
          </a:prstGeom>
        </p:spPr>
        <p:txBody>
          <a:bodyPr wrap="square">
            <a:spAutoFit/>
          </a:bodyPr>
          <a:lstStyle/>
          <a:p>
            <a:r>
              <a:rPr lang="en-US" dirty="0">
                <a:latin typeface="Times New Roman" pitchFamily="18" charset="0"/>
                <a:cs typeface="Times New Roman" pitchFamily="18" charset="0"/>
              </a:rPr>
              <a:t>Software used : -</a:t>
            </a:r>
          </a:p>
          <a:p>
            <a:pPr marL="1200150" lvl="2" indent="-285750">
              <a:buFont typeface="Arial" panose="020B0604020202020204" pitchFamily="34" charset="0"/>
              <a:buChar char="•"/>
            </a:pPr>
            <a:r>
              <a:rPr lang="en-US" dirty="0">
                <a:latin typeface="Times New Roman" pitchFamily="18" charset="0"/>
                <a:cs typeface="Times New Roman" pitchFamily="18" charset="0"/>
              </a:rPr>
              <a:t>VS Code (for coding)</a:t>
            </a:r>
          </a:p>
          <a:p>
            <a:r>
              <a:rPr lang="en-US" dirty="0">
                <a:latin typeface="Times New Roman" pitchFamily="18" charset="0"/>
                <a:cs typeface="Times New Roman" pitchFamily="18" charset="0"/>
              </a:rPr>
              <a:t>		VS Code extensions used </a:t>
            </a:r>
          </a:p>
          <a:p>
            <a:pPr marL="3028950" lvl="6" indent="-285750">
              <a:buFont typeface="Wingdings" panose="05000000000000000000" pitchFamily="2" charset="2"/>
              <a:buChar char="q"/>
            </a:pPr>
            <a:r>
              <a:rPr lang="en-US" dirty="0">
                <a:latin typeface="Times New Roman" pitchFamily="18" charset="0"/>
                <a:cs typeface="Times New Roman" pitchFamily="18" charset="0"/>
              </a:rPr>
              <a:t>Live Server (for live update of output)	</a:t>
            </a:r>
          </a:p>
          <a:p>
            <a:pPr marL="3028950" lvl="6" indent="-285750">
              <a:buFont typeface="Wingdings" panose="05000000000000000000" pitchFamily="2" charset="2"/>
              <a:buChar char="q"/>
            </a:pPr>
            <a:r>
              <a:rPr lang="en-US" dirty="0">
                <a:latin typeface="Times New Roman" pitchFamily="18" charset="0"/>
                <a:cs typeface="Times New Roman" pitchFamily="18" charset="0"/>
              </a:rPr>
              <a:t>Prettier</a:t>
            </a:r>
          </a:p>
          <a:p>
            <a:pPr marL="1200150" lvl="2" indent="-285750">
              <a:buFont typeface="Arial" panose="020B0604020202020204" pitchFamily="34" charset="0"/>
              <a:buChar char="•"/>
            </a:pPr>
            <a:r>
              <a:rPr lang="en-US" dirty="0">
                <a:latin typeface="Times New Roman" pitchFamily="18" charset="0"/>
                <a:cs typeface="Times New Roman" pitchFamily="18" charset="0"/>
              </a:rPr>
              <a:t>Chrome / Microsoft edge (for running the code)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Language used </a:t>
            </a:r>
          </a:p>
          <a:p>
            <a:r>
              <a:rPr lang="en-US" dirty="0">
                <a:latin typeface="Times New Roman" pitchFamily="18" charset="0"/>
                <a:cs typeface="Times New Roman" pitchFamily="18" charset="0"/>
              </a:rPr>
              <a:t>	</a:t>
            </a:r>
          </a:p>
          <a:p>
            <a:pPr marL="1200150" lvl="2" indent="-285750">
              <a:buFont typeface="Arial" panose="020B0604020202020204" pitchFamily="34" charset="0"/>
              <a:buChar char="•"/>
            </a:pPr>
            <a:r>
              <a:rPr lang="en-US" dirty="0">
                <a:latin typeface="Times New Roman" pitchFamily="18" charset="0"/>
                <a:cs typeface="Times New Roman" pitchFamily="18" charset="0"/>
              </a:rPr>
              <a:t>Built using HTML, CSS </a:t>
            </a:r>
            <a:r>
              <a:rPr lang="en-US" dirty="0" err="1">
                <a:latin typeface="Times New Roman" pitchFamily="18" charset="0"/>
                <a:cs typeface="Times New Roman" pitchFamily="18" charset="0"/>
              </a:rPr>
              <a:t>amd</a:t>
            </a:r>
            <a:r>
              <a:rPr lang="en-US" dirty="0">
                <a:latin typeface="Times New Roman" pitchFamily="18" charset="0"/>
                <a:cs typeface="Times New Roman" pitchFamily="18" charset="0"/>
              </a:rPr>
              <a:t> Java-script. Html (Hyper Text Markup Language) is used to create the structure and content of web page. CSS (Cascading Style Sheets) is a style sheet language used to describe the presentation and layout of web pages.</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HTML files contain content and structure of each page.</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CSS will control the appearance and layout of the pages.</a:t>
            </a:r>
          </a:p>
          <a:p>
            <a:pPr marL="1200150" lvl="2" indent="-285750">
              <a:buFont typeface="Arial" panose="020B0604020202020204" pitchFamily="34" charset="0"/>
              <a:buChar char="•"/>
            </a:pPr>
            <a:r>
              <a:rPr lang="en-US" dirty="0">
                <a:latin typeface="Times New Roman" pitchFamily="18" charset="0"/>
                <a:cs typeface="Times New Roman" pitchFamily="18" charset="0"/>
              </a:rPr>
              <a:t>•	JavaScript is a light-weight object-oriented programming language that is used by several websites for scripting the webpages. It is an interpreted, full-fledged programming language. JavaScript enables dynamic interactivity on websites when it is applied to an HTML</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9" name="TextBox 8">
            <a:extLst>
              <a:ext uri="{FF2B5EF4-FFF2-40B4-BE49-F238E27FC236}">
                <a16:creationId xmlns:a16="http://schemas.microsoft.com/office/drawing/2014/main" id="{6C3951CA-4F9C-46B4-A174-B87A5126747A}"/>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TextBox 3">
            <a:extLst>
              <a:ext uri="{FF2B5EF4-FFF2-40B4-BE49-F238E27FC236}">
                <a16:creationId xmlns:a16="http://schemas.microsoft.com/office/drawing/2014/main" id="{806AA8E3-AA8A-420C-ADE0-38283475DFEF}"/>
              </a:ext>
            </a:extLst>
          </p:cNvPr>
          <p:cNvSpPr txBox="1"/>
          <p:nvPr/>
        </p:nvSpPr>
        <p:spPr>
          <a:xfrm>
            <a:off x="416496" y="1052736"/>
            <a:ext cx="8352928" cy="5355312"/>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Navigation bar</a:t>
            </a:r>
            <a:r>
              <a:rPr lang="en-US" dirty="0">
                <a:latin typeface="Times New Roman" panose="02020603050405020304" pitchFamily="18" charset="0"/>
                <a:cs typeface="Times New Roman" panose="02020603050405020304" pitchFamily="18" charset="0"/>
              </a:rPr>
              <a:t> that allows users to easily access different sections of the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Multimedia content</a:t>
            </a:r>
            <a:r>
              <a:rPr lang="en-US" dirty="0">
                <a:latin typeface="Times New Roman" panose="02020603050405020304" pitchFamily="18" charset="0"/>
                <a:cs typeface="Times New Roman" panose="02020603050405020304" pitchFamily="18" charset="0"/>
              </a:rPr>
              <a:t>, such as images and videos, that enrich the presentation of information.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Interactive elements</a:t>
            </a:r>
            <a:r>
              <a:rPr lang="en-US" dirty="0">
                <a:latin typeface="Times New Roman" panose="02020603050405020304" pitchFamily="18" charset="0"/>
                <a:cs typeface="Times New Roman" panose="02020603050405020304" pitchFamily="18" charset="0"/>
              </a:rPr>
              <a:t>, such as buttons and hover effects, that enhance the user experience.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Use of appropriate fonts, colors, and visual design</a:t>
            </a:r>
            <a:r>
              <a:rPr lang="en-US" dirty="0">
                <a:latin typeface="Times New Roman" panose="02020603050405020304" pitchFamily="18" charset="0"/>
                <a:cs typeface="Times New Roman" panose="02020603050405020304" pitchFamily="18" charset="0"/>
              </a:rPr>
              <a:t> choices that align with the theme and tone of the tribute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Well-structured layout</a:t>
            </a:r>
            <a:r>
              <a:rPr lang="en-US" dirty="0">
                <a:latin typeface="Times New Roman" panose="02020603050405020304" pitchFamily="18" charset="0"/>
                <a:cs typeface="Times New Roman" panose="02020603050405020304" pitchFamily="18" charset="0"/>
              </a:rPr>
              <a:t> that organizes information into meaningful sections and makes it easy to read and understand.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Accurate and well-researched content</a:t>
            </a:r>
            <a:r>
              <a:rPr lang="en-US" dirty="0">
                <a:latin typeface="Times New Roman" panose="02020603050405020304" pitchFamily="18" charset="0"/>
                <a:cs typeface="Times New Roman" panose="02020603050405020304" pitchFamily="18" charset="0"/>
              </a:rPr>
              <a:t> that provides an informative and engaging tribute to the person or entity being honored.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Optimized page loading </a:t>
            </a:r>
            <a:r>
              <a:rPr lang="en-US" dirty="0">
                <a:latin typeface="Times New Roman" panose="02020603050405020304" pitchFamily="18" charset="0"/>
                <a:cs typeface="Times New Roman" panose="02020603050405020304" pitchFamily="18" charset="0"/>
              </a:rPr>
              <a:t>speed and performance to ensure a seamless user experience.</a:t>
            </a:r>
          </a:p>
        </p:txBody>
      </p:sp>
      <p:sp>
        <p:nvSpPr>
          <p:cNvPr id="5" name="TextBox 4">
            <a:extLst>
              <a:ext uri="{FF2B5EF4-FFF2-40B4-BE49-F238E27FC236}">
                <a16:creationId xmlns:a16="http://schemas.microsoft.com/office/drawing/2014/main" id="{01D90AE4-55CF-4733-A723-98CCC90F8173}"/>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7" name="TextBox 6">
            <a:extLst>
              <a:ext uri="{FF2B5EF4-FFF2-40B4-BE49-F238E27FC236}">
                <a16:creationId xmlns:a16="http://schemas.microsoft.com/office/drawing/2014/main" id="{8B57E435-A87B-422E-9A18-E151E0D54DA1}"/>
              </a:ext>
            </a:extLst>
          </p:cNvPr>
          <p:cNvSpPr txBox="1"/>
          <p:nvPr/>
        </p:nvSpPr>
        <p:spPr>
          <a:xfrm>
            <a:off x="467544" y="1225689"/>
            <a:ext cx="8064896" cy="563231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Interactive elements:</a:t>
            </a:r>
            <a:r>
              <a:rPr lang="en-IN" dirty="0">
                <a:latin typeface="Times New Roman" panose="02020603050405020304" pitchFamily="18" charset="0"/>
                <a:cs typeface="Times New Roman" panose="02020603050405020304" pitchFamily="18" charset="0"/>
              </a:rPr>
              <a:t> The project includes interactive elements such as buttons, hover effects, and transitions that enhance the user experience and make the tribute page more engaging.</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Code quality:</a:t>
            </a:r>
            <a:r>
              <a:rPr lang="en-US" dirty="0">
                <a:latin typeface="Times New Roman" panose="02020603050405020304" pitchFamily="18" charset="0"/>
                <a:cs typeface="Times New Roman" panose="02020603050405020304" pitchFamily="18" charset="0"/>
              </a:rPr>
              <a:t> The project demonstrates good coding practices, such as clean and organized code structure, proper use of HTML, CSS , </a:t>
            </a:r>
            <a:r>
              <a:rPr lang="en-US" dirty="0" err="1">
                <a:latin typeface="Times New Roman" panose="02020603050405020304" pitchFamily="18" charset="0"/>
                <a:cs typeface="Times New Roman" panose="02020603050405020304" pitchFamily="18" charset="0"/>
              </a:rPr>
              <a:t>japascript</a:t>
            </a:r>
            <a:r>
              <a:rPr lang="en-US" dirty="0">
                <a:latin typeface="Times New Roman" panose="02020603050405020304" pitchFamily="18" charset="0"/>
                <a:cs typeface="Times New Roman" panose="02020603050405020304" pitchFamily="18" charset="0"/>
              </a:rPr>
              <a:t> and adherence to web development best practices.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Attention to detail:</a:t>
            </a:r>
            <a:r>
              <a:rPr lang="en-US" dirty="0">
                <a:latin typeface="Times New Roman" panose="02020603050405020304" pitchFamily="18" charset="0"/>
                <a:cs typeface="Times New Roman" panose="02020603050405020304" pitchFamily="18" charset="0"/>
              </a:rPr>
              <a:t> The project showcases a focus on the details, such as appropriate use of fonts, colors, and visual.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Google Fonts :</a:t>
            </a:r>
            <a:r>
              <a:rPr lang="en-US" dirty="0">
                <a:latin typeface="Times New Roman" panose="02020603050405020304" pitchFamily="18" charset="0"/>
                <a:cs typeface="Times New Roman" panose="02020603050405020304" pitchFamily="18" charset="0"/>
              </a:rPr>
              <a:t> Visually appealing fonts that are not commonly available on most users' devices.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Multimedia content:</a:t>
            </a:r>
            <a:r>
              <a:rPr lang="en-US" dirty="0">
                <a:latin typeface="Times New Roman" panose="02020603050405020304" pitchFamily="18" charset="0"/>
                <a:cs typeface="Times New Roman" panose="02020603050405020304" pitchFamily="18" charset="0"/>
              </a:rPr>
              <a:t> The project incorporates multimedia content such as images and videos that help to tell the story of the person being honored and bring the tribute page to life.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45F278-5D64-4197-B1D6-A8907AF1EC50}"/>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2E3BCA-04AA-4913-B0F8-7A44704B9FF2}"/>
              </a:ext>
            </a:extLst>
          </p:cNvPr>
          <p:cNvSpPr txBox="1"/>
          <p:nvPr/>
        </p:nvSpPr>
        <p:spPr>
          <a:xfrm>
            <a:off x="395536" y="116632"/>
            <a:ext cx="4600134" cy="584775"/>
          </a:xfrm>
          <a:prstGeom prst="rect">
            <a:avLst/>
          </a:prstGeom>
          <a:noFill/>
        </p:spPr>
        <p:txBody>
          <a:bodyPr wrap="square">
            <a:spAutoFit/>
          </a:bodyPr>
          <a:lstStyle/>
          <a:p>
            <a:r>
              <a:rPr lang="en-US" sz="3200" dirty="0">
                <a:latin typeface="Times New Roman" pitchFamily="18" charset="0"/>
                <a:cs typeface="Times New Roman" pitchFamily="18" charset="0"/>
              </a:rPr>
              <a:t>Development Process</a:t>
            </a:r>
          </a:p>
        </p:txBody>
      </p:sp>
      <p:sp>
        <p:nvSpPr>
          <p:cNvPr id="11" name="TextBox 10">
            <a:extLst>
              <a:ext uri="{FF2B5EF4-FFF2-40B4-BE49-F238E27FC236}">
                <a16:creationId xmlns:a16="http://schemas.microsoft.com/office/drawing/2014/main" id="{03FFB55B-2758-49F2-81C1-3CECC46DD055}"/>
              </a:ext>
            </a:extLst>
          </p:cNvPr>
          <p:cNvSpPr txBox="1"/>
          <p:nvPr/>
        </p:nvSpPr>
        <p:spPr>
          <a:xfrm>
            <a:off x="575556" y="1700808"/>
            <a:ext cx="7992888" cy="4619854"/>
          </a:xfrm>
          <a:prstGeom prst="rect">
            <a:avLst/>
          </a:prstGeom>
          <a:noFill/>
        </p:spPr>
        <p:txBody>
          <a:bodyPr wrap="square">
            <a:spAutoFit/>
          </a:bodyPr>
          <a:lstStyle/>
          <a:p>
            <a:pPr marL="342900" indent="-342900" algn="l">
              <a:lnSpc>
                <a:spcPct val="150000"/>
              </a:lnSpc>
              <a:buFont typeface="+mj-lt"/>
              <a:buAutoNum type="arabicPeriod"/>
            </a:pPr>
            <a:r>
              <a:rPr lang="en-US" b="1" dirty="0"/>
              <a:t>Requirement Analysis:</a:t>
            </a:r>
            <a:r>
              <a:rPr lang="en-US" dirty="0"/>
              <a:t> Gathered the project requirements and defined the scope and objectives.</a:t>
            </a:r>
          </a:p>
          <a:p>
            <a:pPr marL="342900" indent="-342900" algn="l">
              <a:lnSpc>
                <a:spcPct val="150000"/>
              </a:lnSpc>
              <a:buFont typeface="+mj-lt"/>
              <a:buAutoNum type="arabicPeriod"/>
            </a:pPr>
            <a:r>
              <a:rPr lang="en-US" b="1" dirty="0"/>
              <a:t>Design and Wireframing: </a:t>
            </a:r>
            <a:r>
              <a:rPr lang="en-US" dirty="0"/>
              <a:t>Created wireframes and visual designs to plan the layout and user interface.</a:t>
            </a:r>
          </a:p>
          <a:p>
            <a:pPr marL="342900" indent="-342900" algn="l">
              <a:lnSpc>
                <a:spcPct val="150000"/>
              </a:lnSpc>
              <a:buFont typeface="+mj-lt"/>
              <a:buAutoNum type="arabicPeriod"/>
            </a:pPr>
            <a:r>
              <a:rPr lang="en-US" b="1" dirty="0"/>
              <a:t>Front-end Development: </a:t>
            </a:r>
            <a:r>
              <a:rPr lang="en-US" dirty="0"/>
              <a:t>Implemented the project using HTML, CSS, and JavaScript to create the web pages and interactive features.</a:t>
            </a:r>
          </a:p>
          <a:p>
            <a:pPr marL="342900" indent="-342900" algn="l">
              <a:lnSpc>
                <a:spcPct val="150000"/>
              </a:lnSpc>
              <a:buFont typeface="+mj-lt"/>
              <a:buAutoNum type="arabicPeriod"/>
            </a:pPr>
            <a:r>
              <a:rPr lang="en-US" b="1" dirty="0"/>
              <a:t>Content Creation: </a:t>
            </a:r>
            <a:r>
              <a:rPr lang="en-US" dirty="0"/>
              <a:t>Gathered information, images, and multimedia content for each personality to present comprehensive profiles.</a:t>
            </a:r>
          </a:p>
          <a:p>
            <a:pPr marL="342900" indent="-342900" algn="l">
              <a:lnSpc>
                <a:spcPct val="150000"/>
              </a:lnSpc>
              <a:buFont typeface="+mj-lt"/>
              <a:buAutoNum type="arabicPeriod"/>
            </a:pPr>
            <a:r>
              <a:rPr lang="en-US" b="1" dirty="0"/>
              <a:t>Testing and Bug Fixing:</a:t>
            </a:r>
            <a:r>
              <a:rPr lang="en-US" dirty="0"/>
              <a:t> Conducted thorough testing to ensure the functionality and responsiveness of the project across different devices and browsers.</a:t>
            </a:r>
            <a:endParaRPr lang="en-US" b="1" dirty="0"/>
          </a:p>
          <a:p>
            <a:pPr marL="342900" indent="-342900" algn="l">
              <a:lnSpc>
                <a:spcPct val="150000"/>
              </a:lnSpc>
              <a:buFont typeface="+mj-lt"/>
              <a:buAutoNum type="arabicPeriod"/>
            </a:pPr>
            <a:r>
              <a:rPr lang="en-US" b="1" dirty="0"/>
              <a:t>Deployment:</a:t>
            </a:r>
            <a:r>
              <a:rPr lang="en-US" dirty="0"/>
              <a:t> Hosted the project on a web server to make it accessible to users.</a:t>
            </a:r>
          </a:p>
        </p:txBody>
      </p:sp>
      <p:sp>
        <p:nvSpPr>
          <p:cNvPr id="13" name="TextBox 12">
            <a:extLst>
              <a:ext uri="{FF2B5EF4-FFF2-40B4-BE49-F238E27FC236}">
                <a16:creationId xmlns:a16="http://schemas.microsoft.com/office/drawing/2014/main" id="{B5F2180D-6EDD-4F1F-AD0B-91F28834414B}"/>
              </a:ext>
            </a:extLst>
          </p:cNvPr>
          <p:cNvSpPr txBox="1"/>
          <p:nvPr/>
        </p:nvSpPr>
        <p:spPr>
          <a:xfrm>
            <a:off x="35990" y="1048960"/>
            <a:ext cx="8738200" cy="1015663"/>
          </a:xfrm>
          <a:prstGeom prst="rect">
            <a:avLst/>
          </a:prstGeom>
          <a:noFill/>
        </p:spPr>
        <p:txBody>
          <a:bodyPr wrap="square">
            <a:spAutoFit/>
          </a:bodyPr>
          <a:lstStyle/>
          <a:p>
            <a:pPr algn="l"/>
            <a:r>
              <a:rPr lang="en-US" sz="2000" i="1" dirty="0">
                <a:latin typeface="Times New Roman" panose="02020603050405020304" pitchFamily="18" charset="0"/>
                <a:cs typeface="Times New Roman" panose="02020603050405020304" pitchFamily="18" charset="0"/>
              </a:rPr>
              <a:t>         The development of the Tribute Project involved the following steps :</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4348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7A88-5EE8-4308-AECB-5481DAD1F564}"/>
              </a:ext>
            </a:extLst>
          </p:cNvPr>
          <p:cNvSpPr>
            <a:spLocks noGrp="1"/>
          </p:cNvSpPr>
          <p:nvPr>
            <p:ph type="ctrTitle"/>
          </p:nvPr>
        </p:nvSpPr>
        <p:spPr>
          <a:xfrm>
            <a:off x="-756592" y="1"/>
            <a:ext cx="4824536" cy="914400"/>
          </a:xfrm>
        </p:spPr>
        <p:txBody>
          <a:bodyPr/>
          <a:lstStyle/>
          <a:p>
            <a:r>
              <a:rPr lang="en-US" b="0" dirty="0"/>
              <a:t>Future Scopes</a:t>
            </a:r>
            <a:endParaRPr lang="en-IN" b="0" dirty="0"/>
          </a:p>
        </p:txBody>
      </p:sp>
      <p:sp>
        <p:nvSpPr>
          <p:cNvPr id="10" name="TextBox 9">
            <a:extLst>
              <a:ext uri="{FF2B5EF4-FFF2-40B4-BE49-F238E27FC236}">
                <a16:creationId xmlns:a16="http://schemas.microsoft.com/office/drawing/2014/main" id="{7BA1651A-813E-4767-9BBD-73AC3AF5EA2C}"/>
              </a:ext>
            </a:extLst>
          </p:cNvPr>
          <p:cNvSpPr txBox="1"/>
          <p:nvPr/>
        </p:nvSpPr>
        <p:spPr>
          <a:xfrm>
            <a:off x="413538" y="998807"/>
            <a:ext cx="8316924" cy="5859193"/>
          </a:xfrm>
          <a:prstGeom prst="rect">
            <a:avLst/>
          </a:prstGeom>
          <a:noFill/>
        </p:spPr>
        <p:txBody>
          <a:bodyPr wrap="square">
            <a:spAutoFit/>
          </a:bodyPr>
          <a:lstStyle/>
          <a:p>
            <a:pPr algn="l">
              <a:buFont typeface="+mj-lt"/>
              <a:buAutoNum type="arabicPeriod"/>
            </a:pPr>
            <a:r>
              <a:rPr lang="en-US" sz="1900" b="1" dirty="0"/>
              <a:t> Adding More Personalities:</a:t>
            </a:r>
            <a:r>
              <a:rPr lang="en-US" sz="1900" dirty="0"/>
              <a:t> We can extend the tribute project by including more personalities or legends in various fields like science, literature, sports, music, etc. This allows you to pay tribute to a broader range of influential individuals.</a:t>
            </a:r>
          </a:p>
          <a:p>
            <a:pPr algn="l">
              <a:buFont typeface="+mj-lt"/>
              <a:buAutoNum type="arabicPeriod"/>
            </a:pPr>
            <a:endParaRPr lang="en-US" sz="1900" dirty="0"/>
          </a:p>
          <a:p>
            <a:pPr algn="l">
              <a:buFont typeface="+mj-lt"/>
              <a:buAutoNum type="arabicPeriod"/>
            </a:pPr>
            <a:r>
              <a:rPr lang="en-US" sz="1900" b="1" dirty="0"/>
              <a:t> Social Sharing and Community Engagement:</a:t>
            </a:r>
            <a:r>
              <a:rPr lang="en-US" sz="1900" dirty="0"/>
              <a:t> Implementing social sharing functionality allows users to share the tribute project on various social media platforms, spreading awareness and attracting more visitors. Additionally, creating a community section where users can contribute their stories, memories, or personal experiences related to the personalities can foster engagement and collaboration.</a:t>
            </a:r>
          </a:p>
          <a:p>
            <a:pPr algn="l">
              <a:buFont typeface="+mj-lt"/>
              <a:buAutoNum type="arabicPeriod"/>
            </a:pPr>
            <a:endParaRPr lang="en-US" sz="1900" dirty="0"/>
          </a:p>
          <a:p>
            <a:pPr algn="l">
              <a:buFont typeface="+mj-lt"/>
              <a:buAutoNum type="arabicPeriod"/>
            </a:pPr>
            <a:r>
              <a:rPr lang="en-US" sz="1900" b="1" dirty="0"/>
              <a:t> Localization and Multiple Languages:</a:t>
            </a:r>
            <a:r>
              <a:rPr lang="en-US" sz="1900" dirty="0"/>
              <a:t> To reach a wider audience, we can consider adding support for multiple languages, enabling users to switch between different language options. This localization effort can help people from diverse backgrounds access and appreciate the tribute project.</a:t>
            </a:r>
          </a:p>
          <a:p>
            <a:pPr algn="l">
              <a:buFont typeface="+mj-lt"/>
              <a:buAutoNum type="arabicPeriod"/>
            </a:pPr>
            <a:endParaRPr lang="en-US" sz="1900" dirty="0"/>
          </a:p>
          <a:p>
            <a:pPr algn="l">
              <a:buFont typeface="+mj-lt"/>
              <a:buAutoNum type="arabicPeriod"/>
            </a:pPr>
            <a:r>
              <a:rPr lang="en-US" sz="1900" b="1" dirty="0"/>
              <a:t> Responsive Design and Mobile Compatibility:</a:t>
            </a:r>
            <a:r>
              <a:rPr lang="en-US" sz="1900" dirty="0"/>
              <a:t> Optimize the tribute project for different screen sizes and devices, ensuring a seamless experience for users accessing it from various devices, including smartphones and tablets.</a:t>
            </a:r>
          </a:p>
        </p:txBody>
      </p:sp>
    </p:spTree>
    <p:extLst>
      <p:ext uri="{BB962C8B-B14F-4D97-AF65-F5344CB8AC3E}">
        <p14:creationId xmlns:p14="http://schemas.microsoft.com/office/powerpoint/2010/main" val="206522389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1308</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kartik sharma</cp:lastModifiedBy>
  <cp:revision>52</cp:revision>
  <dcterms:created xsi:type="dcterms:W3CDTF">2022-12-12T14:14:34Z</dcterms:created>
  <dcterms:modified xsi:type="dcterms:W3CDTF">2023-05-30T07:17:36Z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2023-05-03T19:41:09Z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8ebc25c9-8240-46e5-abb6-958044d86a46</vt:lpwstr>
  </property>
  <property fmtid="{D5CDD505-2E9C-101B-9397-08002B2CF9AE}" pid="8" name="MSIP_Label_defa4170-0d19-0005-0004-bc88714345d2_ContentBits">
    <vt:lpwstr>0</vt:lpwstr>
  </property>
</Properties>
</file>