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78" r:id="rId9"/>
    <p:sldId id="279"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p:cViewPr varScale="1">
        <p:scale>
          <a:sx n="65" d="100"/>
          <a:sy n="65" d="100"/>
        </p:scale>
        <p:origin x="1268"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nsuke ‎‎‎‎‎" userId="b513fa1e-2d0e-4785-9341-908e242f47b9" providerId="ADAL" clId="{D5AA6005-F808-4DD6-9AFA-C5AAC3B3D0CE}"/>
    <pc:docChg chg="custSel delSld modSld">
      <pc:chgData name="Shunsuke ‎‎‎‎‎" userId="b513fa1e-2d0e-4785-9341-908e242f47b9" providerId="ADAL" clId="{D5AA6005-F808-4DD6-9AFA-C5AAC3B3D0CE}" dt="2023-05-22T18:24:26.739" v="66" actId="20577"/>
      <pc:docMkLst>
        <pc:docMk/>
      </pc:docMkLst>
      <pc:sldChg chg="delSp modSp mod">
        <pc:chgData name="Shunsuke ‎‎‎‎‎" userId="b513fa1e-2d0e-4785-9341-908e242f47b9" providerId="ADAL" clId="{D5AA6005-F808-4DD6-9AFA-C5AAC3B3D0CE}" dt="2023-05-22T18:24:04.706" v="42" actId="478"/>
        <pc:sldMkLst>
          <pc:docMk/>
          <pc:sldMk cId="0" sldId="272"/>
        </pc:sldMkLst>
        <pc:spChg chg="mod">
          <ac:chgData name="Shunsuke ‎‎‎‎‎" userId="b513fa1e-2d0e-4785-9341-908e242f47b9" providerId="ADAL" clId="{D5AA6005-F808-4DD6-9AFA-C5AAC3B3D0CE}" dt="2023-05-22T18:23:56.407" v="40" actId="20577"/>
          <ac:spMkLst>
            <pc:docMk/>
            <pc:sldMk cId="0" sldId="272"/>
            <ac:spMk id="3" creationId="{00000000-0000-0000-0000-000000000000}"/>
          </ac:spMkLst>
        </pc:spChg>
        <pc:spChg chg="del">
          <ac:chgData name="Shunsuke ‎‎‎‎‎" userId="b513fa1e-2d0e-4785-9341-908e242f47b9" providerId="ADAL" clId="{D5AA6005-F808-4DD6-9AFA-C5AAC3B3D0CE}" dt="2023-05-22T18:24:02.101" v="41" actId="478"/>
          <ac:spMkLst>
            <pc:docMk/>
            <pc:sldMk cId="0" sldId="272"/>
            <ac:spMk id="7" creationId="{C8E2A3F3-754F-4CFB-AC84-70AB25D0FDEF}"/>
          </ac:spMkLst>
        </pc:spChg>
        <pc:spChg chg="del">
          <ac:chgData name="Shunsuke ‎‎‎‎‎" userId="b513fa1e-2d0e-4785-9341-908e242f47b9" providerId="ADAL" clId="{D5AA6005-F808-4DD6-9AFA-C5AAC3B3D0CE}" dt="2023-05-22T18:24:04.706" v="42" actId="478"/>
          <ac:spMkLst>
            <pc:docMk/>
            <pc:sldMk cId="0" sldId="272"/>
            <ac:spMk id="8" creationId="{E00116D1-C860-4D51-8137-09F94BF3CA1C}"/>
          </ac:spMkLst>
        </pc:spChg>
      </pc:sldChg>
      <pc:sldChg chg="modSp mod">
        <pc:chgData name="Shunsuke ‎‎‎‎‎" userId="b513fa1e-2d0e-4785-9341-908e242f47b9" providerId="ADAL" clId="{D5AA6005-F808-4DD6-9AFA-C5AAC3B3D0CE}" dt="2023-05-22T18:24:26.739" v="66" actId="20577"/>
        <pc:sldMkLst>
          <pc:docMk/>
          <pc:sldMk cId="0" sldId="275"/>
        </pc:sldMkLst>
        <pc:spChg chg="mod">
          <ac:chgData name="Shunsuke ‎‎‎‎‎" userId="b513fa1e-2d0e-4785-9341-908e242f47b9" providerId="ADAL" clId="{D5AA6005-F808-4DD6-9AFA-C5AAC3B3D0CE}" dt="2023-05-22T18:24:26.739" v="66" actId="20577"/>
          <ac:spMkLst>
            <pc:docMk/>
            <pc:sldMk cId="0" sldId="275"/>
            <ac:spMk id="7" creationId="{8B57E435-A87B-422E-9A18-E151E0D54DA1}"/>
          </ac:spMkLst>
        </pc:spChg>
      </pc:sldChg>
      <pc:sldChg chg="del">
        <pc:chgData name="Shunsuke ‎‎‎‎‎" userId="b513fa1e-2d0e-4785-9341-908e242f47b9" providerId="ADAL" clId="{D5AA6005-F808-4DD6-9AFA-C5AAC3B3D0CE}" dt="2023-05-22T18:22:09.323" v="0" actId="2696"/>
        <pc:sldMkLst>
          <pc:docMk/>
          <pc:sldMk cId="3569010666" sldId="280"/>
        </pc:sldMkLst>
      </pc:sldChg>
    </pc:docChg>
  </pc:docChgLst>
  <pc:docChgLst>
    <pc:chgData name="Shunsuke ‎‎‎‎‎" userId="b513fa1e-2d0e-4785-9341-908e242f47b9" providerId="ADAL" clId="{E4520C43-E7D6-4FC7-A0E9-1D65DA7A86D1}"/>
    <pc:docChg chg="undo custSel modSld">
      <pc:chgData name="Shunsuke ‎‎‎‎‎" userId="b513fa1e-2d0e-4785-9341-908e242f47b9" providerId="ADAL" clId="{E4520C43-E7D6-4FC7-A0E9-1D65DA7A86D1}" dt="2023-05-03T19:52:09.841" v="51" actId="1035"/>
      <pc:docMkLst>
        <pc:docMk/>
      </pc:docMkLst>
      <pc:sldChg chg="addSp delSp modSp mod">
        <pc:chgData name="Shunsuke ‎‎‎‎‎" userId="b513fa1e-2d0e-4785-9341-908e242f47b9" providerId="ADAL" clId="{E4520C43-E7D6-4FC7-A0E9-1D65DA7A86D1}" dt="2023-05-03T19:52:09.841" v="51" actId="1035"/>
        <pc:sldMkLst>
          <pc:docMk/>
          <pc:sldMk cId="0" sldId="265"/>
        </pc:sldMkLst>
        <pc:picChg chg="add mod">
          <ac:chgData name="Shunsuke ‎‎‎‎‎" userId="b513fa1e-2d0e-4785-9341-908e242f47b9" providerId="ADAL" clId="{E4520C43-E7D6-4FC7-A0E9-1D65DA7A86D1}" dt="2023-05-03T19:52:09.841" v="51" actId="1035"/>
          <ac:picMkLst>
            <pc:docMk/>
            <pc:sldMk cId="0" sldId="265"/>
            <ac:picMk id="2" creationId="{5FD1BD78-A8CE-6C5B-65C9-4682C0FFBC43}"/>
          </ac:picMkLst>
        </pc:picChg>
        <pc:picChg chg="add del mod">
          <ac:chgData name="Shunsuke ‎‎‎‎‎" userId="b513fa1e-2d0e-4785-9341-908e242f47b9" providerId="ADAL" clId="{E4520C43-E7D6-4FC7-A0E9-1D65DA7A86D1}" dt="2023-05-03T19:51:05.700" v="47" actId="478"/>
          <ac:picMkLst>
            <pc:docMk/>
            <pc:sldMk cId="0" sldId="265"/>
            <ac:picMk id="1026" creationId="{5A27EF1E-7E6A-55FA-A424-4ACAE91EC827}"/>
          </ac:picMkLst>
        </pc:picChg>
        <pc:picChg chg="del mod">
          <ac:chgData name="Shunsuke ‎‎‎‎‎" userId="b513fa1e-2d0e-4785-9341-908e242f47b9" providerId="ADAL" clId="{E4520C43-E7D6-4FC7-A0E9-1D65DA7A86D1}" dt="2023-05-03T19:41:15.114" v="1" actId="478"/>
          <ac:picMkLst>
            <pc:docMk/>
            <pc:sldMk cId="0" sldId="265"/>
            <ac:picMk id="1034" creationId="{00000000-0000-0000-0000-000000000000}"/>
          </ac:picMkLst>
        </pc:picChg>
      </pc:sldChg>
      <pc:sldChg chg="addSp delSp modSp mod">
        <pc:chgData name="Shunsuke ‎‎‎‎‎" userId="b513fa1e-2d0e-4785-9341-908e242f47b9" providerId="ADAL" clId="{E4520C43-E7D6-4FC7-A0E9-1D65DA7A86D1}" dt="2023-05-03T19:50:59.297" v="42"/>
        <pc:sldMkLst>
          <pc:docMk/>
          <pc:sldMk cId="0" sldId="267"/>
        </pc:sldMkLst>
        <pc:spChg chg="mod">
          <ac:chgData name="Shunsuke ‎‎‎‎‎" userId="b513fa1e-2d0e-4785-9341-908e242f47b9" providerId="ADAL" clId="{E4520C43-E7D6-4FC7-A0E9-1D65DA7A86D1}" dt="2023-05-03T19:50:56.572" v="37" actId="1076"/>
          <ac:spMkLst>
            <pc:docMk/>
            <pc:sldMk cId="0" sldId="267"/>
            <ac:spMk id="3" creationId="{00000000-0000-0000-0000-000000000000}"/>
          </ac:spMkLst>
        </pc:spChg>
        <pc:spChg chg="add del">
          <ac:chgData name="Shunsuke ‎‎‎‎‎" userId="b513fa1e-2d0e-4785-9341-908e242f47b9" providerId="ADAL" clId="{E4520C43-E7D6-4FC7-A0E9-1D65DA7A86D1}" dt="2023-05-03T19:50:59.297" v="42"/>
          <ac:spMkLst>
            <pc:docMk/>
            <pc:sldMk cId="0" sldId="267"/>
            <ac:spMk id="4" creationId="{598E7305-505E-6302-FE30-8C9C39D004EC}"/>
          </ac:spMkLst>
        </pc:spChg>
        <pc:picChg chg="add del mod">
          <ac:chgData name="Shunsuke ‎‎‎‎‎" userId="b513fa1e-2d0e-4785-9341-908e242f47b9" providerId="ADAL" clId="{E4520C43-E7D6-4FC7-A0E9-1D65DA7A86D1}" dt="2023-05-03T19:50:58.789" v="41"/>
          <ac:picMkLst>
            <pc:docMk/>
            <pc:sldMk cId="0" sldId="267"/>
            <ac:picMk id="2052" creationId="{F9BEC253-7D2A-28D9-D0D4-059EB75B6E9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5/22/2023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5/22/2023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5/22/2023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A._P._J._Abdul_Kalam" TargetMode="External"/><Relationship Id="rId2" Type="http://schemas.openxmlformats.org/officeDocument/2006/relationships/hyperlink" Target="https://en.wikipedia.org/wiki/List_of_awards_and_honours_received_by_A._P._J._Abdul_Kalam" TargetMode="External"/><Relationship Id="rId1" Type="http://schemas.openxmlformats.org/officeDocument/2006/relationships/slideLayout" Target="../slideLayouts/slideLayout3.xml"/><Relationship Id="rId6" Type="http://schemas.openxmlformats.org/officeDocument/2006/relationships/hyperlink" Target="https://www.thefamouspeople.com/profiles/a-p-j-abdul-kalam-590.php" TargetMode="External"/><Relationship Id="rId5" Type="http://schemas.openxmlformats.org/officeDocument/2006/relationships/hyperlink" Target="https://www.britannica.com/biography/A-P-J-Abdul-Kalam" TargetMode="External"/><Relationship Id="rId4" Type="http://schemas.openxmlformats.org/officeDocument/2006/relationships/hyperlink" Target="https://learn.culturalindia.net/a-p-j-abdul-kalam.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   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52936"/>
            <a:ext cx="5112568" cy="2446824"/>
          </a:xfrm>
          <a:prstGeom prst="rect">
            <a:avLst/>
          </a:prstGeom>
          <a:solidFill>
            <a:schemeClr val="accent6">
              <a:lumMod val="60000"/>
              <a:lumOff val="40000"/>
            </a:schemeClr>
          </a:solidFill>
        </p:spPr>
        <p:txBody>
          <a:bodyPr wrap="square" rtlCol="0">
            <a:spAutoFit/>
          </a:bodyPr>
          <a:lstStyle/>
          <a:p>
            <a:r>
              <a:rPr lang="en-US" sz="1700" dirty="0">
                <a:latin typeface="Times New Roman" panose="02020603050405020304" pitchFamily="18" charset="0"/>
                <a:cs typeface="Times New Roman" panose="02020603050405020304" pitchFamily="18" charset="0"/>
              </a:rPr>
              <a:t>Team Details:</a:t>
            </a:r>
          </a:p>
          <a:p>
            <a:endParaRPr lang="en-US" sz="1700" b="1" dirty="0">
              <a:latin typeface="Times New Roman" panose="02020603050405020304" pitchFamily="18" charset="0"/>
              <a:cs typeface="Times New Roman" panose="02020603050405020304" pitchFamily="18" charset="0"/>
            </a:endParaRPr>
          </a:p>
          <a:p>
            <a:r>
              <a:rPr lang="en-US" sz="1700" b="1" dirty="0">
                <a:latin typeface="Times New Roman" panose="02020603050405020304" pitchFamily="18" charset="0"/>
                <a:cs typeface="Times New Roman" panose="02020603050405020304" pitchFamily="18" charset="0"/>
              </a:rPr>
              <a:t>Kartik Thakur              2210991760</a:t>
            </a:r>
          </a:p>
          <a:p>
            <a:r>
              <a:rPr lang="en-US" sz="1700" b="1" dirty="0">
                <a:latin typeface="Times New Roman" panose="02020603050405020304" pitchFamily="18" charset="0"/>
                <a:cs typeface="Times New Roman" panose="02020603050405020304" pitchFamily="18" charset="0"/>
              </a:rPr>
              <a:t>Ishaan Singla	      2210992582</a:t>
            </a:r>
          </a:p>
          <a:p>
            <a:r>
              <a:rPr lang="en-US" sz="1700" b="1" dirty="0">
                <a:latin typeface="Times New Roman" panose="02020603050405020304" pitchFamily="18" charset="0"/>
                <a:cs typeface="Times New Roman" panose="02020603050405020304" pitchFamily="18" charset="0"/>
              </a:rPr>
              <a:t>Kartik Sharma	      2210991759</a:t>
            </a:r>
          </a:p>
          <a:p>
            <a:r>
              <a:rPr lang="en-US" sz="1700" b="1" dirty="0">
                <a:latin typeface="Times New Roman" panose="02020603050405020304" pitchFamily="18" charset="0"/>
                <a:cs typeface="Times New Roman" panose="02020603050405020304" pitchFamily="18" charset="0"/>
              </a:rPr>
              <a:t>Kartik Sharma	      2210991758</a:t>
            </a:r>
          </a:p>
          <a:p>
            <a:endParaRPr lang="en-US" sz="1700" dirty="0">
              <a:solidFill>
                <a:schemeClr val="bg1"/>
              </a:solidFill>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itchFamily="18" charset="0"/>
              </a:rPr>
              <a:t>Faculty Coordinator: </a:t>
            </a:r>
            <a:endParaRPr lang="en-US" sz="1700" dirty="0">
              <a:solidFill>
                <a:schemeClr val="bg1"/>
              </a:solidFill>
              <a:latin typeface="Times New Roman" panose="02020603050405020304" pitchFamily="18" charset="0"/>
              <a:cs typeface="Times New Roman" panose="02020603050405020304" pitchFamily="18" charset="0"/>
            </a:endParaRPr>
          </a:p>
          <a:p>
            <a:endParaRPr lang="en-US" sz="1700"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a:solidFill>
                  <a:srgbClr val="FF0000"/>
                </a:solidFill>
                <a:latin typeface="Times New Roman" pitchFamily="18" charset="0"/>
                <a:cs typeface="Times New Roman" pitchFamily="18" charset="0"/>
              </a:rPr>
              <a:t>Chitkara University Institute of Engineering and Technology, </a:t>
            </a:r>
          </a:p>
          <a:p>
            <a:pPr algn="ctr"/>
            <a:r>
              <a:rPr lang="en-US" sz="2000" b="1" dirty="0">
                <a:solidFill>
                  <a:srgbClr val="FF0000"/>
                </a:solidFill>
                <a:latin typeface="Times New Roman" pitchFamily="18" charset="0"/>
                <a:cs typeface="Times New Roman" pitchFamily="18" charset="0"/>
              </a:rPr>
              <a:t>Chitkara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0" descr="Thank you cards Images | Free Vectors, Stock Photos &amp; PSD">
            <a:extLst>
              <a:ext uri="{FF2B5EF4-FFF2-40B4-BE49-F238E27FC236}">
                <a16:creationId xmlns:a16="http://schemas.microsoft.com/office/drawing/2014/main" id="{5FD1BD78-A8CE-6C5B-65C9-4682C0FFBC43}"/>
              </a:ext>
            </a:extLst>
          </p:cNvPr>
          <p:cNvPicPr>
            <a:picLocks noChangeAspect="1" noChangeArrowheads="1"/>
          </p:cNvPicPr>
          <p:nvPr/>
        </p:nvPicPr>
        <p:blipFill>
          <a:blip r:embed="rId2" cstate="print"/>
          <a:srcRect/>
          <a:stretch>
            <a:fillRect/>
          </a:stretch>
        </p:blipFill>
        <p:spPr bwMode="auto">
          <a:xfrm>
            <a:off x="0" y="83671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5324535"/>
          </a:xfrm>
          <a:prstGeom prst="rect">
            <a:avLst/>
          </a:prstGeom>
          <a:noFill/>
        </p:spPr>
        <p:txBody>
          <a:bodyPr wrap="square" rtlCol="0">
            <a:spAutoFit/>
          </a:bodyPr>
          <a:lstStyle/>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Content                                                 Page Number</a:t>
            </a:r>
          </a:p>
          <a:p>
            <a:r>
              <a:rPr lang="en-US" sz="2000" dirty="0">
                <a:latin typeface="Times New Roman" pitchFamily="18" charset="0"/>
                <a:cs typeface="Times New Roman" pitchFamily="18" charset="0"/>
              </a:rPr>
              <a:t>                                           </a:t>
            </a:r>
          </a:p>
          <a:p>
            <a:pPr marL="514350" indent="-514350">
              <a:buFont typeface="+mj-lt"/>
              <a:buAutoNum type="arabicPeriod"/>
            </a:pPr>
            <a:r>
              <a:rPr lang="en-US" sz="2000" dirty="0">
                <a:latin typeface="Times New Roman" pitchFamily="18" charset="0"/>
                <a:cs typeface="Times New Roman" pitchFamily="18" charset="0"/>
              </a:rPr>
              <a:t>Introduction                                                     1</a:t>
            </a:r>
          </a:p>
          <a:p>
            <a:pPr marL="457200" indent="-45720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r>
              <a:rPr lang="en-US" sz="2000" dirty="0">
                <a:latin typeface="Times New Roman" pitchFamily="18" charset="0"/>
                <a:cs typeface="Times New Roman" pitchFamily="18" charset="0"/>
              </a:rPr>
              <a:t>Problem Statement		                       2</a:t>
            </a:r>
          </a:p>
          <a:p>
            <a:pPr marL="457200" indent="-45720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r>
              <a:rPr lang="en-US" sz="2000" dirty="0">
                <a:latin typeface="Times New Roman" pitchFamily="18" charset="0"/>
                <a:cs typeface="Times New Roman" pitchFamily="18" charset="0"/>
              </a:rPr>
              <a:t>Technical Details			         3</a:t>
            </a:r>
          </a:p>
          <a:p>
            <a:pPr marL="457200" indent="-45720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r>
              <a:rPr lang="en-US" sz="2000" dirty="0">
                <a:latin typeface="Times New Roman" pitchFamily="18" charset="0"/>
                <a:cs typeface="Times New Roman" pitchFamily="18" charset="0"/>
              </a:rPr>
              <a:t>Key Features 		                       4</a:t>
            </a:r>
          </a:p>
          <a:p>
            <a:pPr marL="457200" indent="-45720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r>
              <a:rPr lang="en-US" sz="2000" dirty="0">
                <a:latin typeface="Times New Roman" pitchFamily="18" charset="0"/>
                <a:cs typeface="Times New Roman" pitchFamily="18" charset="0"/>
              </a:rPr>
              <a:t>Project Highlights			         5</a:t>
            </a:r>
          </a:p>
          <a:p>
            <a:pPr marL="514350" indent="-51435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r>
              <a:rPr lang="en-US" sz="2000" dirty="0">
                <a:latin typeface="Times New Roman" pitchFamily="18" charset="0"/>
                <a:cs typeface="Times New Roman" pitchFamily="18" charset="0"/>
              </a:rPr>
              <a:t>Conclusion	                                                    6</a:t>
            </a:r>
          </a:p>
          <a:p>
            <a:pPr marL="514350" indent="-51435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r>
              <a:rPr lang="en-US" sz="2000" dirty="0">
                <a:latin typeface="Times New Roman" pitchFamily="18" charset="0"/>
                <a:cs typeface="Times New Roman" pitchFamily="18" charset="0"/>
              </a:rPr>
              <a:t>References/Links used		         7	</a:t>
            </a:r>
          </a:p>
          <a:p>
            <a:pPr marL="514350" indent="-51435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endParaRPr lang="en-US" sz="20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75973"/>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95536" y="1196752"/>
            <a:ext cx="8136904" cy="584775"/>
          </a:xfrm>
          <a:prstGeom prst="rect">
            <a:avLst/>
          </a:prstGeom>
        </p:spPr>
        <p:txBody>
          <a:bodyPr wrap="square">
            <a:spAutoFit/>
          </a:bodyPr>
          <a:lstStyle/>
          <a:p>
            <a:endParaRPr lang="en-US" sz="3200"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1F5041F9-FFDE-4477-9D7B-75B51B42399E}"/>
              </a:ext>
            </a:extLst>
          </p:cNvPr>
          <p:cNvSpPr txBox="1"/>
          <p:nvPr/>
        </p:nvSpPr>
        <p:spPr>
          <a:xfrm>
            <a:off x="745094" y="2132856"/>
            <a:ext cx="7704856"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tribute page of Dr. APJ Abdul Kalam. The page honors the life and legacy of this renowned Indian scientist and politician who served as the 11th President of India from 2002 to 2007. The page includes information about Dr. Kalam's early life, education, career and achievements .Using HTML and CSS designed an attractive layout and  incorporated images to create an engaging and informative user experience.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Throughout this presentation, We'll take you through the different sections of the tribute page and explain the design choices and coding techniques we used. We hope you enjoy learning about Dr. Kalam and the project we created in his honor.</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1A615BC-E9D1-45F1-AD48-6087BC0C2741}"/>
              </a:ext>
            </a:extLst>
          </p:cNvPr>
          <p:cNvSpPr txBox="1"/>
          <p:nvPr/>
        </p:nvSpPr>
        <p:spPr>
          <a:xfrm>
            <a:off x="4211960" y="6420417"/>
            <a:ext cx="1152128"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(1)</a:t>
            </a:r>
            <a:endParaRPr lang="en-IN" sz="11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88640"/>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503548" y="2274838"/>
            <a:ext cx="8136904" cy="2308324"/>
          </a:xfrm>
          <a:prstGeom prst="rect">
            <a:avLst/>
          </a:prstGeom>
        </p:spPr>
        <p:txBody>
          <a:bodyPr wrap="square">
            <a:spAutoFit/>
          </a:bodyPr>
          <a:lstStyle/>
          <a:p>
            <a:r>
              <a:rPr lang="en-US" dirty="0">
                <a:latin typeface="Times New Roman" pitchFamily="18" charset="0"/>
                <a:cs typeface="Times New Roman" pitchFamily="18" charset="0"/>
              </a:rPr>
              <a:t>"In today's fast-paced  world, it can be easy to lose sight of the individuals who have made a significant impact on our society. Many people, especially younger generations, may not be aware of the contributions and achievements of important historical figures, and may therefore lack the inspiration and guidance that such figures can provide. This project aims to address this problem by creating a tribute page that celebrates the life and legacy of </a:t>
            </a:r>
            <a:r>
              <a:rPr lang="en-US" b="1" dirty="0">
                <a:latin typeface="Times New Roman" pitchFamily="18" charset="0"/>
                <a:cs typeface="Times New Roman" pitchFamily="18" charset="0"/>
              </a:rPr>
              <a:t>Dr. APJ Abdul Kalam</a:t>
            </a:r>
            <a:r>
              <a:rPr lang="en-US" dirty="0">
                <a:latin typeface="Times New Roman" pitchFamily="18" charset="0"/>
                <a:cs typeface="Times New Roman" pitchFamily="18" charset="0"/>
              </a:rPr>
              <a:t>, a remarkable scientist and politician whose vision and leadership continue to inspire people around the world."</a:t>
            </a:r>
          </a:p>
        </p:txBody>
      </p:sp>
      <p:sp>
        <p:nvSpPr>
          <p:cNvPr id="6" name="TextBox 5">
            <a:extLst>
              <a:ext uri="{FF2B5EF4-FFF2-40B4-BE49-F238E27FC236}">
                <a16:creationId xmlns:a16="http://schemas.microsoft.com/office/drawing/2014/main" id="{08A9A994-8675-4963-8987-3FE40D999A26}"/>
              </a:ext>
            </a:extLst>
          </p:cNvPr>
          <p:cNvSpPr txBox="1"/>
          <p:nvPr/>
        </p:nvSpPr>
        <p:spPr>
          <a:xfrm>
            <a:off x="4211960" y="6420417"/>
            <a:ext cx="1152128"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(2)</a:t>
            </a:r>
            <a:endParaRPr lang="en-IN" sz="11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23528" y="764704"/>
            <a:ext cx="8136904" cy="7294305"/>
          </a:xfrm>
          <a:prstGeom prst="rect">
            <a:avLst/>
          </a:prstGeom>
        </p:spPr>
        <p:txBody>
          <a:bodyPr wrap="square">
            <a:spAutoFit/>
          </a:bodyPr>
          <a:lstStyle/>
          <a:p>
            <a:r>
              <a:rPr lang="en-US" dirty="0">
                <a:latin typeface="Times New Roman" pitchFamily="18" charset="0"/>
                <a:cs typeface="Times New Roman" pitchFamily="18" charset="0"/>
              </a:rPr>
              <a:t>Software used : -</a:t>
            </a:r>
          </a:p>
          <a:p>
            <a:pPr marL="1200150" lvl="2" indent="-285750">
              <a:buFont typeface="Arial" panose="020B0604020202020204" pitchFamily="34" charset="0"/>
              <a:buChar char="•"/>
            </a:pPr>
            <a:r>
              <a:rPr lang="en-US" dirty="0">
                <a:latin typeface="Times New Roman" pitchFamily="18" charset="0"/>
                <a:cs typeface="Times New Roman" pitchFamily="18" charset="0"/>
              </a:rPr>
              <a:t>VS Code (for coding)</a:t>
            </a:r>
          </a:p>
          <a:p>
            <a:r>
              <a:rPr lang="en-US" dirty="0">
                <a:latin typeface="Times New Roman" pitchFamily="18" charset="0"/>
                <a:cs typeface="Times New Roman" pitchFamily="18" charset="0"/>
              </a:rPr>
              <a:t>		VS Code extensions used </a:t>
            </a:r>
          </a:p>
          <a:p>
            <a:pPr marL="3028950" lvl="6" indent="-285750">
              <a:buFont typeface="Wingdings" panose="05000000000000000000" pitchFamily="2" charset="2"/>
              <a:buChar char="q"/>
            </a:pPr>
            <a:r>
              <a:rPr lang="en-US" dirty="0">
                <a:latin typeface="Times New Roman" pitchFamily="18" charset="0"/>
                <a:cs typeface="Times New Roman" pitchFamily="18" charset="0"/>
              </a:rPr>
              <a:t>Live Server (for live update of output)	</a:t>
            </a:r>
          </a:p>
          <a:p>
            <a:pPr marL="3028950" lvl="6" indent="-285750">
              <a:buFont typeface="Wingdings" panose="05000000000000000000" pitchFamily="2" charset="2"/>
              <a:buChar char="q"/>
            </a:pPr>
            <a:r>
              <a:rPr lang="en-US" dirty="0">
                <a:latin typeface="Times New Roman" pitchFamily="18" charset="0"/>
                <a:cs typeface="Times New Roman" pitchFamily="18" charset="0"/>
              </a:rPr>
              <a:t>Prettier</a:t>
            </a:r>
          </a:p>
          <a:p>
            <a:pPr marL="1200150" lvl="2" indent="-285750">
              <a:buFont typeface="Arial" panose="020B0604020202020204" pitchFamily="34" charset="0"/>
              <a:buChar char="•"/>
            </a:pPr>
            <a:r>
              <a:rPr lang="en-US" dirty="0">
                <a:latin typeface="Times New Roman" pitchFamily="18" charset="0"/>
                <a:cs typeface="Times New Roman" pitchFamily="18" charset="0"/>
              </a:rPr>
              <a:t>Chrome / Microsoft edge (for running the code)</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Language used </a:t>
            </a:r>
          </a:p>
          <a:p>
            <a:r>
              <a:rPr lang="en-US" dirty="0">
                <a:latin typeface="Times New Roman" pitchFamily="18" charset="0"/>
                <a:cs typeface="Times New Roman" pitchFamily="18" charset="0"/>
              </a:rPr>
              <a:t>	</a:t>
            </a:r>
          </a:p>
          <a:p>
            <a:pPr marL="1200150" lvl="2" indent="-285750">
              <a:buFont typeface="Arial" panose="020B0604020202020204" pitchFamily="34" charset="0"/>
              <a:buChar char="•"/>
            </a:pPr>
            <a:r>
              <a:rPr lang="en-US" dirty="0">
                <a:latin typeface="Times New Roman" pitchFamily="18" charset="0"/>
                <a:cs typeface="Times New Roman" pitchFamily="18" charset="0"/>
              </a:rPr>
              <a:t>Built using HTML, CSS </a:t>
            </a:r>
            <a:r>
              <a:rPr lang="en-US" dirty="0" err="1">
                <a:latin typeface="Times New Roman" pitchFamily="18" charset="0"/>
                <a:cs typeface="Times New Roman" pitchFamily="18" charset="0"/>
              </a:rPr>
              <a:t>amd</a:t>
            </a:r>
            <a:r>
              <a:rPr lang="en-US" dirty="0">
                <a:latin typeface="Times New Roman" pitchFamily="18" charset="0"/>
                <a:cs typeface="Times New Roman" pitchFamily="18" charset="0"/>
              </a:rPr>
              <a:t> Java-script. Html (Hyper Text Markup Language) is used to create the structure and content of web page. CSS (Cascading Style Sheets) is a style sheet language used to describe the presentation and layout of web pages.</a:t>
            </a:r>
          </a:p>
          <a:p>
            <a:pPr marL="1200150" lvl="2" indent="-285750">
              <a:buFont typeface="Arial" panose="020B0604020202020204" pitchFamily="34" charset="0"/>
              <a:buChar char="•"/>
            </a:pPr>
            <a:endParaRPr lang="en-US" dirty="0">
              <a:latin typeface="Times New Roman" pitchFamily="18" charset="0"/>
              <a:cs typeface="Times New Roman" pitchFamily="18" charset="0"/>
            </a:endParaRPr>
          </a:p>
          <a:p>
            <a:pPr marL="1200150" lvl="2" indent="-285750">
              <a:buFont typeface="Arial" panose="020B0604020202020204" pitchFamily="34" charset="0"/>
              <a:buChar char="•"/>
            </a:pPr>
            <a:r>
              <a:rPr lang="en-US" dirty="0">
                <a:latin typeface="Times New Roman" pitchFamily="18" charset="0"/>
                <a:cs typeface="Times New Roman" pitchFamily="18" charset="0"/>
              </a:rPr>
              <a:t>HTML files contain content and structure of each page.</a:t>
            </a:r>
          </a:p>
          <a:p>
            <a:pPr marL="1200150" lvl="2" indent="-285750">
              <a:buFont typeface="Arial" panose="020B0604020202020204" pitchFamily="34" charset="0"/>
              <a:buChar char="•"/>
            </a:pPr>
            <a:endParaRPr lang="en-US" dirty="0">
              <a:latin typeface="Times New Roman" pitchFamily="18" charset="0"/>
              <a:cs typeface="Times New Roman" pitchFamily="18" charset="0"/>
            </a:endParaRPr>
          </a:p>
          <a:p>
            <a:pPr marL="1200150" lvl="2" indent="-285750">
              <a:buFont typeface="Arial" panose="020B0604020202020204" pitchFamily="34" charset="0"/>
              <a:buChar char="•"/>
            </a:pPr>
            <a:r>
              <a:rPr lang="en-US" dirty="0">
                <a:latin typeface="Times New Roman" pitchFamily="18" charset="0"/>
                <a:cs typeface="Times New Roman" pitchFamily="18" charset="0"/>
              </a:rPr>
              <a:t>CSS will control the appearance and layout of the pages.</a:t>
            </a:r>
          </a:p>
          <a:p>
            <a:pPr marL="1200150" lvl="2" indent="-285750">
              <a:buFont typeface="Arial" panose="020B0604020202020204" pitchFamily="34" charset="0"/>
              <a:buChar char="•"/>
            </a:pPr>
            <a:r>
              <a:rPr lang="en-US" dirty="0">
                <a:latin typeface="Times New Roman" pitchFamily="18" charset="0"/>
                <a:cs typeface="Times New Roman" pitchFamily="18" charset="0"/>
              </a:rPr>
              <a:t>•	JavaScript is a light-weight object-oriented programming language that is used by several websites for scripting the webpages. It is an interpreted, full-fledged programming language. JavaScript enables dynamic interactivity on websites when it is applied to an HTML</a:t>
            </a:r>
          </a:p>
          <a:p>
            <a:r>
              <a:rPr lang="en-US" dirty="0">
                <a:latin typeface="Times New Roman" pitchFamily="18" charset="0"/>
                <a:cs typeface="Times New Roman" pitchFamily="18" charset="0"/>
              </a:rPr>
              <a:t>	</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p>
        </p:txBody>
      </p:sp>
      <p:sp>
        <p:nvSpPr>
          <p:cNvPr id="9" name="TextBox 8">
            <a:extLst>
              <a:ext uri="{FF2B5EF4-FFF2-40B4-BE49-F238E27FC236}">
                <a16:creationId xmlns:a16="http://schemas.microsoft.com/office/drawing/2014/main" id="{6C3951CA-4F9C-46B4-A174-B87A5126747A}"/>
              </a:ext>
            </a:extLst>
          </p:cNvPr>
          <p:cNvSpPr txBox="1"/>
          <p:nvPr/>
        </p:nvSpPr>
        <p:spPr>
          <a:xfrm>
            <a:off x="4211960" y="6420417"/>
            <a:ext cx="1152128"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(3)</a:t>
            </a:r>
            <a:endParaRPr lang="en-IN" sz="11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88640"/>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4" name="TextBox 3">
            <a:extLst>
              <a:ext uri="{FF2B5EF4-FFF2-40B4-BE49-F238E27FC236}">
                <a16:creationId xmlns:a16="http://schemas.microsoft.com/office/drawing/2014/main" id="{806AA8E3-AA8A-420C-ADE0-38283475DFEF}"/>
              </a:ext>
            </a:extLst>
          </p:cNvPr>
          <p:cNvSpPr txBox="1"/>
          <p:nvPr/>
        </p:nvSpPr>
        <p:spPr>
          <a:xfrm>
            <a:off x="416496" y="1052736"/>
            <a:ext cx="8352928" cy="5355312"/>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Navigation bar that allows users to easily access different sections of the page.</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Multimedia content, such as images and videos, that enrich the presentation of information.</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Interactive elements, such as buttons and hover effects, that enhance the user experience.</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Use of appropriate fonts, colors, and visual design choices that align with the theme and tone of the tribute page.</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Well-structured layout that organizes information into meaningful sections and makes it easy to read and understand.</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Accurate and well-researched content that provides an informative and engaging tribute to the person or entity being honored.</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Optimized page loading speed and performance to ensure a seamless user experience.</a:t>
            </a:r>
          </a:p>
        </p:txBody>
      </p:sp>
      <p:sp>
        <p:nvSpPr>
          <p:cNvPr id="5" name="TextBox 4">
            <a:extLst>
              <a:ext uri="{FF2B5EF4-FFF2-40B4-BE49-F238E27FC236}">
                <a16:creationId xmlns:a16="http://schemas.microsoft.com/office/drawing/2014/main" id="{01D90AE4-55CF-4733-A723-98CCC90F8173}"/>
              </a:ext>
            </a:extLst>
          </p:cNvPr>
          <p:cNvSpPr txBox="1"/>
          <p:nvPr/>
        </p:nvSpPr>
        <p:spPr>
          <a:xfrm>
            <a:off x="4211960" y="6420417"/>
            <a:ext cx="1152128"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(4)</a:t>
            </a:r>
            <a:endParaRPr lang="en-IN" sz="11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7" name="TextBox 6">
            <a:extLst>
              <a:ext uri="{FF2B5EF4-FFF2-40B4-BE49-F238E27FC236}">
                <a16:creationId xmlns:a16="http://schemas.microsoft.com/office/drawing/2014/main" id="{8B57E435-A87B-422E-9A18-E151E0D54DA1}"/>
              </a:ext>
            </a:extLst>
          </p:cNvPr>
          <p:cNvSpPr txBox="1"/>
          <p:nvPr/>
        </p:nvSpPr>
        <p:spPr>
          <a:xfrm>
            <a:off x="467544" y="1225689"/>
            <a:ext cx="8064896" cy="563231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Interactive elements: The project includes interactive elements such as buttons, hover effects, and transitions that enhance the user experience and make the tribute page more engaging.</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Code quality: The project demonstrates good coding practices, such as clean and organized code structure, proper use of HTML, CSS , </a:t>
            </a:r>
            <a:r>
              <a:rPr lang="en-US" dirty="0" err="1">
                <a:latin typeface="Times New Roman" panose="02020603050405020304" pitchFamily="18" charset="0"/>
                <a:cs typeface="Times New Roman" panose="02020603050405020304" pitchFamily="18" charset="0"/>
              </a:rPr>
              <a:t>japascript</a:t>
            </a:r>
            <a:r>
              <a:rPr lang="en-US" dirty="0">
                <a:latin typeface="Times New Roman" panose="02020603050405020304" pitchFamily="18" charset="0"/>
                <a:cs typeface="Times New Roman" panose="02020603050405020304" pitchFamily="18" charset="0"/>
              </a:rPr>
              <a:t> and adherence to web development best practices.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Attention to detail: The project showcases a focus on the details, such as appropriate use of fonts, colors, and visual.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Google Fonts : Visually appealing fonts that are not commonly available on most users' devices.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Multimedia content: The project incorporates multimedia content such as images and videos that help to tell the story of the person being honored and bring the tribute page to life.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45F278-5D64-4197-B1D6-A8907AF1EC50}"/>
              </a:ext>
            </a:extLst>
          </p:cNvPr>
          <p:cNvSpPr txBox="1"/>
          <p:nvPr/>
        </p:nvSpPr>
        <p:spPr>
          <a:xfrm>
            <a:off x="4211960" y="6420417"/>
            <a:ext cx="1152128"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(5)</a:t>
            </a:r>
            <a:endParaRPr lang="en-IN" sz="11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437084" y="1772816"/>
            <a:ext cx="8136904" cy="3693319"/>
          </a:xfrm>
          <a:prstGeom prst="rect">
            <a:avLst/>
          </a:prstGeom>
        </p:spPr>
        <p:txBody>
          <a:bodyPr wrap="square">
            <a:spAutoFit/>
          </a:bodyPr>
          <a:lstStyle/>
          <a:p>
            <a:r>
              <a:rPr lang="en-US" dirty="0">
                <a:latin typeface="Times New Roman" pitchFamily="18" charset="0"/>
                <a:cs typeface="Times New Roman" pitchFamily="18" charset="0"/>
              </a:rPr>
              <a:t>In conclusion, the Tribute Page project provides an opportunity to honor and celebrate the life and achievements of a person who has made a significant impact in their field or community. By building a well-designed and engaging tribute page, we can create a lasting and memorable tribute that inspires and educates others.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Throughout the project, we can utilize a range of web development tools and techniques to create a tribute page that is visually appealing, interactive, and informative.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Ultimately, the Tribute Page project is a chance to showcase our web development skills and creativity while paying tribute to a deserving individual. It can be a rewarding and meaningful project that provides an opportunity to learn new skills, showcase our work, and create something that has a positive impact on others.</a:t>
            </a:r>
          </a:p>
        </p:txBody>
      </p:sp>
      <p:sp>
        <p:nvSpPr>
          <p:cNvPr id="4" name="TextBox 3">
            <a:extLst>
              <a:ext uri="{FF2B5EF4-FFF2-40B4-BE49-F238E27FC236}">
                <a16:creationId xmlns:a16="http://schemas.microsoft.com/office/drawing/2014/main" id="{56B8F8B6-BD7F-43F6-A733-0AC65DE75B2D}"/>
              </a:ext>
            </a:extLst>
          </p:cNvPr>
          <p:cNvSpPr txBox="1"/>
          <p:nvPr/>
        </p:nvSpPr>
        <p:spPr>
          <a:xfrm>
            <a:off x="4211960" y="6420417"/>
            <a:ext cx="1152128"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(6)</a:t>
            </a:r>
            <a:endParaRPr lang="en-IN" sz="11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108" y="116632"/>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4" name="TextBox 3">
            <a:extLst>
              <a:ext uri="{FF2B5EF4-FFF2-40B4-BE49-F238E27FC236}">
                <a16:creationId xmlns:a16="http://schemas.microsoft.com/office/drawing/2014/main" id="{0A61EA2A-9C16-4F6F-8B7B-17B585ABF9F2}"/>
              </a:ext>
            </a:extLst>
          </p:cNvPr>
          <p:cNvSpPr txBox="1"/>
          <p:nvPr/>
        </p:nvSpPr>
        <p:spPr>
          <a:xfrm>
            <a:off x="4211960" y="6420417"/>
            <a:ext cx="1152128"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(7)</a:t>
            </a:r>
            <a:endParaRPr lang="en-IN" sz="11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CB7CBEC-BF4D-4E21-8982-C2E25AEE9BA8}"/>
              </a:ext>
            </a:extLst>
          </p:cNvPr>
          <p:cNvSpPr txBox="1"/>
          <p:nvPr/>
        </p:nvSpPr>
        <p:spPr>
          <a:xfrm>
            <a:off x="397372" y="2086353"/>
            <a:ext cx="7845300" cy="4247317"/>
          </a:xfrm>
          <a:prstGeom prst="rect">
            <a:avLst/>
          </a:prstGeom>
          <a:noFill/>
        </p:spPr>
        <p:txBody>
          <a:bodyPr wrap="square" rtlCol="0">
            <a:spAutoFit/>
          </a:bodyPr>
          <a:lstStyle/>
          <a:p>
            <a:pPr marL="342900" indent="-342900">
              <a:buFont typeface="Arial" panose="020B0604020202020204" pitchFamily="34" charset="0"/>
              <a:buChar char="•"/>
            </a:pPr>
            <a:r>
              <a:rPr lang="en-IN" dirty="0">
                <a:hlinkClick r:id="rId2"/>
              </a:rPr>
              <a:t>https://en.wikipedia.org/wiki/List_of_awards_and_honours_received_by_A._P._J._Abdul_Kalam</a:t>
            </a: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hlinkClick r:id="rId3"/>
              </a:rPr>
              <a:t>https://en.wikipedia.org/wiki/A._P._J._Abdul_Kalam</a:t>
            </a: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hlinkClick r:id="rId4"/>
              </a:rPr>
              <a:t>https://learn.culturalindia.net/a-p-j-abdul-kalam.html</a:t>
            </a: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hlinkClick r:id="rId5"/>
              </a:rPr>
              <a:t>https://www.britannica.com/biography/A-P-J-Abdul-Kalam</a:t>
            </a: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hlinkClick r:id="rId6"/>
              </a:rPr>
              <a:t>https://www.thefamouspeople.com/profiles/a-p-j-abdul-kalam-590.php</a:t>
            </a:r>
            <a:endParaRPr lang="en-IN" dirty="0"/>
          </a:p>
          <a:p>
            <a:endParaRPr lang="en-IN" dirty="0"/>
          </a:p>
          <a:p>
            <a:endParaRPr lang="en-IN" dirty="0"/>
          </a:p>
          <a:p>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p:txBody>
      </p:sp>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692</TotalTime>
  <Words>988</Words>
  <Application>Microsoft Office PowerPoint</Application>
  <PresentationFormat>On-screen Show (4:3)</PresentationFormat>
  <Paragraphs>105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Times New Roman</vt:lpstr>
      <vt:lpstr>Wingdings</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Shunsuke ‎‎‎‎‎</cp:lastModifiedBy>
  <cp:revision>48</cp:revision>
  <dcterms:created xsi:type="dcterms:W3CDTF">2022-12-12T14:14:34Z</dcterms:created>
  <dcterms:modified xsi:type="dcterms:W3CDTF">2023-05-22T18:24:32Z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2023-05-03T19:41:09Z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2113a880-ca86-4b73-9e00-653b69c61387</vt:lpwstr>
  </property>
  <property fmtid="{D5CDD505-2E9C-101B-9397-08002B2CF9AE}" pid="7" name="MSIP_Label_defa4170-0d19-0005-0004-bc88714345d2_ActionId">
    <vt:lpwstr>8ebc25c9-8240-46e5-abb6-958044d86a46</vt:lpwstr>
  </property>
  <property fmtid="{D5CDD505-2E9C-101B-9397-08002B2CF9AE}" pid="8" name="MSIP_Label_defa4170-0d19-0005-0004-bc88714345d2_ContentBits">
    <vt:lpwstr>0</vt:lpwstr>
  </property>
</Properties>
</file>