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1575-2CC7-4494-BACF-70970050022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2BE7-46FF-4BDE-AD40-28404979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8" y="290557"/>
            <a:ext cx="9972684" cy="60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51" y="0"/>
            <a:ext cx="7470425" cy="68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62" y="0"/>
            <a:ext cx="5452216" cy="68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26" y="0"/>
            <a:ext cx="6918622" cy="6849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24379"/>
            <a:ext cx="261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</a:rPr>
              <a:t>VCCS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8" y="0"/>
            <a:ext cx="9468740" cy="6855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52929" y="2546647"/>
            <a:ext cx="298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VCVS</a:t>
            </a:r>
          </a:p>
        </p:txBody>
      </p:sp>
    </p:spTree>
    <p:extLst>
      <p:ext uri="{BB962C8B-B14F-4D97-AF65-F5344CB8AC3E}">
        <p14:creationId xmlns:p14="http://schemas.microsoft.com/office/powerpoint/2010/main" val="118640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24" y="0"/>
            <a:ext cx="838412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12749" y="2828835"/>
            <a:ext cx="311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CCCS</a:t>
            </a:r>
          </a:p>
        </p:txBody>
      </p:sp>
    </p:spTree>
    <p:extLst>
      <p:ext uri="{BB962C8B-B14F-4D97-AF65-F5344CB8AC3E}">
        <p14:creationId xmlns:p14="http://schemas.microsoft.com/office/powerpoint/2010/main" val="6215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48" y="15670"/>
            <a:ext cx="7904860" cy="6842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836670"/>
            <a:ext cx="21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CCVS</a:t>
            </a:r>
          </a:p>
        </p:txBody>
      </p:sp>
    </p:spTree>
    <p:extLst>
      <p:ext uri="{BB962C8B-B14F-4D97-AF65-F5344CB8AC3E}">
        <p14:creationId xmlns:p14="http://schemas.microsoft.com/office/powerpoint/2010/main" val="310944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2021-09-01T16:00:23Z</dcterms:created>
  <dcterms:modified xsi:type="dcterms:W3CDTF">2021-09-01T16:18:30Z</dcterms:modified>
</cp:coreProperties>
</file>