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5" r:id="rId3"/>
  </p:sldMasterIdLst>
  <p:notesMasterIdLst>
    <p:notesMasterId r:id="rId13"/>
  </p:notesMasterIdLst>
  <p:handoutMasterIdLst>
    <p:handoutMasterId r:id="rId14"/>
  </p:handoutMasterIdLst>
  <p:sldIdLst>
    <p:sldId id="277" r:id="rId4"/>
    <p:sldId id="399" r:id="rId5"/>
    <p:sldId id="400" r:id="rId6"/>
    <p:sldId id="408" r:id="rId7"/>
    <p:sldId id="402" r:id="rId8"/>
    <p:sldId id="403" r:id="rId9"/>
    <p:sldId id="405" r:id="rId10"/>
    <p:sldId id="409" r:id="rId11"/>
    <p:sldId id="4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 showGuides="1">
      <p:cViewPr varScale="1">
        <p:scale>
          <a:sx n="117" d="100"/>
          <a:sy n="117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3Xyho52sr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/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567543"/>
            <a:ext cx="6829425" cy="2705723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/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</a:rPr>
              <a:t>CSE-AIML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503" y="53329"/>
            <a:ext cx="847709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Fusion of Yoga and AI: A Framework for Emotion and Stress Monitoring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1335" y="4422578"/>
            <a:ext cx="41280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Tanisha Nagpal		21BCS5286</a:t>
            </a:r>
          </a:p>
          <a:p>
            <a:r>
              <a:rPr lang="en-US" sz="2000" dirty="0"/>
              <a:t>Aaditya Singh		21BCS6750</a:t>
            </a:r>
          </a:p>
          <a:p>
            <a:r>
              <a:rPr lang="en-US" sz="2000" dirty="0"/>
              <a:t>Disha Saini		21BCS6773</a:t>
            </a:r>
          </a:p>
          <a:p>
            <a:r>
              <a:rPr lang="en-US" sz="2000" dirty="0"/>
              <a:t>Ishaan Shandilya		21BCS6777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Prof. Dr. Raghav Mehra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Introduction to Project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Problem Formulation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Objectives of the work 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Methodology used</a:t>
            </a:r>
          </a:p>
          <a:p>
            <a:r>
              <a:rPr lang="en-US" spc="-10" dirty="0">
                <a:latin typeface="Times New Roman" panose="02020603050405020304"/>
                <a:cs typeface="Times New Roman" panose="02020603050405020304"/>
              </a:rPr>
              <a:t>Conclusion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Future Scope</a:t>
            </a:r>
          </a:p>
          <a:p>
            <a:r>
              <a:rPr lang="en-US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341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fusion of Yoga and Artificial Intelligence (AI) creates a transformative approach to holistic wellness by integrating ancient practices with modern technology. This project focuses on developing a framework for emotion and stress monitoring using AI-powered tools in combination with yoga. By leveraging wearable devices, machine learning, and real-time feedback mechanisms, the framework aims to provide personalized yoga sessions that address individual emotional and physiological needs. The goal is to enhance mental and physical well-being while making stress management accessible and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Yoga and Artificial Intelligence – Asivana Yoga">
            <a:extLst>
              <a:ext uri="{FF2B5EF4-FFF2-40B4-BE49-F238E27FC236}">
                <a16:creationId xmlns:a16="http://schemas.microsoft.com/office/drawing/2014/main" id="{0305DC12-5714-4291-99C3-010EB08F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500867"/>
            <a:ext cx="3856265" cy="385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970" y="1768475"/>
            <a:ext cx="5875565" cy="4351338"/>
          </a:xfrm>
        </p:spPr>
        <p:txBody>
          <a:bodyPr>
            <a:noAutofit/>
          </a:bodyPr>
          <a:lstStyle/>
          <a:p>
            <a:r>
              <a:rPr lang="en-US" sz="2400" dirty="0"/>
              <a:t>In today’s fast-paced world, stress and negative emotions significantly impact mental and physical health. Conventional methods of stress management often lack personalization and real-time feedback. Yoga has proven benefits for stress reduction, but its effectiveness is often limited by the absence of tailored guidance. The challenge lies in creating a system that dynamically adapts yoga practices to an individual’s emotional state and stress level, ensuring a more targeted and impactful approach to wellness.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Yoga - QuickPose.ai">
            <a:extLst>
              <a:ext uri="{FF2B5EF4-FFF2-40B4-BE49-F238E27FC236}">
                <a16:creationId xmlns:a16="http://schemas.microsoft.com/office/drawing/2014/main" id="{DB203BE5-8414-28B6-3466-929FE7B61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2" t="10764" r="20371" b="3894"/>
          <a:stretch/>
        </p:blipFill>
        <p:spPr bwMode="auto">
          <a:xfrm>
            <a:off x="6980607" y="1689831"/>
            <a:ext cx="43683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Develop an AI-based system to monitor emotional states and stress levels using multimodal data from wearables, cameras, and voice inputs.</a:t>
            </a:r>
          </a:p>
          <a:p>
            <a:r>
              <a:rPr lang="en-US" dirty="0">
                <a:sym typeface="+mn-ea"/>
              </a:rPr>
              <a:t>Design a personalized yoga recommendation engine that tailor’s asanas, pranayama, and meditation practices based on detected emotional and physiological states.</a:t>
            </a:r>
          </a:p>
          <a:p>
            <a:r>
              <a:rPr lang="en-US" dirty="0">
                <a:sym typeface="+mn-ea"/>
              </a:rPr>
              <a:t>Incorporate real-time feedback mechanisms to improve posture, breathing, and relaxation during yoga sessions.</a:t>
            </a:r>
          </a:p>
          <a:p>
            <a:r>
              <a:rPr lang="en-US" dirty="0">
                <a:sym typeface="+mn-ea"/>
              </a:rPr>
              <a:t>Track user progress over time and provide actionable insights for long-term emotional and physical well-being.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2FC6-3E4C-775D-24D1-FAEB5BD4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Collection: Gather real-time data on heart rate, HRV, facial expressions, and voice tone using wearables and sensors.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Emotion Detection: Use AI techniques like machine learning and deep learning for emotion and stress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Personalized Yoga Recommendation: Apply algorithms such as collaborative filtering and reinforcement learning to suggest yoga practices based on user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Feedback Mechanism: Integrate computer vision for posture correction and biofeedback for breathing optimization.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Progress Monitoring: Utilize predictive analytics to track user improvements and refine recommendations.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proposed framework successfully integrates the principles of yoga with advanced AI technologies to create a robust system for emotion and stress monitoring. By providing personalized yoga guidance, real-time feedback, and detailed progress tracking, the framework addresses the limitations of traditional stress management methods. This holistic approach not only enhances mental and physical well-being but also makes yoga more accessible and effective for diverse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38208-61A5-C26C-A785-F5767B5DA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756E-E534-0DA9-2120-9BAED0E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A1C2-1DED-52BB-D711-62A98C58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Expanded Data Sources</a:t>
            </a:r>
            <a:r>
              <a:rPr lang="en-US" sz="2400" dirty="0"/>
              <a:t>: Integration with additional sensors for more comprehensive emotion and stress analysis.</a:t>
            </a:r>
          </a:p>
          <a:p>
            <a:r>
              <a:rPr lang="en-US" sz="2400" b="1" dirty="0"/>
              <a:t>AR/VR Integration</a:t>
            </a:r>
            <a:r>
              <a:rPr lang="en-US" sz="2400" dirty="0"/>
              <a:t>: Incorporate immersive environments to enhance the yoga experience.</a:t>
            </a:r>
          </a:p>
          <a:p>
            <a:r>
              <a:rPr lang="en-US" sz="2400" b="1" dirty="0"/>
              <a:t>AI Advancement</a:t>
            </a:r>
            <a:r>
              <a:rPr lang="en-US" sz="2400" dirty="0"/>
              <a:t>: Use more sophisticated models for improved emotion detection and pose estimation.</a:t>
            </a:r>
          </a:p>
          <a:p>
            <a:r>
              <a:rPr lang="en-US" sz="2400" b="1" dirty="0"/>
              <a:t>Clinical Applications</a:t>
            </a:r>
            <a:r>
              <a:rPr lang="en-US" sz="2400" dirty="0"/>
              <a:t>: Extend the framework for therapeutic use in managing anxiety, depression, and other mental health conditions.</a:t>
            </a:r>
          </a:p>
          <a:p>
            <a:r>
              <a:rPr lang="en-US" sz="2400" b="1" dirty="0"/>
              <a:t>Scalability</a:t>
            </a:r>
            <a:r>
              <a:rPr lang="en-US" sz="2400" dirty="0"/>
              <a:t>: Develop multi-language and culturally adaptive solutions for global reach.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3FC23-E4D4-9CFD-E25E-AEAFF7AF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https://doronyoga.com/embracing-the-future-how-ai-is-revolutionizing-yoga-practice/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https://www.researchgate.net/publication/381430708_Yoga_and_Artificial_Intelligence_A_Review_of_The_Potential_Applications_of_AI_in_Yoga_Research_and_Practice_for_Neurological_Disorders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99</TotalTime>
  <Words>662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Aaditya Singh</cp:lastModifiedBy>
  <cp:revision>512</cp:revision>
  <dcterms:created xsi:type="dcterms:W3CDTF">2019-01-09T10:33:00Z</dcterms:created>
  <dcterms:modified xsi:type="dcterms:W3CDTF">2025-02-18T12:12:35Z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D9C1076908134C9A98AB4875890C1598_13</vt:lpwstr>
  </property>
  <property fmtid="{D5CDD505-2E9C-101B-9397-08002B2CF9AE}" pid="3" name="KSOProductBuildVer">
    <vt:lpwstr>1033-12.2.0.17562</vt:lpwstr>
  </property>
</Properties>
</file>