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Montserrat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6:54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7:2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7:33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.j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act.j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ninja.dev/p/node-js-crash-course" TargetMode="External"/><Relationship Id="rId7" Type="http://schemas.openxmlformats.org/officeDocument/2006/relationships/hyperlink" Target="https://www.mongodb.com/atlas" TargetMode="External"/><Relationship Id="rId2" Type="http://schemas.openxmlformats.org/officeDocument/2006/relationships/hyperlink" Target="https://nodejs.org/en/learn/getting-started/introduction-to-nodej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ongoosejs.com/" TargetMode="External"/><Relationship Id="rId5" Type="http://schemas.openxmlformats.org/officeDocument/2006/relationships/hyperlink" Target="https://www.npmjs.com/" TargetMode="External"/><Relationship Id="rId4" Type="http://schemas.openxmlformats.org/officeDocument/2006/relationships/hyperlink" Target="https://www.mongodb.com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47C9EE-A2C2-0736-E933-535DDC76F4FF}"/>
                  </a:ext>
                </a:extLst>
              </p14:cNvPr>
              <p14:cNvContentPartPr/>
              <p14:nvPr/>
            </p14:nvContentPartPr>
            <p14:xfrm>
              <a:off x="8841045" y="28517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47C9EE-A2C2-0736-E933-535DDC76F4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8045" y="278874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CB6E838-2D5A-E666-CEAC-EEC6362AF0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6400" y="65891"/>
            <a:ext cx="7315199" cy="101552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0050" y="-247540"/>
            <a:ext cx="19168100" cy="10782081"/>
            <a:chOff x="0" y="0"/>
            <a:chExt cx="25557466" cy="143761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57480" cy="14376146"/>
            </a:xfrm>
            <a:custGeom>
              <a:avLst/>
              <a:gdLst/>
              <a:ahLst/>
              <a:cxnLst/>
              <a:rect l="l" t="t" r="r" b="b"/>
              <a:pathLst>
                <a:path w="25557480" h="14376146">
                  <a:moveTo>
                    <a:pt x="25557480" y="0"/>
                  </a:moveTo>
                  <a:lnTo>
                    <a:pt x="25557480" y="14376146"/>
                  </a:lnTo>
                  <a:lnTo>
                    <a:pt x="0" y="14376146"/>
                  </a:lnTo>
                  <a:lnTo>
                    <a:pt x="0" y="0"/>
                  </a:lnTo>
                  <a:lnTo>
                    <a:pt x="25557480" y="0"/>
                  </a:lnTo>
                  <a:close/>
                </a:path>
              </a:pathLst>
            </a:custGeom>
            <a:blipFill>
              <a:blip r:embed="rId2"/>
              <a:stretch>
                <a:fillRect t="-16688" b="-1668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635967" y="-443457"/>
            <a:ext cx="19559933" cy="11173914"/>
            <a:chOff x="0" y="0"/>
            <a:chExt cx="26079911" cy="14898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79958" cy="14898497"/>
            </a:xfrm>
            <a:custGeom>
              <a:avLst/>
              <a:gdLst/>
              <a:ahLst/>
              <a:cxnLst/>
              <a:rect l="l" t="t" r="r" b="b"/>
              <a:pathLst>
                <a:path w="26079958" h="14898497">
                  <a:moveTo>
                    <a:pt x="26079958" y="0"/>
                  </a:moveTo>
                  <a:lnTo>
                    <a:pt x="26079958" y="14898497"/>
                  </a:lnTo>
                  <a:lnTo>
                    <a:pt x="0" y="14898497"/>
                  </a:lnTo>
                  <a:lnTo>
                    <a:pt x="0" y="0"/>
                  </a:lnTo>
                  <a:lnTo>
                    <a:pt x="26079958" y="0"/>
                  </a:lnTo>
                  <a:close/>
                </a:path>
              </a:pathLst>
            </a:custGeom>
            <a:blipFill>
              <a:blip r:embed="rId3"/>
              <a:stretch>
                <a:fillRect l="-15" r="-1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6116638" y="0"/>
            <a:ext cx="6054722" cy="10287000"/>
          </a:xfrm>
          <a:custGeom>
            <a:avLst/>
            <a:gdLst/>
            <a:ahLst/>
            <a:cxnLst/>
            <a:rect l="l" t="t" r="r" b="b"/>
            <a:pathLst>
              <a:path w="6054722" h="10287000">
                <a:moveTo>
                  <a:pt x="0" y="0"/>
                </a:moveTo>
                <a:lnTo>
                  <a:pt x="6054722" y="0"/>
                </a:lnTo>
                <a:lnTo>
                  <a:pt x="60547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605476" y="2028119"/>
            <a:ext cx="11075801" cy="6230761"/>
            <a:chOff x="0" y="0"/>
            <a:chExt cx="14767734" cy="83076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767688" cy="8307705"/>
            </a:xfrm>
            <a:custGeom>
              <a:avLst/>
              <a:gdLst/>
              <a:ahLst/>
              <a:cxnLst/>
              <a:rect l="l" t="t" r="r" b="b"/>
              <a:pathLst>
                <a:path w="14767688" h="8307705">
                  <a:moveTo>
                    <a:pt x="0" y="7619746"/>
                  </a:moveTo>
                  <a:lnTo>
                    <a:pt x="0" y="687832"/>
                  </a:lnTo>
                  <a:cubicBezTo>
                    <a:pt x="0" y="307340"/>
                    <a:pt x="307340" y="0"/>
                    <a:pt x="687832" y="0"/>
                  </a:cubicBezTo>
                  <a:lnTo>
                    <a:pt x="14079855" y="0"/>
                  </a:lnTo>
                  <a:cubicBezTo>
                    <a:pt x="14460347" y="0"/>
                    <a:pt x="14767688" y="307340"/>
                    <a:pt x="14767688" y="687832"/>
                  </a:cubicBezTo>
                  <a:lnTo>
                    <a:pt x="14767688" y="7618095"/>
                  </a:lnTo>
                  <a:cubicBezTo>
                    <a:pt x="14767688" y="7998587"/>
                    <a:pt x="14460347" y="8305926"/>
                    <a:pt x="14079855" y="8305926"/>
                  </a:cubicBezTo>
                  <a:lnTo>
                    <a:pt x="687832" y="8305926"/>
                  </a:lnTo>
                  <a:cubicBezTo>
                    <a:pt x="308991" y="8307705"/>
                    <a:pt x="0" y="8000238"/>
                    <a:pt x="0" y="7619746"/>
                  </a:cubicBezTo>
                  <a:close/>
                </a:path>
              </a:pathLst>
            </a:custGeom>
            <a:blipFill>
              <a:blip r:embed="rId6"/>
              <a:stretch>
                <a:fillRect t="-16625" b="-166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255174" y="4166870"/>
            <a:ext cx="7777651" cy="1629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9"/>
              </a:lnSpc>
            </a:pPr>
            <a:r>
              <a:rPr lang="en-US" sz="85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31208" y="0"/>
            <a:ext cx="4353345" cy="10287000"/>
          </a:xfrm>
          <a:custGeom>
            <a:avLst/>
            <a:gdLst/>
            <a:ahLst/>
            <a:cxnLst/>
            <a:rect l="l" t="t" r="r" b="b"/>
            <a:pathLst>
              <a:path w="4353345" h="10287000">
                <a:moveTo>
                  <a:pt x="0" y="0"/>
                </a:moveTo>
                <a:lnTo>
                  <a:pt x="4353345" y="0"/>
                </a:lnTo>
                <a:lnTo>
                  <a:pt x="43533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031208" y="682308"/>
            <a:ext cx="3900488" cy="5572125"/>
            <a:chOff x="0" y="0"/>
            <a:chExt cx="5200651" cy="7429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00650" cy="7429500"/>
            </a:xfrm>
            <a:custGeom>
              <a:avLst/>
              <a:gdLst/>
              <a:ahLst/>
              <a:cxnLst/>
              <a:rect l="l" t="t" r="r" b="b"/>
              <a:pathLst>
                <a:path w="5200650" h="7429500">
                  <a:moveTo>
                    <a:pt x="4011930" y="7429500"/>
                  </a:moveTo>
                  <a:lnTo>
                    <a:pt x="1188720" y="7429500"/>
                  </a:lnTo>
                  <a:cubicBezTo>
                    <a:pt x="532003" y="7429500"/>
                    <a:pt x="0" y="6897497"/>
                    <a:pt x="0" y="6240780"/>
                  </a:cubicBezTo>
                  <a:lnTo>
                    <a:pt x="0" y="1188720"/>
                  </a:lnTo>
                  <a:cubicBezTo>
                    <a:pt x="0" y="532003"/>
                    <a:pt x="532003" y="0"/>
                    <a:pt x="1188720" y="0"/>
                  </a:cubicBezTo>
                  <a:lnTo>
                    <a:pt x="4011930" y="0"/>
                  </a:lnTo>
                  <a:cubicBezTo>
                    <a:pt x="4668647" y="0"/>
                    <a:pt x="5200650" y="532003"/>
                    <a:pt x="5200650" y="1188720"/>
                  </a:cubicBezTo>
                  <a:lnTo>
                    <a:pt x="5200650" y="6240780"/>
                  </a:lnTo>
                  <a:cubicBezTo>
                    <a:pt x="5200650" y="6897497"/>
                    <a:pt x="4668647" y="7429500"/>
                    <a:pt x="4011930" y="7429500"/>
                  </a:cubicBezTo>
                  <a:close/>
                </a:path>
              </a:pathLst>
            </a:custGeom>
            <a:blipFill>
              <a:blip r:embed="rId4"/>
              <a:stretch>
                <a:fillRect l="-21428" r="-2142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7317" y="510858"/>
            <a:ext cx="7820807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358812" y="3468370"/>
            <a:ext cx="3900488" cy="5572125"/>
            <a:chOff x="0" y="0"/>
            <a:chExt cx="5200651" cy="7429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00650" cy="7429500"/>
            </a:xfrm>
            <a:custGeom>
              <a:avLst/>
              <a:gdLst/>
              <a:ahLst/>
              <a:cxnLst/>
              <a:rect l="l" t="t" r="r" b="b"/>
              <a:pathLst>
                <a:path w="5200650" h="7429500">
                  <a:moveTo>
                    <a:pt x="4011930" y="7429500"/>
                  </a:moveTo>
                  <a:lnTo>
                    <a:pt x="1188720" y="7429500"/>
                  </a:lnTo>
                  <a:cubicBezTo>
                    <a:pt x="532003" y="7429500"/>
                    <a:pt x="0" y="6897497"/>
                    <a:pt x="0" y="6240780"/>
                  </a:cubicBezTo>
                  <a:lnTo>
                    <a:pt x="0" y="1188720"/>
                  </a:lnTo>
                  <a:cubicBezTo>
                    <a:pt x="0" y="532003"/>
                    <a:pt x="532003" y="0"/>
                    <a:pt x="1188720" y="0"/>
                  </a:cubicBezTo>
                  <a:lnTo>
                    <a:pt x="4011930" y="0"/>
                  </a:lnTo>
                  <a:cubicBezTo>
                    <a:pt x="4668647" y="0"/>
                    <a:pt x="5200650" y="532003"/>
                    <a:pt x="5200650" y="1188720"/>
                  </a:cubicBezTo>
                  <a:lnTo>
                    <a:pt x="5200650" y="6240780"/>
                  </a:lnTo>
                  <a:cubicBezTo>
                    <a:pt x="5200650" y="6897497"/>
                    <a:pt x="4668647" y="7429500"/>
                    <a:pt x="4011930" y="7429500"/>
                  </a:cubicBezTo>
                  <a:close/>
                </a:path>
              </a:pathLst>
            </a:custGeom>
            <a:blipFill>
              <a:blip r:embed="rId5"/>
              <a:stretch>
                <a:fillRect l="-3571" r="-357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0606727" y="1375092"/>
            <a:ext cx="6860627" cy="7327389"/>
          </a:xfrm>
          <a:custGeom>
            <a:avLst/>
            <a:gdLst/>
            <a:ahLst/>
            <a:cxnLst/>
            <a:rect l="l" t="t" r="r" b="b"/>
            <a:pathLst>
              <a:path w="6860627" h="7327389">
                <a:moveTo>
                  <a:pt x="0" y="0"/>
                </a:moveTo>
                <a:lnTo>
                  <a:pt x="6860627" y="0"/>
                </a:lnTo>
                <a:lnTo>
                  <a:pt x="6860627" y="7327389"/>
                </a:lnTo>
                <a:lnTo>
                  <a:pt x="0" y="73273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965720" y="2426891"/>
            <a:ext cx="9144000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today's fast-paced world, there is a growing demand for seamless and efficient backend systems to support dynamic and user-friendly applications. Our project aims to develop a robust backend for a food app that enables users to learn cooking, engage in social interactions, and shop for kitchen essentials, all on a single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751788"/>
            <a:ext cx="18449820" cy="3535212"/>
          </a:xfrm>
          <a:custGeom>
            <a:avLst/>
            <a:gdLst/>
            <a:ahLst/>
            <a:cxnLst/>
            <a:rect l="l" t="t" r="r" b="b"/>
            <a:pathLst>
              <a:path w="18449820" h="3535212">
                <a:moveTo>
                  <a:pt x="0" y="0"/>
                </a:moveTo>
                <a:lnTo>
                  <a:pt x="18449820" y="0"/>
                </a:lnTo>
                <a:lnTo>
                  <a:pt x="18449820" y="3535212"/>
                </a:lnTo>
                <a:lnTo>
                  <a:pt x="0" y="353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741265" y="1442132"/>
            <a:ext cx="7402735" cy="7404216"/>
            <a:chOff x="0" y="0"/>
            <a:chExt cx="9870313" cy="98722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70313" cy="9872218"/>
            </a:xfrm>
            <a:custGeom>
              <a:avLst/>
              <a:gdLst/>
              <a:ahLst/>
              <a:cxnLst/>
              <a:rect l="l" t="t" r="r" b="b"/>
              <a:pathLst>
                <a:path w="9870313" h="9872218">
                  <a:moveTo>
                    <a:pt x="0" y="9256395"/>
                  </a:moveTo>
                  <a:lnTo>
                    <a:pt x="0" y="613918"/>
                  </a:lnTo>
                  <a:cubicBezTo>
                    <a:pt x="0" y="274447"/>
                    <a:pt x="274447" y="0"/>
                    <a:pt x="613918" y="0"/>
                  </a:cubicBezTo>
                  <a:lnTo>
                    <a:pt x="9258300" y="0"/>
                  </a:lnTo>
                  <a:cubicBezTo>
                    <a:pt x="9595866" y="0"/>
                    <a:pt x="9870313" y="274447"/>
                    <a:pt x="9870313" y="613918"/>
                  </a:cubicBezTo>
                  <a:lnTo>
                    <a:pt x="9870313" y="9258300"/>
                  </a:lnTo>
                  <a:cubicBezTo>
                    <a:pt x="9870313" y="9597898"/>
                    <a:pt x="9595866" y="9872218"/>
                    <a:pt x="9256395" y="9872218"/>
                  </a:cubicBezTo>
                  <a:lnTo>
                    <a:pt x="613918" y="9872218"/>
                  </a:lnTo>
                  <a:cubicBezTo>
                    <a:pt x="274447" y="9870313"/>
                    <a:pt x="0" y="9595866"/>
                    <a:pt x="0" y="9256395"/>
                  </a:cubicBezTo>
                  <a:close/>
                </a:path>
              </a:pathLst>
            </a:custGeom>
            <a:blipFill>
              <a:blip r:embed="rId4"/>
              <a:stretch>
                <a:fillRect l="-32255" r="-3225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270611" y="2045535"/>
            <a:ext cx="7311251" cy="7319927"/>
          </a:xfrm>
          <a:custGeom>
            <a:avLst/>
            <a:gdLst/>
            <a:ahLst/>
            <a:cxnLst/>
            <a:rect l="l" t="t" r="r" b="b"/>
            <a:pathLst>
              <a:path w="7311251" h="7319927">
                <a:moveTo>
                  <a:pt x="0" y="0"/>
                </a:moveTo>
                <a:lnTo>
                  <a:pt x="7311251" y="0"/>
                </a:lnTo>
                <a:lnTo>
                  <a:pt x="7311251" y="7319927"/>
                </a:lnTo>
                <a:lnTo>
                  <a:pt x="0" y="7319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603385" y="1988385"/>
            <a:ext cx="8404905" cy="812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The aim of our project is to develop a backend system that: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Efficiently manages user data and interactions.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Supports interactive tutorials and video lessons.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Facilitates real-time chat functionality for community engagement.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Integrates a secure and scalable e-commerce platform for purchasing kitchen essentials.</a:t>
            </a: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Canva Sans" panose="020B0604020202020204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77455" y="141605"/>
            <a:ext cx="39218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80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Aim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351790-F285-2F71-7967-B46DE96CA4C4}"/>
                  </a:ext>
                </a:extLst>
              </p14:cNvPr>
              <p14:cNvContentPartPr/>
              <p14:nvPr/>
            </p14:nvContentPartPr>
            <p14:xfrm>
              <a:off x="-100058" y="295753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351790-F285-2F71-7967-B46DE96CA4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58" y="2948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87A228-44AE-5A04-5DDB-1732E643CBFF}"/>
                  </a:ext>
                </a:extLst>
              </p14:cNvPr>
              <p14:cNvContentPartPr/>
              <p14:nvPr/>
            </p14:nvContentPartPr>
            <p14:xfrm>
              <a:off x="-1671458" y="75721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87A228-44AE-5A04-5DDB-1732E643CB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80458" y="7482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3111" y="132969"/>
            <a:ext cx="9480708" cy="101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8"/>
              </a:lnSpc>
            </a:pPr>
            <a:r>
              <a:rPr lang="en-US" sz="5899" b="1">
                <a:solidFill>
                  <a:srgbClr val="00803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Solution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9622" y="1960707"/>
            <a:ext cx="17338378" cy="752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approach for this project is focused on developing a robust backend using: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Development 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Utilizing Node.js.</a:t>
            </a:r>
          </a:p>
          <a:p>
            <a:pPr marL="1511298" lvl="2" indent="-503766" algn="l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Frameworks and Libraries: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99" b="1" u="sng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express.js/"/>
              </a:rPr>
              <a:t>Express.js 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building the server, Mongoose for MongoDB integration, and bcrypt for secure login functionalities.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Connection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Integrating the backend with a React frontend.</a:t>
            </a:r>
          </a:p>
          <a:p>
            <a:pPr marL="1511298" lvl="2" indent="-503766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Technologies: React.js, HTML/CSS, JavaScript.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Routes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Page: Displays general information and navigation.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Social (Chat): Allows users to chat with others in real-time.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Recipe: Provides a to-do list for cooking tutorials.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Cart: Manages the shopping cart for kitchen essentials.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endParaRPr lang="en-US" sz="3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65" y="-892995"/>
            <a:ext cx="5725598" cy="11179995"/>
          </a:xfrm>
          <a:custGeom>
            <a:avLst/>
            <a:gdLst/>
            <a:ahLst/>
            <a:cxnLst/>
            <a:rect l="l" t="t" r="r" b="b"/>
            <a:pathLst>
              <a:path w="5725598" h="11179995">
                <a:moveTo>
                  <a:pt x="0" y="0"/>
                </a:moveTo>
                <a:lnTo>
                  <a:pt x="5725598" y="0"/>
                </a:lnTo>
                <a:lnTo>
                  <a:pt x="5725598" y="11179995"/>
                </a:lnTo>
                <a:lnTo>
                  <a:pt x="0" y="1117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728655" y="129794"/>
            <a:ext cx="6115972" cy="22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4"/>
              </a:lnSpc>
            </a:pPr>
            <a:r>
              <a:rPr lang="en-US" sz="6188" spc="-61">
                <a:solidFill>
                  <a:srgbClr val="014920"/>
                </a:solidFill>
                <a:latin typeface="Impact"/>
                <a:ea typeface="Impact"/>
                <a:cs typeface="Impact"/>
                <a:sym typeface="Impact"/>
              </a:rPr>
              <a:t>Tech Stack</a:t>
            </a:r>
          </a:p>
          <a:p>
            <a:pPr algn="ctr">
              <a:lnSpc>
                <a:spcPts val="8664"/>
              </a:lnSpc>
            </a:pPr>
            <a:endParaRPr lang="en-US" sz="6188" spc="-61">
              <a:solidFill>
                <a:srgbClr val="01492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353154" y="1956695"/>
            <a:ext cx="5725598" cy="633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</a:t>
            </a:r>
          </a:p>
          <a:p>
            <a:pPr algn="l">
              <a:lnSpc>
                <a:spcPts val="503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</a:t>
            </a:r>
          </a:p>
          <a:p>
            <a:pPr algn="l">
              <a:lnSpc>
                <a:spcPts val="5039"/>
              </a:lnSpc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Security:</a:t>
            </a:r>
          </a:p>
          <a:p>
            <a:pPr algn="l">
              <a:lnSpc>
                <a:spcPts val="5039"/>
              </a:lnSpc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Tools:</a:t>
            </a:r>
          </a:p>
          <a:p>
            <a:pPr algn="l">
              <a:lnSpc>
                <a:spcPts val="503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Cloud Services: </a:t>
            </a:r>
          </a:p>
          <a:p>
            <a:pPr algn="l">
              <a:lnSpc>
                <a:spcPts val="489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70864" y="1928120"/>
            <a:ext cx="11188436" cy="5713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react.js/"/>
              </a:rPr>
              <a:t>React.js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hlinkClick r:id="rId4" tooltip="https://react.js/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Node.js, Express.js, Mongoose for MongoDB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bcrypt for secure login functionalities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VS Code, Git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 atlas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208" y="1848998"/>
            <a:ext cx="16580398" cy="3005197"/>
          </a:xfrm>
          <a:custGeom>
            <a:avLst/>
            <a:gdLst/>
            <a:ahLst/>
            <a:cxnLst/>
            <a:rect l="l" t="t" r="r" b="b"/>
            <a:pathLst>
              <a:path w="16580398" h="3005197">
                <a:moveTo>
                  <a:pt x="0" y="0"/>
                </a:moveTo>
                <a:lnTo>
                  <a:pt x="16580398" y="0"/>
                </a:lnTo>
                <a:lnTo>
                  <a:pt x="16580398" y="3005197"/>
                </a:lnTo>
                <a:lnTo>
                  <a:pt x="0" y="300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41368" y="193553"/>
            <a:ext cx="4805263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912" y="1153038"/>
            <a:ext cx="2402681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Diagram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0394" y="4797045"/>
            <a:ext cx="17927606" cy="598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Explanation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Start/Begin Process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Entry point for the application.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Registration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point for new or returning users. New users go through Registration, and existing users proceed to Login.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Page: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After logging in, users reach the main page with options to: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Recipes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Socials (Chat)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Buy Ingredients (which leads to Checkout/Process Payment)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paths eventually lead to Logout.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7224" y="108585"/>
            <a:ext cx="4133552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2209" y="1915878"/>
            <a:ext cx="16937091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 and Authorization: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Secure login and sign-up using bcrypt.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HTTP-based Data Handling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Managing real-time interactions through regular HTTP requests, storing data in MongoDB.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Cooking Tutorials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Managed through the Recipe route.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 Integration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Facilitating purchases through the Cart route.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 and Storage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Efficient handling of user data with MongoDB and Mongoose.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537527"/>
            <a:ext cx="123444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spc="-5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and Solutions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2766" y="1581769"/>
            <a:ext cx="16956534" cy="683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1: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Managing Real-Time Data with HTTP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Efficiently handling real-time data through regular HTTP requests, pushing updates to MongoDB.</a:t>
            </a:r>
          </a:p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2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Secure Data Storage and Management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bcrypt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encryption and Mongoose for effective database management.</a:t>
            </a:r>
          </a:p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3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Scalability and Performance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Optimizing code, employing efficient data handling practices, and ensuring the system can handle increasing loads.</a:t>
            </a:r>
          </a:p>
          <a:p>
            <a:pPr algn="l">
              <a:lnSpc>
                <a:spcPts val="5371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34200" y="508952"/>
            <a:ext cx="381406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Reference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4159" y="2216182"/>
            <a:ext cx="14759683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nodejs.org/en/learn/getting-started/introduction-to-nodejs"/>
              </a:rPr>
              <a:t>https://nodejs.org/en/learn/getting-started/introduction-to-nodejs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netninja.dev/p/node-js-crash-course"/>
              </a:rPr>
              <a:t>https://netninja.dev/p/node-js-crash-course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mongodb.com/docs/"/>
              </a:rPr>
              <a:t>https://www.mongodb.com/docs/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npmjs.com/"/>
              </a:rPr>
              <a:t>https://www.npmjs.com/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mongoosejs.com/"/>
              </a:rPr>
              <a:t>https://mongoosejs.com/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www.mongodb.com/atlas"/>
              </a:rPr>
              <a:t>https://www.mongodb.com/atlas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551</Words>
  <Application>Microsoft Office PowerPoint</Application>
  <PresentationFormat>Custom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Canva Sans</vt:lpstr>
      <vt:lpstr>Impact</vt:lpstr>
      <vt:lpstr>Montserrat Ultra-Bold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g22_pg4_ppt_ET.pptx</dc:title>
  <dc:creator>Samiksha Singh</dc:creator>
  <cp:lastModifiedBy>Shunsuke ‎‎‎‎‎</cp:lastModifiedBy>
  <cp:revision>3</cp:revision>
  <dcterms:created xsi:type="dcterms:W3CDTF">2006-08-16T00:00:00Z</dcterms:created>
  <dcterms:modified xsi:type="dcterms:W3CDTF">2024-12-09T12:08:19Z</dcterms:modified>
  <dc:identifier>DAGTBc92P9o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2024-12-09T12:08:19Z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2113a880-ca86-4b73-9e00-653b69c61387</vt:lpwstr>
  </property>
  <property fmtid="{D5CDD505-2E9C-101B-9397-08002B2CF9AE}" pid="7" name="MSIP_Label_defa4170-0d19-0005-0004-bc88714345d2_ActionId">
    <vt:lpwstr>c1423f18-a2d8-466e-8c27-d537c85d98be</vt:lpwstr>
  </property>
  <property fmtid="{D5CDD505-2E9C-101B-9397-08002B2CF9AE}" pid="8" name="MSIP_Label_defa4170-0d19-0005-0004-bc88714345d2_ContentBits">
    <vt:lpwstr>0</vt:lpwstr>
  </property>
</Properties>
</file>