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70" r:id="rId5"/>
    <p:sldId id="259" r:id="rId6"/>
    <p:sldId id="269" r:id="rId7"/>
    <p:sldId id="261" r:id="rId8"/>
    <p:sldId id="262" r:id="rId9"/>
    <p:sldId id="271" r:id="rId10"/>
    <p:sldId id="263" r:id="rId11"/>
    <p:sldId id="272" r:id="rId12"/>
    <p:sldId id="264" r:id="rId13"/>
  </p:sldIdLst>
  <p:sldSz cx="9144000" cy="6858000" type="screen4x3"/>
  <p:notesSz cx="9144000" cy="68580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2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3/6/2025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327042-6B61-B148-8485-8BBBFAA13D24}" type="slidenum">
              <a:rPr lang="en-US" smtClean="0"/>
              <a:t>9</a:t>
            </a:fld>
            <a:endParaRPr lang="en-US"/>
          </a:p>
        </p:txBody>
      </p:sp>
    </p:spTree>
    <p:extLst>
      <p:ext uri="{BB962C8B-B14F-4D97-AF65-F5344CB8AC3E}">
        <p14:creationId xmlns:p14="http://schemas.microsoft.com/office/powerpoint/2010/main" val="346880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4">
            <a:extLst>
              <a:ext uri="{7E63DD45-CC51-4F78-BABB-1264CF0E2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2FB918-20DE-4564-BCE0-CBCD6011E7F0}"/>
              </a:ext>
            </a:extLst>
          </p:cNvPr>
          <p:cNvSpPr>
            <a:spLocks noGrp="1"/>
          </p:cNvSpPr>
          <p:nvPr>
            <p:ph type="ftr" sz="quarter" idx="11"/>
          </p:nvPr>
        </p:nvSpPr>
        <p:spPr/>
        <p:txBody>
          <a:bodyPr rtlCol="0"/>
          <a:lstStyle>
            <a:lvl1pPr lvl="0"/>
          </a:lstStyle>
          <a:p>
            <a:r>
              <a:rPr lang="en-US" dirty="0"/>
              <a:t>Footer</a:t>
            </a:r>
          </a:p>
        </p:txBody>
      </p:sp>
      <p:sp>
        <p:nvSpPr>
          <p:cNvPr id="3" name="Slide Number Placeholder 5">
            <a:extLst>
              <a:ext uri="{0AE553BF-F3F1-4009-833F-5EE19CD499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4723BC-317B-4B4F-8F8C-2394E5D6087C}"/>
              </a:ext>
            </a:extLst>
          </p:cNvPr>
          <p:cNvSpPr>
            <a:spLocks noGrp="1"/>
          </p:cNvSpPr>
          <p:nvPr>
            <p:ph type="sldNum" sz="quarter" idx="12"/>
          </p:nvPr>
        </p:nvSpPr>
        <p:spPr/>
        <p:txBody>
          <a:bodyPr rtlCol="0"/>
          <a:lstStyle>
            <a:lvl1pPr lvl="0"/>
          </a:lstStyle>
          <a:p>
            <a:r>
              <a:rPr lang="en-US" dirty="0"/>
              <a:t>&lt;#&gt;</a:t>
            </a:r>
          </a:p>
        </p:txBody>
      </p:sp>
      <p:sp>
        <p:nvSpPr>
          <p:cNvPr id="4" name="Date Placeholder 3">
            <a:extLst>
              <a:ext uri="{EE6DC50B-4624-4797-9AC0-058C9E89D0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ED6DBB-866E-4D6C-8AD3-75EEE3BCCE08}"/>
              </a:ext>
            </a:extLst>
          </p:cNvPr>
          <p:cNvSpPr>
            <a:spLocks noGrp="1"/>
          </p:cNvSpPr>
          <p:nvPr>
            <p:ph type="dt" sz="half" idx="10"/>
          </p:nvPr>
        </p:nvSpPr>
        <p:spPr/>
        <p:txBody>
          <a:bodyPr rtlCol="0"/>
          <a:lstStyle>
            <a:lvl1pPr lvl="0"/>
          </a:lstStyle>
          <a:p>
            <a:r>
              <a:rPr lang="en-US" dirty="0"/>
              <a:t>Date</a:t>
            </a:r>
          </a:p>
        </p:txBody>
      </p:sp>
    </p:spTree>
    <p:extLst>
      <p:ext uri="{0D6D7EE9-57A9-42B8-A21E-3BB2D55BDBF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22FBA574-9B94-4AEA-A13D-0DA1C4C895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4E77A3-724D-4DB6-B26E-7B175E28D3C5}"/>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9C42F8D6-4596-465E-8F79-5A5E348484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BF2F1-33A1-47FF-813E-8F0269CC1FA8}"/>
              </a:ext>
            </a:extLst>
          </p:cNvPr>
          <p:cNvSpPr>
            <a:spLocks noGrp="1"/>
          </p:cNvSpPr>
          <p:nvPr>
            <p:ph type="body" idx="1"/>
          </p:nvPr>
        </p:nvSpPr>
        <p:spPr>
          <a:xfrm>
            <a:off x="457200" y="160452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BEFDF029-36C8-4DC2-85CD-310141B0A7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B37E69-46CC-432C-8045-CC987053A3F7}"/>
              </a:ext>
            </a:extLst>
          </p:cNvPr>
          <p:cNvSpPr>
            <a:spLocks noGrp="1"/>
          </p:cNvSpPr>
          <p:nvPr>
            <p:ph type="body" idx="2"/>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567B75A-8D5E-4DBE-994E-89279D5BD2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676D2E-2ECB-41F0-A8CE-8BC4C9513C86}"/>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70540FFD-9ED9-4CD3-A79B-8EAD77BA2E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5D7328-2E8C-45FE-99DC-223E6B6F8809}"/>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9282D384-3708-4CCA-9483-AA50458724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7ADD13-CE1D-480B-BFAB-4F5BA51E3C3C}"/>
              </a:ext>
            </a:extLst>
          </p:cNvPr>
          <p:cNvSpPr>
            <a:spLocks noGrp="1"/>
          </p:cNvSpPr>
          <p:nvPr>
            <p:ph type="dt" sz="half" idx="10"/>
          </p:nvPr>
        </p:nvSpPr>
        <p:spPr/>
        <p:txBody>
          <a:bodyPr rtlCol="0"/>
          <a:lstStyle>
            <a:lvl1pPr lvl="0"/>
          </a:lstStyle>
          <a:p>
            <a:r>
              <a:rPr lang="en-US" dirty="0"/>
              <a:t>Date</a:t>
            </a:r>
          </a:p>
        </p:txBody>
      </p:sp>
    </p:spTree>
    <p:extLst>
      <p:ext uri="{CB7523AE-2802-4065-A95A-82AC275418D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1B366A63-A644-4D84-A84D-99D0CB8119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CCFC1F-3E4A-4E8D-AD58-B59ECAD59349}"/>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1BC96858-644B-4073-88DF-42ED299A04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39EF6A-5E06-4141-AEFF-C0F88FD717E4}"/>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87A8D0EC-765A-409A-81E1-912F8BBEF2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ACCCDC-23FE-4A4C-A6A4-7F7FC288CCDE}"/>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FD9CD4-F247-4785-9F60-46011E50FD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AD2FA7-9731-4937-A4D4-4EFAFB468F13}"/>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5">
            <a:extLst>
              <a:ext uri="{9EA5F664-08F5-4DE4-8CBB-7E143D270E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FA0C3D-E728-406E-98BC-F596DEEAFF0F}"/>
              </a:ext>
            </a:extLst>
          </p:cNvPr>
          <p:cNvSpPr>
            <a:spLocks noGrp="1"/>
          </p:cNvSpPr>
          <p:nvPr>
            <p:ph type="body" idx="4"/>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Footer Placeholder 4">
            <a:extLst>
              <a:ext uri="{EAB37F21-E633-465B-9D8C-3AE8CCD772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6D50BF-8F8E-4768-AECF-DB280913CC49}"/>
              </a:ext>
            </a:extLst>
          </p:cNvPr>
          <p:cNvSpPr>
            <a:spLocks noGrp="1"/>
          </p:cNvSpPr>
          <p:nvPr>
            <p:ph type="ftr" sz="quarter" idx="11"/>
          </p:nvPr>
        </p:nvSpPr>
        <p:spPr/>
        <p:txBody>
          <a:bodyPr rtlCol="0"/>
          <a:lstStyle>
            <a:lvl1pPr lvl="0"/>
          </a:lstStyle>
          <a:p>
            <a:r>
              <a:rPr lang="en-US" dirty="0"/>
              <a:t>Footer</a:t>
            </a:r>
          </a:p>
        </p:txBody>
      </p:sp>
      <p:sp>
        <p:nvSpPr>
          <p:cNvPr id="8" name="Slide Number Placeholder 5">
            <a:extLst>
              <a:ext uri="{6667C576-D65C-467A-810C-E8556AE2D8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DE0BC9-8C07-4F2E-BEF8-5DFEA320B70E}"/>
              </a:ext>
            </a:extLst>
          </p:cNvPr>
          <p:cNvSpPr>
            <a:spLocks noGrp="1"/>
          </p:cNvSpPr>
          <p:nvPr>
            <p:ph type="sldNum" sz="quarter" idx="12"/>
          </p:nvPr>
        </p:nvSpPr>
        <p:spPr/>
        <p:txBody>
          <a:bodyPr rtlCol="0"/>
          <a:lstStyle>
            <a:lvl1pPr lvl="0"/>
          </a:lstStyle>
          <a:p>
            <a:r>
              <a:rPr lang="en-US" dirty="0"/>
              <a:t>&lt;#&gt;</a:t>
            </a:r>
          </a:p>
        </p:txBody>
      </p:sp>
      <p:sp>
        <p:nvSpPr>
          <p:cNvPr id="9" name="Date Placeholder 3">
            <a:extLst>
              <a:ext uri="{D0895288-3648-49F7-9C94-B046D4AC1A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7C921F-354C-428D-9523-DE727ECBCBD0}"/>
              </a:ext>
            </a:extLst>
          </p:cNvPr>
          <p:cNvSpPr>
            <a:spLocks noGrp="1"/>
          </p:cNvSpPr>
          <p:nvPr>
            <p:ph type="dt" sz="half" idx="10"/>
          </p:nvPr>
        </p:nvSpPr>
        <p:spPr/>
        <p:txBody>
          <a:bodyPr rtlCol="0"/>
          <a:lstStyle>
            <a:lvl1pPr lvl="0"/>
          </a:lstStyle>
          <a:p>
            <a:r>
              <a:rPr lang="en-US" dirty="0"/>
              <a:t>Date</a:t>
            </a:r>
          </a:p>
        </p:txBody>
      </p:sp>
    </p:spTree>
    <p:extLst>
      <p:ext uri="{3E1D7AC9-1663-4BA8-88E4-B98521B11BD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08891E17-CD5F-4AA3-9CC1-09E147BB51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226487-336E-4232-83AB-B8C9DD13C2B6}"/>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PlaceHolder 2">
            <a:extLst>
              <a:ext uri="{1186F3C7-A1EC-49AD-BD29-BC7B58B259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2DFF7F-7075-43E5-9F2B-D6DDF4D68F54}"/>
              </a:ext>
            </a:extLst>
          </p:cNvPr>
          <p:cNvSpPr>
            <a:spLocks noGrp="1"/>
          </p:cNvSpPr>
          <p:nvPr>
            <p:ph type="body" idx="1"/>
          </p:nvPr>
        </p:nvSpPr>
        <p:spPr>
          <a:xfrm>
            <a:off x="45720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3">
            <a:extLst>
              <a:ext uri="{B3EB62D3-044D-424C-BDFB-A03B5E6FDB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88E4CB-D7A6-46A9-B2EC-5BC1BEDCBA05}"/>
              </a:ext>
            </a:extLst>
          </p:cNvPr>
          <p:cNvSpPr>
            <a:spLocks noGrp="1"/>
          </p:cNvSpPr>
          <p:nvPr>
            <p:ph type="body" idx="2"/>
          </p:nvPr>
        </p:nvSpPr>
        <p:spPr>
          <a:xfrm>
            <a:off x="323964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4">
            <a:extLst>
              <a:ext uri="{831AF208-D681-48FD-91B5-FAC71173B3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0017C4-9FC3-4E80-8967-E5AF2D8C61C0}"/>
              </a:ext>
            </a:extLst>
          </p:cNvPr>
          <p:cNvSpPr>
            <a:spLocks noGrp="1"/>
          </p:cNvSpPr>
          <p:nvPr>
            <p:ph type="body" idx="3"/>
          </p:nvPr>
        </p:nvSpPr>
        <p:spPr>
          <a:xfrm>
            <a:off x="602208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PlaceHolder 5">
            <a:extLst>
              <a:ext uri="{E0D8C49F-300A-4955-B406-3BC25D57F4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2378CF-AC34-4036-BC0B-69AEAD96021D}"/>
              </a:ext>
            </a:extLst>
          </p:cNvPr>
          <p:cNvSpPr>
            <a:spLocks noGrp="1"/>
          </p:cNvSpPr>
          <p:nvPr>
            <p:ph type="body" idx="4"/>
          </p:nvPr>
        </p:nvSpPr>
        <p:spPr>
          <a:xfrm>
            <a:off x="45720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PlaceHolder 6">
            <a:extLst>
              <a:ext uri="{358E035D-9732-45DC-800C-C3156B6701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EBDC88-343A-492D-A4E5-A0C8AFA246A4}"/>
              </a:ext>
            </a:extLst>
          </p:cNvPr>
          <p:cNvSpPr>
            <a:spLocks noGrp="1"/>
          </p:cNvSpPr>
          <p:nvPr>
            <p:ph type="body" idx="5"/>
          </p:nvPr>
        </p:nvSpPr>
        <p:spPr>
          <a:xfrm>
            <a:off x="323964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8" name="PlaceHolder 7">
            <a:extLst>
              <a:ext uri="{3B951E5B-CAF1-44B3-8A0F-FA6D78F378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75E1D5-C91C-41DB-86E8-5A26FEE31CA6}"/>
              </a:ext>
            </a:extLst>
          </p:cNvPr>
          <p:cNvSpPr>
            <a:spLocks noGrp="1"/>
          </p:cNvSpPr>
          <p:nvPr>
            <p:ph type="body" idx="6"/>
          </p:nvPr>
        </p:nvSpPr>
        <p:spPr>
          <a:xfrm>
            <a:off x="602208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9" name="Footer Placeholder 4">
            <a:extLst>
              <a:ext uri="{6826CA5E-F7F2-419D-A296-E7A175223E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18D69D-98C6-4720-8A0F-72C472C7D57D}"/>
              </a:ext>
            </a:extLst>
          </p:cNvPr>
          <p:cNvSpPr>
            <a:spLocks noGrp="1"/>
          </p:cNvSpPr>
          <p:nvPr>
            <p:ph type="ftr" sz="quarter" idx="11"/>
          </p:nvPr>
        </p:nvSpPr>
        <p:spPr/>
        <p:txBody>
          <a:bodyPr rtlCol="0"/>
          <a:lstStyle>
            <a:lvl1pPr lvl="0"/>
          </a:lstStyle>
          <a:p>
            <a:r>
              <a:rPr lang="en-US" dirty="0"/>
              <a:t>Footer</a:t>
            </a:r>
          </a:p>
        </p:txBody>
      </p:sp>
      <p:sp>
        <p:nvSpPr>
          <p:cNvPr id="10" name="Slide Number Placeholder 5">
            <a:extLst>
              <a:ext uri="{5735E181-D9D1-4E91-A382-87BE39A74A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051B02-C900-479A-8739-B23A8E1A4B47}"/>
              </a:ext>
            </a:extLst>
          </p:cNvPr>
          <p:cNvSpPr>
            <a:spLocks noGrp="1"/>
          </p:cNvSpPr>
          <p:nvPr>
            <p:ph type="sldNum" sz="quarter" idx="12"/>
          </p:nvPr>
        </p:nvSpPr>
        <p:spPr/>
        <p:txBody>
          <a:bodyPr rtlCol="0"/>
          <a:lstStyle>
            <a:lvl1pPr lvl="0"/>
          </a:lstStyle>
          <a:p>
            <a:r>
              <a:rPr lang="en-US" dirty="0"/>
              <a:t>&lt;#&gt;</a:t>
            </a:r>
          </a:p>
        </p:txBody>
      </p:sp>
      <p:sp>
        <p:nvSpPr>
          <p:cNvPr id="11" name="Date Placeholder 3">
            <a:extLst>
              <a:ext uri="{812447E5-F796-4FE0-ACA4-A01EBB5064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ED3E93-A3EE-4035-B54C-512BFC62B3C6}"/>
              </a:ext>
            </a:extLst>
          </p:cNvPr>
          <p:cNvSpPr>
            <a:spLocks noGrp="1"/>
          </p:cNvSpPr>
          <p:nvPr>
            <p:ph type="dt" sz="half" idx="10"/>
          </p:nvPr>
        </p:nvSpPr>
        <p:spPr/>
        <p:txBody>
          <a:bodyPr rtlCol="0"/>
          <a:lstStyle>
            <a:lvl1pPr lvl="0"/>
          </a:lstStyle>
          <a:p>
            <a:r>
              <a:rPr lang="en-US" dirty="0"/>
              <a:t>Date</a:t>
            </a:r>
          </a:p>
        </p:txBody>
      </p:sp>
    </p:spTree>
    <p:extLst>
      <p:ext uri="{3D1BB6E4-F09F-4773-AD3F-C6E005C125F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2950D799-F615-4E99-A0DC-7D7D1A8403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8E207C-6131-432B-80F2-2645A97604EA}"/>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A27C61CC-ECD2-4805-9D14-B58C1F564D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07AE31-8DC9-4C17-9850-72C1690A0690}"/>
              </a:ext>
            </a:extLst>
          </p:cNvPr>
          <p:cNvSpPr>
            <a:spLocks noGrp="1"/>
          </p:cNvSpPr>
          <p:nvPr>
            <p:ph type="subTitle" idx="1"/>
          </p:nvPr>
        </p:nvSpPr>
        <p:spPr>
          <a:xfrm>
            <a:off x="457200" y="1604520"/>
            <a:ext cx="8229239" cy="3977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4" name="Footer Placeholder 4">
            <a:extLst>
              <a:ext uri="{EBB34AAA-41BF-4C88-8545-2A8ADE8D35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90ADEB-0A0A-4BDB-A226-0460144F46AF}"/>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96E54BC4-D2A4-4080-8365-F65BC4F11B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F2CA95-2CD0-4B6F-9125-388D9E7E5AF6}"/>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E316BDAF-A48F-421D-9214-CCCCAC2F559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0FC1B0-D9C6-430E-A73F-ACAFD2A7AE8E}"/>
              </a:ext>
            </a:extLst>
          </p:cNvPr>
          <p:cNvSpPr>
            <a:spLocks noGrp="1"/>
          </p:cNvSpPr>
          <p:nvPr>
            <p:ph type="dt" sz="half" idx="10"/>
          </p:nvPr>
        </p:nvSpPr>
        <p:spPr/>
        <p:txBody>
          <a:bodyPr rtlCol="0"/>
          <a:lstStyle>
            <a:lvl1pPr lvl="0"/>
          </a:lstStyle>
          <a:p>
            <a:r>
              <a:rPr lang="en-US" dirty="0"/>
              <a:t>Date</a:t>
            </a:r>
          </a:p>
        </p:txBody>
      </p:sp>
    </p:spTree>
    <p:extLst>
      <p:ext uri="{BCE9C86C-EF4C-4E28-9B30-98C9E8A8CFB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58360F47-5846-4DC5-A3A5-E28EF795ED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A716A7-424D-421A-82EC-E30C44A06514}"/>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3BF9830-3C9F-4B53-A35E-6B6D3DEFE7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5B09C9-5044-4A49-A5A4-7BF8A4FAFDD2}"/>
              </a:ext>
            </a:extLst>
          </p:cNvPr>
          <p:cNvSpPr>
            <a:spLocks noGrp="1"/>
          </p:cNvSpPr>
          <p:nvPr>
            <p:ph type="body" idx="1"/>
          </p:nvPr>
        </p:nvSpPr>
        <p:spPr>
          <a:xfrm>
            <a:off x="457200" y="1604520"/>
            <a:ext cx="8229239"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Footer Placeholder 4">
            <a:extLst>
              <a:ext uri="{824E1FBA-25FC-4050-ADA7-340111342E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D06663-A7BB-4A32-95CB-99A1FE75DE66}"/>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D4CDF396-15D1-401B-990E-48D7255BA7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968CD0-8B3E-48E7-A45C-D14A8ECC50EA}"/>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4A6A4CEA-5FCA-4E79-A958-8288D64D2B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C79841-9D30-4C4B-9931-BF9FC3120F99}"/>
              </a:ext>
            </a:extLst>
          </p:cNvPr>
          <p:cNvSpPr>
            <a:spLocks noGrp="1"/>
          </p:cNvSpPr>
          <p:nvPr>
            <p:ph type="dt" sz="half" idx="10"/>
          </p:nvPr>
        </p:nvSpPr>
        <p:spPr/>
        <p:txBody>
          <a:bodyPr rtlCol="0"/>
          <a:lstStyle>
            <a:lvl1pPr lvl="0"/>
          </a:lstStyle>
          <a:p>
            <a:r>
              <a:rPr lang="en-US" dirty="0"/>
              <a:t>Date</a:t>
            </a:r>
          </a:p>
        </p:txBody>
      </p:sp>
    </p:spTree>
    <p:extLst>
      <p:ext uri="{4D9904C7-8D42-4658-BF97-3005AAAE011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A9941F11-08FE-4DD2-B111-B62B25D6F2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671CE5-C429-4468-86A4-4F3972E172AB}"/>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A7D1366-81A5-4D4D-9900-3AF2B2C9DE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A6CD33-BC91-4D22-BB76-C6ABB9E080E7}"/>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9025CBA-8D1C-4D7F-965C-7576A0636A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E8840C-DBED-43BE-B5FE-43A1448805F3}"/>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05F73E3-8ECF-416F-ABED-1349491910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23BCD5-BBF7-4C98-A0BE-981766F0416B}"/>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1CEBD6D1-F6FE-4656-9206-5E7E785A8B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1A4EBE-F7C3-4169-A50C-579BB6A12230}"/>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17652D2C-E558-46D3-A35A-0B997F9DDA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CB0C8C-E616-4F82-8B02-0976628DAA2F}"/>
              </a:ext>
            </a:extLst>
          </p:cNvPr>
          <p:cNvSpPr>
            <a:spLocks noGrp="1"/>
          </p:cNvSpPr>
          <p:nvPr>
            <p:ph type="dt" sz="half" idx="10"/>
          </p:nvPr>
        </p:nvSpPr>
        <p:spPr/>
        <p:txBody>
          <a:bodyPr rtlCol="0"/>
          <a:lstStyle>
            <a:lvl1pPr lvl="0"/>
          </a:lstStyle>
          <a:p>
            <a:r>
              <a:rPr lang="en-US" dirty="0"/>
              <a:t>Date</a:t>
            </a:r>
          </a:p>
        </p:txBody>
      </p:sp>
    </p:spTree>
    <p:extLst>
      <p:ext uri="{A8963543-6711-41B1-9FF6-FFCB84AE6FB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EFBDA4B3-E00B-4206-A776-5C8463CE4E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B21DC-70DB-4BF4-BA2C-4AA0532AC827}"/>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Footer Placeholder 4">
            <a:extLst>
              <a:ext uri="{20EFF1E7-A883-4712-8058-79039484DF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654F62-0928-47E8-ABB9-EB4302BAC5E4}"/>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E3AFEDB8-3875-4CCF-B918-6E9E496F0D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5816FE-0D85-428E-8C9F-DD1EB23446F7}"/>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6A33784B-431A-40A6-9C4F-9CADD905CF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44746E-3275-4D97-A86A-C28D19782F90}"/>
              </a:ext>
            </a:extLst>
          </p:cNvPr>
          <p:cNvSpPr>
            <a:spLocks noGrp="1"/>
          </p:cNvSpPr>
          <p:nvPr>
            <p:ph type="dt" sz="half" idx="10"/>
          </p:nvPr>
        </p:nvSpPr>
        <p:spPr/>
        <p:txBody>
          <a:bodyPr rtlCol="0"/>
          <a:lstStyle>
            <a:lvl1pPr lvl="0"/>
          </a:lstStyle>
          <a:p>
            <a:r>
              <a:rPr lang="en-US" dirty="0"/>
              <a:t>Date</a:t>
            </a:r>
          </a:p>
        </p:txBody>
      </p:sp>
    </p:spTree>
    <p:extLst>
      <p:ext uri="{8D39AA8C-3D7C-492E-BD90-8B79FA07DE4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BE372411-6178-4C31-9EFB-08304F7129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920AE5-C681-449B-916F-D5F4A40559E1}"/>
              </a:ext>
            </a:extLst>
          </p:cNvPr>
          <p:cNvSpPr>
            <a:spLocks noGrp="1"/>
          </p:cNvSpPr>
          <p:nvPr>
            <p:ph type="subTitle"/>
          </p:nvPr>
        </p:nvSpPr>
        <p:spPr>
          <a:xfrm>
            <a:off x="0" y="0"/>
            <a:ext cx="5486039" cy="4238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3" name="Footer Placeholder 4">
            <a:extLst>
              <a:ext uri="{0CCDD1E7-F798-4C16-A578-3E8C0D562D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1DCAE6-3A95-4894-9E46-454493018C20}"/>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C42A90DF-A5FD-42D1-90EA-CF7D53B28A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671A00-BA67-4C8D-889E-9922C1CFB86A}"/>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062AB4F9-F6EC-4158-893E-802A79FC6C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C2E7EC-2F64-4D4A-AA63-813B90196E18}"/>
              </a:ext>
            </a:extLst>
          </p:cNvPr>
          <p:cNvSpPr>
            <a:spLocks noGrp="1"/>
          </p:cNvSpPr>
          <p:nvPr>
            <p:ph type="dt" sz="half" idx="10"/>
          </p:nvPr>
        </p:nvSpPr>
        <p:spPr/>
        <p:txBody>
          <a:bodyPr rtlCol="0"/>
          <a:lstStyle>
            <a:lvl1pPr lvl="0"/>
          </a:lstStyle>
          <a:p>
            <a:r>
              <a:rPr lang="en-US" dirty="0"/>
              <a:t>Date</a:t>
            </a:r>
          </a:p>
        </p:txBody>
      </p:sp>
    </p:spTree>
    <p:extLst>
      <p:ext uri="{473E2E35-501D-4144-8566-5ED9BF8A757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D49B7E62-8833-4A88-A8EC-9D6861C9A1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194DF2-2718-4CEB-87B6-A5705671AF1F}"/>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08D9DD65-DEA0-4176-87F1-F5127AB4CE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E020C9-DB07-4750-9870-8148C284567E}"/>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7585C36-6227-4713-8C84-1BE003696C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FF4D61-0823-4BA7-955F-19D31AD95030}"/>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E0478A-2032-47B4-A8BC-7E48E22463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49F535-5FD5-47E7-AE43-FFAB4B5ADF91}"/>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60582054-37C3-4EAA-B5A2-C9A823B34F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C2A864-6DF9-4603-AAD9-ADF3CFFBAB8D}"/>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98754C4D-4688-4FDF-AA5B-CE27516C88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954EEB-3092-464C-91D1-BCAA3202FAE4}"/>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B72F1D89-DA7A-47D4-90E7-08510115CD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0F38A4-CD39-460A-9F5F-4269E395A960}"/>
              </a:ext>
            </a:extLst>
          </p:cNvPr>
          <p:cNvSpPr>
            <a:spLocks noGrp="1"/>
          </p:cNvSpPr>
          <p:nvPr>
            <p:ph type="dt" sz="half" idx="10"/>
          </p:nvPr>
        </p:nvSpPr>
        <p:spPr/>
        <p:txBody>
          <a:bodyPr rtlCol="0"/>
          <a:lstStyle>
            <a:lvl1pPr lvl="0"/>
          </a:lstStyle>
          <a:p>
            <a:r>
              <a:rPr lang="en-US" dirty="0"/>
              <a:t>Date</a:t>
            </a:r>
          </a:p>
        </p:txBody>
      </p:sp>
    </p:spTree>
    <p:extLst>
      <p:ext uri="{C1F3C634-6FFC-447F-8390-109185B62BB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31AA740E-9295-4BE7-A4A1-3361453073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677E9D-E47C-4281-9830-F52734DE5C70}"/>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ECF59796-4AA0-4649-9F39-F14CC1F829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881427-17F2-4A70-8EA0-849FA7EE1240}"/>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7FC3C298-B6F0-4D0A-9814-CAAA107013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C75EDA-982D-49F0-8A6D-46B0F1529510}"/>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32EF096-EEEE-4076-AE1E-75FBA2F318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528CB0-8F84-4BE9-BB79-C1C624282ECC}"/>
              </a:ext>
            </a:extLst>
          </p:cNvPr>
          <p:cNvSpPr>
            <a:spLocks noGrp="1"/>
          </p:cNvSpPr>
          <p:nvPr>
            <p:ph type="body" idx="3"/>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8EC26C0C-4485-4D84-968B-E74A9EE9D5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A3F895-E733-4421-9742-DC5A4E5A4C05}"/>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5817EE38-4FA7-4C7E-82AA-B7AFD338C7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A5B1B9-707F-4EFD-9702-9216EF38DF2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4350283C-FDAA-4C22-89FB-FD586AE4F0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8EDB64-CFB5-4080-BD14-C28BB6FC4A1D}"/>
              </a:ext>
            </a:extLst>
          </p:cNvPr>
          <p:cNvSpPr>
            <a:spLocks noGrp="1"/>
          </p:cNvSpPr>
          <p:nvPr>
            <p:ph type="dt" sz="half" idx="10"/>
          </p:nvPr>
        </p:nvSpPr>
        <p:spPr/>
        <p:txBody>
          <a:bodyPr rtlCol="0"/>
          <a:lstStyle>
            <a:lvl1pPr lvl="0"/>
          </a:lstStyle>
          <a:p>
            <a:r>
              <a:rPr lang="en-US" dirty="0"/>
              <a:t>Date</a:t>
            </a:r>
          </a:p>
        </p:txBody>
      </p:sp>
    </p:spTree>
    <p:extLst>
      <p:ext uri="{AF0283AD-7020-43A8-A51D-05DB672D595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BCEB625A-1F3B-45CC-961C-E472CD8171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49F6FC-1717-4A0C-96AA-8A62D38A007E}"/>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BFE46BBD-29B5-4C0B-A618-2C596BDE2D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9EE53D-307A-4B97-B0FB-D1CDC604D759}"/>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653E12B7-C2AC-469F-AE52-2A103E8A61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7C420A-21FE-4A63-B9DB-618C42A7A1F3}"/>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5D5A3C27-4250-43DF-B965-411C45BBF5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1A4198-66D7-47A6-B0FF-3144782F984D}"/>
              </a:ext>
            </a:extLst>
          </p:cNvPr>
          <p:cNvSpPr>
            <a:spLocks noGrp="1"/>
          </p:cNvSpPr>
          <p:nvPr>
            <p:ph type="body" idx="3"/>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475B6E90-9E20-40DF-A92B-0D7FBE9A6B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E06C67-68D5-4F4A-9ED9-2D03D1F7194B}"/>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4C3E9DF9-18DC-4758-B1D5-8146DE70F6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32B329-774A-4E37-A8A9-2D0532021F0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CF4F2044-A978-49CF-830B-80CB0F21F4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6A8210-431B-4E60-B545-673105898E22}"/>
              </a:ext>
            </a:extLst>
          </p:cNvPr>
          <p:cNvSpPr>
            <a:spLocks noGrp="1"/>
          </p:cNvSpPr>
          <p:nvPr>
            <p:ph type="dt" sz="half" idx="10"/>
          </p:nvPr>
        </p:nvSpPr>
        <p:spPr/>
        <p:txBody>
          <a:bodyPr rtlCol="0"/>
          <a:lstStyle>
            <a:lvl1pPr lvl="0"/>
          </a:lstStyle>
          <a:p>
            <a:r>
              <a:rPr lang="en-US" dirty="0"/>
              <a:t>Date</a:t>
            </a:r>
          </a:p>
        </p:txBody>
      </p:sp>
    </p:spTree>
    <p:extLst>
      <p:ext uri="{6B5378A8-2999-4328-9F82-B7A69FAF758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rgbClr val="FFFFFF"/>
        </a:solidFill>
        <a:effectLst/>
      </p:bgPr>
    </p:bg>
    <p:spTree>
      <p:nvGrpSpPr>
        <p:cNvPr id="1" name=""/>
        <p:cNvGrpSpPr/>
        <p:nvPr/>
      </p:nvGrpSpPr>
      <p:grpSpPr>
        <a:xfrm>
          <a:off x="0" y="0"/>
          <a:ext cx="0" cy="0"/>
          <a:chOff x="0" y="0"/>
          <a:chExt cx="0" cy="0"/>
        </a:xfrm>
      </p:grpSpPr>
      <p:sp>
        <p:nvSpPr>
          <p:cNvPr id="2" name="CustomShape 1">
            <a:extLst>
              <a:ext uri="{6020039B-93E6-41B9-9F8C-72027E1128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C6F588-909D-4A94-AF1B-0810B88C7BF3}"/>
              </a:ext>
            </a:extLst>
          </p:cNvPr>
          <p:cNvSpPr/>
          <p:nvPr/>
        </p:nvSpPr>
        <p:spPr>
          <a:xfrm>
            <a:off x="0" y="0"/>
            <a:ext cx="9143639"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sp>
        <p:nvSpPr>
          <p:cNvPr id="3" name="CustomShape 2">
            <a:extLst>
              <a:ext uri="{70DB6779-6852-40CE-8EA7-BF4158E1C8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B8240D-F422-4C6A-BD35-B0C9974585CF}"/>
              </a:ext>
            </a:extLst>
          </p:cNvPr>
          <p:cNvSpPr/>
          <p:nvPr/>
        </p:nvSpPr>
        <p:spPr>
          <a:xfrm flipV="1">
            <a:off x="0" y="6704640"/>
            <a:ext cx="9143639" cy="197640"/>
          </a:xfrm>
          <a:prstGeom prst="rect">
            <a:avLst/>
          </a:prstGeom>
          <a:solidFill>
            <a:srgbClr val="FF0000"/>
          </a:solidFill>
          <a:ln w="9360">
            <a:noFill/>
          </a:ln>
          <a:effectLst/>
        </p:spPr>
        <p:style>
          <a:lnRef idx="0">
            <a:srgbClr val="000000"/>
          </a:lnRef>
          <a:fillRef idx="0">
            <a:srgbClr val="000000"/>
          </a:fillRef>
          <a:effectRef idx="0">
            <a:schemeClr val="accent1"/>
          </a:effectRef>
          <a:fontRef idx="minor">
            <a:schemeClr val="tx1"/>
          </a:fontRef>
        </p:style>
      </p:sp>
      <p:pic>
        <p:nvPicPr>
          <p:cNvPr id="4" name="Picture 10" descr="LOGO.gif">
            <a:extLst>
              <a:ext uri="{3BAC5D5D-B770-4F34-9115-CEA45B1CA9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2EB9B6-B8FB-401F-9C5E-24A0F5BCFCAD}"/>
              </a:ext>
            </a:extLst>
          </p:cNvPr>
          <p:cNvPicPr/>
          <p:nvPr/>
        </p:nvPicPr>
        <p:blipFill>
          <a:blip r:embed="rId14"/>
          <a:srcRect b="10718"/>
          <a:stretch>
            <a:fillRect/>
          </a:stretch>
        </p:blipFill>
        <p:spPr>
          <a:xfrm>
            <a:off x="6553080" y="228600"/>
            <a:ext cx="2057040" cy="634680"/>
          </a:xfrm>
          <a:prstGeom prst="rect">
            <a:avLst/>
          </a:prstGeom>
          <a:noFill/>
          <a:ln w="9360">
            <a:noFill/>
          </a:ln>
        </p:spPr>
      </p:pic>
      <p:pic>
        <p:nvPicPr>
          <p:cNvPr id="5" name="Picture 10" descr="LOGO.gif">
            <a:extLst>
              <a:ext uri="{5C515FE0-217D-4927-A1D2-6DFB425316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5BC841-2F0C-45F3-96BB-2EF2519C1D02}"/>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6" name="Group 3">
            <a:extLst>
              <a:ext uri="{85BD558E-6550-4960-915B-15EE57EF29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C84A0A-02CD-4A45-A179-BFB4BECC8FF8}"/>
              </a:ext>
            </a:extLst>
          </p:cNvPr>
          <p:cNvGrpSpPr/>
          <p:nvPr/>
        </p:nvGrpSpPr>
        <p:grpSpPr>
          <a:xfrm>
            <a:off x="6146640" y="0"/>
            <a:ext cx="2997000" cy="875880"/>
            <a:chOff x="6146640" y="0"/>
            <a:chExt cx="2997000" cy="875880"/>
          </a:xfrm>
        </p:grpSpPr>
        <p:sp>
          <p:nvSpPr>
            <p:cNvPr id="7" name="CustomShape 4">
              <a:extLst>
                <a:ext uri="{0BB3CD4E-46F3-4714-BE98-D4E4085A80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5A4923-D334-4C17-8C76-B647B0C18D98}"/>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8" name="Picture 9" descr="LOGO.gif">
              <a:extLst>
                <a:ext uri="{6467126D-EC8B-4D83-B62F-911BB00D1D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BEE510-8173-4C82-AE99-42D49A3F6EAF}"/>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9" name="CustomShape 5">
              <a:extLst>
                <a:ext uri="{0B8F8274-7A8E-4CCF-8FA6-B5DD393D7B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99502F-055F-4FBA-87E6-A3E5CCE9C237}"/>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0" name="Picture 15" descr="logo.jpg">
            <a:extLst>
              <a:ext uri="{B899ED1A-B8C1-45BA-950E-C1BEFE0486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A6FF20-0CD8-46AD-ABF4-24E4E0696DC6}"/>
              </a:ext>
            </a:extLst>
          </p:cNvPr>
          <p:cNvPicPr/>
          <p:nvPr/>
        </p:nvPicPr>
        <p:blipFill>
          <a:blip r:embed="rId15"/>
          <a:stretch>
            <a:fillRect/>
          </a:stretch>
        </p:blipFill>
        <p:spPr>
          <a:xfrm>
            <a:off x="6553080" y="228600"/>
            <a:ext cx="1920600" cy="609120"/>
          </a:xfrm>
          <a:prstGeom prst="rect">
            <a:avLst/>
          </a:prstGeom>
          <a:noFill/>
          <a:ln w="9360">
            <a:noFill/>
          </a:ln>
        </p:spPr>
      </p:pic>
      <p:pic>
        <p:nvPicPr>
          <p:cNvPr id="11" name="Picture 10" descr="LOGO.gif">
            <a:extLst>
              <a:ext uri="{64FE3CB0-F299-4BF4-8DB9-A7B0212B7F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F39D56-D52E-41C6-BB6B-0AB65DA8F774}"/>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12" name="Group 6">
            <a:extLst>
              <a:ext uri="{5C1DAB7B-4144-46F7-9391-39D2896A19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F6B02B-6169-4565-BAC6-D866CBE071C4}"/>
              </a:ext>
            </a:extLst>
          </p:cNvPr>
          <p:cNvGrpSpPr/>
          <p:nvPr/>
        </p:nvGrpSpPr>
        <p:grpSpPr>
          <a:xfrm>
            <a:off x="6146640" y="0"/>
            <a:ext cx="2997000" cy="875880"/>
            <a:chOff x="6146640" y="0"/>
            <a:chExt cx="2997000" cy="875880"/>
          </a:xfrm>
        </p:grpSpPr>
        <p:sp>
          <p:nvSpPr>
            <p:cNvPr id="13" name="CustomShape 7">
              <a:extLst>
                <a:ext uri="{E93006CA-FB14-4A05-8F40-023865E849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FFB17F-8D7F-406E-916D-784BBAA9CA49}"/>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14" name="Picture 9" descr="LOGO.gif">
              <a:extLst>
                <a:ext uri="{3F3DDB22-625E-4F05-B139-6E8EF3D465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F0FE42-2399-440A-A62E-A149C718BD42}"/>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15" name="CustomShape 8">
              <a:extLst>
                <a:ext uri="{FCDC4AA9-2B29-48CE-BAC1-6A111CBF5B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90C34B-B092-43A5-8B67-3B977528D11F}"/>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6" name="Picture 15" descr="logo.jpg">
            <a:extLst>
              <a:ext uri="{A8920B9D-AF1E-4E72-A7DC-9ADA8D41A2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0FE61C-97F4-4142-8364-4F174B7095A3}"/>
              </a:ext>
            </a:extLst>
          </p:cNvPr>
          <p:cNvPicPr/>
          <p:nvPr/>
        </p:nvPicPr>
        <p:blipFill>
          <a:blip r:embed="rId15"/>
          <a:stretch>
            <a:fillRect/>
          </a:stretch>
        </p:blipFill>
        <p:spPr>
          <a:xfrm>
            <a:off x="6553080" y="228600"/>
            <a:ext cx="1920600" cy="609120"/>
          </a:xfrm>
          <a:prstGeom prst="rect">
            <a:avLst/>
          </a:prstGeom>
          <a:noFill/>
          <a:ln w="9360">
            <a:noFill/>
          </a:ln>
        </p:spPr>
      </p:pic>
      <p:sp>
        <p:nvSpPr>
          <p:cNvPr id="17" name="PlaceHolder 9">
            <a:extLst>
              <a:ext uri="{908A0A0C-A5F0-48E0-9B96-40FAFC00F3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E0840E-59A6-46EC-A8B5-9C4FCA9DD189}"/>
              </a:ext>
            </a:extLst>
          </p:cNvPr>
          <p:cNvSpPr>
            <a:spLocks noGrp="1"/>
          </p:cNvSpPr>
          <p:nvPr>
            <p:ph type="title"/>
          </p:nvPr>
        </p:nvSpPr>
        <p:spPr>
          <a:xfrm>
            <a:off x="0" y="0"/>
            <a:ext cx="6476760" cy="837720"/>
          </a:xfrm>
          <a:prstGeom prst="rect">
            <a:avLst/>
          </a:prstGeom>
        </p:spPr>
        <p:txBody>
          <a:bodyPr lIns="91440" tIns="45720" rIns="91440" bIns="45720" rtlCol="0" anchor="ctr">
            <a:noAutofit/>
          </a:bodyPr>
          <a:lstStyle/>
          <a:p>
            <a:pPr algn="ctr">
              <a:lnSpc>
                <a:spcPct val="100000"/>
              </a:lnSpc>
            </a:pPr>
            <a:r>
              <a:rPr lang="en-US" sz="3000" b="0" strike="noStrike" spc="-1" dirty="0">
                <a:solidFill>
                  <a:srgbClr val="000000"/>
                </a:solidFill>
                <a:latin typeface="Calibri"/>
              </a:rPr>
              <a:t>Click to edit Master title style</a:t>
            </a:r>
          </a:p>
        </p:txBody>
      </p:sp>
      <p:sp>
        <p:nvSpPr>
          <p:cNvPr id="18" name="PlaceHolder 10">
            <a:extLst>
              <a:ext uri="{0FB503D6-4BA1-4049-B4D7-458ADB9BF1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11428E-5B05-49F4-BE3A-A24E0D4D409D}"/>
              </a:ext>
            </a:extLst>
          </p:cNvPr>
          <p:cNvSpPr>
            <a:spLocks noGrp="1"/>
          </p:cNvSpPr>
          <p:nvPr>
            <p:ph type="body" idx="1"/>
          </p:nvPr>
        </p:nvSpPr>
        <p:spPr>
          <a:xfrm>
            <a:off x="457200" y="1371600"/>
            <a:ext cx="8229239" cy="4525559"/>
          </a:xfrm>
          <a:prstGeom prst="rect">
            <a:avLst/>
          </a:prstGeom>
        </p:spPr>
        <p:txBody>
          <a:bodyPr lIns="91440" tIns="45720" rIns="91440" bIns="45720" rtlCol="0">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rPr>
              <a:t>Fifth level</a:t>
            </a:r>
          </a:p>
        </p:txBody>
      </p:sp>
      <p:sp>
        <p:nvSpPr>
          <p:cNvPr id="19" name="PlaceHolder 11">
            <a:extLst>
              <a:ext uri="{34E1CE08-00F3-4CF5-90E1-C268602BD3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BDEFDA-F776-42EE-B902-352655F244F0}"/>
              </a:ext>
            </a:extLst>
          </p:cNvPr>
          <p:cNvSpPr>
            <a:spLocks noGrp="1"/>
          </p:cNvSpPr>
          <p:nvPr>
            <p:ph type="dt" sz="half" idx="2"/>
          </p:nvPr>
        </p:nvSpPr>
        <p:spPr>
          <a:xfrm>
            <a:off x="457200" y="6356520"/>
            <a:ext cx="2133359" cy="364680"/>
          </a:xfrm>
          <a:prstGeom prst="rect">
            <a:avLst/>
          </a:prstGeom>
        </p:spPr>
        <p:txBody>
          <a:bodyPr lIns="91440" tIns="45720" rIns="91440" bIns="45720" rtlCol="0" anchor="ctr">
            <a:noAutofit/>
          </a:bodyPr>
          <a:lstStyle/>
          <a:p>
            <a:pPr>
              <a:lnSpc>
                <a:spcPct val="100000"/>
              </a:lnSpc>
            </a:pPr>
            <a:endParaRPr lang="en-GB" sz="1200" b="0" strike="noStrike" spc="-1" dirty="0">
              <a:latin typeface="Times New Roman"/>
            </a:endParaRPr>
          </a:p>
        </p:txBody>
      </p:sp>
      <p:sp>
        <p:nvSpPr>
          <p:cNvPr id="20" name="PlaceHolder 12">
            <a:extLst>
              <a:ext uri="{77409E69-C51E-4D61-8B27-6B380FE34C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94BBC0-7DFB-4B7F-8E92-57FEEB034BF4}"/>
              </a:ext>
            </a:extLst>
          </p:cNvPr>
          <p:cNvSpPr>
            <a:spLocks noGrp="1"/>
          </p:cNvSpPr>
          <p:nvPr>
            <p:ph type="ftr" sz="quarter" idx="3"/>
          </p:nvPr>
        </p:nvSpPr>
        <p:spPr>
          <a:xfrm>
            <a:off x="3124080" y="6356520"/>
            <a:ext cx="2895120" cy="364680"/>
          </a:xfrm>
          <a:prstGeom prst="rect">
            <a:avLst/>
          </a:prstGeom>
        </p:spPr>
        <p:txBody>
          <a:bodyPr lIns="91440" tIns="45720" rIns="91440" bIns="45720" rtlCol="0" anchor="ctr">
            <a:noAutofit/>
          </a:bodyPr>
          <a:lstStyle/>
          <a:p>
            <a:r>
              <a:rPr lang="en-GB" sz="2400" b="0" strike="noStrike" spc="-1" dirty="0">
                <a:latin typeface="Times New Roman"/>
              </a:rPr>
              <a:t>Name</a:t>
            </a:r>
          </a:p>
        </p:txBody>
      </p:sp>
      <p:sp>
        <p:nvSpPr>
          <p:cNvPr id="21" name="PlaceHolder 13">
            <a:extLst>
              <a:ext uri="{CC205213-EEC0-40E5-99E5-E3BAD5AF97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58C389-B2BA-4A07-A1D7-D3AAA229960F}"/>
              </a:ext>
            </a:extLst>
          </p:cNvPr>
          <p:cNvSpPr>
            <a:spLocks noGrp="1"/>
          </p:cNvSpPr>
          <p:nvPr>
            <p:ph type="sldNum" sz="quarter" idx="4"/>
          </p:nvPr>
        </p:nvSpPr>
        <p:spPr>
          <a:xfrm>
            <a:off x="6553080" y="6356520"/>
            <a:ext cx="2133359" cy="364680"/>
          </a:xfrm>
          <a:prstGeom prst="rect">
            <a:avLst/>
          </a:prstGeom>
        </p:spPr>
        <p:txBody>
          <a:bodyPr lIns="91440" tIns="45720" rIns="91440" bIns="45720" rtlCol="0" anchor="ctr">
            <a:noAutofit/>
          </a:bodyPr>
          <a:lstStyle/>
          <a:p>
            <a:pPr algn="r">
              <a:lnSpc>
                <a:spcPct val="100000"/>
              </a:lnSpc>
            </a:pPr>
            <a:fld id="{CABE9B1C-85BE-4435-86B1-D479A11DD967}" type="slidenum">
              <a:t>‹#›</a:t>
            </a:fld>
            <a:endParaRPr lang="en-US" sz="1200" b="0" strike="noStrike" spc="-1" dirty="0">
              <a:solidFill>
                <a:srgbClr val="898989"/>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2800" dirty="0">
          <a:solidFill>
            <a:schemeClr val="tx1"/>
          </a:solidFill>
          <a:latin typeface="+mn-lt"/>
        </a:defRPr>
      </a:lvl1pPr>
      <a:lvl2pPr marL="685800" lvl="1" indent="-228600" algn="l" rtl="0">
        <a:lnSpc>
          <a:spcPct val="90000"/>
        </a:lnSpc>
        <a:spcBef>
          <a:spcPts val="500"/>
        </a:spcBef>
        <a:buFont typeface="Arial"/>
        <a:buChar char="•"/>
        <a:defRPr lang="en-US" sz="2400" dirty="0">
          <a:solidFill>
            <a:schemeClr val="tx1"/>
          </a:solidFill>
          <a:latin typeface="+mn-lt"/>
        </a:defRPr>
      </a:lvl2pPr>
      <a:lvl3pPr marL="1143000" lvl="2" indent="-228600" algn="l" rtl="0">
        <a:lnSpc>
          <a:spcPct val="90000"/>
        </a:lnSpc>
        <a:spcBef>
          <a:spcPts val="500"/>
        </a:spcBef>
        <a:buFont typeface="Arial"/>
        <a:buChar char="•"/>
        <a:defRPr lang="en-US" sz="20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netninja.dev/p/node-js-crash-course" TargetMode="External"/><Relationship Id="rId7" Type="http://schemas.openxmlformats.org/officeDocument/2006/relationships/hyperlink" Target="https://www.mongodb.com/atlas" TargetMode="External"/><Relationship Id="rId2" Type="http://schemas.openxmlformats.org/officeDocument/2006/relationships/hyperlink" Target="https://nodejs.org/en/learn/getting-started/introduction-to-nodejs" TargetMode="External"/><Relationship Id="rId1" Type="http://schemas.openxmlformats.org/officeDocument/2006/relationships/slideLayout" Target="../slideLayouts/slideLayout1.xml"/><Relationship Id="rId6" Type="http://schemas.openxmlformats.org/officeDocument/2006/relationships/hyperlink" Target="https://mongoosejs.com/" TargetMode="External"/><Relationship Id="rId5" Type="http://schemas.openxmlformats.org/officeDocument/2006/relationships/hyperlink" Target="https://www.npmjs.com/" TargetMode="External"/><Relationship Id="rId4" Type="http://schemas.openxmlformats.org/officeDocument/2006/relationships/hyperlink" Target="https://www.mongodb.com/doc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xpress.j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Shape 1">
            <a:extLst>
              <a:ext uri="{915281ED-B2E6-4B6B-A1E4-EDE474CDB0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18DF06-ACEE-41B1-B72F-529ABAD87F5A}"/>
              </a:ext>
            </a:extLst>
          </p:cNvPr>
          <p:cNvSpPr txBox="1"/>
          <p:nvPr/>
        </p:nvSpPr>
        <p:spPr>
          <a:xfrm>
            <a:off x="0" y="840630"/>
            <a:ext cx="9144000" cy="5788770"/>
          </a:xfrm>
          <a:prstGeom prst="rect">
            <a:avLst/>
          </a:prstGeom>
          <a:noFill/>
          <a:ln w="9360">
            <a:noFill/>
          </a:ln>
        </p:spPr>
        <p:txBody>
          <a:bodyPr rtlCol="0">
            <a:noAutofit/>
          </a:bodyPr>
          <a:lstStyle/>
          <a:p>
            <a:pPr algn="ctr">
              <a:lnSpc>
                <a:spcPct val="100000"/>
              </a:lnSpc>
              <a:spcBef>
                <a:spcPts val="400"/>
              </a:spcBef>
            </a:pPr>
            <a:endParaRPr lang="en-IN" sz="2000" b="1" dirty="0">
              <a:latin typeface="Times New Roman"/>
            </a:endParaRPr>
          </a:p>
          <a:p>
            <a:pPr algn="ctr">
              <a:lnSpc>
                <a:spcPct val="100000"/>
              </a:lnSpc>
              <a:spcBef>
                <a:spcPts val="400"/>
              </a:spcBef>
            </a:pPr>
            <a:r>
              <a:rPr lang="en-IN" sz="2000" b="1" dirty="0">
                <a:latin typeface="Times New Roman"/>
              </a:rPr>
              <a:t>Project Presentation of </a:t>
            </a:r>
            <a:r>
              <a:rPr lang="en-US" sz="2000" b="1" dirty="0">
                <a:latin typeface="Times New Roman" panose="02020603050405020304" pitchFamily="18" charset="0"/>
                <a:cs typeface="Times New Roman" panose="02020603050405020304" pitchFamily="18" charset="0"/>
              </a:rPr>
              <a:t>Full Stack Engineering</a:t>
            </a:r>
            <a:r>
              <a:rPr lang="en-US" sz="2000" dirty="0"/>
              <a:t> </a:t>
            </a:r>
            <a:r>
              <a:rPr lang="en-IN" sz="2000" b="1" dirty="0">
                <a:solidFill>
                  <a:srgbClr val="000000"/>
                </a:solidFill>
                <a:latin typeface="Times New Roman"/>
              </a:rPr>
              <a:t>(</a:t>
            </a:r>
            <a:r>
              <a:rPr lang="en-US" sz="2000" dirty="0">
                <a:latin typeface="Times New Roman" panose="02020603050405020304" pitchFamily="18" charset="0"/>
                <a:cs typeface="Times New Roman" panose="02020603050405020304" pitchFamily="18" charset="0"/>
              </a:rPr>
              <a:t>22CS037</a:t>
            </a:r>
            <a:r>
              <a:rPr lang="en-IN" sz="2000" b="1" dirty="0">
                <a:solidFill>
                  <a:srgbClr val="000000"/>
                </a:solidFill>
                <a:latin typeface="Times New Roman"/>
              </a:rPr>
              <a:t>)</a:t>
            </a:r>
          </a:p>
          <a:p>
            <a:pPr algn="ctr">
              <a:lnSpc>
                <a:spcPct val="100000"/>
              </a:lnSpc>
              <a:spcBef>
                <a:spcPts val="400"/>
              </a:spcBef>
            </a:pPr>
            <a:r>
              <a:rPr lang="en-US" sz="2000" spc="-1" dirty="0">
                <a:latin typeface="Times New Roman"/>
              </a:rPr>
              <a:t>On</a:t>
            </a:r>
          </a:p>
          <a:p>
            <a:pPr algn="ctr">
              <a:lnSpc>
                <a:spcPct val="100000"/>
              </a:lnSpc>
              <a:spcBef>
                <a:spcPts val="400"/>
              </a:spcBef>
            </a:pPr>
            <a:r>
              <a:rPr lang="en-US" sz="3600" b="1" dirty="0" err="1">
                <a:latin typeface="Times New Roman"/>
              </a:rPr>
              <a:t>CulinaryCrafts</a:t>
            </a:r>
            <a:r>
              <a:rPr lang="en-US" sz="3600" dirty="0">
                <a:latin typeface="Times New Roman"/>
              </a:rPr>
              <a:t> : A Food App</a:t>
            </a:r>
          </a:p>
          <a:p>
            <a:pPr algn="ctr">
              <a:lnSpc>
                <a:spcPct val="100000"/>
              </a:lnSpc>
              <a:spcBef>
                <a:spcPts val="400"/>
              </a:spcBef>
            </a:pPr>
            <a:endParaRPr lang="en-US" sz="2000" spc="-1" dirty="0">
              <a:solidFill>
                <a:srgbClr val="000000"/>
              </a:solidFill>
              <a:latin typeface="Times New Roman"/>
            </a:endParaRPr>
          </a:p>
          <a:p>
            <a:pPr algn="ctr">
              <a:spcBef>
                <a:spcPts val="400"/>
              </a:spcBef>
            </a:pPr>
            <a:endParaRPr lang="en-US" sz="2000" dirty="0">
              <a:latin typeface="Times New Roman"/>
            </a:endParaRPr>
          </a:p>
          <a:p>
            <a:pPr algn="ctr">
              <a:spcBef>
                <a:spcPts val="400"/>
              </a:spcBef>
            </a:pPr>
            <a:endParaRPr lang="en-US" sz="3200" dirty="0">
              <a:latin typeface="Times New Roman"/>
            </a:endParaRPr>
          </a:p>
          <a:p>
            <a:pPr algn="ctr">
              <a:spcBef>
                <a:spcPts val="400"/>
              </a:spcBef>
            </a:pPr>
            <a:endParaRPr lang="en-US" sz="2000" spc="-1" dirty="0">
              <a:solidFill>
                <a:srgbClr val="000000"/>
              </a:solidFill>
              <a:latin typeface="Times New Roman"/>
            </a:endParaRPr>
          </a:p>
          <a:p>
            <a:pPr algn="ctr">
              <a:spcBef>
                <a:spcPts val="400"/>
              </a:spcBef>
            </a:pPr>
            <a:endParaRPr lang="en-US" sz="2000" spc="-1" dirty="0">
              <a:solidFill>
                <a:srgbClr val="000000"/>
              </a:solidFill>
              <a:latin typeface="Times New Roman"/>
            </a:endParaRPr>
          </a:p>
          <a:p>
            <a:pPr algn="ctr">
              <a:lnSpc>
                <a:spcPct val="100000"/>
              </a:lnSpc>
              <a:spcBef>
                <a:spcPts val="400"/>
              </a:spcBef>
            </a:pPr>
            <a:endParaRPr lang="en-US" sz="2000" spc="-1" dirty="0">
              <a:solidFill>
                <a:srgbClr val="000000"/>
              </a:solidFill>
              <a:latin typeface="Times New Roman"/>
            </a:endParaRPr>
          </a:p>
          <a:p>
            <a:pPr>
              <a:lnSpc>
                <a:spcPct val="100000"/>
              </a:lnSpc>
              <a:spcBef>
                <a:spcPts val="641"/>
              </a:spcBef>
            </a:pPr>
            <a:endParaRPr lang="en-US" sz="2000" b="0" strike="noStrike" spc="-1" dirty="0">
              <a:solidFill>
                <a:srgbClr val="000000"/>
              </a:solidFill>
              <a:latin typeface="Calibri"/>
            </a:endParaRPr>
          </a:p>
        </p:txBody>
      </p:sp>
      <p:sp>
        <p:nvSpPr>
          <p:cNvPr id="4" name="TextBox 3">
            <a:extLst>
              <a:ext uri="{FF2B5EF4-FFF2-40B4-BE49-F238E27FC236}">
                <a16:creationId xmlns:a16="http://schemas.microsoft.com/office/drawing/2014/main" id="{5E91ECE4-C062-29EC-13FE-7AF8EFFE2C85}"/>
              </a:ext>
            </a:extLst>
          </p:cNvPr>
          <p:cNvSpPr txBox="1"/>
          <p:nvPr/>
        </p:nvSpPr>
        <p:spPr>
          <a:xfrm>
            <a:off x="331224" y="3735015"/>
            <a:ext cx="4953000" cy="2215991"/>
          </a:xfrm>
          <a:prstGeom prst="rect">
            <a:avLst/>
          </a:prstGeom>
          <a:noFill/>
        </p:spPr>
        <p:txBody>
          <a:bodyPr wrap="square" rtlCol="0">
            <a:spAutoFit/>
          </a:bodyPr>
          <a:lstStyle/>
          <a:p>
            <a:pPr algn="ctr">
              <a:spcBef>
                <a:spcPts val="400"/>
              </a:spcBef>
            </a:pPr>
            <a:endParaRPr lang="en-US" sz="2400" dirty="0">
              <a:latin typeface="Times New Roman"/>
            </a:endParaRPr>
          </a:p>
          <a:p>
            <a:r>
              <a:rPr lang="en-US" sz="2400" dirty="0">
                <a:latin typeface="Times New Roman"/>
              </a:rPr>
              <a:t>Submitted By:</a:t>
            </a:r>
            <a:br>
              <a:rPr lang="en-US" sz="2400" dirty="0">
                <a:latin typeface="Times New Roman"/>
              </a:rPr>
            </a:br>
            <a:r>
              <a:rPr lang="en-US" dirty="0">
                <a:latin typeface="Times New Roman"/>
              </a:rPr>
              <a:t>Samiksha Singh(2210992238)</a:t>
            </a:r>
          </a:p>
          <a:p>
            <a:r>
              <a:rPr lang="en-US" dirty="0" err="1">
                <a:latin typeface="Times New Roman"/>
              </a:rPr>
              <a:t>Sanjal</a:t>
            </a:r>
            <a:r>
              <a:rPr lang="en-US" dirty="0">
                <a:latin typeface="Times New Roman"/>
              </a:rPr>
              <a:t> Jain(2210992248)</a:t>
            </a:r>
          </a:p>
          <a:p>
            <a:r>
              <a:rPr lang="en-US" dirty="0">
                <a:latin typeface="Times New Roman"/>
              </a:rPr>
              <a:t>Ishaan(2210992582)</a:t>
            </a:r>
          </a:p>
          <a:p>
            <a:r>
              <a:rPr lang="en-US" dirty="0">
                <a:latin typeface="Times New Roman"/>
              </a:rPr>
              <a:t>Sanya (2210992255)</a:t>
            </a:r>
          </a:p>
          <a:p>
            <a:endParaRPr lang="en-IN" dirty="0"/>
          </a:p>
        </p:txBody>
      </p:sp>
      <p:sp>
        <p:nvSpPr>
          <p:cNvPr id="11" name="TextBox 10">
            <a:extLst>
              <a:ext uri="{FF2B5EF4-FFF2-40B4-BE49-F238E27FC236}">
                <a16:creationId xmlns:a16="http://schemas.microsoft.com/office/drawing/2014/main" id="{07EAB398-32F9-AC3C-834E-C2B862F7CAD8}"/>
              </a:ext>
            </a:extLst>
          </p:cNvPr>
          <p:cNvSpPr txBox="1"/>
          <p:nvPr/>
        </p:nvSpPr>
        <p:spPr>
          <a:xfrm>
            <a:off x="5600700" y="4060020"/>
            <a:ext cx="2247900" cy="73866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Submitted To:</a:t>
            </a:r>
          </a:p>
          <a:p>
            <a:r>
              <a:rPr lang="en-US" sz="1800" dirty="0">
                <a:effectLst/>
                <a:latin typeface="Times New Roman" panose="02020603050405020304" pitchFamily="18" charset="0"/>
                <a:ea typeface="Times New Roman" panose="02020603050405020304" pitchFamily="18" charset="0"/>
              </a:rPr>
              <a:t>Mrs. Harpreet Kaur</a:t>
            </a:r>
            <a:endParaRPr lang="en-IN" dirty="0">
              <a:latin typeface="Times New Roman" panose="02020603050405020304" pitchFamily="18" charset="0"/>
              <a:cs typeface="Times New Roman" panose="02020603050405020304" pitchFamily="18" charset="0"/>
            </a:endParaRPr>
          </a:p>
        </p:txBody>
      </p:sp>
    </p:spTree>
    <p:extLst>
      <p:ext uri="{D4F75D74-FC1A-43EC-9948-CC7D1D132D4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Shape 1">
            <a:extLst>
              <a:ext uri="{7AF3C720-403D-4EE8-B260-D7CE29F00E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AE2079-996D-4287-B101-5DED7568FB6C}"/>
              </a:ext>
            </a:extLst>
          </p:cNvPr>
          <p:cNvSpPr txBox="1"/>
          <p:nvPr/>
        </p:nvSpPr>
        <p:spPr>
          <a:xfrm>
            <a:off x="-1356885" y="-25521"/>
            <a:ext cx="5776486" cy="837720"/>
          </a:xfrm>
          <a:prstGeom prst="rect">
            <a:avLst/>
          </a:prstGeom>
          <a:noFill/>
          <a:ln w="9360">
            <a:noFill/>
          </a:ln>
        </p:spPr>
        <p:txBody>
          <a:bodyPr rtlCol="0"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CONCLUSION</a:t>
            </a:r>
          </a:p>
        </p:txBody>
      </p:sp>
      <p:sp>
        <p:nvSpPr>
          <p:cNvPr id="3" name="TextShape 3">
            <a:extLst>
              <a:ext uri="{0F023CFB-0474-42F5-8969-7BAB76B57B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10</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5E4843A5-BAB9-4E82-A25E-6FFA728D6E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713B40-E3A3-4688-9966-717F02CC6754}"/>
              </a:ext>
            </a:extLst>
          </p:cNvPr>
          <p:cNvSpPr txBox="1"/>
          <p:nvPr/>
        </p:nvSpPr>
        <p:spPr>
          <a:xfrm>
            <a:off x="533399" y="1143000"/>
            <a:ext cx="7620001" cy="5410200"/>
          </a:xfrm>
          <a:prstGeom prst="rect">
            <a:avLst/>
          </a:prstGeom>
          <a:noFill/>
          <a:ln w="9360">
            <a:noFill/>
          </a:ln>
        </p:spPr>
        <p:txBody>
          <a:bodyPr rtlCol="0">
            <a:noAutofit/>
          </a:bodyPr>
          <a:lstStyle/>
          <a:p>
            <a:pPr algn="l">
              <a:lnSpc>
                <a:spcPct val="150000"/>
              </a:lnSpc>
              <a:buFont typeface="Arial" panose="020B0604020202020204" pitchFamily="34" charset="0"/>
              <a:buChar char="•"/>
            </a:pPr>
            <a:r>
              <a:rPr lang="en-GB" sz="1600" dirty="0"/>
              <a:t>"Culinary Crafts" is an ambitious project that aims to provide an engaging and seamless user experience while addressing key challenges in real-time data handling, security, scalability, and media management. By implementing efficient solutions such as leveraging </a:t>
            </a:r>
            <a:r>
              <a:rPr lang="en-GB" sz="1600" b="1" dirty="0"/>
              <a:t>MongoDB's</a:t>
            </a:r>
            <a:r>
              <a:rPr lang="en-GB" sz="1600" dirty="0"/>
              <a:t> for storing large media files, using encryption for secure data storage, and optimizing performance with techniques like image compression and lazy loading, the platform will offer users a rich and interactive food-related experience. With a focus on security, performance, and scalability, the project is well-equipped to handle growth and evolving user demands, ensuring a robust and future-proof platform.</a:t>
            </a:r>
            <a:endParaRPr lang="en-US" sz="1600" b="0" i="0" dirty="0">
              <a:solidFill>
                <a:srgbClr val="111111"/>
              </a:solidFill>
              <a:effectLst/>
              <a:latin typeface="-apple-system"/>
            </a:endParaRPr>
          </a:p>
        </p:txBody>
      </p:sp>
    </p:spTree>
    <p:extLst>
      <p:ext uri="{55BFAAAF-8B53-42BE-9435-6FCDD3E0762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C64EC-7664-62E7-0002-45D778E890A4}"/>
            </a:ext>
          </a:extLst>
        </p:cNvPr>
        <p:cNvGrpSpPr/>
        <p:nvPr/>
      </p:nvGrpSpPr>
      <p:grpSpPr>
        <a:xfrm>
          <a:off x="0" y="0"/>
          <a:ext cx="0" cy="0"/>
          <a:chOff x="0" y="0"/>
          <a:chExt cx="0" cy="0"/>
        </a:xfrm>
      </p:grpSpPr>
      <p:sp>
        <p:nvSpPr>
          <p:cNvPr id="2" name="TextShape 1">
            <a:extLst>
              <a:ext uri="{FF2B5EF4-FFF2-40B4-BE49-F238E27FC236}">
                <a16:creationId xmlns:a16="http://schemas.microsoft.com/office/drawing/2014/main" id="{0C5247CB-5F91-FE7B-8ADC-469EE72DC374}"/>
              </a:ext>
              <a:ext uri="{7AF3C720-403D-4EE8-B260-D7CE29F00E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AE2079-996D-4287-B101-5DED7568FB6C}"/>
              </a:ext>
            </a:extLst>
          </p:cNvPr>
          <p:cNvSpPr txBox="1"/>
          <p:nvPr/>
        </p:nvSpPr>
        <p:spPr>
          <a:xfrm>
            <a:off x="-1356885" y="-25521"/>
            <a:ext cx="5776486" cy="837720"/>
          </a:xfrm>
          <a:prstGeom prst="rect">
            <a:avLst/>
          </a:prstGeom>
          <a:noFill/>
          <a:ln w="9360">
            <a:noFill/>
          </a:ln>
        </p:spPr>
        <p:txBody>
          <a:bodyPr rtlCol="0" anchor="ctr">
            <a:noAutofit/>
          </a:bodyPr>
          <a:lstStyle/>
          <a:p>
            <a:pPr algn="ctr">
              <a:lnSpc>
                <a:spcPct val="100000"/>
              </a:lnSpc>
            </a:pPr>
            <a:r>
              <a:rPr lang="en-US" sz="3200" dirty="0">
                <a:solidFill>
                  <a:srgbClr val="000000"/>
                </a:solidFill>
                <a:latin typeface="Canva Sans"/>
                <a:ea typeface="Canva Sans"/>
                <a:cs typeface="Canva Sans"/>
                <a:sym typeface="Canva Sans"/>
              </a:rPr>
              <a:t>REFERENCE</a:t>
            </a:r>
            <a:endParaRPr lang="en" sz="3200" dirty="0">
              <a:latin typeface="Times New Roman" panose="02020603050405020304" pitchFamily="18" charset="0"/>
              <a:cs typeface="Times New Roman" panose="02020603050405020304" pitchFamily="18" charset="0"/>
            </a:endParaRPr>
          </a:p>
        </p:txBody>
      </p:sp>
      <p:sp>
        <p:nvSpPr>
          <p:cNvPr id="3" name="TextShape 3">
            <a:extLst>
              <a:ext uri="{FF2B5EF4-FFF2-40B4-BE49-F238E27FC236}">
                <a16:creationId xmlns:a16="http://schemas.microsoft.com/office/drawing/2014/main" id="{E99884A3-8F33-E6BF-A9B0-7C8383C37D5E}"/>
              </a:ext>
              <a:ext uri="{0F023CFB-0474-42F5-8969-7BAB76B57B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11</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FF2B5EF4-FFF2-40B4-BE49-F238E27FC236}">
                <a16:creationId xmlns:a16="http://schemas.microsoft.com/office/drawing/2014/main" id="{FECC3429-EB61-A90F-F09E-D5646FCD2C1E}"/>
              </a:ext>
              <a:ext uri="{5E4843A5-BAB9-4E82-A25E-6FFA728D6E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713B40-E3A3-4688-9966-717F02CC6754}"/>
              </a:ext>
            </a:extLst>
          </p:cNvPr>
          <p:cNvSpPr txBox="1"/>
          <p:nvPr/>
        </p:nvSpPr>
        <p:spPr>
          <a:xfrm>
            <a:off x="533399" y="1143000"/>
            <a:ext cx="7620001" cy="5410200"/>
          </a:xfrm>
          <a:prstGeom prst="rect">
            <a:avLst/>
          </a:prstGeom>
          <a:noFill/>
          <a:ln w="9360">
            <a:noFill/>
          </a:ln>
        </p:spPr>
        <p:txBody>
          <a:bodyPr rtlCol="0">
            <a:noAutofit/>
          </a:bodyPr>
          <a:lstStyle/>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2" tooltip="https://nodejs.org/en/learn/getting-started/introduction-to-nodejs"/>
              </a:rPr>
              <a:t>https://nodejs.org/</a:t>
            </a:r>
            <a:r>
              <a:rPr lang="en-US" sz="1600" u="sng" dirty="0" err="1">
                <a:solidFill>
                  <a:srgbClr val="000000"/>
                </a:solidFill>
                <a:latin typeface="Canva Sans"/>
                <a:ea typeface="Canva Sans"/>
                <a:cs typeface="Canva Sans"/>
                <a:sym typeface="Canva Sans"/>
                <a:hlinkClick r:id="rId2" tooltip="https://nodejs.org/en/learn/getting-started/introduction-to-nodejs"/>
              </a:rPr>
              <a:t>en</a:t>
            </a:r>
            <a:r>
              <a:rPr lang="en-US" sz="1600" u="sng" dirty="0">
                <a:solidFill>
                  <a:srgbClr val="000000"/>
                </a:solidFill>
                <a:latin typeface="Canva Sans"/>
                <a:ea typeface="Canva Sans"/>
                <a:cs typeface="Canva Sans"/>
                <a:sym typeface="Canva Sans"/>
                <a:hlinkClick r:id="rId2" tooltip="https://nodejs.org/en/learn/getting-started/introduction-to-nodejs"/>
              </a:rPr>
              <a:t>/learn/getting-started/introduction-to-</a:t>
            </a:r>
            <a:r>
              <a:rPr lang="en-US" sz="1600" u="sng" dirty="0" err="1">
                <a:solidFill>
                  <a:srgbClr val="000000"/>
                </a:solidFill>
                <a:latin typeface="Canva Sans"/>
                <a:ea typeface="Canva Sans"/>
                <a:cs typeface="Canva Sans"/>
                <a:sym typeface="Canva Sans"/>
                <a:hlinkClick r:id="rId2" tooltip="https://nodejs.org/en/learn/getting-started/introduction-to-nodejs"/>
              </a:rPr>
              <a:t>nodejs</a:t>
            </a:r>
            <a:endParaRPr lang="en-US" sz="1600" u="sng" dirty="0">
              <a:solidFill>
                <a:srgbClr val="000000"/>
              </a:solidFill>
              <a:latin typeface="Canva Sans"/>
              <a:ea typeface="Canva Sans"/>
              <a:cs typeface="Canva Sans"/>
              <a:sym typeface="Canva Sans"/>
              <a:hlinkClick r:id="rId2" tooltip="https://nodejs.org/en/learn/getting-started/introduction-to-nodejs"/>
            </a:endParaRP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3" tooltip="https://netninja.dev/p/node-js-crash-course"/>
              </a:rPr>
              <a:t>https://netninja.dev/p/node-js-crash-course</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4" tooltip="https://www.mongodb.com/docs/"/>
              </a:rPr>
              <a:t>https://www.mongodb.com/docs/</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5" tooltip="https://www.npmjs.com/"/>
              </a:rPr>
              <a:t>https://www.npmjs.com/</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6" tooltip="https://mongoosejs.com/"/>
              </a:rPr>
              <a:t>https://mongoosejs.com/</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7" tooltip="https://www.mongodb.com/atlas"/>
              </a:rPr>
              <a:t>https://www.mongodb.com/atlas</a:t>
            </a:r>
          </a:p>
        </p:txBody>
      </p:sp>
    </p:spTree>
    <p:extLst>
      <p:ext uri="{BB962C8B-B14F-4D97-AF65-F5344CB8AC3E}">
        <p14:creationId xmlns:p14="http://schemas.microsoft.com/office/powerpoint/2010/main" val="2398573024"/>
      </p:ext>
      <p:ext uri="{55BFAAAF-8B53-42BE-9435-6FCDD3E076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Shape 1">
            <a:extLst>
              <a:ext uri="{EB3431F4-4BB7-4DBF-B92F-27F43EDC84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A175CE-BDA2-4440-8674-D07C356B121B}"/>
              </a:ext>
            </a:extLst>
          </p:cNvPr>
          <p:cNvSpPr txBox="1"/>
          <p:nvPr/>
        </p:nvSpPr>
        <p:spPr>
          <a:xfrm>
            <a:off x="1297577" y="2821578"/>
            <a:ext cx="6705598" cy="1410788"/>
          </a:xfrm>
          <a:prstGeom prst="rect">
            <a:avLst/>
          </a:prstGeom>
          <a:noFill/>
          <a:ln w="9360">
            <a:noFill/>
          </a:ln>
        </p:spPr>
        <p:txBody>
          <a:bodyPr rtlCol="0"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p>
        </p:txBody>
      </p:sp>
      <p:sp>
        <p:nvSpPr>
          <p:cNvPr id="3" name="TextShape 3">
            <a:extLst>
              <a:ext uri="{9AE72409-A8FA-4E43-9D86-979837CD1B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857C45-BED2-4DCB-A2CB-898C12BC84DB}"/>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95BE67F7-BE2F-4DA4-B472-9D5EE5A83C0C}" type="slidenum">
              <a:rPr>
                <a:latin typeface="Times New Roman" panose="02020603050405020304" pitchFamily="18" charset="0"/>
                <a:cs typeface="Times New Roman" panose="02020603050405020304" pitchFamily="18" charset="0"/>
              </a:rPr>
              <a:t>12</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Tree>
    <p:extLst>
      <p:ext uri="{D8681DED-C0B5-4A01-AA0A-4C71C5C739F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996AF645-5A86-4B42-9BED-2A5770D898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3C1C26-6C3B-47E5-800F-4EF92372E049}"/>
              </a:ext>
            </a:extLst>
          </p:cNvPr>
          <p:cNvSpPr>
            <a:spLocks noGrp="1"/>
          </p:cNvSpPr>
          <p:nvPr>
            <p:ph type="title" idx="2"/>
          </p:nvPr>
        </p:nvSpPr>
        <p:spPr>
          <a:xfrm>
            <a:off x="76200" y="139863"/>
            <a:ext cx="6321496" cy="685800"/>
          </a:xfrm>
        </p:spPr>
        <p:txBody>
          <a:bodyPr rtlCol="0">
            <a:normAutofit/>
          </a:bodyPr>
          <a:lstStyle/>
          <a:p>
            <a:pPr marL="0" indent="0" algn="ctr">
              <a:buNone/>
            </a:pPr>
            <a:r>
              <a:rPr lang="en-IN" sz="3600" dirty="0">
                <a:latin typeface="Times New Roman" panose="02020603050405020304" pitchFamily="18" charset="0"/>
                <a:cs typeface="Times New Roman" panose="02020603050405020304" pitchFamily="18" charset="0"/>
              </a:rPr>
              <a:t>Introduction</a:t>
            </a:r>
          </a:p>
        </p:txBody>
      </p:sp>
      <p:sp>
        <p:nvSpPr>
          <p:cNvPr id="3" name="Text Placeholder 2">
            <a:extLst>
              <a:ext uri="{5AE0E925-78E6-4D69-B0CF-3447706654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718510-5EAB-4EEA-9194-7CE2AE76BCB0}"/>
              </a:ext>
            </a:extLst>
          </p:cNvPr>
          <p:cNvSpPr>
            <a:spLocks noGrp="1"/>
          </p:cNvSpPr>
          <p:nvPr>
            <p:ph type="body" idx="2"/>
          </p:nvPr>
        </p:nvSpPr>
        <p:spPr>
          <a:xfrm>
            <a:off x="113436" y="1066801"/>
            <a:ext cx="8801964" cy="5651336"/>
          </a:xfrm>
        </p:spPr>
        <p:txBody>
          <a:bodyPr rtlCol="0">
            <a:noAutofit/>
          </a:bodyPr>
          <a:lstStyle/>
          <a:p>
            <a:pPr>
              <a:lnSpc>
                <a:spcPct val="150000"/>
              </a:lnSpc>
            </a:pPr>
            <a:r>
              <a:rPr lang="en-GB" sz="1600" dirty="0"/>
              <a:t>Culinary Crafts is a dynamic platform for food enthusiasts to explore, create, and connect. More than just a recipe site, it offers features like a </a:t>
            </a:r>
            <a:r>
              <a:rPr lang="en-GB" sz="1600" b="1" dirty="0"/>
              <a:t>Recipes Section</a:t>
            </a:r>
            <a:r>
              <a:rPr lang="en-GB" sz="1600" dirty="0"/>
              <a:t> for discovering and editing recipes, a </a:t>
            </a:r>
            <a:r>
              <a:rPr lang="en-GB" sz="1600" b="1" dirty="0"/>
              <a:t>Socials Section</a:t>
            </a:r>
            <a:r>
              <a:rPr lang="en-GB" sz="1600" dirty="0"/>
              <a:t> for sharing pictures and chatting, and an </a:t>
            </a:r>
            <a:r>
              <a:rPr lang="en-GB" sz="1600" b="1" dirty="0"/>
              <a:t>Ingredients Section</a:t>
            </a:r>
            <a:r>
              <a:rPr lang="en-GB" sz="1600" dirty="0"/>
              <a:t> for buying essentials.</a:t>
            </a:r>
          </a:p>
          <a:p>
            <a:pPr>
              <a:lnSpc>
                <a:spcPct val="150000"/>
              </a:lnSpc>
            </a:pPr>
            <a:r>
              <a:rPr lang="en-GB" sz="1600" dirty="0"/>
              <a:t>With tutorials, categorized recipe searches, and an inviting interface, Culinary Crafts makes cooking accessible and fun for everyone, from beginners to seasoned chefs. Join us to redefine your culinary journey and celebrate the joy of food!</a:t>
            </a:r>
          </a:p>
        </p:txBody>
      </p:sp>
      <p:pic>
        <p:nvPicPr>
          <p:cNvPr id="6" name="Picture 5">
            <a:extLst>
              <a:ext uri="{8E5B0347-42A0-4653-8F50-3D22370ACA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0F164D-3CDE-495F-9755-2C9DF20BBD4C}"/>
              </a:ext>
            </a:extLst>
          </p:cNvPr>
          <p:cNvPicPr>
            <a:picLocks noChangeAspect="1"/>
          </p:cNvPicPr>
          <p:nvPr/>
        </p:nvPicPr>
        <p:blipFill>
          <a:blip r:embed="rId2">
            <a:duotone>
              <a:srgbClr val="000000"/>
              <a:srgbClr val="D9C3A5">
                <a:tint val="50000"/>
                <a:satMod val="180000"/>
              </a:srgbClr>
            </a:duotone>
          </a:blip>
          <a:stretch>
            <a:fillRect/>
          </a:stretch>
        </p:blipFill>
        <p:spPr>
          <a:xfrm>
            <a:off x="-449344" y="-6440864"/>
            <a:ext cx="2619375" cy="1743075"/>
          </a:xfrm>
          <a:prstGeom prst="rect">
            <a:avLst/>
          </a:prstGeom>
          <a:noFill/>
        </p:spPr>
      </p:pic>
    </p:spTree>
    <p:extLst>
      <p:ext uri="{79EDF9BA-1A1A-42CC-A67E-5D76495BDF3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Shape 1">
            <a:extLst>
              <a:ext uri="{018158CB-7AAD-4F13-BE9D-9E31133099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3A0093-F8B0-4CCB-8E7C-37DD2DBEEB89}"/>
              </a:ext>
            </a:extLst>
          </p:cNvPr>
          <p:cNvSpPr txBox="1"/>
          <p:nvPr/>
        </p:nvSpPr>
        <p:spPr>
          <a:xfrm>
            <a:off x="243555" y="-25521"/>
            <a:ext cx="6019560" cy="837720"/>
          </a:xfrm>
          <a:prstGeom prst="rect">
            <a:avLst/>
          </a:prstGeom>
          <a:noFill/>
          <a:ln w="9360">
            <a:noFill/>
          </a:ln>
        </p:spPr>
        <p:txBody>
          <a:bodyPr rtlCol="0" anchor="ctr">
            <a:noAutofit/>
          </a:bodyPr>
          <a:lstStyle/>
          <a:p>
            <a:pPr algn="just">
              <a:lnSpc>
                <a:spcPct val="100000"/>
              </a:lnSpc>
            </a:pPr>
            <a:r>
              <a:rPr lang="en" sz="3200" dirty="0">
                <a:latin typeface="Times New Roman" panose="02020603050405020304" pitchFamily="18" charset="0"/>
                <a:cs typeface="Times New Roman" panose="02020603050405020304" pitchFamily="18" charset="0"/>
              </a:rPr>
              <a:t>PROBLEM STATEMENT</a:t>
            </a:r>
          </a:p>
        </p:txBody>
      </p:sp>
      <p:sp>
        <p:nvSpPr>
          <p:cNvPr id="4" name="TextShape 2">
            <a:extLst>
              <a:ext uri="{D5C2878E-425B-4617-A256-934EB526FA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442DD-6A83-4E8B-ADC0-0377973833B5}"/>
              </a:ext>
            </a:extLst>
          </p:cNvPr>
          <p:cNvSpPr txBox="1"/>
          <p:nvPr/>
        </p:nvSpPr>
        <p:spPr>
          <a:xfrm>
            <a:off x="164007" y="895739"/>
            <a:ext cx="8838720" cy="5643120"/>
          </a:xfrm>
          <a:prstGeom prst="rect">
            <a:avLst/>
          </a:prstGeom>
          <a:noFill/>
          <a:ln w="9360">
            <a:noFill/>
          </a:ln>
        </p:spPr>
        <p:txBody>
          <a:bodyPr rtlCol="0">
            <a:noAutofit/>
          </a:bodyPr>
          <a:lstStyle/>
          <a:p>
            <a:pPr>
              <a:lnSpc>
                <a:spcPct val="150000"/>
              </a:lnSpc>
            </a:pPr>
            <a:r>
              <a:rPr lang="en-GB" sz="1600" dirty="0"/>
              <a:t>In the modern era, </a:t>
            </a:r>
            <a:r>
              <a:rPr lang="en-GB" sz="1600" b="1" dirty="0"/>
              <a:t>food enthusiasts</a:t>
            </a:r>
            <a:r>
              <a:rPr lang="en-GB" sz="1600" dirty="0"/>
              <a:t> seek platforms that combine </a:t>
            </a:r>
            <a:r>
              <a:rPr lang="en-GB" sz="1600" b="1" dirty="0"/>
              <a:t>learning</a:t>
            </a:r>
            <a:r>
              <a:rPr lang="en-GB" sz="1600" dirty="0"/>
              <a:t>, </a:t>
            </a:r>
            <a:r>
              <a:rPr lang="en-GB" sz="1600" b="1" dirty="0"/>
              <a:t>social interaction</a:t>
            </a:r>
            <a:r>
              <a:rPr lang="en-GB" sz="1600" dirty="0"/>
              <a:t>, and </a:t>
            </a:r>
            <a:r>
              <a:rPr lang="en-GB" sz="1600" b="1" dirty="0"/>
              <a:t>convenience</a:t>
            </a:r>
            <a:r>
              <a:rPr lang="en-GB" sz="1600" dirty="0"/>
              <a:t> in one place. However, existing </a:t>
            </a:r>
            <a:r>
              <a:rPr lang="en-GB" sz="1600" b="1" dirty="0"/>
              <a:t>food apps</a:t>
            </a:r>
            <a:r>
              <a:rPr lang="en-GB" sz="1600" dirty="0"/>
              <a:t> often lack </a:t>
            </a:r>
            <a:r>
              <a:rPr lang="en-GB" sz="1600" b="1" dirty="0"/>
              <a:t>real-time social engagement</a:t>
            </a:r>
            <a:r>
              <a:rPr lang="en-GB" sz="1600" dirty="0"/>
              <a:t>, seamless integration of multiple features, and robust </a:t>
            </a:r>
            <a:r>
              <a:rPr lang="en-GB" sz="1600" b="1" dirty="0"/>
              <a:t>backend systems</a:t>
            </a:r>
            <a:r>
              <a:rPr lang="en-GB" sz="1600" dirty="0"/>
              <a:t> to support diverse user needs. Users demand a platform where they can explore </a:t>
            </a:r>
            <a:r>
              <a:rPr lang="en-GB" sz="1600" b="1" dirty="0"/>
              <a:t>recipes</a:t>
            </a:r>
            <a:r>
              <a:rPr lang="en-GB" sz="1600" dirty="0"/>
              <a:t>, interact with like-minded individuals, and shop for </a:t>
            </a:r>
            <a:r>
              <a:rPr lang="en-GB" sz="1600" b="1" dirty="0"/>
              <a:t>ingredients</a:t>
            </a:r>
            <a:r>
              <a:rPr lang="en-GB" sz="1600" dirty="0"/>
              <a:t> efficiently, all while enjoying a smooth and </a:t>
            </a:r>
            <a:r>
              <a:rPr lang="en-GB" sz="1600" b="1" dirty="0"/>
              <a:t>reliable experience</a:t>
            </a:r>
            <a:r>
              <a:rPr lang="en-GB" sz="1600" dirty="0"/>
              <a:t>.</a:t>
            </a:r>
          </a:p>
          <a:p>
            <a:pPr>
              <a:lnSpc>
                <a:spcPct val="150000"/>
              </a:lnSpc>
            </a:pPr>
            <a:r>
              <a:rPr lang="en-GB" sz="1600" dirty="0"/>
              <a:t>The lack of a </a:t>
            </a:r>
            <a:r>
              <a:rPr lang="en-GB" sz="1600" b="1" dirty="0"/>
              <a:t>unified solution</a:t>
            </a:r>
            <a:r>
              <a:rPr lang="en-GB" sz="1600" dirty="0"/>
              <a:t> that offers </a:t>
            </a:r>
            <a:r>
              <a:rPr lang="en-GB" sz="1600" b="1" dirty="0"/>
              <a:t>dynamic recipe management</a:t>
            </a:r>
            <a:r>
              <a:rPr lang="en-GB" sz="1600" dirty="0"/>
              <a:t>, </a:t>
            </a:r>
            <a:r>
              <a:rPr lang="en-GB" sz="1600" b="1" dirty="0"/>
              <a:t>real-time social communication</a:t>
            </a:r>
            <a:r>
              <a:rPr lang="en-GB" sz="1600" dirty="0"/>
              <a:t>, and efficient </a:t>
            </a:r>
            <a:r>
              <a:rPr lang="en-GB" sz="1600" b="1" dirty="0"/>
              <a:t>shopping functionality</a:t>
            </a:r>
            <a:r>
              <a:rPr lang="en-GB" sz="1600" dirty="0"/>
              <a:t> creates a gap in the market. Additionally, the </a:t>
            </a:r>
            <a:r>
              <a:rPr lang="en-GB" sz="1600" b="1" dirty="0"/>
              <a:t>backend infrastructure</a:t>
            </a:r>
            <a:r>
              <a:rPr lang="en-GB" sz="1600" dirty="0"/>
              <a:t> of such applications must be </a:t>
            </a:r>
            <a:r>
              <a:rPr lang="en-GB" sz="1600" b="1" dirty="0"/>
              <a:t>scalable</a:t>
            </a:r>
            <a:r>
              <a:rPr lang="en-GB" sz="1600" dirty="0"/>
              <a:t>, </a:t>
            </a:r>
            <a:r>
              <a:rPr lang="en-GB" sz="1600" b="1" dirty="0"/>
              <a:t>secure</a:t>
            </a:r>
            <a:r>
              <a:rPr lang="en-GB" sz="1600" dirty="0"/>
              <a:t>, and </a:t>
            </a:r>
            <a:r>
              <a:rPr lang="en-GB" sz="1600" b="1" dirty="0"/>
              <a:t>optimized</a:t>
            </a:r>
            <a:r>
              <a:rPr lang="en-GB" sz="1600" dirty="0"/>
              <a:t> to handle large volumes of user data and interactions without performance issues.</a:t>
            </a:r>
          </a:p>
          <a:p>
            <a:pPr>
              <a:lnSpc>
                <a:spcPct val="150000"/>
              </a:lnSpc>
            </a:pPr>
            <a:r>
              <a:rPr lang="en-GB" sz="1600" b="1" dirty="0"/>
              <a:t>Culinary Crafts</a:t>
            </a:r>
            <a:r>
              <a:rPr lang="en-GB" sz="1600" dirty="0"/>
              <a:t> aims to address these challenges by developing a </a:t>
            </a:r>
            <a:r>
              <a:rPr lang="en-GB" sz="1600" b="1" dirty="0"/>
              <a:t>comprehensive platform</a:t>
            </a:r>
            <a:r>
              <a:rPr lang="en-GB" sz="1600" dirty="0"/>
              <a:t> that integrates </a:t>
            </a:r>
            <a:r>
              <a:rPr lang="en-GB" sz="1600" b="1" dirty="0"/>
              <a:t>recipe exploration</a:t>
            </a:r>
            <a:r>
              <a:rPr lang="en-GB" sz="1600" dirty="0"/>
              <a:t>, </a:t>
            </a:r>
            <a:r>
              <a:rPr lang="en-GB" sz="1600" b="1" dirty="0"/>
              <a:t>real-time social communication</a:t>
            </a:r>
            <a:r>
              <a:rPr lang="en-GB" sz="1600" dirty="0"/>
              <a:t> using </a:t>
            </a:r>
            <a:r>
              <a:rPr lang="en-GB" sz="1600" b="1" dirty="0" err="1"/>
              <a:t>WebSockets</a:t>
            </a:r>
            <a:r>
              <a:rPr lang="en-GB" sz="1600" dirty="0"/>
              <a:t>, and </a:t>
            </a:r>
            <a:r>
              <a:rPr lang="en-GB" sz="1600" b="1" dirty="0"/>
              <a:t>ingredient shopping</a:t>
            </a:r>
            <a:r>
              <a:rPr lang="en-GB" sz="1600" dirty="0"/>
              <a:t>, supported by a robust </a:t>
            </a:r>
            <a:r>
              <a:rPr lang="en-GB" sz="1600" b="1" dirty="0"/>
              <a:t>backend infrastructure</a:t>
            </a:r>
            <a:r>
              <a:rPr lang="en-GB" sz="1600" dirty="0"/>
              <a:t> built with modern technologies. This solution seeks to provide users with a </a:t>
            </a:r>
            <a:r>
              <a:rPr lang="en-GB" sz="1600" b="1" dirty="0"/>
              <a:t>seamless</a:t>
            </a:r>
            <a:r>
              <a:rPr lang="en-GB" sz="1600" dirty="0"/>
              <a:t>, </a:t>
            </a:r>
            <a:r>
              <a:rPr lang="en-GB" sz="1600" b="1" dirty="0"/>
              <a:t>interactive</a:t>
            </a:r>
            <a:r>
              <a:rPr lang="en-GB" sz="1600" dirty="0"/>
              <a:t>, and </a:t>
            </a:r>
            <a:r>
              <a:rPr lang="en-GB" sz="1600" b="1" dirty="0"/>
              <a:t>engaging experience</a:t>
            </a:r>
            <a:r>
              <a:rPr lang="en-GB" sz="1600" dirty="0"/>
              <a:t> tailored to their culinary needs.</a:t>
            </a:r>
          </a:p>
          <a:p>
            <a:pPr algn="just">
              <a:lnSpc>
                <a:spcPct val="150000"/>
              </a:lnSpc>
              <a:spcBef>
                <a:spcPts val="400"/>
              </a:spcBef>
            </a:pPr>
            <a:endParaRPr lang="en-US" sz="1600" spc="-1" dirty="0">
              <a:solidFill>
                <a:srgbClr val="000000"/>
              </a:solidFill>
              <a:latin typeface="Times New Roman" panose="02020603050405020304" pitchFamily="18" charset="0"/>
              <a:cs typeface="Times New Roman" panose="02020603050405020304" pitchFamily="18" charset="0"/>
            </a:endParaRPr>
          </a:p>
        </p:txBody>
      </p:sp>
    </p:spTree>
    <p:extLst>
      <p:ext uri="{9BE60696-63D1-45D4-93CD-D43DBB807D6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1B84F-312F-1584-D1FF-9B22F7715608}"/>
            </a:ext>
          </a:extLst>
        </p:cNvPr>
        <p:cNvGrpSpPr/>
        <p:nvPr/>
      </p:nvGrpSpPr>
      <p:grpSpPr>
        <a:xfrm>
          <a:off x="0" y="0"/>
          <a:ext cx="0" cy="0"/>
          <a:chOff x="0" y="0"/>
          <a:chExt cx="0" cy="0"/>
        </a:xfrm>
      </p:grpSpPr>
      <p:sp>
        <p:nvSpPr>
          <p:cNvPr id="2" name="TextShape 1">
            <a:extLst>
              <a:ext uri="{FF2B5EF4-FFF2-40B4-BE49-F238E27FC236}">
                <a16:creationId xmlns:a16="http://schemas.microsoft.com/office/drawing/2014/main" id="{4A28FA5C-7C40-0973-E0A0-019C434D2E18}"/>
              </a:ext>
              <a:ext uri="{018158CB-7AAD-4F13-BE9D-9E31133099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3A0093-F8B0-4CCB-8E7C-37DD2DBEEB89}"/>
              </a:ext>
            </a:extLst>
          </p:cNvPr>
          <p:cNvSpPr txBox="1"/>
          <p:nvPr/>
        </p:nvSpPr>
        <p:spPr>
          <a:xfrm>
            <a:off x="243555" y="-25521"/>
            <a:ext cx="6019560" cy="837720"/>
          </a:xfrm>
          <a:prstGeom prst="rect">
            <a:avLst/>
          </a:prstGeom>
          <a:noFill/>
          <a:ln w="9360">
            <a:noFill/>
          </a:ln>
        </p:spPr>
        <p:txBody>
          <a:bodyPr rtlCol="0" anchor="ctr">
            <a:noAutofit/>
          </a:bodyPr>
          <a:lstStyle/>
          <a:p>
            <a:pPr algn="just">
              <a:lnSpc>
                <a:spcPct val="100000"/>
              </a:lnSpc>
            </a:pPr>
            <a:r>
              <a:rPr lang="en" sz="3200" dirty="0">
                <a:latin typeface="Times New Roman" panose="02020603050405020304" pitchFamily="18" charset="0"/>
                <a:cs typeface="Times New Roman" panose="02020603050405020304" pitchFamily="18" charset="0"/>
              </a:rPr>
              <a:t>SOLUTION APPROACH</a:t>
            </a:r>
          </a:p>
        </p:txBody>
      </p:sp>
      <p:sp>
        <p:nvSpPr>
          <p:cNvPr id="4" name="TextShape 2">
            <a:extLst>
              <a:ext uri="{FF2B5EF4-FFF2-40B4-BE49-F238E27FC236}">
                <a16:creationId xmlns:a16="http://schemas.microsoft.com/office/drawing/2014/main" id="{ECAB5FAE-55A9-ACD0-5530-8BDD03123391}"/>
              </a:ext>
              <a:ext uri="{D5C2878E-425B-4617-A256-934EB526FA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442DD-6A83-4E8B-ADC0-0377973833B5}"/>
              </a:ext>
            </a:extLst>
          </p:cNvPr>
          <p:cNvSpPr txBox="1"/>
          <p:nvPr/>
        </p:nvSpPr>
        <p:spPr>
          <a:xfrm>
            <a:off x="164007" y="895739"/>
            <a:ext cx="8838720" cy="5643120"/>
          </a:xfrm>
          <a:prstGeom prst="rect">
            <a:avLst/>
          </a:prstGeom>
          <a:noFill/>
          <a:ln w="9360">
            <a:noFill/>
          </a:ln>
        </p:spPr>
        <p:txBody>
          <a:bodyPr rtlCol="0">
            <a:noAutofit/>
          </a:bodyPr>
          <a:lstStyle/>
          <a:p>
            <a:pPr>
              <a:lnSpc>
                <a:spcPct val="150000"/>
              </a:lnSpc>
            </a:pPr>
            <a:r>
              <a:rPr lang="en-US" sz="1600" dirty="0">
                <a:solidFill>
                  <a:srgbClr val="000000"/>
                </a:solidFill>
                <a:latin typeface="Canva Sans"/>
                <a:ea typeface="Canva Sans"/>
                <a:cs typeface="Canva Sans"/>
                <a:sym typeface="Canva Sans"/>
              </a:rPr>
              <a:t>Our approach for this project is focused on developing a robust backend using:</a:t>
            </a:r>
          </a:p>
          <a:p>
            <a:pPr marL="755649" lvl="1" indent="-377824">
              <a:lnSpc>
                <a:spcPct val="150000"/>
              </a:lnSpc>
              <a:buFont typeface="Arial"/>
              <a:buChar char="•"/>
            </a:pPr>
            <a:r>
              <a:rPr lang="en-US" sz="1600" b="1" dirty="0">
                <a:solidFill>
                  <a:srgbClr val="000000"/>
                </a:solidFill>
                <a:latin typeface="Canva Sans Bold"/>
                <a:ea typeface="Canva Sans Bold"/>
                <a:cs typeface="Canva Sans Bold"/>
                <a:sym typeface="Canva Sans Bold"/>
              </a:rPr>
              <a:t>Backend Development </a:t>
            </a:r>
            <a:r>
              <a:rPr lang="en-US" sz="1600" dirty="0">
                <a:solidFill>
                  <a:srgbClr val="000000"/>
                </a:solidFill>
                <a:latin typeface="Canva Sans"/>
                <a:ea typeface="Canva Sans"/>
                <a:cs typeface="Canva Sans"/>
                <a:sym typeface="Canva Sans"/>
              </a:rPr>
              <a:t>: Utilizing Node.js.</a:t>
            </a:r>
          </a:p>
          <a:p>
            <a:pPr marL="1511298" lvl="2" indent="-503766">
              <a:lnSpc>
                <a:spcPct val="150000"/>
              </a:lnSpc>
              <a:buFont typeface="Arial"/>
              <a:buChar char="⚬"/>
            </a:pPr>
            <a:r>
              <a:rPr lang="en-US" sz="1600" b="1" dirty="0">
                <a:solidFill>
                  <a:srgbClr val="000000"/>
                </a:solidFill>
                <a:latin typeface="Canva Sans Bold"/>
                <a:ea typeface="Canva Sans Bold"/>
                <a:cs typeface="Canva Sans Bold"/>
                <a:sym typeface="Canva Sans Bold"/>
              </a:rPr>
              <a:t>Frameworks and Libraries:</a:t>
            </a:r>
            <a:r>
              <a:rPr lang="en-US" sz="1600" dirty="0">
                <a:solidFill>
                  <a:srgbClr val="000000"/>
                </a:solidFill>
                <a:latin typeface="Canva Sans"/>
                <a:ea typeface="Canva Sans"/>
                <a:cs typeface="Canva Sans"/>
                <a:sym typeface="Canva Sans"/>
              </a:rPr>
              <a:t> </a:t>
            </a:r>
            <a:r>
              <a:rPr lang="en-US" sz="1600" b="1" u="sng" dirty="0">
                <a:solidFill>
                  <a:srgbClr val="38B6FF"/>
                </a:solidFill>
                <a:latin typeface="Canva Sans Bold"/>
                <a:ea typeface="Canva Sans Bold"/>
                <a:cs typeface="Canva Sans Bold"/>
                <a:sym typeface="Canva Sans Bold"/>
                <a:hlinkClick r:id="rId2" tooltip="https://express.js/"/>
              </a:rPr>
              <a:t>Express.js </a:t>
            </a:r>
            <a:r>
              <a:rPr lang="en-US" sz="1600" dirty="0">
                <a:solidFill>
                  <a:srgbClr val="000000"/>
                </a:solidFill>
                <a:latin typeface="Canva Sans"/>
                <a:ea typeface="Canva Sans"/>
                <a:cs typeface="Canva Sans"/>
                <a:sym typeface="Canva Sans"/>
              </a:rPr>
              <a:t>for building the server, Mongoose for MongoDB integration, and </a:t>
            </a:r>
            <a:r>
              <a:rPr lang="en-US" sz="1600" dirty="0" err="1">
                <a:solidFill>
                  <a:srgbClr val="000000"/>
                </a:solidFill>
                <a:latin typeface="Canva Sans"/>
                <a:ea typeface="Canva Sans"/>
                <a:cs typeface="Canva Sans"/>
                <a:sym typeface="Canva Sans"/>
              </a:rPr>
              <a:t>bcrypt</a:t>
            </a:r>
            <a:r>
              <a:rPr lang="en-US" sz="1600" dirty="0">
                <a:solidFill>
                  <a:srgbClr val="000000"/>
                </a:solidFill>
                <a:latin typeface="Canva Sans"/>
                <a:ea typeface="Canva Sans"/>
                <a:cs typeface="Canva Sans"/>
                <a:sym typeface="Canva Sans"/>
              </a:rPr>
              <a:t> for secure login functionalities.</a:t>
            </a:r>
          </a:p>
          <a:p>
            <a:pPr marL="777238" lvl="1" indent="-388619">
              <a:lnSpc>
                <a:spcPct val="150000"/>
              </a:lnSpc>
              <a:buFont typeface="Arial"/>
              <a:buChar char="•"/>
            </a:pPr>
            <a:r>
              <a:rPr lang="en-US" sz="1600" b="1" dirty="0">
                <a:solidFill>
                  <a:srgbClr val="000000"/>
                </a:solidFill>
                <a:latin typeface="Canva Sans Bold"/>
                <a:ea typeface="Canva Sans Bold"/>
                <a:cs typeface="Canva Sans Bold"/>
                <a:sym typeface="Canva Sans Bold"/>
              </a:rPr>
              <a:t>Frontend Connection</a:t>
            </a:r>
            <a:r>
              <a:rPr lang="en-US" sz="1600" dirty="0">
                <a:solidFill>
                  <a:srgbClr val="000000"/>
                </a:solidFill>
                <a:latin typeface="Canva Sans"/>
                <a:ea typeface="Canva Sans"/>
                <a:cs typeface="Canva Sans"/>
                <a:sym typeface="Canva Sans"/>
              </a:rPr>
              <a:t>: Integrating the backend with a React frontend.</a:t>
            </a:r>
          </a:p>
          <a:p>
            <a:pPr marL="1511298" lvl="2" indent="-503766">
              <a:lnSpc>
                <a:spcPct val="150000"/>
              </a:lnSpc>
              <a:buFont typeface="Arial"/>
              <a:buChar char="⚬"/>
            </a:pPr>
            <a:r>
              <a:rPr lang="en-US" sz="1600" dirty="0">
                <a:solidFill>
                  <a:srgbClr val="000000"/>
                </a:solidFill>
                <a:latin typeface="Canva Sans"/>
                <a:ea typeface="Canva Sans"/>
                <a:cs typeface="Canva Sans"/>
                <a:sym typeface="Canva Sans"/>
              </a:rPr>
              <a:t>Frontend Technologies: React.js, HTML/CSS, JavaScript.</a:t>
            </a:r>
          </a:p>
          <a:p>
            <a:pPr marL="777238" lvl="1" indent="-388619">
              <a:lnSpc>
                <a:spcPct val="150000"/>
              </a:lnSpc>
              <a:buFont typeface="Arial"/>
              <a:buChar char="•"/>
            </a:pPr>
            <a:r>
              <a:rPr lang="en-US" sz="1600" b="1" dirty="0">
                <a:solidFill>
                  <a:srgbClr val="000000"/>
                </a:solidFill>
                <a:latin typeface="Canva Sans Bold"/>
                <a:ea typeface="Canva Sans Bold"/>
                <a:cs typeface="Canva Sans Bold"/>
                <a:sym typeface="Canva Sans Bold"/>
              </a:rPr>
              <a:t>Routes</a:t>
            </a:r>
            <a:r>
              <a:rPr lang="en-US" sz="1600" dirty="0">
                <a:solidFill>
                  <a:srgbClr val="000000"/>
                </a:solidFill>
                <a:latin typeface="Canva Sans"/>
                <a:ea typeface="Canva Sans"/>
                <a:cs typeface="Canva Sans"/>
                <a:sym typeface="Canva Sans"/>
              </a:rPr>
              <a:t>: </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Home Page: Displays general information and navigation.</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Social (Chat): Allows users to chat with others in real-time.</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Recipe: Provides a to-do list for cooking tutorials.</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Cart: Manages the shopping cart for kitchen essentials.</a:t>
            </a:r>
          </a:p>
        </p:txBody>
      </p:sp>
    </p:spTree>
    <p:extLst>
      <p:ext uri="{BB962C8B-B14F-4D97-AF65-F5344CB8AC3E}">
        <p14:creationId xmlns:p14="http://schemas.microsoft.com/office/powerpoint/2010/main" val="4077709394"/>
      </p:ext>
      <p:ext uri="{9BE60696-63D1-45D4-93CD-D43DBB807D6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ABD55965-AAC0-434F-93A6-6A38A7E432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FEA8B9-342E-431D-B16F-C027D965B073}"/>
              </a:ext>
            </a:extLst>
          </p:cNvPr>
          <p:cNvSpPr>
            <a:spLocks noGrp="1"/>
          </p:cNvSpPr>
          <p:nvPr>
            <p:ph type="title" idx="1"/>
          </p:nvPr>
        </p:nvSpPr>
        <p:spPr>
          <a:xfrm>
            <a:off x="152400" y="76200"/>
            <a:ext cx="8229239" cy="681480"/>
          </a:xfrm>
        </p:spPr>
        <p:txBody>
          <a:bodyPr rtlCol="0"/>
          <a:lstStyle/>
          <a:p>
            <a:pPr marL="0" indent="0">
              <a:buNone/>
            </a:pPr>
            <a:r>
              <a:rPr lang="en-US" sz="3200" dirty="0">
                <a:latin typeface="Times New Roman" panose="02020603050405020304" pitchFamily="18" charset="0"/>
                <a:cs typeface="Times New Roman" panose="02020603050405020304" pitchFamily="18" charset="0"/>
              </a:rPr>
              <a:t>Key Features &amp; Functionalities</a:t>
            </a:r>
          </a:p>
        </p:txBody>
      </p:sp>
      <p:sp>
        <p:nvSpPr>
          <p:cNvPr id="3" name="TextBox 3">
            <a:extLst>
              <a:ext uri="{8DCBD04A-EFBF-4DCF-9195-5F83580889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84C9B5-4E97-4CAA-AFDC-22CD81C77859}"/>
              </a:ext>
            </a:extLst>
          </p:cNvPr>
          <p:cNvSpPr txBox="1"/>
          <p:nvPr/>
        </p:nvSpPr>
        <p:spPr>
          <a:xfrm>
            <a:off x="152400" y="2743200"/>
            <a:ext cx="8763000" cy="369332"/>
          </a:xfrm>
          <a:prstGeom prst="rect">
            <a:avLst/>
          </a:prstGeom>
          <a:noFill/>
        </p:spPr>
        <p:txBody>
          <a:bodyPr wrap="square" rtlCol="0">
            <a:spAutoFit/>
          </a:bodyPr>
          <a:lstStyle/>
          <a:p>
            <a:pPr algn="l">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12" name="Rectangle 7">
            <a:extLst>
              <a:ext uri="{FF2B5EF4-FFF2-40B4-BE49-F238E27FC236}">
                <a16:creationId xmlns:a16="http://schemas.microsoft.com/office/drawing/2014/main" id="{E724C184-D804-68CF-0293-FFA6623DE055}"/>
              </a:ext>
            </a:extLst>
          </p:cNvPr>
          <p:cNvSpPr>
            <a:spLocks noChangeArrowheads="1"/>
          </p:cNvSpPr>
          <p:nvPr/>
        </p:nvSpPr>
        <p:spPr bwMode="auto">
          <a:xfrm>
            <a:off x="34565" y="914400"/>
            <a:ext cx="9023624"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Recipe Management</a:t>
            </a:r>
            <a:r>
              <a:rPr kumimoji="0" lang="en-US" altLang="en-US" sz="1800" b="0" i="0" u="none" strike="noStrike" cap="none" normalizeH="0" baseline="0" dirty="0">
                <a:ln>
                  <a:noFill/>
                </a:ln>
                <a:solidFill>
                  <a:schemeClr val="tx1"/>
                </a:solidFill>
                <a:effectLst/>
                <a:latin typeface="Arial" panose="020B0604020202020204" pitchFamily="34" charset="0"/>
              </a:rPr>
              <a:t>: Users can explore, edit, and personalize recipes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across various categories. Step-by-step tutorials help beginners learn new cooking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techniques and improve their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Social Interactions</a:t>
            </a:r>
            <a:r>
              <a:rPr kumimoji="0" lang="en-US" altLang="en-US" sz="1800" b="0" i="0" u="none" strike="noStrike" cap="none" normalizeH="0" baseline="0" dirty="0">
                <a:ln>
                  <a:noFill/>
                </a:ln>
                <a:solidFill>
                  <a:schemeClr val="tx1"/>
                </a:solidFill>
                <a:effectLst/>
                <a:latin typeface="Arial" panose="020B0604020202020204" pitchFamily="34" charset="0"/>
              </a:rPr>
              <a:t>: Culinary Crafts integrates live chat functionality using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WebSockets</a:t>
            </a:r>
            <a:r>
              <a:rPr kumimoji="0" lang="en-US" altLang="en-US" sz="1800" b="0" i="0" u="none" strike="noStrike" cap="none" normalizeH="0" baseline="0" dirty="0">
                <a:ln>
                  <a:noFill/>
                </a:ln>
                <a:solidFill>
                  <a:schemeClr val="tx1"/>
                </a:solidFill>
                <a:effectLst/>
                <a:latin typeface="Arial" panose="020B0604020202020204" pitchFamily="34" charset="0"/>
              </a:rPr>
              <a:t>, enabling seamless communication. Users can share photos, comment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on posts, and engage in interactive discussions in the </a:t>
            </a:r>
            <a:r>
              <a:rPr kumimoji="0" lang="en-US" altLang="en-US" sz="1800" b="1" i="0" u="none" strike="noStrike" cap="none" normalizeH="0" baseline="0" dirty="0">
                <a:ln>
                  <a:noFill/>
                </a:ln>
                <a:solidFill>
                  <a:schemeClr val="tx1"/>
                </a:solidFill>
                <a:effectLst/>
                <a:latin typeface="Arial" panose="020B0604020202020204" pitchFamily="34" charset="0"/>
              </a:rPr>
              <a:t>Socials Section</a:t>
            </a:r>
            <a:r>
              <a:rPr kumimoji="0" lang="en-US" altLang="en-US" sz="1800" b="0" i="0" u="none" strike="noStrike" cap="none" normalizeH="0" baseline="0" dirty="0">
                <a:ln>
                  <a:noFill/>
                </a:ln>
                <a:solidFill>
                  <a:schemeClr val="tx1"/>
                </a:solidFill>
                <a:effectLst/>
                <a:latin typeface="Arial" panose="020B0604020202020204" pitchFamily="34" charset="0"/>
              </a:rPr>
              <a:t>, fostering 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vibrant community.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Ingredient Shopping Made Easy</a:t>
            </a:r>
            <a:r>
              <a:rPr kumimoji="0" lang="en-US" altLang="en-US" sz="1800" b="0" i="0" u="none" strike="noStrike" cap="none" normalizeH="0" baseline="0" dirty="0">
                <a:ln>
                  <a:noFill/>
                </a:ln>
                <a:solidFill>
                  <a:schemeClr val="tx1"/>
                </a:solidFill>
                <a:effectLst/>
                <a:latin typeface="Arial" panose="020B0604020202020204" pitchFamily="34" charset="0"/>
              </a:rPr>
              <a:t>: The app allows users to purchase kitchen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essentials directly. Ingredients can be browsed based on recipes, added to a cart,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conveniently checked out, simplifying the cooking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Recipe Search and Categorization</a:t>
            </a:r>
            <a:r>
              <a:rPr kumimoji="0" lang="en-US" altLang="en-US" sz="1800" b="0" i="0" u="none" strike="noStrike" cap="none" normalizeH="0" baseline="0" dirty="0">
                <a:ln>
                  <a:noFill/>
                </a:ln>
                <a:solidFill>
                  <a:schemeClr val="tx1"/>
                </a:solidFill>
                <a:effectLst/>
                <a:latin typeface="Arial" panose="020B0604020202020204" pitchFamily="34" charset="0"/>
              </a:rPr>
              <a:t>: Users can search for recipes by cuisine,</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ingredients, or difficulty level. The app also provides personalized recommendations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quick filters for finding meals that suit specific needs, such as healthy or festive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Culinary Crafts features an intuitive and responsive design,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ensuring a seamless experience across devices. The simple navigation makes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browsing recipes, chatting, and shopping enjoyable for all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Secure and Scalable Backend</a:t>
            </a:r>
            <a:r>
              <a:rPr kumimoji="0" lang="en-US" altLang="en-US" sz="1800" b="0" i="0" u="none" strike="noStrike" cap="none" normalizeH="0" baseline="0" dirty="0">
                <a:ln>
                  <a:noFill/>
                </a:ln>
                <a:solidFill>
                  <a:schemeClr val="tx1"/>
                </a:solidFill>
                <a:effectLst/>
                <a:latin typeface="Arial" panose="020B0604020202020204" pitchFamily="34" charset="0"/>
              </a:rPr>
              <a:t>: The robust backend is built using </a:t>
            </a:r>
            <a:r>
              <a:rPr kumimoji="0" lang="en-US" altLang="en-US" sz="1800" b="1" i="0" u="none" strike="noStrike" cap="none" normalizeH="0" baseline="0" dirty="0">
                <a:ln>
                  <a:noFill/>
                </a:ln>
                <a:solidFill>
                  <a:schemeClr val="tx1"/>
                </a:solidFill>
                <a:effectLst/>
                <a:latin typeface="Arial" panose="020B0604020202020204" pitchFamily="34" charset="0"/>
              </a:rPr>
              <a:t>Express.js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Node.js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MongoDB</a:t>
            </a:r>
            <a:r>
              <a:rPr kumimoji="0" lang="en-US" altLang="en-US" sz="1800" b="0" i="0" u="none" strike="noStrike" cap="none" normalizeH="0" baseline="0" dirty="0">
                <a:ln>
                  <a:noFill/>
                </a:ln>
                <a:solidFill>
                  <a:schemeClr val="tx1"/>
                </a:solidFill>
                <a:effectLst/>
                <a:latin typeface="Arial" panose="020B0604020202020204" pitchFamily="34" charset="0"/>
              </a:rPr>
              <a:t>, offering scalability to handle large user interactions while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ensuring privacy and data security.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C96DE47B-A4A2-4C14-967B-4E240D95E6F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9A8425-E3D1-7BF0-A3E7-4F591A1D7FBA}"/>
              </a:ext>
            </a:extLst>
          </p:cNvPr>
          <p:cNvSpPr txBox="1"/>
          <p:nvPr/>
        </p:nvSpPr>
        <p:spPr>
          <a:xfrm>
            <a:off x="76200" y="152400"/>
            <a:ext cx="5867400" cy="584775"/>
          </a:xfrm>
          <a:prstGeom prst="rect">
            <a:avLst/>
          </a:prstGeom>
          <a:noFill/>
        </p:spPr>
        <p:txBody>
          <a:bodyPr wrap="square" rtlCol="0">
            <a:spAutoFit/>
          </a:bodyPr>
          <a:lstStyle/>
          <a:p>
            <a:r>
              <a:rPr lang="en-US" sz="3200" dirty="0"/>
              <a:t>SYSTEM</a:t>
            </a:r>
            <a:r>
              <a:rPr lang="en-US" sz="3200" b="1" dirty="0"/>
              <a:t>  </a:t>
            </a:r>
            <a:r>
              <a:rPr lang="en-US" sz="3200" dirty="0"/>
              <a:t>ARCHITECTURE</a:t>
            </a:r>
          </a:p>
        </p:txBody>
      </p:sp>
      <p:sp>
        <p:nvSpPr>
          <p:cNvPr id="4" name="Rectangle 3">
            <a:extLst>
              <a:ext uri="{FF2B5EF4-FFF2-40B4-BE49-F238E27FC236}">
                <a16:creationId xmlns:a16="http://schemas.microsoft.com/office/drawing/2014/main" id="{B20ABB02-4BA7-5579-D857-21D38048CD2F}"/>
              </a:ext>
            </a:extLst>
          </p:cNvPr>
          <p:cNvSpPr/>
          <p:nvPr/>
        </p:nvSpPr>
        <p:spPr>
          <a:xfrm>
            <a:off x="2667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FRONTEND</a:t>
            </a:r>
          </a:p>
          <a:p>
            <a:pPr algn="ctr"/>
            <a:r>
              <a:rPr lang="en-US" dirty="0">
                <a:ln w="0"/>
                <a:solidFill>
                  <a:schemeClr val="tx1"/>
                </a:solidFill>
                <a:effectLst>
                  <a:outerShdw blurRad="38100" dist="19050" dir="2700000" algn="tl" rotWithShape="0">
                    <a:schemeClr val="dk1">
                      <a:alpha val="40000"/>
                    </a:schemeClr>
                  </a:outerShdw>
                </a:effectLst>
              </a:rPr>
              <a:t>(React.js)</a:t>
            </a:r>
          </a:p>
        </p:txBody>
      </p:sp>
      <p:sp>
        <p:nvSpPr>
          <p:cNvPr id="5" name="Rectangle 4">
            <a:extLst>
              <a:ext uri="{FF2B5EF4-FFF2-40B4-BE49-F238E27FC236}">
                <a16:creationId xmlns:a16="http://schemas.microsoft.com/office/drawing/2014/main" id="{49746A8E-2DD8-6E70-CDB9-083977E1EBAD}"/>
              </a:ext>
            </a:extLst>
          </p:cNvPr>
          <p:cNvSpPr/>
          <p:nvPr/>
        </p:nvSpPr>
        <p:spPr>
          <a:xfrm>
            <a:off x="3526536" y="14478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BACKEND</a:t>
            </a:r>
          </a:p>
          <a:p>
            <a:pPr algn="ctr"/>
            <a:r>
              <a:rPr lang="en-US" dirty="0">
                <a:ln w="0"/>
                <a:solidFill>
                  <a:schemeClr val="tx1"/>
                </a:solidFill>
                <a:effectLst>
                  <a:outerShdw blurRad="38100" dist="19050" dir="2700000" algn="tl" rotWithShape="0">
                    <a:schemeClr val="dk1">
                      <a:alpha val="40000"/>
                    </a:schemeClr>
                  </a:outerShdw>
                </a:effectLst>
              </a:rPr>
              <a:t>(Express.js)</a:t>
            </a:r>
          </a:p>
        </p:txBody>
      </p:sp>
      <p:sp>
        <p:nvSpPr>
          <p:cNvPr id="6" name="Rectangle 5">
            <a:extLst>
              <a:ext uri="{FF2B5EF4-FFF2-40B4-BE49-F238E27FC236}">
                <a16:creationId xmlns:a16="http://schemas.microsoft.com/office/drawing/2014/main" id="{E0F3A9B2-E9D1-5469-F305-CC58CD1C243D}"/>
              </a:ext>
            </a:extLst>
          </p:cNvPr>
          <p:cNvSpPr/>
          <p:nvPr/>
        </p:nvSpPr>
        <p:spPr>
          <a:xfrm>
            <a:off x="65532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DATABASE</a:t>
            </a:r>
          </a:p>
          <a:p>
            <a:pPr algn="ctr"/>
            <a:r>
              <a:rPr lang="en-US" dirty="0">
                <a:ln w="0"/>
                <a:solidFill>
                  <a:schemeClr val="tx1"/>
                </a:solidFill>
                <a:effectLst>
                  <a:outerShdw blurRad="38100" dist="19050" dir="2700000" algn="tl" rotWithShape="0">
                    <a:schemeClr val="dk1">
                      <a:alpha val="40000"/>
                    </a:schemeClr>
                  </a:outerShdw>
                </a:effectLst>
              </a:rPr>
              <a:t>(MongoDB)</a:t>
            </a:r>
          </a:p>
        </p:txBody>
      </p:sp>
      <p:cxnSp>
        <p:nvCxnSpPr>
          <p:cNvPr id="11" name="Straight Arrow Connector 10">
            <a:extLst>
              <a:ext uri="{FF2B5EF4-FFF2-40B4-BE49-F238E27FC236}">
                <a16:creationId xmlns:a16="http://schemas.microsoft.com/office/drawing/2014/main" id="{D61BE7D0-A4ED-0BDE-B5D8-E14C81B70050}"/>
              </a:ext>
            </a:extLst>
          </p:cNvPr>
          <p:cNvCxnSpPr>
            <a:cxnSpLocks/>
          </p:cNvCxnSpPr>
          <p:nvPr/>
        </p:nvCxnSpPr>
        <p:spPr>
          <a:xfrm>
            <a:off x="2819400" y="1923729"/>
            <a:ext cx="609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ABB7416-9515-EB97-6C01-016089EBEF7A}"/>
              </a:ext>
            </a:extLst>
          </p:cNvPr>
          <p:cNvCxnSpPr>
            <a:cxnSpLocks/>
          </p:cNvCxnSpPr>
          <p:nvPr/>
        </p:nvCxnSpPr>
        <p:spPr>
          <a:xfrm>
            <a:off x="5964936" y="1923729"/>
            <a:ext cx="51206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3BD265A-25BD-4EFA-4CBC-35135167B3C5}"/>
              </a:ext>
            </a:extLst>
          </p:cNvPr>
          <p:cNvCxnSpPr>
            <a:cxnSpLocks/>
          </p:cNvCxnSpPr>
          <p:nvPr/>
        </p:nvCxnSpPr>
        <p:spPr>
          <a:xfrm>
            <a:off x="609600" y="25908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9E0F6A0-50B4-9CC1-8E65-DA667049D2EB}"/>
              </a:ext>
            </a:extLst>
          </p:cNvPr>
          <p:cNvCxnSpPr>
            <a:cxnSpLocks/>
          </p:cNvCxnSpPr>
          <p:nvPr/>
        </p:nvCxnSpPr>
        <p:spPr>
          <a:xfrm>
            <a:off x="609600"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45FEA5A-FE65-3B0E-A13C-6201CB827685}"/>
              </a:ext>
            </a:extLst>
          </p:cNvPr>
          <p:cNvCxnSpPr>
            <a:cxnSpLocks/>
          </p:cNvCxnSpPr>
          <p:nvPr/>
        </p:nvCxnSpPr>
        <p:spPr>
          <a:xfrm>
            <a:off x="6096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2BB425-693B-EEE0-B2BB-14C287655841}"/>
              </a:ext>
            </a:extLst>
          </p:cNvPr>
          <p:cNvCxnSpPr>
            <a:cxnSpLocks/>
          </p:cNvCxnSpPr>
          <p:nvPr/>
        </p:nvCxnSpPr>
        <p:spPr>
          <a:xfrm>
            <a:off x="597408" y="4648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185FF51-C8F2-E236-2CF2-759E00B9E8CE}"/>
              </a:ext>
            </a:extLst>
          </p:cNvPr>
          <p:cNvCxnSpPr>
            <a:cxnSpLocks/>
          </p:cNvCxnSpPr>
          <p:nvPr/>
        </p:nvCxnSpPr>
        <p:spPr>
          <a:xfrm>
            <a:off x="609600" y="5334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839BC5B-B8FF-02A6-C0CF-A1B5E05D66B0}"/>
              </a:ext>
            </a:extLst>
          </p:cNvPr>
          <p:cNvSpPr txBox="1"/>
          <p:nvPr/>
        </p:nvSpPr>
        <p:spPr>
          <a:xfrm>
            <a:off x="685800" y="3396734"/>
            <a:ext cx="2209800" cy="369332"/>
          </a:xfrm>
          <a:prstGeom prst="rect">
            <a:avLst/>
          </a:prstGeom>
          <a:noFill/>
        </p:spPr>
        <p:txBody>
          <a:bodyPr wrap="square" rtlCol="0">
            <a:spAutoFit/>
          </a:bodyPr>
          <a:lstStyle/>
          <a:p>
            <a:r>
              <a:rPr lang="en-US" dirty="0"/>
              <a:t>-- UI interaction</a:t>
            </a:r>
          </a:p>
        </p:txBody>
      </p:sp>
      <p:sp>
        <p:nvSpPr>
          <p:cNvPr id="28" name="TextBox 27">
            <a:extLst>
              <a:ext uri="{FF2B5EF4-FFF2-40B4-BE49-F238E27FC236}">
                <a16:creationId xmlns:a16="http://schemas.microsoft.com/office/drawing/2014/main" id="{430FDCC2-45F5-1516-5270-41F8D04A0FCB}"/>
              </a:ext>
            </a:extLst>
          </p:cNvPr>
          <p:cNvSpPr txBox="1"/>
          <p:nvPr/>
        </p:nvSpPr>
        <p:spPr>
          <a:xfrm>
            <a:off x="685800" y="4038600"/>
            <a:ext cx="2514598" cy="369332"/>
          </a:xfrm>
          <a:prstGeom prst="rect">
            <a:avLst/>
          </a:prstGeom>
          <a:noFill/>
        </p:spPr>
        <p:txBody>
          <a:bodyPr wrap="square" rtlCol="0">
            <a:spAutoFit/>
          </a:bodyPr>
          <a:lstStyle/>
          <a:p>
            <a:r>
              <a:rPr lang="en-US" dirty="0"/>
              <a:t>-- State Management</a:t>
            </a:r>
          </a:p>
        </p:txBody>
      </p:sp>
      <p:sp>
        <p:nvSpPr>
          <p:cNvPr id="29" name="TextBox 28">
            <a:extLst>
              <a:ext uri="{FF2B5EF4-FFF2-40B4-BE49-F238E27FC236}">
                <a16:creationId xmlns:a16="http://schemas.microsoft.com/office/drawing/2014/main" id="{5A9FA0A2-A2E0-DC7E-000C-FE3A4C7D9D26}"/>
              </a:ext>
            </a:extLst>
          </p:cNvPr>
          <p:cNvSpPr txBox="1"/>
          <p:nvPr/>
        </p:nvSpPr>
        <p:spPr>
          <a:xfrm>
            <a:off x="701040" y="4692134"/>
            <a:ext cx="2362200" cy="369332"/>
          </a:xfrm>
          <a:prstGeom prst="rect">
            <a:avLst/>
          </a:prstGeom>
          <a:noFill/>
        </p:spPr>
        <p:txBody>
          <a:bodyPr wrap="square" rtlCol="0">
            <a:spAutoFit/>
          </a:bodyPr>
          <a:lstStyle/>
          <a:p>
            <a:r>
              <a:rPr lang="en-US"/>
              <a:t>-- Axios Requests</a:t>
            </a:r>
            <a:endParaRPr lang="en-US" dirty="0"/>
          </a:p>
        </p:txBody>
      </p:sp>
      <p:sp>
        <p:nvSpPr>
          <p:cNvPr id="31" name="TextBox 30">
            <a:extLst>
              <a:ext uri="{FF2B5EF4-FFF2-40B4-BE49-F238E27FC236}">
                <a16:creationId xmlns:a16="http://schemas.microsoft.com/office/drawing/2014/main" id="{AB0513B6-0966-2F68-260D-03514F7A5164}"/>
              </a:ext>
            </a:extLst>
          </p:cNvPr>
          <p:cNvSpPr txBox="1"/>
          <p:nvPr/>
        </p:nvSpPr>
        <p:spPr>
          <a:xfrm>
            <a:off x="76200" y="5900107"/>
            <a:ext cx="3733789" cy="646331"/>
          </a:xfrm>
          <a:prstGeom prst="rect">
            <a:avLst/>
          </a:prstGeom>
          <a:noFill/>
        </p:spPr>
        <p:txBody>
          <a:bodyPr wrap="square">
            <a:spAutoFit/>
          </a:bodyPr>
          <a:lstStyle/>
          <a:p>
            <a:r>
              <a:rPr lang="en-US" dirty="0"/>
              <a:t>(User Actions: explore recipes, order Ingredients, chat)</a:t>
            </a:r>
          </a:p>
        </p:txBody>
      </p:sp>
      <p:cxnSp>
        <p:nvCxnSpPr>
          <p:cNvPr id="32" name="Straight Connector 31">
            <a:extLst>
              <a:ext uri="{FF2B5EF4-FFF2-40B4-BE49-F238E27FC236}">
                <a16:creationId xmlns:a16="http://schemas.microsoft.com/office/drawing/2014/main" id="{0BA18650-7210-BC4B-25E8-C32ABAF41EDA}"/>
              </a:ext>
            </a:extLst>
          </p:cNvPr>
          <p:cNvCxnSpPr>
            <a:cxnSpLocks/>
          </p:cNvCxnSpPr>
          <p:nvPr/>
        </p:nvCxnSpPr>
        <p:spPr>
          <a:xfrm>
            <a:off x="3822181" y="453237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A4610AB-12D9-546B-E7AC-418998F3F086}"/>
              </a:ext>
            </a:extLst>
          </p:cNvPr>
          <p:cNvCxnSpPr>
            <a:cxnSpLocks/>
          </p:cNvCxnSpPr>
          <p:nvPr/>
        </p:nvCxnSpPr>
        <p:spPr>
          <a:xfrm>
            <a:off x="3822181"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B5DB91A-D516-53F5-748C-122CACA7DB51}"/>
              </a:ext>
            </a:extLst>
          </p:cNvPr>
          <p:cNvCxnSpPr>
            <a:cxnSpLocks/>
          </p:cNvCxnSpPr>
          <p:nvPr/>
        </p:nvCxnSpPr>
        <p:spPr>
          <a:xfrm>
            <a:off x="3809989"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BD360E0-409D-34C8-B2E7-01D534BB7BA7}"/>
              </a:ext>
            </a:extLst>
          </p:cNvPr>
          <p:cNvCxnSpPr>
            <a:cxnSpLocks/>
          </p:cNvCxnSpPr>
          <p:nvPr/>
        </p:nvCxnSpPr>
        <p:spPr>
          <a:xfrm>
            <a:off x="3822181" y="2667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15BBB42-79BB-9D0B-5094-8EDD486075CA}"/>
              </a:ext>
            </a:extLst>
          </p:cNvPr>
          <p:cNvCxnSpPr>
            <a:cxnSpLocks/>
          </p:cNvCxnSpPr>
          <p:nvPr/>
        </p:nvCxnSpPr>
        <p:spPr>
          <a:xfrm>
            <a:off x="3834373" y="5105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CFCF0A2-C324-3CC8-03A8-C167057DFE92}"/>
              </a:ext>
            </a:extLst>
          </p:cNvPr>
          <p:cNvCxnSpPr>
            <a:cxnSpLocks/>
          </p:cNvCxnSpPr>
          <p:nvPr/>
        </p:nvCxnSpPr>
        <p:spPr>
          <a:xfrm>
            <a:off x="6806184" y="50614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3BAF1C7-D8F4-5159-C0E2-9B33DA54D72A}"/>
              </a:ext>
            </a:extLst>
          </p:cNvPr>
          <p:cNvCxnSpPr>
            <a:cxnSpLocks/>
          </p:cNvCxnSpPr>
          <p:nvPr/>
        </p:nvCxnSpPr>
        <p:spPr>
          <a:xfrm>
            <a:off x="6806184" y="450746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9E7BE38-7A04-46CC-B5EC-97302C5F36E0}"/>
              </a:ext>
            </a:extLst>
          </p:cNvPr>
          <p:cNvCxnSpPr>
            <a:cxnSpLocks/>
          </p:cNvCxnSpPr>
          <p:nvPr/>
        </p:nvCxnSpPr>
        <p:spPr>
          <a:xfrm>
            <a:off x="6806184" y="3886200"/>
            <a:ext cx="0" cy="52173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2D0EE78-A9E4-7DE9-979C-C1D071C97D13}"/>
              </a:ext>
            </a:extLst>
          </p:cNvPr>
          <p:cNvCxnSpPr>
            <a:cxnSpLocks/>
          </p:cNvCxnSpPr>
          <p:nvPr/>
        </p:nvCxnSpPr>
        <p:spPr>
          <a:xfrm>
            <a:off x="6793992" y="33088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62A62F6-792C-35C4-156A-CF431D6C3562}"/>
              </a:ext>
            </a:extLst>
          </p:cNvPr>
          <p:cNvCxnSpPr>
            <a:cxnSpLocks/>
          </p:cNvCxnSpPr>
          <p:nvPr/>
        </p:nvCxnSpPr>
        <p:spPr>
          <a:xfrm>
            <a:off x="6781800" y="2667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8702922-C5C4-AE9C-CB8F-3777C1378682}"/>
              </a:ext>
            </a:extLst>
          </p:cNvPr>
          <p:cNvSpPr txBox="1"/>
          <p:nvPr/>
        </p:nvSpPr>
        <p:spPr>
          <a:xfrm>
            <a:off x="3809989" y="3404616"/>
            <a:ext cx="2285994" cy="369332"/>
          </a:xfrm>
          <a:prstGeom prst="rect">
            <a:avLst/>
          </a:prstGeom>
          <a:noFill/>
        </p:spPr>
        <p:txBody>
          <a:bodyPr wrap="square" rtlCol="0">
            <a:spAutoFit/>
          </a:bodyPr>
          <a:lstStyle/>
          <a:p>
            <a:r>
              <a:rPr lang="en-US" dirty="0"/>
              <a:t>-- Handle requests </a:t>
            </a:r>
          </a:p>
        </p:txBody>
      </p:sp>
      <p:sp>
        <p:nvSpPr>
          <p:cNvPr id="44" name="TextBox 43">
            <a:extLst>
              <a:ext uri="{FF2B5EF4-FFF2-40B4-BE49-F238E27FC236}">
                <a16:creationId xmlns:a16="http://schemas.microsoft.com/office/drawing/2014/main" id="{5ED2AE7C-D334-C17B-DC0D-7A38BBB8CBF2}"/>
              </a:ext>
            </a:extLst>
          </p:cNvPr>
          <p:cNvSpPr txBox="1"/>
          <p:nvPr/>
        </p:nvSpPr>
        <p:spPr>
          <a:xfrm>
            <a:off x="3809989" y="3998976"/>
            <a:ext cx="2285994" cy="369332"/>
          </a:xfrm>
          <a:prstGeom prst="rect">
            <a:avLst/>
          </a:prstGeom>
          <a:noFill/>
        </p:spPr>
        <p:txBody>
          <a:bodyPr wrap="square" rtlCol="0">
            <a:spAutoFit/>
          </a:bodyPr>
          <a:lstStyle/>
          <a:p>
            <a:r>
              <a:rPr lang="en-US" dirty="0"/>
              <a:t>-- API Routes </a:t>
            </a:r>
          </a:p>
        </p:txBody>
      </p:sp>
      <p:sp>
        <p:nvSpPr>
          <p:cNvPr id="46" name="TextBox 45">
            <a:extLst>
              <a:ext uri="{FF2B5EF4-FFF2-40B4-BE49-F238E27FC236}">
                <a16:creationId xmlns:a16="http://schemas.microsoft.com/office/drawing/2014/main" id="{46721282-2215-13C6-95A0-869FE488F70B}"/>
              </a:ext>
            </a:extLst>
          </p:cNvPr>
          <p:cNvSpPr txBox="1"/>
          <p:nvPr/>
        </p:nvSpPr>
        <p:spPr>
          <a:xfrm>
            <a:off x="3822181" y="4620245"/>
            <a:ext cx="2465829" cy="369332"/>
          </a:xfrm>
          <a:prstGeom prst="rect">
            <a:avLst/>
          </a:prstGeom>
          <a:noFill/>
        </p:spPr>
        <p:txBody>
          <a:bodyPr wrap="square">
            <a:spAutoFit/>
          </a:bodyPr>
          <a:lstStyle/>
          <a:p>
            <a:r>
              <a:rPr lang="en-US" dirty="0"/>
              <a:t>-- Middleware (JWT)</a:t>
            </a:r>
          </a:p>
        </p:txBody>
      </p:sp>
      <p:sp>
        <p:nvSpPr>
          <p:cNvPr id="48" name="TextBox 47">
            <a:extLst>
              <a:ext uri="{FF2B5EF4-FFF2-40B4-BE49-F238E27FC236}">
                <a16:creationId xmlns:a16="http://schemas.microsoft.com/office/drawing/2014/main" id="{F95DE177-ADFA-123C-4B07-C04AF618E892}"/>
              </a:ext>
            </a:extLst>
          </p:cNvPr>
          <p:cNvSpPr txBox="1"/>
          <p:nvPr/>
        </p:nvSpPr>
        <p:spPr>
          <a:xfrm>
            <a:off x="6845779" y="3317486"/>
            <a:ext cx="2285992" cy="923330"/>
          </a:xfrm>
          <a:prstGeom prst="rect">
            <a:avLst/>
          </a:prstGeom>
          <a:noFill/>
        </p:spPr>
        <p:txBody>
          <a:bodyPr wrap="square">
            <a:spAutoFit/>
          </a:bodyPr>
          <a:lstStyle/>
          <a:p>
            <a:r>
              <a:rPr lang="en-US" dirty="0"/>
              <a:t>-- Store/retrieve   user/recipes/Ingredients</a:t>
            </a:r>
          </a:p>
        </p:txBody>
      </p:sp>
      <p:sp>
        <p:nvSpPr>
          <p:cNvPr id="50" name="TextBox 49">
            <a:extLst>
              <a:ext uri="{FF2B5EF4-FFF2-40B4-BE49-F238E27FC236}">
                <a16:creationId xmlns:a16="http://schemas.microsoft.com/office/drawing/2014/main" id="{12B13858-AD66-232F-9422-0DC6A139E66A}"/>
              </a:ext>
            </a:extLst>
          </p:cNvPr>
          <p:cNvSpPr txBox="1"/>
          <p:nvPr/>
        </p:nvSpPr>
        <p:spPr>
          <a:xfrm>
            <a:off x="3581403" y="5761607"/>
            <a:ext cx="2895597" cy="923330"/>
          </a:xfrm>
          <a:prstGeom prst="rect">
            <a:avLst/>
          </a:prstGeom>
          <a:noFill/>
        </p:spPr>
        <p:txBody>
          <a:bodyPr wrap="square">
            <a:spAutoFit/>
          </a:bodyPr>
          <a:lstStyle/>
          <a:p>
            <a:r>
              <a:rPr lang="en-US" dirty="0"/>
              <a:t>(Backend: Process requests, Data Validation, Auth)</a:t>
            </a:r>
          </a:p>
        </p:txBody>
      </p:sp>
      <p:sp>
        <p:nvSpPr>
          <p:cNvPr id="52" name="TextBox 51">
            <a:extLst>
              <a:ext uri="{FF2B5EF4-FFF2-40B4-BE49-F238E27FC236}">
                <a16:creationId xmlns:a16="http://schemas.microsoft.com/office/drawing/2014/main" id="{8B38E349-842C-7551-E568-BD2E0D4EDA15}"/>
              </a:ext>
            </a:extLst>
          </p:cNvPr>
          <p:cNvSpPr txBox="1"/>
          <p:nvPr/>
        </p:nvSpPr>
        <p:spPr>
          <a:xfrm>
            <a:off x="6695313" y="5594866"/>
            <a:ext cx="2067673" cy="369332"/>
          </a:xfrm>
          <a:prstGeom prst="rect">
            <a:avLst/>
          </a:prstGeom>
          <a:noFill/>
        </p:spPr>
        <p:txBody>
          <a:bodyPr wrap="square">
            <a:spAutoFit/>
          </a:bodyPr>
          <a:lstStyle/>
          <a:p>
            <a:r>
              <a:rPr lang="en-US" dirty="0"/>
              <a:t>(Data Handling)</a:t>
            </a:r>
          </a:p>
        </p:txBody>
      </p:sp>
    </p:spTree>
    <p:extLst>
      <p:ext uri="{BB962C8B-B14F-4D97-AF65-F5344CB8AC3E}">
        <p14:creationId xmlns:p14="http://schemas.microsoft.com/office/powerpoint/2010/main" val="182093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CEC05665-2C14-425B-ADBE-DAA735154B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7214BF-BFCD-4425-9B1B-EC3795D8A7EF}"/>
              </a:ext>
            </a:extLst>
          </p:cNvPr>
          <p:cNvSpPr>
            <a:spLocks noGrp="1"/>
          </p:cNvSpPr>
          <p:nvPr>
            <p:ph type="title"/>
          </p:nvPr>
        </p:nvSpPr>
        <p:spPr/>
        <p:txBody>
          <a:bodyPr rtlCol="0"/>
          <a:lstStyle/>
          <a:p>
            <a:r>
              <a:rPr lang="en-US" dirty="0">
                <a:latin typeface="Times New Roman" panose="02020603050405020304" pitchFamily="18" charset="0"/>
                <a:cs typeface="Times New Roman" panose="02020603050405020304" pitchFamily="18" charset="0"/>
              </a:rPr>
              <a:t>Challenges &amp; Solution</a:t>
            </a:r>
          </a:p>
        </p:txBody>
      </p:sp>
      <p:sp>
        <p:nvSpPr>
          <p:cNvPr id="3" name="TextBox 2">
            <a:extLst>
              <a:ext uri="{78EC0886-F137-4378-AE8E-43EC76ADCE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B5C1F0-CC9B-481E-A028-911961DBD2E7}"/>
              </a:ext>
            </a:extLst>
          </p:cNvPr>
          <p:cNvSpPr txBox="1"/>
          <p:nvPr/>
        </p:nvSpPr>
        <p:spPr>
          <a:xfrm>
            <a:off x="228600" y="1066800"/>
            <a:ext cx="8534400" cy="3693319"/>
          </a:xfrm>
          <a:prstGeom prst="rect">
            <a:avLst/>
          </a:prstGeom>
          <a:noFill/>
        </p:spPr>
        <p:txBody>
          <a:bodyPr wrap="square" rtlCol="0">
            <a:spAutoFit/>
          </a:bodyPr>
          <a:lstStyle/>
          <a:p>
            <a:pPr algn="l"/>
            <a:r>
              <a:rPr lang="en-US" b="1" dirty="0">
                <a:solidFill>
                  <a:srgbClr val="000000"/>
                </a:solidFill>
                <a:latin typeface="Canva Sans Bold"/>
                <a:ea typeface="Canva Sans Bold"/>
                <a:cs typeface="Canva Sans Bold"/>
                <a:sym typeface="Canva Sans Bold"/>
              </a:rPr>
              <a:t>Challenge 1:</a:t>
            </a:r>
            <a:r>
              <a:rPr lang="en-US" dirty="0">
                <a:solidFill>
                  <a:srgbClr val="000000"/>
                </a:solidFill>
                <a:latin typeface="Canva Sans"/>
                <a:ea typeface="Canva Sans"/>
                <a:cs typeface="Canva Sans"/>
                <a:sym typeface="Canva Sans"/>
              </a:rPr>
              <a:t> Managing Real-Time Data with HTTP</a:t>
            </a:r>
          </a:p>
          <a:p>
            <a:pPr marL="285750" indent="-285750" algn="l">
              <a:buFont typeface="Arial" panose="020B0604020202020204" pitchFamily="34" charset="0"/>
              <a:buChar char="•"/>
            </a:pPr>
            <a:r>
              <a:rPr lang="en-US" b="1" dirty="0">
                <a:solidFill>
                  <a:srgbClr val="000000"/>
                </a:solidFill>
                <a:latin typeface="Canva Sans Bold"/>
                <a:ea typeface="Canva Sans Bold"/>
                <a:cs typeface="Canva Sans Bold"/>
                <a:sym typeface="Canva Sans Bold"/>
              </a:rPr>
              <a:t>Solution</a:t>
            </a:r>
            <a:r>
              <a:rPr lang="en-US" dirty="0">
                <a:solidFill>
                  <a:srgbClr val="000000"/>
                </a:solidFill>
                <a:latin typeface="Canva Sans"/>
                <a:ea typeface="Canva Sans"/>
                <a:cs typeface="Canva Sans"/>
                <a:sym typeface="Canva Sans"/>
              </a:rPr>
              <a:t>: Efficiently handling real-time data through regular HTTP requests, pushing updates to MongoDB.</a:t>
            </a:r>
          </a:p>
          <a:p>
            <a:pPr algn="l"/>
            <a:r>
              <a:rPr lang="en-US" b="1" dirty="0">
                <a:solidFill>
                  <a:srgbClr val="000000"/>
                </a:solidFill>
                <a:latin typeface="Canva Sans Bold"/>
                <a:ea typeface="Canva Sans Bold"/>
                <a:cs typeface="Canva Sans Bold"/>
                <a:sym typeface="Canva Sans Bold"/>
              </a:rPr>
              <a:t>Challenge 2</a:t>
            </a:r>
            <a:r>
              <a:rPr lang="en-US" dirty="0">
                <a:solidFill>
                  <a:srgbClr val="000000"/>
                </a:solidFill>
                <a:latin typeface="Canva Sans"/>
                <a:ea typeface="Canva Sans"/>
                <a:cs typeface="Canva Sans"/>
                <a:sym typeface="Canva Sans"/>
              </a:rPr>
              <a:t>: Secure Data Storage and Management</a:t>
            </a:r>
          </a:p>
          <a:p>
            <a:pPr marL="285750" indent="-285750" algn="l">
              <a:buFont typeface="Arial" panose="020B0604020202020204" pitchFamily="34" charset="0"/>
              <a:buChar char="•"/>
            </a:pPr>
            <a:r>
              <a:rPr lang="en-US" b="1" dirty="0">
                <a:solidFill>
                  <a:srgbClr val="000000"/>
                </a:solidFill>
                <a:latin typeface="Canva Sans Bold"/>
                <a:ea typeface="Canva Sans Bold"/>
                <a:cs typeface="Canva Sans Bold"/>
                <a:sym typeface="Canva Sans Bold"/>
              </a:rPr>
              <a:t>Solution</a:t>
            </a:r>
            <a:r>
              <a:rPr lang="en-US" dirty="0">
                <a:solidFill>
                  <a:srgbClr val="000000"/>
                </a:solidFill>
                <a:latin typeface="Canva Sans"/>
                <a:ea typeface="Canva Sans"/>
                <a:cs typeface="Canva Sans"/>
                <a:sym typeface="Canva Sans"/>
              </a:rPr>
              <a:t>: Using </a:t>
            </a:r>
            <a:r>
              <a:rPr lang="en-US" dirty="0" err="1">
                <a:solidFill>
                  <a:srgbClr val="000000"/>
                </a:solidFill>
                <a:latin typeface="Canva Sans"/>
                <a:ea typeface="Canva Sans"/>
                <a:cs typeface="Canva Sans"/>
                <a:sym typeface="Canva Sans"/>
              </a:rPr>
              <a:t>bcrypt</a:t>
            </a:r>
            <a:r>
              <a:rPr lang="en-US" dirty="0">
                <a:solidFill>
                  <a:srgbClr val="000000"/>
                </a:solidFill>
                <a:latin typeface="Canva Sans"/>
                <a:ea typeface="Canva Sans"/>
                <a:cs typeface="Canva Sans"/>
                <a:sym typeface="Canva Sans"/>
              </a:rPr>
              <a:t> for encryption and Mongoose for effective database management.</a:t>
            </a:r>
          </a:p>
          <a:p>
            <a:pPr algn="l"/>
            <a:r>
              <a:rPr lang="en-US" b="1" dirty="0">
                <a:solidFill>
                  <a:srgbClr val="000000"/>
                </a:solidFill>
                <a:latin typeface="Canva Sans Bold"/>
                <a:ea typeface="Canva Sans Bold"/>
                <a:cs typeface="Canva Sans Bold"/>
                <a:sym typeface="Canva Sans Bold"/>
              </a:rPr>
              <a:t>Challenge 3</a:t>
            </a:r>
            <a:r>
              <a:rPr lang="en-US" dirty="0">
                <a:solidFill>
                  <a:srgbClr val="000000"/>
                </a:solidFill>
                <a:latin typeface="Canva Sans"/>
                <a:ea typeface="Canva Sans"/>
                <a:cs typeface="Canva Sans"/>
                <a:sym typeface="Canva Sans"/>
              </a:rPr>
              <a:t>: Scalability and Performance</a:t>
            </a:r>
          </a:p>
          <a:p>
            <a:pPr marL="285750" indent="-285750" algn="l">
              <a:buFont typeface="Arial" panose="020B0604020202020204" pitchFamily="34" charset="0"/>
              <a:buChar char="•"/>
            </a:pPr>
            <a:r>
              <a:rPr lang="en-US" b="1" dirty="0">
                <a:solidFill>
                  <a:srgbClr val="000000"/>
                </a:solidFill>
                <a:latin typeface="Canva Sans Bold"/>
                <a:ea typeface="Canva Sans Bold"/>
                <a:cs typeface="Canva Sans Bold"/>
                <a:sym typeface="Canva Sans Bold"/>
              </a:rPr>
              <a:t>Solution:</a:t>
            </a:r>
            <a:r>
              <a:rPr lang="en-US" dirty="0">
                <a:solidFill>
                  <a:srgbClr val="000000"/>
                </a:solidFill>
                <a:latin typeface="Canva Sans"/>
                <a:ea typeface="Canva Sans"/>
                <a:cs typeface="Canva Sans"/>
                <a:sym typeface="Canva Sans"/>
              </a:rPr>
              <a:t> Optimizing code, employing efficient data handling practices, and ensuring the system can handle increasing loads.</a:t>
            </a:r>
          </a:p>
          <a:p>
            <a:r>
              <a:rPr lang="en-GB" b="1" dirty="0">
                <a:latin typeface="Canva Sans"/>
              </a:rPr>
              <a:t>Challenge 4: </a:t>
            </a:r>
            <a:r>
              <a:rPr lang="en-GB" dirty="0">
                <a:latin typeface="Canva Sans"/>
              </a:rPr>
              <a:t>Ensuring Data Integrity</a:t>
            </a:r>
          </a:p>
          <a:p>
            <a:pPr marL="285750" indent="-285750">
              <a:buFont typeface="Arial" panose="020B0604020202020204" pitchFamily="34" charset="0"/>
              <a:buChar char="•"/>
            </a:pPr>
            <a:r>
              <a:rPr lang="en-GB" b="1" dirty="0">
                <a:latin typeface="Canva Sans"/>
              </a:rPr>
              <a:t>Solution:</a:t>
            </a:r>
            <a:r>
              <a:rPr lang="en-GB" dirty="0">
                <a:latin typeface="Canva Sans"/>
              </a:rPr>
              <a:t> Use backend validation and Mongoose schema validation to ensure correct data formatting and prevent corruption.</a:t>
            </a:r>
          </a:p>
          <a:p>
            <a:pPr marL="367029" lvl="1" algn="l"/>
            <a:endParaRPr lang="en-US" dirty="0">
              <a:solidFill>
                <a:srgbClr val="000000"/>
              </a:solidFill>
              <a:latin typeface="Canva Sans"/>
              <a:ea typeface="Canva Sans"/>
              <a:cs typeface="Canva Sans"/>
              <a:sym typeface="Canva Sans"/>
            </a:endParaRPr>
          </a:p>
        </p:txBody>
      </p:sp>
    </p:spTree>
    <p:extLst>
      <p:ext uri="{E22729CB-0AB9-4AEB-8366-C21A23C1A9B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ext Placeholder 4">
            <a:extLst>
              <a:ext uri="{3763160F-11D0-4A7E-BC5B-FB93F9FDF4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0E92BF-D30E-4133-83EB-E2A9A442495D}"/>
              </a:ext>
            </a:extLst>
          </p:cNvPr>
          <p:cNvSpPr>
            <a:spLocks noGrp="1"/>
          </p:cNvSpPr>
          <p:nvPr>
            <p:ph type="body" idx="2"/>
          </p:nvPr>
        </p:nvSpPr>
        <p:spPr>
          <a:xfrm>
            <a:off x="195943" y="895739"/>
            <a:ext cx="8770775" cy="2556587"/>
          </a:xfrm>
        </p:spPr>
        <p:txBody>
          <a:bodyPr rtlCol="0"/>
          <a:lstStyle/>
          <a:p>
            <a:pPr marL="0" indent="0">
              <a:buNone/>
            </a:pPr>
            <a:r>
              <a:rPr lang="en-US" dirty="0">
                <a:latin typeface="Times New Roman" panose="02020603050405020304" pitchFamily="18" charset="0"/>
                <a:cs typeface="Times New Roman" panose="02020603050405020304" pitchFamily="18" charset="0"/>
              </a:rPr>
              <a:t>.</a:t>
            </a:r>
          </a:p>
        </p:txBody>
      </p:sp>
      <p:sp>
        <p:nvSpPr>
          <p:cNvPr id="3" name="Text Placeholder 5">
            <a:extLst>
              <a:ext uri="{FF6109CA-1901-4625-B6FE-47CC71EB21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F85AA0-2D9E-489C-A2B9-BED882D190DB}"/>
              </a:ext>
            </a:extLst>
          </p:cNvPr>
          <p:cNvSpPr>
            <a:spLocks noGrp="1"/>
          </p:cNvSpPr>
          <p:nvPr>
            <p:ph type="body" idx="2"/>
          </p:nvPr>
        </p:nvSpPr>
        <p:spPr>
          <a:xfrm>
            <a:off x="457200" y="4292082"/>
            <a:ext cx="8229239" cy="2024741"/>
          </a:xfrm>
        </p:spPr>
        <p:txBody>
          <a:bodyPr rtlCol="0"/>
          <a:lstStyle/>
          <a:p>
            <a:pPr marL="0" indent="0">
              <a:buNone/>
            </a:pPr>
            <a:endParaRP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Back-End : Node js, Express js</a:t>
            </a:r>
          </a:p>
          <a:p>
            <a:r>
              <a:rPr lang="en-US" dirty="0">
                <a:latin typeface="Times New Roman" panose="02020603050405020304" pitchFamily="18" charset="0"/>
                <a:cs typeface="Times New Roman" panose="02020603050405020304" pitchFamily="18" charset="0"/>
              </a:rPr>
              <a:t>Data Base : MongoDB</a:t>
            </a:r>
          </a:p>
        </p:txBody>
      </p:sp>
      <p:sp>
        <p:nvSpPr>
          <p:cNvPr id="4" name="Title 1">
            <a:extLst>
              <a:ext uri="{E63B6A04-4D08-4A36-B734-7D942E565B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ACDA48-AEF7-44E7-A0C4-01EAC59C6776}"/>
              </a:ext>
            </a:extLst>
          </p:cNvPr>
          <p:cNvSpPr>
            <a:spLocks noGrp="1"/>
          </p:cNvSpPr>
          <p:nvPr>
            <p:ph type="title" idx="2"/>
          </p:nvPr>
        </p:nvSpPr>
        <p:spPr>
          <a:xfrm>
            <a:off x="76200" y="55983"/>
            <a:ext cx="8358313" cy="724879"/>
          </a:xfrm>
        </p:spPr>
        <p:txBody>
          <a:bodyPr rtlCol="0">
            <a:normAutofit/>
          </a:bodyPr>
          <a:lstStyle/>
          <a:p>
            <a:pPr marL="0" indent="0">
              <a:buNone/>
            </a:pPr>
            <a:r>
              <a:rPr lang="en-IN" sz="4400" dirty="0">
                <a:latin typeface="Times New Roman" panose="02020603050405020304" pitchFamily="18" charset="0"/>
                <a:cs typeface="Times New Roman" panose="02020603050405020304" pitchFamily="18" charset="0"/>
              </a:rPr>
              <a:t>TECH - STACK</a:t>
            </a:r>
          </a:p>
        </p:txBody>
      </p:sp>
      <p:pic>
        <p:nvPicPr>
          <p:cNvPr id="5" name="Picture 6">
            <a:extLst>
              <a:ext uri="{E4003412-91BD-4680-8CB2-407EE33EE1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D2D138-B3D3-485B-A426-E24B296BCE14}"/>
              </a:ext>
            </a:extLst>
          </p:cNvPr>
          <p:cNvPicPr>
            <a:picLocks noChangeAspect="1"/>
          </p:cNvPicPr>
          <p:nvPr/>
        </p:nvPicPr>
        <p:blipFill>
          <a:blip r:embed="rId2"/>
          <a:srcRect t="15675" b="15675"/>
          <a:stretch>
            <a:fillRect/>
          </a:stretch>
        </p:blipFill>
        <p:spPr>
          <a:xfrm>
            <a:off x="1447800" y="1140078"/>
            <a:ext cx="6671389" cy="2427125"/>
          </a:xfrm>
          <a:prstGeom prst="rect">
            <a:avLst/>
          </a:prstGeom>
          <a:noFill/>
        </p:spPr>
      </p:pic>
    </p:spTree>
    <p:extLst>
      <p:ext uri="{A3940CE7-1BF6-4CB8-A6B0-627E378ECA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C1D06-D056-22D7-06E5-85DA38E509E7}"/>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F1B934A3-6E9C-145B-9CBF-0B90F9345B25}"/>
              </a:ext>
              <a:ext uri="{3763160F-11D0-4A7E-BC5B-FB93F9FDF4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0E92BF-D30E-4133-83EB-E2A9A442495D}"/>
              </a:ext>
            </a:extLst>
          </p:cNvPr>
          <p:cNvSpPr>
            <a:spLocks noGrp="1"/>
          </p:cNvSpPr>
          <p:nvPr>
            <p:ph type="body" idx="2"/>
          </p:nvPr>
        </p:nvSpPr>
        <p:spPr>
          <a:xfrm>
            <a:off x="195943" y="895739"/>
            <a:ext cx="8770775" cy="2556587"/>
          </a:xfrm>
        </p:spPr>
        <p:txBody>
          <a:bodyPr rtlCol="0"/>
          <a:lstStyle/>
          <a:p>
            <a:pPr marL="0" indent="0">
              <a:buNone/>
            </a:pPr>
            <a:r>
              <a:rPr lang="en-US" dirty="0">
                <a:latin typeface="Times New Roman" panose="02020603050405020304" pitchFamily="18" charset="0"/>
                <a:cs typeface="Times New Roman" panose="02020603050405020304" pitchFamily="18" charset="0"/>
              </a:rPr>
              <a:t>.</a:t>
            </a:r>
          </a:p>
        </p:txBody>
      </p:sp>
      <p:sp>
        <p:nvSpPr>
          <p:cNvPr id="3" name="Text Placeholder 5">
            <a:extLst>
              <a:ext uri="{FF2B5EF4-FFF2-40B4-BE49-F238E27FC236}">
                <a16:creationId xmlns:a16="http://schemas.microsoft.com/office/drawing/2014/main" id="{7012DB3A-EED6-52E3-53F0-0F60094393B5}"/>
              </a:ext>
              <a:ext uri="{FF6109CA-1901-4625-B6FE-47CC71EB21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F85AA0-2D9E-489C-A2B9-BED882D190DB}"/>
              </a:ext>
            </a:extLst>
          </p:cNvPr>
          <p:cNvSpPr>
            <a:spLocks noGrp="1"/>
          </p:cNvSpPr>
          <p:nvPr>
            <p:ph type="body" idx="2"/>
          </p:nvPr>
        </p:nvSpPr>
        <p:spPr>
          <a:xfrm>
            <a:off x="214418" y="3129904"/>
            <a:ext cx="8229239" cy="2024741"/>
          </a:xfrm>
        </p:spPr>
        <p:txBody>
          <a:bodyPr rtlCol="0">
            <a:noAutofit/>
          </a:bodyPr>
          <a:lstStyle/>
          <a:p>
            <a:pPr marL="0" indent="0">
              <a:lnSpc>
                <a:spcPct val="100000"/>
              </a:lnSpc>
              <a:buNone/>
            </a:pPr>
            <a:endParaRPr sz="1600" dirty="0">
              <a:latin typeface="Times New Roman" panose="02020603050405020304" pitchFamily="18" charset="0"/>
              <a:cs typeface="Times New Roman" panose="02020603050405020304" pitchFamily="18" charset="0"/>
            </a:endParaRPr>
          </a:p>
          <a:p>
            <a:pPr marL="755649" lvl="1" indent="-377824" algn="l">
              <a:lnSpc>
                <a:spcPct val="100000"/>
              </a:lnSpc>
              <a:buFont typeface="Arial"/>
              <a:buChar char="•"/>
            </a:pPr>
            <a:r>
              <a:rPr lang="en-US" sz="1600" b="1" dirty="0">
                <a:solidFill>
                  <a:srgbClr val="000000"/>
                </a:solidFill>
                <a:latin typeface="Canva Sans Bold"/>
                <a:ea typeface="Canva Sans Bold"/>
                <a:cs typeface="Canva Sans Bold"/>
                <a:sym typeface="Canva Sans Bold"/>
              </a:rPr>
              <a:t>Explanation</a:t>
            </a:r>
            <a:r>
              <a:rPr lang="en-US" sz="1600" dirty="0">
                <a:solidFill>
                  <a:srgbClr val="000000"/>
                </a:solidFill>
                <a:latin typeface="Canva Sans"/>
                <a:ea typeface="Canva Sans"/>
                <a:cs typeface="Canva Sans"/>
                <a:sym typeface="Canva Sans"/>
              </a:rPr>
              <a:t>:</a:t>
            </a:r>
          </a:p>
          <a:p>
            <a:pPr marL="1468119" lvl="2" indent="-489373" algn="l">
              <a:lnSpc>
                <a:spcPct val="100000"/>
              </a:lnSpc>
              <a:buFont typeface="Arial"/>
              <a:buChar char="⚬"/>
            </a:pPr>
            <a:r>
              <a:rPr lang="en-US" sz="1600" b="1" dirty="0">
                <a:solidFill>
                  <a:srgbClr val="000000"/>
                </a:solidFill>
                <a:latin typeface="Canva Sans Bold"/>
                <a:ea typeface="Canva Sans Bold"/>
                <a:cs typeface="Canva Sans Bold"/>
                <a:sym typeface="Canva Sans Bold"/>
              </a:rPr>
              <a:t>Start/Begin Process</a:t>
            </a:r>
            <a:r>
              <a:rPr lang="en-US" sz="1600" dirty="0">
                <a:solidFill>
                  <a:srgbClr val="000000"/>
                </a:solidFill>
                <a:latin typeface="Canva Sans"/>
                <a:ea typeface="Canva Sans"/>
                <a:cs typeface="Canva Sans"/>
                <a:sym typeface="Canva Sans"/>
              </a:rPr>
              <a:t>: Entry point for the application.</a:t>
            </a:r>
          </a:p>
          <a:p>
            <a:pPr marL="1468119" lvl="2" indent="-489373" algn="l">
              <a:lnSpc>
                <a:spcPct val="100000"/>
              </a:lnSpc>
              <a:buFont typeface="Arial"/>
              <a:buChar char="⚬"/>
            </a:pPr>
            <a:r>
              <a:rPr lang="en-US" sz="1600" b="1" dirty="0">
                <a:solidFill>
                  <a:srgbClr val="000000"/>
                </a:solidFill>
                <a:latin typeface="Canva Sans Bold"/>
                <a:ea typeface="Canva Sans Bold"/>
                <a:cs typeface="Canva Sans Bold"/>
                <a:sym typeface="Canva Sans Bold"/>
              </a:rPr>
              <a:t>User Registration</a:t>
            </a:r>
            <a:r>
              <a:rPr lang="en-US" sz="1600" dirty="0">
                <a:solidFill>
                  <a:srgbClr val="000000"/>
                </a:solidFill>
                <a:latin typeface="Canva Sans"/>
                <a:ea typeface="Canva Sans"/>
                <a:cs typeface="Canva Sans"/>
                <a:sym typeface="Canva Sans"/>
              </a:rPr>
              <a:t>: Decision point for new or returning users. New users go through Registration, and existing users proceed to Login.</a:t>
            </a:r>
          </a:p>
          <a:p>
            <a:pPr marL="1468119" lvl="2" indent="-489373" algn="l">
              <a:lnSpc>
                <a:spcPct val="100000"/>
              </a:lnSpc>
              <a:buFont typeface="Arial"/>
              <a:buChar char="⚬"/>
            </a:pPr>
            <a:r>
              <a:rPr lang="en-US" sz="1600" b="1" dirty="0">
                <a:solidFill>
                  <a:srgbClr val="000000"/>
                </a:solidFill>
                <a:latin typeface="Canva Sans Bold"/>
                <a:ea typeface="Canva Sans Bold"/>
                <a:cs typeface="Canva Sans Bold"/>
                <a:sym typeface="Canva Sans Bold"/>
              </a:rPr>
              <a:t>Main Page:</a:t>
            </a:r>
            <a:r>
              <a:rPr lang="en-US" sz="1600" dirty="0">
                <a:solidFill>
                  <a:srgbClr val="000000"/>
                </a:solidFill>
                <a:latin typeface="Canva Sans"/>
                <a:ea typeface="Canva Sans"/>
                <a:cs typeface="Canva Sans"/>
                <a:sym typeface="Canva Sans"/>
              </a:rPr>
              <a:t> After logging in, users reach the main page with options to:</a:t>
            </a:r>
          </a:p>
          <a:p>
            <a:pPr marL="2202178" lvl="3" indent="-550545" algn="l">
              <a:lnSpc>
                <a:spcPct val="100000"/>
              </a:lnSpc>
              <a:buFont typeface="Arial"/>
              <a:buChar char="￭"/>
            </a:pPr>
            <a:r>
              <a:rPr lang="en-US" sz="1600" dirty="0">
                <a:solidFill>
                  <a:srgbClr val="000000"/>
                </a:solidFill>
                <a:latin typeface="Canva Sans"/>
                <a:ea typeface="Canva Sans"/>
                <a:cs typeface="Canva Sans"/>
                <a:sym typeface="Canva Sans"/>
              </a:rPr>
              <a:t>View Recipes</a:t>
            </a:r>
          </a:p>
          <a:p>
            <a:pPr marL="2202178" lvl="3" indent="-550545" algn="l">
              <a:lnSpc>
                <a:spcPct val="100000"/>
              </a:lnSpc>
              <a:buFont typeface="Arial"/>
              <a:buChar char="￭"/>
            </a:pPr>
            <a:r>
              <a:rPr lang="en-US" sz="1600" dirty="0">
                <a:solidFill>
                  <a:srgbClr val="000000"/>
                </a:solidFill>
                <a:latin typeface="Canva Sans"/>
                <a:ea typeface="Canva Sans"/>
                <a:cs typeface="Canva Sans"/>
                <a:sym typeface="Canva Sans"/>
              </a:rPr>
              <a:t>View Socials (Chat)</a:t>
            </a:r>
          </a:p>
          <a:p>
            <a:pPr marL="2202178" lvl="3" indent="-550545" algn="l">
              <a:lnSpc>
                <a:spcPct val="100000"/>
              </a:lnSpc>
              <a:buFont typeface="Arial"/>
              <a:buChar char="￭"/>
            </a:pPr>
            <a:r>
              <a:rPr lang="en-US" sz="1600" dirty="0">
                <a:solidFill>
                  <a:srgbClr val="000000"/>
                </a:solidFill>
                <a:latin typeface="Canva Sans"/>
                <a:ea typeface="Canva Sans"/>
                <a:cs typeface="Canva Sans"/>
                <a:sym typeface="Canva Sans"/>
              </a:rPr>
              <a:t>Buy Ingredients (which leads to Checkout/Process Payment)</a:t>
            </a:r>
          </a:p>
          <a:p>
            <a:pPr marL="1468119" lvl="2" indent="-489373" algn="l">
              <a:lnSpc>
                <a:spcPct val="100000"/>
              </a:lnSpc>
              <a:buFont typeface="Arial"/>
              <a:buChar char="⚬"/>
            </a:pPr>
            <a:r>
              <a:rPr lang="en-US" sz="1600" dirty="0">
                <a:solidFill>
                  <a:srgbClr val="000000"/>
                </a:solidFill>
                <a:latin typeface="Canva Sans"/>
                <a:ea typeface="Canva Sans"/>
                <a:cs typeface="Canva Sans"/>
                <a:sym typeface="Canva Sans"/>
              </a:rPr>
              <a:t>All paths eventually lead to Logout.</a:t>
            </a:r>
          </a:p>
        </p:txBody>
      </p:sp>
      <p:sp>
        <p:nvSpPr>
          <p:cNvPr id="4" name="Title 1">
            <a:extLst>
              <a:ext uri="{FF2B5EF4-FFF2-40B4-BE49-F238E27FC236}">
                <a16:creationId xmlns:a16="http://schemas.microsoft.com/office/drawing/2014/main" id="{1DA6894B-7BCD-E748-7F2C-93739612FD2C}"/>
              </a:ext>
              <a:ext uri="{E63B6A04-4D08-4A36-B734-7D942E565B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CDA48-AEF7-44E7-A0C4-01EAC59C6776}"/>
              </a:ext>
            </a:extLst>
          </p:cNvPr>
          <p:cNvSpPr>
            <a:spLocks noGrp="1"/>
          </p:cNvSpPr>
          <p:nvPr>
            <p:ph type="title" idx="2"/>
          </p:nvPr>
        </p:nvSpPr>
        <p:spPr>
          <a:xfrm>
            <a:off x="76200" y="55983"/>
            <a:ext cx="8358313" cy="724879"/>
          </a:xfrm>
        </p:spPr>
        <p:txBody>
          <a:bodyPr rtlCol="0">
            <a:normAutofit/>
          </a:bodyPr>
          <a:lstStyle/>
          <a:p>
            <a:pPr marL="0" indent="0">
              <a:buNone/>
            </a:pPr>
            <a:r>
              <a:rPr lang="en-IN" sz="4400" dirty="0">
                <a:latin typeface="Times New Roman" panose="02020603050405020304" pitchFamily="18" charset="0"/>
                <a:cs typeface="Times New Roman" panose="02020603050405020304" pitchFamily="18" charset="0"/>
              </a:rPr>
              <a:t>ARCHITECTURE</a:t>
            </a:r>
          </a:p>
        </p:txBody>
      </p:sp>
      <p:pic>
        <p:nvPicPr>
          <p:cNvPr id="6" name="Picture 5">
            <a:extLst>
              <a:ext uri="{FF2B5EF4-FFF2-40B4-BE49-F238E27FC236}">
                <a16:creationId xmlns:a16="http://schemas.microsoft.com/office/drawing/2014/main" id="{C47E714E-B682-4482-F1C4-0E7A26BABAE1}"/>
              </a:ext>
            </a:extLst>
          </p:cNvPr>
          <p:cNvPicPr>
            <a:picLocks noChangeAspect="1"/>
          </p:cNvPicPr>
          <p:nvPr/>
        </p:nvPicPr>
        <p:blipFill>
          <a:blip r:embed="rId3"/>
          <a:stretch>
            <a:fillRect/>
          </a:stretch>
        </p:blipFill>
        <p:spPr>
          <a:xfrm>
            <a:off x="195943" y="1143000"/>
            <a:ext cx="8677109" cy="1572726"/>
          </a:xfrm>
          <a:prstGeom prst="rect">
            <a:avLst/>
          </a:prstGeom>
        </p:spPr>
      </p:pic>
    </p:spTree>
    <p:extLst>
      <p:ext uri="{BB962C8B-B14F-4D97-AF65-F5344CB8AC3E}">
        <p14:creationId xmlns:p14="http://schemas.microsoft.com/office/powerpoint/2010/main" val="2503469018"/>
      </p:ext>
      <p:ext uri="{A3940CE7-1BF6-4CB8-A6B0-627E378ECA5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1138</Words>
  <Application>Microsoft Office PowerPoint</Application>
  <PresentationFormat>On-screen Show (4:3)</PresentationFormat>
  <Paragraphs>113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Canva Sans</vt:lpstr>
      <vt:lpstr>-apple-system</vt:lpstr>
      <vt:lpstr>Times New Roman</vt:lpstr>
      <vt:lpstr>Arial</vt:lpstr>
      <vt:lpstr>Canva Sans Bold</vt:lpstr>
      <vt:lpstr>Office Theme</vt:lpstr>
      <vt:lpstr>PowerPoint Presentation</vt:lpstr>
      <vt:lpstr>Introduction</vt:lpstr>
      <vt:lpstr>PowerPoint Presentation</vt:lpstr>
      <vt:lpstr>PowerPoint Presentation</vt:lpstr>
      <vt:lpstr>Key Features &amp; Functionalities</vt:lpstr>
      <vt:lpstr>PowerPoint Presentation</vt:lpstr>
      <vt:lpstr>Challenges &amp; Solution</vt:lpstr>
      <vt:lpstr>TECH - STACK</vt:lpstr>
      <vt:lpstr>ARCHITECTURE</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Samridhi's PC</dc:creator>
  <cp:lastModifiedBy>Shunsuke ‎‎‎‎‎</cp:lastModifiedBy>
  <cp:revision>16</cp:revision>
  <dcterms:created xsi:type="dcterms:W3CDTF">2024-09-04T17:18:57Z</dcterms:created>
  <dcterms:modified xsi:type="dcterms:W3CDTF">2025-03-06T08:41:33Z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2025-03-05T13:25:40Z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2113a880-ca86-4b73-9e00-653b69c61387</vt:lpwstr>
  </property>
  <property fmtid="{D5CDD505-2E9C-101B-9397-08002B2CF9AE}" pid="7" name="MSIP_Label_defa4170-0d19-0005-0004-bc88714345d2_ActionId">
    <vt:lpwstr>dd5f52d6-d775-45ab-b1e6-25ea1705079e</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