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7" r:id="rId6"/>
    <p:sldId id="268" r:id="rId7"/>
  </p:sldIdLst>
  <p:sldSz cx="9144000" cy="6858000" type="screen4x3"/>
  <p:notesSz cx="7559675" cy="106918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AB2E2"/>
    <a:srgbClr val="2A66AC"/>
    <a:srgbClr val="75A4DD"/>
    <a:srgbClr val="2E6CB8"/>
    <a:srgbClr val="2A65AC"/>
    <a:srgbClr val="255997"/>
    <a:srgbClr val="3379CD"/>
    <a:srgbClr val="558ED5"/>
    <a:srgbClr val="78A6DE"/>
    <a:srgbClr val="9DBE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1546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607C9A-EDB5-4C0A-BCFE-81AAF6133E6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F00B0C-2831-4624-A5D3-43F42D30BA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D2B5EB-424D-4C39-A8AB-65F1D7895EF3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34ABA9-0C2F-480A-B554-A457296C39B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F3BA01-5457-4975-8BF5-D0EAD49D534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99376-55CE-4213-A97D-9D70929AC50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002274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8BC1CF-45D5-4DEE-AAB8-8C5341844FC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4775" y="1336675"/>
            <a:ext cx="4810125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Name of the faculty [Group: G00] [Sem:2nd]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7523A-12D4-4E0F-9409-B3F845B483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12222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5A7523A-12D4-4E0F-9409-B3F845B48333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9BB95-9755-4BC6-8051-C2B8CF54F2A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Name of the faculty [Group: G00] [Sem:2nd]</a:t>
            </a:r>
          </a:p>
        </p:txBody>
      </p:sp>
    </p:spTree>
    <p:extLst>
      <p:ext uri="{BB962C8B-B14F-4D97-AF65-F5344CB8AC3E}">
        <p14:creationId xmlns:p14="http://schemas.microsoft.com/office/powerpoint/2010/main" val="425487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2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4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 dirty="0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ubTitle"/>
          </p:nvPr>
        </p:nvSpPr>
        <p:spPr>
          <a:xfrm>
            <a:off x="0" y="0"/>
            <a:ext cx="5486040" cy="4238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5486040" cy="9140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3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ustomShape 1"/>
          <p:cNvSpPr/>
          <p:nvPr/>
        </p:nvSpPr>
        <p:spPr>
          <a:xfrm>
            <a:off x="0" y="0"/>
            <a:ext cx="9143640" cy="837720"/>
          </a:xfrm>
          <a:prstGeom prst="rect">
            <a:avLst/>
          </a:prstGeom>
          <a:solidFill>
            <a:srgbClr val="FF3300"/>
          </a:solidFill>
          <a:ln w="936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1" name="CustomShape 2"/>
          <p:cNvSpPr/>
          <p:nvPr/>
        </p:nvSpPr>
        <p:spPr>
          <a:xfrm flipV="1">
            <a:off x="0" y="6704640"/>
            <a:ext cx="9143640" cy="197640"/>
          </a:xfrm>
          <a:prstGeom prst="rect">
            <a:avLst/>
          </a:prstGeom>
          <a:solidFill>
            <a:srgbClr val="FF0000"/>
          </a:solidFill>
          <a:ln w="9360">
            <a:noFill/>
          </a:ln>
          <a:scene3d>
            <a:camera prst="orthographicFront"/>
            <a:lightRig rig="threePt" dir="t"/>
          </a:scene3d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2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pic>
        <p:nvPicPr>
          <p:cNvPr id="3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4" name="Group 3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5" name="CustomShape 4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6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7" name="CustomShape 5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8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pic>
        <p:nvPicPr>
          <p:cNvPr id="9" name="Picture 10" descr="LOGO.gif"/>
          <p:cNvPicPr/>
          <p:nvPr/>
        </p:nvPicPr>
        <p:blipFill>
          <a:blip r:embed="rId14"/>
          <a:srcRect b="10718"/>
          <a:stretch/>
        </p:blipFill>
        <p:spPr>
          <a:xfrm>
            <a:off x="6553080" y="228600"/>
            <a:ext cx="2057040" cy="634680"/>
          </a:xfrm>
          <a:prstGeom prst="rect">
            <a:avLst/>
          </a:prstGeom>
          <a:ln w="9360">
            <a:noFill/>
          </a:ln>
        </p:spPr>
      </p:pic>
      <p:grpSp>
        <p:nvGrpSpPr>
          <p:cNvPr id="10" name="Group 6"/>
          <p:cNvGrpSpPr/>
          <p:nvPr/>
        </p:nvGrpSpPr>
        <p:grpSpPr>
          <a:xfrm>
            <a:off x="6146640" y="0"/>
            <a:ext cx="2997000" cy="875880"/>
            <a:chOff x="6146640" y="0"/>
            <a:chExt cx="2997000" cy="875880"/>
          </a:xfrm>
        </p:grpSpPr>
        <p:sp>
          <p:nvSpPr>
            <p:cNvPr id="11" name="CustomShape 7"/>
            <p:cNvSpPr/>
            <p:nvPr/>
          </p:nvSpPr>
          <p:spPr>
            <a:xfrm>
              <a:off x="6146640" y="0"/>
              <a:ext cx="2997000" cy="837720"/>
            </a:xfrm>
            <a:prstGeom prst="rect">
              <a:avLst/>
            </a:prstGeom>
            <a:solidFill>
              <a:srgbClr val="FF3300"/>
            </a:solidFill>
            <a:ln w="936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</p:sp>
        <p:pic>
          <p:nvPicPr>
            <p:cNvPr id="12" name="Picture 9" descr="LOGO.gif"/>
            <p:cNvPicPr/>
            <p:nvPr/>
          </p:nvPicPr>
          <p:blipFill>
            <a:blip r:embed="rId14"/>
            <a:srcRect b="10718"/>
            <a:stretch/>
          </p:blipFill>
          <p:spPr>
            <a:xfrm>
              <a:off x="6553080" y="228600"/>
              <a:ext cx="2057040" cy="634680"/>
            </a:xfrm>
            <a:prstGeom prst="rect">
              <a:avLst/>
            </a:prstGeom>
            <a:ln w="9360">
              <a:noFill/>
            </a:ln>
          </p:spPr>
        </p:pic>
        <p:sp>
          <p:nvSpPr>
            <p:cNvPr id="13" name="CustomShape 8"/>
            <p:cNvSpPr/>
            <p:nvPr/>
          </p:nvSpPr>
          <p:spPr>
            <a:xfrm>
              <a:off x="6527880" y="190440"/>
              <a:ext cx="2076120" cy="68544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14" name="Picture 15" descr="logo.jpg"/>
          <p:cNvPicPr/>
          <p:nvPr/>
        </p:nvPicPr>
        <p:blipFill>
          <a:blip r:embed="rId15"/>
          <a:stretch/>
        </p:blipFill>
        <p:spPr>
          <a:xfrm>
            <a:off x="6553080" y="228600"/>
            <a:ext cx="1920600" cy="609120"/>
          </a:xfrm>
          <a:prstGeom prst="rect">
            <a:avLst/>
          </a:prstGeom>
          <a:ln w="9360">
            <a:noFill/>
          </a:ln>
        </p:spPr>
      </p:pic>
      <p:sp>
        <p:nvSpPr>
          <p:cNvPr id="15" name="PlaceHolder 9"/>
          <p:cNvSpPr>
            <a:spLocks noGrp="1"/>
          </p:cNvSpPr>
          <p:nvPr>
            <p:ph type="title"/>
          </p:nvPr>
        </p:nvSpPr>
        <p:spPr>
          <a:xfrm>
            <a:off x="0" y="0"/>
            <a:ext cx="6476760" cy="83772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3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title style</a:t>
            </a:r>
            <a:endParaRPr lang="en-US" sz="30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10"/>
          <p:cNvSpPr>
            <a:spLocks noGrp="1"/>
          </p:cNvSpPr>
          <p:nvPr>
            <p:ph type="body"/>
          </p:nvPr>
        </p:nvSpPr>
        <p:spPr>
          <a:xfrm>
            <a:off x="457200" y="1371600"/>
            <a:ext cx="8229240" cy="4525560"/>
          </a:xfrm>
          <a:prstGeom prst="rect">
            <a:avLst/>
          </a:prstGeom>
        </p:spPr>
        <p:txBody>
          <a:bodyPr>
            <a:noAutofit/>
          </a:bodyPr>
          <a:lstStyle/>
          <a:p>
            <a:pPr marL="343080" indent="-34272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lang="en-US" sz="32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Click to edit Master text styles</a:t>
            </a:r>
            <a:endParaRPr lang="en-US" sz="3200" b="0" strike="noStrike" spc="-1" dirty="0">
              <a:solidFill>
                <a:srgbClr val="000000"/>
              </a:solidFill>
              <a:latin typeface="Calibri"/>
            </a:endParaRPr>
          </a:p>
          <a:p>
            <a:pPr marL="743040" lvl="1" indent="-2854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lang="en-US" sz="28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Second level</a:t>
            </a:r>
            <a:endParaRPr lang="en-US" sz="2800" b="0" strike="noStrike" spc="-1" dirty="0">
              <a:solidFill>
                <a:srgbClr val="000000"/>
              </a:solidFill>
              <a:latin typeface="Calibri"/>
            </a:endParaRPr>
          </a:p>
          <a:p>
            <a:pPr marL="1143000" lvl="2" indent="-2282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Third level</a:t>
            </a:r>
            <a:endParaRPr lang="en-US" sz="2400" b="0" strike="noStrike" spc="-1" dirty="0">
              <a:solidFill>
                <a:srgbClr val="000000"/>
              </a:solidFill>
              <a:latin typeface="Calibri"/>
            </a:endParaRPr>
          </a:p>
          <a:p>
            <a:pPr marL="1600200" lvl="3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Fourth level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 marL="2057400" lvl="4" indent="-2282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lang="en-US" sz="2000" b="0" strike="noStrike" spc="-1" dirty="0">
                <a:solidFill>
                  <a:srgbClr val="000000"/>
                </a:solidFill>
                <a:latin typeface="Calibri"/>
                <a:ea typeface="MS PGothic"/>
              </a:rPr>
              <a:t>Fifth level</a:t>
            </a: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11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endParaRPr lang="en-GB" sz="1200" b="0" strike="noStrike" spc="-1">
              <a:latin typeface="Times New Roman"/>
            </a:endParaRPr>
          </a:p>
        </p:txBody>
      </p:sp>
      <p:sp>
        <p:nvSpPr>
          <p:cNvPr id="18" name="PlaceHolder 12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r>
              <a:rPr lang="en-GB" sz="2400" b="0" strike="noStrike" spc="-1">
                <a:latin typeface="Times New Roman"/>
              </a:rPr>
              <a:t>Name</a:t>
            </a:r>
          </a:p>
        </p:txBody>
      </p:sp>
      <p:sp>
        <p:nvSpPr>
          <p:cNvPr id="19" name="PlaceHolder 13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1CFDC92E-FF5D-4613-8499-B15BC16E50D9}" type="slidenum">
              <a:rPr lang="en-US" sz="1200" b="0" strike="noStrike" spc="-1">
                <a:solidFill>
                  <a:srgbClr val="898989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‹#›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Shape 1"/>
          <p:cNvSpPr txBox="1"/>
          <p:nvPr/>
        </p:nvSpPr>
        <p:spPr>
          <a:xfrm>
            <a:off x="0" y="840631"/>
            <a:ext cx="9144000" cy="5377289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IN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Project Presentation </a:t>
            </a:r>
            <a:r>
              <a:rPr lang="en-IN" b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of Exploratory Project (EP)</a:t>
            </a:r>
            <a:endParaRPr lang="en-IN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4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&lt;Title of the Project&gt;</a:t>
            </a:r>
            <a:endParaRPr lang="en-US" sz="2000" i="1" spc="-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b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</a:b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&lt;Name of the Student&gt;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&lt;Ro</a:t>
            </a: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ll Number&gt;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Supervised By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000" b="0" strike="noStrike" spc="-1" dirty="0">
                <a:solidFill>
                  <a:srgbClr val="000000"/>
                </a:solidFill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&lt;Name of the Mentor/Team Lead/Manager&gt;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endParaRPr lang="en-US" sz="2000" spc="-1" dirty="0">
              <a:latin typeface="Times New Roman" panose="02020603050405020304" pitchFamily="18" charset="0"/>
              <a:ea typeface="MS PGothic"/>
              <a:cs typeface="Times New Roman" panose="02020603050405020304" pitchFamily="18" charset="0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Department of </a:t>
            </a: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Computer Science and Engineering, </a:t>
            </a:r>
          </a:p>
          <a:p>
            <a:pPr algn="ctr">
              <a:lnSpc>
                <a:spcPct val="100000"/>
              </a:lnSpc>
              <a:spcBef>
                <a:spcPts val="400"/>
              </a:spcBef>
            </a:pPr>
            <a:r>
              <a:rPr lang="en-US" sz="2400" b="0" strike="noStrike" spc="-1" dirty="0">
                <a:latin typeface="Times New Roman" panose="02020603050405020304" pitchFamily="18" charset="0"/>
                <a:ea typeface="MS PGothic"/>
                <a:cs typeface="Times New Roman" panose="02020603050405020304" pitchFamily="18" charset="0"/>
              </a:rPr>
              <a:t>Chitkara University, Punjab</a:t>
            </a:r>
          </a:p>
          <a:p>
            <a:pPr algn="ctr">
              <a:lnSpc>
                <a:spcPct val="150000"/>
              </a:lnSpc>
              <a:spcBef>
                <a:spcPts val="400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</a:pPr>
            <a:endParaRPr lang="en-US" sz="20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457200" y="0"/>
            <a:ext cx="6019560" cy="837720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30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2</a:t>
            </a:fld>
            <a:endParaRPr lang="en-GB" sz="1200" b="0" strike="noStrike" spc="-1">
              <a:latin typeface="Times New Roman"/>
            </a:endParaRPr>
          </a:p>
        </p:txBody>
      </p:sp>
      <p:sp>
        <p:nvSpPr>
          <p:cNvPr id="5" name="TextShape 2"/>
          <p:cNvSpPr txBox="1"/>
          <p:nvPr/>
        </p:nvSpPr>
        <p:spPr>
          <a:xfrm>
            <a:off x="164008" y="1109742"/>
            <a:ext cx="8838720" cy="4838571"/>
          </a:xfrm>
          <a:prstGeom prst="rect">
            <a:avLst/>
          </a:prstGeom>
          <a:noFill/>
          <a:ln w="9360">
            <a:noFill/>
          </a:ln>
        </p:spPr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 marL="457200" lvl="0" indent="-317500">
              <a:buClr>
                <a:srgbClr val="000000"/>
              </a:buClr>
              <a:buSzPts val="1400"/>
              <a:buChar char="●"/>
            </a:pPr>
            <a:r>
              <a:rPr lang="en-US" sz="2000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&lt;Text Times New Roman&gt;</a:t>
            </a:r>
            <a:endParaRPr lang="en-US" sz="36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5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lang="en-US" sz="1900" b="0" strike="noStrike" spc="-1" dirty="0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extShape 1"/>
          <p:cNvSpPr txBox="1"/>
          <p:nvPr/>
        </p:nvSpPr>
        <p:spPr>
          <a:xfrm>
            <a:off x="1297577" y="2821578"/>
            <a:ext cx="6705599" cy="1410788"/>
          </a:xfrm>
          <a:prstGeom prst="rect">
            <a:avLst/>
          </a:prstGeom>
          <a:noFill/>
          <a:ln w="9360">
            <a:noFill/>
          </a:ln>
        </p:spPr>
        <p:txBody>
          <a:bodyPr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en-US" sz="5400" b="0" strike="noStrike" spc="-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0" name="TextShape 3"/>
          <p:cNvSpPr txBox="1"/>
          <p:nvPr/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4D4FEEEE-7AC5-48A9-86F4-13448BE87B58}" type="slidenum">
              <a:rPr lang="en-US" sz="1200" b="1" strike="noStrike" spc="-1">
                <a:solidFill>
                  <a:srgbClr val="000000"/>
                </a:solidFill>
                <a:latin typeface="Calibri"/>
                <a:ea typeface="MS PGothic"/>
              </a:rPr>
              <a:pPr algn="r">
                <a:lnSpc>
                  <a:spcPct val="100000"/>
                </a:lnSpc>
              </a:p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34479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96F1BF43DDE004485E7A868D137D60A" ma:contentTypeVersion="0" ma:contentTypeDescription="Create a new document." ma:contentTypeScope="" ma:versionID="47fff7f98a9c49c088ba096c14cf445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c05e9f2c4932a6a674126b9dde7716ea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91DF113-39A2-46D5-BFDA-E63300A9ECA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737ED6F0-5E4C-4CD0-9B68-9C53F925A6F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A62A602-78C1-468C-BB25-57CD481DB741}">
  <ds:schemaRefs>
    <ds:schemaRef ds:uri="http://purl.org/dc/terms/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34700</TotalTime>
  <Words>76</Words>
  <Application>Microsoft Office PowerPoint</Application>
  <PresentationFormat>On-screen Show (4:3)</PresentationFormat>
  <Paragraphs>30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Times New Roman</vt:lpstr>
      <vt:lpstr>Office Theme</vt:lpstr>
      <vt:lpstr>PowerPoint Presentation</vt:lpstr>
      <vt:lpstr>PowerPoint Presentation</vt:lpstr>
      <vt:lpstr>PowerPoint Presentation</vt:lpstr>
    </vt:vector>
  </TitlesOfParts>
  <Company>CCC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ABC</dc:creator>
  <cp:lastModifiedBy>simar virk</cp:lastModifiedBy>
  <cp:revision>2296</cp:revision>
  <dcterms:created xsi:type="dcterms:W3CDTF">2010-04-09T07:36:15Z</dcterms:created>
  <dcterms:modified xsi:type="dcterms:W3CDTF">2025-07-09T07:52:06Z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CCC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On-screen Show (4:3)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37</vt:i4>
  </property>
  <property fmtid="{D5CDD505-2E9C-101B-9397-08002B2CF9AE}" pid="13" name="ContentTypeId">
    <vt:lpwstr>0x010100096F1BF43DDE004485E7A868D137D60A</vt:lpwstr>
  </property>
</Properties>
</file>