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70" r:id="rId8"/>
    <p:sldId id="279" r:id="rId9"/>
    <p:sldId id="271" r:id="rId10"/>
    <p:sldId id="284" r:id="rId11"/>
    <p:sldId id="280" r:id="rId12"/>
    <p:sldId id="283" r:id="rId13"/>
    <p:sldId id="282" r:id="rId14"/>
    <p:sldId id="278" r:id="rId15"/>
    <p:sldId id="268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3D9EE-A0FF-4A41-8A00-10BFFB1D4839}" v="2" dt="2025-03-04T11:30:27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80" y="32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nsuke ‎‎‎‎‎" userId="b513fa1e-2d0e-4785-9341-908e242f47b9" providerId="ADAL" clId="{C423D9EE-A0FF-4A41-8A00-10BFFB1D4839}"/>
    <pc:docChg chg="undo custSel modSld">
      <pc:chgData name="Shunsuke ‎‎‎‎‎" userId="b513fa1e-2d0e-4785-9341-908e242f47b9" providerId="ADAL" clId="{C423D9EE-A0FF-4A41-8A00-10BFFB1D4839}" dt="2025-03-04T12:47:36.123" v="66" actId="20577"/>
      <pc:docMkLst>
        <pc:docMk/>
      </pc:docMkLst>
      <pc:sldChg chg="modSp mod">
        <pc:chgData name="Shunsuke ‎‎‎‎‎" userId="b513fa1e-2d0e-4785-9341-908e242f47b9" providerId="ADAL" clId="{C423D9EE-A0FF-4A41-8A00-10BFFB1D4839}" dt="2025-03-04T12:41:19.797" v="65" actId="20577"/>
        <pc:sldMkLst>
          <pc:docMk/>
          <pc:sldMk cId="0" sldId="256"/>
        </pc:sldMkLst>
        <pc:spChg chg="mod">
          <ac:chgData name="Shunsuke ‎‎‎‎‎" userId="b513fa1e-2d0e-4785-9341-908e242f47b9" providerId="ADAL" clId="{C423D9EE-A0FF-4A41-8A00-10BFFB1D4839}" dt="2025-03-04T12:41:19.797" v="65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Shunsuke ‎‎‎‎‎" userId="b513fa1e-2d0e-4785-9341-908e242f47b9" providerId="ADAL" clId="{C423D9EE-A0FF-4A41-8A00-10BFFB1D4839}" dt="2025-03-04T12:47:36.123" v="66" actId="20577"/>
        <pc:sldMkLst>
          <pc:docMk/>
          <pc:sldMk cId="0" sldId="271"/>
        </pc:sldMkLst>
        <pc:spChg chg="mod">
          <ac:chgData name="Shunsuke ‎‎‎‎‎" userId="b513fa1e-2d0e-4785-9341-908e242f47b9" providerId="ADAL" clId="{C423D9EE-A0FF-4A41-8A00-10BFFB1D4839}" dt="2025-03-04T12:47:36.123" v="66" actId="20577"/>
          <ac:spMkLst>
            <pc:docMk/>
            <pc:sldMk cId="0" sldId="271"/>
            <ac:spMk id="3" creationId="{EC210150-5E36-CE2D-AA82-E24A6D15801D}"/>
          </ac:spMkLst>
        </pc:spChg>
        <pc:spChg chg="add del mod">
          <ac:chgData name="Shunsuke ‎‎‎‎‎" userId="b513fa1e-2d0e-4785-9341-908e242f47b9" providerId="ADAL" clId="{C423D9EE-A0FF-4A41-8A00-10BFFB1D4839}" dt="2025-03-03T20:38:23.611" v="15" actId="478"/>
          <ac:spMkLst>
            <pc:docMk/>
            <pc:sldMk cId="0" sldId="271"/>
            <ac:spMk id="4" creationId="{3B5CBE92-F107-07A8-CDE9-3F7E249A700F}"/>
          </ac:spMkLst>
        </pc:spChg>
        <pc:spChg chg="del">
          <ac:chgData name="Shunsuke ‎‎‎‎‎" userId="b513fa1e-2d0e-4785-9341-908e242f47b9" providerId="ADAL" clId="{C423D9EE-A0FF-4A41-8A00-10BFFB1D4839}" dt="2025-03-03T20:38:20.663" v="14" actId="478"/>
          <ac:spMkLst>
            <pc:docMk/>
            <pc:sldMk cId="0" sldId="271"/>
            <ac:spMk id="11" creationId="{C926027D-BB42-4D92-4731-45C25ABDEE48}"/>
          </ac:spMkLst>
        </pc:spChg>
      </pc:sldChg>
      <pc:sldChg chg="modSp mod">
        <pc:chgData name="Shunsuke ‎‎‎‎‎" userId="b513fa1e-2d0e-4785-9341-908e242f47b9" providerId="ADAL" clId="{C423D9EE-A0FF-4A41-8A00-10BFFB1D4839}" dt="2025-03-04T11:30:27.329" v="45" actId="1076"/>
        <pc:sldMkLst>
          <pc:docMk/>
          <pc:sldMk cId="2873428562" sldId="278"/>
        </pc:sldMkLst>
        <pc:spChg chg="mod">
          <ac:chgData name="Shunsuke ‎‎‎‎‎" userId="b513fa1e-2d0e-4785-9341-908e242f47b9" providerId="ADAL" clId="{C423D9EE-A0FF-4A41-8A00-10BFFB1D4839}" dt="2025-03-04T11:30:27.329" v="45" actId="1076"/>
          <ac:spMkLst>
            <pc:docMk/>
            <pc:sldMk cId="2873428562" sldId="278"/>
            <ac:spMk id="5" creationId="{D7B350C2-560B-25FE-D3FD-624A32A9CBF0}"/>
          </ac:spMkLst>
        </pc:spChg>
      </pc:sldChg>
      <pc:sldChg chg="addSp delSp modSp mod">
        <pc:chgData name="Shunsuke ‎‎‎‎‎" userId="b513fa1e-2d0e-4785-9341-908e242f47b9" providerId="ADAL" clId="{C423D9EE-A0FF-4A41-8A00-10BFFB1D4839}" dt="2025-03-03T21:50:13.721" v="26" actId="478"/>
        <pc:sldMkLst>
          <pc:docMk/>
          <pc:sldMk cId="2099439563" sldId="280"/>
        </pc:sldMkLst>
        <pc:spChg chg="add del mod">
          <ac:chgData name="Shunsuke ‎‎‎‎‎" userId="b513fa1e-2d0e-4785-9341-908e242f47b9" providerId="ADAL" clId="{C423D9EE-A0FF-4A41-8A00-10BFFB1D4839}" dt="2025-03-03T21:50:13.721" v="26" actId="478"/>
          <ac:spMkLst>
            <pc:docMk/>
            <pc:sldMk cId="2099439563" sldId="280"/>
            <ac:spMk id="3" creationId="{2B4E6CB5-73C9-1265-78BF-6E2E891A48D7}"/>
          </ac:spMkLst>
        </pc:spChg>
        <pc:spChg chg="del mod">
          <ac:chgData name="Shunsuke ‎‎‎‎‎" userId="b513fa1e-2d0e-4785-9341-908e242f47b9" providerId="ADAL" clId="{C423D9EE-A0FF-4A41-8A00-10BFFB1D4839}" dt="2025-03-03T21:50:10.041" v="25" actId="478"/>
          <ac:spMkLst>
            <pc:docMk/>
            <pc:sldMk cId="2099439563" sldId="280"/>
            <ac:spMk id="6" creationId="{A9FB1E4E-A693-A3F9-CF1E-35EFA1616B6D}"/>
          </ac:spMkLst>
        </pc:spChg>
      </pc:sldChg>
      <pc:sldChg chg="addSp delSp modSp mod">
        <pc:chgData name="Shunsuke ‎‎‎‎‎" userId="b513fa1e-2d0e-4785-9341-908e242f47b9" providerId="ADAL" clId="{C423D9EE-A0FF-4A41-8A00-10BFFB1D4839}" dt="2025-03-04T11:30:59.797" v="52" actId="1076"/>
        <pc:sldMkLst>
          <pc:docMk/>
          <pc:sldMk cId="3640956502" sldId="283"/>
        </pc:sldMkLst>
        <pc:picChg chg="add mod">
          <ac:chgData name="Shunsuke ‎‎‎‎‎" userId="b513fa1e-2d0e-4785-9341-908e242f47b9" providerId="ADAL" clId="{C423D9EE-A0FF-4A41-8A00-10BFFB1D4839}" dt="2025-03-04T11:30:59.797" v="52" actId="1076"/>
          <ac:picMkLst>
            <pc:docMk/>
            <pc:sldMk cId="3640956502" sldId="283"/>
            <ac:picMk id="3" creationId="{3DE4ED86-8CAD-8C24-1616-89E6D5099ABC}"/>
          </ac:picMkLst>
        </pc:picChg>
        <pc:picChg chg="mod">
          <ac:chgData name="Shunsuke ‎‎‎‎‎" userId="b513fa1e-2d0e-4785-9341-908e242f47b9" providerId="ADAL" clId="{C423D9EE-A0FF-4A41-8A00-10BFFB1D4839}" dt="2025-03-04T11:30:48.950" v="48" actId="1076"/>
          <ac:picMkLst>
            <pc:docMk/>
            <pc:sldMk cId="3640956502" sldId="283"/>
            <ac:picMk id="4" creationId="{8DC91E22-8CFB-3093-196D-F3D7C33921D6}"/>
          </ac:picMkLst>
        </pc:picChg>
        <pc:picChg chg="del mod">
          <ac:chgData name="Shunsuke ‎‎‎‎‎" userId="b513fa1e-2d0e-4785-9341-908e242f47b9" providerId="ADAL" clId="{C423D9EE-A0FF-4A41-8A00-10BFFB1D4839}" dt="2025-03-04T11:30:46.459" v="47" actId="478"/>
          <ac:picMkLst>
            <pc:docMk/>
            <pc:sldMk cId="3640956502" sldId="283"/>
            <ac:picMk id="6" creationId="{B6603AB6-71FE-5272-7BFC-ADFD005B6B50}"/>
          </ac:picMkLst>
        </pc:picChg>
      </pc:sldChg>
      <pc:sldChg chg="modSp mod">
        <pc:chgData name="Shunsuke ‎‎‎‎‎" userId="b513fa1e-2d0e-4785-9341-908e242f47b9" providerId="ADAL" clId="{C423D9EE-A0FF-4A41-8A00-10BFFB1D4839}" dt="2025-03-04T11:41:08.004" v="53" actId="1076"/>
        <pc:sldMkLst>
          <pc:docMk/>
          <pc:sldMk cId="495299974" sldId="284"/>
        </pc:sldMkLst>
        <pc:spChg chg="mod">
          <ac:chgData name="Shunsuke ‎‎‎‎‎" userId="b513fa1e-2d0e-4785-9341-908e242f47b9" providerId="ADAL" clId="{C423D9EE-A0FF-4A41-8A00-10BFFB1D4839}" dt="2025-03-04T11:41:08.004" v="53" actId="1076"/>
          <ac:spMkLst>
            <pc:docMk/>
            <pc:sldMk cId="495299974" sldId="284"/>
            <ac:spMk id="4" creationId="{0E67DE3D-4F88-18DA-3644-FAD5207C2E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 panose="02020603050405020304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 panose="020F0502020204030204"/>
                <a:ea typeface="MS PGothic" panose="020B0600070205080204" charset="-128"/>
              </a:rPr>
              <a:t>‹#›</a:t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DevInsights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</a:b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Sanskriti</a:t>
            </a:r>
            <a:r>
              <a:rPr lang="en-IN" alt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- 2210992252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Sanya – 2210992255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Ishaan Singla - 2210992582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Dr. Lekha Rani</a:t>
            </a: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C09B3C-9E65-3511-5D38-073C0C75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447130"/>
            <a:ext cx="7679267" cy="45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0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7B350C2-560B-25FE-D3FD-624A32A9CBF0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33972" y="983963"/>
            <a:ext cx="8656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for Project Queries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AI assistant that can answer repository-related queries, suggest best practices, and even debug code snippets.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AI-Based Auto-Generated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detailed and structured documentation for repositories, making it easier for new developers to onboard.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release notes and changelogs based on commit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Enhanced Collaboration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real-time developer activity tracking to monitor contributions across different repositories.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automated pull request summaries to speed up code reviews.</a:t>
            </a:r>
          </a:p>
        </p:txBody>
      </p:sp>
    </p:spTree>
    <p:extLst>
      <p:ext uri="{BB962C8B-B14F-4D97-AF65-F5344CB8AC3E}">
        <p14:creationId xmlns:p14="http://schemas.microsoft.com/office/powerpoint/2010/main" val="287342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2</a:t>
            </a:fld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52717" y="1052460"/>
            <a:ext cx="8838565" cy="5486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IN" alt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struggle to track and manage code changes in large repositories.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reviewing commits and searching code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&amp; inefficient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to: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Summarize commits &amp; provide meaningful insights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🗂️ Enable natural language code search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Answer developer queries about project files</a:t>
            </a:r>
            <a:endParaRPr lang="en-IN" altLang="en-US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12581" y="1195641"/>
            <a:ext cx="7966710" cy="5490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AI-powered tool for GitHub repo analysis.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Summarizes project updates &amp; commit histories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insightful answers to user queries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code &amp; answers questions about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AI/ML to simplify project monitoring &amp; trend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developers, managers, and contributors quickly understand project progress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98148" y="311518"/>
            <a:ext cx="7820025" cy="63636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 FEATURES INCLUDE: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Project Summarization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Instantly generates a concise, AI-driven summary of any GitHub repository, eliminating the need for manual exploration.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Commit Analysis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and analyzes commit history, offering clear insights into code changes, feature additions, and contributions from team members.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AI-Powered Q&amp;A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ask questions about the project and receive intelligent, data-backed responses, enhancing accessibility and understanding.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Code Change Interpretation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quickly grasp the impact of their commits by summarizing modifications and highlighting critical updates.</a:t>
            </a:r>
          </a:p>
          <a:p>
            <a:endParaRPr lang="en-US" sz="1400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679BB8-48CB-E41B-A233-CBC823B4DB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9456" y="1122300"/>
            <a:ext cx="8442600" cy="46134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Productivity and Efficiency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valuable time by automating project analysis, allowing developers to focus on building and innovating.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Collaboration &amp; Transparency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 overview of contributions,    making teamwork more efficient and ensuring transparency across the development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Empowered Informed Decision-Making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Equips project managers,       developers, and stakeholders with actionable insights to track progress and optimize development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Onboarding for New Developers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structured project summary, making it easier for newcomers to understand the codebase and contribute effectively.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210150-5E36-CE2D-AA82-E24A6D15801D}"/>
              </a:ext>
            </a:extLst>
          </p:cNvPr>
          <p:cNvSpPr txBox="1"/>
          <p:nvPr/>
        </p:nvSpPr>
        <p:spPr>
          <a:xfrm>
            <a:off x="622967" y="849367"/>
            <a:ext cx="7404591" cy="446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Tech Stack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Fast JavaScript runtime &amp; package manager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framework for Server Side rendering &amp; static sites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 superset of JavaScript for safer code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API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Google’s AI model for NLP tasks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API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repo &amp; data access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Utility-first CSS framework for styling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ShadCN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Prebuilt UI components for React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67DE3D-4F88-18DA-3644-FAD5207C2E25}"/>
              </a:ext>
            </a:extLst>
          </p:cNvPr>
          <p:cNvSpPr txBox="1"/>
          <p:nvPr/>
        </p:nvSpPr>
        <p:spPr>
          <a:xfrm>
            <a:off x="2822304" y="1008211"/>
            <a:ext cx="4176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sign up form">
            <a:extLst>
              <a:ext uri="{FF2B5EF4-FFF2-40B4-BE49-F238E27FC236}">
                <a16:creationId xmlns:a16="http://schemas.microsoft.com/office/drawing/2014/main" id="{917E8DB2-CB29-9E48-1518-3F51C45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1" y="2317114"/>
            <a:ext cx="3927459" cy="3667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138BD-D15F-6E41-42F5-4BD067F6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5" y="2317114"/>
            <a:ext cx="3826935" cy="38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7C705D-7D91-4A43-FAE7-26BD6E3B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" y="1736955"/>
            <a:ext cx="8339667" cy="35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91E22-8CFB-3093-196D-F3D7C339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83"/>
            <a:ext cx="7315200" cy="2992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E4ED86-8CAD-8C24-1616-89E6D509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37" y="3733364"/>
            <a:ext cx="7160859" cy="29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2A602-78C1-468C-BB25-57CD481DB741}">
  <ds:schemaRefs/>
</ds:datastoreItem>
</file>

<file path=customXml/itemProps2.xml><?xml version="1.0" encoding="utf-8"?>
<ds:datastoreItem xmlns:ds="http://schemas.openxmlformats.org/officeDocument/2006/customXml" ds:itemID="{737ED6F0-5E4C-4CD0-9B68-9C53F925A6F7}">
  <ds:schemaRefs/>
</ds:datastoreItem>
</file>

<file path=customXml/itemProps3.xml><?xml version="1.0" encoding="utf-8"?>
<ds:datastoreItem xmlns:ds="http://schemas.openxmlformats.org/officeDocument/2006/customXml" ds:itemID="{491DF113-39A2-46D5-BFDA-E63300A9ECA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529</Words>
  <Application>Microsoft Office PowerPoint</Application>
  <PresentationFormat>On-screen Show (4:3)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Shunsuke ‎‎‎‎‎</cp:lastModifiedBy>
  <cp:revision>2312</cp:revision>
  <dcterms:created xsi:type="dcterms:W3CDTF">2010-04-09T07:36:00Z</dcterms:created>
  <dcterms:modified xsi:type="dcterms:W3CDTF">2025-03-04T12:51:43Z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12E51F81B3C94D06BD4E2CCDBA38152B_13</vt:lpwstr>
  </property>
  <property fmtid="{D5CDD505-2E9C-101B-9397-08002B2CF9AE}" pid="15" name="KSOProductBuildVer">
    <vt:lpwstr>1033-12.2.0.17562</vt:lpwstr>
  </property>
  <property fmtid="{D5CDD505-2E9C-101B-9397-08002B2CF9AE}" pid="16" name="MSIP_Label_defa4170-0d19-0005-0004-bc88714345d2_Enabled">
    <vt:lpwstr>true</vt:lpwstr>
  </property>
  <property fmtid="{D5CDD505-2E9C-101B-9397-08002B2CF9AE}" pid="17" name="MSIP_Label_defa4170-0d19-0005-0004-bc88714345d2_SetDate">
    <vt:lpwstr>2025-03-03T20:10:30Z</vt:lpwstr>
  </property>
  <property fmtid="{D5CDD505-2E9C-101B-9397-08002B2CF9AE}" pid="18" name="MSIP_Label_defa4170-0d19-0005-0004-bc88714345d2_Method">
    <vt:lpwstr>Standard</vt:lpwstr>
  </property>
  <property fmtid="{D5CDD505-2E9C-101B-9397-08002B2CF9AE}" pid="19" name="MSIP_Label_defa4170-0d19-0005-0004-bc88714345d2_Name">
    <vt:lpwstr>defa4170-0d19-0005-0004-bc88714345d2</vt:lpwstr>
  </property>
  <property fmtid="{D5CDD505-2E9C-101B-9397-08002B2CF9AE}" pid="20" name="MSIP_Label_defa4170-0d19-0005-0004-bc88714345d2_SiteId">
    <vt:lpwstr>2113a880-ca86-4b73-9e00-653b69c61387</vt:lpwstr>
  </property>
  <property fmtid="{D5CDD505-2E9C-101B-9397-08002B2CF9AE}" pid="21" name="MSIP_Label_defa4170-0d19-0005-0004-bc88714345d2_ActionId">
    <vt:lpwstr>e9d847f7-15b4-40d5-a9f6-85f218dbdbcb</vt:lpwstr>
  </property>
  <property fmtid="{D5CDD505-2E9C-101B-9397-08002B2CF9AE}" pid="22" name="MSIP_Label_defa4170-0d19-0005-0004-bc88714345d2_ContentBits">
    <vt:lpwstr>0</vt:lpwstr>
  </property>
  <property fmtid="{D5CDD505-2E9C-101B-9397-08002B2CF9AE}" pid="23" name="MSIP_Label_defa4170-0d19-0005-0004-bc88714345d2_Tag">
    <vt:lpwstr>10, 3, 0, 1</vt:lpwstr>
  </property>
</Properties>
</file>