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D5FA-391C-4A07-A44B-B48A364B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EXPLORER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38E4-BE17-4A19-ACB2-C7C68E63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/>
          <a:lstStyle/>
          <a:p>
            <a:r>
              <a:rPr lang="en-US" dirty="0"/>
              <a:t>PES UNIVERSITY</a:t>
            </a: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5C4AB6-1E73-4EEE-A94A-EB5BBBB569EF}"/>
              </a:ext>
            </a:extLst>
          </p:cNvPr>
          <p:cNvSpPr txBox="1">
            <a:spLocks/>
          </p:cNvSpPr>
          <p:nvPr/>
        </p:nvSpPr>
        <p:spPr>
          <a:xfrm rot="21420000">
            <a:off x="891200" y="1554628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Technology lab 2017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39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709C-FC1B-45DC-837C-ECBAEA70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AFD4-4552-485F-BA79-92955C2676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PES University is one of the finest educational and research institutes in the country. Situated in </a:t>
            </a:r>
            <a:r>
              <a:rPr lang="en-US" dirty="0" err="1"/>
              <a:t>bangalore</a:t>
            </a:r>
            <a:r>
              <a:rPr lang="en-US" dirty="0"/>
              <a:t>, it is a private institute offering graduate and post graduate courses in Technology, management and economics. </a:t>
            </a:r>
          </a:p>
          <a:p>
            <a:pPr marL="0" indent="0" algn="just">
              <a:buNone/>
            </a:pPr>
            <a:r>
              <a:rPr lang="en-US" dirty="0"/>
              <a:t>This website gives an insight into the beautiful campus of this prestigious institution. </a:t>
            </a:r>
          </a:p>
          <a:p>
            <a:pPr marL="0" indent="0" algn="just">
              <a:buNone/>
            </a:pPr>
            <a:r>
              <a:rPr lang="en-US" dirty="0"/>
              <a:t>Campus explorer aims to </a:t>
            </a:r>
            <a:r>
              <a:rPr lang="en-US" dirty="0" err="1"/>
              <a:t>familiarise</a:t>
            </a:r>
            <a:r>
              <a:rPr lang="en-US" dirty="0"/>
              <a:t> any newcomer to the PES Campus within 5 minutes.</a:t>
            </a:r>
          </a:p>
        </p:txBody>
      </p:sp>
    </p:spTree>
    <p:extLst>
      <p:ext uri="{BB962C8B-B14F-4D97-AF65-F5344CB8AC3E}">
        <p14:creationId xmlns:p14="http://schemas.microsoft.com/office/powerpoint/2010/main" val="5069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FEE5-B2E4-4364-A658-195ECDE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361A-4A42-4E14-A7A7-50E8BE023B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en-US" dirty="0"/>
              <a:t>Cascading style sheets</a:t>
            </a:r>
          </a:p>
          <a:p>
            <a:r>
              <a:rPr lang="en-US" dirty="0"/>
              <a:t>Java script</a:t>
            </a:r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 err="1"/>
              <a:t>Xampp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CCE5-1A49-4727-ACE6-5D946547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B4B2-8DF8-4635-B198-1F9081500C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Explore page showing entire campus and its complete setting </a:t>
            </a:r>
          </a:p>
          <a:p>
            <a:r>
              <a:rPr lang="en-US" dirty="0"/>
              <a:t>Details and pictures of each block</a:t>
            </a:r>
          </a:p>
          <a:p>
            <a:r>
              <a:rPr lang="en-US" dirty="0"/>
              <a:t>Popular student hangouts have also been documented</a:t>
            </a:r>
          </a:p>
          <a:p>
            <a:r>
              <a:rPr lang="en-US" dirty="0"/>
              <a:t>contact details of the university have been mentioned</a:t>
            </a:r>
          </a:p>
          <a:p>
            <a:r>
              <a:rPr lang="en-US" dirty="0"/>
              <a:t>background and overview of the university and its founder has also been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70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A9-37F6-4CDC-9DB8-8752FC42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8E3C-0BFB-4CA8-B701-54FCBA58A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r>
              <a:rPr lang="en-US" dirty="0"/>
              <a:t>INTEGRATION WITH A LIVE DATABASE, TO ALLOW REAL TIME DISPLAY OF OCCURENCES AT DIFFERENT SITES ON CAMPU</a:t>
            </a:r>
            <a:r>
              <a:rPr lang="en-IN" dirty="0"/>
              <a:t>s</a:t>
            </a:r>
          </a:p>
          <a:p>
            <a:r>
              <a:rPr lang="en-US" dirty="0"/>
              <a:t>L</a:t>
            </a:r>
            <a:r>
              <a:rPr lang="en-IN" dirty="0"/>
              <a:t>IVE database would include for example what is being served at the food court on a particular day or time, and the value of that would change ACCORDINGLY</a:t>
            </a:r>
          </a:p>
          <a:p>
            <a:r>
              <a:rPr lang="en-US" dirty="0"/>
              <a:t>Given the resources, we intend to set up an app that the student can use as a map and guide</a:t>
            </a:r>
          </a:p>
          <a:p>
            <a:r>
              <a:rPr lang="en-US" dirty="0"/>
              <a:t>PES STREET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333B-CFBD-4CCB-ADA5-804B55CB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45" y="2277035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73958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</TotalTime>
  <Words>212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CAMPUS EXPLORER</vt:lpstr>
      <vt:lpstr>Introduction</vt:lpstr>
      <vt:lpstr>Technologies used </vt:lpstr>
      <vt:lpstr>Key aspects</vt:lpstr>
      <vt:lpstr>Future prospects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EXPLORER</dc:title>
  <dc:creator>Harshith</dc:creator>
  <cp:lastModifiedBy>Harshith</cp:lastModifiedBy>
  <cp:revision>6</cp:revision>
  <dcterms:created xsi:type="dcterms:W3CDTF">2017-11-20T06:05:18Z</dcterms:created>
  <dcterms:modified xsi:type="dcterms:W3CDTF">2017-11-20T07:06:39Z</dcterms:modified>
</cp:coreProperties>
</file>