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i1YeUaj3J9ilLgpPju3X4wdmVG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c23475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c23475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c23475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c23475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c23475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c23475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c23475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c23475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c23475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c23475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c234758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c234758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c23475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1c23475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1c23475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1c23475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13e567ad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13e567ad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c23475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c23475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c2347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c2347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215d2d557_0_383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a215d2d557_0_383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2a215d2d557_0_38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g2a215d2d557_0_38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g2a215d2d557_0_3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215d2d557_0_4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a215d2d557_0_422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2a215d2d557_0_42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a215d2d557_0_4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a215d2d557_0_4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a215d2d557_0_38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g2a215d2d557_0_3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a215d2d557_0_39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2a215d2d557_0_3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g2a215d2d557_0_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g2a215d2d557_0_39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a215d2d557_0_3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g2a215d2d557_0_3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a215d2d557_0_39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2a215d2d557_0_3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a215d2d557_0_4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g2a215d2d557_0_4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a215d2d557_0_4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2a215d2d557_0_40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2a215d2d557_0_4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215d2d557_0_40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g2a215d2d557_0_4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a215d2d557_0_41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2a215d2d557_0_4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2a215d2d557_0_41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2a215d2d557_0_41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2a215d2d557_0_4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2a215d2d557_0_4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215d2d557_0_4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2a215d2d557_0_4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215d2d557_0_3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2a215d2d557_0_3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a215d2d557_0_3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Term Project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006"/>
              <a:buNone/>
            </a:pPr>
            <a:r>
              <a:rPr lang="en"/>
              <a:t>By: Jacob Wilkin, Celine Ogero, Logan Skidmore, Ishaan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c234758c_0_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Employee</a:t>
            </a:r>
            <a:endParaRPr/>
          </a:p>
        </p:txBody>
      </p:sp>
      <p:sp>
        <p:nvSpPr>
          <p:cNvPr id="115" name="Google Shape;115;g2a1c234758c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2a1c234758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54288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c234758c_0_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Adoption Center</a:t>
            </a:r>
            <a:endParaRPr/>
          </a:p>
        </p:txBody>
      </p:sp>
      <p:sp>
        <p:nvSpPr>
          <p:cNvPr id="122" name="Google Shape;122;g2a1c234758c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2a1c234758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450" y="1427163"/>
            <a:ext cx="35718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c234758c_0_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Adoption Transaction</a:t>
            </a:r>
            <a:endParaRPr/>
          </a:p>
        </p:txBody>
      </p:sp>
      <p:pic>
        <p:nvPicPr>
          <p:cNvPr id="129" name="Google Shape;129;g2a1c234758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0" y="1502800"/>
            <a:ext cx="8360800" cy="26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c234758c_0_25"/>
          <p:cNvSpPr txBox="1"/>
          <p:nvPr>
            <p:ph type="title"/>
          </p:nvPr>
        </p:nvSpPr>
        <p:spPr>
          <a:xfrm>
            <a:off x="245375" y="21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(Logan)</a:t>
            </a:r>
            <a:endParaRPr/>
          </a:p>
        </p:txBody>
      </p:sp>
      <p:sp>
        <p:nvSpPr>
          <p:cNvPr id="135" name="Google Shape;135;g2a1c234758c_0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2a1c234758c_0_25"/>
          <p:cNvPicPr preferRelativeResize="0"/>
          <p:nvPr/>
        </p:nvPicPr>
        <p:blipFill rotWithShape="1">
          <a:blip r:embed="rId3">
            <a:alphaModFix/>
          </a:blip>
          <a:srcRect b="0" l="0" r="8684" t="0"/>
          <a:stretch/>
        </p:blipFill>
        <p:spPr>
          <a:xfrm>
            <a:off x="153263" y="789275"/>
            <a:ext cx="4629375" cy="8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a1c234758c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375" y="326350"/>
            <a:ext cx="3774899" cy="13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a1c234758c_0_25"/>
          <p:cNvPicPr preferRelativeResize="0"/>
          <p:nvPr/>
        </p:nvPicPr>
        <p:blipFill rotWithShape="1">
          <a:blip r:embed="rId5">
            <a:alphaModFix/>
          </a:blip>
          <a:srcRect b="0" l="0" r="12319" t="0"/>
          <a:stretch/>
        </p:blipFill>
        <p:spPr>
          <a:xfrm>
            <a:off x="134638" y="1882075"/>
            <a:ext cx="4445150" cy="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a1c234758c_0_25"/>
          <p:cNvPicPr preferRelativeResize="0"/>
          <p:nvPr/>
        </p:nvPicPr>
        <p:blipFill rotWithShape="1">
          <a:blip r:embed="rId6">
            <a:alphaModFix/>
          </a:blip>
          <a:srcRect b="0" l="0" r="18314" t="0"/>
          <a:stretch/>
        </p:blipFill>
        <p:spPr>
          <a:xfrm>
            <a:off x="4690513" y="1890188"/>
            <a:ext cx="4391874" cy="8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a1c234758c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375" y="3380650"/>
            <a:ext cx="4445149" cy="90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a1c234758c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7750" y="2944100"/>
            <a:ext cx="1293600" cy="21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c234758c_0_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Queries (Ishaan)</a:t>
            </a:r>
            <a:endParaRPr/>
          </a:p>
        </p:txBody>
      </p:sp>
      <p:sp>
        <p:nvSpPr>
          <p:cNvPr id="147" name="Google Shape;147;g2a1c234758c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2a1c234758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8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1c234758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600" y="3280600"/>
            <a:ext cx="33909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c234758c_2_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(Ishaan) Cont.</a:t>
            </a:r>
            <a:endParaRPr/>
          </a:p>
        </p:txBody>
      </p:sp>
      <p:sp>
        <p:nvSpPr>
          <p:cNvPr id="155" name="Google Shape;155;g2a1c234758c_2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a1c234758c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0" y="1255700"/>
            <a:ext cx="5943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a1c234758c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00" y="2129513"/>
            <a:ext cx="42386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a1c234758c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50" y="3425200"/>
            <a:ext cx="50027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a1c234758c_2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200" y="3695350"/>
            <a:ext cx="3619800" cy="6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c234758c_0_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Queries (Celine)</a:t>
            </a:r>
            <a:endParaRPr/>
          </a:p>
        </p:txBody>
      </p:sp>
      <p:sp>
        <p:nvSpPr>
          <p:cNvPr id="165" name="Google Shape;165;g2a1c234758c_0_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2a1c234758c_0_35"/>
          <p:cNvPicPr preferRelativeResize="0"/>
          <p:nvPr/>
        </p:nvPicPr>
        <p:blipFill rotWithShape="1">
          <a:blip r:embed="rId3">
            <a:alphaModFix/>
          </a:blip>
          <a:srcRect b="-15530" l="-740" r="740" t="15530"/>
          <a:stretch/>
        </p:blipFill>
        <p:spPr>
          <a:xfrm>
            <a:off x="311700" y="1205700"/>
            <a:ext cx="59436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a1c234758c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75" y="2202175"/>
            <a:ext cx="7977275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a1c234758c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75" y="3143050"/>
            <a:ext cx="5943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1c234758c_0_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Queries(Jacob)</a:t>
            </a:r>
            <a:endParaRPr/>
          </a:p>
        </p:txBody>
      </p:sp>
      <p:pic>
        <p:nvPicPr>
          <p:cNvPr id="174" name="Google Shape;174;g2a1c234758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50" y="1215075"/>
            <a:ext cx="6126070" cy="8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a1c234758c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99550"/>
            <a:ext cx="4987208" cy="15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a1c234758c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47" y="3664925"/>
            <a:ext cx="3445325" cy="12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a1c234758c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4474" y="962450"/>
            <a:ext cx="1883050" cy="209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214325" y="445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Adoption center database system shows the components and process of pet adoption. This database system manages adopter information, pet information, adoption transactions, employee details, and different adoption center information.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ERD Before Normalization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700" y="915375"/>
            <a:ext cx="5902350" cy="4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3e567ade_1_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After Normalization</a:t>
            </a:r>
            <a:endParaRPr/>
          </a:p>
        </p:txBody>
      </p:sp>
      <p:pic>
        <p:nvPicPr>
          <p:cNvPr id="78" name="Google Shape;78;g2a13e567ad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425" y="907850"/>
            <a:ext cx="4957576" cy="4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Assumptions: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6576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Assumptions:</a:t>
            </a:r>
            <a:endParaRPr b="1" sz="12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design assumes that a pet can go through multiple adoption transactions over time. This allows for returning the pet and the pet to be adopted again.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design assumes that the fees for the pets are fixed.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Though prices may vary depending on if the adopter has a discount or not.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Limitations:</a:t>
            </a:r>
            <a:endParaRPr b="1" sz="12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400">
                <a:solidFill>
                  <a:schemeClr val="dk1"/>
                </a:solidFill>
              </a:rPr>
              <a:t>This design doesn’t include a changelog.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 user authentication or authorization within this database.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Cardinality Relationships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 Adopter can have multiple Transactions (One to Many)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Pet can be apart of multiple Transactions (One to Many)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 Employee is able to file multiple Transactions (One to Many)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Multiple Transactions take place inside one Adoption Center (Many to One)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Multiple Employees can work at a single Adoption Center (Many to one)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1c234758c_0_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Pet</a:t>
            </a:r>
            <a:endParaRPr/>
          </a:p>
        </p:txBody>
      </p:sp>
      <p:pic>
        <p:nvPicPr>
          <p:cNvPr id="102" name="Google Shape;102;g2a1c234758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600" y="1298226"/>
            <a:ext cx="5062801" cy="28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c234758c_0_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Adopter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a1c234758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2a1c23475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39400"/>
            <a:ext cx="59436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