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6"/>
  </p:notesMasterIdLst>
  <p:handoutMasterIdLst>
    <p:handoutMasterId r:id="rId7"/>
  </p:handoutMasterIdLst>
  <p:sldIdLst>
    <p:sldId id="834" r:id="rId2"/>
    <p:sldId id="856" r:id="rId3"/>
    <p:sldId id="866" r:id="rId4"/>
    <p:sldId id="842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98" autoAdjust="0"/>
  </p:normalViewPr>
  <p:slideViewPr>
    <p:cSldViewPr>
      <p:cViewPr varScale="1">
        <p:scale>
          <a:sx n="70" d="100"/>
          <a:sy n="70" d="100"/>
        </p:scale>
        <p:origin x="76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Administration</a:t>
            </a:r>
          </a:p>
          <a:p>
            <a:r>
              <a:rPr lang="en-US" dirty="0"/>
              <a:t>Q&amp;A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Gradient Descent </a:t>
            </a:r>
            <a:r>
              <a:rPr lang="en-US" sz="1200" i="1" dirty="0"/>
              <a:t>Lesson – Optimization.html</a:t>
            </a:r>
            <a:endParaRPr lang="en-US" sz="1000" dirty="0"/>
          </a:p>
          <a:p>
            <a:pPr lvl="2"/>
            <a:r>
              <a:rPr lang="en-US" sz="1400" dirty="0"/>
              <a:t>For Linear Regression</a:t>
            </a:r>
          </a:p>
          <a:p>
            <a:pPr lvl="2"/>
            <a:r>
              <a:rPr lang="en-US" sz="1400" dirty="0"/>
              <a:t>For Logistic Regression</a:t>
            </a:r>
          </a:p>
          <a:p>
            <a:pPr lvl="1"/>
            <a:r>
              <a:rPr lang="en-US" sz="1600" dirty="0"/>
              <a:t>Feature Normalization</a:t>
            </a:r>
          </a:p>
          <a:p>
            <a:pPr lvl="1"/>
            <a:r>
              <a:rPr lang="en-US" sz="1600" dirty="0"/>
              <a:t>Regularization by Penalized Cost Functions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EE77D-9A89-4CE4-83DA-F8F94F52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5949"/>
            <a:ext cx="11506200" cy="4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397-41AF-46BD-B425-0EEE71CE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578A-6E69-412D-8913-C3355E96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 Course in Machine Learning (</a:t>
            </a:r>
            <a:r>
              <a:rPr lang="en-US" sz="1600" b="1" dirty="0" err="1"/>
              <a:t>Daume</a:t>
            </a:r>
            <a:r>
              <a:rPr lang="en-US" sz="1600" b="1" dirty="0"/>
              <a:t>)</a:t>
            </a:r>
          </a:p>
          <a:p>
            <a:pPr lvl="1"/>
            <a:r>
              <a:rPr lang="en-US" sz="1400" dirty="0"/>
              <a:t>Chapter 6: Linear Models</a:t>
            </a:r>
          </a:p>
          <a:p>
            <a:pPr lvl="1"/>
            <a:r>
              <a:rPr lang="en-US" sz="1400" dirty="0"/>
              <a:t>Optimization</a:t>
            </a:r>
          </a:p>
          <a:p>
            <a:pPr lvl="1"/>
            <a:r>
              <a:rPr lang="en-US" sz="1400" dirty="0"/>
              <a:t>Regularization</a:t>
            </a:r>
          </a:p>
          <a:p>
            <a:pPr lvl="1"/>
            <a:r>
              <a:rPr lang="en-US" sz="1400" dirty="0"/>
              <a:t>Gradient Descent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b="1" dirty="0"/>
              <a:t>Stochastic Gradient Descent Tricks (</a:t>
            </a:r>
            <a:r>
              <a:rPr lang="en-US" sz="1600" b="1" dirty="0" err="1"/>
              <a:t>Bottou</a:t>
            </a:r>
            <a:r>
              <a:rPr lang="en-US" sz="1600" b="1" dirty="0"/>
              <a:t>)</a:t>
            </a:r>
          </a:p>
          <a:p>
            <a:pPr lvl="1"/>
            <a:r>
              <a:rPr lang="en-US" sz="1400" dirty="0"/>
              <a:t>Simplified version of gradient descent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7254-8FC2-4296-B132-7D3651E9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915-2F3C-4918-A67F-7FEA400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46423</TotalTime>
  <Words>112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  <vt:lpstr>Reading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1826</cp:revision>
  <cp:lastPrinted>2019-09-06T22:37:45Z</cp:lastPrinted>
  <dcterms:created xsi:type="dcterms:W3CDTF">2008-06-20T03:39:20Z</dcterms:created>
  <dcterms:modified xsi:type="dcterms:W3CDTF">2019-10-04T22:07:11Z</dcterms:modified>
</cp:coreProperties>
</file>