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6"/>
  </p:notesMasterIdLst>
  <p:handoutMasterIdLst>
    <p:handoutMasterId r:id="rId7"/>
  </p:handoutMasterIdLst>
  <p:sldIdLst>
    <p:sldId id="834" r:id="rId2"/>
    <p:sldId id="866" r:id="rId3"/>
    <p:sldId id="856" r:id="rId4"/>
    <p:sldId id="867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A3A87-D90D-4D50-A05D-84C7A70FAF28}" v="1" dt="2019-12-03T20:00:45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498" autoAdjust="0"/>
  </p:normalViewPr>
  <p:slideViewPr>
    <p:cSldViewPr>
      <p:cViewPr varScale="1">
        <p:scale>
          <a:sx n="78" d="100"/>
          <a:sy n="78" d="100"/>
        </p:scale>
        <p:origin x="7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9D646032-C113-4C97-B264-1E8FF2CA9363}"/>
    <pc:docChg chg="custSel modSld">
      <pc:chgData name="Richard Huntsinger" userId="e41c737d3ca715fb" providerId="LiveId" clId="{9D646032-C113-4C97-B264-1E8FF2CA9363}" dt="2019-10-18T19:05:15.986" v="837" actId="1036"/>
      <pc:docMkLst>
        <pc:docMk/>
      </pc:docMkLst>
      <pc:sldChg chg="modSp">
        <pc:chgData name="Richard Huntsinger" userId="e41c737d3ca715fb" providerId="LiveId" clId="{9D646032-C113-4C97-B264-1E8FF2CA9363}" dt="2019-10-18T19:03:45.499" v="830" actId="20577"/>
        <pc:sldMkLst>
          <pc:docMk/>
          <pc:sldMk cId="771186898" sldId="856"/>
        </pc:sldMkLst>
        <pc:spChg chg="mod">
          <ac:chgData name="Richard Huntsinger" userId="e41c737d3ca715fb" providerId="LiveId" clId="{9D646032-C113-4C97-B264-1E8FF2CA9363}" dt="2019-10-18T19:03:45.499" v="830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9D646032-C113-4C97-B264-1E8FF2CA9363}" dt="2019-10-18T19:05:15.986" v="837" actId="1036"/>
        <pc:sldMkLst>
          <pc:docMk/>
          <pc:sldMk cId="3191892241" sldId="866"/>
        </pc:sldMkLst>
        <pc:picChg chg="del">
          <ac:chgData name="Richard Huntsinger" userId="e41c737d3ca715fb" providerId="LiveId" clId="{9D646032-C113-4C97-B264-1E8FF2CA9363}" dt="2019-10-18T19:04:57.249" v="831" actId="478"/>
          <ac:picMkLst>
            <pc:docMk/>
            <pc:sldMk cId="3191892241" sldId="866"/>
            <ac:picMk id="5" creationId="{A6DD0F83-E3EF-4451-ADD2-119EE263546D}"/>
          </ac:picMkLst>
        </pc:picChg>
        <pc:picChg chg="mod">
          <ac:chgData name="Richard Huntsinger" userId="e41c737d3ca715fb" providerId="LiveId" clId="{9D646032-C113-4C97-B264-1E8FF2CA9363}" dt="2019-10-18T19:05:15.986" v="837" actId="1036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5C933C5A-87BD-4FF5-B84F-BD262C3A9099}"/>
    <pc:docChg chg="undo custSel modSld">
      <pc:chgData name="Richard Huntsinger" userId="e41c737d3ca715fb" providerId="LiveId" clId="{5C933C5A-87BD-4FF5-B84F-BD262C3A9099}" dt="2019-11-22T21:00:42.042" v="688" actId="404"/>
      <pc:docMkLst>
        <pc:docMk/>
      </pc:docMkLst>
      <pc:sldChg chg="modSp">
        <pc:chgData name="Richard Huntsinger" userId="e41c737d3ca715fb" providerId="LiveId" clId="{5C933C5A-87BD-4FF5-B84F-BD262C3A9099}" dt="2019-11-22T21:00:42.042" v="688" actId="404"/>
        <pc:sldMkLst>
          <pc:docMk/>
          <pc:sldMk cId="771186898" sldId="856"/>
        </pc:sldMkLst>
        <pc:spChg chg="mod">
          <ac:chgData name="Richard Huntsinger" userId="e41c737d3ca715fb" providerId="LiveId" clId="{5C933C5A-87BD-4FF5-B84F-BD262C3A9099}" dt="2019-11-22T21:00:42.042" v="688" actId="404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5C933C5A-87BD-4FF5-B84F-BD262C3A9099}" dt="2019-11-14T17:58:18" v="2" actId="14100"/>
        <pc:sldMkLst>
          <pc:docMk/>
          <pc:sldMk cId="3191892241" sldId="866"/>
        </pc:sldMkLst>
        <pc:picChg chg="del">
          <ac:chgData name="Richard Huntsinger" userId="e41c737d3ca715fb" providerId="LiveId" clId="{5C933C5A-87BD-4FF5-B84F-BD262C3A9099}" dt="2019-11-14T17:57:58.347" v="0" actId="478"/>
          <ac:picMkLst>
            <pc:docMk/>
            <pc:sldMk cId="3191892241" sldId="866"/>
            <ac:picMk id="5" creationId="{0450DEBA-655E-43DA-BA6C-01A78E3B687A}"/>
          </ac:picMkLst>
        </pc:picChg>
        <pc:picChg chg="mod">
          <ac:chgData name="Richard Huntsinger" userId="e41c737d3ca715fb" providerId="LiveId" clId="{5C933C5A-87BD-4FF5-B84F-BD262C3A9099}" dt="2019-11-14T17:58:18" v="2" actId="14100"/>
          <ac:picMkLst>
            <pc:docMk/>
            <pc:sldMk cId="3191892241" sldId="866"/>
            <ac:picMk id="6" creationId="{82ED7962-7BF6-456D-B9A6-608758BD7DE9}"/>
          </ac:picMkLst>
        </pc:picChg>
      </pc:sldChg>
    </pc:docChg>
  </pc:docChgLst>
  <pc:docChgLst>
    <pc:chgData name="Richard Huntsinger" userId="e41c737d3ca715fb" providerId="LiveId" clId="{FB6A3A87-D90D-4D50-A05D-84C7A70FAF28}"/>
    <pc:docChg chg="custSel addSld modSld">
      <pc:chgData name="Richard Huntsinger" userId="e41c737d3ca715fb" providerId="LiveId" clId="{FB6A3A87-D90D-4D50-A05D-84C7A70FAF28}" dt="2019-12-06T01:15:10.416" v="2528" actId="20577"/>
      <pc:docMkLst>
        <pc:docMk/>
      </pc:docMkLst>
      <pc:sldChg chg="modSp">
        <pc:chgData name="Richard Huntsinger" userId="e41c737d3ca715fb" providerId="LiveId" clId="{FB6A3A87-D90D-4D50-A05D-84C7A70FAF28}" dt="2019-12-06T01:15:10.416" v="2528" actId="20577"/>
        <pc:sldMkLst>
          <pc:docMk/>
          <pc:sldMk cId="771186898" sldId="856"/>
        </pc:sldMkLst>
        <pc:spChg chg="mod">
          <ac:chgData name="Richard Huntsinger" userId="e41c737d3ca715fb" providerId="LiveId" clId="{FB6A3A87-D90D-4D50-A05D-84C7A70FAF28}" dt="2019-12-06T01:15:10.416" v="2528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FB6A3A87-D90D-4D50-A05D-84C7A70FAF28}" dt="2019-12-03T20:00:56.096" v="5" actId="1036"/>
        <pc:sldMkLst>
          <pc:docMk/>
          <pc:sldMk cId="3191892241" sldId="866"/>
        </pc:sldMkLst>
        <pc:picChg chg="mod">
          <ac:chgData name="Richard Huntsinger" userId="e41c737d3ca715fb" providerId="LiveId" clId="{FB6A3A87-D90D-4D50-A05D-84C7A70FAF28}" dt="2019-12-03T20:00:56.096" v="5" actId="1036"/>
          <ac:picMkLst>
            <pc:docMk/>
            <pc:sldMk cId="3191892241" sldId="866"/>
            <ac:picMk id="5" creationId="{9C18AA52-58A3-4229-92CC-B3DAB80549CA}"/>
          </ac:picMkLst>
        </pc:picChg>
        <pc:picChg chg="del">
          <ac:chgData name="Richard Huntsinger" userId="e41c737d3ca715fb" providerId="LiveId" clId="{FB6A3A87-D90D-4D50-A05D-84C7A70FAF28}" dt="2019-12-03T20:00:38.703" v="0" actId="478"/>
          <ac:picMkLst>
            <pc:docMk/>
            <pc:sldMk cId="3191892241" sldId="866"/>
            <ac:picMk id="6" creationId="{82ED7962-7BF6-456D-B9A6-608758BD7DE9}"/>
          </ac:picMkLst>
        </pc:picChg>
      </pc:sldChg>
      <pc:sldChg chg="modSp add">
        <pc:chgData name="Richard Huntsinger" userId="e41c737d3ca715fb" providerId="LiveId" clId="{FB6A3A87-D90D-4D50-A05D-84C7A70FAF28}" dt="2019-12-05T23:26:28.972" v="2442" actId="20577"/>
        <pc:sldMkLst>
          <pc:docMk/>
          <pc:sldMk cId="946774798" sldId="867"/>
        </pc:sldMkLst>
        <pc:spChg chg="mod">
          <ac:chgData name="Richard Huntsinger" userId="e41c737d3ca715fb" providerId="LiveId" clId="{FB6A3A87-D90D-4D50-A05D-84C7A70FAF28}" dt="2019-12-05T22:37:16.432" v="637" actId="20577"/>
          <ac:spMkLst>
            <pc:docMk/>
            <pc:sldMk cId="946774798" sldId="867"/>
            <ac:spMk id="2" creationId="{2302C91A-FADF-4B81-84A9-EE4797595124}"/>
          </ac:spMkLst>
        </pc:spChg>
        <pc:spChg chg="mod">
          <ac:chgData name="Richard Huntsinger" userId="e41c737d3ca715fb" providerId="LiveId" clId="{FB6A3A87-D90D-4D50-A05D-84C7A70FAF28}" dt="2019-12-05T23:26:28.972" v="2442" actId="20577"/>
          <ac:spMkLst>
            <pc:docMk/>
            <pc:sldMk cId="946774798" sldId="867"/>
            <ac:spMk id="3" creationId="{69C2D387-7DB9-421E-992D-006DC9B45C7E}"/>
          </ac:spMkLst>
        </pc:spChg>
      </pc:sldChg>
    </pc:docChg>
  </pc:docChgLst>
  <pc:docChgLst>
    <pc:chgData name="Richard Huntsinger" userId="e41c737d3ca715fb" providerId="LiveId" clId="{AE7626D6-609A-4AB0-801E-D70A784D4860}"/>
    <pc:docChg chg="custSel modSld sldOrd">
      <pc:chgData name="Richard Huntsinger" userId="e41c737d3ca715fb" providerId="LiveId" clId="{AE7626D6-609A-4AB0-801E-D70A784D4860}" dt="2019-11-08T22:48:17.868" v="366" actId="6549"/>
      <pc:docMkLst>
        <pc:docMk/>
      </pc:docMkLst>
      <pc:sldChg chg="modSp">
        <pc:chgData name="Richard Huntsinger" userId="e41c737d3ca715fb" providerId="LiveId" clId="{AE7626D6-609A-4AB0-801E-D70A784D4860}" dt="2019-11-08T22:48:17.868" v="366" actId="6549"/>
        <pc:sldMkLst>
          <pc:docMk/>
          <pc:sldMk cId="771186898" sldId="856"/>
        </pc:sldMkLst>
        <pc:spChg chg="mod">
          <ac:chgData name="Richard Huntsinger" userId="e41c737d3ca715fb" providerId="LiveId" clId="{AE7626D6-609A-4AB0-801E-D70A784D4860}" dt="2019-11-08T22:48:17.868" v="366" actId="6549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 ord">
        <pc:chgData name="Richard Huntsinger" userId="e41c737d3ca715fb" providerId="LiveId" clId="{AE7626D6-609A-4AB0-801E-D70A784D4860}" dt="2019-11-08T17:58:02.974" v="364"/>
        <pc:sldMkLst>
          <pc:docMk/>
          <pc:sldMk cId="3191892241" sldId="866"/>
        </pc:sldMkLst>
        <pc:picChg chg="mod">
          <ac:chgData name="Richard Huntsinger" userId="e41c737d3ca715fb" providerId="LiveId" clId="{AE7626D6-609A-4AB0-801E-D70A784D4860}" dt="2019-11-07T23:03:54.768" v="6" actId="1036"/>
          <ac:picMkLst>
            <pc:docMk/>
            <pc:sldMk cId="3191892241" sldId="866"/>
            <ac:picMk id="5" creationId="{0450DEBA-655E-43DA-BA6C-01A78E3B687A}"/>
          </ac:picMkLst>
        </pc:picChg>
        <pc:picChg chg="del">
          <ac:chgData name="Richard Huntsinger" userId="e41c737d3ca715fb" providerId="LiveId" clId="{AE7626D6-609A-4AB0-801E-D70A784D4860}" dt="2019-11-07T23:03:25.988" v="0" actId="478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  <pc:docChgLst>
    <pc:chgData name="Richard" userId="e41c737d3ca715fb" providerId="LiveId" clId="{50E637E4-E08B-4134-95E4-9E2491D3167B}"/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34EF7352-E879-43BA-86DF-44C4A73E377D}"/>
    <pc:docChg chg="custSel modSld">
      <pc:chgData name="Richard Huntsinger" userId="e41c737d3ca715fb" providerId="LiveId" clId="{34EF7352-E879-43BA-86DF-44C4A73E377D}" dt="2019-10-20T19:45:54.024" v="453" actId="20577"/>
      <pc:docMkLst>
        <pc:docMk/>
      </pc:docMkLst>
      <pc:sldChg chg="modSp">
        <pc:chgData name="Richard Huntsinger" userId="e41c737d3ca715fb" providerId="LiveId" clId="{34EF7352-E879-43BA-86DF-44C4A73E377D}" dt="2019-10-20T19:45:54.024" v="453" actId="20577"/>
        <pc:sldMkLst>
          <pc:docMk/>
          <pc:sldMk cId="771186898" sldId="856"/>
        </pc:sldMkLst>
        <pc:spChg chg="mod">
          <ac:chgData name="Richard Huntsinger" userId="e41c737d3ca715fb" providerId="LiveId" clId="{34EF7352-E879-43BA-86DF-44C4A73E377D}" dt="2019-10-20T19:45:54.024" v="453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4EF7352-E879-43BA-86DF-44C4A73E377D}" dt="2019-10-20T19:40:07.126" v="5" actId="1036"/>
        <pc:sldMkLst>
          <pc:docMk/>
          <pc:sldMk cId="3191892241" sldId="866"/>
        </pc:sldMkLst>
        <pc:picChg chg="del">
          <ac:chgData name="Richard Huntsinger" userId="e41c737d3ca715fb" providerId="LiveId" clId="{34EF7352-E879-43BA-86DF-44C4A73E377D}" dt="2019-10-20T19:39:24.333" v="0" actId="478"/>
          <ac:picMkLst>
            <pc:docMk/>
            <pc:sldMk cId="3191892241" sldId="866"/>
            <ac:picMk id="5" creationId="{50C571DA-17B8-4FC3-83B1-A61025A392B6}"/>
          </ac:picMkLst>
        </pc:picChg>
        <pc:picChg chg="mod">
          <ac:chgData name="Richard Huntsinger" userId="e41c737d3ca715fb" providerId="LiveId" clId="{34EF7352-E879-43BA-86DF-44C4A73E377D}" dt="2019-10-20T19:40:07.126" v="5" actId="1036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431704C3-3F97-4A53-86CF-97D377D94112}"/>
    <pc:docChg chg="undo custSel modSld">
      <pc:chgData name="Richard Huntsinger" userId="e41c737d3ca715fb" providerId="LiveId" clId="{431704C3-3F97-4A53-86CF-97D377D94112}" dt="2019-10-20T19:38:09.241" v="661" actId="20577"/>
      <pc:docMkLst>
        <pc:docMk/>
      </pc:docMkLst>
      <pc:sldChg chg="modSp">
        <pc:chgData name="Richard Huntsinger" userId="e41c737d3ca715fb" providerId="LiveId" clId="{431704C3-3F97-4A53-86CF-97D377D94112}" dt="2019-10-20T19:38:09.241" v="661" actId="20577"/>
        <pc:sldMkLst>
          <pc:docMk/>
          <pc:sldMk cId="771186898" sldId="856"/>
        </pc:sldMkLst>
        <pc:spChg chg="mod">
          <ac:chgData name="Richard Huntsinger" userId="e41c737d3ca715fb" providerId="LiveId" clId="{431704C3-3F97-4A53-86CF-97D377D94112}" dt="2019-10-20T19:38:09.241" v="6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431704C3-3F97-4A53-86CF-97D377D94112}" dt="2019-10-20T19:31:06.144" v="9" actId="1036"/>
        <pc:sldMkLst>
          <pc:docMk/>
          <pc:sldMk cId="3191892241" sldId="866"/>
        </pc:sldMkLst>
        <pc:picChg chg="mod">
          <ac:chgData name="Richard Huntsinger" userId="e41c737d3ca715fb" providerId="LiveId" clId="{431704C3-3F97-4A53-86CF-97D377D94112}" dt="2019-10-20T19:31:06.144" v="9" actId="1036"/>
          <ac:picMkLst>
            <pc:docMk/>
            <pc:sldMk cId="3191892241" sldId="866"/>
            <ac:picMk id="5" creationId="{50C571DA-17B8-4FC3-83B1-A61025A392B6}"/>
          </ac:picMkLst>
        </pc:picChg>
        <pc:picChg chg="del">
          <ac:chgData name="Richard Huntsinger" userId="e41c737d3ca715fb" providerId="LiveId" clId="{431704C3-3F97-4A53-86CF-97D377D94112}" dt="2019-10-20T19:30:31.840" v="3" actId="478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evaluations.berkeley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8AA52-58A3-4229-92CC-B3DAB805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23548"/>
            <a:ext cx="11582400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Class Administration</a:t>
            </a:r>
          </a:p>
          <a:p>
            <a:pPr lvl="1"/>
            <a:r>
              <a:rPr lang="en-US" sz="1600" dirty="0"/>
              <a:t>Student Evaluations of Class &amp; Professor:</a:t>
            </a:r>
            <a:r>
              <a:rPr lang="da-DK" sz="1600" dirty="0"/>
              <a:t> </a:t>
            </a:r>
            <a:r>
              <a:rPr lang="da-DK" sz="1600" dirty="0">
                <a:hlinkClick r:id="rId3"/>
              </a:rPr>
              <a:t>https://course-evaluations.berkeley.edu</a:t>
            </a:r>
            <a:r>
              <a:rPr lang="da-DK" sz="1600" dirty="0"/>
              <a:t> </a:t>
            </a:r>
            <a:endParaRPr lang="en-US" sz="1600" dirty="0"/>
          </a:p>
          <a:p>
            <a:pPr lvl="1"/>
            <a:r>
              <a:rPr lang="en-US" sz="1600" dirty="0"/>
              <a:t>Guidance on Project 4 Presentations</a:t>
            </a:r>
          </a:p>
          <a:p>
            <a:pPr lvl="1"/>
            <a:r>
              <a:rPr lang="en-US" sz="1600" dirty="0"/>
              <a:t>Project 3, Part 6 </a:t>
            </a:r>
            <a:r>
              <a:rPr lang="en-US" sz="1600"/>
              <a:t>– GMM </a:t>
            </a:r>
            <a:r>
              <a:rPr lang="en-US" sz="1600" dirty="0"/>
              <a:t>P</a:t>
            </a:r>
            <a:r>
              <a:rPr lang="en-US" sz="1600"/>
              <a:t>arameters</a:t>
            </a:r>
            <a:endParaRPr lang="en-US" sz="1600" dirty="0"/>
          </a:p>
          <a:p>
            <a:r>
              <a:rPr lang="en-US" sz="1800" dirty="0"/>
              <a:t>Q&amp;A</a:t>
            </a:r>
          </a:p>
          <a:p>
            <a:pPr marL="118872" indent="0">
              <a:buNone/>
            </a:pPr>
            <a:endParaRPr lang="en-US" sz="1800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Collaborative Filtering </a:t>
            </a:r>
            <a:r>
              <a:rPr lang="en-US" sz="1200" i="1" dirty="0"/>
              <a:t>Lesson – Collaborative Filtering.html</a:t>
            </a:r>
          </a:p>
          <a:p>
            <a:pPr lvl="1"/>
            <a:r>
              <a:rPr lang="en-US" sz="1600" dirty="0"/>
              <a:t>Time Series </a:t>
            </a:r>
            <a:r>
              <a:rPr lang="en-US" sz="1200" i="1" dirty="0"/>
              <a:t>Lesson – Time Series.html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800" dirty="0"/>
              <a:t>Readings</a:t>
            </a:r>
          </a:p>
          <a:p>
            <a:pPr lvl="1"/>
            <a:r>
              <a:rPr lang="en-US" sz="1400" dirty="0"/>
              <a:t>Collaborative Filtering with Temporal Dynamics (</a:t>
            </a:r>
            <a:r>
              <a:rPr lang="en-US" sz="1400" dirty="0" err="1"/>
              <a:t>Koren</a:t>
            </a:r>
            <a:r>
              <a:rPr lang="en-US" sz="1400" dirty="0"/>
              <a:t>)</a:t>
            </a:r>
          </a:p>
          <a:p>
            <a:pPr lvl="2"/>
            <a:r>
              <a:rPr lang="en-US" sz="1200" dirty="0"/>
              <a:t>Neighborhood approach, Latent factor approach</a:t>
            </a:r>
          </a:p>
          <a:p>
            <a:pPr lvl="2"/>
            <a:r>
              <a:rPr lang="en-US" sz="1200" dirty="0"/>
              <a:t>How to account for abruptly and gradually changing preferences?</a:t>
            </a:r>
          </a:p>
          <a:p>
            <a:pPr lvl="1"/>
            <a:r>
              <a:rPr lang="en-US" sz="1400" dirty="0"/>
              <a:t>The Netflix Recommender System (Gomez-Uribe, Hunt)</a:t>
            </a:r>
          </a:p>
          <a:p>
            <a:pPr lvl="2"/>
            <a:r>
              <a:rPr lang="en-US" sz="1200" dirty="0"/>
              <a:t>Several algorithms, what to account for?</a:t>
            </a:r>
          </a:p>
          <a:p>
            <a:pPr lvl="2"/>
            <a:r>
              <a:rPr lang="en-US" sz="1200" dirty="0"/>
              <a:t>A/B testing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sz="1800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C91A-FADF-4B81-84A9-EE479759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on Project 4 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D387-7DB9-421E-992D-006DC9B4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lvl="1"/>
            <a:r>
              <a:rPr lang="en-US" dirty="0"/>
              <a:t>10-15 minutes</a:t>
            </a:r>
          </a:p>
          <a:p>
            <a:pPr lvl="1"/>
            <a:r>
              <a:rPr lang="en-US" dirty="0"/>
              <a:t>5-10 slides</a:t>
            </a:r>
          </a:p>
          <a:p>
            <a:pPr lvl="1"/>
            <a:r>
              <a:rPr lang="en-US" dirty="0"/>
              <a:t>All team members talk</a:t>
            </a:r>
          </a:p>
          <a:p>
            <a:endParaRPr lang="en-US" dirty="0"/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Data cleansing/preparation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Descriptions of models – anything unique/special about </a:t>
            </a:r>
            <a:r>
              <a:rPr lang="en-US"/>
              <a:t>your modeling methods?</a:t>
            </a:r>
            <a:endParaRPr lang="en-US" dirty="0"/>
          </a:p>
          <a:p>
            <a:pPr lvl="1"/>
            <a:r>
              <a:rPr lang="en-US" dirty="0"/>
              <a:t>Evaluation of model performance</a:t>
            </a:r>
          </a:p>
          <a:p>
            <a:pPr lvl="1"/>
            <a:r>
              <a:rPr lang="en-US" dirty="0"/>
              <a:t>Implications of your results to business or public policy or some other application</a:t>
            </a:r>
          </a:p>
          <a:p>
            <a:pPr lvl="1"/>
            <a:r>
              <a:rPr lang="en-US" dirty="0"/>
              <a:t>Reflection on what did and didn’t work well, what was easy and what was challenging</a:t>
            </a:r>
          </a:p>
          <a:p>
            <a:pPr lvl="1"/>
            <a:r>
              <a:rPr lang="en-US" dirty="0"/>
              <a:t>Be prepared to take a few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FD87-3A16-4ED8-9BBC-06F20BD7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C0E74-68E4-4ACA-804C-5C1DA476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74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50946</TotalTime>
  <Words>246</Words>
  <Application>Microsoft Office PowerPoint</Application>
  <PresentationFormat>Widescreen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Calendar</vt:lpstr>
      <vt:lpstr>Agenda</vt:lpstr>
      <vt:lpstr>Guidance on Project 4 Presentations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1835</cp:revision>
  <cp:lastPrinted>2019-09-06T22:37:45Z</cp:lastPrinted>
  <dcterms:created xsi:type="dcterms:W3CDTF">2008-06-20T03:39:20Z</dcterms:created>
  <dcterms:modified xsi:type="dcterms:W3CDTF">2019-12-06T01:15:14Z</dcterms:modified>
</cp:coreProperties>
</file>