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5"/>
  </p:notesMasterIdLst>
  <p:handoutMasterIdLst>
    <p:handoutMasterId r:id="rId6"/>
  </p:handoutMasterIdLst>
  <p:sldIdLst>
    <p:sldId id="834" r:id="rId2"/>
    <p:sldId id="866" r:id="rId3"/>
    <p:sldId id="856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262626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498" autoAdjust="0"/>
  </p:normalViewPr>
  <p:slideViewPr>
    <p:cSldViewPr>
      <p:cViewPr varScale="1">
        <p:scale>
          <a:sx n="78" d="100"/>
          <a:sy n="78" d="100"/>
        </p:scale>
        <p:origin x="7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Huntsinger" userId="e41c737d3ca715fb" providerId="LiveId" clId="{AE7626D6-609A-4AB0-801E-D70A784D4860}"/>
    <pc:docChg chg="custSel modSld sldOrd">
      <pc:chgData name="Richard Huntsinger" userId="e41c737d3ca715fb" providerId="LiveId" clId="{AE7626D6-609A-4AB0-801E-D70A784D4860}" dt="2019-11-08T22:48:17.868" v="366" actId="6549"/>
      <pc:docMkLst>
        <pc:docMk/>
      </pc:docMkLst>
      <pc:sldChg chg="modSp">
        <pc:chgData name="Richard Huntsinger" userId="e41c737d3ca715fb" providerId="LiveId" clId="{AE7626D6-609A-4AB0-801E-D70A784D4860}" dt="2019-11-08T22:48:17.868" v="366" actId="6549"/>
        <pc:sldMkLst>
          <pc:docMk/>
          <pc:sldMk cId="771186898" sldId="856"/>
        </pc:sldMkLst>
        <pc:spChg chg="mod">
          <ac:chgData name="Richard Huntsinger" userId="e41c737d3ca715fb" providerId="LiveId" clId="{AE7626D6-609A-4AB0-801E-D70A784D4860}" dt="2019-11-08T22:48:17.868" v="366" actId="6549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 ord">
        <pc:chgData name="Richard Huntsinger" userId="e41c737d3ca715fb" providerId="LiveId" clId="{AE7626D6-609A-4AB0-801E-D70A784D4860}" dt="2019-11-08T17:58:02.974" v="364"/>
        <pc:sldMkLst>
          <pc:docMk/>
          <pc:sldMk cId="3191892241" sldId="866"/>
        </pc:sldMkLst>
        <pc:picChg chg="mod">
          <ac:chgData name="Richard Huntsinger" userId="e41c737d3ca715fb" providerId="LiveId" clId="{AE7626D6-609A-4AB0-801E-D70A784D4860}" dt="2019-11-07T23:03:54.768" v="6" actId="1036"/>
          <ac:picMkLst>
            <pc:docMk/>
            <pc:sldMk cId="3191892241" sldId="866"/>
            <ac:picMk id="5" creationId="{0450DEBA-655E-43DA-BA6C-01A78E3B687A}"/>
          </ac:picMkLst>
        </pc:picChg>
        <pc:picChg chg="del">
          <ac:chgData name="Richard Huntsinger" userId="e41c737d3ca715fb" providerId="LiveId" clId="{AE7626D6-609A-4AB0-801E-D70A784D4860}" dt="2019-11-07T23:03:25.988" v="0" actId="478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" userId="e41c737d3ca715fb" providerId="LiveId" clId="{50E637E4-E08B-4134-95E4-9E2491D3167B}"/>
  </pc:docChgLst>
  <pc:docChgLst>
    <pc:chgData name="Richard Huntsinger" userId="e41c737d3ca715fb" providerId="LiveId" clId="{5866D7ED-C7CD-4C7C-80D9-E83189562668}"/>
    <pc:docChg chg="undo custSel addSld delSld modSld sldOrd modNotesMaster modHandout">
      <pc:chgData name="Richard Huntsinger" userId="e41c737d3ca715fb" providerId="LiveId" clId="{5866D7ED-C7CD-4C7C-80D9-E83189562668}" dt="2019-09-06T22:53:49.071" v="3796" actId="20577"/>
      <pc:docMkLst>
        <pc:docMk/>
      </pc:docMkLst>
      <pc:sldChg chg="modSp add">
        <pc:chgData name="Richard Huntsinger" userId="e41c737d3ca715fb" providerId="LiveId" clId="{5866D7ED-C7CD-4C7C-80D9-E83189562668}" dt="2019-09-05T23:49:36.906" v="2305"/>
        <pc:sldMkLst>
          <pc:docMk/>
          <pc:sldMk cId="1449585542" sldId="630"/>
        </pc:sldMkLst>
        <pc:spChg chg="mod">
          <ac:chgData name="Richard Huntsinger" userId="e41c737d3ca715fb" providerId="LiveId" clId="{5866D7ED-C7CD-4C7C-80D9-E83189562668}" dt="2019-09-05T23:48:27.777" v="2302" actId="5793"/>
          <ac:spMkLst>
            <pc:docMk/>
            <pc:sldMk cId="1449585542" sldId="630"/>
            <ac:spMk id="2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7:55.585" v="2275" actId="20577"/>
          <ac:spMkLst>
            <pc:docMk/>
            <pc:sldMk cId="1449585542" sldId="630"/>
            <ac:spMk id="3" creationId="{00000000-0000-0000-0000-000000000000}"/>
          </ac:spMkLst>
        </pc:spChg>
        <pc:spChg chg="mod">
          <ac:chgData name="Richard Huntsinger" userId="e41c737d3ca715fb" providerId="LiveId" clId="{5866D7ED-C7CD-4C7C-80D9-E83189562668}" dt="2019-09-05T23:49:36.906" v="2305"/>
          <ac:spMkLst>
            <pc:docMk/>
            <pc:sldMk cId="1449585542" sldId="630"/>
            <ac:spMk id="4" creationId="{00000000-0000-0000-0000-000000000000}"/>
          </ac:spMkLst>
        </pc:spChg>
      </pc:sldChg>
      <pc:sldChg chg="addSp delSp modSp add del">
        <pc:chgData name="Richard Huntsinger" userId="e41c737d3ca715fb" providerId="LiveId" clId="{5866D7ED-C7CD-4C7C-80D9-E83189562668}" dt="2019-09-05T23:35:37.061" v="2153" actId="2696"/>
        <pc:sldMkLst>
          <pc:docMk/>
          <pc:sldMk cId="3789231666" sldId="648"/>
        </pc:sldMkLst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8" creationId="{0C90DDB1-882C-4730-82B9-D14A4E7ADD55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9" creationId="{30893FBC-028D-4BB5-9A8B-ADFD1244D256}"/>
          </ac:spMkLst>
        </pc:spChg>
        <pc:spChg chg="add del mod">
          <ac:chgData name="Richard Huntsinger" userId="e41c737d3ca715fb" providerId="LiveId" clId="{5866D7ED-C7CD-4C7C-80D9-E83189562668}" dt="2019-09-05T23:34:04.174" v="2100"/>
          <ac:spMkLst>
            <pc:docMk/>
            <pc:sldMk cId="3789231666" sldId="648"/>
            <ac:spMk id="10" creationId="{4651B847-1925-483D-847E-08FA2638F50B}"/>
          </ac:spMkLst>
        </pc:spChg>
      </pc:sldChg>
      <pc:sldChg chg="add del">
        <pc:chgData name="Richard Huntsinger" userId="e41c737d3ca715fb" providerId="LiveId" clId="{5866D7ED-C7CD-4C7C-80D9-E83189562668}" dt="2019-09-05T23:45:58.855" v="2207" actId="2696"/>
        <pc:sldMkLst>
          <pc:docMk/>
          <pc:sldMk cId="735582662" sldId="692"/>
        </pc:sldMkLst>
      </pc:sldChg>
      <pc:sldChg chg="modNotes">
        <pc:chgData name="Richard Huntsinger" userId="e41c737d3ca715fb" providerId="LiveId" clId="{5866D7ED-C7CD-4C7C-80D9-E83189562668}" dt="2019-09-06T22:37:45.124" v="3717"/>
        <pc:sldMkLst>
          <pc:docMk/>
          <pc:sldMk cId="3166092685" sldId="834"/>
        </pc:sldMkLst>
      </pc:sldChg>
      <pc:sldChg chg="del">
        <pc:chgData name="Richard Huntsinger" userId="e41c737d3ca715fb" providerId="LiveId" clId="{5866D7ED-C7CD-4C7C-80D9-E83189562668}" dt="2019-09-05T22:58:59.668" v="1769" actId="2696"/>
        <pc:sldMkLst>
          <pc:docMk/>
          <pc:sldMk cId="925330682" sldId="841"/>
        </pc:sldMkLst>
      </pc:sldChg>
      <pc:sldChg chg="addSp modSp ord">
        <pc:chgData name="Richard Huntsinger" userId="e41c737d3ca715fb" providerId="LiveId" clId="{5866D7ED-C7CD-4C7C-80D9-E83189562668}" dt="2019-09-06T20:45:54.578" v="3481" actId="20577"/>
        <pc:sldMkLst>
          <pc:docMk/>
          <pc:sldMk cId="489081993" sldId="842"/>
        </pc:sldMkLst>
        <pc:spChg chg="mod">
          <ac:chgData name="Richard Huntsinger" userId="e41c737d3ca715fb" providerId="LiveId" clId="{5866D7ED-C7CD-4C7C-80D9-E83189562668}" dt="2019-09-06T20:45:54.578" v="3481" actId="20577"/>
          <ac:spMkLst>
            <pc:docMk/>
            <pc:sldMk cId="489081993" sldId="842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29.619" v="533" actId="20577"/>
          <ac:spMkLst>
            <pc:docMk/>
            <pc:sldMk cId="489081993" sldId="842"/>
            <ac:spMk id="6" creationId="{1042DE88-0120-462A-B299-C9DDC753E6F4}"/>
          </ac:spMkLst>
        </pc:spChg>
        <pc:spChg chg="add mod">
          <ac:chgData name="Richard Huntsinger" userId="e41c737d3ca715fb" providerId="LiveId" clId="{5866D7ED-C7CD-4C7C-80D9-E83189562668}" dt="2019-09-05T20:43:11.661" v="529" actId="242"/>
          <ac:spMkLst>
            <pc:docMk/>
            <pc:sldMk cId="489081993" sldId="842"/>
            <ac:spMk id="7" creationId="{939B1008-6BA7-4FEB-9F98-A8BD971E685C}"/>
          </ac:spMkLst>
        </pc:spChg>
        <pc:spChg chg="add mod">
          <ac:chgData name="Richard Huntsinger" userId="e41c737d3ca715fb" providerId="LiveId" clId="{5866D7ED-C7CD-4C7C-80D9-E83189562668}" dt="2019-09-06T00:20:06.127" v="2924" actId="20577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5866D7ED-C7CD-4C7C-80D9-E83189562668}" dt="2019-09-06T22:05:22.288" v="3574" actId="1036"/>
        <pc:sldMkLst>
          <pc:docMk/>
          <pc:sldMk cId="3598635338" sldId="843"/>
        </pc:sldMkLst>
        <pc:picChg chg="add mod">
          <ac:chgData name="Richard Huntsinger" userId="e41c737d3ca715fb" providerId="LiveId" clId="{5866D7ED-C7CD-4C7C-80D9-E83189562668}" dt="2019-09-06T22:05:22.288" v="3574" actId="1036"/>
          <ac:picMkLst>
            <pc:docMk/>
            <pc:sldMk cId="3598635338" sldId="843"/>
            <ac:picMk id="4" creationId="{CB7BC5E9-E18E-4706-BF46-0BCE0385A2B4}"/>
          </ac:picMkLst>
        </pc:picChg>
        <pc:picChg chg="add mod">
          <ac:chgData name="Richard Huntsinger" userId="e41c737d3ca715fb" providerId="LiveId" clId="{5866D7ED-C7CD-4C7C-80D9-E83189562668}" dt="2019-09-06T22:05:04.391" v="3571" actId="1038"/>
          <ac:picMkLst>
            <pc:docMk/>
            <pc:sldMk cId="3598635338" sldId="843"/>
            <ac:picMk id="8" creationId="{071FD6A5-B786-4D78-B00E-371B65032D31}"/>
          </ac:picMkLst>
        </pc:picChg>
        <pc:picChg chg="del">
          <ac:chgData name="Richard Huntsinger" userId="e41c737d3ca715fb" providerId="LiveId" clId="{5866D7ED-C7CD-4C7C-80D9-E83189562668}" dt="2019-09-06T22:04:22.755" v="3482" actId="478"/>
          <ac:picMkLst>
            <pc:docMk/>
            <pc:sldMk cId="3598635338" sldId="843"/>
            <ac:picMk id="9" creationId="{A7EAEBE9-7245-4CCC-9AB8-30A8E1BCFC69}"/>
          </ac:picMkLst>
        </pc:picChg>
        <pc:picChg chg="del">
          <ac:chgData name="Richard Huntsinger" userId="e41c737d3ca715fb" providerId="LiveId" clId="{5866D7ED-C7CD-4C7C-80D9-E83189562668}" dt="2019-09-06T22:04:48.864" v="3527" actId="478"/>
          <ac:picMkLst>
            <pc:docMk/>
            <pc:sldMk cId="3598635338" sldId="843"/>
            <ac:picMk id="11" creationId="{36A56D2A-DA1E-4F33-A037-9EF05CE702C3}"/>
          </ac:picMkLst>
        </pc:picChg>
      </pc:sldChg>
      <pc:sldChg chg="del">
        <pc:chgData name="Richard Huntsinger" userId="e41c737d3ca715fb" providerId="LiveId" clId="{5866D7ED-C7CD-4C7C-80D9-E83189562668}" dt="2019-09-05T23:30:47.010" v="2031" actId="2696"/>
        <pc:sldMkLst>
          <pc:docMk/>
          <pc:sldMk cId="1284271137" sldId="845"/>
        </pc:sldMkLst>
      </pc:sldChg>
      <pc:sldChg chg="add del ord">
        <pc:chgData name="Richard Huntsinger" userId="e41c737d3ca715fb" providerId="LiveId" clId="{5866D7ED-C7CD-4C7C-80D9-E83189562668}" dt="2019-09-06T00:14:15.451" v="2670"/>
        <pc:sldMkLst>
          <pc:docMk/>
          <pc:sldMk cId="409182826" sldId="846"/>
        </pc:sldMkLst>
      </pc:sldChg>
      <pc:sldChg chg="del">
        <pc:chgData name="Richard Huntsinger" userId="e41c737d3ca715fb" providerId="LiveId" clId="{5866D7ED-C7CD-4C7C-80D9-E83189562668}" dt="2019-09-01T22:29:23.140" v="0" actId="2696"/>
        <pc:sldMkLst>
          <pc:docMk/>
          <pc:sldMk cId="1408831755" sldId="847"/>
        </pc:sldMkLst>
      </pc:sldChg>
      <pc:sldChg chg="del">
        <pc:chgData name="Richard Huntsinger" userId="e41c737d3ca715fb" providerId="LiveId" clId="{5866D7ED-C7CD-4C7C-80D9-E83189562668}" dt="2019-09-01T22:29:24.195" v="1" actId="2696"/>
        <pc:sldMkLst>
          <pc:docMk/>
          <pc:sldMk cId="2347395469" sldId="848"/>
        </pc:sldMkLst>
      </pc:sldChg>
      <pc:sldChg chg="modSp del ord">
        <pc:chgData name="Richard Huntsinger" userId="e41c737d3ca715fb" providerId="LiveId" clId="{5866D7ED-C7CD-4C7C-80D9-E83189562668}" dt="2019-09-06T00:12:01.882" v="2667" actId="2696"/>
        <pc:sldMkLst>
          <pc:docMk/>
          <pc:sldMk cId="4036319563" sldId="849"/>
        </pc:sldMkLst>
        <pc:spChg chg="mod">
          <ac:chgData name="Richard Huntsinger" userId="e41c737d3ca715fb" providerId="LiveId" clId="{5866D7ED-C7CD-4C7C-80D9-E83189562668}" dt="2019-09-05T20:37:13.509" v="371" actId="6549"/>
          <ac:spMkLst>
            <pc:docMk/>
            <pc:sldMk cId="4036319563" sldId="849"/>
            <ac:spMk id="3" creationId="{D4FB7CF6-D953-4AAA-AB46-D0E569DC12AF}"/>
          </ac:spMkLst>
        </pc:spChg>
      </pc:sldChg>
      <pc:sldChg chg="modSp ord">
        <pc:chgData name="Richard Huntsinger" userId="e41c737d3ca715fb" providerId="LiveId" clId="{5866D7ED-C7CD-4C7C-80D9-E83189562668}" dt="2019-09-06T00:18:13.164" v="2847" actId="20577"/>
        <pc:sldMkLst>
          <pc:docMk/>
          <pc:sldMk cId="3640993598" sldId="850"/>
        </pc:sldMkLst>
        <pc:spChg chg="mod">
          <ac:chgData name="Richard Huntsinger" userId="e41c737d3ca715fb" providerId="LiveId" clId="{5866D7ED-C7CD-4C7C-80D9-E83189562668}" dt="2019-09-05T20:27:25.025" v="35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5866D7ED-C7CD-4C7C-80D9-E83189562668}" dt="2019-09-06T00:18:13.164" v="2847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delSp modSp">
        <pc:chgData name="Richard Huntsinger" userId="e41c737d3ca715fb" providerId="LiveId" clId="{5866D7ED-C7CD-4C7C-80D9-E83189562668}" dt="2019-09-06T22:06:05.035" v="3603" actId="1037"/>
        <pc:sldMkLst>
          <pc:docMk/>
          <pc:sldMk cId="2360743335" sldId="851"/>
        </pc:sldMkLst>
        <pc:picChg chg="del">
          <ac:chgData name="Richard Huntsinger" userId="e41c737d3ca715fb" providerId="LiveId" clId="{5866D7ED-C7CD-4C7C-80D9-E83189562668}" dt="2019-09-06T22:05:35.548" v="3575" actId="478"/>
          <ac:picMkLst>
            <pc:docMk/>
            <pc:sldMk cId="2360743335" sldId="851"/>
            <ac:picMk id="6" creationId="{5C783724-8171-4041-8CF4-B05C75516A18}"/>
          </ac:picMkLst>
        </pc:picChg>
        <pc:picChg chg="add mod">
          <ac:chgData name="Richard Huntsinger" userId="e41c737d3ca715fb" providerId="LiveId" clId="{5866D7ED-C7CD-4C7C-80D9-E83189562668}" dt="2019-09-06T22:06:05.035" v="3603" actId="1037"/>
          <ac:picMkLst>
            <pc:docMk/>
            <pc:sldMk cId="2360743335" sldId="851"/>
            <ac:picMk id="8" creationId="{17747643-F62C-4FAD-9277-E0B35FEF7481}"/>
          </ac:picMkLst>
        </pc:picChg>
      </pc:sldChg>
      <pc:sldChg chg="addSp delSp modSp">
        <pc:chgData name="Richard Huntsinger" userId="e41c737d3ca715fb" providerId="LiveId" clId="{5866D7ED-C7CD-4C7C-80D9-E83189562668}" dt="2019-09-06T22:20:50.149" v="3708" actId="1036"/>
        <pc:sldMkLst>
          <pc:docMk/>
          <pc:sldMk cId="4122033259" sldId="853"/>
        </pc:sldMkLst>
        <pc:picChg chg="del">
          <ac:chgData name="Richard Huntsinger" userId="e41c737d3ca715fb" providerId="LiveId" clId="{5866D7ED-C7CD-4C7C-80D9-E83189562668}" dt="2019-09-06T22:20:14.575" v="3604" actId="478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5866D7ED-C7CD-4C7C-80D9-E83189562668}" dt="2019-09-06T22:20:50.149" v="3708" actId="1036"/>
          <ac:picMkLst>
            <pc:docMk/>
            <pc:sldMk cId="4122033259" sldId="853"/>
            <ac:picMk id="7" creationId="{C74FD657-10F0-4FF9-9303-F483B0D41DE1}"/>
          </ac:picMkLst>
        </pc:picChg>
        <pc:picChg chg="del">
          <ac:chgData name="Richard Huntsinger" userId="e41c737d3ca715fb" providerId="LiveId" clId="{5866D7ED-C7CD-4C7C-80D9-E83189562668}" dt="2019-09-06T22:20:29.902" v="3647" actId="478"/>
          <ac:picMkLst>
            <pc:docMk/>
            <pc:sldMk cId="4122033259" sldId="853"/>
            <ac:picMk id="8" creationId="{FA85C140-B491-4F7A-BB25-B20375DB32C4}"/>
          </ac:picMkLst>
        </pc:picChg>
        <pc:picChg chg="add mod">
          <ac:chgData name="Richard Huntsinger" userId="e41c737d3ca715fb" providerId="LiveId" clId="{5866D7ED-C7CD-4C7C-80D9-E83189562668}" dt="2019-09-06T22:20:41.930" v="3705" actId="1037"/>
          <ac:picMkLst>
            <pc:docMk/>
            <pc:sldMk cId="4122033259" sldId="853"/>
            <ac:picMk id="10" creationId="{FA88EE8F-C97D-436F-A090-780FB9A38280}"/>
          </ac:picMkLst>
        </pc:picChg>
      </pc:sldChg>
      <pc:sldChg chg="addSp delSp modSp">
        <pc:chgData name="Richard Huntsinger" userId="e41c737d3ca715fb" providerId="LiveId" clId="{5866D7ED-C7CD-4C7C-80D9-E83189562668}" dt="2019-09-06T22:21:11.865" v="3712" actId="1036"/>
        <pc:sldMkLst>
          <pc:docMk/>
          <pc:sldMk cId="4055592776" sldId="854"/>
        </pc:sldMkLst>
        <pc:picChg chg="add mod">
          <ac:chgData name="Richard Huntsinger" userId="e41c737d3ca715fb" providerId="LiveId" clId="{5866D7ED-C7CD-4C7C-80D9-E83189562668}" dt="2019-09-06T22:21:11.865" v="3712" actId="1036"/>
          <ac:picMkLst>
            <pc:docMk/>
            <pc:sldMk cId="4055592776" sldId="854"/>
            <ac:picMk id="6" creationId="{3E3055D3-7036-4281-9050-86FAC245CC61}"/>
          </ac:picMkLst>
        </pc:picChg>
        <pc:picChg chg="del">
          <ac:chgData name="Richard Huntsinger" userId="e41c737d3ca715fb" providerId="LiveId" clId="{5866D7ED-C7CD-4C7C-80D9-E83189562668}" dt="2019-09-06T22:20:57.959" v="3709" actId="478"/>
          <ac:picMkLst>
            <pc:docMk/>
            <pc:sldMk cId="4055592776" sldId="854"/>
            <ac:picMk id="10" creationId="{08D05448-4583-40E2-90D5-8AF8C41E373F}"/>
          </ac:picMkLst>
        </pc:picChg>
      </pc:sldChg>
      <pc:sldChg chg="modSp add del">
        <pc:chgData name="Richard Huntsinger" userId="e41c737d3ca715fb" providerId="LiveId" clId="{5866D7ED-C7CD-4C7C-80D9-E83189562668}" dt="2019-09-05T20:41:09.609" v="485" actId="2696"/>
        <pc:sldMkLst>
          <pc:docMk/>
          <pc:sldMk cId="1611855799" sldId="855"/>
        </pc:sldMkLst>
        <pc:spChg chg="mod">
          <ac:chgData name="Richard Huntsinger" userId="e41c737d3ca715fb" providerId="LiveId" clId="{5866D7ED-C7CD-4C7C-80D9-E83189562668}" dt="2019-09-01T23:09:01.870" v="348" actId="20577"/>
          <ac:spMkLst>
            <pc:docMk/>
            <pc:sldMk cId="1611855799" sldId="855"/>
            <ac:spMk id="3" creationId="{E751578A-6E69-412D-8913-C3355E96E647}"/>
          </ac:spMkLst>
        </pc:spChg>
      </pc:sldChg>
      <pc:sldChg chg="modSp add modNotesTx">
        <pc:chgData name="Richard Huntsinger" userId="e41c737d3ca715fb" providerId="LiveId" clId="{5866D7ED-C7CD-4C7C-80D9-E83189562668}" dt="2019-09-06T22:53:49.071" v="3796" actId="20577"/>
        <pc:sldMkLst>
          <pc:docMk/>
          <pc:sldMk cId="771186898" sldId="856"/>
        </pc:sldMkLst>
        <pc:spChg chg="mod">
          <ac:chgData name="Richard Huntsinger" userId="e41c737d3ca715fb" providerId="LiveId" clId="{5866D7ED-C7CD-4C7C-80D9-E83189562668}" dt="2019-09-05T23:02:54.287" v="1853" actId="20577"/>
          <ac:spMkLst>
            <pc:docMk/>
            <pc:sldMk cId="771186898" sldId="856"/>
            <ac:spMk id="2" creationId="{1F34CF3F-061E-4818-BEEF-B69A23BBD0D0}"/>
          </ac:spMkLst>
        </pc:spChg>
        <pc:spChg chg="mod">
          <ac:chgData name="Richard Huntsinger" userId="e41c737d3ca715fb" providerId="LiveId" clId="{5866D7ED-C7CD-4C7C-80D9-E83189562668}" dt="2019-09-06T22:21:31.012" v="3716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addSp modSp add ord">
        <pc:chgData name="Richard Huntsinger" userId="e41c737d3ca715fb" providerId="LiveId" clId="{5866D7ED-C7CD-4C7C-80D9-E83189562668}" dt="2019-09-06T20:25:14.241" v="3475" actId="20577"/>
        <pc:sldMkLst>
          <pc:docMk/>
          <pc:sldMk cId="2982445594" sldId="857"/>
        </pc:sldMkLst>
        <pc:spChg chg="mod">
          <ac:chgData name="Richard Huntsinger" userId="e41c737d3ca715fb" providerId="LiveId" clId="{5866D7ED-C7CD-4C7C-80D9-E83189562668}" dt="2019-09-06T20:12:36.204" v="3352" actId="20577"/>
          <ac:spMkLst>
            <pc:docMk/>
            <pc:sldMk cId="2982445594" sldId="857"/>
            <ac:spMk id="3" creationId="{E751578A-6E69-412D-8913-C3355E96E647}"/>
          </ac:spMkLst>
        </pc:spChg>
        <pc:spChg chg="add mod">
          <ac:chgData name="Richard Huntsinger" userId="e41c737d3ca715fb" providerId="LiveId" clId="{5866D7ED-C7CD-4C7C-80D9-E83189562668}" dt="2019-09-05T20:43:43.680" v="534" actId="242"/>
          <ac:spMkLst>
            <pc:docMk/>
            <pc:sldMk cId="2982445594" sldId="857"/>
            <ac:spMk id="6" creationId="{93A67E1D-EDCE-4BF1-89D0-609E69049BBF}"/>
          </ac:spMkLst>
        </pc:spChg>
        <pc:spChg chg="add mod">
          <ac:chgData name="Richard Huntsinger" userId="e41c737d3ca715fb" providerId="LiveId" clId="{5866D7ED-C7CD-4C7C-80D9-E83189562668}" dt="2019-09-05T20:43:49.415" v="535" actId="242"/>
          <ac:spMkLst>
            <pc:docMk/>
            <pc:sldMk cId="2982445594" sldId="857"/>
            <ac:spMk id="7" creationId="{67EA39B2-BAE7-4EBE-84B0-E2E69CC490C6}"/>
          </ac:spMkLst>
        </pc:spChg>
        <pc:spChg chg="add mod">
          <ac:chgData name="Richard Huntsinger" userId="e41c737d3ca715fb" providerId="LiveId" clId="{5866D7ED-C7CD-4C7C-80D9-E83189562668}" dt="2019-09-06T20:25:14.241" v="3475" actId="20577"/>
          <ac:spMkLst>
            <pc:docMk/>
            <pc:sldMk cId="2982445594" sldId="857"/>
            <ac:spMk id="8" creationId="{00C0DB4E-F084-4759-8EB8-1CC7E76F5FF7}"/>
          </ac:spMkLst>
        </pc:spChg>
      </pc:sldChg>
      <pc:sldChg chg="addSp delSp modSp add ord">
        <pc:chgData name="Richard Huntsinger" userId="e41c737d3ca715fb" providerId="LiveId" clId="{5866D7ED-C7CD-4C7C-80D9-E83189562668}" dt="2019-09-06T17:21:05.368" v="2978" actId="1037"/>
        <pc:sldMkLst>
          <pc:docMk/>
          <pc:sldMk cId="1092026709" sldId="858"/>
        </pc:sldMkLst>
        <pc:spChg chg="mod">
          <ac:chgData name="Richard Huntsinger" userId="e41c737d3ca715fb" providerId="LiveId" clId="{5866D7ED-C7CD-4C7C-80D9-E83189562668}" dt="2019-09-05T20:49:08.282" v="720" actId="20577"/>
          <ac:spMkLst>
            <pc:docMk/>
            <pc:sldMk cId="1092026709" sldId="858"/>
            <ac:spMk id="2" creationId="{1C05561D-939B-4A1D-BCDD-0C60DF933253}"/>
          </ac:spMkLst>
        </pc:spChg>
        <pc:spChg chg="mod">
          <ac:chgData name="Richard Huntsinger" userId="e41c737d3ca715fb" providerId="LiveId" clId="{5866D7ED-C7CD-4C7C-80D9-E83189562668}" dt="2019-09-06T00:18:36.622" v="2848" actId="20577"/>
          <ac:spMkLst>
            <pc:docMk/>
            <pc:sldMk cId="1092026709" sldId="858"/>
            <ac:spMk id="3" creationId="{3DE30B54-6E38-49F9-84B1-BD81A8B8CC29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7" creationId="{BCD5D73D-D63F-4A38-8819-94B45CAB10B5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8" creationId="{A8DCC13A-1779-4164-AC7B-B90DBAB962A2}"/>
          </ac:spMkLst>
        </pc:spChg>
        <pc:spChg chg="add del">
          <ac:chgData name="Richard Huntsinger" userId="e41c737d3ca715fb" providerId="LiveId" clId="{5866D7ED-C7CD-4C7C-80D9-E83189562668}" dt="2019-09-05T20:58:56.017" v="877"/>
          <ac:spMkLst>
            <pc:docMk/>
            <pc:sldMk cId="1092026709" sldId="858"/>
            <ac:spMk id="9" creationId="{C96D9984-7AC6-4775-A128-2EA92DDF812A}"/>
          </ac:spMkLst>
        </pc:spChg>
        <pc:graphicFrameChg chg="add del">
          <ac:chgData name="Richard Huntsinger" userId="e41c737d3ca715fb" providerId="LiveId" clId="{5866D7ED-C7CD-4C7C-80D9-E83189562668}" dt="2019-09-05T20:58:56.017" v="877"/>
          <ac:graphicFrameMkLst>
            <pc:docMk/>
            <pc:sldMk cId="1092026709" sldId="858"/>
            <ac:graphicFrameMk id="6" creationId="{E4109396-BA64-428F-A893-4F329AFB1F4C}"/>
          </ac:graphicFrameMkLst>
        </pc:graphicFrameChg>
        <pc:picChg chg="add mod">
          <ac:chgData name="Richard Huntsinger" userId="e41c737d3ca715fb" providerId="LiveId" clId="{5866D7ED-C7CD-4C7C-80D9-E83189562668}" dt="2019-09-06T17:21:05.368" v="2978" actId="1037"/>
          <ac:picMkLst>
            <pc:docMk/>
            <pc:sldMk cId="1092026709" sldId="858"/>
            <ac:picMk id="10" creationId="{73FDC008-106F-4E8F-80CF-E8610BBA9988}"/>
          </ac:picMkLst>
        </pc:picChg>
      </pc:sldChg>
      <pc:sldChg chg="addSp delSp modSp add ord">
        <pc:chgData name="Richard Huntsinger" userId="e41c737d3ca715fb" providerId="LiveId" clId="{5866D7ED-C7CD-4C7C-80D9-E83189562668}" dt="2019-09-06T00:13:56.708" v="2669"/>
        <pc:sldMkLst>
          <pc:docMk/>
          <pc:sldMk cId="1149835185" sldId="859"/>
        </pc:sldMkLst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2" creationId="{21B32122-DA53-4711-AD2C-B6B6A0EED685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3" creationId="{2FCA1A40-7E76-4836-9EFB-7A25F21FA834}"/>
          </ac:spMkLst>
        </pc:spChg>
        <pc:spChg chg="del">
          <ac:chgData name="Richard Huntsinger" userId="e41c737d3ca715fb" providerId="LiveId" clId="{5866D7ED-C7CD-4C7C-80D9-E83189562668}" dt="2019-09-05T23:32:27.388" v="2098"/>
          <ac:spMkLst>
            <pc:docMk/>
            <pc:sldMk cId="1149835185" sldId="859"/>
            <ac:spMk id="4" creationId="{C17F2BA3-34E7-48FC-87F4-5C745BCAC786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7" creationId="{E548BCC2-BE6D-4556-9BED-785EF13116DE}"/>
          </ac:spMkLst>
        </pc:spChg>
        <pc:spChg chg="add del mod">
          <ac:chgData name="Richard Huntsinger" userId="e41c737d3ca715fb" providerId="LiveId" clId="{5866D7ED-C7CD-4C7C-80D9-E83189562668}" dt="2019-09-05T23:34:22.550" v="2101"/>
          <ac:spMkLst>
            <pc:docMk/>
            <pc:sldMk cId="1149835185" sldId="859"/>
            <ac:spMk id="8" creationId="{2027D0FA-D8EC-467B-A756-14F3EB6B7B41}"/>
          </ac:spMkLst>
        </pc:spChg>
        <pc:spChg chg="add mod">
          <ac:chgData name="Richard Huntsinger" userId="e41c737d3ca715fb" providerId="LiveId" clId="{5866D7ED-C7CD-4C7C-80D9-E83189562668}" dt="2019-09-05T23:34:55.785" v="2152" actId="20577"/>
          <ac:spMkLst>
            <pc:docMk/>
            <pc:sldMk cId="1149835185" sldId="859"/>
            <ac:spMk id="9" creationId="{4F8FAF4A-691C-45A3-A07A-ECA15B117B52}"/>
          </ac:spMkLst>
        </pc:spChg>
        <pc:spChg chg="add mod">
          <ac:chgData name="Richard Huntsinger" userId="e41c737d3ca715fb" providerId="LiveId" clId="{5866D7ED-C7CD-4C7C-80D9-E83189562668}" dt="2019-09-05T23:42:19.401" v="2200" actId="404"/>
          <ac:spMkLst>
            <pc:docMk/>
            <pc:sldMk cId="1149835185" sldId="859"/>
            <ac:spMk id="11" creationId="{0B97491F-9655-4987-8A19-686D841534B5}"/>
          </ac:spMkLst>
        </pc:spChg>
        <pc:picChg chg="add">
          <ac:chgData name="Richard Huntsinger" userId="e41c737d3ca715fb" providerId="LiveId" clId="{5866D7ED-C7CD-4C7C-80D9-E83189562668}" dt="2019-09-05T23:34:29.498" v="2102"/>
          <ac:picMkLst>
            <pc:docMk/>
            <pc:sldMk cId="1149835185" sldId="859"/>
            <ac:picMk id="10" creationId="{5F1D0DC3-A5B1-4A8E-A7CB-56354131181E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2970677983" sldId="860"/>
        </pc:sldMkLst>
        <pc:spChg chg="mod">
          <ac:chgData name="Richard Huntsinger" userId="e41c737d3ca715fb" providerId="LiveId" clId="{5866D7ED-C7CD-4C7C-80D9-E83189562668}" dt="2019-09-05T23:36:16.981" v="2156"/>
          <ac:spMkLst>
            <pc:docMk/>
            <pc:sldMk cId="2970677983" sldId="860"/>
            <ac:spMk id="2" creationId="{FE590324-0DAD-4E9D-AC41-B77C2DFB8E3B}"/>
          </ac:spMkLst>
        </pc:spChg>
        <pc:picChg chg="add">
          <ac:chgData name="Richard Huntsinger" userId="e41c737d3ca715fb" providerId="LiveId" clId="{5866D7ED-C7CD-4C7C-80D9-E83189562668}" dt="2019-09-05T23:35:49.704" v="2155"/>
          <ac:picMkLst>
            <pc:docMk/>
            <pc:sldMk cId="2970677983" sldId="860"/>
            <ac:picMk id="5" creationId="{5C21D39B-47C7-412B-A525-47A17CEB42F6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043822573" sldId="861"/>
        </pc:sldMkLst>
        <pc:spChg chg="mod">
          <ac:chgData name="Richard Huntsinger" userId="e41c737d3ca715fb" providerId="LiveId" clId="{5866D7ED-C7CD-4C7C-80D9-E83189562668}" dt="2019-09-05T23:38:18.943" v="2182" actId="6549"/>
          <ac:spMkLst>
            <pc:docMk/>
            <pc:sldMk cId="3043822573" sldId="861"/>
            <ac:spMk id="2" creationId="{F713AAB1-9241-4A33-934D-C0867455F6DE}"/>
          </ac:spMkLst>
        </pc:spChg>
        <pc:picChg chg="add">
          <ac:chgData name="Richard Huntsinger" userId="e41c737d3ca715fb" providerId="LiveId" clId="{5866D7ED-C7CD-4C7C-80D9-E83189562668}" dt="2019-09-05T23:38:56.430" v="2183"/>
          <ac:picMkLst>
            <pc:docMk/>
            <pc:sldMk cId="3043822573" sldId="861"/>
            <ac:picMk id="5" creationId="{9ABF10B0-EDA9-4CEE-B90D-D04F15600DCD}"/>
          </ac:picMkLst>
        </pc:picChg>
      </pc:sldChg>
      <pc:sldChg chg="addSp modSp add ord">
        <pc:chgData name="Richard Huntsinger" userId="e41c737d3ca715fb" providerId="LiveId" clId="{5866D7ED-C7CD-4C7C-80D9-E83189562668}" dt="2019-09-06T00:13:56.708" v="2669"/>
        <pc:sldMkLst>
          <pc:docMk/>
          <pc:sldMk cId="3648903386" sldId="862"/>
        </pc:sldMkLst>
        <pc:spChg chg="mod">
          <ac:chgData name="Richard Huntsinger" userId="e41c737d3ca715fb" providerId="LiveId" clId="{5866D7ED-C7CD-4C7C-80D9-E83189562668}" dt="2019-09-05T23:43:03.815" v="2202"/>
          <ac:spMkLst>
            <pc:docMk/>
            <pc:sldMk cId="3648903386" sldId="862"/>
            <ac:spMk id="2" creationId="{E1E9F296-8F5B-4AB2-A2BE-5576C1907BAE}"/>
          </ac:spMkLst>
        </pc:spChg>
        <pc:picChg chg="add">
          <ac:chgData name="Richard Huntsinger" userId="e41c737d3ca715fb" providerId="LiveId" clId="{5866D7ED-C7CD-4C7C-80D9-E83189562668}" dt="2019-09-05T23:43:12.463" v="2203"/>
          <ac:picMkLst>
            <pc:docMk/>
            <pc:sldMk cId="3648903386" sldId="862"/>
            <ac:picMk id="5" creationId="{B7DB210D-BF35-492A-A66E-CE2E70D97ED2}"/>
          </ac:picMkLst>
        </pc:picChg>
      </pc:sldChg>
      <pc:sldChg chg="addSp delSp modSp add del">
        <pc:chgData name="Richard Huntsinger" userId="e41c737d3ca715fb" providerId="LiveId" clId="{5866D7ED-C7CD-4C7C-80D9-E83189562668}" dt="2019-09-05T23:49:08.619" v="2304" actId="2696"/>
        <pc:sldMkLst>
          <pc:docMk/>
          <pc:sldMk cId="1269687244" sldId="863"/>
        </pc:sldMkLst>
        <pc:spChg chg="del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2" creationId="{A26FC72D-026C-464F-8531-E11C5B5294E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5" creationId="{D65A9A48-3773-47E7-9223-4FDA95763CBD}"/>
          </ac:spMkLst>
        </pc:spChg>
        <pc:spChg chg="add mod">
          <ac:chgData name="Richard Huntsinger" userId="e41c737d3ca715fb" providerId="LiveId" clId="{5866D7ED-C7CD-4C7C-80D9-E83189562668}" dt="2019-09-05T23:45:23.388" v="2205"/>
          <ac:spMkLst>
            <pc:docMk/>
            <pc:sldMk cId="1269687244" sldId="863"/>
            <ac:spMk id="6" creationId="{522235EF-AD0B-4AEF-8F51-0B76F75908C7}"/>
          </ac:spMkLst>
        </pc:spChg>
      </pc:sldChg>
      <pc:sldChg chg="addSp modSp add">
        <pc:chgData name="Richard Huntsinger" userId="e41c737d3ca715fb" providerId="LiveId" clId="{5866D7ED-C7CD-4C7C-80D9-E83189562668}" dt="2019-09-05T23:52:37.261" v="2381" actId="20577"/>
        <pc:sldMkLst>
          <pc:docMk/>
          <pc:sldMk cId="1705124027" sldId="863"/>
        </pc:sldMkLst>
        <pc:spChg chg="add mod">
          <ac:chgData name="Richard Huntsinger" userId="e41c737d3ca715fb" providerId="LiveId" clId="{5866D7ED-C7CD-4C7C-80D9-E83189562668}" dt="2019-09-05T23:52:37.261" v="2381" actId="20577"/>
          <ac:spMkLst>
            <pc:docMk/>
            <pc:sldMk cId="1705124027" sldId="863"/>
            <ac:spMk id="4" creationId="{6262AF6F-E9FD-468F-B4A1-4E3C521F4E76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6" creationId="{F820DB71-52CB-451B-84F8-D06A0906DC2F}"/>
          </ac:spMkLst>
        </pc:spChg>
        <pc:spChg chg="add mod">
          <ac:chgData name="Richard Huntsinger" userId="e41c737d3ca715fb" providerId="LiveId" clId="{5866D7ED-C7CD-4C7C-80D9-E83189562668}" dt="2019-09-05T23:51:01.282" v="2350" actId="14100"/>
          <ac:spMkLst>
            <pc:docMk/>
            <pc:sldMk cId="1705124027" sldId="863"/>
            <ac:spMk id="7" creationId="{74F35477-AE32-4FC2-87D2-1ACBD0C7CE9B}"/>
          </ac:spMkLst>
        </pc:spChg>
        <pc:spChg chg="add">
          <ac:chgData name="Richard Huntsinger" userId="e41c737d3ca715fb" providerId="LiveId" clId="{5866D7ED-C7CD-4C7C-80D9-E83189562668}" dt="2019-09-05T23:50:24.554" v="2309"/>
          <ac:spMkLst>
            <pc:docMk/>
            <pc:sldMk cId="1705124027" sldId="863"/>
            <ac:spMk id="8" creationId="{D730A2DA-972F-437E-96EE-7B3B6F6ABF4D}"/>
          </ac:spMkLst>
        </pc:spChg>
        <pc:spChg chg="add mod">
          <ac:chgData name="Richard Huntsinger" userId="e41c737d3ca715fb" providerId="LiveId" clId="{5866D7ED-C7CD-4C7C-80D9-E83189562668}" dt="2019-09-05T23:51:55.419" v="2364" actId="1038"/>
          <ac:spMkLst>
            <pc:docMk/>
            <pc:sldMk cId="1705124027" sldId="863"/>
            <ac:spMk id="9" creationId="{3C35A1B5-7512-4EFB-9314-BB463C20A950}"/>
          </ac:spMkLst>
        </pc:spChg>
        <pc:spChg chg="add mod">
          <ac:chgData name="Richard Huntsinger" userId="e41c737d3ca715fb" providerId="LiveId" clId="{5866D7ED-C7CD-4C7C-80D9-E83189562668}" dt="2019-09-05T23:50:37.991" v="2338" actId="20577"/>
          <ac:spMkLst>
            <pc:docMk/>
            <pc:sldMk cId="1705124027" sldId="863"/>
            <ac:spMk id="10" creationId="{F4E959C1-5799-48B6-919E-C897075E4DDA}"/>
          </ac:spMkLst>
        </pc:spChg>
        <pc:picChg chg="add">
          <ac:chgData name="Richard Huntsinger" userId="e41c737d3ca715fb" providerId="LiveId" clId="{5866D7ED-C7CD-4C7C-80D9-E83189562668}" dt="2019-09-05T23:50:24.554" v="2309"/>
          <ac:picMkLst>
            <pc:docMk/>
            <pc:sldMk cId="1705124027" sldId="863"/>
            <ac:picMk id="5" creationId="{E5CB9A41-D013-4081-A1CE-4D42D636C7B3}"/>
          </ac:picMkLst>
        </pc:picChg>
      </pc:sldChg>
      <pc:sldChg chg="addSp modSp add">
        <pc:chgData name="Richard Huntsinger" userId="e41c737d3ca715fb" providerId="LiveId" clId="{5866D7ED-C7CD-4C7C-80D9-E83189562668}" dt="2019-09-05T23:56:10.440" v="2485" actId="20577"/>
        <pc:sldMkLst>
          <pc:docMk/>
          <pc:sldMk cId="3167235692" sldId="864"/>
        </pc:sldMkLst>
        <pc:spChg chg="mod">
          <ac:chgData name="Richard Huntsinger" userId="e41c737d3ca715fb" providerId="LiveId" clId="{5866D7ED-C7CD-4C7C-80D9-E83189562668}" dt="2019-09-05T23:53:33.225" v="2399" actId="20577"/>
          <ac:spMkLst>
            <pc:docMk/>
            <pc:sldMk cId="3167235692" sldId="864"/>
            <ac:spMk id="2" creationId="{3FFE8AED-E000-4FBE-B001-A32D27A95F9E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6" creationId="{02E533BF-6C8D-4827-B21A-E5F3C87D7CA3}"/>
          </ac:spMkLst>
        </pc:spChg>
        <pc:spChg chg="add mod">
          <ac:chgData name="Richard Huntsinger" userId="e41c737d3ca715fb" providerId="LiveId" clId="{5866D7ED-C7CD-4C7C-80D9-E83189562668}" dt="2019-09-05T23:54:02.590" v="2445" actId="14100"/>
          <ac:spMkLst>
            <pc:docMk/>
            <pc:sldMk cId="3167235692" sldId="864"/>
            <ac:spMk id="7" creationId="{E26A7001-87EC-4158-8BA1-C70A7539351F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8" creationId="{2799A653-88B8-4D4F-B8CC-21BA5FADDA9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9" creationId="{E9D67EA7-11AB-45DE-8388-0D34D8699A5C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0" creationId="{B34D8F4C-C8D9-4813-93D5-A1B208FE74E5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1" creationId="{BCCF78B6-B025-42EA-A720-32377B3878F0}"/>
          </ac:spMkLst>
        </pc:spChg>
        <pc:spChg chg="add mod">
          <ac:chgData name="Richard Huntsinger" userId="e41c737d3ca715fb" providerId="LiveId" clId="{5866D7ED-C7CD-4C7C-80D9-E83189562668}" dt="2019-09-05T23:54:42.404" v="2475" actId="14100"/>
          <ac:spMkLst>
            <pc:docMk/>
            <pc:sldMk cId="3167235692" sldId="864"/>
            <ac:spMk id="12" creationId="{5B002231-4A1C-4CD6-92D2-E7F1CC99C412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3" creationId="{8D4EA070-FABF-4956-8F1F-CFBD47E5B363}"/>
          </ac:spMkLst>
        </pc:spChg>
        <pc:spChg chg="add">
          <ac:chgData name="Richard Huntsinger" userId="e41c737d3ca715fb" providerId="LiveId" clId="{5866D7ED-C7CD-4C7C-80D9-E83189562668}" dt="2019-09-05T23:53:25.687" v="2383"/>
          <ac:spMkLst>
            <pc:docMk/>
            <pc:sldMk cId="3167235692" sldId="864"/>
            <ac:spMk id="14" creationId="{7839DFC0-F9D3-46F1-83EA-9FF9E3FCD6B0}"/>
          </ac:spMkLst>
        </pc:spChg>
        <pc:spChg chg="add mod">
          <ac:chgData name="Richard Huntsinger" userId="e41c737d3ca715fb" providerId="LiveId" clId="{5866D7ED-C7CD-4C7C-80D9-E83189562668}" dt="2019-09-05T23:54:33.846" v="2474" actId="14100"/>
          <ac:spMkLst>
            <pc:docMk/>
            <pc:sldMk cId="3167235692" sldId="864"/>
            <ac:spMk id="15" creationId="{306D6AEC-B917-46DC-9CC9-F3A7D4D30A00}"/>
          </ac:spMkLst>
        </pc:spChg>
        <pc:spChg chg="add mod">
          <ac:chgData name="Richard Huntsinger" userId="e41c737d3ca715fb" providerId="LiveId" clId="{5866D7ED-C7CD-4C7C-80D9-E83189562668}" dt="2019-09-05T23:56:10.440" v="2485" actId="20577"/>
          <ac:spMkLst>
            <pc:docMk/>
            <pc:sldMk cId="3167235692" sldId="864"/>
            <ac:spMk id="16" creationId="{F1BEFD90-78AB-4389-A0E8-E5BD63761879}"/>
          </ac:spMkLst>
        </pc:spChg>
        <pc:picChg chg="add">
          <ac:chgData name="Richard Huntsinger" userId="e41c737d3ca715fb" providerId="LiveId" clId="{5866D7ED-C7CD-4C7C-80D9-E83189562668}" dt="2019-09-05T23:53:25.687" v="2383"/>
          <ac:picMkLst>
            <pc:docMk/>
            <pc:sldMk cId="3167235692" sldId="864"/>
            <ac:picMk id="5" creationId="{6F6752FF-7D07-4201-9275-4B62233CFBE1}"/>
          </ac:picMkLst>
        </pc:picChg>
      </pc:sldChg>
    </pc:docChg>
  </pc:docChgLst>
  <pc:docChgLst>
    <pc:chgData name="Richard Huntsinger" userId="e41c737d3ca715fb" providerId="LiveId" clId="{3BF6FD66-C4FB-4D6D-A69E-84F4545AAAAA}"/>
    <pc:docChg chg="undo custSel delSld modSld">
      <pc:chgData name="Richard Huntsinger" userId="e41c737d3ca715fb" providerId="LiveId" clId="{3BF6FD66-C4FB-4D6D-A69E-84F4545AAAAA}" dt="2019-09-27T22:31:27.337" v="1817" actId="27636"/>
      <pc:docMkLst>
        <pc:docMk/>
      </pc:docMkLst>
      <pc:sldChg chg="modSp">
        <pc:chgData name="Richard Huntsinger" userId="e41c737d3ca715fb" providerId="LiveId" clId="{3BF6FD66-C4FB-4D6D-A69E-84F4545AAAAA}" dt="2019-09-27T22:31:02.955" v="1813" actId="20577"/>
        <pc:sldMkLst>
          <pc:docMk/>
          <pc:sldMk cId="489081993" sldId="842"/>
        </pc:sldMkLst>
        <pc:spChg chg="mod">
          <ac:chgData name="Richard Huntsinger" userId="e41c737d3ca715fb" providerId="LiveId" clId="{3BF6FD66-C4FB-4D6D-A69E-84F4545AAAAA}" dt="2019-09-27T22:31:02.955" v="1813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BF6FD66-C4FB-4D6D-A69E-84F4545AAAAA}" dt="2019-09-27T22:20:36.825" v="1283" actId="6549"/>
        <pc:sldMkLst>
          <pc:docMk/>
          <pc:sldMk cId="3640993598" sldId="850"/>
        </pc:sldMkLst>
        <pc:spChg chg="mod">
          <ac:chgData name="Richard Huntsinger" userId="e41c737d3ca715fb" providerId="LiveId" clId="{3BF6FD66-C4FB-4D6D-A69E-84F4545AAAAA}" dt="2019-09-27T22:20:13.039" v="1234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3BF6FD66-C4FB-4D6D-A69E-84F4545AAAAA}" dt="2019-09-27T22:20:36.825" v="1283" actId="6549"/>
          <ac:spMkLst>
            <pc:docMk/>
            <pc:sldMk cId="3640993598" sldId="850"/>
            <ac:spMk id="3" creationId="{2F288A1D-02BC-44C8-935C-FC74D2AEECB2}"/>
          </ac:spMkLst>
        </pc:spChg>
      </pc:sldChg>
      <pc:sldChg chg="modSp">
        <pc:chgData name="Richard Huntsinger" userId="e41c737d3ca715fb" providerId="LiveId" clId="{3BF6FD66-C4FB-4D6D-A69E-84F4545AAAAA}" dt="2019-09-27T22:31:27.337" v="1817" actId="27636"/>
        <pc:sldMkLst>
          <pc:docMk/>
          <pc:sldMk cId="771186898" sldId="856"/>
        </pc:sldMkLst>
        <pc:spChg chg="mod">
          <ac:chgData name="Richard Huntsinger" userId="e41c737d3ca715fb" providerId="LiveId" clId="{3BF6FD66-C4FB-4D6D-A69E-84F4545AAAAA}" dt="2019-09-27T22:31:27.337" v="1817" actId="27636"/>
          <ac:spMkLst>
            <pc:docMk/>
            <pc:sldMk cId="771186898" sldId="856"/>
            <ac:spMk id="3" creationId="{766409B2-637F-40AE-8D2E-E655E6360C37}"/>
          </ac:spMkLst>
        </pc:spChg>
      </pc:sldChg>
      <pc:sldChg chg="modSp">
        <pc:chgData name="Richard Huntsinger" userId="e41c737d3ca715fb" providerId="LiveId" clId="{3BF6FD66-C4FB-4D6D-A69E-84F4545AAAAA}" dt="2019-09-27T22:25:40.279" v="1449" actId="5793"/>
        <pc:sldMkLst>
          <pc:docMk/>
          <pc:sldMk cId="2590699713" sldId="865"/>
        </pc:sldMkLst>
        <pc:spChg chg="mod">
          <ac:chgData name="Richard Huntsinger" userId="e41c737d3ca715fb" providerId="LiveId" clId="{3BF6FD66-C4FB-4D6D-A69E-84F4545AAAAA}" dt="2019-09-27T22:25:40.279" v="1449" actId="5793"/>
          <ac:spMkLst>
            <pc:docMk/>
            <pc:sldMk cId="2590699713" sldId="865"/>
            <ac:spMk id="3" creationId="{124B9710-F979-4E00-818D-89448E24A557}"/>
          </ac:spMkLst>
        </pc:spChg>
      </pc:sldChg>
      <pc:sldChg chg="addSp delSp modSp">
        <pc:chgData name="Richard Huntsinger" userId="e41c737d3ca715fb" providerId="LiveId" clId="{3BF6FD66-C4FB-4D6D-A69E-84F4545AAAAA}" dt="2019-09-27T22:22:28.718" v="1362" actId="20577"/>
        <pc:sldMkLst>
          <pc:docMk/>
          <pc:sldMk cId="3191892241" sldId="866"/>
        </pc:sldMkLst>
        <pc:spChg chg="add del mod">
          <ac:chgData name="Richard Huntsinger" userId="e41c737d3ca715fb" providerId="LiveId" clId="{3BF6FD66-C4FB-4D6D-A69E-84F4545AAAAA}" dt="2019-09-27T00:16:46.071" v="10"/>
          <ac:spMkLst>
            <pc:docMk/>
            <pc:sldMk cId="3191892241" sldId="866"/>
            <ac:spMk id="7" creationId="{7AB52F4D-4DE0-4F3F-B66A-A735A3115181}"/>
          </ac:spMkLst>
        </pc:spChg>
        <pc:spChg chg="add mod">
          <ac:chgData name="Richard Huntsinger" userId="e41c737d3ca715fb" providerId="LiveId" clId="{3BF6FD66-C4FB-4D6D-A69E-84F4545AAAAA}" dt="2019-09-27T00:21:28.626" v="222" actId="20577"/>
          <ac:spMkLst>
            <pc:docMk/>
            <pc:sldMk cId="3191892241" sldId="866"/>
            <ac:spMk id="8" creationId="{EBE0E9F4-8FF1-4C9A-8867-A7B5779C6FD6}"/>
          </ac:spMkLst>
        </pc:spChg>
        <pc:spChg chg="add mod">
          <ac:chgData name="Richard Huntsinger" userId="e41c737d3ca715fb" providerId="LiveId" clId="{3BF6FD66-C4FB-4D6D-A69E-84F4545AAAAA}" dt="2019-09-27T00:20:49.413" v="212" actId="14100"/>
          <ac:spMkLst>
            <pc:docMk/>
            <pc:sldMk cId="3191892241" sldId="866"/>
            <ac:spMk id="9" creationId="{F839F531-277B-4E72-BD44-D1D5E87D2B8D}"/>
          </ac:spMkLst>
        </pc:spChg>
        <pc:spChg chg="add mod">
          <ac:chgData name="Richard Huntsinger" userId="e41c737d3ca715fb" providerId="LiveId" clId="{3BF6FD66-C4FB-4D6D-A69E-84F4545AAAAA}" dt="2019-09-27T22:22:28.718" v="1362" actId="20577"/>
          <ac:spMkLst>
            <pc:docMk/>
            <pc:sldMk cId="3191892241" sldId="866"/>
            <ac:spMk id="10" creationId="{7680883E-877B-45D7-9C1A-5C651D14BF53}"/>
          </ac:spMkLst>
        </pc:spChg>
        <pc:picChg chg="mod">
          <ac:chgData name="Richard Huntsinger" userId="e41c737d3ca715fb" providerId="LiveId" clId="{3BF6FD66-C4FB-4D6D-A69E-84F4545AAAAA}" dt="2019-09-27T00:16:06.663" v="7" actId="1036"/>
          <ac:picMkLst>
            <pc:docMk/>
            <pc:sldMk cId="3191892241" sldId="866"/>
            <ac:picMk id="5" creationId="{0ECE0D69-6B42-4DE7-A806-B2BD523C99C4}"/>
          </ac:picMkLst>
        </pc:picChg>
        <pc:picChg chg="del">
          <ac:chgData name="Richard Huntsinger" userId="e41c737d3ca715fb" providerId="LiveId" clId="{3BF6FD66-C4FB-4D6D-A69E-84F4545AAAAA}" dt="2019-09-27T00:15:31.611" v="0" actId="478"/>
          <ac:picMkLst>
            <pc:docMk/>
            <pc:sldMk cId="3191892241" sldId="866"/>
            <ac:picMk id="6" creationId="{EFC41AAC-D9E3-403D-AD46-524FDB4E54E0}"/>
          </ac:picMkLst>
        </pc:picChg>
      </pc:sldChg>
      <pc:sldChg chg="modSp">
        <pc:chgData name="Richard Huntsinger" userId="e41c737d3ca715fb" providerId="LiveId" clId="{3BF6FD66-C4FB-4D6D-A69E-84F4545AAAAA}" dt="2019-09-27T22:19:50.195" v="1233" actId="20577"/>
        <pc:sldMkLst>
          <pc:docMk/>
          <pc:sldMk cId="1664501377" sldId="869"/>
        </pc:sldMkLst>
        <pc:spChg chg="mod">
          <ac:chgData name="Richard Huntsinger" userId="e41c737d3ca715fb" providerId="LiveId" clId="{3BF6FD66-C4FB-4D6D-A69E-84F4545AAAAA}" dt="2019-09-27T22:19:50.195" v="1233" actId="20577"/>
          <ac:spMkLst>
            <pc:docMk/>
            <pc:sldMk cId="1664501377" sldId="869"/>
            <ac:spMk id="6" creationId="{14FE6522-139F-4983-A303-10A5BD8730BE}"/>
          </ac:spMkLst>
        </pc:spChg>
      </pc:sldChg>
      <pc:sldChg chg="del">
        <pc:chgData name="Richard Huntsinger" userId="e41c737d3ca715fb" providerId="LiveId" clId="{3BF6FD66-C4FB-4D6D-A69E-84F4545AAAAA}" dt="2019-09-27T00:35:20.548" v="495" actId="2696"/>
        <pc:sldMkLst>
          <pc:docMk/>
          <pc:sldMk cId="2144362939" sldId="870"/>
        </pc:sldMkLst>
      </pc:sldChg>
    </pc:docChg>
  </pc:docChgLst>
  <pc:docChgLst>
    <pc:chgData name="Richard Huntsinger" userId="e41c737d3ca715fb" providerId="LiveId" clId="{3E215E75-FEBB-4D63-966E-8F19A035C90A}"/>
    <pc:docChg chg="custSel delSld modSld">
      <pc:chgData name="Richard Huntsinger" userId="e41c737d3ca715fb" providerId="LiveId" clId="{3E215E75-FEBB-4D63-966E-8F19A035C90A}" dt="2019-10-11T22:06:24.683" v="652" actId="20577"/>
      <pc:docMkLst>
        <pc:docMk/>
      </pc:docMkLst>
      <pc:sldChg chg="modSp del">
        <pc:chgData name="Richard Huntsinger" userId="e41c737d3ca715fb" providerId="LiveId" clId="{3E215E75-FEBB-4D63-966E-8F19A035C90A}" dt="2019-10-11T20:27:33.839" v="640" actId="2696"/>
        <pc:sldMkLst>
          <pc:docMk/>
          <pc:sldMk cId="489081993" sldId="842"/>
        </pc:sldMkLst>
        <pc:spChg chg="mod">
          <ac:chgData name="Richard Huntsinger" userId="e41c737d3ca715fb" providerId="LiveId" clId="{3E215E75-FEBB-4D63-966E-8F19A035C90A}" dt="2019-10-06T19:26:24.257" v="285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modSp">
        <pc:chgData name="Richard Huntsinger" userId="e41c737d3ca715fb" providerId="LiveId" clId="{3E215E75-FEBB-4D63-966E-8F19A035C90A}" dt="2019-10-11T22:06:24.683" v="652" actId="20577"/>
        <pc:sldMkLst>
          <pc:docMk/>
          <pc:sldMk cId="771186898" sldId="856"/>
        </pc:sldMkLst>
        <pc:spChg chg="mod">
          <ac:chgData name="Richard Huntsinger" userId="e41c737d3ca715fb" providerId="LiveId" clId="{3E215E75-FEBB-4D63-966E-8F19A035C90A}" dt="2019-10-11T22:06:24.683" v="652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E215E75-FEBB-4D63-966E-8F19A035C90A}" dt="2019-10-06T19:23:54.811" v="88" actId="1036"/>
        <pc:sldMkLst>
          <pc:docMk/>
          <pc:sldMk cId="3191892241" sldId="866"/>
        </pc:sldMkLst>
        <pc:picChg chg="mod">
          <ac:chgData name="Richard Huntsinger" userId="e41c737d3ca715fb" providerId="LiveId" clId="{3E215E75-FEBB-4D63-966E-8F19A035C90A}" dt="2019-10-06T19:23:54.811" v="88" actId="1036"/>
          <ac:picMkLst>
            <pc:docMk/>
            <pc:sldMk cId="3191892241" sldId="866"/>
            <ac:picMk id="5" creationId="{A6DD0F83-E3EF-4451-ADD2-119EE263546D}"/>
          </ac:picMkLst>
        </pc:picChg>
        <pc:picChg chg="del">
          <ac:chgData name="Richard Huntsinger" userId="e41c737d3ca715fb" providerId="LiveId" clId="{3E215E75-FEBB-4D63-966E-8F19A035C90A}" dt="2019-10-06T19:23:36.411" v="81" actId="478"/>
          <ac:picMkLst>
            <pc:docMk/>
            <pc:sldMk cId="3191892241" sldId="866"/>
            <ac:picMk id="6" creationId="{0A7EE77D-9A89-4CE4-83DA-F8F94F525F50}"/>
          </ac:picMkLst>
        </pc:picChg>
      </pc:sldChg>
    </pc:docChg>
  </pc:docChgLst>
  <pc:docChgLst>
    <pc:chgData name="Richard Huntsinger" userId="e41c737d3ca715fb" providerId="LiveId" clId="{6BAFDEC0-DAC8-48BD-892E-44AD301793B3}"/>
    <pc:docChg chg="undo custSel addSld delSld modSld sldOrd">
      <pc:chgData name="Richard Huntsinger" userId="e41c737d3ca715fb" providerId="LiveId" clId="{6BAFDEC0-DAC8-48BD-892E-44AD301793B3}" dt="2019-08-27T17:12:19.499" v="3772" actId="20577"/>
      <pc:docMkLst>
        <pc:docMk/>
      </pc:docMkLst>
      <pc:sldChg chg="modSp">
        <pc:chgData name="Richard Huntsinger" userId="e41c737d3ca715fb" providerId="LiveId" clId="{6BAFDEC0-DAC8-48BD-892E-44AD301793B3}" dt="2019-08-25T14:23:36.108" v="1460" actId="20577"/>
        <pc:sldMkLst>
          <pc:docMk/>
          <pc:sldMk cId="3166092685" sldId="834"/>
        </pc:sldMkLst>
        <pc:spChg chg="mod">
          <ac:chgData name="Richard Huntsinger" userId="e41c737d3ca715fb" providerId="LiveId" clId="{6BAFDEC0-DAC8-48BD-892E-44AD301793B3}" dt="2019-08-25T14:23:36.108" v="1460" actId="20577"/>
          <ac:spMkLst>
            <pc:docMk/>
            <pc:sldMk cId="3166092685" sldId="834"/>
            <ac:spMk id="4" creationId="{F8F08F0C-181F-4E0D-AA2F-663C545A6C59}"/>
          </ac:spMkLst>
        </pc:spChg>
      </pc:sldChg>
      <pc:sldChg chg="addSp modSp add">
        <pc:chgData name="Richard Huntsinger" userId="e41c737d3ca715fb" providerId="LiveId" clId="{6BAFDEC0-DAC8-48BD-892E-44AD301793B3}" dt="2019-08-27T01:21:59.164" v="3498" actId="20577"/>
        <pc:sldMkLst>
          <pc:docMk/>
          <pc:sldMk cId="925330682" sldId="841"/>
        </pc:sldMkLst>
        <pc:spChg chg="mod">
          <ac:chgData name="Richard Huntsinger" userId="e41c737d3ca715fb" providerId="LiveId" clId="{6BAFDEC0-DAC8-48BD-892E-44AD301793B3}" dt="2019-08-25T13:59:46.475" v="241" actId="20577"/>
          <ac:spMkLst>
            <pc:docMk/>
            <pc:sldMk cId="925330682" sldId="841"/>
            <ac:spMk id="2" creationId="{BC541D45-D5E0-4333-8ED1-65A98A664EB2}"/>
          </ac:spMkLst>
        </pc:spChg>
        <pc:spChg chg="mod">
          <ac:chgData name="Richard Huntsinger" userId="e41c737d3ca715fb" providerId="LiveId" clId="{6BAFDEC0-DAC8-48BD-892E-44AD301793B3}" dt="2019-08-27T01:21:59.164" v="3498" actId="20577"/>
          <ac:spMkLst>
            <pc:docMk/>
            <pc:sldMk cId="925330682" sldId="841"/>
            <ac:spMk id="3" creationId="{F92E865D-E212-444D-A6ED-B4095E672B01}"/>
          </ac:spMkLst>
        </pc:spChg>
        <pc:spChg chg="add mod">
          <ac:chgData name="Richard Huntsinger" userId="e41c737d3ca715fb" providerId="LiveId" clId="{6BAFDEC0-DAC8-48BD-892E-44AD301793B3}" dt="2019-08-27T01:21:57.330" v="3495" actId="27636"/>
          <ac:spMkLst>
            <pc:docMk/>
            <pc:sldMk cId="925330682" sldId="841"/>
            <ac:spMk id="6" creationId="{C4489B04-DCE0-4B87-9984-FCE7DBDDD9AA}"/>
          </ac:spMkLst>
        </pc:spChg>
      </pc:sldChg>
      <pc:sldChg chg="modSp add">
        <pc:chgData name="Richard Huntsinger" userId="e41c737d3ca715fb" providerId="LiveId" clId="{6BAFDEC0-DAC8-48BD-892E-44AD301793B3}" dt="2019-08-26T18:16:11.931" v="3484" actId="20577"/>
        <pc:sldMkLst>
          <pc:docMk/>
          <pc:sldMk cId="489081993" sldId="842"/>
        </pc:sldMkLst>
        <pc:spChg chg="mod">
          <ac:chgData name="Richard Huntsinger" userId="e41c737d3ca715fb" providerId="LiveId" clId="{6BAFDEC0-DAC8-48BD-892E-44AD301793B3}" dt="2019-08-25T14:12:49.932" v="1109" actId="20577"/>
          <ac:spMkLst>
            <pc:docMk/>
            <pc:sldMk cId="489081993" sldId="842"/>
            <ac:spMk id="2" creationId="{99852397-41AF-46BD-B425-0EEE71CE16E3}"/>
          </ac:spMkLst>
        </pc:spChg>
        <pc:spChg chg="mod">
          <ac:chgData name="Richard Huntsinger" userId="e41c737d3ca715fb" providerId="LiveId" clId="{6BAFDEC0-DAC8-48BD-892E-44AD301793B3}" dt="2019-08-26T18:16:11.931" v="3484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addSp delSp modSp add">
        <pc:chgData name="Richard Huntsinger" userId="e41c737d3ca715fb" providerId="LiveId" clId="{6BAFDEC0-DAC8-48BD-892E-44AD301793B3}" dt="2019-08-25T17:10:08.159" v="1771" actId="1038"/>
        <pc:sldMkLst>
          <pc:docMk/>
          <pc:sldMk cId="3598635338" sldId="843"/>
        </pc:sldMkLst>
        <pc:spChg chg="mod">
          <ac:chgData name="Richard Huntsinger" userId="e41c737d3ca715fb" providerId="LiveId" clId="{6BAFDEC0-DAC8-48BD-892E-44AD301793B3}" dt="2019-08-25T14:15:37.869" v="1215" actId="20577"/>
          <ac:spMkLst>
            <pc:docMk/>
            <pc:sldMk cId="3598635338" sldId="843"/>
            <ac:spMk id="2" creationId="{32BC7338-62A9-407A-BA09-C6E0B2767117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3" creationId="{6FB37DBA-2977-4A3A-B3AD-8CBAF7915046}"/>
          </ac:spMkLst>
        </pc:spChg>
        <pc:spChg chg="del">
          <ac:chgData name="Richard Huntsinger" userId="e41c737d3ca715fb" providerId="LiveId" clId="{6BAFDEC0-DAC8-48BD-892E-44AD301793B3}" dt="2019-08-25T14:18:49.571" v="1295"/>
          <ac:spMkLst>
            <pc:docMk/>
            <pc:sldMk cId="3598635338" sldId="843"/>
            <ac:spMk id="4" creationId="{F8F47FEE-90EF-413F-8BB0-AD22231E872A}"/>
          </ac:spMkLst>
        </pc:spChg>
        <pc:spChg chg="add del mod">
          <ac:chgData name="Richard Huntsinger" userId="e41c737d3ca715fb" providerId="LiveId" clId="{6BAFDEC0-DAC8-48BD-892E-44AD301793B3}" dt="2019-08-25T17:06:18.086" v="1670"/>
          <ac:spMkLst>
            <pc:docMk/>
            <pc:sldMk cId="3598635338" sldId="843"/>
            <ac:spMk id="7" creationId="{E866174B-8F68-43AB-BA3E-24ABBCBDC06B}"/>
          </ac:spMkLst>
        </pc:spChg>
        <pc:spChg chg="add del mod">
          <ac:chgData name="Richard Huntsinger" userId="e41c737d3ca715fb" providerId="LiveId" clId="{6BAFDEC0-DAC8-48BD-892E-44AD301793B3}" dt="2019-08-25T17:08:23.641" v="1703"/>
          <ac:spMkLst>
            <pc:docMk/>
            <pc:sldMk cId="3598635338" sldId="843"/>
            <ac:spMk id="12" creationId="{8F0E45B1-F8D7-4778-94A3-2DFF7914F223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3" creationId="{0354564B-D0FF-4507-B024-E1407136A76F}"/>
          </ac:spMkLst>
        </pc:spChg>
        <pc:spChg chg="add mod">
          <ac:chgData name="Richard Huntsinger" userId="e41c737d3ca715fb" providerId="LiveId" clId="{6BAFDEC0-DAC8-48BD-892E-44AD301793B3}" dt="2019-08-25T17:10:08.159" v="1771" actId="1038"/>
          <ac:spMkLst>
            <pc:docMk/>
            <pc:sldMk cId="3598635338" sldId="843"/>
            <ac:spMk id="14" creationId="{4DC731A9-8D1D-400D-8F99-9961772A128A}"/>
          </ac:spMkLst>
        </pc:sp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9" creationId="{A7EAEBE9-7245-4CCC-9AB8-30A8E1BCFC69}"/>
          </ac:picMkLst>
        </pc:picChg>
        <pc:picChg chg="add mod">
          <ac:chgData name="Richard Huntsinger" userId="e41c737d3ca715fb" providerId="LiveId" clId="{6BAFDEC0-DAC8-48BD-892E-44AD301793B3}" dt="2019-08-25T17:10:08.159" v="1771" actId="1038"/>
          <ac:picMkLst>
            <pc:docMk/>
            <pc:sldMk cId="3598635338" sldId="843"/>
            <ac:picMk id="11" creationId="{36A56D2A-DA1E-4F33-A037-9EF05CE702C3}"/>
          </ac:picMkLst>
        </pc:picChg>
      </pc:sldChg>
      <pc:sldChg chg="addSp delSp modSp add">
        <pc:chgData name="Richard Huntsinger" userId="e41c737d3ca715fb" providerId="LiveId" clId="{6BAFDEC0-DAC8-48BD-892E-44AD301793B3}" dt="2019-08-26T15:44:30.586" v="2455" actId="1036"/>
        <pc:sldMkLst>
          <pc:docMk/>
          <pc:sldMk cId="1284271137" sldId="845"/>
        </pc:sldMkLst>
        <pc:spChg chg="mod">
          <ac:chgData name="Richard Huntsinger" userId="e41c737d3ca715fb" providerId="LiveId" clId="{6BAFDEC0-DAC8-48BD-892E-44AD301793B3}" dt="2019-08-25T14:19:10.733" v="1323" actId="20577"/>
          <ac:spMkLst>
            <pc:docMk/>
            <pc:sldMk cId="1284271137" sldId="845"/>
            <ac:spMk id="2" creationId="{D2E07F57-FE55-4058-806D-3FE826B3813D}"/>
          </ac:spMkLst>
        </pc:spChg>
        <pc:spChg chg="del">
          <ac:chgData name="Richard Huntsinger" userId="e41c737d3ca715fb" providerId="LiveId" clId="{6BAFDEC0-DAC8-48BD-892E-44AD301793B3}" dt="2019-08-26T00:00:19.297" v="2311"/>
          <ac:spMkLst>
            <pc:docMk/>
            <pc:sldMk cId="1284271137" sldId="845"/>
            <ac:spMk id="3" creationId="{3100AC1E-0042-47EB-9703-3534D8467090}"/>
          </ac:spMkLst>
        </pc:spChg>
        <pc:spChg chg="add mod">
          <ac:chgData name="Richard Huntsinger" userId="e41c737d3ca715fb" providerId="LiveId" clId="{6BAFDEC0-DAC8-48BD-892E-44AD301793B3}" dt="2019-08-26T15:44:21.551" v="2454" actId="1035"/>
          <ac:spMkLst>
            <pc:docMk/>
            <pc:sldMk cId="1284271137" sldId="845"/>
            <ac:spMk id="10" creationId="{EDD86CEB-8F92-4779-B8B1-7599164F48A1}"/>
          </ac:spMkLst>
        </pc:spChg>
        <pc:spChg chg="add mod">
          <ac:chgData name="Richard Huntsinger" userId="e41c737d3ca715fb" providerId="LiveId" clId="{6BAFDEC0-DAC8-48BD-892E-44AD301793B3}" dt="2019-08-26T15:44:30.586" v="2455" actId="1036"/>
          <ac:spMkLst>
            <pc:docMk/>
            <pc:sldMk cId="1284271137" sldId="845"/>
            <ac:spMk id="11" creationId="{88BAADC1-A63C-4690-8DDE-25A55804D370}"/>
          </ac:spMkLst>
        </pc:spChg>
        <pc:picChg chg="add mod">
          <ac:chgData name="Richard Huntsinger" userId="e41c737d3ca715fb" providerId="LiveId" clId="{6BAFDEC0-DAC8-48BD-892E-44AD301793B3}" dt="2019-08-26T15:44:21.551" v="2454" actId="1035"/>
          <ac:picMkLst>
            <pc:docMk/>
            <pc:sldMk cId="1284271137" sldId="845"/>
            <ac:picMk id="7" creationId="{AD0D4B77-7476-407B-86EA-FD946D5AD441}"/>
          </ac:picMkLst>
        </pc:picChg>
        <pc:picChg chg="add mod">
          <ac:chgData name="Richard Huntsinger" userId="e41c737d3ca715fb" providerId="LiveId" clId="{6BAFDEC0-DAC8-48BD-892E-44AD301793B3}" dt="2019-08-26T15:44:30.586" v="2455" actId="1036"/>
          <ac:picMkLst>
            <pc:docMk/>
            <pc:sldMk cId="1284271137" sldId="845"/>
            <ac:picMk id="9" creationId="{0775FE53-C87A-40FC-B8A5-CEAEFB686937}"/>
          </ac:picMkLst>
        </pc:picChg>
      </pc:sldChg>
      <pc:sldChg chg="addSp delSp modSp add">
        <pc:chgData name="Richard Huntsinger" userId="e41c737d3ca715fb" providerId="LiveId" clId="{6BAFDEC0-DAC8-48BD-892E-44AD301793B3}" dt="2019-08-26T18:09:28.838" v="3234" actId="122"/>
        <pc:sldMkLst>
          <pc:docMk/>
          <pc:sldMk cId="409182826" sldId="846"/>
        </pc:sldMkLst>
        <pc:spChg chg="mod">
          <ac:chgData name="Richard Huntsinger" userId="e41c737d3ca715fb" providerId="LiveId" clId="{6BAFDEC0-DAC8-48BD-892E-44AD301793B3}" dt="2019-08-25T14:19:52.255" v="1346" actId="20577"/>
          <ac:spMkLst>
            <pc:docMk/>
            <pc:sldMk cId="409182826" sldId="846"/>
            <ac:spMk id="2" creationId="{EB3AD6FA-B5D6-49F7-A002-BDE195AF6F1E}"/>
          </ac:spMkLst>
        </pc:spChg>
        <pc:spChg chg="del">
          <ac:chgData name="Richard Huntsinger" userId="e41c737d3ca715fb" providerId="LiveId" clId="{6BAFDEC0-DAC8-48BD-892E-44AD301793B3}" dt="2019-08-25T23:39:19.104" v="2290"/>
          <ac:spMkLst>
            <pc:docMk/>
            <pc:sldMk cId="409182826" sldId="846"/>
            <ac:spMk id="3" creationId="{FACEF52F-C54F-4366-9593-9D000BF563A1}"/>
          </ac:spMkLst>
        </pc:spChg>
        <pc:spChg chg="add del mod">
          <ac:chgData name="Richard Huntsinger" userId="e41c737d3ca715fb" providerId="LiveId" clId="{6BAFDEC0-DAC8-48BD-892E-44AD301793B3}" dt="2019-08-25T23:39:22.734" v="2291"/>
          <ac:spMkLst>
            <pc:docMk/>
            <pc:sldMk cId="409182826" sldId="846"/>
            <ac:spMk id="6" creationId="{F72AC93A-E48A-4DCA-9E7B-B63C20625B44}"/>
          </ac:spMkLst>
        </pc:spChg>
        <pc:spChg chg="add del mod">
          <ac:chgData name="Richard Huntsinger" userId="e41c737d3ca715fb" providerId="LiveId" clId="{6BAFDEC0-DAC8-48BD-892E-44AD301793B3}" dt="2019-08-26T18:02:54.628" v="3112"/>
          <ac:spMkLst>
            <pc:docMk/>
            <pc:sldMk cId="409182826" sldId="846"/>
            <ac:spMk id="8" creationId="{BC3CF0B2-1DFD-4931-A5C4-347EAD53474D}"/>
          </ac:spMkLst>
        </pc:spChg>
        <pc:spChg chg="add mod">
          <ac:chgData name="Richard Huntsinger" userId="e41c737d3ca715fb" providerId="LiveId" clId="{6BAFDEC0-DAC8-48BD-892E-44AD301793B3}" dt="2019-08-26T18:09:25.524" v="3233" actId="122"/>
          <ac:spMkLst>
            <pc:docMk/>
            <pc:sldMk cId="409182826" sldId="846"/>
            <ac:spMk id="9" creationId="{9E54C7BE-2EEB-45DB-BE37-077757F92B6C}"/>
          </ac:spMkLst>
        </pc:spChg>
        <pc:spChg chg="add mod">
          <ac:chgData name="Richard Huntsinger" userId="e41c737d3ca715fb" providerId="LiveId" clId="{6BAFDEC0-DAC8-48BD-892E-44AD301793B3}" dt="2019-08-26T18:09:28.838" v="3234" actId="122"/>
          <ac:spMkLst>
            <pc:docMk/>
            <pc:sldMk cId="409182826" sldId="846"/>
            <ac:spMk id="10" creationId="{B22CC6DD-81B5-41FB-8917-93D0876F1C86}"/>
          </ac:spMkLst>
        </pc:spChg>
        <pc:picChg chg="add mod">
          <ac:chgData name="Richard Huntsinger" userId="e41c737d3ca715fb" providerId="LiveId" clId="{6BAFDEC0-DAC8-48BD-892E-44AD301793B3}" dt="2019-08-25T23:39:42.222" v="2296" actId="14100"/>
          <ac:picMkLst>
            <pc:docMk/>
            <pc:sldMk cId="409182826" sldId="846"/>
            <ac:picMk id="7" creationId="{E033E405-ECB2-4CA0-B850-E8470149D4D5}"/>
          </ac:picMkLst>
        </pc:picChg>
      </pc:sldChg>
      <pc:sldChg chg="addSp modSp add ord">
        <pc:chgData name="Richard Huntsinger" userId="e41c737d3ca715fb" providerId="LiveId" clId="{6BAFDEC0-DAC8-48BD-892E-44AD301793B3}" dt="2019-08-25T23:41:11.011" v="2306" actId="1037"/>
        <pc:sldMkLst>
          <pc:docMk/>
          <pc:sldMk cId="1408831755" sldId="847"/>
        </pc:sldMkLst>
        <pc:spChg chg="mod">
          <ac:chgData name="Richard Huntsinger" userId="e41c737d3ca715fb" providerId="LiveId" clId="{6BAFDEC0-DAC8-48BD-892E-44AD301793B3}" dt="2019-08-25T14:20:15.824" v="1362" actId="20577"/>
          <ac:spMkLst>
            <pc:docMk/>
            <pc:sldMk cId="1408831755" sldId="847"/>
            <ac:spMk id="2" creationId="{41BDB438-850F-4366-9188-4CC75DD7FCFD}"/>
          </ac:spMkLst>
        </pc:spChg>
        <pc:spChg chg="mod">
          <ac:chgData name="Richard Huntsinger" userId="e41c737d3ca715fb" providerId="LiveId" clId="{6BAFDEC0-DAC8-48BD-892E-44AD301793B3}" dt="2019-08-25T17:23:59.812" v="1899" actId="20577"/>
          <ac:spMkLst>
            <pc:docMk/>
            <pc:sldMk cId="1408831755" sldId="847"/>
            <ac:spMk id="3" creationId="{F0120C35-5590-4A42-9D21-0F89233151A0}"/>
          </ac:spMkLst>
        </pc:spChg>
        <pc:spChg chg="add mod">
          <ac:chgData name="Richard Huntsinger" userId="e41c737d3ca715fb" providerId="LiveId" clId="{6BAFDEC0-DAC8-48BD-892E-44AD301793B3}" dt="2019-08-25T17:20:02.479" v="1875" actId="1036"/>
          <ac:spMkLst>
            <pc:docMk/>
            <pc:sldMk cId="1408831755" sldId="847"/>
            <ac:spMk id="9" creationId="{EE597BEB-8513-4B3E-92C8-7DE8568F5E3E}"/>
          </ac:spMkLst>
        </pc:spChg>
        <pc:picChg chg="add mod modCrop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6" creationId="{DB26E911-6C27-4B85-A8A2-6CA586078A67}"/>
          </ac:picMkLst>
        </pc:picChg>
        <pc:picChg chg="add mod">
          <ac:chgData name="Richard Huntsinger" userId="e41c737d3ca715fb" providerId="LiveId" clId="{6BAFDEC0-DAC8-48BD-892E-44AD301793B3}" dt="2019-08-25T23:41:11.011" v="2306" actId="1037"/>
          <ac:picMkLst>
            <pc:docMk/>
            <pc:sldMk cId="1408831755" sldId="847"/>
            <ac:picMk id="7" creationId="{0E4DA335-3FEA-46EE-8442-4963168A67C6}"/>
          </ac:picMkLst>
        </pc:picChg>
        <pc:picChg chg="add mod">
          <ac:chgData name="Richard Huntsinger" userId="e41c737d3ca715fb" providerId="LiveId" clId="{6BAFDEC0-DAC8-48BD-892E-44AD301793B3}" dt="2019-08-25T17:19:40.502" v="1828" actId="1076"/>
          <ac:picMkLst>
            <pc:docMk/>
            <pc:sldMk cId="1408831755" sldId="847"/>
            <ac:picMk id="8" creationId="{4EB05A64-50B3-47B2-996F-22A5021AB696}"/>
          </ac:picMkLst>
        </pc:picChg>
      </pc:sldChg>
      <pc:sldChg chg="addSp delSp modSp add">
        <pc:chgData name="Richard Huntsinger" userId="e41c737d3ca715fb" providerId="LiveId" clId="{6BAFDEC0-DAC8-48BD-892E-44AD301793B3}" dt="2019-08-25T17:32:28.292" v="1906" actId="1076"/>
        <pc:sldMkLst>
          <pc:docMk/>
          <pc:sldMk cId="2347395469" sldId="848"/>
        </pc:sldMkLst>
        <pc:spChg chg="mod">
          <ac:chgData name="Richard Huntsinger" userId="e41c737d3ca715fb" providerId="LiveId" clId="{6BAFDEC0-DAC8-48BD-892E-44AD301793B3}" dt="2019-08-25T14:20:27.647" v="1375" actId="20577"/>
          <ac:spMkLst>
            <pc:docMk/>
            <pc:sldMk cId="2347395469" sldId="848"/>
            <ac:spMk id="2" creationId="{58B91D1F-C885-466B-8D3D-C6F65F5C5053}"/>
          </ac:spMkLst>
        </pc:spChg>
        <pc:spChg chg="del">
          <ac:chgData name="Richard Huntsinger" userId="e41c737d3ca715fb" providerId="LiveId" clId="{6BAFDEC0-DAC8-48BD-892E-44AD301793B3}" dt="2019-08-25T17:32:08.705" v="1900"/>
          <ac:spMkLst>
            <pc:docMk/>
            <pc:sldMk cId="2347395469" sldId="848"/>
            <ac:spMk id="3" creationId="{898C4A48-FC4E-4EFE-AEAD-8B5072B8E796}"/>
          </ac:spMkLst>
        </pc:spChg>
        <pc:picChg chg="add mod">
          <ac:chgData name="Richard Huntsinger" userId="e41c737d3ca715fb" providerId="LiveId" clId="{6BAFDEC0-DAC8-48BD-892E-44AD301793B3}" dt="2019-08-25T17:32:28.292" v="1906" actId="1076"/>
          <ac:picMkLst>
            <pc:docMk/>
            <pc:sldMk cId="2347395469" sldId="848"/>
            <ac:picMk id="7" creationId="{6DDDB879-C5EE-4A61-B7F3-C35859BEF27D}"/>
          </ac:picMkLst>
        </pc:picChg>
      </pc:sldChg>
      <pc:sldChg chg="modSp add ord">
        <pc:chgData name="Richard Huntsinger" userId="e41c737d3ca715fb" providerId="LiveId" clId="{6BAFDEC0-DAC8-48BD-892E-44AD301793B3}" dt="2019-08-27T17:12:19.499" v="3772" actId="20577"/>
        <pc:sldMkLst>
          <pc:docMk/>
          <pc:sldMk cId="4036319563" sldId="849"/>
        </pc:sldMkLst>
        <pc:spChg chg="mod">
          <ac:chgData name="Richard Huntsinger" userId="e41c737d3ca715fb" providerId="LiveId" clId="{6BAFDEC0-DAC8-48BD-892E-44AD301793B3}" dt="2019-08-26T15:47:16.790" v="2562" actId="20577"/>
          <ac:spMkLst>
            <pc:docMk/>
            <pc:sldMk cId="4036319563" sldId="849"/>
            <ac:spMk id="2" creationId="{83A80C18-8BA9-4584-849E-2FFE196CD164}"/>
          </ac:spMkLst>
        </pc:spChg>
        <pc:spChg chg="mod">
          <ac:chgData name="Richard Huntsinger" userId="e41c737d3ca715fb" providerId="LiveId" clId="{6BAFDEC0-DAC8-48BD-892E-44AD301793B3}" dt="2019-08-27T17:12:19.499" v="3772" actId="20577"/>
          <ac:spMkLst>
            <pc:docMk/>
            <pc:sldMk cId="4036319563" sldId="849"/>
            <ac:spMk id="3" creationId="{D4FB7CF6-D953-4AAA-AB46-D0E569DC12AF}"/>
          </ac:spMkLst>
        </pc:spChg>
      </pc:sldChg>
      <pc:sldChg chg="modSp add">
        <pc:chgData name="Richard Huntsinger" userId="e41c737d3ca715fb" providerId="LiveId" clId="{6BAFDEC0-DAC8-48BD-892E-44AD301793B3}" dt="2019-08-27T01:28:12.312" v="3712" actId="20577"/>
        <pc:sldMkLst>
          <pc:docMk/>
          <pc:sldMk cId="3640993598" sldId="850"/>
        </pc:sldMkLst>
        <pc:spChg chg="mod">
          <ac:chgData name="Richard Huntsinger" userId="e41c737d3ca715fb" providerId="LiveId" clId="{6BAFDEC0-DAC8-48BD-892E-44AD301793B3}" dt="2019-08-25T14:27:31.431" v="1522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6BAFDEC0-DAC8-48BD-892E-44AD301793B3}" dt="2019-08-27T01:28:12.312" v="3712" actId="20577"/>
          <ac:spMkLst>
            <pc:docMk/>
            <pc:sldMk cId="3640993598" sldId="850"/>
            <ac:spMk id="3" creationId="{2F288A1D-02BC-44C8-935C-FC74D2AEECB2}"/>
          </ac:spMkLst>
        </pc:spChg>
      </pc:sldChg>
      <pc:sldChg chg="addSp modSp add">
        <pc:chgData name="Richard Huntsinger" userId="e41c737d3ca715fb" providerId="LiveId" clId="{6BAFDEC0-DAC8-48BD-892E-44AD301793B3}" dt="2019-08-25T17:11:03.498" v="1798" actId="1038"/>
        <pc:sldMkLst>
          <pc:docMk/>
          <pc:sldMk cId="2360743335" sldId="851"/>
        </pc:sldMkLst>
        <pc:spChg chg="mod">
          <ac:chgData name="Richard Huntsinger" userId="e41c737d3ca715fb" providerId="LiveId" clId="{6BAFDEC0-DAC8-48BD-892E-44AD301793B3}" dt="2019-08-25T17:07:13.405" v="1692" actId="20577"/>
          <ac:spMkLst>
            <pc:docMk/>
            <pc:sldMk cId="2360743335" sldId="851"/>
            <ac:spMk id="2" creationId="{12859DB2-1EC3-46EA-BA0A-9567E5A88087}"/>
          </ac:spMkLst>
        </pc:spChg>
        <pc:spChg chg="add mod">
          <ac:chgData name="Richard Huntsinger" userId="e41c737d3ca715fb" providerId="LiveId" clId="{6BAFDEC0-DAC8-48BD-892E-44AD301793B3}" dt="2019-08-25T17:11:03.498" v="1798" actId="1038"/>
          <ac:spMkLst>
            <pc:docMk/>
            <pc:sldMk cId="2360743335" sldId="851"/>
            <ac:spMk id="7" creationId="{B126AEC4-829D-43FF-8AA1-2F45F167D609}"/>
          </ac:spMkLst>
        </pc:spChg>
        <pc:picChg chg="add mod">
          <ac:chgData name="Richard Huntsinger" userId="e41c737d3ca715fb" providerId="LiveId" clId="{6BAFDEC0-DAC8-48BD-892E-44AD301793B3}" dt="2019-08-25T17:11:03.498" v="1798" actId="1038"/>
          <ac:picMkLst>
            <pc:docMk/>
            <pc:sldMk cId="2360743335" sldId="851"/>
            <ac:picMk id="6" creationId="{5C783724-8171-4041-8CF4-B05C75516A18}"/>
          </ac:picMkLst>
        </pc:picChg>
      </pc:sldChg>
      <pc:sldChg chg="modSp add">
        <pc:chgData name="Richard Huntsinger" userId="e41c737d3ca715fb" providerId="LiveId" clId="{6BAFDEC0-DAC8-48BD-892E-44AD301793B3}" dt="2019-08-26T00:04:57.332" v="2408" actId="20577"/>
        <pc:sldMkLst>
          <pc:docMk/>
          <pc:sldMk cId="560922435" sldId="852"/>
        </pc:sldMkLst>
        <pc:spChg chg="mod">
          <ac:chgData name="Richard Huntsinger" userId="e41c737d3ca715fb" providerId="LiveId" clId="{6BAFDEC0-DAC8-48BD-892E-44AD301793B3}" dt="2019-08-25T17:50:12.964" v="2177" actId="20577"/>
          <ac:spMkLst>
            <pc:docMk/>
            <pc:sldMk cId="560922435" sldId="852"/>
            <ac:spMk id="2" creationId="{1BBA768D-B05B-4E67-8A5D-22F7F9279F08}"/>
          </ac:spMkLst>
        </pc:spChg>
        <pc:spChg chg="mod">
          <ac:chgData name="Richard Huntsinger" userId="e41c737d3ca715fb" providerId="LiveId" clId="{6BAFDEC0-DAC8-48BD-892E-44AD301793B3}" dt="2019-08-26T00:04:57.332" v="2408" actId="20577"/>
          <ac:spMkLst>
            <pc:docMk/>
            <pc:sldMk cId="560922435" sldId="852"/>
            <ac:spMk id="3" creationId="{5FBB218A-6AE0-4761-B2EC-1818974A7861}"/>
          </ac:spMkLst>
        </pc:spChg>
      </pc:sldChg>
      <pc:sldChg chg="addSp delSp modSp add ord">
        <pc:chgData name="Richard Huntsinger" userId="e41c737d3ca715fb" providerId="LiveId" clId="{6BAFDEC0-DAC8-48BD-892E-44AD301793B3}" dt="2019-08-25T23:36:49.245" v="2289" actId="1035"/>
        <pc:sldMkLst>
          <pc:docMk/>
          <pc:sldMk cId="4122033259" sldId="853"/>
        </pc:sldMkLst>
        <pc:spChg chg="mod">
          <ac:chgData name="Richard Huntsinger" userId="e41c737d3ca715fb" providerId="LiveId" clId="{6BAFDEC0-DAC8-48BD-892E-44AD301793B3}" dt="2019-08-25T23:33:18.376" v="2232" actId="6549"/>
          <ac:spMkLst>
            <pc:docMk/>
            <pc:sldMk cId="4122033259" sldId="853"/>
            <ac:spMk id="2" creationId="{32BC7338-62A9-407A-BA09-C6E0B2767117}"/>
          </ac:spMkLst>
        </pc:spChg>
        <pc:picChg chg="add mod">
          <ac:chgData name="Richard Huntsinger" userId="e41c737d3ca715fb" providerId="LiveId" clId="{6BAFDEC0-DAC8-48BD-892E-44AD301793B3}" dt="2019-08-25T23:36:49.245" v="2289" actId="1035"/>
          <ac:picMkLst>
            <pc:docMk/>
            <pc:sldMk cId="4122033259" sldId="853"/>
            <ac:picMk id="4" creationId="{1476720A-837E-40B9-863E-F315F33B97AA}"/>
          </ac:picMkLst>
        </pc:picChg>
        <pc:picChg chg="add mod">
          <ac:chgData name="Richard Huntsinger" userId="e41c737d3ca715fb" providerId="LiveId" clId="{6BAFDEC0-DAC8-48BD-892E-44AD301793B3}" dt="2019-08-25T23:34:13.782" v="2247" actId="1076"/>
          <ac:picMkLst>
            <pc:docMk/>
            <pc:sldMk cId="4122033259" sldId="853"/>
            <ac:picMk id="8" creationId="{FA85C140-B491-4F7A-BB25-B20375DB32C4}"/>
          </ac:picMkLst>
        </pc:picChg>
        <pc:picChg chg="del">
          <ac:chgData name="Richard Huntsinger" userId="e41c737d3ca715fb" providerId="LiveId" clId="{6BAFDEC0-DAC8-48BD-892E-44AD301793B3}" dt="2019-08-25T23:33:43.046" v="2235" actId="478"/>
          <ac:picMkLst>
            <pc:docMk/>
            <pc:sldMk cId="4122033259" sldId="853"/>
            <ac:picMk id="9" creationId="{A7EAEBE9-7245-4CCC-9AB8-30A8E1BCFC69}"/>
          </ac:picMkLst>
        </pc:picChg>
        <pc:picChg chg="del">
          <ac:chgData name="Richard Huntsinger" userId="e41c737d3ca715fb" providerId="LiveId" clId="{6BAFDEC0-DAC8-48BD-892E-44AD301793B3}" dt="2019-08-25T23:34:16.922" v="2248" actId="478"/>
          <ac:picMkLst>
            <pc:docMk/>
            <pc:sldMk cId="4122033259" sldId="853"/>
            <ac:picMk id="11" creationId="{36A56D2A-DA1E-4F33-A037-9EF05CE702C3}"/>
          </ac:picMkLst>
        </pc:picChg>
      </pc:sldChg>
      <pc:sldChg chg="addSp delSp modSp add ord">
        <pc:chgData name="Richard Huntsinger" userId="e41c737d3ca715fb" providerId="LiveId" clId="{6BAFDEC0-DAC8-48BD-892E-44AD301793B3}" dt="2019-08-25T23:49:41.743" v="2310" actId="1076"/>
        <pc:sldMkLst>
          <pc:docMk/>
          <pc:sldMk cId="4055592776" sldId="854"/>
        </pc:sldMkLst>
        <pc:spChg chg="mod">
          <ac:chgData name="Richard Huntsinger" userId="e41c737d3ca715fb" providerId="LiveId" clId="{6BAFDEC0-DAC8-48BD-892E-44AD301793B3}" dt="2019-08-25T23:34:42.899" v="2272" actId="20577"/>
          <ac:spMkLst>
            <pc:docMk/>
            <pc:sldMk cId="4055592776" sldId="854"/>
            <ac:spMk id="2" creationId="{12859DB2-1EC3-46EA-BA0A-9567E5A88087}"/>
          </ac:spMkLst>
        </pc:spChg>
        <pc:picChg chg="del">
          <ac:chgData name="Richard Huntsinger" userId="e41c737d3ca715fb" providerId="LiveId" clId="{6BAFDEC0-DAC8-48BD-892E-44AD301793B3}" dt="2019-08-25T23:34:57.932" v="2277" actId="478"/>
          <ac:picMkLst>
            <pc:docMk/>
            <pc:sldMk cId="4055592776" sldId="854"/>
            <ac:picMk id="6" creationId="{5C783724-8171-4041-8CF4-B05C75516A18}"/>
          </ac:picMkLst>
        </pc:picChg>
        <pc:picChg chg="add del mod">
          <ac:chgData name="Richard Huntsinger" userId="e41c737d3ca715fb" providerId="LiveId" clId="{6BAFDEC0-DAC8-48BD-892E-44AD301793B3}" dt="2019-08-25T23:49:29.628" v="2307" actId="478"/>
          <ac:picMkLst>
            <pc:docMk/>
            <pc:sldMk cId="4055592776" sldId="854"/>
            <ac:picMk id="8" creationId="{41CFB820-3EF3-4996-A3E2-6B6BAD5605AC}"/>
          </ac:picMkLst>
        </pc:picChg>
        <pc:picChg chg="add mod">
          <ac:chgData name="Richard Huntsinger" userId="e41c737d3ca715fb" providerId="LiveId" clId="{6BAFDEC0-DAC8-48BD-892E-44AD301793B3}" dt="2019-08-25T23:49:41.743" v="2310" actId="1076"/>
          <ac:picMkLst>
            <pc:docMk/>
            <pc:sldMk cId="4055592776" sldId="854"/>
            <ac:picMk id="10" creationId="{08D05448-4583-40E2-90D5-8AF8C41E373F}"/>
          </ac:picMkLst>
        </pc:picChg>
      </pc:sldChg>
    </pc:docChg>
  </pc:docChgLst>
  <pc:docChgLst>
    <pc:chgData name="Richard Huntsinger" userId="e41c737d3ca715fb" providerId="LiveId" clId="{506C646E-8CB9-4436-AA73-3534C3AFD868}"/>
    <pc:docChg chg="custSel delSld modSld">
      <pc:chgData name="Richard Huntsinger" userId="e41c737d3ca715fb" providerId="LiveId" clId="{506C646E-8CB9-4436-AA73-3534C3AFD868}" dt="2019-10-04T22:06:46.762" v="648" actId="2696"/>
      <pc:docMkLst>
        <pc:docMk/>
      </pc:docMkLst>
      <pc:sldChg chg="modSp">
        <pc:chgData name="Richard Huntsinger" userId="e41c737d3ca715fb" providerId="LiveId" clId="{506C646E-8CB9-4436-AA73-3534C3AFD868}" dt="2019-10-04T22:02:58.188" v="528" actId="20577"/>
        <pc:sldMkLst>
          <pc:docMk/>
          <pc:sldMk cId="489081993" sldId="842"/>
        </pc:sldMkLst>
        <pc:spChg chg="mod">
          <ac:chgData name="Richard Huntsinger" userId="e41c737d3ca715fb" providerId="LiveId" clId="{506C646E-8CB9-4436-AA73-3534C3AFD868}" dt="2019-10-04T22:02:58.188" v="528" actId="20577"/>
          <ac:spMkLst>
            <pc:docMk/>
            <pc:sldMk cId="489081993" sldId="842"/>
            <ac:spMk id="3" creationId="{E751578A-6E69-412D-8913-C3355E96E647}"/>
          </ac:spMkLst>
        </pc:spChg>
      </pc:sldChg>
      <pc:sldChg chg="del">
        <pc:chgData name="Richard Huntsinger" userId="e41c737d3ca715fb" providerId="LiveId" clId="{506C646E-8CB9-4436-AA73-3534C3AFD868}" dt="2019-10-04T21:58:08.539" v="322" actId="2696"/>
        <pc:sldMkLst>
          <pc:docMk/>
          <pc:sldMk cId="3640993598" sldId="850"/>
        </pc:sldMkLst>
      </pc:sldChg>
      <pc:sldChg chg="modSp">
        <pc:chgData name="Richard Huntsinger" userId="e41c737d3ca715fb" providerId="LiveId" clId="{506C646E-8CB9-4436-AA73-3534C3AFD868}" dt="2019-10-04T22:06:40.708" v="647" actId="20577"/>
        <pc:sldMkLst>
          <pc:docMk/>
          <pc:sldMk cId="771186898" sldId="856"/>
        </pc:sldMkLst>
        <pc:spChg chg="mod">
          <ac:chgData name="Richard Huntsinger" userId="e41c737d3ca715fb" providerId="LiveId" clId="{506C646E-8CB9-4436-AA73-3534C3AFD868}" dt="2019-10-04T22:06:40.708" v="647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modSp del">
        <pc:chgData name="Richard Huntsinger" userId="e41c737d3ca715fb" providerId="LiveId" clId="{506C646E-8CB9-4436-AA73-3534C3AFD868}" dt="2019-10-04T22:06:46.762" v="648" actId="2696"/>
        <pc:sldMkLst>
          <pc:docMk/>
          <pc:sldMk cId="2590699713" sldId="865"/>
        </pc:sldMkLst>
        <pc:spChg chg="mod">
          <ac:chgData name="Richard Huntsinger" userId="e41c737d3ca715fb" providerId="LiveId" clId="{506C646E-8CB9-4436-AA73-3534C3AFD868}" dt="2019-10-04T22:05:04.652" v="594" actId="20577"/>
          <ac:spMkLst>
            <pc:docMk/>
            <pc:sldMk cId="2590699713" sldId="865"/>
            <ac:spMk id="3" creationId="{124B9710-F979-4E00-818D-89448E24A557}"/>
          </ac:spMkLst>
        </pc:spChg>
      </pc:sldChg>
      <pc:sldChg chg="delSp modSp">
        <pc:chgData name="Richard Huntsinger" userId="e41c737d3ca715fb" providerId="LiveId" clId="{506C646E-8CB9-4436-AA73-3534C3AFD868}" dt="2019-10-04T21:52:50.371" v="52" actId="1036"/>
        <pc:sldMkLst>
          <pc:docMk/>
          <pc:sldMk cId="3191892241" sldId="866"/>
        </pc:sldMkLst>
        <pc:spChg chg="del">
          <ac:chgData name="Richard Huntsinger" userId="e41c737d3ca715fb" providerId="LiveId" clId="{506C646E-8CB9-4436-AA73-3534C3AFD868}" dt="2019-10-04T21:52:26.764" v="44" actId="478"/>
          <ac:spMkLst>
            <pc:docMk/>
            <pc:sldMk cId="3191892241" sldId="866"/>
            <ac:spMk id="8" creationId="{EBE0E9F4-8FF1-4C9A-8867-A7B5779C6FD6}"/>
          </ac:spMkLst>
        </pc:spChg>
        <pc:spChg chg="del">
          <ac:chgData name="Richard Huntsinger" userId="e41c737d3ca715fb" providerId="LiveId" clId="{506C646E-8CB9-4436-AA73-3534C3AFD868}" dt="2019-10-04T21:52:28.440" v="45" actId="478"/>
          <ac:spMkLst>
            <pc:docMk/>
            <pc:sldMk cId="3191892241" sldId="866"/>
            <ac:spMk id="9" creationId="{F839F531-277B-4E72-BD44-D1D5E87D2B8D}"/>
          </ac:spMkLst>
        </pc:spChg>
        <pc:spChg chg="del">
          <ac:chgData name="Richard Huntsinger" userId="e41c737d3ca715fb" providerId="LiveId" clId="{506C646E-8CB9-4436-AA73-3534C3AFD868}" dt="2019-10-04T21:52:29.909" v="46" actId="478"/>
          <ac:spMkLst>
            <pc:docMk/>
            <pc:sldMk cId="3191892241" sldId="866"/>
            <ac:spMk id="10" creationId="{7680883E-877B-45D7-9C1A-5C651D14BF53}"/>
          </ac:spMkLst>
        </pc:spChg>
        <pc:picChg chg="del">
          <ac:chgData name="Richard Huntsinger" userId="e41c737d3ca715fb" providerId="LiveId" clId="{506C646E-8CB9-4436-AA73-3534C3AFD868}" dt="2019-10-04T21:52:21.355" v="43" actId="478"/>
          <ac:picMkLst>
            <pc:docMk/>
            <pc:sldMk cId="3191892241" sldId="866"/>
            <ac:picMk id="5" creationId="{0ECE0D69-6B42-4DE7-A806-B2BD523C99C4}"/>
          </ac:picMkLst>
        </pc:picChg>
        <pc:picChg chg="mod">
          <ac:chgData name="Richard Huntsinger" userId="e41c737d3ca715fb" providerId="LiveId" clId="{506C646E-8CB9-4436-AA73-3534C3AFD868}" dt="2019-10-04T21:52:50.371" v="52" actId="1036"/>
          <ac:picMkLst>
            <pc:docMk/>
            <pc:sldMk cId="3191892241" sldId="866"/>
            <ac:picMk id="6" creationId="{0A7EE77D-9A89-4CE4-83DA-F8F94F525F50}"/>
          </ac:picMkLst>
        </pc:picChg>
      </pc:sldChg>
      <pc:sldChg chg="modSp del">
        <pc:chgData name="Richard Huntsinger" userId="e41c737d3ca715fb" providerId="LiveId" clId="{506C646E-8CB9-4436-AA73-3534C3AFD868}" dt="2019-10-04T21:58:03.031" v="321" actId="2696"/>
        <pc:sldMkLst>
          <pc:docMk/>
          <pc:sldMk cId="1664501377" sldId="869"/>
        </pc:sldMkLst>
        <pc:spChg chg="mod">
          <ac:chgData name="Richard Huntsinger" userId="e41c737d3ca715fb" providerId="LiveId" clId="{506C646E-8CB9-4436-AA73-3534C3AFD868}" dt="2019-10-04T21:57:16.206" v="302" actId="15"/>
          <ac:spMkLst>
            <pc:docMk/>
            <pc:sldMk cId="1664501377" sldId="869"/>
            <ac:spMk id="6" creationId="{14FE6522-139F-4983-A303-10A5BD8730BE}"/>
          </ac:spMkLst>
        </pc:spChg>
      </pc:sldChg>
    </pc:docChg>
  </pc:docChgLst>
  <pc:docChgLst>
    <pc:chgData name="Richard Huntsinger" userId="e41c737d3ca715fb" providerId="LiveId" clId="{431704C3-3F97-4A53-86CF-97D377D94112}"/>
    <pc:docChg chg="undo custSel modSld">
      <pc:chgData name="Richard Huntsinger" userId="e41c737d3ca715fb" providerId="LiveId" clId="{431704C3-3F97-4A53-86CF-97D377D94112}" dt="2019-10-20T19:38:09.241" v="661" actId="20577"/>
      <pc:docMkLst>
        <pc:docMk/>
      </pc:docMkLst>
      <pc:sldChg chg="modSp">
        <pc:chgData name="Richard Huntsinger" userId="e41c737d3ca715fb" providerId="LiveId" clId="{431704C3-3F97-4A53-86CF-97D377D94112}" dt="2019-10-20T19:38:09.241" v="661" actId="20577"/>
        <pc:sldMkLst>
          <pc:docMk/>
          <pc:sldMk cId="771186898" sldId="856"/>
        </pc:sldMkLst>
        <pc:spChg chg="mod">
          <ac:chgData name="Richard Huntsinger" userId="e41c737d3ca715fb" providerId="LiveId" clId="{431704C3-3F97-4A53-86CF-97D377D94112}" dt="2019-10-20T19:38:09.241" v="6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431704C3-3F97-4A53-86CF-97D377D94112}" dt="2019-10-20T19:31:06.144" v="9" actId="1036"/>
        <pc:sldMkLst>
          <pc:docMk/>
          <pc:sldMk cId="3191892241" sldId="866"/>
        </pc:sldMkLst>
        <pc:picChg chg="mod">
          <ac:chgData name="Richard Huntsinger" userId="e41c737d3ca715fb" providerId="LiveId" clId="{431704C3-3F97-4A53-86CF-97D377D94112}" dt="2019-10-20T19:31:06.144" v="9" actId="1036"/>
          <ac:picMkLst>
            <pc:docMk/>
            <pc:sldMk cId="3191892241" sldId="866"/>
            <ac:picMk id="5" creationId="{50C571DA-17B8-4FC3-83B1-A61025A392B6}"/>
          </ac:picMkLst>
        </pc:picChg>
        <pc:picChg chg="del">
          <ac:chgData name="Richard Huntsinger" userId="e41c737d3ca715fb" providerId="LiveId" clId="{431704C3-3F97-4A53-86CF-97D377D94112}" dt="2019-10-20T19:30:31.840" v="3" actId="478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  <pc:docChgLst>
    <pc:chgData name="Richard Huntsinger" userId="e41c737d3ca715fb" providerId="LiveId" clId="{7DC776F4-C5AD-445F-9B5D-7613B27FB41C}"/>
    <pc:docChg chg="undo custSel addSld modSld">
      <pc:chgData name="Richard Huntsinger" userId="e41c737d3ca715fb" providerId="LiveId" clId="{7DC776F4-C5AD-445F-9B5D-7613B27FB41C}" dt="2019-09-20T22:16:48.428" v="2337" actId="20577"/>
      <pc:docMkLst>
        <pc:docMk/>
      </pc:docMkLst>
      <pc:sldChg chg="delSp modSp">
        <pc:chgData name="Richard Huntsinger" userId="e41c737d3ca715fb" providerId="LiveId" clId="{7DC776F4-C5AD-445F-9B5D-7613B27FB41C}" dt="2019-09-20T22:05:26.834" v="2183"/>
        <pc:sldMkLst>
          <pc:docMk/>
          <pc:sldMk cId="489081993" sldId="842"/>
        </pc:sldMkLst>
        <pc:spChg chg="mod">
          <ac:chgData name="Richard Huntsinger" userId="e41c737d3ca715fb" providerId="LiveId" clId="{7DC776F4-C5AD-445F-9B5D-7613B27FB41C}" dt="2019-09-20T22:05:15.180" v="2181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7DC776F4-C5AD-445F-9B5D-7613B27FB41C}" dt="2019-09-20T22:05:26.834" v="2183"/>
          <ac:spMkLst>
            <pc:docMk/>
            <pc:sldMk cId="489081993" sldId="842"/>
            <ac:spMk id="8" creationId="{7903658A-4A9E-4D9B-9B51-D2865FC1D929}"/>
          </ac:spMkLst>
        </pc:spChg>
      </pc:sldChg>
      <pc:sldChg chg="addSp delSp modSp">
        <pc:chgData name="Richard Huntsinger" userId="e41c737d3ca715fb" providerId="LiveId" clId="{7DC776F4-C5AD-445F-9B5D-7613B27FB41C}" dt="2019-09-20T21:35:02.479" v="1162" actId="20577"/>
        <pc:sldMkLst>
          <pc:docMk/>
          <pc:sldMk cId="3640993598" sldId="850"/>
        </pc:sldMkLst>
        <pc:spChg chg="mod">
          <ac:chgData name="Richard Huntsinger" userId="e41c737d3ca715fb" providerId="LiveId" clId="{7DC776F4-C5AD-445F-9B5D-7613B27FB41C}" dt="2019-09-20T18:28:07.442" v="718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7DC776F4-C5AD-445F-9B5D-7613B27FB41C}" dt="2019-09-20T21:35:02.479" v="1162" actId="20577"/>
          <ac:spMkLst>
            <pc:docMk/>
            <pc:sldMk cId="3640993598" sldId="850"/>
            <ac:spMk id="3" creationId="{2F288A1D-02BC-44C8-935C-FC74D2AEECB2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6" creationId="{628486EE-44DF-4C0C-9A29-C5B17897697B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7" creationId="{A9DE1A8B-FD21-406E-AE42-2404BFC03F16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8" creationId="{6356D5B1-6A86-4BF4-883F-DA3981903DFF}"/>
          </ac:spMkLst>
        </pc:spChg>
        <pc:spChg chg="add del mod">
          <ac:chgData name="Richard Huntsinger" userId="e41c737d3ca715fb" providerId="LiveId" clId="{7DC776F4-C5AD-445F-9B5D-7613B27FB41C}" dt="2019-09-20T18:30:30.163" v="787"/>
          <ac:spMkLst>
            <pc:docMk/>
            <pc:sldMk cId="3640993598" sldId="850"/>
            <ac:spMk id="9" creationId="{BC6ED785-22FE-4804-982A-63A6B61EC746}"/>
          </ac:spMkLst>
        </pc:spChg>
      </pc:sldChg>
      <pc:sldChg chg="modSp">
        <pc:chgData name="Richard Huntsinger" userId="e41c737d3ca715fb" providerId="LiveId" clId="{7DC776F4-C5AD-445F-9B5D-7613B27FB41C}" dt="2019-09-20T18:39:04.980" v="860" actId="5793"/>
        <pc:sldMkLst>
          <pc:docMk/>
          <pc:sldMk cId="771186898" sldId="856"/>
        </pc:sldMkLst>
        <pc:spChg chg="mod">
          <ac:chgData name="Richard Huntsinger" userId="e41c737d3ca715fb" providerId="LiveId" clId="{7DC776F4-C5AD-445F-9B5D-7613B27FB41C}" dt="2019-09-20T18:39:04.980" v="860" actId="5793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7DC776F4-C5AD-445F-9B5D-7613B27FB41C}" dt="2019-09-20T22:16:48.428" v="2337" actId="20577"/>
        <pc:sldMkLst>
          <pc:docMk/>
          <pc:sldMk cId="2590699713" sldId="865"/>
        </pc:sldMkLst>
        <pc:spChg chg="mod">
          <ac:chgData name="Richard Huntsinger" userId="e41c737d3ca715fb" providerId="LiveId" clId="{7DC776F4-C5AD-445F-9B5D-7613B27FB41C}" dt="2019-09-20T22:16:48.428" v="2337" actId="20577"/>
          <ac:spMkLst>
            <pc:docMk/>
            <pc:sldMk cId="2590699713" sldId="865"/>
            <ac:spMk id="3" creationId="{124B9710-F979-4E00-818D-89448E24A557}"/>
          </ac:spMkLst>
        </pc:spChg>
        <pc:picChg chg="del">
          <ac:chgData name="Richard Huntsinger" userId="e41c737d3ca715fb" providerId="LiveId" clId="{7DC776F4-C5AD-445F-9B5D-7613B27FB41C}" dt="2019-09-20T21:35:19.748" v="1165" actId="478"/>
          <ac:picMkLst>
            <pc:docMk/>
            <pc:sldMk cId="2590699713" sldId="865"/>
            <ac:picMk id="7" creationId="{7AE0DB81-8ADB-40F2-A780-7F565FF0A6B1}"/>
          </ac:picMkLst>
        </pc:picChg>
      </pc:sldChg>
      <pc:sldChg chg="delSp modSp">
        <pc:chgData name="Richard Huntsinger" userId="e41c737d3ca715fb" providerId="LiveId" clId="{7DC776F4-C5AD-445F-9B5D-7613B27FB41C}" dt="2019-09-20T18:21:36.876" v="398" actId="1036"/>
        <pc:sldMkLst>
          <pc:docMk/>
          <pc:sldMk cId="3191892241" sldId="866"/>
        </pc:sldMkLst>
        <pc:picChg chg="del">
          <ac:chgData name="Richard Huntsinger" userId="e41c737d3ca715fb" providerId="LiveId" clId="{7DC776F4-C5AD-445F-9B5D-7613B27FB41C}" dt="2019-09-20T18:21:11.279" v="392" actId="478"/>
          <ac:picMkLst>
            <pc:docMk/>
            <pc:sldMk cId="3191892241" sldId="866"/>
            <ac:picMk id="5" creationId="{D289EAA6-43B7-4F78-93A9-55C536031777}"/>
          </ac:picMkLst>
        </pc:picChg>
        <pc:picChg chg="mod">
          <ac:chgData name="Richard Huntsinger" userId="e41c737d3ca715fb" providerId="LiveId" clId="{7DC776F4-C5AD-445F-9B5D-7613B27FB41C}" dt="2019-09-20T18:21:36.876" v="398" actId="1036"/>
          <ac:picMkLst>
            <pc:docMk/>
            <pc:sldMk cId="3191892241" sldId="866"/>
            <ac:picMk id="6" creationId="{EFC41AAC-D9E3-403D-AD46-524FDB4E54E0}"/>
          </ac:picMkLst>
        </pc:picChg>
      </pc:sldChg>
      <pc:sldChg chg="delSp modSp">
        <pc:chgData name="Richard Huntsinger" userId="e41c737d3ca715fb" providerId="LiveId" clId="{7DC776F4-C5AD-445F-9B5D-7613B27FB41C}" dt="2019-09-20T18:31:34.236" v="857" actId="20577"/>
        <pc:sldMkLst>
          <pc:docMk/>
          <pc:sldMk cId="1664501377" sldId="869"/>
        </pc:sldMkLst>
        <pc:spChg chg="mod">
          <ac:chgData name="Richard Huntsinger" userId="e41c737d3ca715fb" providerId="LiveId" clId="{7DC776F4-C5AD-445F-9B5D-7613B27FB41C}" dt="2019-09-20T18:23:48.182" v="435" actId="20577"/>
          <ac:spMkLst>
            <pc:docMk/>
            <pc:sldMk cId="1664501377" sldId="869"/>
            <ac:spMk id="5" creationId="{A939BC23-E08C-403C-A329-F069A8A8A776}"/>
          </ac:spMkLst>
        </pc:spChg>
        <pc:spChg chg="mod">
          <ac:chgData name="Richard Huntsinger" userId="e41c737d3ca715fb" providerId="LiveId" clId="{7DC776F4-C5AD-445F-9B5D-7613B27FB41C}" dt="2019-09-20T18:31:34.236" v="857" actId="20577"/>
          <ac:spMkLst>
            <pc:docMk/>
            <pc:sldMk cId="1664501377" sldId="869"/>
            <ac:spMk id="6" creationId="{14FE6522-139F-4983-A303-10A5BD8730BE}"/>
          </ac:spMkLst>
        </pc:spChg>
        <pc:spChg chg="del mod">
          <ac:chgData name="Richard Huntsinger" userId="e41c737d3ca715fb" providerId="LiveId" clId="{7DC776F4-C5AD-445F-9B5D-7613B27FB41C}" dt="2019-09-20T18:24:22.850" v="438"/>
          <ac:spMkLst>
            <pc:docMk/>
            <pc:sldMk cId="1664501377" sldId="869"/>
            <ac:spMk id="7" creationId="{F063F8A5-545D-4C85-9E6E-C22A2B6AA970}"/>
          </ac:spMkLst>
        </pc:spChg>
      </pc:sldChg>
      <pc:sldChg chg="addSp modSp add">
        <pc:chgData name="Richard Huntsinger" userId="e41c737d3ca715fb" providerId="LiveId" clId="{7DC776F4-C5AD-445F-9B5D-7613B27FB41C}" dt="2019-09-17T02:28:43.011" v="77" actId="1036"/>
        <pc:sldMkLst>
          <pc:docMk/>
          <pc:sldMk cId="2144362939" sldId="870"/>
        </pc:sldMkLst>
        <pc:spChg chg="mod">
          <ac:chgData name="Richard Huntsinger" userId="e41c737d3ca715fb" providerId="LiveId" clId="{7DC776F4-C5AD-445F-9B5D-7613B27FB41C}" dt="2019-09-17T02:27:29.594" v="61" actId="20577"/>
          <ac:spMkLst>
            <pc:docMk/>
            <pc:sldMk cId="2144362939" sldId="870"/>
            <ac:spMk id="2" creationId="{FA022971-7811-4328-9EA1-7F31F3EC342A}"/>
          </ac:spMkLst>
        </pc:spChg>
        <pc:picChg chg="add mod">
          <ac:chgData name="Richard Huntsinger" userId="e41c737d3ca715fb" providerId="LiveId" clId="{7DC776F4-C5AD-445F-9B5D-7613B27FB41C}" dt="2019-09-17T02:28:43.011" v="77" actId="1036"/>
          <ac:picMkLst>
            <pc:docMk/>
            <pc:sldMk cId="2144362939" sldId="870"/>
            <ac:picMk id="5" creationId="{A57C0FD4-068E-4386-A31A-3997DE4E961E}"/>
          </ac:picMkLst>
        </pc:picChg>
      </pc:sldChg>
    </pc:docChg>
  </pc:docChgLst>
  <pc:docChgLst>
    <pc:chgData name="Richard Huntsinger" userId="e41c737d3ca715fb" providerId="LiveId" clId="{34EF7352-E879-43BA-86DF-44C4A73E377D}"/>
    <pc:docChg chg="custSel modSld">
      <pc:chgData name="Richard Huntsinger" userId="e41c737d3ca715fb" providerId="LiveId" clId="{34EF7352-E879-43BA-86DF-44C4A73E377D}" dt="2019-10-20T19:45:54.024" v="453" actId="20577"/>
      <pc:docMkLst>
        <pc:docMk/>
      </pc:docMkLst>
      <pc:sldChg chg="modSp">
        <pc:chgData name="Richard Huntsinger" userId="e41c737d3ca715fb" providerId="LiveId" clId="{34EF7352-E879-43BA-86DF-44C4A73E377D}" dt="2019-10-20T19:45:54.024" v="453" actId="20577"/>
        <pc:sldMkLst>
          <pc:docMk/>
          <pc:sldMk cId="771186898" sldId="856"/>
        </pc:sldMkLst>
        <pc:spChg chg="mod">
          <ac:chgData name="Richard Huntsinger" userId="e41c737d3ca715fb" providerId="LiveId" clId="{34EF7352-E879-43BA-86DF-44C4A73E377D}" dt="2019-10-20T19:45:54.024" v="453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34EF7352-E879-43BA-86DF-44C4A73E377D}" dt="2019-10-20T19:40:07.126" v="5" actId="1036"/>
        <pc:sldMkLst>
          <pc:docMk/>
          <pc:sldMk cId="3191892241" sldId="866"/>
        </pc:sldMkLst>
        <pc:picChg chg="del">
          <ac:chgData name="Richard Huntsinger" userId="e41c737d3ca715fb" providerId="LiveId" clId="{34EF7352-E879-43BA-86DF-44C4A73E377D}" dt="2019-10-20T19:39:24.333" v="0" actId="478"/>
          <ac:picMkLst>
            <pc:docMk/>
            <pc:sldMk cId="3191892241" sldId="866"/>
            <ac:picMk id="5" creationId="{50C571DA-17B8-4FC3-83B1-A61025A392B6}"/>
          </ac:picMkLst>
        </pc:picChg>
        <pc:picChg chg="mod">
          <ac:chgData name="Richard Huntsinger" userId="e41c737d3ca715fb" providerId="LiveId" clId="{34EF7352-E879-43BA-86DF-44C4A73E377D}" dt="2019-10-20T19:40:07.126" v="5" actId="1036"/>
          <ac:picMkLst>
            <pc:docMk/>
            <pc:sldMk cId="3191892241" sldId="866"/>
            <ac:picMk id="6" creationId="{21915C71-205A-465E-9CBE-136ADF26591B}"/>
          </ac:picMkLst>
        </pc:picChg>
      </pc:sldChg>
    </pc:docChg>
  </pc:docChgLst>
  <pc:docChgLst>
    <pc:chgData name="Richard Huntsinger" userId="e41c737d3ca715fb" providerId="LiveId" clId="{101A3074-B393-43A7-8E86-B35E307C2082}"/>
    <pc:docChg chg="undo custSel addSld delSld modSld sldOrd">
      <pc:chgData name="Richard Huntsinger" userId="e41c737d3ca715fb" providerId="LiveId" clId="{101A3074-B393-43A7-8E86-B35E307C2082}" dt="2019-09-13T22:38:50.898" v="4961" actId="20577"/>
      <pc:docMkLst>
        <pc:docMk/>
      </pc:docMkLst>
      <pc:sldChg chg="del">
        <pc:chgData name="Richard Huntsinger" userId="e41c737d3ca715fb" providerId="LiveId" clId="{101A3074-B393-43A7-8E86-B35E307C2082}" dt="2019-09-11T17:09:47.131" v="201" actId="2696"/>
        <pc:sldMkLst>
          <pc:docMk/>
          <pc:sldMk cId="1449585542" sldId="630"/>
        </pc:sldMkLst>
      </pc:sldChg>
      <pc:sldChg chg="delSp modSp">
        <pc:chgData name="Richard Huntsinger" userId="e41c737d3ca715fb" providerId="LiveId" clId="{101A3074-B393-43A7-8E86-B35E307C2082}" dt="2019-09-12T18:56:26.377" v="2686" actId="20577"/>
        <pc:sldMkLst>
          <pc:docMk/>
          <pc:sldMk cId="489081993" sldId="842"/>
        </pc:sldMkLst>
        <pc:spChg chg="mod">
          <ac:chgData name="Richard Huntsinger" userId="e41c737d3ca715fb" providerId="LiveId" clId="{101A3074-B393-43A7-8E86-B35E307C2082}" dt="2019-09-12T18:56:26.377" v="2686" actId="20577"/>
          <ac:spMkLst>
            <pc:docMk/>
            <pc:sldMk cId="489081993" sldId="842"/>
            <ac:spMk id="3" creationId="{E751578A-6E69-412D-8913-C3355E96E647}"/>
          </ac:spMkLst>
        </pc:spChg>
        <pc:spChg chg="del mod">
          <ac:chgData name="Richard Huntsinger" userId="e41c737d3ca715fb" providerId="LiveId" clId="{101A3074-B393-43A7-8E86-B35E307C2082}" dt="2019-09-12T18:45:41.220" v="2356" actId="478"/>
          <ac:spMkLst>
            <pc:docMk/>
            <pc:sldMk cId="489081993" sldId="842"/>
            <ac:spMk id="6" creationId="{1042DE88-0120-462A-B299-C9DDC753E6F4}"/>
          </ac:spMkLst>
        </pc:spChg>
        <pc:spChg chg="del mod">
          <ac:chgData name="Richard Huntsinger" userId="e41c737d3ca715fb" providerId="LiveId" clId="{101A3074-B393-43A7-8E86-B35E307C2082}" dt="2019-09-12T18:46:13.515" v="2366" actId="478"/>
          <ac:spMkLst>
            <pc:docMk/>
            <pc:sldMk cId="489081993" sldId="842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8:55:42.765" v="2684" actId="404"/>
          <ac:spMkLst>
            <pc:docMk/>
            <pc:sldMk cId="489081993" sldId="842"/>
            <ac:spMk id="8" creationId="{7903658A-4A9E-4D9B-9B51-D2865FC1D929}"/>
          </ac:spMkLst>
        </pc:spChg>
      </pc:sldChg>
      <pc:sldChg chg="del">
        <pc:chgData name="Richard Huntsinger" userId="e41c737d3ca715fb" providerId="LiveId" clId="{101A3074-B393-43A7-8E86-B35E307C2082}" dt="2019-09-11T17:09:40.383" v="196" actId="2696"/>
        <pc:sldMkLst>
          <pc:docMk/>
          <pc:sldMk cId="3598635338" sldId="843"/>
        </pc:sldMkLst>
      </pc:sldChg>
      <pc:sldChg chg="del">
        <pc:chgData name="Richard Huntsinger" userId="e41c737d3ca715fb" providerId="LiveId" clId="{101A3074-B393-43A7-8E86-B35E307C2082}" dt="2019-09-11T17:09:49.841" v="204" actId="2696"/>
        <pc:sldMkLst>
          <pc:docMk/>
          <pc:sldMk cId="409182826" sldId="846"/>
        </pc:sldMkLst>
      </pc:sldChg>
      <pc:sldChg chg="modSp ord">
        <pc:chgData name="Richard Huntsinger" userId="e41c737d3ca715fb" providerId="LiveId" clId="{101A3074-B393-43A7-8E86-B35E307C2082}" dt="2019-09-12T18:57:55.711" v="2788" actId="404"/>
        <pc:sldMkLst>
          <pc:docMk/>
          <pc:sldMk cId="3640993598" sldId="850"/>
        </pc:sldMkLst>
        <pc:spChg chg="mod">
          <ac:chgData name="Richard Huntsinger" userId="e41c737d3ca715fb" providerId="LiveId" clId="{101A3074-B393-43A7-8E86-B35E307C2082}" dt="2019-09-11T17:11:23.487" v="283" actId="20577"/>
          <ac:spMkLst>
            <pc:docMk/>
            <pc:sldMk cId="3640993598" sldId="850"/>
            <ac:spMk id="2" creationId="{4C546398-4BA8-49E3-9934-D168299A81B5}"/>
          </ac:spMkLst>
        </pc:spChg>
        <pc:spChg chg="mod">
          <ac:chgData name="Richard Huntsinger" userId="e41c737d3ca715fb" providerId="LiveId" clId="{101A3074-B393-43A7-8E86-B35E307C2082}" dt="2019-09-12T18:57:55.711" v="2788" actId="404"/>
          <ac:spMkLst>
            <pc:docMk/>
            <pc:sldMk cId="3640993598" sldId="850"/>
            <ac:spMk id="3" creationId="{2F288A1D-02BC-44C8-935C-FC74D2AEECB2}"/>
          </ac:spMkLst>
        </pc:spChg>
      </pc:sldChg>
      <pc:sldChg chg="del">
        <pc:chgData name="Richard Huntsinger" userId="e41c737d3ca715fb" providerId="LiveId" clId="{101A3074-B393-43A7-8E86-B35E307C2082}" dt="2019-09-11T17:09:41.608" v="197" actId="2696"/>
        <pc:sldMkLst>
          <pc:docMk/>
          <pc:sldMk cId="2360743335" sldId="851"/>
        </pc:sldMkLst>
      </pc:sldChg>
      <pc:sldChg chg="del">
        <pc:chgData name="Richard Huntsinger" userId="e41c737d3ca715fb" providerId="LiveId" clId="{101A3074-B393-43A7-8E86-B35E307C2082}" dt="2019-09-11T17:09:45.380" v="200" actId="2696"/>
        <pc:sldMkLst>
          <pc:docMk/>
          <pc:sldMk cId="560922435" sldId="852"/>
        </pc:sldMkLst>
      </pc:sldChg>
      <pc:sldChg chg="del">
        <pc:chgData name="Richard Huntsinger" userId="e41c737d3ca715fb" providerId="LiveId" clId="{101A3074-B393-43A7-8E86-B35E307C2082}" dt="2019-09-11T17:09:42.566" v="198" actId="2696"/>
        <pc:sldMkLst>
          <pc:docMk/>
          <pc:sldMk cId="4122033259" sldId="853"/>
        </pc:sldMkLst>
      </pc:sldChg>
      <pc:sldChg chg="del">
        <pc:chgData name="Richard Huntsinger" userId="e41c737d3ca715fb" providerId="LiveId" clId="{101A3074-B393-43A7-8E86-B35E307C2082}" dt="2019-09-11T17:09:43.283" v="199" actId="2696"/>
        <pc:sldMkLst>
          <pc:docMk/>
          <pc:sldMk cId="4055592776" sldId="854"/>
        </pc:sldMkLst>
      </pc:sldChg>
      <pc:sldChg chg="modSp">
        <pc:chgData name="Richard Huntsinger" userId="e41c737d3ca715fb" providerId="LiveId" clId="{101A3074-B393-43A7-8E86-B35E307C2082}" dt="2019-09-13T22:38:50.898" v="4961" actId="20577"/>
        <pc:sldMkLst>
          <pc:docMk/>
          <pc:sldMk cId="771186898" sldId="856"/>
        </pc:sldMkLst>
        <pc:spChg chg="mod">
          <ac:chgData name="Richard Huntsinger" userId="e41c737d3ca715fb" providerId="LiveId" clId="{101A3074-B393-43A7-8E86-B35E307C2082}" dt="2019-09-13T22:38:50.898" v="4961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">
        <pc:chgData name="Richard Huntsinger" userId="e41c737d3ca715fb" providerId="LiveId" clId="{101A3074-B393-43A7-8E86-B35E307C2082}" dt="2019-09-12T18:57:21.389" v="2689" actId="2696"/>
        <pc:sldMkLst>
          <pc:docMk/>
          <pc:sldMk cId="2982445594" sldId="857"/>
        </pc:sldMkLst>
      </pc:sldChg>
      <pc:sldChg chg="del">
        <pc:chgData name="Richard Huntsinger" userId="e41c737d3ca715fb" providerId="LiveId" clId="{101A3074-B393-43A7-8E86-B35E307C2082}" dt="2019-09-11T17:09:50.852" v="205" actId="2696"/>
        <pc:sldMkLst>
          <pc:docMk/>
          <pc:sldMk cId="1092026709" sldId="858"/>
        </pc:sldMkLst>
      </pc:sldChg>
      <pc:sldChg chg="del">
        <pc:chgData name="Richard Huntsinger" userId="e41c737d3ca715fb" providerId="LiveId" clId="{101A3074-B393-43A7-8E86-B35E307C2082}" dt="2019-09-11T17:09:51.829" v="206" actId="2696"/>
        <pc:sldMkLst>
          <pc:docMk/>
          <pc:sldMk cId="1149835185" sldId="859"/>
        </pc:sldMkLst>
      </pc:sldChg>
      <pc:sldChg chg="del">
        <pc:chgData name="Richard Huntsinger" userId="e41c737d3ca715fb" providerId="LiveId" clId="{101A3074-B393-43A7-8E86-B35E307C2082}" dt="2019-09-11T17:09:52.452" v="207" actId="2696"/>
        <pc:sldMkLst>
          <pc:docMk/>
          <pc:sldMk cId="2970677983" sldId="860"/>
        </pc:sldMkLst>
      </pc:sldChg>
      <pc:sldChg chg="del">
        <pc:chgData name="Richard Huntsinger" userId="e41c737d3ca715fb" providerId="LiveId" clId="{101A3074-B393-43A7-8E86-B35E307C2082}" dt="2019-09-11T17:09:53.064" v="208" actId="2696"/>
        <pc:sldMkLst>
          <pc:docMk/>
          <pc:sldMk cId="3043822573" sldId="861"/>
        </pc:sldMkLst>
      </pc:sldChg>
      <pc:sldChg chg="del">
        <pc:chgData name="Richard Huntsinger" userId="e41c737d3ca715fb" providerId="LiveId" clId="{101A3074-B393-43A7-8E86-B35E307C2082}" dt="2019-09-11T17:09:53.777" v="209" actId="2696"/>
        <pc:sldMkLst>
          <pc:docMk/>
          <pc:sldMk cId="3648903386" sldId="862"/>
        </pc:sldMkLst>
      </pc:sldChg>
      <pc:sldChg chg="del">
        <pc:chgData name="Richard Huntsinger" userId="e41c737d3ca715fb" providerId="LiveId" clId="{101A3074-B393-43A7-8E86-B35E307C2082}" dt="2019-09-11T17:09:48.071" v="202" actId="2696"/>
        <pc:sldMkLst>
          <pc:docMk/>
          <pc:sldMk cId="1705124027" sldId="863"/>
        </pc:sldMkLst>
      </pc:sldChg>
      <pc:sldChg chg="del">
        <pc:chgData name="Richard Huntsinger" userId="e41c737d3ca715fb" providerId="LiveId" clId="{101A3074-B393-43A7-8E86-B35E307C2082}" dt="2019-09-11T17:09:48.724" v="203" actId="2696"/>
        <pc:sldMkLst>
          <pc:docMk/>
          <pc:sldMk cId="3167235692" sldId="864"/>
        </pc:sldMkLst>
      </pc:sldChg>
      <pc:sldChg chg="addSp delSp modSp add ord">
        <pc:chgData name="Richard Huntsinger" userId="e41c737d3ca715fb" providerId="LiveId" clId="{101A3074-B393-43A7-8E86-B35E307C2082}" dt="2019-09-12T20:05:02.341" v="4277" actId="20577"/>
        <pc:sldMkLst>
          <pc:docMk/>
          <pc:sldMk cId="2590699713" sldId="865"/>
        </pc:sldMkLst>
        <pc:spChg chg="mod">
          <ac:chgData name="Richard Huntsinger" userId="e41c737d3ca715fb" providerId="LiveId" clId="{101A3074-B393-43A7-8E86-B35E307C2082}" dt="2019-09-09T16:29:29.545" v="40" actId="20577"/>
          <ac:spMkLst>
            <pc:docMk/>
            <pc:sldMk cId="2590699713" sldId="865"/>
            <ac:spMk id="2" creationId="{E79677BE-3CC9-44A2-A09F-9193775FFCDB}"/>
          </ac:spMkLst>
        </pc:spChg>
        <pc:spChg chg="mod">
          <ac:chgData name="Richard Huntsinger" userId="e41c737d3ca715fb" providerId="LiveId" clId="{101A3074-B393-43A7-8E86-B35E307C2082}" dt="2019-09-12T20:05:02.341" v="4277" actId="20577"/>
          <ac:spMkLst>
            <pc:docMk/>
            <pc:sldMk cId="2590699713" sldId="865"/>
            <ac:spMk id="3" creationId="{124B9710-F979-4E00-818D-89448E24A557}"/>
          </ac:spMkLst>
        </pc:spChg>
        <pc:graphicFrameChg chg="add del">
          <ac:chgData name="Richard Huntsinger" userId="e41c737d3ca715fb" providerId="LiveId" clId="{101A3074-B393-43A7-8E86-B35E307C2082}" dt="2019-09-12T19:25:39.794" v="3083"/>
          <ac:graphicFrameMkLst>
            <pc:docMk/>
            <pc:sldMk cId="2590699713" sldId="865"/>
            <ac:graphicFrameMk id="6" creationId="{74E6F836-4D84-4ACD-8E06-1E183F1F76F5}"/>
          </ac:graphicFrameMkLst>
        </pc:graphicFrameChg>
        <pc:picChg chg="mod">
          <ac:chgData name="Richard Huntsinger" userId="e41c737d3ca715fb" providerId="LiveId" clId="{101A3074-B393-43A7-8E86-B35E307C2082}" dt="2019-09-12T19:28:41.156" v="3432" actId="1076"/>
          <ac:picMkLst>
            <pc:docMk/>
            <pc:sldMk cId="2590699713" sldId="865"/>
            <ac:picMk id="7" creationId="{7AE0DB81-8ADB-40F2-A780-7F565FF0A6B1}"/>
          </ac:picMkLst>
        </pc:picChg>
      </pc:sldChg>
      <pc:sldChg chg="modSp add">
        <pc:chgData name="Richard Huntsinger" userId="e41c737d3ca715fb" providerId="LiveId" clId="{101A3074-B393-43A7-8E86-B35E307C2082}" dt="2019-09-09T16:35:24.783" v="128" actId="1036"/>
        <pc:sldMkLst>
          <pc:docMk/>
          <pc:sldMk cId="3191892241" sldId="866"/>
        </pc:sldMkLst>
        <pc:spChg chg="mod">
          <ac:chgData name="Richard Huntsinger" userId="e41c737d3ca715fb" providerId="LiveId" clId="{101A3074-B393-43A7-8E86-B35E307C2082}" dt="2019-09-09T16:31:16.730" v="119" actId="20577"/>
          <ac:spMkLst>
            <pc:docMk/>
            <pc:sldMk cId="3191892241" sldId="866"/>
            <ac:spMk id="2" creationId="{A561378E-7BDD-4A89-B567-A55738899DF4}"/>
          </ac:spMkLst>
        </pc:spChg>
        <pc:picChg chg="mod">
          <ac:chgData name="Richard Huntsinger" userId="e41c737d3ca715fb" providerId="LiveId" clId="{101A3074-B393-43A7-8E86-B35E307C2082}" dt="2019-09-09T16:35:24.783" v="128" actId="1036"/>
          <ac:picMkLst>
            <pc:docMk/>
            <pc:sldMk cId="3191892241" sldId="866"/>
            <ac:picMk id="5" creationId="{D289EAA6-43B7-4F78-93A9-55C536031777}"/>
          </ac:picMkLst>
        </pc:picChg>
      </pc:sldChg>
      <pc:sldChg chg="add del">
        <pc:chgData name="Richard Huntsinger" userId="e41c737d3ca715fb" providerId="LiveId" clId="{101A3074-B393-43A7-8E86-B35E307C2082}" dt="2019-09-12T18:57:18.041" v="2688" actId="2696"/>
        <pc:sldMkLst>
          <pc:docMk/>
          <pc:sldMk cId="3299209276" sldId="867"/>
        </pc:sldMkLst>
      </pc:sldChg>
      <pc:sldChg chg="modSp add del">
        <pc:chgData name="Richard Huntsinger" userId="e41c737d3ca715fb" providerId="LiveId" clId="{101A3074-B393-43A7-8E86-B35E307C2082}" dt="2019-09-12T18:56:46.769" v="2687" actId="2696"/>
        <pc:sldMkLst>
          <pc:docMk/>
          <pc:sldMk cId="834269647" sldId="868"/>
        </pc:sldMkLst>
        <pc:spChg chg="mod">
          <ac:chgData name="Richard Huntsinger" userId="e41c737d3ca715fb" providerId="LiveId" clId="{101A3074-B393-43A7-8E86-B35E307C2082}" dt="2019-09-12T18:04:25.375" v="2354" actId="20577"/>
          <ac:spMkLst>
            <pc:docMk/>
            <pc:sldMk cId="834269647" sldId="868"/>
            <ac:spMk id="3" creationId="{E751578A-6E69-412D-8913-C3355E96E647}"/>
          </ac:spMkLst>
        </pc:spChg>
        <pc:spChg chg="mod">
          <ac:chgData name="Richard Huntsinger" userId="e41c737d3ca715fb" providerId="LiveId" clId="{101A3074-B393-43A7-8E86-B35E307C2082}" dt="2019-09-12T18:03:55.773" v="2351" actId="20577"/>
          <ac:spMkLst>
            <pc:docMk/>
            <pc:sldMk cId="834269647" sldId="868"/>
            <ac:spMk id="6" creationId="{1042DE88-0120-462A-B299-C9DDC753E6F4}"/>
          </ac:spMkLst>
        </pc:spChg>
        <pc:spChg chg="mod">
          <ac:chgData name="Richard Huntsinger" userId="e41c737d3ca715fb" providerId="LiveId" clId="{101A3074-B393-43A7-8E86-B35E307C2082}" dt="2019-09-12T17:06:21.010" v="1025" actId="6549"/>
          <ac:spMkLst>
            <pc:docMk/>
            <pc:sldMk cId="834269647" sldId="868"/>
            <ac:spMk id="7" creationId="{939B1008-6BA7-4FEB-9F98-A8BD971E685C}"/>
          </ac:spMkLst>
        </pc:spChg>
        <pc:spChg chg="mod">
          <ac:chgData name="Richard Huntsinger" userId="e41c737d3ca715fb" providerId="LiveId" clId="{101A3074-B393-43A7-8E86-B35E307C2082}" dt="2019-09-12T17:06:24.642" v="1028" actId="20577"/>
          <ac:spMkLst>
            <pc:docMk/>
            <pc:sldMk cId="834269647" sldId="868"/>
            <ac:spMk id="8" creationId="{7903658A-4A9E-4D9B-9B51-D2865FC1D929}"/>
          </ac:spMkLst>
        </pc:spChg>
      </pc:sldChg>
      <pc:sldChg chg="addSp delSp modSp add">
        <pc:chgData name="Richard Huntsinger" userId="e41c737d3ca715fb" providerId="LiveId" clId="{101A3074-B393-43A7-8E86-B35E307C2082}" dt="2019-09-12T20:27:49.877" v="4921" actId="20577"/>
        <pc:sldMkLst>
          <pc:docMk/>
          <pc:sldMk cId="1664501377" sldId="869"/>
        </pc:sldMkLst>
        <pc:spChg chg="del">
          <ac:chgData name="Richard Huntsinger" userId="e41c737d3ca715fb" providerId="LiveId" clId="{101A3074-B393-43A7-8E86-B35E307C2082}" dt="2019-09-12T17:53:51.839" v="1646"/>
          <ac:spMkLst>
            <pc:docMk/>
            <pc:sldMk cId="1664501377" sldId="869"/>
            <ac:spMk id="2" creationId="{4FEB776E-2B84-4AA5-8647-51A1C5CAC9AA}"/>
          </ac:spMkLst>
        </pc:spChg>
        <pc:spChg chg="add mod">
          <ac:chgData name="Richard Huntsinger" userId="e41c737d3ca715fb" providerId="LiveId" clId="{101A3074-B393-43A7-8E86-B35E307C2082}" dt="2019-09-12T20:22:27.951" v="4640" actId="20577"/>
          <ac:spMkLst>
            <pc:docMk/>
            <pc:sldMk cId="1664501377" sldId="869"/>
            <ac:spMk id="5" creationId="{A939BC23-E08C-403C-A329-F069A8A8A776}"/>
          </ac:spMkLst>
        </pc:spChg>
        <pc:spChg chg="add mod">
          <ac:chgData name="Richard Huntsinger" userId="e41c737d3ca715fb" providerId="LiveId" clId="{101A3074-B393-43A7-8E86-B35E307C2082}" dt="2019-09-12T20:27:49.877" v="4921" actId="20577"/>
          <ac:spMkLst>
            <pc:docMk/>
            <pc:sldMk cId="1664501377" sldId="869"/>
            <ac:spMk id="6" creationId="{14FE6522-139F-4983-A303-10A5BD8730BE}"/>
          </ac:spMkLst>
        </pc:spChg>
        <pc:spChg chg="add mod">
          <ac:chgData name="Richard Huntsinger" userId="e41c737d3ca715fb" providerId="LiveId" clId="{101A3074-B393-43A7-8E86-B35E307C2082}" dt="2019-09-12T20:27:08.521" v="4897" actId="20577"/>
          <ac:spMkLst>
            <pc:docMk/>
            <pc:sldMk cId="1664501377" sldId="869"/>
            <ac:spMk id="7" creationId="{F063F8A5-545D-4C85-9E6E-C22A2B6AA970}"/>
          </ac:spMkLst>
        </pc:spChg>
      </pc:sldChg>
      <pc:sldChg chg="modSp add del">
        <pc:chgData name="Richard Huntsinger" userId="e41c737d3ca715fb" providerId="LiveId" clId="{101A3074-B393-43A7-8E86-B35E307C2082}" dt="2019-09-12T20:32:33.808" v="4942" actId="2696"/>
        <pc:sldMkLst>
          <pc:docMk/>
          <pc:sldMk cId="613029288" sldId="870"/>
        </pc:sldMkLst>
        <pc:spChg chg="mod">
          <ac:chgData name="Richard Huntsinger" userId="e41c737d3ca715fb" providerId="LiveId" clId="{101A3074-B393-43A7-8E86-B35E307C2082}" dt="2019-09-12T19:43:04.916" v="3777" actId="20577"/>
          <ac:spMkLst>
            <pc:docMk/>
            <pc:sldMk cId="613029288" sldId="870"/>
            <ac:spMk id="2" creationId="{D67DE0B8-5B29-4BFD-8809-D93D698023FD}"/>
          </ac:spMkLst>
        </pc:spChg>
        <pc:spChg chg="mod">
          <ac:chgData name="Richard Huntsinger" userId="e41c737d3ca715fb" providerId="LiveId" clId="{101A3074-B393-43A7-8E86-B35E307C2082}" dt="2019-09-12T19:43:16.573" v="3815" actId="20577"/>
          <ac:spMkLst>
            <pc:docMk/>
            <pc:sldMk cId="613029288" sldId="870"/>
            <ac:spMk id="3" creationId="{0D7E0197-A1FE-4B8C-B7D0-C54ABAB3B7E6}"/>
          </ac:spMkLst>
        </pc:spChg>
      </pc:sldChg>
    </pc:docChg>
  </pc:docChgLst>
  <pc:docChgLst>
    <pc:chgData name="Richard Huntsinger" userId="e41c737d3ca715fb" providerId="LiveId" clId="{9D646032-C113-4C97-B264-1E8FF2CA9363}"/>
    <pc:docChg chg="custSel modSld">
      <pc:chgData name="Richard Huntsinger" userId="e41c737d3ca715fb" providerId="LiveId" clId="{9D646032-C113-4C97-B264-1E8FF2CA9363}" dt="2019-10-18T19:05:15.986" v="837" actId="1036"/>
      <pc:docMkLst>
        <pc:docMk/>
      </pc:docMkLst>
      <pc:sldChg chg="modSp">
        <pc:chgData name="Richard Huntsinger" userId="e41c737d3ca715fb" providerId="LiveId" clId="{9D646032-C113-4C97-B264-1E8FF2CA9363}" dt="2019-10-18T19:03:45.499" v="830" actId="20577"/>
        <pc:sldMkLst>
          <pc:docMk/>
          <pc:sldMk cId="771186898" sldId="856"/>
        </pc:sldMkLst>
        <pc:spChg chg="mod">
          <ac:chgData name="Richard Huntsinger" userId="e41c737d3ca715fb" providerId="LiveId" clId="{9D646032-C113-4C97-B264-1E8FF2CA9363}" dt="2019-10-18T19:03:45.499" v="830" actId="20577"/>
          <ac:spMkLst>
            <pc:docMk/>
            <pc:sldMk cId="771186898" sldId="856"/>
            <ac:spMk id="3" creationId="{766409B2-637F-40AE-8D2E-E655E6360C37}"/>
          </ac:spMkLst>
        </pc:spChg>
      </pc:sldChg>
      <pc:sldChg chg="delSp modSp">
        <pc:chgData name="Richard Huntsinger" userId="e41c737d3ca715fb" providerId="LiveId" clId="{9D646032-C113-4C97-B264-1E8FF2CA9363}" dt="2019-10-18T19:05:15.986" v="837" actId="1036"/>
        <pc:sldMkLst>
          <pc:docMk/>
          <pc:sldMk cId="3191892241" sldId="866"/>
        </pc:sldMkLst>
        <pc:picChg chg="del">
          <ac:chgData name="Richard Huntsinger" userId="e41c737d3ca715fb" providerId="LiveId" clId="{9D646032-C113-4C97-B264-1E8FF2CA9363}" dt="2019-10-18T19:04:57.249" v="831" actId="478"/>
          <ac:picMkLst>
            <pc:docMk/>
            <pc:sldMk cId="3191892241" sldId="866"/>
            <ac:picMk id="5" creationId="{A6DD0F83-E3EF-4451-ADD2-119EE263546D}"/>
          </ac:picMkLst>
        </pc:picChg>
        <pc:picChg chg="mod">
          <ac:chgData name="Richard Huntsinger" userId="e41c737d3ca715fb" providerId="LiveId" clId="{9D646032-C113-4C97-B264-1E8FF2CA9363}" dt="2019-10-18T19:05:15.986" v="837" actId="1036"/>
          <ac:picMkLst>
            <pc:docMk/>
            <pc:sldMk cId="3191892241" sldId="866"/>
            <ac:picMk id="6" creationId="{6B465C13-B58F-4E31-ADB9-BE0D5DFF39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886" y="0"/>
            <a:ext cx="3078048" cy="470356"/>
          </a:xfrm>
          <a:prstGeom prst="rect">
            <a:avLst/>
          </a:prstGeom>
        </p:spPr>
        <p:txBody>
          <a:bodyPr vert="horz" lIns="89129" tIns="44565" rIns="89129" bIns="44565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886" y="8918121"/>
            <a:ext cx="3078048" cy="470355"/>
          </a:xfrm>
          <a:prstGeom prst="rect">
            <a:avLst/>
          </a:prstGeom>
        </p:spPr>
        <p:txBody>
          <a:bodyPr vert="horz" lIns="89129" tIns="44565" rIns="89129" bIns="44565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9513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10" rIns="94218" bIns="471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3"/>
          </a:xfrm>
          <a:prstGeom prst="rect">
            <a:avLst/>
          </a:prstGeom>
        </p:spPr>
        <p:txBody>
          <a:bodyPr vert="horz" lIns="94218" tIns="47110" rIns="94218" bIns="4711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218" tIns="47110" rIns="94218" bIns="4711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9513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defTabSz="932414">
              <a:defRPr/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32414">
              <a:defRPr/>
            </a:pPr>
            <a:fld id="{64BFCE8E-2C9F-4650-A97E-6195EBD49141}" type="slidenum">
              <a:rPr lang="en-US">
                <a:solidFill>
                  <a:prstClr val="black"/>
                </a:solidFill>
                <a:latin typeface="Calibri"/>
              </a:rPr>
              <a:pPr defTabSz="932414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FCE8E-2C9F-4650-A97E-6195EBD491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5689600" cy="5178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689600" cy="5178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645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5590117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168" y="1189645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981200"/>
            <a:ext cx="5693833" cy="4419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Applied Machine Learning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1252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W207 Applied Machine Learning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Division of Data Science &amp; Information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Fall 2019</a:t>
            </a: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315200" y="1371600"/>
            <a:ext cx="3977524" cy="1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378E-7BDD-4A89-B567-A5573889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A8CBE-5B47-473D-B049-AB3EC01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7059-D99B-4DFC-BB09-E942323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0DEBA-655E-43DA-BA6C-01A78E3B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99748"/>
            <a:ext cx="11582400" cy="49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CF3F-061E-4818-BEEF-B69A23B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409B2-637F-40AE-8D2E-E655E636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 Administration</a:t>
            </a:r>
          </a:p>
          <a:p>
            <a:r>
              <a:rPr lang="en-US" sz="1800" dirty="0"/>
              <a:t>Review Project 2</a:t>
            </a:r>
          </a:p>
          <a:p>
            <a:r>
              <a:rPr lang="en-US" sz="1800" dirty="0"/>
              <a:t>Q&amp;A</a:t>
            </a:r>
          </a:p>
          <a:p>
            <a:pPr marL="118872" indent="0">
              <a:buNone/>
            </a:pPr>
            <a:endParaRPr lang="en-US" sz="1800" dirty="0"/>
          </a:p>
          <a:p>
            <a:r>
              <a:rPr lang="en-US" sz="1800" dirty="0"/>
              <a:t>Lessons</a:t>
            </a:r>
          </a:p>
          <a:p>
            <a:pPr lvl="1"/>
            <a:r>
              <a:rPr lang="en-US" sz="1600" dirty="0"/>
              <a:t>Principal Component Analysis </a:t>
            </a:r>
            <a:r>
              <a:rPr lang="en-US" sz="1200" i="1" dirty="0"/>
              <a:t>Lesson – PCA.html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Readings</a:t>
            </a:r>
          </a:p>
          <a:p>
            <a:pPr lvl="1"/>
            <a:r>
              <a:rPr lang="en-US" sz="1400" dirty="0"/>
              <a:t>Eigenfaces for Recognition (Turk, Pentland)</a:t>
            </a:r>
            <a:endParaRPr lang="en-US" sz="1200" dirty="0"/>
          </a:p>
          <a:p>
            <a:pPr lvl="1"/>
            <a:r>
              <a:rPr lang="en-US" sz="1400" dirty="0"/>
              <a:t>Unsupervised Machine Learning (</a:t>
            </a:r>
            <a:r>
              <a:rPr lang="en-US" sz="1400" dirty="0" err="1"/>
              <a:t>Daume</a:t>
            </a:r>
            <a:r>
              <a:rPr lang="en-US" sz="1400" dirty="0"/>
              <a:t>)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sz="1800" dirty="0"/>
              <a:t>More Q&amp;A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5C6E4-E148-4E05-9011-711EF8BD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Applied Machine Learning - (c) Berkeley Data Analytics Group, LLC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C90E4-CF66-472F-8707-6607AB45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8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46731</TotalTime>
  <Words>94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W207 Applied Machine Learning   Richard Huntsinger Division of Data Science &amp; Information University of California, Berkeley Fall 2019</vt:lpstr>
      <vt:lpstr>Calendar</vt:lpstr>
      <vt:lpstr>Agenda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 Huntsinger</cp:lastModifiedBy>
  <cp:revision>1830</cp:revision>
  <cp:lastPrinted>2019-09-06T22:37:45Z</cp:lastPrinted>
  <dcterms:created xsi:type="dcterms:W3CDTF">2008-06-20T03:39:20Z</dcterms:created>
  <dcterms:modified xsi:type="dcterms:W3CDTF">2019-11-08T23:00:14Z</dcterms:modified>
</cp:coreProperties>
</file>