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06862-4EE6-4549-98B8-0CD9B1E7B368}" v="1" dt="2020-10-03T01:30:53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39" autoAdjust="0"/>
    <p:restoredTop sz="92710" autoAdjust="0"/>
  </p:normalViewPr>
  <p:slideViewPr>
    <p:cSldViewPr snapToGrid="0">
      <p:cViewPr>
        <p:scale>
          <a:sx n="125" d="100"/>
          <a:sy n="125" d="100"/>
        </p:scale>
        <p:origin x="-438" y="-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56d268e8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56d268e8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56d268e8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d56d268e8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56d268e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d56d268e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56d268e8_0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56d268e8_0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748ac5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748ac5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56d268e8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d56d268e8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22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Emerging Markets’ Appetite for Sovereign Risk: Exploring Relationship between EM GDP Output, Commodity Prices and Sovereign Risk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By Ishaan Mahadevan</a:t>
            </a: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Data Bootcamp</a:t>
            </a: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July,10 2019</a:t>
            </a: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88" y="2615525"/>
            <a:ext cx="30765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           Historical Trends</a:t>
            </a:r>
            <a:r>
              <a:rPr lang="en" dirty="0"/>
              <a:t> </a:t>
            </a:r>
            <a:endParaRPr dirty="0"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44725" y="2181425"/>
            <a:ext cx="4194900" cy="24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Throughout the last twenty years, EM GDP Output has had more of a direct relationship with Commodity Prices.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Coincidentally, Sovereign Risk also has been experiencing similar patterns with EM GDP Output and Commodity Prices </a:t>
            </a:r>
            <a:endParaRPr sz="1400" dirty="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91175"/>
            <a:ext cx="4387175" cy="25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1" y="485175"/>
            <a:ext cx="4006174" cy="14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3A9DC2-71C6-4BDF-A18A-9000E29B7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25" y="285752"/>
            <a:ext cx="2863175" cy="18956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3253900" y="575950"/>
            <a:ext cx="2582700" cy="7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Sovereign Risk is relatively the Biggest Risk for EM GDP Output and Commodity Prices </a:t>
            </a:r>
            <a:endParaRPr sz="1200"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3304975" y="1155450"/>
            <a:ext cx="5426700" cy="17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Each multivariate regression model, regardless if it has China, BRICS, or only BRICS, share a high Sovereign Risk coefficient.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Among BRIC EMs and non-BRIC EMs, Sovereign Risk is a bigger variable to consider in contrast to Political Risk and Country Risk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Using Machine Learning Classification, during  2017-2023 Sovereign Risk is 85% likely to highly impact GDP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Does not mean to ignore one risk factor for another risk factor when looking at fluctuations between EM GDP output and commodity prices. </a:t>
            </a:r>
            <a:endParaRPr sz="1200"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025"/>
            <a:ext cx="3195525" cy="19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5" y="2187925"/>
            <a:ext cx="3274900" cy="28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9825" y="2946750"/>
            <a:ext cx="5661474" cy="21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3850" y="2946750"/>
            <a:ext cx="1831250" cy="21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64050" y="423150"/>
            <a:ext cx="2538900" cy="7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2553500" y="575950"/>
            <a:ext cx="1673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Argentina</a:t>
            </a:r>
            <a:endParaRPr sz="240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4012650" y="2108475"/>
            <a:ext cx="4719000" cy="24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dirty="0"/>
              <a:t>Despite strong Political and Economic factors helping economy rebound, Sovereign Risk prevented Prices to significantly impact GDP positively </a:t>
            </a:r>
            <a:endParaRPr sz="11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dirty="0"/>
              <a:t>Using Machine Learning Classification, Sovereign Risk is 42.8% likely from 2017 to 2023 to have a high impact on GDP</a:t>
            </a:r>
            <a:endParaRPr sz="11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00" y="407563"/>
            <a:ext cx="2194850" cy="17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2375" y="384675"/>
            <a:ext cx="2561625" cy="15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2050" y="435750"/>
            <a:ext cx="2280325" cy="16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70C2AA-FE69-4ABD-83C9-7178A5C53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03" y="2133599"/>
            <a:ext cx="2370148" cy="26023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D888E1-E9C4-4B57-BD82-4F97A228CB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2375" y="3166351"/>
            <a:ext cx="2324100" cy="1797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9109B9-9FE4-427A-958F-0FF8CEEE4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8200" y="3291486"/>
            <a:ext cx="1934175" cy="1672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46FF53-8E42-409E-BC4D-BBFDEF7A3A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7150" y="3166350"/>
            <a:ext cx="2194850" cy="17978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2801579" y="583225"/>
            <a:ext cx="1422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779200" y="1940675"/>
            <a:ext cx="4437000" cy="26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900" dirty="0"/>
              <a:t>Economic slowdowns and Economic rebounds are not just only dependent on Sovereign Risk, but Country Risk too. </a:t>
            </a:r>
            <a:endParaRPr sz="9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900" dirty="0"/>
              <a:t>Despite showing strong financial robustness, India’s GDP and Commodity prices are still greatly impacted by Political and Economic elements combined. </a:t>
            </a:r>
            <a:endParaRPr sz="9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900" dirty="0"/>
              <a:t>Using Machine Learning Classification, Country Risk is 100% likely to highly impact GDP from 2017 to 2023</a:t>
            </a:r>
            <a:endParaRPr sz="9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350" y="386675"/>
            <a:ext cx="1929500" cy="14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500" y="386675"/>
            <a:ext cx="2401999" cy="18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4925" y="458850"/>
            <a:ext cx="2490850" cy="14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D5C692-3F24-4720-B267-75B212259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074" y="3110375"/>
            <a:ext cx="2066925" cy="1854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829BFB-B257-4889-A47D-9970BFA64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3" y="2249538"/>
            <a:ext cx="2461171" cy="2507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E93251-35DC-4745-9E0D-3365F72886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6300" y="3147461"/>
            <a:ext cx="2259650" cy="1854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DB7A0C-C3AE-4358-88B1-B2CFAEE9C5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3375" y="3147461"/>
            <a:ext cx="2066925" cy="17184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2553500" y="575950"/>
            <a:ext cx="1673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China </a:t>
            </a:r>
            <a:endParaRPr sz="240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012650" y="2108475"/>
            <a:ext cx="4719000" cy="24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900" dirty="0"/>
              <a:t>Despite focus on Country, Sovereign, and Political Risk, also important to look at Economic Risk in relation to GDP, Commodity Prices, and Sovereign Risk outside of Political Influences. </a:t>
            </a:r>
            <a:endParaRPr sz="9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900" dirty="0"/>
              <a:t>Economic Health has a strong influence on Sovereign Risk, which impacts Sovereign Risk influence on Commodity Prices and Economic Output. </a:t>
            </a:r>
            <a:endParaRPr sz="9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900" dirty="0"/>
              <a:t>Using Machine Learning Classification, Economic Risk is 100% likely to highly impact GDP and Sovereign Risk from 2017 to 2023. </a:t>
            </a:r>
            <a:endParaRPr sz="900" dirty="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188" y="462488"/>
            <a:ext cx="242887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725" y="435750"/>
            <a:ext cx="2280325" cy="16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652" y="524213"/>
            <a:ext cx="2029375" cy="1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58D9F86-C6BF-4010-AB66-AD494A207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44" y="2108474"/>
            <a:ext cx="2204876" cy="27207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A8A572-CA2A-4F9D-9355-E344AB280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7976" y="3276075"/>
            <a:ext cx="2372514" cy="1800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495A76-4D1E-43E4-8975-A336DB97D5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3327" y="3353325"/>
            <a:ext cx="2254649" cy="1735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77DFE3-DC99-4D0C-BE2A-EC94C0FB8C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4620" y="3353325"/>
            <a:ext cx="2029375" cy="1735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3939700" y="583250"/>
            <a:ext cx="24588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For Thought 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3939700" y="1648850"/>
            <a:ext cx="4791900" cy="29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Commodity Prices and EM GDP output are greatly impacted by Sovereign Risk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to understand political and economic variables  that impact the positively correlated relationship between Commodities and EM GDP Output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forget to consider Economic Health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3" y="0"/>
            <a:ext cx="3596799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625" y="409375"/>
            <a:ext cx="2495150" cy="11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A959D4-EF69-413C-B4FA-6445E6636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3" y="2171700"/>
            <a:ext cx="4027399" cy="28566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394</Words>
  <Application>Microsoft Office PowerPoint</Application>
  <PresentationFormat>On-screen Show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Lato</vt:lpstr>
      <vt:lpstr>Raleway</vt:lpstr>
      <vt:lpstr>Trebuchet MS</vt:lpstr>
      <vt:lpstr>Arial</vt:lpstr>
      <vt:lpstr>Swiss</vt:lpstr>
      <vt:lpstr>Emerging Markets’ Appetite for Sovereign Risk: Exploring Relationship between EM GDP Output, Commodity Prices and Sovereign Risk</vt:lpstr>
      <vt:lpstr>           Historical Trends </vt:lpstr>
      <vt:lpstr>Sovereign Risk is relatively the Biggest Risk for EM GDP Output and Commodity Prices </vt:lpstr>
      <vt:lpstr>Argentina</vt:lpstr>
      <vt:lpstr>India</vt:lpstr>
      <vt:lpstr>China </vt:lpstr>
      <vt:lpstr>Food For Thought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Markets’ Appetite for Sovereign Risk: Exploring Relationship between EM GDP Output, Commodity Prices and Sovereign Risk</dc:title>
  <cp:lastModifiedBy>Ishaan Mahdevan</cp:lastModifiedBy>
  <cp:revision>10</cp:revision>
  <dcterms:modified xsi:type="dcterms:W3CDTF">2020-10-11T06:42:24Z</dcterms:modified>
</cp:coreProperties>
</file>