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06862-4EE6-4549-98B8-0CD9B1E7B368}" v="1" dt="2020-10-03T01:30:53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56d268e8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56d268e8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56d268e8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56d268e8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56d268e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56d268e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56d268e8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56d268e8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748ac5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748ac5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56d268e8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56d268e8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2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Emerging Markets’ Appetite for Sovereign Risk: Exploring Relationship between EM GDP Output, Commodity Prices and Sovereign Risk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By Ishaan Mahadevan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Bootcamp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July,10 2019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88" y="2615525"/>
            <a:ext cx="30765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Historical Trends</a:t>
            </a:r>
            <a:r>
              <a:rPr lang="en"/>
              <a:t> 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44725" y="2181425"/>
            <a:ext cx="4194900" cy="2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Throughout the last twenty years, EM GDP Output has had more of a direct relationship with Commodity Prices.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Coincidentally, Sovereign Risk also has been experiencing similar patterns with EM GDP Output and Commodity Prices </a:t>
            </a:r>
            <a:endParaRPr sz="14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1175"/>
            <a:ext cx="4387175" cy="25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775" y="485175"/>
            <a:ext cx="4618225" cy="14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5175"/>
            <a:ext cx="2477600" cy="17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253900" y="575950"/>
            <a:ext cx="25827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Sovereign Risk is relatively the Biggest Risk for EM GDP Output and Commodity Prices </a:t>
            </a:r>
            <a:endParaRPr sz="1200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304975" y="1155450"/>
            <a:ext cx="5426700" cy="17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multivariate regression model, regardless if it has China, BRICS, or only BRICS, share a high Sovereign Risk coefficient.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Among BRIC EMs and non-BRIC EMs, Sovereign Risk is a bigger variable to consider in contrast to Political Risk and Country Risk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Machine Learning Classification, during  2017-2023 Sovereign Risk is 85% likely to highly impact GDP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Does not mean to ignore one risk factor for another risk factor when looking at fluctuations between EM GDP output and commodity prices. </a:t>
            </a:r>
            <a:endParaRPr sz="12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025"/>
            <a:ext cx="3195525" cy="19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5" y="2187925"/>
            <a:ext cx="3274900" cy="28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9825" y="2946750"/>
            <a:ext cx="5661474" cy="21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3850" y="2946750"/>
            <a:ext cx="1831250" cy="21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4050" y="423150"/>
            <a:ext cx="2538900" cy="7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2553500" y="575950"/>
            <a:ext cx="1673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Argentina</a:t>
            </a:r>
            <a:endParaRPr sz="240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012650" y="2108475"/>
            <a:ext cx="47190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strong Political and Economic factors helping economy rebound, Sovereign Risk prevented Prices to significantly impact GDP positively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Machine Learning Classification, Sovereign Risk is 42.8% likely from 2017 to 2023 to have a high impact on GDP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00" y="407563"/>
            <a:ext cx="2194850" cy="17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375" y="384675"/>
            <a:ext cx="2561625" cy="15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050" y="435750"/>
            <a:ext cx="2280325" cy="1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050" y="2053575"/>
            <a:ext cx="3815650" cy="28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801579" y="583225"/>
            <a:ext cx="1422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779200" y="1940675"/>
            <a:ext cx="4437000" cy="26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Economic slowdowns and Economic rebounds are not just only dependent on Sovereign Risk, but Country Risk too.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Despite showing strong financial robustness, India’s GDP and Commodity prices are still greatly impacted by Political and Economic elements combined.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Machine Learning Classification, Country Risk is 100% likely to highly impact GDP from 2017 to 2023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350" y="386675"/>
            <a:ext cx="1929500" cy="14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00" y="386675"/>
            <a:ext cx="2401999" cy="18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025" y="2232500"/>
            <a:ext cx="30453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4925" y="458850"/>
            <a:ext cx="2490850" cy="14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2553500" y="575950"/>
            <a:ext cx="1673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China </a:t>
            </a:r>
            <a:endParaRPr sz="240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012650" y="2108475"/>
            <a:ext cx="47190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Despite focus on Country, Sovereign, and Political Risk, also important to look at Economic Risk in relation to GDP, Commodity Prices, and Sovereign Risk outside of Political Influences.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Economic Health has a strong influence on Sovereign Risk, which impacts Sovereign Risk influence on Commodity Prices and Economic Output.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Machine Learning Classification, Economic Risk is 100% likely to highly impact GDP and Sovereign Risk from 2017 to 2023. </a:t>
            </a:r>
            <a:endParaRPr sz="12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188" y="462488"/>
            <a:ext cx="24288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23713"/>
            <a:ext cx="3552526" cy="26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725" y="435750"/>
            <a:ext cx="2280325" cy="1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652" y="524213"/>
            <a:ext cx="2029375" cy="1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939700" y="583250"/>
            <a:ext cx="2458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For Thought 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3939700" y="1648850"/>
            <a:ext cx="4791900" cy="29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Commodity Prices and EM GDP output are greatly impacted by Sovereign Risk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understand political and economic variables  that impact the positively correlated relationship between Commodities and EM GDP Output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forget to consider Economic Health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3" y="0"/>
            <a:ext cx="3596799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625" y="409375"/>
            <a:ext cx="2495150" cy="11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A959D4-EF69-413C-B4FA-6445E6636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3" y="2171700"/>
            <a:ext cx="4027399" cy="28566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Raleway</vt:lpstr>
      <vt:lpstr>Lato</vt:lpstr>
      <vt:lpstr>Trebuchet MS</vt:lpstr>
      <vt:lpstr>Arial</vt:lpstr>
      <vt:lpstr>Swiss</vt:lpstr>
      <vt:lpstr>Emerging Markets’ Appetite for Sovereign Risk: Exploring Relationship between EM GDP Output, Commodity Prices and Sovereign Risk</vt:lpstr>
      <vt:lpstr>Historical Trends </vt:lpstr>
      <vt:lpstr>Sovereign Risk is relatively the Biggest Risk for EM GDP Output and Commodity Prices </vt:lpstr>
      <vt:lpstr>Argentina</vt:lpstr>
      <vt:lpstr>India</vt:lpstr>
      <vt:lpstr>China </vt:lpstr>
      <vt:lpstr>Food For Thought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Markets’ Appetite for Sovereign Risk: Exploring Relationship between EM GDP Output, Commodity Prices and Sovereign Risk</dc:title>
  <cp:lastModifiedBy>Ishaan Mahdevan</cp:lastModifiedBy>
  <cp:revision>1</cp:revision>
  <dcterms:modified xsi:type="dcterms:W3CDTF">2020-10-03T01:35:14Z</dcterms:modified>
</cp:coreProperties>
</file>