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109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56d268e8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56d268e8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56d268e8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56d268e8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56d268e8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56d268e8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56d268e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56d268e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748ac5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748ac5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56d268e8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56d268e8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2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Emerging Markets’ Appetite for Sovereign Risk: Exploring Relationship between EM GDP Output, Commodity Prices and Sovereign Risk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By Ishaan Mahadevan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Bootcamp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July,10 2019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88" y="2615525"/>
            <a:ext cx="30765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Historical Trends</a:t>
            </a:r>
            <a:r>
              <a:rPr lang="en"/>
              <a:t> 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44725" y="2181425"/>
            <a:ext cx="4194900" cy="2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Throughout the last twenty years, EM GDP Output has had more of a direct relationship with Commodity Prices.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Coincidentally, Sovereign Risk also has been experiencing similar patterns with EM GDP Output and Commodity Prices </a:t>
            </a:r>
            <a:endParaRPr sz="14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1175"/>
            <a:ext cx="4387175" cy="25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775" y="485175"/>
            <a:ext cx="4618225" cy="14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5175"/>
            <a:ext cx="2477600" cy="17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253900" y="575950"/>
            <a:ext cx="2582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Sovereign Risk is relatively the Biggest Risk for EM GDP Output and Commodity Prices </a:t>
            </a:r>
            <a:endParaRPr sz="120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304975" y="1247700"/>
            <a:ext cx="5426700" cy="16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Each multivariate regression model, regardless if it has China, BRICS, or only BRICS, share a high Sovereign Risk coefficient.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Among BRIC EMs and non-BRIC EMs, Sovereign Risk is a bigger variable to consider in contrast to Political Risk and Country Risk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Does not mean to ignore one risk factor for another risk factor when looking at fluctuations between EM GDP output and commodity prices. </a:t>
            </a:r>
            <a:endParaRPr sz="1200" dirty="0"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50" y="2946750"/>
            <a:ext cx="1831250" cy="21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050" y="423150"/>
            <a:ext cx="2538900" cy="7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101F6-644C-4496-8293-AD32F0CB1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4" y="311499"/>
            <a:ext cx="3054769" cy="2352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AB59A-F5C5-43B8-9974-2DF020C4B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897" y="2772195"/>
            <a:ext cx="3546910" cy="2352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607D9-8766-401B-A6BB-7D205586A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085" y="2904745"/>
            <a:ext cx="3956765" cy="225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2801579" y="583225"/>
            <a:ext cx="1422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779200" y="1940675"/>
            <a:ext cx="4952400" cy="26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slowdowns and Economic rebounds are not just only dependent on Sovereign Risk, but Country Risk too.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showing strong financial robustness, India’s GDP and Commodity prices are still greatly impacted by Political and Economic elements combined. 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350" y="386675"/>
            <a:ext cx="1929500" cy="14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00" y="386675"/>
            <a:ext cx="2401999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25" y="2232500"/>
            <a:ext cx="30453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925" y="458850"/>
            <a:ext cx="2490850" cy="14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Argentina</a:t>
            </a: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strong Political and Economic factors helping economy rebound, Sovereign Risk prevented Prices to significantly impact GDP positively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0" y="407563"/>
            <a:ext cx="2194850" cy="1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375" y="384675"/>
            <a:ext cx="2561625" cy="15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050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50" y="2053575"/>
            <a:ext cx="3815650" cy="28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China </a:t>
            </a:r>
            <a:endParaRPr sz="24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Despite focus on Country, Sovereign, and Political Risk, also important to look at Economic Risk in relation to GDP, Commodity Prices, and Sovereign Risk outside of Political Influences.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Economic Health has a strong influence on Sovereign Risk, which impacts Sovereign Risk’s influence on Commodity Prices and Economic Output. </a:t>
            </a:r>
            <a:endParaRPr sz="14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188" y="462488"/>
            <a:ext cx="24288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3713"/>
            <a:ext cx="3552526" cy="26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25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652" y="524213"/>
            <a:ext cx="2029375" cy="1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939700" y="583250"/>
            <a:ext cx="2458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For Thought 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3939700" y="1648850"/>
            <a:ext cx="4791900" cy="29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Commodity Prices and EM GDP output are greatly impacted by Sovereign Risk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understand political and economic variables  that impact the positively correlated relationship between Commodities and EM GDP Output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forget to consider Economic Health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96799" cy="26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75" y="2623550"/>
            <a:ext cx="3415199" cy="2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625" y="409375"/>
            <a:ext cx="2495150" cy="11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374025"/>
            <a:ext cx="3661549" cy="26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312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Lato</vt:lpstr>
      <vt:lpstr>Raleway</vt:lpstr>
      <vt:lpstr>Arial</vt:lpstr>
      <vt:lpstr>Trebuchet MS</vt:lpstr>
      <vt:lpstr>Swiss</vt:lpstr>
      <vt:lpstr>Emerging Markets’ Appetite for Sovereign Risk: Exploring Relationship between EM GDP Output, Commodity Prices and Sovereign Risk</vt:lpstr>
      <vt:lpstr>Historical Trends </vt:lpstr>
      <vt:lpstr>Sovereign Risk is relatively the Biggest Risk for EM GDP Output and Commodity Prices </vt:lpstr>
      <vt:lpstr>India</vt:lpstr>
      <vt:lpstr>Argentina</vt:lpstr>
      <vt:lpstr>China </vt:lpstr>
      <vt:lpstr>Food For Thought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Markets’ Appetite for Sovereign Risk: Exploring Relationship between EM GDP Output, Commodity Prices and Sovereign Risk</dc:title>
  <cp:lastModifiedBy>Ishaan Mahdevan</cp:lastModifiedBy>
  <cp:revision>3</cp:revision>
  <dcterms:modified xsi:type="dcterms:W3CDTF">2019-07-26T03:59:39Z</dcterms:modified>
</cp:coreProperties>
</file>