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d56d268e8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d56d268e8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d56d268e8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d56d268e8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d56d268e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d56d268e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56d268e8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56d268e8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d748ac5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d748ac5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d56d268e8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d56d268e8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22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Emerging Markets’ Appetite for Sovereign Risk: Exploring Relationship between EM GDP Output, Commodity Prices and Sovereign Risk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By Ishaan Mahadevan</a:t>
            </a:r>
            <a:endParaRPr sz="1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Data Bootcamp</a:t>
            </a:r>
            <a:endParaRPr sz="1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July,10 2019</a:t>
            </a:r>
            <a:endParaRPr sz="1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688" y="2615525"/>
            <a:ext cx="30765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Historical Trends</a:t>
            </a:r>
            <a:r>
              <a:rPr lang="en"/>
              <a:t> 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44725" y="2181425"/>
            <a:ext cx="4194900" cy="24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Throughout the last twenty years, EM GDP Output has had more of a direct relationship with Commodity Prices.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Coincidentally, Sovereign Risk also has been experiencing similar patterns with EM GDP Output and Commodity Prices </a:t>
            </a:r>
            <a:endParaRPr sz="1400"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91175"/>
            <a:ext cx="4387175" cy="25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775" y="485175"/>
            <a:ext cx="4618225" cy="14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85175"/>
            <a:ext cx="2477600" cy="17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3253900" y="575950"/>
            <a:ext cx="2582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Sovereign Risk is relatively the Biggest Risk for EM GDP Output and Commodity Prices </a:t>
            </a:r>
            <a:endParaRPr sz="1200"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3304975" y="1155450"/>
            <a:ext cx="5426700" cy="17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Each multivariate regression model, regardless if it has China, BRICS, or only BRICS, share a high Sovereign Risk </a:t>
            </a:r>
            <a:r>
              <a:rPr lang="en" sz="1200"/>
              <a:t>coefficient</a:t>
            </a:r>
            <a:r>
              <a:rPr lang="en" sz="1200"/>
              <a:t>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Among BRIC EMs and non-BRIC EMs, Sovereign Risk is a bigger variable to consider in contrast to Political Risk and Country Risk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Using Machine Learning Classification, during  2017-2023 Sovereign Risk is 85% likely to highly impact GDP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Does not mean to ignore one risk factor for another risk factor when looking at fluctuations between EM GDP output and commodity prices. </a:t>
            </a:r>
            <a:endParaRPr sz="1200"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025"/>
            <a:ext cx="3195525" cy="19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75" y="2187925"/>
            <a:ext cx="3274900" cy="28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9825" y="2946750"/>
            <a:ext cx="5661474" cy="210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3850" y="2946750"/>
            <a:ext cx="1831250" cy="21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64050" y="423150"/>
            <a:ext cx="2538900" cy="7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2553500" y="575950"/>
            <a:ext cx="1673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Argentina</a:t>
            </a:r>
            <a:endParaRPr sz="2400"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4012650" y="2108475"/>
            <a:ext cx="4719000" cy="24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Despite strong Political and Economic factors helping economy rebound, Sovereign Risk prevented Prices to </a:t>
            </a:r>
            <a:r>
              <a:rPr lang="en"/>
              <a:t>significantly</a:t>
            </a:r>
            <a:r>
              <a:rPr lang="en"/>
              <a:t> impact GDP positively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Machine Learning Classification, Sovereign Risk is 42.8% likely from 2017 to 2023 to have a high impact on GDP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00" y="407563"/>
            <a:ext cx="2194850" cy="17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2375" y="384675"/>
            <a:ext cx="2561625" cy="159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2050" y="435750"/>
            <a:ext cx="2280325" cy="167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050" y="2053575"/>
            <a:ext cx="3815650" cy="28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2801579" y="583225"/>
            <a:ext cx="1422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India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779200" y="1940675"/>
            <a:ext cx="4437000" cy="26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Economic slowdowns and Economic rebounds are not just only dependent on Sovereign Risk, but Country Risk too.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Despite showing strong financial robustness, India’s GDP and Commodity prices are still greatly impacted by Political and Economic elements combined.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Machine Learning Classification, Country Risk is 100% likely to highly impact GDP from 2017 to 2023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2350" y="386675"/>
            <a:ext cx="1929500" cy="145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500" y="386675"/>
            <a:ext cx="2401999" cy="18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025" y="2232500"/>
            <a:ext cx="304535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4925" y="458850"/>
            <a:ext cx="2490850" cy="14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2553500" y="575950"/>
            <a:ext cx="1673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China </a:t>
            </a:r>
            <a:endParaRPr sz="2400"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4012650" y="2108475"/>
            <a:ext cx="4719000" cy="24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Despite focus on Country, Sovereign, and Political Risk, also important to look at Economic Risk in relation to GDP, Commodity Prices, and Sovereign Risk outside of Political Influences.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Economic Health has a strong influence on Sovereign Risk, which impacts Sovereign </a:t>
            </a:r>
            <a:r>
              <a:rPr lang="en" sz="1200"/>
              <a:t>Risk</a:t>
            </a:r>
            <a:r>
              <a:rPr lang="en" sz="1200"/>
              <a:t> influence on Commodity Prices and Economic Output.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Using Machine Learning Classification, Economic Risk is 100% likely to highly impact GDP and Sovereign Risk from 2017 to 2023. </a:t>
            </a:r>
            <a:endParaRPr sz="120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188" y="462488"/>
            <a:ext cx="242887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23713"/>
            <a:ext cx="3552526" cy="265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725" y="435750"/>
            <a:ext cx="2280325" cy="167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2652" y="524213"/>
            <a:ext cx="2029375" cy="1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939700" y="583250"/>
            <a:ext cx="2458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For Thought 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939700" y="1648850"/>
            <a:ext cx="4791900" cy="29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Commodity Prices and EM GDP output are greatly impacted by Sovereign Risk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 to understand political and economic variables  that impact the </a:t>
            </a:r>
            <a:r>
              <a:rPr lang="en"/>
              <a:t>positively</a:t>
            </a:r>
            <a:r>
              <a:rPr lang="en"/>
              <a:t> </a:t>
            </a:r>
            <a:r>
              <a:rPr lang="en"/>
              <a:t>correlated</a:t>
            </a:r>
            <a:r>
              <a:rPr lang="en"/>
              <a:t> relationship between Commodities and EM GDP Output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forget to consider Economic Health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596799" cy="26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375" y="2623550"/>
            <a:ext cx="3415199" cy="251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1625" y="409375"/>
            <a:ext cx="2495150" cy="11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374025"/>
            <a:ext cx="3661549" cy="26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