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9" r:id="rId6"/>
    <p:sldId id="260" r:id="rId7"/>
    <p:sldId id="261" r:id="rId8"/>
    <p:sldId id="264" r:id="rId9"/>
    <p:sldId id="265" r:id="rId10"/>
    <p:sldId id="266" r:id="rId11"/>
    <p:sldId id="267" r:id="rId12"/>
    <p:sldId id="278" r:id="rId13"/>
    <p:sldId id="269" r:id="rId14"/>
    <p:sldId id="268" r:id="rId15"/>
    <p:sldId id="270" r:id="rId16"/>
    <p:sldId id="262" r:id="rId17"/>
    <p:sldId id="271" r:id="rId18"/>
    <p:sldId id="272" r:id="rId19"/>
  </p:sldIdLst>
  <p:sldSz cx="6858000" cy="5143500"/>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0" d="100"/>
          <a:sy n="100" d="100"/>
        </p:scale>
        <p:origin x="-1236" y="60"/>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1143000" y="685800"/>
            <a:ext cx="4572000" cy="3429000"/>
          </a:xfrm>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1143000" y="685800"/>
            <a:ext cx="4572000" cy="3429000"/>
          </a:xfrm>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6858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10" name="Rectangle 9"/>
          <p:cNvSpPr/>
          <p:nvPr/>
        </p:nvSpPr>
        <p:spPr>
          <a:xfrm>
            <a:off x="-6858" y="4539996"/>
            <a:ext cx="1687068"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11" name="Rectangle 10"/>
          <p:cNvSpPr/>
          <p:nvPr/>
        </p:nvSpPr>
        <p:spPr>
          <a:xfrm>
            <a:off x="1769364" y="4533138"/>
            <a:ext cx="5088636"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9" name="Subtitle 8"/>
          <p:cNvSpPr>
            <a:spLocks noGrp="1"/>
          </p:cNvSpPr>
          <p:nvPr>
            <p:ph type="subTitle" idx="1"/>
          </p:nvPr>
        </p:nvSpPr>
        <p:spPr>
          <a:xfrm>
            <a:off x="1771650" y="4537528"/>
            <a:ext cx="4886325" cy="514350"/>
          </a:xfrm>
        </p:spPr>
        <p:txBody>
          <a:bodyPr anchor="ctr"/>
          <a:lstStyle>
            <a:lvl1pPr marL="0" indent="0" algn="l">
              <a:buNone/>
              <a:defRPr sz="210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endParaRPr lang="en-US"/>
          </a:p>
        </p:txBody>
      </p:sp>
      <p:sp>
        <p:nvSpPr>
          <p:cNvPr id="28" name="Date Placeholder 27"/>
          <p:cNvSpPr>
            <a:spLocks noGrp="1"/>
          </p:cNvSpPr>
          <p:nvPr>
            <p:ph type="dt" sz="half" idx="10"/>
          </p:nvPr>
        </p:nvSpPr>
        <p:spPr>
          <a:xfrm>
            <a:off x="57150" y="4551524"/>
            <a:ext cx="1543050" cy="514350"/>
          </a:xfrm>
        </p:spPr>
        <p:txBody>
          <a:bodyPr>
            <a:noAutofit/>
          </a:bodyPr>
          <a:lstStyle>
            <a:lvl1pPr algn="ctr">
              <a:defRPr sz="1500">
                <a:solidFill>
                  <a:srgbClr val="FFFFFF"/>
                </a:solidFill>
              </a:defRPr>
            </a:lvl1pPr>
          </a:lstStyle>
          <a:p>
            <a:pPr algn="ctr"/>
            <a:fld id="{047E157E-8DCB-4F70-A0AF-5EB586A91DD4}" type="datetime1">
              <a:rPr lang="en-US" smtClean="0">
                <a:solidFill>
                  <a:srgbClr val="FFFFFF"/>
                </a:solidFill>
              </a:rPr>
            </a:fld>
            <a:endParaRPr lang="en-US" sz="1500">
              <a:solidFill>
                <a:srgbClr val="FFFFFF"/>
              </a:solidFill>
            </a:endParaRPr>
          </a:p>
        </p:txBody>
      </p:sp>
      <p:sp>
        <p:nvSpPr>
          <p:cNvPr id="17" name="Footer Placeholder 16"/>
          <p:cNvSpPr>
            <a:spLocks noGrp="1"/>
          </p:cNvSpPr>
          <p:nvPr>
            <p:ph type="ftr" sz="quarter" idx="11"/>
          </p:nvPr>
        </p:nvSpPr>
        <p:spPr>
          <a:xfrm>
            <a:off x="1564045" y="177404"/>
            <a:ext cx="4400550" cy="273844"/>
          </a:xfrm>
        </p:spPr>
        <p:txBody>
          <a:bodyPr/>
          <a:lstStyle>
            <a:lvl1pPr algn="r">
              <a:defRPr>
                <a:solidFill>
                  <a:schemeClr val="tx2"/>
                </a:solidFill>
              </a:defRPr>
            </a:lvl1pPr>
          </a:lstStyle>
          <a:p>
            <a:pPr algn="r"/>
            <a:endParaRPr lang="en-US">
              <a:solidFill>
                <a:schemeClr val="tx2"/>
              </a:solidFill>
            </a:endParaRPr>
          </a:p>
        </p:txBody>
      </p:sp>
      <p:sp>
        <p:nvSpPr>
          <p:cNvPr id="29" name="Slide Number Placeholder 28"/>
          <p:cNvSpPr>
            <a:spLocks noGrp="1"/>
          </p:cNvSpPr>
          <p:nvPr>
            <p:ph type="sldNum" sz="quarter" idx="12"/>
          </p:nvPr>
        </p:nvSpPr>
        <p:spPr>
          <a:xfrm>
            <a:off x="6000750" y="171450"/>
            <a:ext cx="628650" cy="285750"/>
          </a:xfrm>
        </p:spPr>
        <p:txBody>
          <a:bodyPr/>
          <a:lstStyle>
            <a:lvl1pPr>
              <a:defRPr>
                <a:solidFill>
                  <a:schemeClr val="tx2"/>
                </a:solidFill>
              </a:defRPr>
            </a:lvl1pPr>
          </a:lstStyle>
          <a:p>
            <a:fld id="{8F82E0A0-C266-4798-8C8F-B9F91E9DA37E}" type="slidenum">
              <a:rPr lang="en-US" smtClean="0">
                <a:solidFill>
                  <a:schemeClr val="tx2"/>
                </a:solidFill>
              </a:rPr>
            </a:fld>
            <a:endParaRPr lang="en-US">
              <a:solidFill>
                <a:schemeClr val="tx2"/>
              </a:solidFill>
            </a:endParaRPr>
          </a:p>
        </p:txBody>
      </p:sp>
      <p:sp>
        <p:nvSpPr>
          <p:cNvPr id="12" name="Rectangle 11"/>
          <p:cNvSpPr>
            <a:spLocks noGrp="1"/>
          </p:cNvSpPr>
          <p:nvPr>
            <p:ph type="title"/>
          </p:nvPr>
        </p:nvSpPr>
        <p:spPr>
          <a:xfrm>
            <a:off x="1771650" y="2343150"/>
            <a:ext cx="4857750" cy="2038350"/>
          </a:xfrm>
        </p:spPr>
        <p:txBody>
          <a:bodyPr rtlCol="0" anchor="b"/>
          <a:lstStyle>
            <a:lvl1pPr>
              <a:defRPr cap="all" baseline="0"/>
            </a:lvl1pPr>
          </a:lstStyle>
          <a:p>
            <a:r>
              <a:rPr lang="en-US"/>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a:p>
        </p:txBody>
      </p:sp>
      <p:sp>
        <p:nvSpPr>
          <p:cNvPr id="3" name="Rectangle 2"/>
          <p:cNvSpPr>
            <a:spLocks noGrp="1"/>
          </p:cNvSpPr>
          <p:nvPr>
            <p:ph type="dt" sz="half" idx="10"/>
          </p:nvPr>
        </p:nvSpPr>
        <p:spPr/>
        <p:txBody>
          <a:bodyPr/>
          <a:lstStyle/>
          <a:p>
            <a:fld id="{E4606EA6-EFEA-4C30-9264-4F9291A5780D}" type="datetime1">
              <a:rPr lang="en-US" smtClean="0"/>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050" b="1" smtClean="0">
                <a:solidFill>
                  <a:srgbClr val="FFFFFF"/>
                </a:solidFill>
              </a:rPr>
            </a:fld>
            <a:endParaRPr lang="en-US"/>
          </a:p>
        </p:txBody>
      </p:sp>
      <p:sp>
        <p:nvSpPr>
          <p:cNvPr id="7" name="Rectangle 6"/>
          <p:cNvSpPr>
            <a:spLocks noGrp="1"/>
          </p:cNvSpPr>
          <p:nvPr>
            <p:ph sz="quarter" idx="13"/>
          </p:nvPr>
        </p:nvSpPr>
        <p:spPr>
          <a:xfrm>
            <a:off x="457200" y="1352550"/>
            <a:ext cx="6115050" cy="3276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8700" y="2057401"/>
            <a:ext cx="5342335" cy="1254919"/>
          </a:xfrm>
        </p:spPr>
        <p:txBody>
          <a:bodyPr anchor="t"/>
          <a:lstStyle>
            <a:lvl1pPr>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endParaRPr lang="en-US"/>
          </a:p>
        </p:txBody>
      </p:sp>
      <p:sp>
        <p:nvSpPr>
          <p:cNvPr id="7" name="Rectangle 6"/>
          <p:cNvSpPr/>
          <p:nvPr/>
        </p:nvSpPr>
        <p:spPr>
          <a:xfrm>
            <a:off x="0" y="1143000"/>
            <a:ext cx="6858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8" name="Rectangle 7"/>
          <p:cNvSpPr/>
          <p:nvPr/>
        </p:nvSpPr>
        <p:spPr>
          <a:xfrm>
            <a:off x="0" y="1200150"/>
            <a:ext cx="97155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9" name="Rectangle 8"/>
          <p:cNvSpPr/>
          <p:nvPr/>
        </p:nvSpPr>
        <p:spPr>
          <a:xfrm>
            <a:off x="1028700" y="1200150"/>
            <a:ext cx="58293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2" name="Title 1"/>
          <p:cNvSpPr>
            <a:spLocks noGrp="1"/>
          </p:cNvSpPr>
          <p:nvPr>
            <p:ph type="title" hasCustomPrompt="1"/>
          </p:nvPr>
        </p:nvSpPr>
        <p:spPr>
          <a:xfrm>
            <a:off x="1028700" y="1200150"/>
            <a:ext cx="5715000" cy="742950"/>
          </a:xfrm>
        </p:spPr>
        <p:txBody>
          <a:bodyPr/>
          <a:lstStyle>
            <a:lvl1pPr algn="l">
              <a:buNone/>
              <a:defRPr sz="3300" b="0" cap="none">
                <a:solidFill>
                  <a:srgbClr val="FFFFFF"/>
                </a:solidFill>
              </a:defRPr>
            </a:lvl1pPr>
          </a:lstStyle>
          <a:p>
            <a:r>
              <a:rPr lang="en-US"/>
              <a:t>Click to edit master title style</a:t>
            </a:r>
            <a:endParaRPr lang="en-US"/>
          </a:p>
        </p:txBody>
      </p:sp>
      <p:sp>
        <p:nvSpPr>
          <p:cNvPr id="12" name="Date Placeholder 11"/>
          <p:cNvSpPr>
            <a:spLocks noGrp="1"/>
          </p:cNvSpPr>
          <p:nvPr>
            <p:ph type="dt" sz="half" idx="10"/>
          </p:nvPr>
        </p:nvSpPr>
        <p:spPr/>
        <p:txBody>
          <a:bodyPr/>
          <a:lstStyle/>
          <a:p>
            <a:fld id="{6FCF9F07-3BC7-4570-B054-79111B0A380C}" type="datetime1">
              <a:rPr lang="en-US" smtClean="0"/>
            </a:fld>
            <a:endParaRPr lang="en-US"/>
          </a:p>
        </p:txBody>
      </p:sp>
      <p:sp>
        <p:nvSpPr>
          <p:cNvPr id="13" name="Slide Number Placeholder 12"/>
          <p:cNvSpPr>
            <a:spLocks noGrp="1"/>
          </p:cNvSpPr>
          <p:nvPr>
            <p:ph type="sldNum" sz="quarter" idx="11"/>
          </p:nvPr>
        </p:nvSpPr>
        <p:spPr>
          <a:xfrm>
            <a:off x="0" y="1314451"/>
            <a:ext cx="971550" cy="526257"/>
          </a:xfrm>
        </p:spPr>
        <p:txBody>
          <a:bodyPr>
            <a:noAutofit/>
          </a:bodyPr>
          <a:lstStyle>
            <a:lvl1pPr>
              <a:defRPr sz="1800">
                <a:solidFill>
                  <a:srgbClr val="FFFFFF"/>
                </a:solidFill>
              </a:defRPr>
            </a:lvl1pPr>
          </a:lstStyle>
          <a:p>
            <a:pPr algn="ctr"/>
            <a:fld id="{8F82E0A0-C266-4798-8C8F-B9F91E9DA37E}" type="slidenum">
              <a:rPr lang="en-US" sz="1800" b="1" smtClean="0">
                <a:solidFill>
                  <a:srgbClr val="FFFFFF"/>
                </a:solidFill>
              </a:rPr>
            </a:fld>
            <a:endParaRPr lang="en-US" sz="180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3"/>
          </p:nvPr>
        </p:nvSpPr>
        <p:spPr>
          <a:xfrm>
            <a:off x="457200" y="1352551"/>
            <a:ext cx="2914650" cy="32686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14"/>
          </p:nvPr>
        </p:nvSpPr>
        <p:spPr>
          <a:xfrm>
            <a:off x="3633676" y="1352550"/>
            <a:ext cx="2914650" cy="3268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5"/>
          </p:nvPr>
        </p:nvSpPr>
        <p:spPr/>
        <p:txBody>
          <a:bodyPr rtlCol="0"/>
          <a:lstStyle/>
          <a:p>
            <a:fld id="{E4606EA6-EFEA-4C30-9264-4F9291A5780D}" type="datetime1">
              <a:rPr lang="en-US" smtClean="0"/>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050" b="1" smtClean="0">
                <a:solidFill>
                  <a:srgbClr val="FFFFFF"/>
                </a:solidFill>
              </a:rPr>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9486" y="118110"/>
            <a:ext cx="6115050" cy="1005840"/>
          </a:xfrm>
        </p:spPr>
        <p:txBody>
          <a:bodyPr anchor="b"/>
          <a:lstStyle>
            <a:lvl1pPr>
              <a:defRPr/>
            </a:lvl1pPr>
          </a:lstStyle>
          <a:p>
            <a:r>
              <a:rPr lang="en-US"/>
              <a:t>Click to edit Master title style</a:t>
            </a:r>
            <a:endParaRPr lang="en-US"/>
          </a:p>
        </p:txBody>
      </p:sp>
      <p:sp>
        <p:nvSpPr>
          <p:cNvPr id="11" name="Content Placeholder 10"/>
          <p:cNvSpPr>
            <a:spLocks noGrp="1"/>
          </p:cNvSpPr>
          <p:nvPr>
            <p:ph sz="quarter" idx="13"/>
          </p:nvPr>
        </p:nvSpPr>
        <p:spPr>
          <a:xfrm>
            <a:off x="457200" y="1919818"/>
            <a:ext cx="2914650" cy="2628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14"/>
          </p:nvPr>
        </p:nvSpPr>
        <p:spPr>
          <a:xfrm>
            <a:off x="3600450" y="1919818"/>
            <a:ext cx="2914650" cy="26289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9"/>
          <p:cNvSpPr>
            <a:spLocks noGrp="1"/>
          </p:cNvSpPr>
          <p:nvPr>
            <p:ph type="dt" sz="half" idx="15"/>
          </p:nvPr>
        </p:nvSpPr>
        <p:spPr/>
        <p:txBody>
          <a:bodyPr rtlCol="0"/>
          <a:lstStyle/>
          <a:p>
            <a:fld id="{E4606EA6-EFEA-4C30-9264-4F9291A5780D}" type="datetime1">
              <a:rPr lang="en-US" smtClean="0"/>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050" b="1" smtClean="0">
                <a:solidFill>
                  <a:srgbClr val="FFFFFF"/>
                </a:solidFill>
              </a:rPr>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457200" y="1362287"/>
            <a:ext cx="2914650" cy="530352"/>
          </a:xfrm>
          <a:solidFill>
            <a:schemeClr val="accent2"/>
          </a:solidFill>
        </p:spPr>
        <p:txBody>
          <a:bodyPr rtlCol="0" anchor="ctr"/>
          <a:lstStyle>
            <a:lvl1pPr>
              <a:buFontTx/>
              <a:buNone/>
              <a:defRPr sz="15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19"/>
          </p:nvPr>
        </p:nvSpPr>
        <p:spPr>
          <a:xfrm>
            <a:off x="3600450" y="1362287"/>
            <a:ext cx="2914650" cy="530352"/>
          </a:xfrm>
          <a:solidFill>
            <a:schemeClr val="accent4"/>
          </a:solidFill>
        </p:spPr>
        <p:txBody>
          <a:bodyPr rtlCol="0" anchor="ctr"/>
          <a:lstStyle>
            <a:lvl1pPr>
              <a:buFontTx/>
              <a:buNone/>
              <a:defRPr sz="1500" b="1">
                <a:solidFill>
                  <a:srgbClr val="FFFFFF"/>
                </a:solidFill>
              </a:defRPr>
            </a:lvl1pPr>
          </a:lstStyle>
          <a:p>
            <a:pPr lvl="0"/>
            <a:r>
              <a:rPr lang="en-US"/>
              <a:t>Click to edit Master text styles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DFADB5D-B7A0-47E3-AD2D-B1A6F861421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fld>
            <a:endParaRPr lang="en-US">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400050" cy="285750"/>
          </a:xfrm>
        </p:spPr>
        <p:txBody>
          <a:bodyPr/>
          <a:lstStyle>
            <a:lvl1pPr>
              <a:defRPr>
                <a:solidFill>
                  <a:schemeClr val="tx2"/>
                </a:solidFill>
              </a:defRPr>
            </a:lvl1pPr>
          </a:lstStyle>
          <a:p>
            <a:fld id="{A3F7CB7D-F184-43C7-B6FD-03D728E1BBFF}" type="slidenum">
              <a:rPr lang="en-US" smtClean="0">
                <a:solidFill>
                  <a:schemeClr val="tx2"/>
                </a:solidFill>
              </a:rPr>
            </a:fld>
            <a:endParaRPr lang="en-US">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110"/>
            <a:ext cx="6115050" cy="1005840"/>
          </a:xfrm>
        </p:spPr>
        <p:txBody>
          <a:bodyPr anchor="b"/>
          <a:lstStyle>
            <a:lvl1pPr algn="l">
              <a:buNone/>
              <a:defRPr sz="3150" b="0"/>
            </a:lvl1pPr>
          </a:lstStyle>
          <a:p>
            <a:r>
              <a:rPr lang="en-US"/>
              <a:t>Click to edit Master title style</a:t>
            </a:r>
            <a:endParaRPr lang="en-US"/>
          </a:p>
        </p:txBody>
      </p:sp>
      <p:sp>
        <p:nvSpPr>
          <p:cNvPr id="5" name="Date Placeholder 4"/>
          <p:cNvSpPr>
            <a:spLocks noGrp="1"/>
          </p:cNvSpPr>
          <p:nvPr>
            <p:ph type="dt" sz="half" idx="10"/>
          </p:nvPr>
        </p:nvSpPr>
        <p:spPr/>
        <p:txBody>
          <a:bodyPr/>
          <a:lstStyle/>
          <a:p>
            <a:fld id="{F49A8198-4617-485E-9585-4840B69DBBA6}"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A3F7CB7D-F184-43C7-B6FD-03D728E1BBFF}" type="slidenum">
              <a:rPr lang="en-US" smtClean="0">
                <a:solidFill>
                  <a:srgbClr val="FFFFFF"/>
                </a:solidFill>
              </a:rPr>
            </a:fld>
            <a:endParaRPr lang="en-US">
              <a:solidFill>
                <a:srgbClr val="FFFFFF"/>
              </a:solidFill>
            </a:endParaRPr>
          </a:p>
        </p:txBody>
      </p:sp>
      <p:sp>
        <p:nvSpPr>
          <p:cNvPr id="3" name="Text Placeholder 2"/>
          <p:cNvSpPr>
            <a:spLocks noGrp="1"/>
          </p:cNvSpPr>
          <p:nvPr>
            <p:ph type="body" idx="1"/>
          </p:nvPr>
        </p:nvSpPr>
        <p:spPr>
          <a:xfrm>
            <a:off x="457200" y="1428750"/>
            <a:ext cx="120015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a:r>
              <a:rPr lang="en-US"/>
              <a:t>Click to edit Master text styles</a:t>
            </a:r>
            <a:endParaRPr lang="en-US"/>
          </a:p>
        </p:txBody>
      </p:sp>
      <p:sp>
        <p:nvSpPr>
          <p:cNvPr id="9" name="Content Placeholder 8"/>
          <p:cNvSpPr>
            <a:spLocks noGrp="1"/>
          </p:cNvSpPr>
          <p:nvPr>
            <p:ph sz="quarter" idx="13"/>
          </p:nvPr>
        </p:nvSpPr>
        <p:spPr>
          <a:xfrm>
            <a:off x="1771650" y="1428750"/>
            <a:ext cx="4800600" cy="3200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168251" y="0"/>
            <a:ext cx="5689749" cy="3419856"/>
          </a:xfrm>
          <a:solidFill>
            <a:schemeClr val="tx2">
              <a:shade val="50000"/>
            </a:schemeClr>
          </a:solidFill>
          <a:ln>
            <a:noFill/>
          </a:ln>
        </p:spPr>
        <p:txBody>
          <a:bodyPr/>
          <a:lstStyle>
            <a:lvl1pPr>
              <a:buNone/>
              <a:defRPr sz="2400"/>
            </a:lvl1pPr>
          </a:lstStyle>
          <a:p>
            <a:r>
              <a:rPr lang="en-US"/>
              <a:t>Click icon to add picture</a:t>
            </a:r>
            <a:endParaRPr lang="en-US"/>
          </a:p>
        </p:txBody>
      </p:sp>
      <p:sp>
        <p:nvSpPr>
          <p:cNvPr id="4" name="Text Placeholder 3"/>
          <p:cNvSpPr>
            <a:spLocks noGrp="1"/>
          </p:cNvSpPr>
          <p:nvPr>
            <p:ph type="body" sz="half" idx="2"/>
          </p:nvPr>
        </p:nvSpPr>
        <p:spPr>
          <a:xfrm>
            <a:off x="1200150" y="4114800"/>
            <a:ext cx="5486400" cy="51435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endParaRPr lang="en-US"/>
          </a:p>
        </p:txBody>
      </p:sp>
      <p:sp>
        <p:nvSpPr>
          <p:cNvPr id="8" name="Rectangle 7"/>
          <p:cNvSpPr/>
          <p:nvPr/>
        </p:nvSpPr>
        <p:spPr>
          <a:xfrm>
            <a:off x="-6858" y="3429000"/>
            <a:ext cx="6858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9" name="Rectangle 8"/>
          <p:cNvSpPr/>
          <p:nvPr/>
        </p:nvSpPr>
        <p:spPr>
          <a:xfrm>
            <a:off x="-6858" y="3497580"/>
            <a:ext cx="109728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10" name="Rectangle 9"/>
          <p:cNvSpPr/>
          <p:nvPr/>
        </p:nvSpPr>
        <p:spPr>
          <a:xfrm>
            <a:off x="1159002" y="3490722"/>
            <a:ext cx="569214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2" name="Title 1"/>
          <p:cNvSpPr>
            <a:spLocks noGrp="1"/>
          </p:cNvSpPr>
          <p:nvPr>
            <p:ph type="title"/>
          </p:nvPr>
        </p:nvSpPr>
        <p:spPr>
          <a:xfrm>
            <a:off x="1200150" y="3543300"/>
            <a:ext cx="5486400" cy="457200"/>
          </a:xfrm>
        </p:spPr>
        <p:txBody>
          <a:bodyPr anchor="ctr"/>
          <a:lstStyle>
            <a:lvl1pPr algn="l">
              <a:buNone/>
              <a:defRPr sz="2100" b="0">
                <a:solidFill>
                  <a:srgbClr val="FFFFFF"/>
                </a:solidFill>
              </a:defRPr>
            </a:lvl1pPr>
          </a:lstStyle>
          <a:p>
            <a:r>
              <a:rPr lang="en-US"/>
              <a:t>Click to edit Master title style</a:t>
            </a:r>
            <a:endParaRPr lang="en-US"/>
          </a:p>
        </p:txBody>
      </p:sp>
      <p:sp>
        <p:nvSpPr>
          <p:cNvPr id="11" name="Rectangle 10"/>
          <p:cNvSpPr/>
          <p:nvPr/>
        </p:nvSpPr>
        <p:spPr>
          <a:xfrm>
            <a:off x="1085850" y="0"/>
            <a:ext cx="75438"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12" name="Date Placeholder 11"/>
          <p:cNvSpPr>
            <a:spLocks noGrp="1"/>
          </p:cNvSpPr>
          <p:nvPr>
            <p:ph type="dt" sz="half" idx="10"/>
          </p:nvPr>
        </p:nvSpPr>
        <p:spPr>
          <a:xfrm>
            <a:off x="4686300" y="4686300"/>
            <a:ext cx="2000250" cy="273844"/>
          </a:xfrm>
        </p:spPr>
        <p:txBody>
          <a:bodyPr rtlCol="0"/>
          <a:lstStyle/>
          <a:p>
            <a:fld id="{E4606EA6-EFEA-4C30-9264-4F9291A5780D}" type="datetime1">
              <a:rPr lang="en-US" smtClean="0"/>
            </a:fld>
            <a:endParaRPr lang="en-US"/>
          </a:p>
        </p:txBody>
      </p:sp>
      <p:sp>
        <p:nvSpPr>
          <p:cNvPr id="13" name="Slide Number Placeholder 12"/>
          <p:cNvSpPr>
            <a:spLocks noGrp="1"/>
          </p:cNvSpPr>
          <p:nvPr>
            <p:ph type="sldNum" sz="quarter" idx="11"/>
          </p:nvPr>
        </p:nvSpPr>
        <p:spPr>
          <a:xfrm>
            <a:off x="0" y="3500437"/>
            <a:ext cx="1085850" cy="497684"/>
          </a:xfrm>
        </p:spPr>
        <p:txBody>
          <a:bodyPr rtlCol="0"/>
          <a:lstStyle>
            <a:lvl1pPr>
              <a:defRPr sz="2100"/>
            </a:lvl1pPr>
          </a:lstStyle>
          <a:p>
            <a:pPr algn="ctr"/>
            <a:fld id="{8F82E0A0-C266-4798-8C8F-B9F91E9DA37E}" type="slidenum">
              <a:rPr lang="en-US" sz="2100" b="1" smtClean="0">
                <a:solidFill>
                  <a:srgbClr val="FFFFFF"/>
                </a:solidFill>
              </a:rPr>
            </a:fld>
            <a:endParaRPr lang="en-US" sz="2100"/>
          </a:p>
        </p:txBody>
      </p:sp>
      <p:sp>
        <p:nvSpPr>
          <p:cNvPr id="14" name="Footer Placeholder 13"/>
          <p:cNvSpPr>
            <a:spLocks noGrp="1"/>
          </p:cNvSpPr>
          <p:nvPr>
            <p:ph type="ftr" sz="quarter" idx="12"/>
          </p:nvPr>
        </p:nvSpPr>
        <p:spPr>
          <a:xfrm>
            <a:off x="1200150" y="4686155"/>
            <a:ext cx="3429000" cy="273844"/>
          </a:xfrm>
        </p:spPr>
        <p:txBody>
          <a:bodyPr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459486" y="1352550"/>
            <a:ext cx="6115050" cy="3242310"/>
          </a:xfrm>
          <a:prstGeom prst="rect">
            <a:avLst/>
          </a:prstGeom>
        </p:spPr>
        <p:txBody>
          <a:bodyPr vert="horz">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Date Placeholder 13"/>
          <p:cNvSpPr>
            <a:spLocks noGrp="1"/>
          </p:cNvSpPr>
          <p:nvPr>
            <p:ph type="dt" sz="half" idx="2"/>
          </p:nvPr>
        </p:nvSpPr>
        <p:spPr>
          <a:xfrm>
            <a:off x="4572000" y="4686300"/>
            <a:ext cx="2000250" cy="273844"/>
          </a:xfrm>
          <a:prstGeom prst="rect">
            <a:avLst/>
          </a:prstGeom>
        </p:spPr>
        <p:txBody>
          <a:bodyPr vert="horz" anchor="ctr" anchorCtr="0"/>
          <a:lstStyle>
            <a:lvl1pPr algn="l">
              <a:defRPr sz="1050">
                <a:solidFill>
                  <a:schemeClr val="tx2"/>
                </a:solidFill>
              </a:defRPr>
            </a:lvl1pPr>
          </a:lstStyle>
          <a:p>
            <a:fld id="{E4606EA6-EFEA-4C30-9264-4F9291A5780D}" type="datetime1">
              <a:rPr lang="en-US" smtClean="0"/>
            </a:fld>
            <a:endParaRPr lang="en-US" sz="1050">
              <a:solidFill>
                <a:schemeClr val="tx2"/>
              </a:solidFill>
            </a:endParaRPr>
          </a:p>
        </p:txBody>
      </p:sp>
      <p:sp>
        <p:nvSpPr>
          <p:cNvPr id="3" name="Footer Placeholder 2"/>
          <p:cNvSpPr>
            <a:spLocks noGrp="1"/>
          </p:cNvSpPr>
          <p:nvPr>
            <p:ph type="ftr" sz="quarter" idx="3"/>
          </p:nvPr>
        </p:nvSpPr>
        <p:spPr>
          <a:xfrm>
            <a:off x="457201" y="4686155"/>
            <a:ext cx="4065812" cy="273844"/>
          </a:xfrm>
          <a:prstGeom prst="rect">
            <a:avLst/>
          </a:prstGeom>
        </p:spPr>
        <p:txBody>
          <a:bodyPr vert="horz" anchor="ctr"/>
          <a:lstStyle>
            <a:lvl1pPr algn="r">
              <a:defRPr sz="1050">
                <a:solidFill>
                  <a:schemeClr val="tx2"/>
                </a:solidFill>
              </a:defRPr>
            </a:lvl1pPr>
          </a:lstStyle>
          <a:p>
            <a:pPr algn="r"/>
            <a:endParaRPr lang="en-US" sz="1050">
              <a:solidFill>
                <a:schemeClr val="tx2"/>
              </a:solidFill>
            </a:endParaRPr>
          </a:p>
        </p:txBody>
      </p:sp>
      <p:sp>
        <p:nvSpPr>
          <p:cNvPr id="7" name="Rectangle 6"/>
          <p:cNvSpPr/>
          <p:nvPr/>
        </p:nvSpPr>
        <p:spPr>
          <a:xfrm>
            <a:off x="0" y="1095170"/>
            <a:ext cx="6858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8" name="Rectangle 7"/>
          <p:cNvSpPr/>
          <p:nvPr/>
        </p:nvSpPr>
        <p:spPr>
          <a:xfrm>
            <a:off x="0" y="1129460"/>
            <a:ext cx="40005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9" name="Rectangle 8"/>
          <p:cNvSpPr/>
          <p:nvPr/>
        </p:nvSpPr>
        <p:spPr>
          <a:xfrm>
            <a:off x="442912" y="1129460"/>
            <a:ext cx="6415088"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p>
        </p:txBody>
      </p:sp>
      <p:sp>
        <p:nvSpPr>
          <p:cNvPr id="23" name="Slide Number Placeholder 22"/>
          <p:cNvSpPr>
            <a:spLocks noGrp="1"/>
          </p:cNvSpPr>
          <p:nvPr>
            <p:ph type="sldNum" sz="quarter" idx="4"/>
          </p:nvPr>
        </p:nvSpPr>
        <p:spPr>
          <a:xfrm>
            <a:off x="0" y="1123508"/>
            <a:ext cx="400050" cy="183357"/>
          </a:xfrm>
          <a:prstGeom prst="rect">
            <a:avLst/>
          </a:prstGeom>
        </p:spPr>
        <p:txBody>
          <a:bodyPr vert="horz" anchor="ctr" anchorCtr="0">
            <a:normAutofit/>
          </a:bodyPr>
          <a:lstStyle>
            <a:lvl1pPr algn="ctr">
              <a:defRPr sz="1050" b="1">
                <a:solidFill>
                  <a:srgbClr val="FFFFFF"/>
                </a:solidFill>
              </a:defRPr>
            </a:lvl1pPr>
          </a:lstStyle>
          <a:p>
            <a:pPr algn="ctr"/>
            <a:fld id="{8F82E0A0-C266-4798-8C8F-B9F91E9DA37E}" type="slidenum">
              <a:rPr lang="en-US" sz="1050" b="1" smtClean="0">
                <a:solidFill>
                  <a:srgbClr val="FFFFFF"/>
                </a:solidFill>
              </a:rPr>
            </a:fld>
            <a:endParaRPr lang="en-US" sz="1050" b="1">
              <a:solidFill>
                <a:srgbClr val="FFFFFF"/>
              </a:solidFill>
            </a:endParaRPr>
          </a:p>
        </p:txBody>
      </p:sp>
      <p:sp>
        <p:nvSpPr>
          <p:cNvPr id="22" name="Title Placeholder 21"/>
          <p:cNvSpPr>
            <a:spLocks noGrp="1"/>
          </p:cNvSpPr>
          <p:nvPr>
            <p:ph type="title"/>
          </p:nvPr>
        </p:nvSpPr>
        <p:spPr>
          <a:xfrm>
            <a:off x="457200" y="118110"/>
            <a:ext cx="6115050" cy="1005840"/>
          </a:xfrm>
          <a:prstGeom prst="rect">
            <a:avLst/>
          </a:prstGeom>
        </p:spPr>
        <p:txBody>
          <a:bodyPr vert="horz" anchor="b">
            <a:normAutofit/>
          </a:bodyPr>
          <a:lstStyle/>
          <a:p>
            <a:r>
              <a:rPr lang="en-US"/>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p:txBody>
          <a:bodyPr>
            <a:normAutofit/>
          </a:bodyPr>
          <a:lstStyle/>
          <a:p>
            <a:r>
              <a:rPr lang="en-US" altLang="en-IN" dirty="0">
                <a:latin typeface="Times New Roman" panose="02020603050405020304" charset="0"/>
                <a:cs typeface="Times New Roman" panose="02020603050405020304" charset="0"/>
              </a:rPr>
              <a:t>FIRST</a:t>
            </a:r>
            <a:r>
              <a:rPr lang="en-IN" dirty="0">
                <a:latin typeface="Times New Roman" panose="02020603050405020304" charset="0"/>
                <a:cs typeface="Times New Roman" panose="02020603050405020304" charset="0"/>
              </a:rPr>
              <a:t> REVIEW </a:t>
            </a:r>
            <a:endParaRPr lang="en-US" dirty="0">
              <a:latin typeface="Times New Roman" panose="02020603050405020304" charset="0"/>
              <a:cs typeface="Times New Roman" panose="02020603050405020304" charset="0"/>
            </a:endParaRPr>
          </a:p>
        </p:txBody>
      </p:sp>
      <p:sp>
        <p:nvSpPr>
          <p:cNvPr id="7" name="TextBox 6"/>
          <p:cNvSpPr txBox="1"/>
          <p:nvPr/>
        </p:nvSpPr>
        <p:spPr>
          <a:xfrm rot="10800000" flipV="1">
            <a:off x="32060" y="3393582"/>
            <a:ext cx="3170720" cy="1337945"/>
          </a:xfrm>
          <a:prstGeom prst="rect">
            <a:avLst/>
          </a:prstGeom>
          <a:noFill/>
          <a:ln>
            <a:noFill/>
          </a:ln>
        </p:spPr>
        <p:txBody>
          <a:bodyPr wrap="square" rtlCol="0">
            <a:spAutoFit/>
          </a:bodyPr>
          <a:lstStyle/>
          <a:p>
            <a:r>
              <a:rPr lang="en-IN" sz="1350" dirty="0">
                <a:solidFill>
                  <a:schemeClr val="bg1"/>
                </a:solidFill>
                <a:latin typeface="Times New Roman" panose="02020603050405020304" charset="0"/>
                <a:cs typeface="Times New Roman" panose="02020603050405020304" charset="0"/>
              </a:rPr>
              <a:t>G</a:t>
            </a:r>
            <a:r>
              <a:rPr lang="en-US" sz="1350" dirty="0">
                <a:solidFill>
                  <a:schemeClr val="bg1"/>
                </a:solidFill>
                <a:latin typeface="Times New Roman" panose="02020603050405020304" charset="0"/>
                <a:cs typeface="Times New Roman" panose="02020603050405020304" charset="0"/>
              </a:rPr>
              <a:t>u</a:t>
            </a:r>
            <a:r>
              <a:rPr lang="en-IN" sz="1350" dirty="0" err="1">
                <a:solidFill>
                  <a:schemeClr val="bg1"/>
                </a:solidFill>
                <a:latin typeface="Times New Roman" panose="02020603050405020304" charset="0"/>
                <a:cs typeface="Times New Roman" panose="02020603050405020304" charset="0"/>
              </a:rPr>
              <a:t>i</a:t>
            </a:r>
            <a:r>
              <a:rPr lang="en-US" sz="1350" dirty="0" err="1">
                <a:solidFill>
                  <a:schemeClr val="bg1"/>
                </a:solidFill>
                <a:latin typeface="Times New Roman" panose="02020603050405020304" charset="0"/>
                <a:cs typeface="Times New Roman" panose="02020603050405020304" charset="0"/>
              </a:rPr>
              <a:t>ded</a:t>
            </a:r>
            <a:r>
              <a:rPr lang="en-US" sz="1350" dirty="0">
                <a:solidFill>
                  <a:schemeClr val="bg1"/>
                </a:solidFill>
                <a:latin typeface="Times New Roman" panose="02020603050405020304" charset="0"/>
                <a:cs typeface="Times New Roman" panose="02020603050405020304" charset="0"/>
              </a:rPr>
              <a:t> By   :</a:t>
            </a:r>
            <a:endParaRPr lang="en-US" sz="1350" dirty="0">
              <a:solidFill>
                <a:schemeClr val="bg1"/>
              </a:solidFill>
              <a:latin typeface="Times New Roman" panose="02020603050405020304" charset="0"/>
              <a:cs typeface="Times New Roman" panose="02020603050405020304" charset="0"/>
            </a:endParaRPr>
          </a:p>
          <a:p>
            <a:r>
              <a:rPr lang="en-US" sz="1350" dirty="0">
                <a:solidFill>
                  <a:schemeClr val="bg1"/>
                </a:solidFill>
                <a:latin typeface="Times New Roman" panose="02020603050405020304" charset="0"/>
                <a:cs typeface="Times New Roman" panose="02020603050405020304" charset="0"/>
              </a:rPr>
              <a:t>  </a:t>
            </a:r>
            <a:r>
              <a:rPr lang="en-IN" sz="1350" dirty="0">
                <a:solidFill>
                  <a:schemeClr val="bg1"/>
                </a:solidFill>
                <a:latin typeface="Times New Roman" panose="02020603050405020304" charset="0"/>
                <a:cs typeface="Times New Roman" panose="02020603050405020304" charset="0"/>
              </a:rPr>
              <a:t>Mrs. </a:t>
            </a:r>
            <a:r>
              <a:rPr lang="en-GB" sz="1350" dirty="0">
                <a:solidFill>
                  <a:schemeClr val="bg1"/>
                </a:solidFill>
                <a:latin typeface="Times New Roman" panose="02020603050405020304" charset="0"/>
                <a:cs typeface="Times New Roman" panose="02020603050405020304" charset="0"/>
              </a:rPr>
              <a:t>Parvathi</a:t>
            </a:r>
            <a:r>
              <a:rPr lang="en-IN" sz="1350" dirty="0">
                <a:solidFill>
                  <a:schemeClr val="bg1"/>
                </a:solidFill>
                <a:latin typeface="Times New Roman" panose="02020603050405020304" charset="0"/>
                <a:cs typeface="Times New Roman" panose="02020603050405020304" charset="0"/>
              </a:rPr>
              <a:t> M, M.E.</a:t>
            </a:r>
            <a:endParaRPr lang="en-IN" sz="1350" dirty="0">
              <a:solidFill>
                <a:schemeClr val="bg1"/>
              </a:solidFill>
              <a:latin typeface="Times New Roman" panose="02020603050405020304" charset="0"/>
              <a:cs typeface="Times New Roman" panose="02020603050405020304" charset="0"/>
            </a:endParaRPr>
          </a:p>
          <a:p>
            <a:r>
              <a:rPr lang="en-IN" sz="1350" dirty="0">
                <a:solidFill>
                  <a:schemeClr val="bg1"/>
                </a:solidFill>
                <a:latin typeface="Times New Roman" panose="02020603050405020304" charset="0"/>
                <a:cs typeface="Times New Roman" panose="02020603050405020304" charset="0"/>
              </a:rPr>
              <a:t>  Assistant Professor – AI &amp; DS </a:t>
            </a:r>
            <a:endParaRPr lang="en-IN" sz="1350" dirty="0">
              <a:solidFill>
                <a:schemeClr val="bg1"/>
              </a:solidFill>
              <a:latin typeface="Times New Roman" panose="02020603050405020304" charset="0"/>
              <a:cs typeface="Times New Roman" panose="02020603050405020304" charset="0"/>
            </a:endParaRPr>
          </a:p>
          <a:p>
            <a:r>
              <a:rPr lang="en-IN" sz="1350" dirty="0">
                <a:solidFill>
                  <a:schemeClr val="bg1"/>
                </a:solidFill>
                <a:latin typeface="Times New Roman" panose="02020603050405020304" charset="0"/>
                <a:cs typeface="Times New Roman" panose="02020603050405020304" charset="0"/>
              </a:rPr>
              <a:t>  </a:t>
            </a:r>
            <a:r>
              <a:rPr lang="en-IN" sz="1350" dirty="0" err="1">
                <a:solidFill>
                  <a:schemeClr val="bg1"/>
                </a:solidFill>
                <a:latin typeface="Times New Roman" panose="02020603050405020304" charset="0"/>
                <a:cs typeface="Times New Roman" panose="02020603050405020304" charset="0"/>
              </a:rPr>
              <a:t>Nandha</a:t>
            </a:r>
            <a:r>
              <a:rPr lang="en-IN" sz="1350" dirty="0">
                <a:solidFill>
                  <a:schemeClr val="bg1"/>
                </a:solidFill>
                <a:latin typeface="Times New Roman" panose="02020603050405020304" charset="0"/>
                <a:cs typeface="Times New Roman" panose="02020603050405020304" charset="0"/>
              </a:rPr>
              <a:t> Engineering College. </a:t>
            </a:r>
            <a:endParaRPr lang="en-IN" sz="1350" dirty="0">
              <a:solidFill>
                <a:schemeClr val="bg1"/>
              </a:solidFill>
              <a:latin typeface="Times New Roman" panose="02020603050405020304" charset="0"/>
              <a:cs typeface="Times New Roman" panose="02020603050405020304" charset="0"/>
            </a:endParaRPr>
          </a:p>
          <a:p>
            <a:endParaRPr lang="en-IN" sz="1350" dirty="0">
              <a:latin typeface="Times New Roman" panose="02020603050405020304" charset="0"/>
              <a:cs typeface="Times New Roman" panose="02020603050405020304" charset="0"/>
            </a:endParaRPr>
          </a:p>
          <a:p>
            <a:endParaRPr lang="en-US" sz="1350" dirty="0">
              <a:solidFill>
                <a:srgbClr val="FF0000"/>
              </a:solidFill>
              <a:latin typeface="Times New Roman" panose="02020603050405020304" charset="0"/>
              <a:cs typeface="Times New Roman" panose="02020603050405020304" charset="0"/>
            </a:endParaRPr>
          </a:p>
        </p:txBody>
      </p:sp>
      <p:sp>
        <p:nvSpPr>
          <p:cNvPr id="8" name="TextBox 7"/>
          <p:cNvSpPr txBox="1"/>
          <p:nvPr/>
        </p:nvSpPr>
        <p:spPr>
          <a:xfrm>
            <a:off x="3388995" y="2656840"/>
            <a:ext cx="3107055" cy="1978025"/>
          </a:xfrm>
          <a:prstGeom prst="rect">
            <a:avLst/>
          </a:prstGeom>
          <a:noFill/>
        </p:spPr>
        <p:txBody>
          <a:bodyPr wrap="square" rtlCol="0">
            <a:noAutofit/>
          </a:bodyPr>
          <a:lstStyle/>
          <a:p>
            <a:endParaRPr lang="en-US" sz="1350" dirty="0">
              <a:solidFill>
                <a:schemeClr val="bg1"/>
              </a:solidFill>
              <a:latin typeface="Times New Roman" panose="02020603050405020304" charset="0"/>
              <a:cs typeface="Times New Roman" panose="02020603050405020304" charset="0"/>
            </a:endParaRPr>
          </a:p>
          <a:p>
            <a:endParaRPr lang="en-US" sz="1350" dirty="0">
              <a:solidFill>
                <a:schemeClr val="bg1"/>
              </a:solidFill>
              <a:latin typeface="Times New Roman" panose="02020603050405020304" charset="0"/>
              <a:cs typeface="Times New Roman" panose="02020603050405020304" charset="0"/>
            </a:endParaRPr>
          </a:p>
          <a:p>
            <a:r>
              <a:rPr lang="en-US" sz="1350" dirty="0">
                <a:solidFill>
                  <a:schemeClr val="bg1"/>
                </a:solidFill>
                <a:latin typeface="Times New Roman" panose="02020603050405020304" charset="0"/>
                <a:cs typeface="Times New Roman" panose="02020603050405020304" charset="0"/>
              </a:rPr>
              <a:t>P</a:t>
            </a:r>
            <a:r>
              <a:rPr lang="en-IN" sz="1350" dirty="0">
                <a:solidFill>
                  <a:schemeClr val="bg1"/>
                </a:solidFill>
                <a:latin typeface="Times New Roman" panose="02020603050405020304" charset="0"/>
                <a:cs typeface="Times New Roman" panose="02020603050405020304" charset="0"/>
              </a:rPr>
              <a:t>resented</a:t>
            </a:r>
            <a:r>
              <a:rPr lang="en-US" sz="1350" dirty="0">
                <a:solidFill>
                  <a:schemeClr val="bg1"/>
                </a:solidFill>
                <a:latin typeface="Times New Roman" panose="02020603050405020304" charset="0"/>
                <a:cs typeface="Times New Roman" panose="02020603050405020304" charset="0"/>
              </a:rPr>
              <a:t> By   :</a:t>
            </a:r>
            <a:endParaRPr lang="en-IN" sz="1350" dirty="0">
              <a:solidFill>
                <a:schemeClr val="bg1"/>
              </a:solidFill>
              <a:latin typeface="Times New Roman" panose="02020603050405020304" charset="0"/>
              <a:cs typeface="Times New Roman" panose="02020603050405020304" charset="0"/>
            </a:endParaRPr>
          </a:p>
          <a:p>
            <a:r>
              <a:rPr lang="en-IN" sz="1350" dirty="0">
                <a:solidFill>
                  <a:schemeClr val="bg1"/>
                </a:solidFill>
                <a:latin typeface="Times New Roman" panose="02020603050405020304" charset="0"/>
                <a:cs typeface="Times New Roman" panose="02020603050405020304" charset="0"/>
              </a:rPr>
              <a:t>     1. </a:t>
            </a:r>
            <a:r>
              <a:rPr lang="en-GB" sz="1350" dirty="0" err="1">
                <a:solidFill>
                  <a:schemeClr val="bg1"/>
                </a:solidFill>
                <a:latin typeface="Times New Roman" panose="02020603050405020304" charset="0"/>
                <a:cs typeface="Times New Roman" panose="02020603050405020304" charset="0"/>
              </a:rPr>
              <a:t>Dharanidharan</a:t>
            </a:r>
            <a:r>
              <a:rPr lang="en-GB" sz="1350" dirty="0">
                <a:solidFill>
                  <a:schemeClr val="bg1"/>
                </a:solidFill>
                <a:latin typeface="Times New Roman" panose="02020603050405020304" charset="0"/>
                <a:cs typeface="Times New Roman" panose="02020603050405020304" charset="0"/>
              </a:rPr>
              <a:t> A</a:t>
            </a:r>
            <a:r>
              <a:rPr lang="en-IN" sz="1350" dirty="0">
                <a:solidFill>
                  <a:schemeClr val="bg1"/>
                </a:solidFill>
                <a:latin typeface="Times New Roman" panose="02020603050405020304" charset="0"/>
                <a:cs typeface="Times New Roman" panose="02020603050405020304" charset="0"/>
              </a:rPr>
              <a:t> </a:t>
            </a:r>
            <a:r>
              <a:rPr lang="en-US" altLang="en-IN" sz="1350" dirty="0">
                <a:solidFill>
                  <a:schemeClr val="bg1"/>
                </a:solidFill>
                <a:latin typeface="Times New Roman" panose="02020603050405020304" charset="0"/>
                <a:cs typeface="Times New Roman" panose="02020603050405020304" charset="0"/>
              </a:rPr>
              <a:t>        </a:t>
            </a:r>
            <a:r>
              <a:rPr lang="en-IN" sz="1350" dirty="0">
                <a:solidFill>
                  <a:schemeClr val="bg1"/>
                </a:solidFill>
                <a:latin typeface="Times New Roman" panose="02020603050405020304" charset="0"/>
                <a:cs typeface="Times New Roman" panose="02020603050405020304" charset="0"/>
              </a:rPr>
              <a:t> </a:t>
            </a:r>
            <a:r>
              <a:rPr lang="en-US" altLang="en-IN" sz="1350" dirty="0">
                <a:solidFill>
                  <a:schemeClr val="bg1"/>
                </a:solidFill>
                <a:latin typeface="Times New Roman" panose="02020603050405020304" charset="0"/>
                <a:cs typeface="Times New Roman" panose="02020603050405020304" charset="0"/>
              </a:rPr>
              <a:t> </a:t>
            </a:r>
            <a:r>
              <a:rPr lang="en-IN" sz="1350" dirty="0">
                <a:solidFill>
                  <a:schemeClr val="bg1"/>
                </a:solidFill>
                <a:latin typeface="Times New Roman" panose="02020603050405020304" charset="0"/>
                <a:cs typeface="Times New Roman" panose="02020603050405020304" charset="0"/>
              </a:rPr>
              <a:t>– (21AI0</a:t>
            </a:r>
            <a:r>
              <a:rPr lang="en-GB" sz="1350" dirty="0">
                <a:solidFill>
                  <a:schemeClr val="bg1"/>
                </a:solidFill>
                <a:latin typeface="Times New Roman" panose="02020603050405020304" charset="0"/>
                <a:cs typeface="Times New Roman" panose="02020603050405020304" charset="0"/>
              </a:rPr>
              <a:t>08</a:t>
            </a:r>
            <a:r>
              <a:rPr lang="en-IN" sz="1350" dirty="0">
                <a:solidFill>
                  <a:schemeClr val="bg1"/>
                </a:solidFill>
                <a:latin typeface="Times New Roman" panose="02020603050405020304" charset="0"/>
                <a:cs typeface="Times New Roman" panose="02020603050405020304" charset="0"/>
              </a:rPr>
              <a:t>)</a:t>
            </a:r>
            <a:endParaRPr lang="en-US" sz="1350" dirty="0">
              <a:solidFill>
                <a:schemeClr val="bg1"/>
              </a:solidFill>
              <a:latin typeface="Times New Roman" panose="02020603050405020304" charset="0"/>
              <a:cs typeface="Times New Roman" panose="02020603050405020304" charset="0"/>
            </a:endParaRPr>
          </a:p>
          <a:p>
            <a:r>
              <a:rPr lang="en-US" sz="1350" dirty="0">
                <a:solidFill>
                  <a:schemeClr val="bg1"/>
                </a:solidFill>
                <a:latin typeface="Times New Roman" panose="02020603050405020304" charset="0"/>
                <a:cs typeface="Times New Roman" panose="02020603050405020304" charset="0"/>
              </a:rPr>
              <a:t>   </a:t>
            </a:r>
            <a:r>
              <a:rPr lang="en-IN" sz="1350" dirty="0">
                <a:solidFill>
                  <a:schemeClr val="bg1"/>
                </a:solidFill>
                <a:latin typeface="Times New Roman" panose="02020603050405020304" charset="0"/>
                <a:cs typeface="Times New Roman" panose="02020603050405020304" charset="0"/>
              </a:rPr>
              <a:t>  2. K</a:t>
            </a:r>
            <a:r>
              <a:rPr lang="en-GB" sz="1350" dirty="0" err="1">
                <a:solidFill>
                  <a:schemeClr val="bg1"/>
                </a:solidFill>
                <a:latin typeface="Times New Roman" panose="02020603050405020304" charset="0"/>
                <a:cs typeface="Times New Roman" panose="02020603050405020304" charset="0"/>
              </a:rPr>
              <a:t>irubasankar</a:t>
            </a:r>
            <a:r>
              <a:rPr lang="en-GB" sz="1350" dirty="0">
                <a:solidFill>
                  <a:schemeClr val="bg1"/>
                </a:solidFill>
                <a:latin typeface="Times New Roman" panose="02020603050405020304" charset="0"/>
                <a:cs typeface="Times New Roman" panose="02020603050405020304" charset="0"/>
              </a:rPr>
              <a:t> K R</a:t>
            </a:r>
            <a:r>
              <a:rPr lang="en-US" altLang="en-GB" sz="1350" dirty="0">
                <a:solidFill>
                  <a:schemeClr val="bg1"/>
                </a:solidFill>
                <a:latin typeface="Times New Roman" panose="02020603050405020304" charset="0"/>
                <a:cs typeface="Times New Roman" panose="02020603050405020304" charset="0"/>
              </a:rPr>
              <a:t>         </a:t>
            </a:r>
            <a:r>
              <a:rPr lang="en-IN" sz="1350" dirty="0">
                <a:solidFill>
                  <a:schemeClr val="bg1"/>
                </a:solidFill>
                <a:latin typeface="Times New Roman" panose="02020603050405020304" charset="0"/>
                <a:cs typeface="Times New Roman" panose="02020603050405020304" charset="0"/>
              </a:rPr>
              <a:t>– (21AI02</a:t>
            </a:r>
            <a:r>
              <a:rPr lang="en-GB" sz="1350" dirty="0">
                <a:solidFill>
                  <a:schemeClr val="bg1"/>
                </a:solidFill>
                <a:latin typeface="Times New Roman" panose="02020603050405020304" charset="0"/>
                <a:cs typeface="Times New Roman" panose="02020603050405020304" charset="0"/>
              </a:rPr>
              <a:t>0</a:t>
            </a:r>
            <a:r>
              <a:rPr lang="en-IN" sz="1350" dirty="0">
                <a:solidFill>
                  <a:schemeClr val="bg1"/>
                </a:solidFill>
                <a:latin typeface="Times New Roman" panose="02020603050405020304" charset="0"/>
                <a:cs typeface="Times New Roman" panose="02020603050405020304" charset="0"/>
              </a:rPr>
              <a:t>) </a:t>
            </a:r>
            <a:endParaRPr lang="en-IN" sz="1350" dirty="0">
              <a:solidFill>
                <a:schemeClr val="bg1"/>
              </a:solidFill>
              <a:latin typeface="Times New Roman" panose="02020603050405020304" charset="0"/>
              <a:cs typeface="Times New Roman" panose="02020603050405020304" charset="0"/>
            </a:endParaRPr>
          </a:p>
          <a:p>
            <a:r>
              <a:rPr lang="en-IN" sz="1350" dirty="0">
                <a:solidFill>
                  <a:schemeClr val="bg1"/>
                </a:solidFill>
                <a:latin typeface="Times New Roman" panose="02020603050405020304" charset="0"/>
                <a:cs typeface="Times New Roman" panose="02020603050405020304" charset="0"/>
              </a:rPr>
              <a:t>     3. </a:t>
            </a:r>
            <a:r>
              <a:rPr lang="en-GB" sz="1350" dirty="0">
                <a:solidFill>
                  <a:schemeClr val="bg1"/>
                </a:solidFill>
                <a:latin typeface="Times New Roman" panose="02020603050405020304" charset="0"/>
                <a:cs typeface="Times New Roman" panose="02020603050405020304" charset="0"/>
              </a:rPr>
              <a:t>Moham</a:t>
            </a:r>
            <a:r>
              <a:rPr lang="en-US" altLang="en-GB" sz="1350" dirty="0">
                <a:solidFill>
                  <a:schemeClr val="bg1"/>
                </a:solidFill>
                <a:latin typeface="Times New Roman" panose="02020603050405020304" charset="0"/>
                <a:cs typeface="Times New Roman" panose="02020603050405020304" charset="0"/>
              </a:rPr>
              <a:t>a</a:t>
            </a:r>
            <a:r>
              <a:rPr lang="en-GB" sz="1350" dirty="0">
                <a:solidFill>
                  <a:schemeClr val="bg1"/>
                </a:solidFill>
                <a:latin typeface="Times New Roman" panose="02020603050405020304" charset="0"/>
                <a:cs typeface="Times New Roman" panose="02020603050405020304" charset="0"/>
              </a:rPr>
              <a:t>ad </a:t>
            </a:r>
            <a:r>
              <a:rPr lang="en-GB" sz="1350" dirty="0" err="1">
                <a:solidFill>
                  <a:schemeClr val="bg1"/>
                </a:solidFill>
                <a:latin typeface="Times New Roman" panose="02020603050405020304" charset="0"/>
                <a:cs typeface="Times New Roman" panose="02020603050405020304" charset="0"/>
              </a:rPr>
              <a:t>Ishaaq</a:t>
            </a:r>
            <a:r>
              <a:rPr lang="en-GB" sz="1350" dirty="0">
                <a:solidFill>
                  <a:schemeClr val="bg1"/>
                </a:solidFill>
                <a:latin typeface="Times New Roman" panose="02020603050405020304" charset="0"/>
                <a:cs typeface="Times New Roman" panose="02020603050405020304" charset="0"/>
              </a:rPr>
              <a:t> S</a:t>
            </a:r>
            <a:r>
              <a:rPr lang="en-US" altLang="en-GB" sz="1350" dirty="0">
                <a:solidFill>
                  <a:schemeClr val="bg1"/>
                </a:solidFill>
                <a:latin typeface="Times New Roman" panose="02020603050405020304" charset="0"/>
                <a:cs typeface="Times New Roman" panose="02020603050405020304" charset="0"/>
              </a:rPr>
              <a:t>    </a:t>
            </a:r>
            <a:r>
              <a:rPr lang="en-IN" altLang="en-US" sz="1350" dirty="0">
                <a:solidFill>
                  <a:schemeClr val="bg1"/>
                </a:solidFill>
                <a:latin typeface="Times New Roman" panose="02020603050405020304" charset="0"/>
                <a:cs typeface="Times New Roman" panose="02020603050405020304" charset="0"/>
              </a:rPr>
              <a:t> </a:t>
            </a:r>
            <a:r>
              <a:rPr lang="en-US" altLang="en-GB" sz="1350" dirty="0">
                <a:solidFill>
                  <a:schemeClr val="bg1"/>
                </a:solidFill>
                <a:latin typeface="Times New Roman" panose="02020603050405020304" charset="0"/>
                <a:cs typeface="Times New Roman" panose="02020603050405020304" charset="0"/>
              </a:rPr>
              <a:t> </a:t>
            </a:r>
            <a:r>
              <a:rPr lang="en-IN" sz="1350" dirty="0">
                <a:solidFill>
                  <a:schemeClr val="bg1"/>
                </a:solidFill>
                <a:latin typeface="Times New Roman" panose="02020603050405020304" charset="0"/>
                <a:cs typeface="Times New Roman" panose="02020603050405020304" charset="0"/>
              </a:rPr>
              <a:t>– (21AI</a:t>
            </a:r>
            <a:r>
              <a:rPr lang="en-GB" sz="1350" dirty="0">
                <a:solidFill>
                  <a:schemeClr val="bg1"/>
                </a:solidFill>
                <a:latin typeface="Times New Roman" panose="02020603050405020304" charset="0"/>
                <a:cs typeface="Times New Roman" panose="02020603050405020304" charset="0"/>
              </a:rPr>
              <a:t>027</a:t>
            </a:r>
            <a:r>
              <a:rPr lang="en-IN" sz="1350" dirty="0">
                <a:solidFill>
                  <a:schemeClr val="bg1"/>
                </a:solidFill>
                <a:latin typeface="Times New Roman" panose="02020603050405020304" charset="0"/>
                <a:cs typeface="Times New Roman" panose="02020603050405020304" charset="0"/>
              </a:rPr>
              <a:t>) </a:t>
            </a:r>
            <a:endParaRPr lang="en-IN" sz="1350" dirty="0">
              <a:solidFill>
                <a:schemeClr val="bg1"/>
              </a:solidFill>
              <a:latin typeface="Times New Roman" panose="02020603050405020304" charset="0"/>
              <a:cs typeface="Times New Roman" panose="02020603050405020304" charset="0"/>
            </a:endParaRPr>
          </a:p>
          <a:p>
            <a:r>
              <a:rPr lang="en-IN" sz="1350" dirty="0">
                <a:solidFill>
                  <a:schemeClr val="bg1"/>
                </a:solidFill>
                <a:latin typeface="Times New Roman" panose="02020603050405020304" charset="0"/>
                <a:cs typeface="Times New Roman" panose="02020603050405020304" charset="0"/>
              </a:rPr>
              <a:t>     4. </a:t>
            </a:r>
            <a:r>
              <a:rPr lang="en-GB" sz="1350" dirty="0" err="1">
                <a:solidFill>
                  <a:schemeClr val="bg1"/>
                </a:solidFill>
                <a:latin typeface="Times New Roman" panose="02020603050405020304" charset="0"/>
                <a:cs typeface="Times New Roman" panose="02020603050405020304" charset="0"/>
              </a:rPr>
              <a:t>Navaneetha</a:t>
            </a:r>
            <a:r>
              <a:rPr lang="en-GB" sz="1350" dirty="0">
                <a:solidFill>
                  <a:schemeClr val="bg1"/>
                </a:solidFill>
                <a:latin typeface="Times New Roman" panose="02020603050405020304" charset="0"/>
                <a:cs typeface="Times New Roman" panose="02020603050405020304" charset="0"/>
              </a:rPr>
              <a:t> Krishnan</a:t>
            </a:r>
            <a:r>
              <a:rPr lang="en-IN" sz="1350" dirty="0">
                <a:solidFill>
                  <a:schemeClr val="bg1"/>
                </a:solidFill>
                <a:latin typeface="Times New Roman" panose="02020603050405020304" charset="0"/>
                <a:cs typeface="Times New Roman" panose="02020603050405020304" charset="0"/>
              </a:rPr>
              <a:t> </a:t>
            </a:r>
            <a:r>
              <a:rPr lang="en-US" altLang="en-IN" sz="1350" dirty="0">
                <a:solidFill>
                  <a:schemeClr val="bg1"/>
                </a:solidFill>
                <a:latin typeface="Times New Roman" panose="02020603050405020304" charset="0"/>
                <a:cs typeface="Times New Roman" panose="02020603050405020304" charset="0"/>
              </a:rPr>
              <a:t>S </a:t>
            </a:r>
            <a:r>
              <a:rPr lang="en-IN" sz="1350" dirty="0">
                <a:solidFill>
                  <a:schemeClr val="bg1"/>
                </a:solidFill>
                <a:latin typeface="Times New Roman" panose="02020603050405020304" charset="0"/>
                <a:cs typeface="Times New Roman" panose="02020603050405020304" charset="0"/>
              </a:rPr>
              <a:t>– (21AI</a:t>
            </a:r>
            <a:r>
              <a:rPr lang="en-GB" sz="1350" dirty="0">
                <a:solidFill>
                  <a:schemeClr val="bg1"/>
                </a:solidFill>
                <a:latin typeface="Times New Roman" panose="02020603050405020304" charset="0"/>
                <a:cs typeface="Times New Roman" panose="02020603050405020304" charset="0"/>
              </a:rPr>
              <a:t>030</a:t>
            </a:r>
            <a:r>
              <a:rPr lang="en-IN" sz="1350" dirty="0">
                <a:solidFill>
                  <a:schemeClr val="bg1"/>
                </a:solidFill>
                <a:latin typeface="Times New Roman" panose="02020603050405020304" charset="0"/>
                <a:cs typeface="Times New Roman" panose="02020603050405020304" charset="0"/>
              </a:rPr>
              <a:t>)</a:t>
            </a:r>
            <a:endParaRPr lang="en-IN" sz="1350" dirty="0">
              <a:solidFill>
                <a:schemeClr val="bg1"/>
              </a:solidFill>
              <a:latin typeface="Times New Roman" panose="02020603050405020304" charset="0"/>
              <a:cs typeface="Times New Roman" panose="02020603050405020304" charset="0"/>
            </a:endParaRPr>
          </a:p>
          <a:p>
            <a:endParaRPr lang="en-US" sz="1350" dirty="0">
              <a:solidFill>
                <a:schemeClr val="bg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a:xfrm>
            <a:off x="108644" y="673728"/>
            <a:ext cx="6640711" cy="1512094"/>
          </a:xfrm>
        </p:spPr>
        <p:txBody>
          <a:bodyPr>
            <a:normAutofit fontScale="90000"/>
          </a:bodyPr>
          <a:lstStyle/>
          <a:p>
            <a:pPr algn="ctr"/>
            <a:r>
              <a:rPr lang="en-US" sz="3200" dirty="0">
                <a:solidFill>
                  <a:schemeClr val="bg1"/>
                </a:solidFill>
                <a:latin typeface="Times New Roman" panose="02020603050405020304" charset="0"/>
                <a:cs typeface="Times New Roman" panose="02020603050405020304" charset="0"/>
              </a:rPr>
              <a:t>distributive denial of service attack detection using cat-boost algorithm in machine learning</a:t>
            </a:r>
            <a:endParaRPr lang="en-US" sz="3200" dirty="0">
              <a:solidFill>
                <a:schemeClr val="bg1"/>
              </a:solidFill>
              <a:latin typeface="Times New Roman" panose="02020603050405020304" charset="0"/>
              <a:cs typeface="Times New Roman" panose="02020603050405020304" charset="0"/>
            </a:endParaRPr>
          </a:p>
        </p:txBody>
      </p:sp>
      <p:sp>
        <p:nvSpPr>
          <p:cNvPr id="2" name="Text Box 1"/>
          <p:cNvSpPr txBox="1"/>
          <p:nvPr/>
        </p:nvSpPr>
        <p:spPr>
          <a:xfrm>
            <a:off x="31750" y="4587875"/>
            <a:ext cx="3429000" cy="414020"/>
          </a:xfrm>
          <a:prstGeom prst="rect">
            <a:avLst/>
          </a:prstGeom>
          <a:noFill/>
        </p:spPr>
        <p:txBody>
          <a:bodyPr wrap="square" rtlCol="0" anchor="t">
            <a:spAutoFit/>
          </a:bodyPr>
          <a:p>
            <a:r>
              <a:rPr lang="en-US" altLang="en-GB" sz="2100" dirty="0">
                <a:solidFill>
                  <a:schemeClr val="tx1"/>
                </a:solidFill>
                <a:latin typeface="Times New Roman" panose="02020603050405020304" charset="0"/>
                <a:cs typeface="Times New Roman" panose="02020603050405020304" charset="0"/>
                <a:sym typeface="+mn-ea"/>
              </a:rPr>
              <a:t>24UG-AI009</a:t>
            </a:r>
            <a:endParaRPr lang="en-US" altLang="en-GB" sz="2100"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Terminal Screenshots</a:t>
            </a:r>
            <a:endParaRPr lang="en-US" sz="3200">
              <a:latin typeface="Times New Roman" panose="02020603050405020304" charset="0"/>
              <a:cs typeface="Times New Roman" panose="02020603050405020304" charset="0"/>
            </a:endParaRPr>
          </a:p>
        </p:txBody>
      </p:sp>
      <p:pic>
        <p:nvPicPr>
          <p:cNvPr id="4" name="Content Placeholder 3" descr="WhatsApp Image 2025-03-06 at 20.54.33"/>
          <p:cNvPicPr>
            <a:picLocks noChangeAspect="1"/>
          </p:cNvPicPr>
          <p:nvPr>
            <p:ph sz="quarter" idx="13"/>
          </p:nvPr>
        </p:nvPicPr>
        <p:blipFill>
          <a:blip r:embed="rId1"/>
          <a:stretch>
            <a:fillRect/>
          </a:stretch>
        </p:blipFill>
        <p:spPr>
          <a:xfrm>
            <a:off x="783590" y="1552575"/>
            <a:ext cx="4641850" cy="25895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220">
                <a:latin typeface="Times New Roman" panose="02020603050405020304" charset="0"/>
                <a:cs typeface="Times New Roman" panose="02020603050405020304" charset="0"/>
              </a:rPr>
              <a:t>Screenshot of </a:t>
            </a:r>
            <a:r>
              <a:rPr lang="en-US" altLang="en-US" sz="3220">
                <a:latin typeface="Times New Roman" panose="02020603050405020304" charset="0"/>
                <a:cs typeface="Times New Roman" panose="02020603050405020304" charset="0"/>
              </a:rPr>
              <a:t>legal request from users</a:t>
            </a:r>
            <a:endParaRPr lang="en-US" altLang="en-US" sz="3220">
              <a:latin typeface="Times New Roman" panose="02020603050405020304" charset="0"/>
              <a:cs typeface="Times New Roman" panose="02020603050405020304" charset="0"/>
            </a:endParaRPr>
          </a:p>
        </p:txBody>
      </p:sp>
      <p:pic>
        <p:nvPicPr>
          <p:cNvPr id="4" name="Content Placeholder 3" descr="C:/Users/SYS/Downloads/WhatsApp Image 2025-03-06 at 20.54.34.jpegWhatsApp Image 2025-03-06 at 20.54.34"/>
          <p:cNvPicPr>
            <a:picLocks noChangeAspect="1"/>
          </p:cNvPicPr>
          <p:nvPr>
            <p:ph sz="quarter" idx="13"/>
          </p:nvPr>
        </p:nvPicPr>
        <p:blipFill>
          <a:blip r:embed="rId1"/>
          <a:srcRect l="8362" r="8362"/>
          <a:stretch>
            <a:fillRect/>
          </a:stretch>
        </p:blipFill>
        <p:spPr>
          <a:xfrm>
            <a:off x="696595" y="1352550"/>
            <a:ext cx="4763770" cy="3276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sz="3200">
                <a:latin typeface="Times New Roman" panose="02020603050405020304" charset="0"/>
                <a:cs typeface="Times New Roman" panose="02020603050405020304" charset="0"/>
                <a:sym typeface="+mn-ea"/>
              </a:rPr>
              <a:t>Screenshot of il</a:t>
            </a:r>
            <a:r>
              <a:rPr lang="en-US" altLang="en-US" sz="3200">
                <a:latin typeface="Times New Roman" panose="02020603050405020304" charset="0"/>
                <a:cs typeface="Times New Roman" panose="02020603050405020304" charset="0"/>
                <a:sym typeface="+mn-ea"/>
              </a:rPr>
              <a:t>legal request from users</a:t>
            </a:r>
            <a:endParaRPr lang="en-US" altLang="en-US" sz="3200">
              <a:latin typeface="Times New Roman" panose="02020603050405020304" charset="0"/>
              <a:cs typeface="Times New Roman" panose="02020603050405020304" charset="0"/>
            </a:endParaRPr>
          </a:p>
        </p:txBody>
      </p:sp>
      <p:pic>
        <p:nvPicPr>
          <p:cNvPr id="4" name="Content Placeholder 3" descr="C:/Users/SYS/Downloads/WhatsApp Image 2025-03-06 at 20.54.34 (1).jpegWhatsApp Image 2025-03-06 at 20.54.34 (1)"/>
          <p:cNvPicPr>
            <a:picLocks noChangeAspect="1"/>
          </p:cNvPicPr>
          <p:nvPr>
            <p:ph sz="quarter" idx="13"/>
          </p:nvPr>
        </p:nvPicPr>
        <p:blipFill>
          <a:blip r:embed="rId1"/>
          <a:srcRect l="8256" r="8256"/>
          <a:stretch>
            <a:fillRect/>
          </a:stretch>
        </p:blipFill>
        <p:spPr>
          <a:xfrm>
            <a:off x="732155" y="1352550"/>
            <a:ext cx="4739005" cy="3276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200">
                <a:latin typeface="Times New Roman" panose="02020603050405020304" charset="0"/>
                <a:cs typeface="Times New Roman" panose="02020603050405020304" charset="0"/>
              </a:rPr>
              <a:t>Application of the project</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p:txBody>
          <a:bodyPr/>
          <a:p>
            <a:r>
              <a:rPr lang="en-US" altLang="en-US" sz="1400">
                <a:latin typeface="Times New Roman" panose="02020603050405020304" charset="0"/>
                <a:cs typeface="Times New Roman" panose="02020603050405020304" charset="0"/>
              </a:rPr>
              <a:t>Cybersecurity for Online Services</a:t>
            </a:r>
            <a:endParaRPr lang="en-US" altLang="en-US" sz="1400">
              <a:latin typeface="Times New Roman" panose="02020603050405020304" charset="0"/>
              <a:cs typeface="Times New Roman" panose="02020603050405020304" charset="0"/>
            </a:endParaRPr>
          </a:p>
          <a:p>
            <a:r>
              <a:rPr lang="en-US" altLang="en-US" sz="1400">
                <a:latin typeface="Times New Roman" panose="02020603050405020304" charset="0"/>
                <a:cs typeface="Times New Roman" panose="02020603050405020304" charset="0"/>
              </a:rPr>
              <a:t>Network Traffic Monitoring</a:t>
            </a:r>
            <a:endParaRPr lang="en-US" altLang="en-US" sz="1400">
              <a:latin typeface="Times New Roman" panose="02020603050405020304" charset="0"/>
              <a:cs typeface="Times New Roman" panose="02020603050405020304" charset="0"/>
            </a:endParaRPr>
          </a:p>
          <a:p>
            <a:r>
              <a:rPr lang="en-US" altLang="en-US" sz="1400">
                <a:latin typeface="Times New Roman" panose="02020603050405020304" charset="0"/>
                <a:cs typeface="Times New Roman" panose="02020603050405020304" charset="0"/>
              </a:rPr>
              <a:t>Intrusion Detection Systems (IDS)</a:t>
            </a:r>
            <a:endParaRPr lang="en-US" altLang="en-US" sz="1400">
              <a:latin typeface="Times New Roman" panose="02020603050405020304" charset="0"/>
              <a:cs typeface="Times New Roman" panose="02020603050405020304" charset="0"/>
            </a:endParaRPr>
          </a:p>
          <a:p>
            <a:r>
              <a:rPr lang="en-US" altLang="en-US" sz="1400">
                <a:latin typeface="Times New Roman" panose="02020603050405020304" charset="0"/>
                <a:cs typeface="Times New Roman" panose="02020603050405020304" charset="0"/>
              </a:rPr>
              <a:t>E-commerce Platforms</a:t>
            </a:r>
            <a:endParaRPr lang="en-US" altLang="en-US" sz="1400">
              <a:latin typeface="Times New Roman" panose="02020603050405020304" charset="0"/>
              <a:cs typeface="Times New Roman" panose="02020603050405020304" charset="0"/>
            </a:endParaRPr>
          </a:p>
          <a:p>
            <a:r>
              <a:rPr lang="en-US" altLang="en-US" sz="1400">
                <a:latin typeface="Times New Roman" panose="02020603050405020304" charset="0"/>
                <a:cs typeface="Times New Roman" panose="02020603050405020304" charset="0"/>
              </a:rPr>
              <a:t>Educational and Research Purposes</a:t>
            </a:r>
            <a:endParaRPr lang="en-US" altLang="en-US" sz="1400">
              <a:latin typeface="Times New Roman" panose="02020603050405020304" charset="0"/>
              <a:cs typeface="Times New Roman" panose="02020603050405020304" charset="0"/>
            </a:endParaRPr>
          </a:p>
          <a:p>
            <a:r>
              <a:rPr lang="en-US" altLang="en-US" sz="1400">
                <a:latin typeface="Times New Roman" panose="02020603050405020304" charset="0"/>
                <a:cs typeface="Times New Roman" panose="02020603050405020304" charset="0"/>
              </a:rPr>
              <a:t>Cloud Service Providers</a:t>
            </a:r>
            <a:endParaRPr lang="en-US" altLang="en-US" sz="1400">
              <a:latin typeface="Times New Roman" panose="02020603050405020304" charset="0"/>
              <a:cs typeface="Times New Roman" panose="02020603050405020304" charset="0"/>
            </a:endParaRPr>
          </a:p>
          <a:p>
            <a:endParaRPr lang="en-US" altLang="en-US" sz="1800">
              <a:latin typeface="Times New Roman" panose="02020603050405020304" charset="0"/>
              <a:cs typeface="Times New Roman" panose="02020603050405020304" charset="0"/>
            </a:endParaRPr>
          </a:p>
          <a:p>
            <a:pPr marL="0" indent="0">
              <a:buNone/>
            </a:pPr>
            <a:endParaRPr lang="en-US" altLang="en-US" sz="18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charset="0"/>
                <a:cs typeface="Times New Roman" panose="02020603050405020304" charset="0"/>
              </a:rPr>
              <a:t>Conclusion </a:t>
            </a:r>
            <a:endParaRPr lang="en-US" sz="3200" dirty="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371475" y="1424305"/>
            <a:ext cx="5614035" cy="3276600"/>
          </a:xfrm>
        </p:spPr>
        <p:txBody>
          <a:bodyPr>
            <a:normAutofit/>
          </a:bodyPr>
          <a:lstStyle/>
          <a:p>
            <a:pPr marL="0" indent="457200" algn="just">
              <a:buNone/>
            </a:pPr>
            <a:r>
              <a:rPr lang="en-GB" sz="1400" dirty="0">
                <a:latin typeface="Times New Roman" panose="02020603050405020304" charset="0"/>
                <a:cs typeface="Times New Roman" panose="02020603050405020304" charset="0"/>
              </a:rPr>
              <a:t>The main purpose of DDOS detection system is to detect the DDOS attack from </a:t>
            </a:r>
            <a:r>
              <a:rPr lang="en-GB" sz="1400" dirty="0" err="1">
                <a:latin typeface="Times New Roman" panose="02020603050405020304" charset="0"/>
                <a:cs typeface="Times New Roman" panose="02020603050405020304" charset="0"/>
              </a:rPr>
              <a:t>hackers</a:t>
            </a:r>
            <a:r>
              <a:rPr lang="en-IN" altLang="en-GB" sz="1400" dirty="0" err="1">
                <a:latin typeface="Times New Roman" panose="02020603050405020304" charset="0"/>
                <a:cs typeface="Times New Roman" panose="02020603050405020304" charset="0"/>
              </a:rPr>
              <a:t> a</a:t>
            </a:r>
            <a:r>
              <a:rPr lang="en-GB" sz="1400" dirty="0" err="1">
                <a:latin typeface="Times New Roman" panose="02020603050405020304" charset="0"/>
                <a:cs typeface="Times New Roman" panose="02020603050405020304" charset="0"/>
              </a:rPr>
              <a:t>nd</a:t>
            </a:r>
            <a:r>
              <a:rPr lang="en-GB" sz="1400" dirty="0">
                <a:latin typeface="Times New Roman" panose="02020603050405020304" charset="0"/>
                <a:cs typeface="Times New Roman" panose="02020603050405020304" charset="0"/>
              </a:rPr>
              <a:t> to indicate the users about the attack to protect their </a:t>
            </a:r>
            <a:r>
              <a:rPr lang="en-GB" sz="1400" dirty="0" err="1">
                <a:latin typeface="Times New Roman" panose="02020603050405020304" charset="0"/>
                <a:cs typeface="Times New Roman" panose="02020603050405020304" charset="0"/>
              </a:rPr>
              <a:t>system.</a:t>
            </a:r>
            <a:r>
              <a:rPr lang="en-IN" altLang="en-GB" sz="1400" dirty="0" err="1">
                <a:latin typeface="Times New Roman" panose="02020603050405020304" charset="0"/>
                <a:cs typeface="Times New Roman" panose="02020603050405020304" charset="0"/>
              </a:rPr>
              <a:t> </a:t>
            </a:r>
            <a:r>
              <a:rPr lang="en-IN" altLang="en-US" sz="1400" dirty="0">
                <a:latin typeface="Times New Roman" panose="02020603050405020304" charset="0"/>
                <a:cs typeface="Times New Roman" panose="02020603050405020304" charset="0"/>
              </a:rPr>
              <a:t>It</a:t>
            </a:r>
            <a:r>
              <a:rPr lang="en-US" altLang="en-US" sz="1400" dirty="0">
                <a:latin typeface="Times New Roman" panose="02020603050405020304" charset="0"/>
                <a:cs typeface="Times New Roman" panose="02020603050405020304" charset="0"/>
              </a:rPr>
              <a:t> </a:t>
            </a:r>
            <a:r>
              <a:rPr lang="en-IN" altLang="en-US" sz="1400" dirty="0">
                <a:latin typeface="Times New Roman" panose="02020603050405020304" charset="0"/>
                <a:cs typeface="Times New Roman" panose="02020603050405020304" charset="0"/>
              </a:rPr>
              <a:t>works using</a:t>
            </a:r>
            <a:r>
              <a:rPr lang="en-US" altLang="en-US" sz="1400" dirty="0">
                <a:latin typeface="Times New Roman" panose="02020603050405020304" charset="0"/>
                <a:cs typeface="Times New Roman" panose="02020603050405020304" charset="0"/>
              </a:rPr>
              <a:t> the Cat-Boost method, which categorizes data by assigning values that belong to the same class, in contrast to the current system that uses the Random Forest algorithm based on decision trees.</a:t>
            </a:r>
            <a:r>
              <a:rPr lang="en-IN" altLang="en-US" sz="1400" dirty="0">
                <a:latin typeface="Times New Roman" panose="02020603050405020304" charset="0"/>
                <a:cs typeface="Times New Roman" panose="02020603050405020304" charset="0"/>
              </a:rPr>
              <a:t> </a:t>
            </a:r>
            <a:r>
              <a:rPr lang="en-US" altLang="en-US" sz="1400" dirty="0">
                <a:latin typeface="Times New Roman" panose="02020603050405020304" charset="0"/>
                <a:cs typeface="Times New Roman" panose="02020603050405020304" charset="0"/>
              </a:rPr>
              <a:t>Cat</a:t>
            </a:r>
            <a:r>
              <a:rPr lang="en-IN" altLang="en-US" sz="1400" dirty="0">
                <a:latin typeface="Times New Roman" panose="02020603050405020304" charset="0"/>
                <a:cs typeface="Times New Roman" panose="02020603050405020304" charset="0"/>
              </a:rPr>
              <a:t>-</a:t>
            </a:r>
            <a:r>
              <a:rPr lang="en-US" altLang="en-US" sz="1400" dirty="0">
                <a:latin typeface="Times New Roman" panose="02020603050405020304" charset="0"/>
                <a:cs typeface="Times New Roman" panose="02020603050405020304" charset="0"/>
              </a:rPr>
              <a:t>Boost improves detection accuracy over the traditional method by</a:t>
            </a:r>
            <a:r>
              <a:rPr lang="en-IN" altLang="en-US" sz="1400" dirty="0">
                <a:latin typeface="Times New Roman" panose="02020603050405020304" charset="0"/>
                <a:cs typeface="Times New Roman" panose="02020603050405020304" charset="0"/>
              </a:rPr>
              <a:t> </a:t>
            </a:r>
            <a:r>
              <a:rPr lang="en-US" altLang="en-US" sz="1400" dirty="0">
                <a:latin typeface="Times New Roman" panose="02020603050405020304" charset="0"/>
                <a:cs typeface="Times New Roman" panose="02020603050405020304" charset="0"/>
                <a:sym typeface="+mn-ea"/>
              </a:rPr>
              <a:t>efficiently applying gradient boosting to decision trees for data categorization. This technique s</a:t>
            </a:r>
            <a:r>
              <a:rPr lang="en-IN" altLang="en-US" sz="1400" dirty="0">
                <a:latin typeface="Times New Roman" panose="02020603050405020304" charset="0"/>
                <a:cs typeface="Times New Roman" panose="02020603050405020304" charset="0"/>
                <a:sym typeface="+mn-ea"/>
              </a:rPr>
              <a:t>improve</a:t>
            </a:r>
            <a:r>
              <a:rPr lang="en-US" altLang="en-US" sz="1400" dirty="0">
                <a:latin typeface="Times New Roman" panose="02020603050405020304" charset="0"/>
                <a:cs typeface="Times New Roman" panose="02020603050405020304" charset="0"/>
                <a:sym typeface="+mn-ea"/>
              </a:rPr>
              <a:t> the network's security and resilience by enhancing the system's ability to distinguish between malicious and legal traffic </a:t>
            </a:r>
            <a:endParaRPr lang="en-US" altLang="en-US" sz="1400" dirty="0">
              <a:latin typeface="Times New Roman" panose="02020603050405020304" charset="0"/>
              <a:cs typeface="Times New Roman" panose="02020603050405020304" charset="0"/>
            </a:endParaRPr>
          </a:p>
          <a:p>
            <a:pPr marL="0" indent="457200" algn="just">
              <a:buNone/>
            </a:pPr>
            <a:r>
              <a:rPr lang="en-US" altLang="en-US" sz="1400" dirty="0">
                <a:latin typeface="Times New Roman" panose="02020603050405020304" charset="0"/>
                <a:cs typeface="Times New Roman" panose="02020603050405020304" charset="0"/>
              </a:rPr>
              <a:t> </a:t>
            </a:r>
            <a:endParaRPr lang="en-US" altLang="en-US" sz="1400"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References:</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457200" y="1352550"/>
            <a:ext cx="5530850" cy="3276600"/>
          </a:xfrm>
        </p:spPr>
        <p:txBody>
          <a:bodyPr>
            <a:normAutofit/>
          </a:bodyPr>
          <a:p>
            <a:pPr marL="514350" indent="-514350" algn="just">
              <a:buSzPct val="105000"/>
              <a:buFont typeface="+mj-lt"/>
              <a:buAutoNum type="arabicPeriod"/>
            </a:pPr>
            <a:r>
              <a:rPr lang="en-US" altLang="en-US" sz="1400">
                <a:latin typeface="Times New Roman" panose="02020603050405020304" charset="0"/>
                <a:cs typeface="Times New Roman" panose="02020603050405020304" charset="0"/>
              </a:rPr>
              <a:t>H.S. Abdulkarem and A. Drawod, “DDoS attack detection and mitigation at SDN data plane layer,” in Proc.2nd Global Power , Energy Common Conf. (GPECOM), oct 2020.pp. 322-326.</a:t>
            </a:r>
            <a:endParaRPr lang="en-US" altLang="en-US" sz="1400">
              <a:latin typeface="Times New Roman" panose="02020603050405020304" charset="0"/>
              <a:cs typeface="Times New Roman" panose="02020603050405020304" charset="0"/>
            </a:endParaRPr>
          </a:p>
          <a:p>
            <a:pPr marL="514350" indent="-514350" algn="just">
              <a:buSzPct val="105000"/>
              <a:buFont typeface="+mj-lt"/>
              <a:buAutoNum type="arabicPeriod"/>
            </a:pPr>
            <a:r>
              <a:rPr lang="en-US" altLang="en-US" sz="1400">
                <a:latin typeface="Times New Roman" panose="02020603050405020304" charset="0"/>
                <a:cs typeface="Times New Roman" panose="02020603050405020304" charset="0"/>
              </a:rPr>
              <a:t>J. Ye, X. Cheng, and J. Zhu, ‘‘A DDoS attack detection method based on SVM in software defined network,’’ Secur. Commun. Netw., vol.2018, Apr. 2018, Art. no. 9804061.</a:t>
            </a:r>
            <a:endParaRPr lang="en-US" altLang="en-US" sz="1400">
              <a:latin typeface="Times New Roman" panose="02020603050405020304" charset="0"/>
              <a:cs typeface="Times New Roman" panose="02020603050405020304" charset="0"/>
            </a:endParaRPr>
          </a:p>
          <a:p>
            <a:pPr marL="514350" indent="-514350" algn="just">
              <a:buSzPct val="105000"/>
              <a:buFont typeface="+mj-lt"/>
              <a:buAutoNum type="arabicPeriod"/>
            </a:pPr>
            <a:r>
              <a:rPr lang="en-US" altLang="en-US" sz="1400">
                <a:latin typeface="Times New Roman" panose="02020603050405020304" charset="0"/>
                <a:cs typeface="Times New Roman" panose="02020603050405020304" charset="0"/>
              </a:rPr>
              <a:t>S. Dong, K. Abbas, and R. Jain, ‘‘A survey on distributed denial of service (DDoS) attacks in SDN and cloud computing environments,’’ IEEE Access, vol. 7, pp 80813–80828, 2019.</a:t>
            </a:r>
            <a:endParaRPr lang="en-US" altLang="en-US" sz="1400">
              <a:latin typeface="Times New Roman" panose="02020603050405020304" charset="0"/>
              <a:cs typeface="Times New Roman" panose="02020603050405020304" charset="0"/>
            </a:endParaRPr>
          </a:p>
          <a:p>
            <a:pPr marL="514350" indent="-514350" algn="just">
              <a:buSzPct val="105000"/>
              <a:buFont typeface="+mj-lt"/>
              <a:buAutoNum type="arabicPeriod"/>
            </a:pPr>
            <a:r>
              <a:rPr lang="en-US" altLang="en-US" sz="1400">
                <a:latin typeface="Times New Roman" panose="02020603050405020304" charset="0"/>
                <a:cs typeface="Times New Roman" panose="02020603050405020304" charset="0"/>
              </a:rPr>
              <a:t>O. Osanaiye, K.-K.-R. Choo, and M. Dlodlo,‘‘Distributed denial of service (DDoS) resilience in cloud Review and conceptual cloud DDoS mitigation framework,’J. Netw. Comput. Appl., vol. 67, pp. 147–165, May 2016.</a:t>
            </a:r>
            <a:endParaRPr lang="en-US" altLang="en-US" sz="14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References contin....</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p:txBody>
          <a:bodyPr>
            <a:normAutofit/>
          </a:bodyPr>
          <a:p>
            <a:pPr marL="514350" indent="-514350">
              <a:buSzPct val="105000"/>
              <a:buFont typeface="+mj-lt"/>
              <a:buAutoNum type="arabicPeriod" startAt="5"/>
            </a:pPr>
            <a:r>
              <a:rPr lang="en-US" altLang="en-US" sz="1400">
                <a:latin typeface="Times New Roman" panose="02020603050405020304" charset="0"/>
                <a:cs typeface="Times New Roman" panose="02020603050405020304" charset="0"/>
              </a:rPr>
              <a:t>J. Cui, M. Wang, and Y. Luo, ‘‘DDoS detection and defense mechanism based on cognitive-inspired computing in SDN,’’ Future Gener. Comput.Syst., vol. 97, pp. 275–283, Aug.2019.</a:t>
            </a:r>
            <a:endParaRPr lang="en-US" altLang="en-US" sz="1400">
              <a:latin typeface="Times New Roman" panose="02020603050405020304" charset="0"/>
              <a:cs typeface="Times New Roman" panose="02020603050405020304" charset="0"/>
            </a:endParaRPr>
          </a:p>
          <a:p>
            <a:pPr marL="514350" indent="-514350">
              <a:buSzPct val="105000"/>
              <a:buFont typeface="+mj-lt"/>
              <a:buAutoNum type="arabicPeriod" startAt="5"/>
            </a:pPr>
            <a:r>
              <a:rPr lang="en-US" altLang="en-US" sz="1400">
                <a:latin typeface="Times New Roman" panose="02020603050405020304" charset="0"/>
                <a:cs typeface="Times New Roman" panose="02020603050405020304" charset="0"/>
              </a:rPr>
              <a:t>W. Zhijun, X. Qing, W. Jingjie, Y. Meng, and L.Liang, ‘‘Low-rate DDoS attack detection based on </a:t>
            </a:r>
            <a:r>
              <a:rPr lang="en-US" altLang="en-US" sz="1400">
                <a:latin typeface="Times New Roman" panose="02020603050405020304" charset="0"/>
                <a:cs typeface="Times New Roman" panose="02020603050405020304" charset="0"/>
                <a:sym typeface="+mn-ea"/>
              </a:rPr>
              <a:t>factorization machine in software defined network,’’ IEEE Access, vol. 8,pp. 17404–17418, 2020.</a:t>
            </a:r>
            <a:endParaRPr lang="en-US" altLang="en-US" sz="1400">
              <a:latin typeface="Times New Roman" panose="02020603050405020304" charset="0"/>
              <a:cs typeface="Times New Roman" panose="02020603050405020304" charset="0"/>
              <a:sym typeface="+mn-ea"/>
            </a:endParaRPr>
          </a:p>
          <a:p>
            <a:pPr marL="514350" indent="-514350">
              <a:buSzPct val="105000"/>
              <a:buFont typeface="+mj-lt"/>
              <a:buAutoNum type="arabicPeriod" startAt="5"/>
            </a:pPr>
            <a:r>
              <a:rPr lang="en-US" altLang="en-US" sz="1400">
                <a:latin typeface="Times New Roman" panose="02020603050405020304" charset="0"/>
                <a:cs typeface="Times New Roman" panose="02020603050405020304" charset="0"/>
              </a:rPr>
              <a:t>E. Adi, Z. Baig, C. P. Lam, and P. Hingston, ‘‘Low-rate Denial-of-Service attacks against HTTP/2 services,’’in Proc. 5th Int. Conf. IT Converg. Secur.(ICITCS), Aug.2015.</a:t>
            </a:r>
            <a:endParaRPr lang="en-US" altLang="en-US" sz="1400">
              <a:latin typeface="Times New Roman" panose="02020603050405020304" charset="0"/>
              <a:cs typeface="Times New Roman" panose="02020603050405020304" charset="0"/>
              <a:sym typeface="+mn-ea"/>
            </a:endParaRPr>
          </a:p>
          <a:p>
            <a:pPr marL="514350" indent="-514350">
              <a:buSzPct val="105000"/>
              <a:buFont typeface="+mj-lt"/>
              <a:buAutoNum type="arabicPeriod" startAt="5"/>
            </a:pPr>
            <a:r>
              <a:rPr lang="en-US" altLang="en-US" sz="1400">
                <a:latin typeface="Times New Roman" panose="02020603050405020304" charset="0"/>
                <a:cs typeface="Times New Roman" panose="02020603050405020304" charset="0"/>
              </a:rPr>
              <a:t>M. Baskar, T. Gnanasekaran, and S. Saravanan,‘‘Adaptive IP traceback mechanism for detecting low rate DDoS attacks,’’ in Proc. IEEE Int. Conf.Emerg.Trends Comput., Commun. Nanotechnol. (ICECCN),Mar. 2013.</a:t>
            </a:r>
            <a:endParaRPr lang="en-US" altLang="en-US" sz="1400">
              <a:latin typeface="Times New Roman" panose="02020603050405020304" charset="0"/>
              <a:cs typeface="Times New Roman" panose="02020603050405020304" charset="0"/>
            </a:endParaRPr>
          </a:p>
          <a:p>
            <a:pPr marL="514350" indent="-514350">
              <a:buSzPct val="105000"/>
              <a:buFont typeface="+mj-lt"/>
              <a:buAutoNum type="arabicPeriod" startAt="5"/>
            </a:pPr>
            <a:endParaRPr lang="en-US" altLang="en-US" sz="1400">
              <a:latin typeface="Times New Roman" panose="02020603050405020304" charset="0"/>
              <a:cs typeface="Times New Roman" panose="02020603050405020304" charset="0"/>
            </a:endParaRPr>
          </a:p>
          <a:p>
            <a:pPr marL="514350" indent="-514350">
              <a:buSzPct val="105000"/>
              <a:buFont typeface="+mj-lt"/>
              <a:buAutoNum type="arabicPeriod" startAt="5"/>
            </a:pPr>
            <a:endParaRPr lang="en-US" altLang="en-US" sz="1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200" dirty="0">
                <a:solidFill>
                  <a:schemeClr val="tx1"/>
                </a:solidFill>
                <a:latin typeface="Times New Roman" panose="02020603050405020304" charset="0"/>
                <a:cs typeface="Times New Roman" panose="02020603050405020304" charset="0"/>
              </a:rPr>
              <a:t>Abstract</a:t>
            </a:r>
            <a:endParaRPr lang="en-US" sz="3200"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457200" y="1727359"/>
            <a:ext cx="5798344" cy="3298031"/>
          </a:xfrm>
        </p:spPr>
        <p:txBody>
          <a:bodyPr vert="horz" lIns="91440" tIns="45720" rIns="91440" bIns="45720" anchor="t">
            <a:normAutofit/>
          </a:bodyPr>
          <a:lstStyle/>
          <a:p>
            <a:pPr marL="0" indent="457200" algn="just">
              <a:buNone/>
            </a:pPr>
            <a:r>
              <a:rPr lang="en-GB" sz="1400" dirty="0">
                <a:latin typeface="Times New Roman" panose="02020603050405020304" charset="0"/>
                <a:cs typeface="Times New Roman" panose="02020603050405020304" charset="0"/>
              </a:rPr>
              <a:t>DDOS (Distributive denial of service) attacks which works by overloading the server with multiple connections at the same time, making the site unable to take anymore requests. This work is done on </a:t>
            </a:r>
            <a:r>
              <a:rPr lang="en-GB" sz="1400" dirty="0" err="1">
                <a:latin typeface="Times New Roman" panose="02020603050405020304" charset="0"/>
                <a:cs typeface="Times New Roman" panose="02020603050405020304" charset="0"/>
              </a:rPr>
              <a:t>ubuntu</a:t>
            </a:r>
            <a:r>
              <a:rPr lang="en-GB" sz="1400" dirty="0">
                <a:latin typeface="Times New Roman" panose="02020603050405020304" charset="0"/>
                <a:cs typeface="Times New Roman" panose="02020603050405020304" charset="0"/>
              </a:rPr>
              <a:t> operating system with tools such as </a:t>
            </a:r>
            <a:r>
              <a:rPr lang="en-GB" sz="1400" dirty="0" err="1">
                <a:latin typeface="Times New Roman" panose="02020603050405020304" charset="0"/>
                <a:cs typeface="Times New Roman" panose="02020603050405020304" charset="0"/>
              </a:rPr>
              <a:t>mininet</a:t>
            </a:r>
            <a:r>
              <a:rPr lang="en-GB" sz="1400" dirty="0">
                <a:latin typeface="Times New Roman" panose="02020603050405020304" charset="0"/>
                <a:cs typeface="Times New Roman" panose="02020603050405020304" charset="0"/>
              </a:rPr>
              <a:t> virtual machine</a:t>
            </a:r>
            <a:r>
              <a:rPr lang="en-US" altLang="en-GB" sz="1400" dirty="0">
                <a:latin typeface="Times New Roman" panose="02020603050405020304" charset="0"/>
                <a:cs typeface="Times New Roman" panose="02020603050405020304" charset="0"/>
              </a:rPr>
              <a:t> </a:t>
            </a:r>
            <a:r>
              <a:rPr lang="en-GB" sz="1400" dirty="0">
                <a:latin typeface="Times New Roman" panose="02020603050405020304" charset="0"/>
                <a:cs typeface="Times New Roman" panose="02020603050405020304" charset="0"/>
              </a:rPr>
              <a:t>which helps in detecting the attack. The current existing system is done on the algorithm named as “random forest” whereas in this project the current algorithm is replaced with a different one to operate which is “</a:t>
            </a:r>
            <a:r>
              <a:rPr lang="en-GB" sz="1400" dirty="0" err="1">
                <a:latin typeface="Times New Roman" panose="02020603050405020304" charset="0"/>
                <a:cs typeface="Times New Roman" panose="02020603050405020304" charset="0"/>
              </a:rPr>
              <a:t>catboost</a:t>
            </a:r>
            <a:r>
              <a:rPr lang="en-US" altLang="en-GB" sz="1400" dirty="0" err="1">
                <a:latin typeface="Times New Roman" panose="02020603050405020304" charset="0"/>
                <a:cs typeface="Times New Roman" panose="02020603050405020304" charset="0"/>
              </a:rPr>
              <a:t>”</a:t>
            </a:r>
            <a:r>
              <a:rPr lang="en-GB" sz="1400" dirty="0">
                <a:latin typeface="Times New Roman" panose="02020603050405020304" charset="0"/>
                <a:cs typeface="Times New Roman" panose="02020603050405020304" charset="0"/>
              </a:rPr>
              <a:t>.</a:t>
            </a:r>
            <a:r>
              <a:rPr lang="en-US" altLang="en-GB" sz="1400" dirty="0">
                <a:latin typeface="Times New Roman" panose="02020603050405020304" charset="0"/>
                <a:cs typeface="Times New Roman" panose="02020603050405020304" charset="0"/>
              </a:rPr>
              <a:t> It works on the principles of categorizing the data’s by assigning values of the same class together.</a:t>
            </a:r>
            <a:r>
              <a:rPr lang="en-IN" sz="1400" dirty="0">
                <a:latin typeface="Times New Roman" panose="02020603050405020304" charset="0"/>
                <a:cs typeface="Times New Roman" panose="02020603050405020304" charset="0"/>
              </a:rPr>
              <a:t>
</a:t>
            </a:r>
            <a:endParaRPr lang="en-US" sz="1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1"/>
                </a:solidFill>
                <a:latin typeface="Times New Roman" panose="02020603050405020304" charset="0"/>
                <a:cs typeface="Times New Roman" panose="02020603050405020304" charset="0"/>
              </a:rPr>
              <a:t>Objectives of the Project</a:t>
            </a:r>
            <a:endParaRPr lang="en-IN" sz="3200"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457200" y="1567815"/>
            <a:ext cx="5575935" cy="3061335"/>
          </a:xfrm>
        </p:spPr>
        <p:txBody>
          <a:bodyPr>
            <a:normAutofit/>
          </a:bodyPr>
          <a:lstStyle/>
          <a:p>
            <a:pPr algn="just">
              <a:buFont typeface="Wingdings" panose="05000000000000000000" charset="0"/>
              <a:buChar char="o"/>
            </a:pPr>
            <a:r>
              <a:rPr lang="en-GB" sz="1400" dirty="0">
                <a:latin typeface="Times New Roman" panose="02020603050405020304" charset="0"/>
                <a:cs typeface="Times New Roman" panose="02020603050405020304" charset="0"/>
              </a:rPr>
              <a:t>The primary objective of our project is to detect </a:t>
            </a:r>
            <a:r>
              <a:rPr lang="en-IN" altLang="en-GB" sz="1400" dirty="0">
                <a:latin typeface="Times New Roman" panose="02020603050405020304" charset="0"/>
                <a:cs typeface="Times New Roman" panose="02020603050405020304" charset="0"/>
              </a:rPr>
              <a:t>Denial of service attacks</a:t>
            </a:r>
            <a:r>
              <a:rPr lang="en-GB" sz="1400" dirty="0">
                <a:latin typeface="Times New Roman" panose="02020603050405020304" charset="0"/>
                <a:cs typeface="Times New Roman" panose="02020603050405020304" charset="0"/>
              </a:rPr>
              <a:t> </a:t>
            </a:r>
            <a:r>
              <a:rPr lang="en-IN" altLang="en-GB" sz="1400" dirty="0">
                <a:latin typeface="Times New Roman" panose="02020603050405020304" charset="0"/>
                <a:cs typeface="Times New Roman" panose="02020603050405020304" charset="0"/>
              </a:rPr>
              <a:t>using</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catboost</a:t>
            </a:r>
            <a:r>
              <a:rPr lang="en-GB" sz="1400" dirty="0">
                <a:latin typeface="Times New Roman" panose="02020603050405020304" charset="0"/>
                <a:cs typeface="Times New Roman" panose="02020603050405020304" charset="0"/>
              </a:rPr>
              <a:t> </a:t>
            </a:r>
            <a:r>
              <a:rPr lang="en-GB" sz="1400" dirty="0" err="1">
                <a:latin typeface="Times New Roman" panose="02020603050405020304" charset="0"/>
                <a:cs typeface="Times New Roman" panose="02020603050405020304" charset="0"/>
              </a:rPr>
              <a:t>algorithm</a:t>
            </a:r>
            <a:r>
              <a:rPr lang="en-IN" altLang="en-GB" sz="1400" dirty="0" err="1">
                <a:latin typeface="Times New Roman" panose="02020603050405020304" charset="0"/>
                <a:cs typeface="Times New Roman" panose="02020603050405020304" charset="0"/>
              </a:rPr>
              <a:t>. </a:t>
            </a:r>
            <a:endParaRPr lang="en-IN" altLang="en-GB" sz="1400" dirty="0" err="1">
              <a:latin typeface="Times New Roman" panose="02020603050405020304" charset="0"/>
              <a:cs typeface="Times New Roman" panose="02020603050405020304" charset="0"/>
            </a:endParaRPr>
          </a:p>
          <a:p>
            <a:pPr algn="just">
              <a:buFont typeface="Wingdings" panose="05000000000000000000" charset="0"/>
              <a:buChar char="o"/>
            </a:pPr>
            <a:r>
              <a:rPr lang="en-IN" altLang="en-GB" sz="1400" dirty="0" err="1">
                <a:latin typeface="Times New Roman" panose="02020603050405020304" charset="0"/>
                <a:cs typeface="Times New Roman" panose="02020603050405020304" charset="0"/>
              </a:rPr>
              <a:t>I</a:t>
            </a:r>
            <a:r>
              <a:rPr lang="en-GB" sz="1400" dirty="0">
                <a:latin typeface="Times New Roman" panose="02020603050405020304" charset="0"/>
                <a:cs typeface="Times New Roman" panose="02020603050405020304" charset="0"/>
              </a:rPr>
              <a:t>ts helps user to identify the DDOS attack from hackers</a:t>
            </a:r>
            <a:r>
              <a:rPr lang="en-IN" altLang="en-GB" sz="1400" dirty="0">
                <a:latin typeface="Times New Roman" panose="02020603050405020304" charset="0"/>
                <a:cs typeface="Times New Roman" panose="02020603050405020304" charset="0"/>
              </a:rPr>
              <a:t> by identifying their IP address to find out their location.</a:t>
            </a:r>
            <a:endParaRPr lang="en-IN" altLang="en-GB" sz="1400" dirty="0">
              <a:latin typeface="Times New Roman" panose="02020603050405020304" charset="0"/>
              <a:cs typeface="Times New Roman" panose="02020603050405020304" charset="0"/>
            </a:endParaRPr>
          </a:p>
          <a:p>
            <a:pPr algn="just">
              <a:buFont typeface="Wingdings" panose="05000000000000000000" charset="0"/>
              <a:buChar char="o"/>
            </a:pPr>
            <a:r>
              <a:rPr lang="en-IN" altLang="en-US" sz="1400" dirty="0">
                <a:latin typeface="Times New Roman" panose="02020603050405020304" charset="0"/>
                <a:cs typeface="Times New Roman" panose="02020603050405020304" charset="0"/>
              </a:rPr>
              <a:t>It is also used to detect their attack type on which attack category is used to flood our internet packets.</a:t>
            </a:r>
            <a:endParaRPr lang="en-IN" altLang="en-US" sz="14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solidFill>
                  <a:schemeClr val="tx1"/>
                </a:solidFill>
                <a:latin typeface="Times New Roman" panose="02020603050405020304" charset="0"/>
                <a:cs typeface="Times New Roman" panose="02020603050405020304" charset="0"/>
              </a:rPr>
              <a:t>Existing system  </a:t>
            </a:r>
            <a:endParaRPr lang="en-IN" sz="3200"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457200" y="1499235"/>
            <a:ext cx="5607685" cy="3015615"/>
          </a:xfrm>
        </p:spPr>
        <p:txBody>
          <a:bodyPr>
            <a:normAutofit lnSpcReduction="20000"/>
          </a:bodyPr>
          <a:lstStyle/>
          <a:p>
            <a:pPr marL="285750" indent="-285750" algn="just">
              <a:buFont typeface="Wingdings" panose="05000000000000000000" charset="0"/>
              <a:buChar char="o"/>
            </a:pPr>
            <a:r>
              <a:rPr lang="en-US" altLang="en-US" sz="1400" dirty="0">
                <a:latin typeface="Times New Roman" panose="02020603050405020304" charset="0"/>
                <a:cs typeface="Times New Roman" panose="02020603050405020304" charset="0"/>
              </a:rPr>
              <a:t>The Random Forest method, which uses the idea of decision trees to categorize and identify harmful traffic</a:t>
            </a:r>
            <a:r>
              <a:rPr lang="en-IN" altLang="en-US" sz="1400" dirty="0">
                <a:latin typeface="Times New Roman" panose="02020603050405020304" charset="0"/>
                <a:cs typeface="Times New Roman" panose="02020603050405020304" charset="0"/>
              </a:rPr>
              <a:t>.</a:t>
            </a:r>
            <a:endParaRPr lang="en-IN" altLang="en-US" sz="1400" dirty="0">
              <a:latin typeface="Times New Roman" panose="02020603050405020304" charset="0"/>
              <a:cs typeface="Times New Roman" panose="02020603050405020304" charset="0"/>
            </a:endParaRPr>
          </a:p>
          <a:p>
            <a:pPr marL="285750" indent="-285750" algn="just">
              <a:buFont typeface="Wingdings" panose="05000000000000000000" charset="0"/>
              <a:buChar char="o"/>
            </a:pPr>
            <a:r>
              <a:rPr lang="en-GB" sz="1400" dirty="0">
                <a:latin typeface="Times New Roman" panose="02020603050405020304" charset="0"/>
                <a:cs typeface="Times New Roman" panose="02020603050405020304" charset="0"/>
                <a:sym typeface="+mn-ea"/>
              </a:rPr>
              <a:t>The existing system from the base paper is to detect the DDOS attack using the random forest algorithm and detect the DDOS attack at the rate of 98 percentage with the average speed and the accuracy.</a:t>
            </a:r>
            <a:endParaRPr lang="en-IN" altLang="en-US" sz="1400" dirty="0">
              <a:latin typeface="Times New Roman" panose="02020603050405020304" charset="0"/>
              <a:cs typeface="Times New Roman" panose="02020603050405020304" charset="0"/>
            </a:endParaRPr>
          </a:p>
          <a:p>
            <a:pPr marL="285750" indent="-285750" algn="just">
              <a:buFont typeface="Wingdings" panose="05000000000000000000" charset="0"/>
              <a:buChar char="o"/>
            </a:pPr>
            <a:r>
              <a:rPr lang="en-US" altLang="en-US" sz="1400" dirty="0">
                <a:latin typeface="Times New Roman" panose="02020603050405020304" charset="0"/>
                <a:cs typeface="Times New Roman" panose="02020603050405020304" charset="0"/>
              </a:rPr>
              <a:t> In order to increase accuracy and decrease overfitting, this method entails building many decision trees during training and combining their output.</a:t>
            </a:r>
            <a:endParaRPr lang="en-US" altLang="en-US" sz="1400" dirty="0">
              <a:latin typeface="Times New Roman" panose="02020603050405020304" charset="0"/>
              <a:cs typeface="Times New Roman" panose="02020603050405020304" charset="0"/>
            </a:endParaRPr>
          </a:p>
          <a:p>
            <a:pPr marL="285750" indent="-285750" algn="just">
              <a:buFont typeface="Wingdings" panose="05000000000000000000" charset="0"/>
              <a:buChar char="o"/>
            </a:pPr>
            <a:r>
              <a:rPr lang="en-US" altLang="en-US" sz="1400" dirty="0">
                <a:latin typeface="Times New Roman" panose="02020603050405020304" charset="0"/>
                <a:cs typeface="Times New Roman" panose="02020603050405020304" charset="0"/>
              </a:rPr>
              <a:t> Utilizing technologies like Mininet,which mimics network settings which serves as a framework for controlling the virtual machine and identifying threats, the system is deployed on the </a:t>
            </a:r>
            <a:r>
              <a:rPr lang="en-IN" altLang="en-US" sz="1400" dirty="0">
                <a:latin typeface="Times New Roman" panose="02020603050405020304" charset="0"/>
                <a:cs typeface="Times New Roman" panose="02020603050405020304" charset="0"/>
              </a:rPr>
              <a:t>Linux</a:t>
            </a:r>
            <a:r>
              <a:rPr lang="en-US" altLang="en-US" sz="1400" dirty="0">
                <a:latin typeface="Times New Roman" panose="02020603050405020304" charset="0"/>
                <a:cs typeface="Times New Roman" panose="02020603050405020304" charset="0"/>
              </a:rPr>
              <a:t> operating system. </a:t>
            </a:r>
            <a:endParaRPr lang="en-US" altLang="en-US" sz="1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chemeClr val="tx1"/>
                </a:solidFill>
                <a:latin typeface="Times New Roman" panose="02020603050405020304" charset="0"/>
                <a:cs typeface="Times New Roman" panose="02020603050405020304" charset="0"/>
              </a:rPr>
              <a:t>Proposed system </a:t>
            </a:r>
            <a:endParaRPr lang="en-IN" sz="3200" dirty="0">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371475" y="1358900"/>
            <a:ext cx="5862320" cy="3393440"/>
          </a:xfrm>
        </p:spPr>
        <p:txBody>
          <a:bodyPr>
            <a:noAutofit/>
          </a:bodyPr>
          <a:lstStyle/>
          <a:p>
            <a:pPr marL="285750" indent="-285750" algn="just">
              <a:buFont typeface="Wingdings" panose="05000000000000000000" charset="0"/>
              <a:buChar char="o"/>
            </a:pPr>
            <a:r>
              <a:rPr lang="en-US" altLang="en-US" sz="1400" dirty="0">
                <a:latin typeface="Times New Roman" panose="02020603050405020304" charset="0"/>
                <a:cs typeface="Times New Roman" panose="02020603050405020304" charset="0"/>
              </a:rPr>
              <a:t>The system that is being suggested—By using the CatBoost algorithm, which is an advancement over the conventional Random Forest-based detection technique, the suggested system seeks to improve the detection of Distributed Denial of Service (DDoS) assaults.</a:t>
            </a:r>
            <a:endParaRPr lang="en-US" altLang="en-US" sz="1400" dirty="0">
              <a:latin typeface="Times New Roman" panose="02020603050405020304" charset="0"/>
              <a:cs typeface="Times New Roman" panose="02020603050405020304" charset="0"/>
            </a:endParaRPr>
          </a:p>
          <a:p>
            <a:pPr marL="285750" indent="-285750" algn="just">
              <a:buFont typeface="Wingdings" panose="05000000000000000000" charset="0"/>
              <a:buChar char="o"/>
            </a:pPr>
            <a:r>
              <a:rPr lang="en-IN" altLang="en-US" sz="1400" dirty="0">
                <a:latin typeface="Times New Roman" panose="02020603050405020304" charset="0"/>
                <a:cs typeface="Times New Roman" panose="02020603050405020304" charset="0"/>
              </a:rPr>
              <a:t>T</a:t>
            </a:r>
            <a:r>
              <a:rPr lang="en-US" altLang="en-US" sz="1400" dirty="0">
                <a:latin typeface="Times New Roman" panose="02020603050405020304" charset="0"/>
                <a:cs typeface="Times New Roman" panose="02020603050405020304" charset="0"/>
              </a:rPr>
              <a:t>he system is set up on an </a:t>
            </a:r>
            <a:r>
              <a:rPr lang="en-IN" altLang="en-US" sz="1400" dirty="0">
                <a:latin typeface="Times New Roman" panose="02020603050405020304" charset="0"/>
                <a:cs typeface="Times New Roman" panose="02020603050405020304" charset="0"/>
              </a:rPr>
              <a:t>Linux</a:t>
            </a:r>
            <a:r>
              <a:rPr lang="en-US" altLang="en-US" sz="1400" dirty="0">
                <a:latin typeface="Times New Roman" panose="02020603050405020304" charset="0"/>
                <a:cs typeface="Times New Roman" panose="02020603050405020304" charset="0"/>
              </a:rPr>
              <a:t>- based environment utilizing Mininet within a virtual machine. By effectively managing categorical data and enhancing decision- making in real-time assault scenarios</a:t>
            </a:r>
            <a:endParaRPr lang="en-US" altLang="en-US" sz="1400" dirty="0">
              <a:latin typeface="Times New Roman" panose="02020603050405020304" charset="0"/>
              <a:cs typeface="Times New Roman" panose="02020603050405020304" charset="0"/>
            </a:endParaRPr>
          </a:p>
          <a:p>
            <a:pPr marL="285750" indent="-285750" algn="just">
              <a:buFont typeface="Wingdings" panose="05000000000000000000" charset="0"/>
              <a:buChar char="o"/>
            </a:pPr>
            <a:r>
              <a:rPr lang="en-IN" altLang="en-US" sz="1400" dirty="0">
                <a:latin typeface="Times New Roman" panose="02020603050405020304" charset="0"/>
                <a:cs typeface="Times New Roman" panose="02020603050405020304" charset="0"/>
              </a:rPr>
              <a:t>T</a:t>
            </a:r>
            <a:r>
              <a:rPr lang="en-US" altLang="en-US" sz="1400" dirty="0">
                <a:latin typeface="Times New Roman" panose="02020603050405020304" charset="0"/>
                <a:cs typeface="Times New Roman" panose="02020603050405020304" charset="0"/>
              </a:rPr>
              <a:t>he gradient boosting algorithm CatBoost improves detection accuracy. To more accurately categorize and detect malicious activity, the model is trained using network traffic data. CatBoost exhibits better flexibility to a variety of attack patterns and lowers false positive rates when compared to current Random Forest techniques</a:t>
            </a:r>
            <a:endParaRPr lang="en-US" altLang="en-US" sz="1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Project Lifecycle</a:t>
            </a:r>
            <a:endParaRPr lang="en-US" sz="3200">
              <a:latin typeface="Times New Roman" panose="02020603050405020304" charset="0"/>
              <a:cs typeface="Times New Roman" panose="02020603050405020304" charset="0"/>
            </a:endParaRPr>
          </a:p>
        </p:txBody>
      </p:sp>
      <p:pic>
        <p:nvPicPr>
          <p:cNvPr id="4" name="Content Placeholder 3" descr="flowchart"/>
          <p:cNvPicPr>
            <a:picLocks noChangeAspect="1"/>
          </p:cNvPicPr>
          <p:nvPr>
            <p:ph sz="quarter" idx="13"/>
          </p:nvPr>
        </p:nvPicPr>
        <p:blipFill>
          <a:blip r:embed="rId1"/>
          <a:stretch>
            <a:fillRect/>
          </a:stretch>
        </p:blipFill>
        <p:spPr>
          <a:xfrm>
            <a:off x="1585595" y="1504950"/>
            <a:ext cx="3686810" cy="3276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Languages used</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a:xfrm>
            <a:off x="457200" y="1352550"/>
            <a:ext cx="5664200" cy="3276600"/>
          </a:xfrm>
        </p:spPr>
        <p:txBody>
          <a:bodyPr>
            <a:normAutofit/>
          </a:bodyPr>
          <a:p>
            <a:pPr marL="514350" lvl="0" indent="-514350">
              <a:buSzPct val="105000"/>
              <a:buFont typeface="+mj-lt"/>
              <a:buAutoNum type="arabicPeriod"/>
            </a:pPr>
            <a:r>
              <a:rPr lang="en-US" altLang="en-US" sz="1395">
                <a:latin typeface="Times New Roman" panose="02020603050405020304" charset="0"/>
                <a:cs typeface="Times New Roman" panose="02020603050405020304" charset="0"/>
              </a:rPr>
              <a:t>Python:</a:t>
            </a:r>
            <a:endParaRPr lang="en-US" altLang="en-US" sz="1395">
              <a:latin typeface="Times New Roman" panose="02020603050405020304" charset="0"/>
              <a:cs typeface="Times New Roman" panose="02020603050405020304" charset="0"/>
            </a:endParaRPr>
          </a:p>
          <a:p>
            <a:pPr marL="0" indent="0" algn="just">
              <a:buSzPct val="105000"/>
              <a:buFont typeface="+mj-lt"/>
              <a:buNone/>
            </a:pPr>
            <a:r>
              <a:rPr lang="en-US" altLang="en-US" sz="1400">
                <a:latin typeface="Times New Roman" panose="02020603050405020304" charset="0"/>
                <a:cs typeface="Times New Roman" panose="02020603050405020304" charset="0"/>
              </a:rPr>
              <a:t>     Python is the most commonly used language in machine learning projects due to its extensive libraries and frameworks.</a:t>
            </a:r>
            <a:endParaRPr lang="en-US" altLang="en-US" sz="1400">
              <a:latin typeface="Times New Roman" panose="02020603050405020304" charset="0"/>
              <a:cs typeface="Times New Roman" panose="02020603050405020304" charset="0"/>
            </a:endParaRPr>
          </a:p>
          <a:p>
            <a:pPr marL="0" indent="0" algn="just">
              <a:buSzPct val="105000"/>
              <a:buFont typeface="+mj-lt"/>
              <a:buNone/>
            </a:pPr>
            <a:r>
              <a:rPr lang="en-US" altLang="en-US" sz="1400">
                <a:latin typeface="Times New Roman" panose="02020603050405020304" charset="0"/>
                <a:cs typeface="Times New Roman" panose="02020603050405020304" charset="0"/>
              </a:rPr>
              <a:t>     Libraries such as CatBoost,Pandas, NumPy would be used for data preprocessing, model training, evaluation and visualization.</a:t>
            </a:r>
            <a:endParaRPr lang="en-US" altLang="en-US" sz="1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Modules</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p:txBody>
          <a:bodyPr/>
          <a:p>
            <a:r>
              <a:rPr lang="en-IN" altLang="en-US" sz="1400">
                <a:latin typeface="Times New Roman" panose="02020603050405020304" charset="0"/>
                <a:cs typeface="Times New Roman" panose="02020603050405020304" charset="0"/>
              </a:rPr>
              <a:t>Module used to collect network packets : </a:t>
            </a:r>
            <a:r>
              <a:rPr lang="en-US" altLang="en-US" sz="1400">
                <a:latin typeface="Times New Roman" panose="02020603050405020304" charset="0"/>
                <a:cs typeface="Times New Roman" panose="02020603050405020304" charset="0"/>
              </a:rPr>
              <a:t>Pyshark</a:t>
            </a:r>
            <a:endParaRPr lang="en-US" altLang="en-US" sz="1400">
              <a:latin typeface="Times New Roman" panose="02020603050405020304" charset="0"/>
              <a:cs typeface="Times New Roman" panose="02020603050405020304" charset="0"/>
            </a:endParaRPr>
          </a:p>
          <a:p>
            <a:r>
              <a:rPr lang="en-IN" altLang="en-US" sz="1400">
                <a:latin typeface="Times New Roman" panose="02020603050405020304" charset="0"/>
                <a:cs typeface="Times New Roman" panose="02020603050405020304" charset="0"/>
              </a:rPr>
              <a:t>Algorithm implemented : </a:t>
            </a:r>
            <a:r>
              <a:rPr lang="en-US" altLang="en-US" sz="1400">
                <a:latin typeface="Times New Roman" panose="02020603050405020304" charset="0"/>
                <a:cs typeface="Times New Roman" panose="02020603050405020304" charset="0"/>
              </a:rPr>
              <a:t>Catboost</a:t>
            </a:r>
            <a:endParaRPr lang="en-US" altLang="en-US" sz="1400">
              <a:latin typeface="Times New Roman" panose="02020603050405020304" charset="0"/>
              <a:cs typeface="Times New Roman" panose="02020603050405020304" charset="0"/>
            </a:endParaRPr>
          </a:p>
          <a:p>
            <a:r>
              <a:rPr lang="en-IN" altLang="en-US" sz="1400">
                <a:latin typeface="Times New Roman" panose="02020603050405020304" charset="0"/>
                <a:cs typeface="Times New Roman" panose="02020603050405020304" charset="0"/>
                <a:sym typeface="+mn-ea"/>
              </a:rPr>
              <a:t>Attacking module : Hping3</a:t>
            </a:r>
            <a:endParaRPr lang="en-IN" altLang="en-US" sz="1400">
              <a:latin typeface="Times New Roman" panose="02020603050405020304" charset="0"/>
              <a:cs typeface="Times New Roman" panose="02020603050405020304" charset="0"/>
            </a:endParaRPr>
          </a:p>
          <a:p>
            <a:endParaRPr lang="en-US" altLang="en-US" sz="1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charset="0"/>
                <a:cs typeface="Times New Roman" panose="02020603050405020304" charset="0"/>
              </a:rPr>
              <a:t>Module Description</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quarter" idx="13"/>
          </p:nvPr>
        </p:nvSpPr>
        <p:spPr/>
        <p:txBody>
          <a:bodyPr/>
          <a:p>
            <a:r>
              <a:rPr lang="en-US" altLang="en-US" sz="1400" b="1">
                <a:latin typeface="Times New Roman" panose="02020603050405020304" charset="0"/>
                <a:cs typeface="Times New Roman" panose="02020603050405020304" charset="0"/>
              </a:rPr>
              <a:t>Pyshark:</a:t>
            </a:r>
            <a:endParaRPr lang="en-US" altLang="en-US" sz="1400">
              <a:latin typeface="Times New Roman" panose="02020603050405020304" charset="0"/>
              <a:cs typeface="Times New Roman" panose="02020603050405020304" charset="0"/>
            </a:endParaRPr>
          </a:p>
          <a:p>
            <a:pPr marL="0" indent="0">
              <a:buNone/>
            </a:pPr>
            <a:r>
              <a:rPr lang="en-US" altLang="en-US" sz="1400">
                <a:latin typeface="Times New Roman" panose="02020603050405020304" charset="0"/>
                <a:cs typeface="Times New Roman" panose="02020603050405020304" charset="0"/>
              </a:rPr>
              <a:t>           It is used for capturing and analyzing network traffic. It extracts features such as packet size, protocol type, source/destination IP and timestamps.It provides raw network traffic data for preprocessing.</a:t>
            </a:r>
            <a:endParaRPr lang="en-US" altLang="en-US" sz="1400">
              <a:latin typeface="Times New Roman" panose="02020603050405020304" charset="0"/>
              <a:cs typeface="Times New Roman" panose="02020603050405020304" charset="0"/>
            </a:endParaRPr>
          </a:p>
          <a:p>
            <a:pPr>
              <a:buFont typeface="Wingdings" panose="05000000000000000000" charset="0"/>
              <a:buChar char="o"/>
            </a:pPr>
            <a:r>
              <a:rPr lang="en-US" altLang="en-US" sz="1400" b="1">
                <a:latin typeface="Times New Roman" panose="02020603050405020304" charset="0"/>
                <a:cs typeface="Times New Roman" panose="02020603050405020304" charset="0"/>
                <a:sym typeface="+mn-ea"/>
              </a:rPr>
              <a:t>Cat-Boost:</a:t>
            </a:r>
            <a:endParaRPr lang="en-US" altLang="en-US" sz="1400">
              <a:latin typeface="Times New Roman" panose="02020603050405020304" charset="0"/>
              <a:cs typeface="Times New Roman" panose="02020603050405020304" charset="0"/>
            </a:endParaRPr>
          </a:p>
          <a:p>
            <a:pPr marL="0" indent="0">
              <a:buFont typeface="Wingdings" panose="05000000000000000000" charset="0"/>
              <a:buNone/>
            </a:pPr>
            <a:r>
              <a:rPr lang="en-US" altLang="en-US" sz="1400">
                <a:latin typeface="Times New Roman" panose="02020603050405020304" charset="0"/>
                <a:cs typeface="Times New Roman" panose="02020603050405020304" charset="0"/>
                <a:sym typeface="+mn-ea"/>
              </a:rPr>
              <a:t>          A machine learning algorithm for classification tasks.It Handles categorical features efficiently, which is useful for network traffic data.It provides high accuracy and performance for DDoS detection.</a:t>
            </a:r>
            <a:endParaRPr lang="en-US" altLang="en-US" sz="1400">
              <a:latin typeface="Times New Roman" panose="02020603050405020304" charset="0"/>
              <a:cs typeface="Times New Roman" panose="02020603050405020304" charset="0"/>
              <a:sym typeface="+mn-ea"/>
            </a:endParaRPr>
          </a:p>
          <a:p>
            <a:pPr>
              <a:buFont typeface="Wingdings" panose="05000000000000000000" charset="0"/>
              <a:buChar char="o"/>
            </a:pPr>
            <a:r>
              <a:rPr lang="en-IN" altLang="en-US" sz="1400" b="1">
                <a:latin typeface="Times New Roman" panose="02020603050405020304" charset="0"/>
                <a:cs typeface="Times New Roman" panose="02020603050405020304" charset="0"/>
              </a:rPr>
              <a:t>Hping3:</a:t>
            </a:r>
            <a:endParaRPr lang="en-IN" altLang="en-US" sz="1400" b="1">
              <a:latin typeface="Times New Roman" panose="02020603050405020304" charset="0"/>
              <a:cs typeface="Times New Roman" panose="02020603050405020304" charset="0"/>
            </a:endParaRPr>
          </a:p>
          <a:p>
            <a:pPr marL="0" indent="0">
              <a:buNone/>
            </a:pPr>
            <a:r>
              <a:rPr lang="en-IN" altLang="en-US" sz="1400" b="1">
                <a:latin typeface="Times New Roman" panose="02020603050405020304" charset="0"/>
                <a:cs typeface="Times New Roman" panose="02020603050405020304" charset="0"/>
              </a:rPr>
              <a:t>          </a:t>
            </a:r>
            <a:r>
              <a:rPr lang="en-IN" altLang="en-US" sz="1400">
                <a:latin typeface="Times New Roman" panose="02020603050405020304" charset="0"/>
                <a:cs typeface="Times New Roman" panose="02020603050405020304" charset="0"/>
              </a:rPr>
              <a:t>Hping3 is a tool used in Kali-Linux operating system which is used to demonstrate the flooding of a network address used for educational purposes only</a:t>
            </a:r>
            <a:endParaRPr lang="en-IN" altLang="en-US" sz="1400">
              <a:latin typeface="Times New Roman" panose="02020603050405020304" charset="0"/>
              <a:cs typeface="Times New Roman" panose="0202060305040502030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WidescreenPresentation</Template>
  <TotalTime>0</TotalTime>
  <Words>6327</Words>
  <Application>WPS Presentation</Application>
  <PresentationFormat>Custom</PresentationFormat>
  <Paragraphs>106</Paragraphs>
  <Slides>16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vt:lpstr>
      <vt:lpstr>Wingdings 2</vt:lpstr>
      <vt:lpstr>Times New Roman</vt:lpstr>
      <vt:lpstr>Wingdings</vt:lpstr>
      <vt:lpstr>Tw Cen MT</vt:lpstr>
      <vt:lpstr>Microsoft YaHei</vt:lpstr>
      <vt:lpstr>Arial Unicode MS</vt:lpstr>
      <vt:lpstr>Calibri</vt:lpstr>
      <vt:lpstr>WidescreenPresentation</vt:lpstr>
      <vt:lpstr>distributive denial of service attack detection using cat-boost algorithm in machine learning</vt:lpstr>
      <vt:lpstr>Abstract</vt:lpstr>
      <vt:lpstr>Objectives of the Project</vt:lpstr>
      <vt:lpstr>Existing system  </vt:lpstr>
      <vt:lpstr>Proposed system </vt:lpstr>
      <vt:lpstr>Project Lifecycle</vt:lpstr>
      <vt:lpstr>Languages used</vt:lpstr>
      <vt:lpstr>Modules</vt:lpstr>
      <vt:lpstr>Module Description</vt:lpstr>
      <vt:lpstr>Terminal Screenshots</vt:lpstr>
      <vt:lpstr>Screenshot of legal request from users</vt:lpstr>
      <vt:lpstr>Screenshot of illegal request from users</vt:lpstr>
      <vt:lpstr>Application of the project</vt:lpstr>
      <vt:lpstr>Conclusion </vt:lpstr>
      <vt:lpstr>References:</vt:lpstr>
      <vt:lpstr>References contin....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SERVING ROBOT</dc:title>
  <dc:creator/>
  <cp:lastModifiedBy>Wolfie</cp:lastModifiedBy>
  <cp:revision>108</cp:revision>
  <dcterms:created xsi:type="dcterms:W3CDTF">2015-08-10T20:36:00Z</dcterms:created>
  <dcterms:modified xsi:type="dcterms:W3CDTF">2025-03-07T08:37:01Z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ICV">
    <vt:lpwstr>F62F3041097647CBA5BCBC9B0074F9EA_13</vt:lpwstr>
  </property>
  <property fmtid="{D5CDD505-2E9C-101B-9397-08002B2CF9AE}" pid="5" name="KSOProductBuildVer">
    <vt:lpwstr>1033-12.2.0.19805</vt:lpwstr>
  </property>
</Properties>
</file>