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61" r:id="rId4"/>
    <p:sldId id="258" r:id="rId5"/>
    <p:sldId id="264" r:id="rId6"/>
    <p:sldId id="263" r:id="rId7"/>
    <p:sldId id="259" r:id="rId8"/>
    <p:sldId id="260" r:id="rId9"/>
    <p:sldId id="265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vani Mujaheed" userId="b3efd864009a3e03" providerId="LiveId" clId="{3EA27A10-D611-4ADF-B376-23E6380B69EB}"/>
    <pc:docChg chg="undo custSel addSld modSld sldOrd">
      <pc:chgData name="Lavani Mujaheed" userId="b3efd864009a3e03" providerId="LiveId" clId="{3EA27A10-D611-4ADF-B376-23E6380B69EB}" dt="2024-04-30T14:09:05.849" v="622" actId="20577"/>
      <pc:docMkLst>
        <pc:docMk/>
      </pc:docMkLst>
      <pc:sldChg chg="modSp modTransition modAnim">
        <pc:chgData name="Lavani Mujaheed" userId="b3efd864009a3e03" providerId="LiveId" clId="{3EA27A10-D611-4ADF-B376-23E6380B69EB}" dt="2024-04-30T14:09:05.849" v="622" actId="20577"/>
        <pc:sldMkLst>
          <pc:docMk/>
          <pc:sldMk cId="2266911326" sldId="256"/>
        </pc:sldMkLst>
        <pc:spChg chg="mod">
          <ac:chgData name="Lavani Mujaheed" userId="b3efd864009a3e03" providerId="LiveId" clId="{3EA27A10-D611-4ADF-B376-23E6380B69EB}" dt="2024-04-30T14:09:05.849" v="622" actId="20577"/>
          <ac:spMkLst>
            <pc:docMk/>
            <pc:sldMk cId="2266911326" sldId="256"/>
            <ac:spMk id="2" creationId="{6371D128-D5E2-4142-7EF6-8FF791ADB3F3}"/>
          </ac:spMkLst>
        </pc:spChg>
      </pc:sldChg>
      <pc:sldChg chg="modSp mod modTransition modAnim">
        <pc:chgData name="Lavani Mujaheed" userId="b3efd864009a3e03" providerId="LiveId" clId="{3EA27A10-D611-4ADF-B376-23E6380B69EB}" dt="2024-04-28T10:17:19.215" v="493"/>
        <pc:sldMkLst>
          <pc:docMk/>
          <pc:sldMk cId="1622947877" sldId="257"/>
        </pc:sldMkLst>
        <pc:spChg chg="mod">
          <ac:chgData name="Lavani Mujaheed" userId="b3efd864009a3e03" providerId="LiveId" clId="{3EA27A10-D611-4ADF-B376-23E6380B69EB}" dt="2024-04-28T10:12:06.514" v="470" actId="20577"/>
          <ac:spMkLst>
            <pc:docMk/>
            <pc:sldMk cId="1622947877" sldId="257"/>
            <ac:spMk id="2" creationId="{5DD9A1DA-81F2-C9CD-6222-D6BB42B176E8}"/>
          </ac:spMkLst>
        </pc:spChg>
        <pc:spChg chg="mod">
          <ac:chgData name="Lavani Mujaheed" userId="b3efd864009a3e03" providerId="LiveId" clId="{3EA27A10-D611-4ADF-B376-23E6380B69EB}" dt="2024-04-28T10:12:06.818" v="471" actId="20577"/>
          <ac:spMkLst>
            <pc:docMk/>
            <pc:sldMk cId="1622947877" sldId="257"/>
            <ac:spMk id="3" creationId="{3A3137B8-0F0F-3DF4-9DA1-3CD3702AF09B}"/>
          </ac:spMkLst>
        </pc:spChg>
      </pc:sldChg>
      <pc:sldChg chg="addSp delSp modSp new mod modTransition">
        <pc:chgData name="Lavani Mujaheed" userId="b3efd864009a3e03" providerId="LiveId" clId="{3EA27A10-D611-4ADF-B376-23E6380B69EB}" dt="2024-04-28T10:13:12.154" v="475"/>
        <pc:sldMkLst>
          <pc:docMk/>
          <pc:sldMk cId="1300777714" sldId="258"/>
        </pc:sldMkLst>
        <pc:spChg chg="mod">
          <ac:chgData name="Lavani Mujaheed" userId="b3efd864009a3e03" providerId="LiveId" clId="{3EA27A10-D611-4ADF-B376-23E6380B69EB}" dt="2024-04-28T09:56:19.088" v="243" actId="20577"/>
          <ac:spMkLst>
            <pc:docMk/>
            <pc:sldMk cId="1300777714" sldId="258"/>
            <ac:spMk id="2" creationId="{52E43FFC-C4EB-0CF3-8418-45FF0E7D4C4B}"/>
          </ac:spMkLst>
        </pc:spChg>
        <pc:spChg chg="del">
          <ac:chgData name="Lavani Mujaheed" userId="b3efd864009a3e03" providerId="LiveId" clId="{3EA27A10-D611-4ADF-B376-23E6380B69EB}" dt="2024-04-28T09:53:44.608" v="195"/>
          <ac:spMkLst>
            <pc:docMk/>
            <pc:sldMk cId="1300777714" sldId="258"/>
            <ac:spMk id="3" creationId="{38249C49-3C12-EC2F-DE7D-4264E6DE172C}"/>
          </ac:spMkLst>
        </pc:spChg>
        <pc:spChg chg="add del mod">
          <ac:chgData name="Lavani Mujaheed" userId="b3efd864009a3e03" providerId="LiveId" clId="{3EA27A10-D611-4ADF-B376-23E6380B69EB}" dt="2024-04-28T09:55:18.017" v="201"/>
          <ac:spMkLst>
            <pc:docMk/>
            <pc:sldMk cId="1300777714" sldId="258"/>
            <ac:spMk id="4" creationId="{5437C3AC-B77C-9B55-638D-477844BB321E}"/>
          </ac:spMkLst>
        </pc:spChg>
        <pc:spChg chg="add mod">
          <ac:chgData name="Lavani Mujaheed" userId="b3efd864009a3e03" providerId="LiveId" clId="{3EA27A10-D611-4ADF-B376-23E6380B69EB}" dt="2024-04-28T09:57:16.681" v="247" actId="20577"/>
          <ac:spMkLst>
            <pc:docMk/>
            <pc:sldMk cId="1300777714" sldId="258"/>
            <ac:spMk id="5" creationId="{2A428203-5169-AF58-97A7-04AE34CB752C}"/>
          </ac:spMkLst>
        </pc:spChg>
        <pc:picChg chg="add del mod">
          <ac:chgData name="Lavani Mujaheed" userId="b3efd864009a3e03" providerId="LiveId" clId="{3EA27A10-D611-4ADF-B376-23E6380B69EB}" dt="2024-04-28T09:54:24.074" v="200" actId="478"/>
          <ac:picMkLst>
            <pc:docMk/>
            <pc:sldMk cId="1300777714" sldId="258"/>
            <ac:picMk id="1026" creationId="{E190F8AE-0756-2C50-94FE-CCD8A8E3D177}"/>
          </ac:picMkLst>
        </pc:picChg>
        <pc:picChg chg="add del mod">
          <ac:chgData name="Lavani Mujaheed" userId="b3efd864009a3e03" providerId="LiveId" clId="{3EA27A10-D611-4ADF-B376-23E6380B69EB}" dt="2024-04-28T09:55:34.606" v="206" actId="478"/>
          <ac:picMkLst>
            <pc:docMk/>
            <pc:sldMk cId="1300777714" sldId="258"/>
            <ac:picMk id="1028" creationId="{5B37FD60-C0FF-DEE6-6954-79E1D16E5DAB}"/>
          </ac:picMkLst>
        </pc:picChg>
      </pc:sldChg>
      <pc:sldChg chg="addSp delSp modSp new ord modTransition">
        <pc:chgData name="Lavani Mujaheed" userId="b3efd864009a3e03" providerId="LiveId" clId="{3EA27A10-D611-4ADF-B376-23E6380B69EB}" dt="2024-04-28T10:13:17.024" v="476"/>
        <pc:sldMkLst>
          <pc:docMk/>
          <pc:sldMk cId="3439255313" sldId="259"/>
        </pc:sldMkLst>
        <pc:spChg chg="del">
          <ac:chgData name="Lavani Mujaheed" userId="b3efd864009a3e03" providerId="LiveId" clId="{3EA27A10-D611-4ADF-B376-23E6380B69EB}" dt="2024-04-28T09:58:25.601" v="251"/>
          <ac:spMkLst>
            <pc:docMk/>
            <pc:sldMk cId="3439255313" sldId="259"/>
            <ac:spMk id="3" creationId="{BC3B69CE-F281-3FB0-D40A-A9BDB4CE1D37}"/>
          </ac:spMkLst>
        </pc:spChg>
        <pc:picChg chg="add mod">
          <ac:chgData name="Lavani Mujaheed" userId="b3efd864009a3e03" providerId="LiveId" clId="{3EA27A10-D611-4ADF-B376-23E6380B69EB}" dt="2024-04-28T09:58:33.354" v="255" actId="1076"/>
          <ac:picMkLst>
            <pc:docMk/>
            <pc:sldMk cId="3439255313" sldId="259"/>
            <ac:picMk id="2050" creationId="{E5B328FE-CB99-5424-C0C3-B649E57DB2D8}"/>
          </ac:picMkLst>
        </pc:picChg>
      </pc:sldChg>
      <pc:sldChg chg="addSp delSp modSp new mod ord modTransition">
        <pc:chgData name="Lavani Mujaheed" userId="b3efd864009a3e03" providerId="LiveId" clId="{3EA27A10-D611-4ADF-B376-23E6380B69EB}" dt="2024-04-28T10:13:22.390" v="477"/>
        <pc:sldMkLst>
          <pc:docMk/>
          <pc:sldMk cId="1797324134" sldId="260"/>
        </pc:sldMkLst>
        <pc:spChg chg="mod">
          <ac:chgData name="Lavani Mujaheed" userId="b3efd864009a3e03" providerId="LiveId" clId="{3EA27A10-D611-4ADF-B376-23E6380B69EB}" dt="2024-04-28T10:00:16.447" v="328" actId="20577"/>
          <ac:spMkLst>
            <pc:docMk/>
            <pc:sldMk cId="1797324134" sldId="260"/>
            <ac:spMk id="2" creationId="{1C46215D-24B4-FD9A-EFCE-5378D0D628DE}"/>
          </ac:spMkLst>
        </pc:spChg>
        <pc:spChg chg="del">
          <ac:chgData name="Lavani Mujaheed" userId="b3efd864009a3e03" providerId="LiveId" clId="{3EA27A10-D611-4ADF-B376-23E6380B69EB}" dt="2024-04-28T09:59:18.575" v="261"/>
          <ac:spMkLst>
            <pc:docMk/>
            <pc:sldMk cId="1797324134" sldId="260"/>
            <ac:spMk id="3" creationId="{C0BE8E80-AAC1-8A31-0215-E7BBD117A401}"/>
          </ac:spMkLst>
        </pc:spChg>
        <pc:picChg chg="add mod">
          <ac:chgData name="Lavani Mujaheed" userId="b3efd864009a3e03" providerId="LiveId" clId="{3EA27A10-D611-4ADF-B376-23E6380B69EB}" dt="2024-04-28T09:59:50.672" v="270" actId="1076"/>
          <ac:picMkLst>
            <pc:docMk/>
            <pc:sldMk cId="1797324134" sldId="260"/>
            <ac:picMk id="3074" creationId="{DA4AE529-F25E-E393-D02E-98582B83F2E7}"/>
          </ac:picMkLst>
        </pc:picChg>
      </pc:sldChg>
      <pc:sldChg chg="addSp delSp modSp new ord modTransition">
        <pc:chgData name="Lavani Mujaheed" userId="b3efd864009a3e03" providerId="LiveId" clId="{3EA27A10-D611-4ADF-B376-23E6380B69EB}" dt="2024-04-28T10:13:07.350" v="474"/>
        <pc:sldMkLst>
          <pc:docMk/>
          <pc:sldMk cId="2520692276" sldId="261"/>
        </pc:sldMkLst>
        <pc:spChg chg="del">
          <ac:chgData name="Lavani Mujaheed" userId="b3efd864009a3e03" providerId="LiveId" clId="{3EA27A10-D611-4ADF-B376-23E6380B69EB}" dt="2024-04-28T10:04:04.682" v="332"/>
          <ac:spMkLst>
            <pc:docMk/>
            <pc:sldMk cId="2520692276" sldId="261"/>
            <ac:spMk id="3" creationId="{0AD96A4D-0607-E938-466E-95601DC00710}"/>
          </ac:spMkLst>
        </pc:spChg>
        <pc:picChg chg="add mod">
          <ac:chgData name="Lavani Mujaheed" userId="b3efd864009a3e03" providerId="LiveId" clId="{3EA27A10-D611-4ADF-B376-23E6380B69EB}" dt="2024-04-28T10:04:04.682" v="332"/>
          <ac:picMkLst>
            <pc:docMk/>
            <pc:sldMk cId="2520692276" sldId="261"/>
            <ac:picMk id="4098" creationId="{8D5C551A-2C1A-777A-63FB-66BBE98D6B40}"/>
          </ac:picMkLst>
        </pc:picChg>
      </pc:sldChg>
      <pc:sldChg chg="modSp new mod modTransition">
        <pc:chgData name="Lavani Mujaheed" userId="b3efd864009a3e03" providerId="LiveId" clId="{3EA27A10-D611-4ADF-B376-23E6380B69EB}" dt="2024-04-28T10:13:34.464" v="478"/>
        <pc:sldMkLst>
          <pc:docMk/>
          <pc:sldMk cId="1304031194" sldId="262"/>
        </pc:sldMkLst>
        <pc:spChg chg="mod">
          <ac:chgData name="Lavani Mujaheed" userId="b3efd864009a3e03" providerId="LiveId" clId="{3EA27A10-D611-4ADF-B376-23E6380B69EB}" dt="2024-04-28T10:06:03.387" v="426" actId="1076"/>
          <ac:spMkLst>
            <pc:docMk/>
            <pc:sldMk cId="1304031194" sldId="262"/>
            <ac:spMk id="3" creationId="{E20F9866-06DD-C2BC-427E-305DB765245C}"/>
          </ac:spMkLst>
        </pc:spChg>
      </pc:sldChg>
      <pc:sldChg chg="addSp delSp modSp new ord modTransition">
        <pc:chgData name="Lavani Mujaheed" userId="b3efd864009a3e03" providerId="LiveId" clId="{3EA27A10-D611-4ADF-B376-23E6380B69EB}" dt="2024-04-30T13:37:33.648" v="501"/>
        <pc:sldMkLst>
          <pc:docMk/>
          <pc:sldMk cId="133272713" sldId="264"/>
        </pc:sldMkLst>
        <pc:spChg chg="del">
          <ac:chgData name="Lavani Mujaheed" userId="b3efd864009a3e03" providerId="LiveId" clId="{3EA27A10-D611-4ADF-B376-23E6380B69EB}" dt="2024-04-30T13:35:22.113" v="495"/>
          <ac:spMkLst>
            <pc:docMk/>
            <pc:sldMk cId="133272713" sldId="264"/>
            <ac:spMk id="3" creationId="{CFFBB881-EA13-2ED2-D2B1-DA32FBEC4A2C}"/>
          </ac:spMkLst>
        </pc:spChg>
        <pc:picChg chg="add mod">
          <ac:chgData name="Lavani Mujaheed" userId="b3efd864009a3e03" providerId="LiveId" clId="{3EA27A10-D611-4ADF-B376-23E6380B69EB}" dt="2024-04-30T13:36:04.002" v="498" actId="1076"/>
          <ac:picMkLst>
            <pc:docMk/>
            <pc:sldMk cId="133272713" sldId="264"/>
            <ac:picMk id="1026" creationId="{CB04C43F-955C-1A91-23DE-02DFCEFA6C26}"/>
          </ac:picMkLst>
        </pc:picChg>
      </pc:sldChg>
      <pc:sldChg chg="modSp new mod ord modTransition">
        <pc:chgData name="Lavani Mujaheed" userId="b3efd864009a3e03" providerId="LiveId" clId="{3EA27A10-D611-4ADF-B376-23E6380B69EB}" dt="2024-04-30T13:48:52.891" v="620"/>
        <pc:sldMkLst>
          <pc:docMk/>
          <pc:sldMk cId="575672505" sldId="265"/>
        </pc:sldMkLst>
        <pc:spChg chg="mod">
          <ac:chgData name="Lavani Mujaheed" userId="b3efd864009a3e03" providerId="LiveId" clId="{3EA27A10-D611-4ADF-B376-23E6380B69EB}" dt="2024-04-30T13:40:46.967" v="521" actId="20577"/>
          <ac:spMkLst>
            <pc:docMk/>
            <pc:sldMk cId="575672505" sldId="265"/>
            <ac:spMk id="2" creationId="{55E38C48-DA58-7C9E-C898-5B5BD3745C8E}"/>
          </ac:spMkLst>
        </pc:spChg>
        <pc:spChg chg="mod">
          <ac:chgData name="Lavani Mujaheed" userId="b3efd864009a3e03" providerId="LiveId" clId="{3EA27A10-D611-4ADF-B376-23E6380B69EB}" dt="2024-04-30T13:48:36.047" v="619" actId="20577"/>
          <ac:spMkLst>
            <pc:docMk/>
            <pc:sldMk cId="575672505" sldId="265"/>
            <ac:spMk id="3" creationId="{CD576CF4-87F3-5AEC-94BB-E1BF1A321B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6040-43CD-4AF1-A511-E6B3F5FD10F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2E0D-4D4D-4605-AA9A-E3672DD96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16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6040-43CD-4AF1-A511-E6B3F5FD10F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2E0D-4D4D-4605-AA9A-E3672DD96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57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6040-43CD-4AF1-A511-E6B3F5FD10F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2E0D-4D4D-4605-AA9A-E3672DD96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026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6040-43CD-4AF1-A511-E6B3F5FD10F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2E0D-4D4D-4605-AA9A-E3672DD9658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62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6040-43CD-4AF1-A511-E6B3F5FD10F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2E0D-4D4D-4605-AA9A-E3672DD96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225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6040-43CD-4AF1-A511-E6B3F5FD10F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2E0D-4D4D-4605-AA9A-E3672DD96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595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6040-43CD-4AF1-A511-E6B3F5FD10F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2E0D-4D4D-4605-AA9A-E3672DD96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72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6040-43CD-4AF1-A511-E6B3F5FD10F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2E0D-4D4D-4605-AA9A-E3672DD96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449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6040-43CD-4AF1-A511-E6B3F5FD10F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2E0D-4D4D-4605-AA9A-E3672DD96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99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6040-43CD-4AF1-A511-E6B3F5FD10F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2E0D-4D4D-4605-AA9A-E3672DD96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61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6040-43CD-4AF1-A511-E6B3F5FD10F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2E0D-4D4D-4605-AA9A-E3672DD96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8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6040-43CD-4AF1-A511-E6B3F5FD10F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2E0D-4D4D-4605-AA9A-E3672DD96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73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6040-43CD-4AF1-A511-E6B3F5FD10F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2E0D-4D4D-4605-AA9A-E3672DD96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68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6040-43CD-4AF1-A511-E6B3F5FD10F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2E0D-4D4D-4605-AA9A-E3672DD96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69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6040-43CD-4AF1-A511-E6B3F5FD10F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2E0D-4D4D-4605-AA9A-E3672DD96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83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6040-43CD-4AF1-A511-E6B3F5FD10F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2E0D-4D4D-4605-AA9A-E3672DD96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52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6040-43CD-4AF1-A511-E6B3F5FD10F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2E0D-4D4D-4605-AA9A-E3672DD96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0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9186040-43CD-4AF1-A511-E6B3F5FD10F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2142E0D-4D4D-4605-AA9A-E3672DD96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252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D128-D5E2-4142-7EF6-8FF791ADB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revert &amp; Git reset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E8FAD-AB40-32CD-7329-55433DA41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6911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5300-9087-248A-F117-26BF744E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cherry pick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EB22B-221F-BA08-AA37-D02D8A476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Google Sans"/>
              </a:rPr>
              <a:t>Cherry picking is the act of </a:t>
            </a:r>
            <a:r>
              <a:rPr lang="en-US" sz="3200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picking a commit from a branch and applying it to another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35410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5105-BB9D-9775-C3A9-77D27683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Git Cherry-pick - javatpoint">
            <a:extLst>
              <a:ext uri="{FF2B5EF4-FFF2-40B4-BE49-F238E27FC236}">
                <a16:creationId xmlns:a16="http://schemas.microsoft.com/office/drawing/2014/main" id="{1302B74A-1979-2CDE-DA0B-AE6740F343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369" y="1146346"/>
            <a:ext cx="9130614" cy="456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479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32F6-C769-6DC8-DD5A-F06DED4E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F9866-06DD-C2BC-427E-305DB7652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424" y="1001486"/>
            <a:ext cx="10353762" cy="3831771"/>
          </a:xfrm>
        </p:spPr>
        <p:txBody>
          <a:bodyPr>
            <a:normAutofit/>
          </a:bodyPr>
          <a:lstStyle/>
          <a:p>
            <a:endParaRPr lang="en-IN" sz="6600" dirty="0"/>
          </a:p>
          <a:p>
            <a:r>
              <a:rPr lang="en-IN" sz="6600" dirty="0"/>
              <a:t>Thank You For Being a        </a:t>
            </a:r>
          </a:p>
          <a:p>
            <a:pPr marL="36900" indent="0">
              <a:buNone/>
            </a:pPr>
            <a:r>
              <a:rPr lang="en-IN" sz="6600" dirty="0"/>
              <a:t>         Good Listeners</a:t>
            </a:r>
          </a:p>
        </p:txBody>
      </p:sp>
    </p:spTree>
    <p:extLst>
      <p:ext uri="{BB962C8B-B14F-4D97-AF65-F5344CB8AC3E}">
        <p14:creationId xmlns:p14="http://schemas.microsoft.com/office/powerpoint/2010/main" val="1304031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A1DA-81F2-C9CD-6222-D6BB42B1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54954" y="914400"/>
            <a:ext cx="8761411" cy="766232"/>
          </a:xfrm>
        </p:spPr>
        <p:txBody>
          <a:bodyPr/>
          <a:lstStyle/>
          <a:p>
            <a:r>
              <a:rPr lang="en-IN" dirty="0"/>
              <a:t>Why Git revert is imp?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137B8-0F0F-3DF4-9DA1-3CD3702AF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1796142"/>
            <a:ext cx="8761412" cy="4223657"/>
          </a:xfrm>
        </p:spPr>
        <p:txBody>
          <a:bodyPr>
            <a:normAutofit/>
          </a:bodyPr>
          <a:lstStyle/>
          <a:p>
            <a:endParaRPr lang="en-US" sz="2400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r>
              <a:rPr lang="en-US" sz="32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The git revert command is  used for undoing changes to a repository’s commit history.</a:t>
            </a:r>
          </a:p>
          <a:p>
            <a:endParaRPr lang="en-US" sz="3200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endParaRPr lang="en-US" sz="2400" dirty="0">
              <a:solidFill>
                <a:srgbClr val="1F1F1F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2294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32146-C3E5-1CB0-1026-6401B141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Git] การใช้ Git Revert - Pratya Yeekhaday - Medium">
            <a:extLst>
              <a:ext uri="{FF2B5EF4-FFF2-40B4-BE49-F238E27FC236}">
                <a16:creationId xmlns:a16="http://schemas.microsoft.com/office/drawing/2014/main" id="{8D5C551A-2C1A-777A-63FB-66BBE98D6B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60620"/>
            <a:ext cx="10353675" cy="340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692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3FFC-C4EB-0CF3-8418-45FF0E7D4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Git reset is imp?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428203-5169-AF58-97A7-04AE34CB7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b="0" i="0" dirty="0">
              <a:solidFill>
                <a:srgbClr val="474747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r>
              <a:rPr lang="en-US" sz="3200" b="0" i="0" dirty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Google Sans"/>
              </a:rPr>
              <a:t>The git reset command is used </a:t>
            </a:r>
            <a:r>
              <a:rPr lang="en-US" sz="3200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to undo the changes in your working directory and get back to a specific commit while discarding all the commits made after that one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00777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5D8CC-1953-5A92-AC09-44B2059F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04C43F-955C-1A91-23DE-02DFCEFA6C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52" y="609600"/>
            <a:ext cx="10013848" cy="563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7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BF71-63DD-0651-62A5-2A127B7F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Types of Modes in Git reset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74D4A-62B5-5727-191A-B17C481F5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3200" dirty="0"/>
              <a:t>Mixed           </a:t>
            </a:r>
            <a:r>
              <a:rPr lang="en-IN" sz="3200" dirty="0" err="1"/>
              <a:t>cmd</a:t>
            </a:r>
            <a:r>
              <a:rPr lang="en-IN" sz="3200" dirty="0"/>
              <a:t>: git reset –mixed &lt;commit hash&gt;</a:t>
            </a:r>
          </a:p>
          <a:p>
            <a:r>
              <a:rPr lang="en-IN" sz="3200" dirty="0"/>
              <a:t>Soft			</a:t>
            </a:r>
            <a:r>
              <a:rPr lang="en-IN" sz="3200" dirty="0" err="1"/>
              <a:t>cmd</a:t>
            </a:r>
            <a:r>
              <a:rPr lang="en-IN" sz="3200" dirty="0"/>
              <a:t>: git reset –soft &lt;commit hash&gt;</a:t>
            </a:r>
          </a:p>
          <a:p>
            <a:r>
              <a:rPr lang="en-IN" sz="3200" dirty="0"/>
              <a:t>Hard			</a:t>
            </a:r>
            <a:r>
              <a:rPr lang="en-IN" sz="3200" dirty="0" err="1"/>
              <a:t>cmd</a:t>
            </a:r>
            <a:r>
              <a:rPr lang="en-IN" sz="3200" dirty="0"/>
              <a:t>: git reset –hard&lt;commit hash&gt;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0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DB12-14C8-D212-6D6C-46EF9ACB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git reset soft: When to Use Git Reset, Git Revert &amp; Git Checkout - DEV  Community">
            <a:extLst>
              <a:ext uri="{FF2B5EF4-FFF2-40B4-BE49-F238E27FC236}">
                <a16:creationId xmlns:a16="http://schemas.microsoft.com/office/drawing/2014/main" id="{E5B328FE-CB99-5424-C0C3-B649E57DB2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218" y="1154372"/>
            <a:ext cx="8087564" cy="454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255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215D-24B4-FD9A-EFCE-5378D0D62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Between Git reset &amp; Git revert?</a:t>
            </a:r>
          </a:p>
        </p:txBody>
      </p:sp>
      <p:pic>
        <p:nvPicPr>
          <p:cNvPr id="3074" name="Picture 2" descr="Git revert | Atlassian Git Tutorial">
            <a:extLst>
              <a:ext uri="{FF2B5EF4-FFF2-40B4-BE49-F238E27FC236}">
                <a16:creationId xmlns:a16="http://schemas.microsoft.com/office/drawing/2014/main" id="{DA4AE529-F25E-E393-D02E-98582B83F2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821" y="1765107"/>
            <a:ext cx="6451709" cy="43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324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8C48-DA58-7C9E-C898-5B5BD374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Cherry-pick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76CF4-87F3-5AEC-94BB-E1BF1A321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Google Sans"/>
              </a:rPr>
              <a:t>Cherry picking is the act of </a:t>
            </a:r>
            <a:r>
              <a:rPr lang="en-US" sz="3600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picking a commit from a branch and applying it to another</a:t>
            </a:r>
            <a:r>
              <a:rPr lang="en-US" sz="3600" b="0" i="0" dirty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Google Sans"/>
              </a:rPr>
              <a:t>.</a:t>
            </a:r>
          </a:p>
          <a:p>
            <a:endParaRPr lang="en-US" sz="3600" dirty="0">
              <a:solidFill>
                <a:srgbClr val="474747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endParaRPr lang="en-US" sz="2800" dirty="0">
              <a:solidFill>
                <a:srgbClr val="474747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r>
              <a:rPr lang="en-US" sz="2800" dirty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Google Sans"/>
              </a:rPr>
              <a:t>     </a:t>
            </a:r>
            <a:r>
              <a:rPr lang="en-US" sz="2800" dirty="0" err="1">
                <a:solidFill>
                  <a:srgbClr val="474747"/>
                </a:solidFill>
                <a:effectLst/>
                <a:highlight>
                  <a:srgbClr val="FFFFFF"/>
                </a:highlight>
                <a:latin typeface="Google Sans"/>
              </a:rPr>
              <a:t>cmd</a:t>
            </a:r>
            <a:r>
              <a:rPr lang="en-US" sz="2800" dirty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Google Sans"/>
              </a:rPr>
              <a:t>: git cherry-pick &lt;</a:t>
            </a:r>
            <a:r>
              <a:rPr lang="en-US" sz="2800" dirty="0" err="1">
                <a:solidFill>
                  <a:srgbClr val="474747"/>
                </a:solidFill>
                <a:effectLst/>
                <a:highlight>
                  <a:srgbClr val="FFFFFF"/>
                </a:highlight>
                <a:latin typeface="Google Sans"/>
              </a:rPr>
              <a:t>FileName</a:t>
            </a:r>
            <a:r>
              <a:rPr lang="en-US" sz="2800" dirty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Google Sans"/>
              </a:rPr>
              <a:t>&gt;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7567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1188</TotalTime>
  <Words>171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Calisto MT</vt:lpstr>
      <vt:lpstr>Google Sans</vt:lpstr>
      <vt:lpstr>Wingdings 2</vt:lpstr>
      <vt:lpstr>Slate</vt:lpstr>
      <vt:lpstr>Git revert &amp; Git reset</vt:lpstr>
      <vt:lpstr>Why Git revert is imp?</vt:lpstr>
      <vt:lpstr>PowerPoint Presentation</vt:lpstr>
      <vt:lpstr>Why Git reset is imp?</vt:lpstr>
      <vt:lpstr>PowerPoint Presentation</vt:lpstr>
      <vt:lpstr>Types of Modes in Git reset</vt:lpstr>
      <vt:lpstr>PowerPoint Presentation</vt:lpstr>
      <vt:lpstr>Difference Between Git reset &amp; Git revert?</vt:lpstr>
      <vt:lpstr>Git Cherry-pick</vt:lpstr>
      <vt:lpstr>Git cherry pick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revert &amp; Git reset</dc:title>
  <dc:creator>Lavani Mujaheed</dc:creator>
  <cp:lastModifiedBy>Lavani Mujaheed</cp:lastModifiedBy>
  <cp:revision>4</cp:revision>
  <dcterms:created xsi:type="dcterms:W3CDTF">2024-04-28T09:11:41Z</dcterms:created>
  <dcterms:modified xsi:type="dcterms:W3CDTF">2024-05-10T11:01:03Z</dcterms:modified>
</cp:coreProperties>
</file>