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7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81ED-B5CC-4A1B-8447-513A1AF59060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5792-A463-4960-81DB-DC46332737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 by Saddam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Staging Modified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change a file that was already tracked. If you change a previously tracked file called CONTRIBUTING.md and then run your </a:t>
            </a:r>
            <a:r>
              <a:rPr lang="en-US" dirty="0" err="1" smtClean="0"/>
              <a:t>git</a:t>
            </a:r>
            <a:r>
              <a:rPr lang="en-US" dirty="0" smtClean="0"/>
              <a:t> status command again, you get something that looks like this:</a:t>
            </a:r>
          </a:p>
        </p:txBody>
      </p:sp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4414" y="4214818"/>
            <a:ext cx="5229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stage it, you run the </a:t>
            </a:r>
            <a:r>
              <a:rPr lang="en-US" dirty="0" err="1" smtClean="0"/>
              <a:t>git</a:t>
            </a:r>
            <a:r>
              <a:rPr lang="en-US" dirty="0" smtClean="0"/>
              <a:t> add command. </a:t>
            </a:r>
            <a:r>
              <a:rPr lang="en-US" dirty="0" err="1" smtClean="0"/>
              <a:t>git</a:t>
            </a:r>
            <a:r>
              <a:rPr lang="en-US" dirty="0" smtClean="0"/>
              <a:t> add is a multipurpose command — you use it to begin tracking new files, to stage files, and to do other things like marking merge-conflicted files as resolved.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Committing Your Changes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way to commit is to type “ </a:t>
            </a:r>
            <a:r>
              <a:rPr lang="en-US" dirty="0" err="1" smtClean="0"/>
              <a:t>git</a:t>
            </a:r>
            <a:r>
              <a:rPr lang="en-US" dirty="0" smtClean="0"/>
              <a:t> commit “.</a:t>
            </a:r>
          </a:p>
          <a:p>
            <a:r>
              <a:rPr lang="en-US" dirty="0" smtClean="0"/>
              <a:t>any files you have created or modified that you haven’t run </a:t>
            </a:r>
            <a:r>
              <a:rPr lang="en-US" dirty="0" err="1" smtClean="0"/>
              <a:t>git</a:t>
            </a:r>
            <a:r>
              <a:rPr lang="en-US" dirty="0" smtClean="0"/>
              <a:t> add on since you edited them — won’t go into this commit.</a:t>
            </a:r>
          </a:p>
          <a:p>
            <a:r>
              <a:rPr lang="en-US" dirty="0" smtClean="0"/>
              <a:t> They will stay as modified files on your disk.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Removing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simply remove the file from your working directory, it shows up under the “Changes not staged for commit” (that is, </a:t>
            </a:r>
            <a:r>
              <a:rPr lang="en-US" b="1" dirty="0" err="1" smtClean="0"/>
              <a:t>unstaged</a:t>
            </a:r>
            <a:r>
              <a:rPr lang="en-US" dirty="0" smtClean="0"/>
              <a:t>) area of your </a:t>
            </a:r>
            <a:r>
              <a:rPr lang="en-US" dirty="0" err="1" smtClean="0"/>
              <a:t>git</a:t>
            </a:r>
            <a:r>
              <a:rPr lang="en-US" dirty="0" smtClean="0"/>
              <a:t> status output.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902" y="3670564"/>
            <a:ext cx="6501304" cy="254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714356"/>
            <a:ext cx="8229600" cy="4525963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 command does that, and also removes the file from your working directory so you don’t see it as an untracked file the next time around.</a:t>
            </a:r>
          </a:p>
          <a:p>
            <a:r>
              <a:rPr lang="en-US" dirty="0" smtClean="0"/>
              <a:t>if you run 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, it stages the file’s removal.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765" y="3357562"/>
            <a:ext cx="601037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Moving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If you want to rename a file in </a:t>
            </a:r>
            <a:r>
              <a:rPr lang="en-US" dirty="0" err="1" smtClean="0"/>
              <a:t>Git</a:t>
            </a:r>
            <a:r>
              <a:rPr lang="en-US" dirty="0" smtClean="0"/>
              <a:t>, you can run something like:$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file_from</a:t>
            </a:r>
            <a:r>
              <a:rPr lang="en-US" dirty="0" smtClean="0"/>
              <a:t> </a:t>
            </a:r>
            <a:r>
              <a:rPr lang="en-US" dirty="0" err="1" smtClean="0"/>
              <a:t>file_to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690171"/>
            <a:ext cx="5715040" cy="388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3-Stage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stages those are Working </a:t>
            </a:r>
            <a:r>
              <a:rPr lang="en-US" dirty="0" err="1" smtClean="0"/>
              <a:t>directory,Staging</a:t>
            </a:r>
            <a:r>
              <a:rPr lang="en-US" dirty="0" smtClean="0"/>
              <a:t> area and </a:t>
            </a:r>
            <a:r>
              <a:rPr lang="en-US" dirty="0" err="1" smtClean="0"/>
              <a:t>Git</a:t>
            </a:r>
            <a:r>
              <a:rPr lang="en-US" dirty="0" smtClean="0"/>
              <a:t> directory(Repository).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143250"/>
            <a:ext cx="59055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directory specifies the file explorer’s folder where your files are stored.</a:t>
            </a:r>
          </a:p>
          <a:p>
            <a:r>
              <a:rPr lang="en-US" dirty="0" smtClean="0"/>
              <a:t>Staging area is a area where your those files are present which you want to send to commit(to create snapshot of files).</a:t>
            </a:r>
          </a:p>
          <a:p>
            <a:r>
              <a:rPr lang="en-US" dirty="0" smtClean="0"/>
              <a:t>After commit is fired, files which are in staging area will move to </a:t>
            </a:r>
            <a:r>
              <a:rPr lang="en-US" dirty="0" err="1" smtClean="0"/>
              <a:t>Git</a:t>
            </a:r>
            <a:r>
              <a:rPr lang="en-US" dirty="0" smtClean="0"/>
              <a:t> Repository.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Remote and Local </a:t>
            </a:r>
            <a:r>
              <a:rPr lang="en-US" dirty="0" err="1" smtClean="0"/>
              <a:t>respository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Local repositories reside on the computers of team members.</a:t>
            </a:r>
          </a:p>
          <a:p>
            <a:r>
              <a:rPr lang="en-US" dirty="0" smtClean="0"/>
              <a:t>The entire work of </a:t>
            </a:r>
            <a:r>
              <a:rPr lang="en-US" dirty="0" err="1" smtClean="0"/>
              <a:t>Git</a:t>
            </a:r>
            <a:r>
              <a:rPr lang="en-US" dirty="0" smtClean="0"/>
              <a:t> is based on this repository, it tracks the history and safeguards it. It also helps the user switch between the previous versions. </a:t>
            </a:r>
          </a:p>
          <a:p>
            <a:pPr fontAlgn="base"/>
            <a:r>
              <a:rPr lang="en-US" dirty="0" smtClean="0"/>
              <a:t> You can commit your changes into your repository directly, using the </a:t>
            </a:r>
            <a:r>
              <a:rPr lang="en-US" dirty="0" err="1" smtClean="0"/>
              <a:t>command:git</a:t>
            </a:r>
            <a:r>
              <a:rPr lang="en-US" dirty="0" smtClean="0"/>
              <a:t> commit -m</a:t>
            </a:r>
          </a:p>
          <a:p>
            <a:pPr fontAlgn="base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4525963"/>
          </a:xfrm>
        </p:spPr>
        <p:txBody>
          <a:bodyPr/>
          <a:lstStyle/>
          <a:p>
            <a:r>
              <a:rPr lang="en-US" dirty="0" smtClean="0"/>
              <a:t>Remote repositories are hosted on a server that is accessible for all team members, most likely on the internet or on a local network.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87276"/>
            <a:ext cx="5305595" cy="448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Lifecycle.</a:t>
            </a:r>
          </a:p>
          <a:p>
            <a:r>
              <a:rPr lang="en-US" dirty="0" smtClean="0"/>
              <a:t>Recording changes to the repository.</a:t>
            </a:r>
          </a:p>
          <a:p>
            <a:r>
              <a:rPr lang="en-US" dirty="0" smtClean="0"/>
              <a:t>what is Remote and Local </a:t>
            </a:r>
            <a:r>
              <a:rPr lang="en-US" dirty="0" err="1" smtClean="0"/>
              <a:t>respository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meant by staging changes?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meant by staging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, just because a file was modified doesn't mean it will be automatically included in the next commit.</a:t>
            </a:r>
          </a:p>
          <a:p>
            <a:r>
              <a:rPr lang="en-US" dirty="0" smtClean="0"/>
              <a:t> Instead, you have to tell </a:t>
            </a:r>
            <a:r>
              <a:rPr lang="en-US" dirty="0" err="1" smtClean="0"/>
              <a:t>Git</a:t>
            </a:r>
            <a:r>
              <a:rPr lang="en-US" dirty="0" smtClean="0"/>
              <a:t> explicitly which of your modifications shall be part of the next commit.</a:t>
            </a:r>
          </a:p>
          <a:p>
            <a:r>
              <a:rPr lang="en-US" dirty="0" smtClean="0"/>
              <a:t> This is done by adding a change to the Staging Area.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00037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 a </a:t>
            </a:r>
            <a:r>
              <a:rPr lang="en-US" dirty="0" err="1"/>
              <a:t>DevOps</a:t>
            </a:r>
            <a:r>
              <a:rPr lang="en-US" dirty="0"/>
              <a:t> tool used for source code management.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free and open-source version control system used to handle small to very large projects efficiently. 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used to tracking changes in the source code, enabling multiple developers to work together on non-linear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it Tutori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5715000" cy="51149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Lifecycle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clone the </a:t>
            </a:r>
            <a:r>
              <a:rPr lang="en-US" dirty="0" err="1"/>
              <a:t>Git</a:t>
            </a:r>
            <a:r>
              <a:rPr lang="en-US" dirty="0"/>
              <a:t> repository as a working copy.</a:t>
            </a:r>
          </a:p>
          <a:p>
            <a:r>
              <a:rPr lang="en-US" dirty="0"/>
              <a:t>You modify the working copy by adding/editing files.</a:t>
            </a:r>
          </a:p>
          <a:p>
            <a:r>
              <a:rPr lang="en-US" dirty="0"/>
              <a:t>If necessary, you also update the working copy by taking other developer's changes.</a:t>
            </a:r>
          </a:p>
          <a:p>
            <a:r>
              <a:rPr lang="en-US" dirty="0"/>
              <a:t>You review the changes before commit.</a:t>
            </a:r>
          </a:p>
          <a:p>
            <a:r>
              <a:rPr lang="en-US" dirty="0"/>
              <a:t>You commit changes. If everything is fine, then you push the changes to the repository.</a:t>
            </a:r>
          </a:p>
          <a:p>
            <a:r>
              <a:rPr lang="en-US" dirty="0"/>
              <a:t>After committing, if you realize something is wrong, then you correct the last commit and push the changes to the repository.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Recording changes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in your working directory can be in one of two states: </a:t>
            </a:r>
            <a:r>
              <a:rPr lang="en-US" b="1" dirty="0" smtClean="0"/>
              <a:t>tracked</a:t>
            </a:r>
            <a:r>
              <a:rPr lang="en-US" dirty="0" smtClean="0"/>
              <a:t> or </a:t>
            </a:r>
            <a:r>
              <a:rPr lang="en-US" b="1" dirty="0" smtClean="0"/>
              <a:t>untracked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Tracked files are files that were in the last snapshot, as well as any newly staged files; they can be unmodified, modified, or staged.</a:t>
            </a:r>
          </a:p>
          <a:p>
            <a:r>
              <a:rPr lang="en-US" dirty="0" smtClean="0"/>
              <a:t>In short, tracked files are files that </a:t>
            </a:r>
            <a:r>
              <a:rPr lang="en-US" dirty="0" err="1" smtClean="0"/>
              <a:t>Git</a:t>
            </a:r>
            <a:r>
              <a:rPr lang="en-US" dirty="0" smtClean="0"/>
              <a:t> knows about.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6000792"/>
          </a:xfrm>
        </p:spPr>
        <p:txBody>
          <a:bodyPr/>
          <a:lstStyle/>
          <a:p>
            <a:r>
              <a:rPr lang="en-US" dirty="0" smtClean="0"/>
              <a:t>Untracked files are everything else — any files in your working directory that were not in your last snapshot and are not in your staging area.</a:t>
            </a:r>
          </a:p>
          <a:p>
            <a:r>
              <a:rPr lang="en-US" dirty="0" smtClean="0"/>
              <a:t> When you first clone a repository, all of your files will be tracked and unmodified because </a:t>
            </a:r>
            <a:r>
              <a:rPr lang="en-US" dirty="0" err="1" smtClean="0"/>
              <a:t>Git</a:t>
            </a:r>
            <a:r>
              <a:rPr lang="en-US" dirty="0" smtClean="0"/>
              <a:t> just checked them out and you haven’t edited anything.</a:t>
            </a:r>
          </a:p>
          <a:p>
            <a:r>
              <a:rPr lang="en-US" dirty="0" smtClean="0"/>
              <a:t>As you edit files, </a:t>
            </a:r>
            <a:r>
              <a:rPr lang="en-US" dirty="0" err="1" smtClean="0"/>
              <a:t>Git</a:t>
            </a:r>
            <a:r>
              <a:rPr lang="en-US" dirty="0" smtClean="0"/>
              <a:t> sees them as modified, because you’ve changed them since your last commit.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Checking the Status of Your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tool you use to determine which files are in which state is the “ </a:t>
            </a:r>
            <a:r>
              <a:rPr lang="en-US" dirty="0" err="1" smtClean="0"/>
              <a:t>git</a:t>
            </a:r>
            <a:r>
              <a:rPr lang="en-US" dirty="0" smtClean="0"/>
              <a:t> status ” command.</a:t>
            </a:r>
          </a:p>
          <a:p>
            <a:r>
              <a:rPr lang="en-US" dirty="0" smtClean="0"/>
              <a:t>Ex:- $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pPr>
              <a:buNone/>
            </a:pPr>
            <a:r>
              <a:rPr lang="en-US" dirty="0" smtClean="0"/>
              <a:t>   On branch master</a:t>
            </a:r>
          </a:p>
          <a:p>
            <a:pPr>
              <a:buNone/>
            </a:pPr>
            <a:r>
              <a:rPr lang="en-US" dirty="0" smtClean="0"/>
              <a:t>  Your branch is up-to-date with 'origin/master'. </a:t>
            </a:r>
          </a:p>
          <a:p>
            <a:pPr>
              <a:buNone/>
            </a:pPr>
            <a:r>
              <a:rPr lang="en-US" dirty="0" smtClean="0"/>
              <a:t>  nothing to commit, working tree clean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Tracking New Files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begin tracking a new file, you use the command </a:t>
            </a:r>
            <a:r>
              <a:rPr lang="en-US" dirty="0" err="1" smtClean="0"/>
              <a:t>git</a:t>
            </a:r>
            <a:r>
              <a:rPr lang="en-US" dirty="0" smtClean="0"/>
              <a:t> add. </a:t>
            </a:r>
          </a:p>
          <a:p>
            <a:r>
              <a:rPr lang="en-US" dirty="0" smtClean="0"/>
              <a:t>To begin tracking the README file, you can run this “ </a:t>
            </a:r>
            <a:r>
              <a:rPr lang="en-US" dirty="0" err="1" smtClean="0"/>
              <a:t>git</a:t>
            </a:r>
            <a:r>
              <a:rPr lang="en-US" dirty="0" smtClean="0"/>
              <a:t> add README”.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git</a:t>
            </a:r>
            <a:r>
              <a:rPr lang="en-US" dirty="0" smtClean="0"/>
              <a:t> add command takes a path name for either a file or a directory; if it’s a directory, the command adds all the files in that directory recursively.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426</Words>
  <Application>Microsoft Office PowerPoint</Application>
  <PresentationFormat>On-screen Show (4:3)</PresentationFormat>
  <Paragraphs>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Git Theory</vt:lpstr>
      <vt:lpstr>Topics Covered</vt:lpstr>
      <vt:lpstr>What is Git?</vt:lpstr>
      <vt:lpstr>Git Lifecycle</vt:lpstr>
      <vt:lpstr>Git Lifecycle</vt:lpstr>
      <vt:lpstr>Recording changes to the repository</vt:lpstr>
      <vt:lpstr>Slide 7</vt:lpstr>
      <vt:lpstr>Checking the Status of Your Files </vt:lpstr>
      <vt:lpstr>Tracking New Files </vt:lpstr>
      <vt:lpstr>Staging Modified Files </vt:lpstr>
      <vt:lpstr>Slide 11</vt:lpstr>
      <vt:lpstr>Committing Your Changes </vt:lpstr>
      <vt:lpstr>Removing Files </vt:lpstr>
      <vt:lpstr>Slide 14</vt:lpstr>
      <vt:lpstr>Moving Files </vt:lpstr>
      <vt:lpstr>3-Stage Architecture</vt:lpstr>
      <vt:lpstr>Slide 17</vt:lpstr>
      <vt:lpstr>what is Remote and Local respository?</vt:lpstr>
      <vt:lpstr>Slide 19</vt:lpstr>
      <vt:lpstr>what is meant by staging changes?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Theory</dc:title>
  <dc:creator>SADDAM</dc:creator>
  <cp:lastModifiedBy>SADDAM</cp:lastModifiedBy>
  <cp:revision>23</cp:revision>
  <dcterms:created xsi:type="dcterms:W3CDTF">2024-01-08T10:54:11Z</dcterms:created>
  <dcterms:modified xsi:type="dcterms:W3CDTF">2024-01-08T20:04:43Z</dcterms:modified>
</cp:coreProperties>
</file>