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p:cViewPr varScale="1">
        <p:scale>
          <a:sx n="47" d="100"/>
          <a:sy n="47" d="100"/>
        </p:scale>
        <p:origin x="-106" y="-874"/>
      </p:cViewPr>
      <p:guideLst>
        <p:guide orient="horz" pos="2160"/>
        <p:guide orient="horz" pos="1008"/>
        <p:guide orient="horz" pos="1152"/>
        <p:guide orient="horz" pos="3888"/>
        <p:guide orient="horz" pos="3072"/>
        <p:guide orient="horz" pos="432"/>
        <p:guide orient="horz" pos="3648"/>
        <p:guide pos="3839"/>
        <p:guide pos="766"/>
        <p:guide pos="6912"/>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6/8/2020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6/8/2020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xfrm>
            <a:off x="382588" y="685800"/>
            <a:ext cx="6092825" cy="3429000"/>
          </a:xfrm>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xmlns=""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88825"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5678" y="3048"/>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88825"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21" y="6391657"/>
            <a:ext cx="1177440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324" y="2819400"/>
            <a:ext cx="8532178"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DF33987-6305-4E2A-BF18-EF013ECE927B}" type="datetimeFigureOut">
              <a:rPr lang="en-US" smtClean="0"/>
              <a:pPr/>
              <a:t>6/8/2020</a:t>
            </a:fld>
            <a:endParaRPr lang="en-US"/>
          </a:p>
        </p:txBody>
      </p:sp>
      <p:sp>
        <p:nvSpPr>
          <p:cNvPr id="17" name="Footer Placeholder 16"/>
          <p:cNvSpPr>
            <a:spLocks noGrp="1"/>
          </p:cNvSpPr>
          <p:nvPr>
            <p:ph type="ftr" sz="quarter" idx="11"/>
          </p:nvPr>
        </p:nvSpPr>
        <p:spPr/>
        <p:txBody>
          <a:bodyPr/>
          <a:lstStyle/>
          <a:p>
            <a:r>
              <a:rPr lang="en-US" smtClean="0"/>
              <a:t>Add a footer</a:t>
            </a:r>
            <a:endParaRPr lang="en-US" dirty="0"/>
          </a:p>
        </p:txBody>
      </p:sp>
      <p:sp>
        <p:nvSpPr>
          <p:cNvPr id="7" name="Straight Connector 6"/>
          <p:cNvSpPr>
            <a:spLocks noChangeShapeType="1"/>
          </p:cNvSpPr>
          <p:nvPr/>
        </p:nvSpPr>
        <p:spPr bwMode="auto">
          <a:xfrm>
            <a:off x="207210" y="2420112"/>
            <a:ext cx="1177440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147" y="152400"/>
            <a:ext cx="1177440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8119" y="2115312"/>
            <a:ext cx="812588"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4070" y="2209800"/>
            <a:ext cx="56068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89692" y="2199451"/>
            <a:ext cx="609441" cy="441325"/>
          </a:xfrm>
        </p:spPr>
        <p:txBody>
          <a:bodyPr/>
          <a:lstStyle>
            <a:lvl1pPr>
              <a:defRPr>
                <a:solidFill>
                  <a:schemeClr val="accent3">
                    <a:shade val="75000"/>
                  </a:schemeClr>
                </a:solidFill>
              </a:defRPr>
            </a:lvl1pPr>
          </a:lstStyle>
          <a:p>
            <a:fld id="{F36C87F6-986D-49E6-AF40-1B3A1EE8064D}" type="slidenum">
              <a:rPr lang="en-US" smtClean="0"/>
              <a:pPr/>
              <a:t>‹#›</a:t>
            </a:fld>
            <a:endParaRPr lang="en-US"/>
          </a:p>
        </p:txBody>
      </p:sp>
      <p:sp>
        <p:nvSpPr>
          <p:cNvPr id="8" name="Title 7"/>
          <p:cNvSpPr>
            <a:spLocks noGrp="1"/>
          </p:cNvSpPr>
          <p:nvPr>
            <p:ph type="ctrTitle"/>
          </p:nvPr>
        </p:nvSpPr>
        <p:spPr>
          <a:xfrm>
            <a:off x="914162" y="381000"/>
            <a:ext cx="10360501"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F33987-6305-4E2A-BF18-EF013ECE927B}" type="datetimeFigureOut">
              <a:rPr lang="en-US" smtClean="0"/>
              <a:pPr/>
              <a:t>6/8/2020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88825"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4766" y="0"/>
            <a:ext cx="2844059"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88825"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21" y="6391657"/>
            <a:ext cx="1177440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147" y="155448"/>
            <a:ext cx="1177440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0859"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7241" y="2925763"/>
            <a:ext cx="812588"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3192" y="3020251"/>
            <a:ext cx="56068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18815" y="3009902"/>
            <a:ext cx="609441" cy="441325"/>
          </a:xfrm>
        </p:spPr>
        <p:txBody>
          <a:bodyPr/>
          <a:lstStyle/>
          <a:p>
            <a:fld id="{F36C87F6-986D-49E6-AF40-1B3A1EE8064D}" type="slidenum">
              <a:rPr lang="en-US" smtClean="0"/>
              <a:pPr/>
              <a:t>‹#›</a:t>
            </a:fld>
            <a:endParaRPr lang="en-US"/>
          </a:p>
        </p:txBody>
      </p:sp>
      <p:sp>
        <p:nvSpPr>
          <p:cNvPr id="3" name="Vertical Text Placeholder 2"/>
          <p:cNvSpPr>
            <a:spLocks noGrp="1"/>
          </p:cNvSpPr>
          <p:nvPr>
            <p:ph type="body" orient="vert" idx="1"/>
          </p:nvPr>
        </p:nvSpPr>
        <p:spPr>
          <a:xfrm>
            <a:off x="406294" y="304800"/>
            <a:ext cx="8735325"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F33987-6305-4E2A-BF18-EF013ECE927B}" type="datetimeFigureOut">
              <a:rPr lang="en-US" smtClean="0"/>
              <a:pPr/>
              <a:t>6/8/2020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2" name="Vertical Title 1"/>
          <p:cNvSpPr>
            <a:spLocks noGrp="1"/>
          </p:cNvSpPr>
          <p:nvPr>
            <p:ph type="title" orient="vert"/>
          </p:nvPr>
        </p:nvSpPr>
        <p:spPr>
          <a:xfrm>
            <a:off x="9852634" y="304802"/>
            <a:ext cx="1929897"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DF33987-6305-4E2A-BF18-EF013ECE927B}" type="datetimeFigureOut">
              <a:rPr lang="en-US" smtClean="0"/>
              <a:pPr/>
              <a:t>6/8/2020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a:xfrm>
            <a:off x="5814070" y="1026373"/>
            <a:ext cx="609441" cy="441325"/>
          </a:xfrm>
        </p:spPr>
        <p:txBody>
          <a:bodyPr/>
          <a:lstStyle/>
          <a:p>
            <a:fld id="{F36C87F6-986D-49E6-AF40-1B3A1EE8064D}" type="slidenum">
              <a:rPr lang="en-US" smtClean="0"/>
              <a:pPr/>
              <a:t>‹#›</a:t>
            </a:fld>
            <a:endParaRPr lang="en-US"/>
          </a:p>
        </p:txBody>
      </p:sp>
      <p:sp>
        <p:nvSpPr>
          <p:cNvPr id="8" name="Content Placeholder 7"/>
          <p:cNvSpPr>
            <a:spLocks noGrp="1"/>
          </p:cNvSpPr>
          <p:nvPr>
            <p:ph sz="quarter" idx="1"/>
          </p:nvPr>
        </p:nvSpPr>
        <p:spPr>
          <a:xfrm>
            <a:off x="402231" y="1527048"/>
            <a:ext cx="11335607"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88825"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88825"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5678" y="1905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147" y="2286000"/>
            <a:ext cx="11774405"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10" y="142352"/>
            <a:ext cx="11774405"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093" y="2743200"/>
            <a:ext cx="863798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21" y="6391657"/>
            <a:ext cx="1177440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147" y="152400"/>
            <a:ext cx="1177440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6/8/2020</a:t>
            </a:fld>
            <a:endParaRPr lang="en-US"/>
          </a:p>
        </p:txBody>
      </p:sp>
      <p:sp>
        <p:nvSpPr>
          <p:cNvPr id="8" name="Straight Connector 7"/>
          <p:cNvSpPr>
            <a:spLocks noChangeShapeType="1"/>
          </p:cNvSpPr>
          <p:nvPr/>
        </p:nvSpPr>
        <p:spPr bwMode="auto">
          <a:xfrm>
            <a:off x="203147" y="2438400"/>
            <a:ext cx="1177440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8119" y="2115312"/>
            <a:ext cx="812588"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4070" y="2209800"/>
            <a:ext cx="56068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89692" y="2199451"/>
            <a:ext cx="609441" cy="441325"/>
          </a:xfrm>
        </p:spPr>
        <p:txBody>
          <a:bodyPr/>
          <a:lstStyle>
            <a:lvl1pPr>
              <a:defRPr>
                <a:solidFill>
                  <a:schemeClr val="accent3">
                    <a:shade val="75000"/>
                  </a:schemeClr>
                </a:solidFill>
              </a:defRPr>
            </a:lvl1pPr>
          </a:lstStyle>
          <a:p>
            <a:fld id="{F36C87F6-986D-49E6-AF40-1B3A1EE8064D}" type="slidenum">
              <a:rPr lang="en-US" smtClean="0"/>
              <a:pPr/>
              <a:t>‹#›</a:t>
            </a:fld>
            <a:endParaRPr lang="en-US"/>
          </a:p>
        </p:txBody>
      </p:sp>
      <p:sp>
        <p:nvSpPr>
          <p:cNvPr id="2" name="Title 1"/>
          <p:cNvSpPr>
            <a:spLocks noGrp="1"/>
          </p:cNvSpPr>
          <p:nvPr>
            <p:ph type="title"/>
          </p:nvPr>
        </p:nvSpPr>
        <p:spPr>
          <a:xfrm>
            <a:off x="962833" y="533400"/>
            <a:ext cx="10360501"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231" y="228600"/>
            <a:ext cx="11376237"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19589" y="6409944"/>
            <a:ext cx="4058879" cy="365760"/>
          </a:xfrm>
        </p:spPr>
        <p:txBody>
          <a:bodyPr/>
          <a:lstStyle/>
          <a:p>
            <a:fld id="{EDF33987-6305-4E2A-BF18-EF013ECE927B}" type="datetimeFigureOut">
              <a:rPr lang="en-US" smtClean="0"/>
              <a:pPr/>
              <a:t>6/8/2020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
        <p:nvSpPr>
          <p:cNvPr id="8" name="Straight Connector 7"/>
          <p:cNvSpPr>
            <a:spLocks noChangeShapeType="1"/>
          </p:cNvSpPr>
          <p:nvPr/>
        </p:nvSpPr>
        <p:spPr bwMode="auto">
          <a:xfrm flipV="1">
            <a:off x="6082523" y="1575653"/>
            <a:ext cx="11892"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231" y="1371600"/>
            <a:ext cx="5383398"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399133" y="1371600"/>
            <a:ext cx="5383398"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4413"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88825"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88825"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5678"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147" y="1371600"/>
            <a:ext cx="11774405"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13" y="6391656"/>
            <a:ext cx="11774405"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231" y="1524000"/>
            <a:ext cx="5385514"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6777" y="1524000"/>
            <a:ext cx="5387630"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DF33987-6305-4E2A-BF18-EF013ECE927B}" type="datetimeFigureOut">
              <a:rPr lang="en-US" smtClean="0"/>
              <a:pPr/>
              <a:t>6/8/2020</a:t>
            </a:fld>
            <a:endParaRPr lang="en-US"/>
          </a:p>
        </p:txBody>
      </p:sp>
      <p:sp>
        <p:nvSpPr>
          <p:cNvPr id="8" name="Footer Placeholder 7"/>
          <p:cNvSpPr>
            <a:spLocks noGrp="1"/>
          </p:cNvSpPr>
          <p:nvPr>
            <p:ph type="ftr" sz="quarter" idx="11"/>
          </p:nvPr>
        </p:nvSpPr>
        <p:spPr>
          <a:xfrm>
            <a:off x="406294" y="6409944"/>
            <a:ext cx="4773956" cy="365760"/>
          </a:xfrm>
        </p:spPr>
        <p:txBody>
          <a:bodyPr/>
          <a:lstStyle/>
          <a:p>
            <a:r>
              <a:rPr lang="en-US" smtClean="0"/>
              <a:t>Add a footer</a:t>
            </a:r>
            <a:endParaRPr lang="en-US" dirty="0"/>
          </a:p>
        </p:txBody>
      </p:sp>
      <p:sp>
        <p:nvSpPr>
          <p:cNvPr id="15" name="Straight Connector 14"/>
          <p:cNvSpPr>
            <a:spLocks noChangeShapeType="1"/>
          </p:cNvSpPr>
          <p:nvPr/>
        </p:nvSpPr>
        <p:spPr bwMode="auto">
          <a:xfrm>
            <a:off x="203147" y="1280160"/>
            <a:ext cx="1177440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147" y="155448"/>
            <a:ext cx="1177440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231" y="2471383"/>
            <a:ext cx="5387461"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399133" y="2471383"/>
            <a:ext cx="5383398"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8119" y="956036"/>
            <a:ext cx="812588"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4070" y="1050524"/>
            <a:ext cx="56068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89692" y="1042417"/>
            <a:ext cx="609441" cy="441325"/>
          </a:xfrm>
        </p:spPr>
        <p:txBody>
          <a:bodyPr/>
          <a:lstStyle>
            <a:lvl1pPr algn="ctr">
              <a:defRPr/>
            </a:lvl1pPr>
          </a:lstStyle>
          <a:p>
            <a:fld id="{F36C87F6-986D-49E6-AF40-1B3A1EE8064D}"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F33987-6305-4E2A-BF18-EF013ECE927B}" type="datetimeFigureOut">
              <a:rPr lang="en-US" smtClean="0"/>
              <a:pPr/>
              <a:t>6/8/2020</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a:xfrm>
            <a:off x="5789692" y="1036021"/>
            <a:ext cx="609441" cy="441325"/>
          </a:xfrm>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88825"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88825"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5678"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21" y="6391657"/>
            <a:ext cx="1177440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147" y="158496"/>
            <a:ext cx="1177440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DF33987-6305-4E2A-BF18-EF013ECE927B}" type="datetimeFigureOut">
              <a:rPr lang="en-US" smtClean="0"/>
              <a:pPr/>
              <a:t>6/8/2020</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a:xfrm>
            <a:off x="5688119" y="6324600"/>
            <a:ext cx="812588" cy="441324"/>
          </a:xfrm>
        </p:spPr>
        <p:txBody>
          <a:bodyPr/>
          <a:lstStyle>
            <a:lvl1pPr>
              <a:defRPr>
                <a:solidFill>
                  <a:srgbClr val="FFFFFF"/>
                </a:solidFill>
              </a:defRPr>
            </a:lvl1p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147" y="152400"/>
            <a:ext cx="11774405"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88825"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5678"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88825"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147" y="609600"/>
            <a:ext cx="3656648"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7868" y="914400"/>
            <a:ext cx="314878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7868" y="1981201"/>
            <a:ext cx="314878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147" y="152400"/>
            <a:ext cx="1177440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147" y="533400"/>
            <a:ext cx="1177440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4515" y="685800"/>
            <a:ext cx="7516442"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6750" y="228600"/>
            <a:ext cx="812588"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2701" y="323088"/>
            <a:ext cx="56068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324" y="312739"/>
            <a:ext cx="609441" cy="441325"/>
          </a:xfrm>
        </p:spPr>
        <p:txBody>
          <a:bodyPr/>
          <a:lstStyle>
            <a:lvl1pPr>
              <a:defRPr>
                <a:solidFill>
                  <a:schemeClr val="accent3">
                    <a:shade val="75000"/>
                  </a:schemeClr>
                </a:solidFill>
              </a:defRPr>
            </a:lvl1pPr>
          </a:lstStyle>
          <a:p>
            <a:fld id="{F36C87F6-986D-49E6-AF40-1B3A1EE8064D}" type="slidenum">
              <a:rPr lang="en-US" smtClean="0"/>
              <a:pPr/>
              <a:t>‹#›</a:t>
            </a:fld>
            <a:endParaRPr lang="en-US"/>
          </a:p>
        </p:txBody>
      </p:sp>
      <p:sp>
        <p:nvSpPr>
          <p:cNvPr id="21" name="Rectangle 20"/>
          <p:cNvSpPr>
            <a:spLocks noChangeArrowheads="1"/>
          </p:cNvSpPr>
          <p:nvPr/>
        </p:nvSpPr>
        <p:spPr bwMode="auto">
          <a:xfrm>
            <a:off x="199084" y="6388386"/>
            <a:ext cx="1177440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DF33987-6305-4E2A-BF18-EF013ECE927B}" type="datetimeFigureOut">
              <a:rPr lang="en-US" smtClean="0"/>
              <a:pPr/>
              <a:t>6/8/2020</a:t>
            </a:fld>
            <a:endParaRPr lang="en-US"/>
          </a:p>
        </p:txBody>
      </p:sp>
      <p:sp>
        <p:nvSpPr>
          <p:cNvPr id="6" name="Footer Placeholder 5"/>
          <p:cNvSpPr>
            <a:spLocks noGrp="1"/>
          </p:cNvSpPr>
          <p:nvPr>
            <p:ph type="ftr" sz="quarter" idx="11"/>
          </p:nvPr>
        </p:nvSpPr>
        <p:spPr>
          <a:xfrm>
            <a:off x="402231" y="6410848"/>
            <a:ext cx="4509865" cy="365760"/>
          </a:xfrm>
        </p:spPr>
        <p:txBody>
          <a:bodyPr/>
          <a:lstStyle/>
          <a:p>
            <a:r>
              <a:rPr lang="en-US" smtClean="0"/>
              <a:t>Add a footer</a:t>
            </a:r>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147" y="533400"/>
            <a:ext cx="1177440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88825"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5678"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88825"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147" y="152400"/>
            <a:ext cx="11774405"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147" y="609600"/>
            <a:ext cx="3656648"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147" y="155448"/>
            <a:ext cx="1177440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6750" y="228600"/>
            <a:ext cx="812588"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2701" y="323088"/>
            <a:ext cx="56068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324" y="312739"/>
            <a:ext cx="609441" cy="441325"/>
          </a:xfrm>
        </p:spPr>
        <p:txBody>
          <a:bodyPr/>
          <a:lstStyle/>
          <a:p>
            <a:fld id="{F36C87F6-986D-49E6-AF40-1B3A1EE8064D}" type="slidenum">
              <a:rPr lang="en-US" smtClean="0"/>
              <a:pPr/>
              <a:t>‹#›</a:t>
            </a:fld>
            <a:endParaRPr lang="en-US"/>
          </a:p>
        </p:txBody>
      </p:sp>
      <p:sp>
        <p:nvSpPr>
          <p:cNvPr id="2" name="Title 1"/>
          <p:cNvSpPr>
            <a:spLocks noGrp="1"/>
          </p:cNvSpPr>
          <p:nvPr>
            <p:ph type="title"/>
          </p:nvPr>
        </p:nvSpPr>
        <p:spPr>
          <a:xfrm>
            <a:off x="3999458" y="5029200"/>
            <a:ext cx="7821163"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999458" y="609600"/>
            <a:ext cx="7821163"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7868" y="990600"/>
            <a:ext cx="3250353"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084" y="6388386"/>
            <a:ext cx="1177440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5526" y="6404984"/>
            <a:ext cx="4058879" cy="365760"/>
          </a:xfrm>
        </p:spPr>
        <p:txBody>
          <a:bodyPr/>
          <a:lstStyle/>
          <a:p>
            <a:fld id="{EDF33987-6305-4E2A-BF18-EF013ECE927B}" type="datetimeFigureOut">
              <a:rPr lang="en-US" smtClean="0"/>
              <a:pPr/>
              <a:t>6/8/2020</a:t>
            </a:fld>
            <a:endParaRPr lang="en-US"/>
          </a:p>
        </p:txBody>
      </p:sp>
      <p:sp>
        <p:nvSpPr>
          <p:cNvPr id="6" name="Footer Placeholder 5"/>
          <p:cNvSpPr>
            <a:spLocks noGrp="1"/>
          </p:cNvSpPr>
          <p:nvPr>
            <p:ph type="ftr" sz="quarter" idx="11"/>
          </p:nvPr>
        </p:nvSpPr>
        <p:spPr>
          <a:xfrm>
            <a:off x="402231" y="6410848"/>
            <a:ext cx="4778019" cy="365760"/>
          </a:xfrm>
        </p:spPr>
        <p:txBody>
          <a:bodyPr/>
          <a:lstStyle/>
          <a:p>
            <a:r>
              <a:rPr lang="en-US" smtClean="0"/>
              <a:t>Add a footer</a:t>
            </a:r>
            <a:endParaRPr lang="en-US" dirty="0"/>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88825"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88825"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5678" y="0"/>
            <a:ext cx="203147"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084" y="6388386"/>
            <a:ext cx="1177440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19589" y="6404984"/>
            <a:ext cx="4058879" cy="365760"/>
          </a:xfrm>
          <a:prstGeom prst="rect">
            <a:avLst/>
          </a:prstGeom>
        </p:spPr>
        <p:txBody>
          <a:bodyPr vert="horz"/>
          <a:lstStyle>
            <a:lvl1pPr algn="r" eaLnBrk="1" latinLnBrk="0" hangingPunct="1">
              <a:defRPr kumimoji="0" sz="1400">
                <a:solidFill>
                  <a:srgbClr val="FFFFFF"/>
                </a:solidFill>
              </a:defRPr>
            </a:lvl1pPr>
          </a:lstStyle>
          <a:p>
            <a:fld id="{EDF33987-6305-4E2A-BF18-EF013ECE927B}" type="datetimeFigureOut">
              <a:rPr lang="en-US" smtClean="0"/>
              <a:pPr/>
              <a:t>6/8/2020</a:t>
            </a:fld>
            <a:endParaRPr lang="en-US" dirty="0"/>
          </a:p>
        </p:txBody>
      </p:sp>
      <p:sp>
        <p:nvSpPr>
          <p:cNvPr id="3" name="Footer Placeholder 2"/>
          <p:cNvSpPr>
            <a:spLocks noGrp="1"/>
          </p:cNvSpPr>
          <p:nvPr>
            <p:ph type="ftr" sz="quarter" idx="3"/>
          </p:nvPr>
        </p:nvSpPr>
        <p:spPr>
          <a:xfrm>
            <a:off x="406294" y="6410848"/>
            <a:ext cx="4773956" cy="365760"/>
          </a:xfrm>
          <a:prstGeom prst="rect">
            <a:avLst/>
          </a:prstGeom>
        </p:spPr>
        <p:txBody>
          <a:bodyPr vert="horz"/>
          <a:lstStyle>
            <a:lvl1pPr algn="l" eaLnBrk="1" latinLnBrk="0" hangingPunct="1">
              <a:defRPr kumimoji="0" sz="1200">
                <a:solidFill>
                  <a:srgbClr val="FFFFFF"/>
                </a:solidFill>
              </a:defRPr>
            </a:lvl1pPr>
          </a:lstStyle>
          <a:p>
            <a:r>
              <a:rPr lang="en-US" smtClean="0"/>
              <a:t>Add a footer</a:t>
            </a:r>
            <a:endParaRPr lang="en-US" dirty="0"/>
          </a:p>
        </p:txBody>
      </p:sp>
      <p:sp>
        <p:nvSpPr>
          <p:cNvPr id="8" name="Rectangle 7"/>
          <p:cNvSpPr>
            <a:spLocks noChangeArrowheads="1"/>
          </p:cNvSpPr>
          <p:nvPr/>
        </p:nvSpPr>
        <p:spPr bwMode="auto">
          <a:xfrm>
            <a:off x="203147" y="155448"/>
            <a:ext cx="1177440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147" y="1276743"/>
            <a:ext cx="1177440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8119" y="956036"/>
            <a:ext cx="812588"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4070" y="1050524"/>
            <a:ext cx="56068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89692" y="1040175"/>
            <a:ext cx="609441"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36C87F6-986D-49E6-AF40-1B3A1EE8064D}" type="slidenum">
              <a:rPr lang="en-US" smtClean="0"/>
              <a:pPr/>
              <a:t>‹#›</a:t>
            </a:fld>
            <a:endParaRPr lang="en-US"/>
          </a:p>
        </p:txBody>
      </p:sp>
      <p:sp>
        <p:nvSpPr>
          <p:cNvPr id="22" name="Title Placeholder 21"/>
          <p:cNvSpPr>
            <a:spLocks noGrp="1"/>
          </p:cNvSpPr>
          <p:nvPr>
            <p:ph type="title"/>
          </p:nvPr>
        </p:nvSpPr>
        <p:spPr>
          <a:xfrm>
            <a:off x="402231" y="228600"/>
            <a:ext cx="11376237"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231" y="1524000"/>
            <a:ext cx="11376237"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0" name="Rectangle 19"/>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fade/>
  </p:transition>
  <p:timing>
    <p:tnLst>
      <p:par>
        <p:cTn id="1" dur="indefinite" restart="never" nodeType="tmRoot"/>
      </p:par>
    </p:tn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9262765" y="5733256"/>
            <a:ext cx="2644550" cy="632048"/>
          </a:xfrm>
        </p:spPr>
        <p:txBody>
          <a:bodyPr>
            <a:normAutofit fontScale="77500" lnSpcReduction="20000"/>
          </a:bodyPr>
          <a:lstStyle/>
          <a:p>
            <a:r>
              <a:rPr lang="en-US" dirty="0" smtClean="0"/>
              <a:t>By,</a:t>
            </a:r>
          </a:p>
          <a:p>
            <a:r>
              <a:rPr lang="en-US" dirty="0" smtClean="0"/>
              <a:t>Mohit M Tejsinghani</a:t>
            </a:r>
            <a:endParaRPr lang="en-US" dirty="0"/>
          </a:p>
        </p:txBody>
      </p:sp>
      <p:sp>
        <p:nvSpPr>
          <p:cNvPr id="4" name="Title 3"/>
          <p:cNvSpPr>
            <a:spLocks noGrp="1"/>
          </p:cNvSpPr>
          <p:nvPr>
            <p:ph type="ctrTitle"/>
          </p:nvPr>
        </p:nvSpPr>
        <p:spPr>
          <a:xfrm>
            <a:off x="2" y="2564904"/>
            <a:ext cx="12188824" cy="871736"/>
          </a:xfrm>
        </p:spPr>
        <p:txBody>
          <a:bodyPr/>
          <a:lstStyle/>
          <a:p>
            <a:pPr algn="ctr"/>
            <a:r>
              <a:rPr lang="en-IN" b="1" dirty="0" smtClean="0"/>
              <a:t>The </a:t>
            </a:r>
            <a:r>
              <a:rPr lang="en-IN" b="1" dirty="0"/>
              <a:t>Battle of Neighbourhoods</a:t>
            </a:r>
            <a:endParaRPr lang="en-US" dirty="0"/>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sz="quarter"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xmlns="" val="846953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7"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5"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xmlns="" val="1192260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7"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9"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xmlns="" val="8830912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7"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7" y="1268760"/>
            <a:ext cx="11809312" cy="5400600"/>
          </a:xfrm>
        </p:spPr>
        <p:txBody>
          <a:bodyPr>
            <a:normAutofit fontScale="925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sz="quarter" idx="1"/>
          </p:nvPr>
        </p:nvSpPr>
        <p:spPr>
          <a:xfrm>
            <a:off x="261764" y="1196752"/>
            <a:ext cx="11737304" cy="5328592"/>
          </a:xfrm>
        </p:spPr>
        <p:txBody>
          <a:bodyPr>
            <a:normAutofit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5" y="2564904"/>
            <a:ext cx="4968552" cy="1443852"/>
          </a:xfrm>
          <a:prstGeom prst="rect">
            <a:avLst/>
          </a:prstGeom>
        </p:spPr>
      </p:pic>
    </p:spTree>
    <p:extLst>
      <p:ext uri="{BB962C8B-B14F-4D97-AF65-F5344CB8AC3E}">
        <p14:creationId xmlns:p14="http://schemas.microsoft.com/office/powerpoint/2010/main" xmlns="" val="25539468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255</TotalTime>
  <Words>762</Words>
  <Application>Microsoft Office PowerPoint</Application>
  <PresentationFormat>Custom</PresentationFormat>
  <Paragraphs>55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Civic</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LENOVO</cp:lastModifiedBy>
  <cp:revision>5</cp:revision>
  <dcterms:created xsi:type="dcterms:W3CDTF">2020-01-05T08:05:09Z</dcterms:created>
  <dcterms:modified xsi:type="dcterms:W3CDTF">2020-06-08T07:14:57Z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