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7" r:id="rId7"/>
    <p:sldId id="268" r:id="rId8"/>
    <p:sldId id="270" r:id="rId9"/>
    <p:sldId id="271" r:id="rId10"/>
    <p:sldId id="272" r:id="rId11"/>
    <p:sldId id="273" r:id="rId12"/>
    <p:sldId id="274" r:id="rId13"/>
    <p:sldId id="275" r:id="rId14"/>
    <p:sldId id="261" r:id="rId15"/>
    <p:sldId id="262" r:id="rId16"/>
    <p:sldId id="269" r:id="rId17"/>
    <p:sldId id="263" r:id="rId18"/>
    <p:sldId id="264" r:id="rId19"/>
    <p:sldId id="265" r:id="rId20"/>
    <p:sldId id="266"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618"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63209-65CA-439A-9E7C-E05FF75C4811}" type="datetimeFigureOut">
              <a:rPr lang="en-US" smtClean="0"/>
              <a:t>2/24/2019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EB1870-BA95-4435-80BB-BCCBDA939F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EB1870-BA95-4435-80BB-BCCBDA939F75}"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F5B99C12-35D8-4ACC-8141-0ADE2DF4B183}"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B99C12-35D8-4ACC-8141-0ADE2DF4B183}"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5B99C12-35D8-4ACC-8141-0ADE2DF4B183}"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31FE58-5FEE-4E87-8160-1F2E4FDDD47F}" type="datetimeFigureOut">
              <a:rPr lang="en-US" smtClean="0"/>
              <a:t>2/24/2019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B99C12-35D8-4ACC-8141-0ADE2DF4B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731FE58-5FEE-4E87-8160-1F2E4FDDD47F}" type="datetimeFigureOut">
              <a:rPr lang="en-US" smtClean="0"/>
              <a:t>2/24/2019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F5B99C12-35D8-4ACC-8141-0ADE2DF4B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31FE58-5FEE-4E87-8160-1F2E4FDDD47F}" type="datetimeFigureOut">
              <a:rPr lang="en-US" smtClean="0"/>
              <a:t>2/24/2019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5B99C12-35D8-4ACC-8141-0ADE2DF4B18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6186309"/>
          </a:xfrm>
          <a:prstGeom prst="rect">
            <a:avLst/>
          </a:prstGeom>
        </p:spPr>
        <p:txBody>
          <a:bodyPr wrap="square">
            <a:spAutoFit/>
          </a:bodyPr>
          <a:lstStyle/>
          <a:p>
            <a:r>
              <a:rPr lang="en-US" sz="4400" dirty="0"/>
              <a:t>Alternate routes are also a problem. Cities have limited capacity to expand due to poor funding and planning restrictions preventing building on green belt spaces. Cities are forced to work with the routes they already have. If they can’t increase the number of lanes it leads to congestion.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8991600" cy="5509200"/>
          </a:xfrm>
          <a:prstGeom prst="rect">
            <a:avLst/>
          </a:prstGeom>
        </p:spPr>
        <p:txBody>
          <a:bodyPr wrap="square">
            <a:spAutoFit/>
          </a:bodyPr>
          <a:lstStyle/>
          <a:p>
            <a:r>
              <a:rPr lang="en-US" sz="4400" dirty="0"/>
              <a:t>Employers can also play a part in dealing with congestion. Congestion almost always happens when people are travelling to and from work. Traffic congestion has eased in recent years as a result of growing unemployment and the introduction of more flexible work hours.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91600" cy="6740307"/>
          </a:xfrm>
          <a:prstGeom prst="rect">
            <a:avLst/>
          </a:prstGeom>
        </p:spPr>
        <p:txBody>
          <a:bodyPr wrap="square">
            <a:spAutoFit/>
          </a:bodyPr>
          <a:lstStyle/>
          <a:p>
            <a:r>
              <a:rPr lang="en-US" sz="3600" dirty="0"/>
              <a:t>By adhering to the traditional 9-5 routines, there’s a greater chance of congestion. Everyone has to travel to and from work at the same time each day.</a:t>
            </a:r>
          </a:p>
          <a:p>
            <a:r>
              <a:rPr lang="en-US" sz="3600" dirty="0"/>
              <a:t>A lack of public transport, or poor public transport options, will also cause problems. If there isn’t enough buses, trams, or local trains people are forced to take their cars to work. The ratio of passengers to vehicles decreases, whereas if they were able to take the bus people would feel less of a need to drive their cars.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296400" cy="5702558"/>
          </a:xfrm>
          <a:prstGeom prst="rect">
            <a:avLst/>
          </a:prstGeom>
        </p:spPr>
        <p:txBody>
          <a:bodyPr wrap="square">
            <a:spAutoFit/>
          </a:bodyPr>
          <a:lstStyle/>
          <a:p>
            <a:r>
              <a:rPr lang="en-US" sz="4000" dirty="0"/>
              <a:t>In many places, commuters are forced away from public transport by the private companies which run them. Increasing fare prices, especially on the trains, make driving a car with its associated high fuel costs cheaper than public transport. By pushing people back to their cars again they only exasperate the congestion problem.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00200"/>
            <a:ext cx="9144000" cy="738664"/>
          </a:xfrm>
          <a:prstGeom prst="rect">
            <a:avLst/>
          </a:prstGeom>
        </p:spPr>
        <p:txBody>
          <a:bodyPr wrap="square">
            <a:spAutoFit/>
          </a:bodyPr>
          <a:lstStyle/>
          <a:p>
            <a:endParaRPr lang="en-US" sz="2400" dirty="0"/>
          </a:p>
          <a:p>
            <a:endParaRPr lang="en-US" dirty="0"/>
          </a:p>
        </p:txBody>
      </p:sp>
      <p:sp>
        <p:nvSpPr>
          <p:cNvPr id="3" name="Rectangle 2"/>
          <p:cNvSpPr/>
          <p:nvPr/>
        </p:nvSpPr>
        <p:spPr>
          <a:xfrm>
            <a:off x="685800" y="1219200"/>
            <a:ext cx="7696200" cy="3416320"/>
          </a:xfrm>
          <a:prstGeom prst="rect">
            <a:avLst/>
          </a:prstGeom>
          <a:noFill/>
        </p:spPr>
        <p:txBody>
          <a:bodyPr wrap="square" lIns="91440" tIns="45720" rIns="91440" bIns="45720">
            <a:spAutoFit/>
          </a:bodyPr>
          <a:lstStyle/>
          <a:p>
            <a:pPr algn="ctr"/>
            <a:r>
              <a:rPr lang="en-US" sz="7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TRAFFIC JAM PROBLEM </a:t>
            </a:r>
          </a:p>
          <a:p>
            <a:pPr algn="ctr"/>
            <a:r>
              <a:rPr lang="en-US" sz="7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SOLUTION</a:t>
            </a:r>
            <a:endParaRPr lang="en-US" sz="7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763000" cy="6001643"/>
          </a:xfrm>
          <a:prstGeom prst="rect">
            <a:avLst/>
          </a:prstGeom>
        </p:spPr>
        <p:txBody>
          <a:bodyPr wrap="square">
            <a:spAutoFit/>
          </a:bodyPr>
          <a:lstStyle/>
          <a:p>
            <a:r>
              <a:rPr lang="en-US" sz="4000" dirty="0"/>
              <a:t>There are things that are tried and work </a:t>
            </a:r>
            <a:r>
              <a:rPr lang="en-US" sz="4000" dirty="0" err="1"/>
              <a:t>aroud</a:t>
            </a:r>
            <a:r>
              <a:rPr lang="en-US" sz="4000" dirty="0"/>
              <a:t> world mainly in Europe.</a:t>
            </a:r>
          </a:p>
          <a:p>
            <a:r>
              <a:rPr lang="en-US" sz="4000" dirty="0"/>
              <a:t>1.) Decrease amount of lanes. Why? No matter amount of lanes if there is congestion there always will be no matter 20lanes or 2. But 2lane roads have smaller capacity thus pollution would be smaller and saved space should be used for biking lanes </a:t>
            </a:r>
            <a:r>
              <a:rPr lang="en-US" sz="4000" dirty="0" err="1"/>
              <a:t>ect</a:t>
            </a:r>
            <a:r>
              <a:rPr lang="en-US" sz="4000" dirty="0"/>
              <a:t>.</a:t>
            </a:r>
          </a:p>
          <a:p>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6324600" cy="5016758"/>
          </a:xfrm>
          <a:prstGeom prst="rect">
            <a:avLst/>
          </a:prstGeom>
        </p:spPr>
        <p:txBody>
          <a:bodyPr wrap="square">
            <a:spAutoFit/>
          </a:bodyPr>
          <a:lstStyle/>
          <a:p>
            <a:r>
              <a:rPr lang="en-US" sz="3200" dirty="0"/>
              <a:t>2.) Destroy, ban use of some roads that can be used as “shortcuts”. If they were build mainly for cars(like big bridges with little sidewalks) turn them into buses only roads for example. Why? Again it’s mathematically proven that shortcuts even if they would take 0 time increase total travel time and IRL also cause additional </a:t>
            </a:r>
            <a:r>
              <a:rPr lang="en-US" sz="3200" dirty="0" err="1"/>
              <a:t>trafic</a:t>
            </a:r>
            <a:r>
              <a:rPr lang="en-US" sz="32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8077200" cy="4524315"/>
          </a:xfrm>
          <a:prstGeom prst="rect">
            <a:avLst/>
          </a:prstGeom>
        </p:spPr>
        <p:txBody>
          <a:bodyPr wrap="square">
            <a:spAutoFit/>
          </a:bodyPr>
          <a:lstStyle/>
          <a:p>
            <a:r>
              <a:rPr lang="en-US" sz="3600" dirty="0"/>
              <a:t>3.) Get rid of big ring roads and highways. It create only more traffic.</a:t>
            </a:r>
          </a:p>
          <a:p>
            <a:r>
              <a:rPr lang="en-US" sz="3600" dirty="0"/>
              <a:t>4.) Do not allow use of local roads by general traffic. By putting signs “only for residents/workers”, making them death end(</a:t>
            </a:r>
            <a:r>
              <a:rPr lang="en-US" sz="3600" dirty="0" err="1"/>
              <a:t>cul</a:t>
            </a:r>
            <a:r>
              <a:rPr lang="en-US" sz="3600" dirty="0"/>
              <a:t> de sac, that also increase value of area </a:t>
            </a:r>
            <a:r>
              <a:rPr lang="en-US" sz="3600" dirty="0" err="1"/>
              <a:t>couse</a:t>
            </a:r>
            <a:r>
              <a:rPr lang="en-US" sz="3600" dirty="0"/>
              <a:t> of decreased noise and better safety</a:t>
            </a:r>
            <a:r>
              <a:rPr lang="en-US" sz="32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534400" cy="6740307"/>
          </a:xfrm>
          <a:prstGeom prst="rect">
            <a:avLst/>
          </a:prstGeom>
        </p:spPr>
        <p:txBody>
          <a:bodyPr wrap="square">
            <a:spAutoFit/>
          </a:bodyPr>
          <a:lstStyle/>
          <a:p>
            <a:r>
              <a:rPr lang="en-US" sz="3600" dirty="0"/>
              <a:t>5.) Create “bus only” lanes/roads. Also or make buses go there where people are, </a:t>
            </a:r>
            <a:r>
              <a:rPr lang="en-US" sz="3600" dirty="0" err="1"/>
              <a:t>slooowly</a:t>
            </a:r>
            <a:r>
              <a:rPr lang="en-US" sz="3600" dirty="0"/>
              <a:t> or create bus rapid system(buses working like fast trams/trains) or preferably mix both of those.</a:t>
            </a:r>
          </a:p>
          <a:p>
            <a:r>
              <a:rPr lang="en-US" sz="3600" dirty="0"/>
              <a:t>6.) Discourage usage of private cars. For example by </a:t>
            </a:r>
            <a:r>
              <a:rPr lang="en-US" sz="3600" dirty="0" err="1"/>
              <a:t>ussage</a:t>
            </a:r>
            <a:r>
              <a:rPr lang="en-US" sz="3600" dirty="0"/>
              <a:t> of toll gates at enter of city </a:t>
            </a:r>
            <a:r>
              <a:rPr lang="en-US" sz="3600" dirty="0" err="1"/>
              <a:t>centrum</a:t>
            </a:r>
            <a:r>
              <a:rPr lang="en-US" sz="3600" dirty="0"/>
              <a:t>. Even if gate would cost like 10cents it’s just a thing that people see as huge annoyance( lost of tiny amount of money at toll gate annoy people more than standing in traffic </a:t>
            </a:r>
            <a:r>
              <a:rPr lang="en-US" sz="3600" dirty="0" err="1"/>
              <a:t>jamm</a:t>
            </a:r>
            <a:r>
              <a:rPr lang="en-US" sz="3600" dirty="0"/>
              <a:t> for few hours)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457200"/>
            <a:ext cx="8077200" cy="57150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63915"/>
            <a:ext cx="8305800" cy="6494085"/>
          </a:xfrm>
          <a:prstGeom prst="rect">
            <a:avLst/>
          </a:prstGeom>
        </p:spPr>
        <p:txBody>
          <a:bodyPr wrap="square">
            <a:spAutoFit/>
          </a:bodyPr>
          <a:lstStyle/>
          <a:p>
            <a:r>
              <a:rPr lang="en-US" sz="3200" dirty="0"/>
              <a:t>7.) Get rid of traffic lights. Mainly by using </a:t>
            </a:r>
            <a:r>
              <a:rPr lang="en-US" sz="3200" dirty="0" err="1"/>
              <a:t>roudabouts</a:t>
            </a:r>
            <a:r>
              <a:rPr lang="en-US" sz="3200" dirty="0"/>
              <a:t>. It’s not so much about traffic but people simply tend to drive safer when there is no lights and roundabout make eventual collision less deadly(lower speeds and better angle).</a:t>
            </a:r>
          </a:p>
          <a:p>
            <a:r>
              <a:rPr lang="en-US" sz="3200" dirty="0"/>
              <a:t>8.) If city is grid based get rid of it by turning some lanes into buses, residents only or large </a:t>
            </a:r>
            <a:r>
              <a:rPr lang="en-US" sz="3200" dirty="0" err="1"/>
              <a:t>walkpaths</a:t>
            </a:r>
            <a:r>
              <a:rPr lang="en-US" sz="3200" dirty="0"/>
              <a:t>. And making many of them death end/</a:t>
            </a:r>
            <a:r>
              <a:rPr lang="en-US" sz="3200" dirty="0" err="1"/>
              <a:t>cul</a:t>
            </a:r>
            <a:r>
              <a:rPr lang="en-US" sz="3200" dirty="0"/>
              <a:t> de sac.</a:t>
            </a:r>
          </a:p>
          <a:p>
            <a:r>
              <a:rPr lang="en-US" sz="3200" dirty="0"/>
              <a:t>If </a:t>
            </a:r>
            <a:r>
              <a:rPr lang="en-US" sz="3200" dirty="0" err="1"/>
              <a:t>geting</a:t>
            </a:r>
            <a:r>
              <a:rPr lang="en-US" sz="3200" dirty="0"/>
              <a:t> rid of grid is not a option. At least turn it into </a:t>
            </a:r>
            <a:r>
              <a:rPr lang="en-US" sz="3200" dirty="0" err="1"/>
              <a:t>roadabout</a:t>
            </a:r>
            <a:r>
              <a:rPr lang="en-US" sz="3200" dirty="0"/>
              <a:t> like system by making streets one way.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81000" y="533400"/>
            <a:ext cx="8382000" cy="5791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152400"/>
            <a:ext cx="8839200" cy="6553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304800"/>
            <a:ext cx="8839200" cy="6400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 y="152400"/>
            <a:ext cx="8839200" cy="6477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209800"/>
            <a:ext cx="5334000" cy="1754326"/>
          </a:xfrm>
          <a:prstGeom prst="rect">
            <a:avLst/>
          </a:prstGeom>
          <a:noFill/>
        </p:spPr>
        <p:txBody>
          <a:bodyPr wrap="squar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CAUSE DUE TO </a:t>
            </a: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TRAFFIC</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8305800" cy="6247864"/>
          </a:xfrm>
          <a:prstGeom prst="rect">
            <a:avLst/>
          </a:prstGeom>
        </p:spPr>
        <p:txBody>
          <a:bodyPr wrap="square">
            <a:spAutoFit/>
          </a:bodyPr>
          <a:lstStyle/>
          <a:p>
            <a:r>
              <a:rPr lang="en-US" sz="4000" dirty="0"/>
              <a:t>Cities like </a:t>
            </a:r>
            <a:r>
              <a:rPr lang="en-US" sz="4000" dirty="0" smtClean="0"/>
              <a:t>India , New </a:t>
            </a:r>
            <a:r>
              <a:rPr lang="en-US" sz="4000" dirty="0"/>
              <a:t>York, London, and Paris have all had to deal with thousands of cars running through their streets each day. Traffic congestion is a big problem for everyone within the city. The main reasons why traffic congestion occurs are more cars, poor road management, and poor practices on behalf of employers.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1"/>
            <a:ext cx="8991600" cy="5078313"/>
          </a:xfrm>
          <a:prstGeom prst="rect">
            <a:avLst/>
          </a:prstGeom>
        </p:spPr>
        <p:txBody>
          <a:bodyPr wrap="square">
            <a:spAutoFit/>
          </a:bodyPr>
          <a:lstStyle/>
          <a:p>
            <a:r>
              <a:rPr lang="en-US" sz="3600" dirty="0"/>
              <a:t>One of the main reasons why there’s more congestion is due to more cars on the road. The adult population is increasing and therefore more people want their own personal transport to get around with. As the number of cars increase the chance of congestion also increases. It’s why in smaller towns and villages congestion is almost unheard of.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305800" cy="6186309"/>
          </a:xfrm>
          <a:prstGeom prst="rect">
            <a:avLst/>
          </a:prstGeom>
        </p:spPr>
        <p:txBody>
          <a:bodyPr wrap="square">
            <a:spAutoFit/>
          </a:bodyPr>
          <a:lstStyle/>
          <a:p>
            <a:r>
              <a:rPr lang="en-US" sz="3600" dirty="0"/>
              <a:t>This is coupled with a lack of proper infrastructure. Councils and national governments fail to act on the looming threat of heavy congestion until it happens. The city doesn’t expand along with an increasingly car reliant population. A single street with a lane on each side before might not suffice in ten years after the population has increased. Authorities often fail to convert this into a dual carriageway.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108</TotalTime>
  <Words>846</Words>
  <Application>Microsoft Office PowerPoint</Application>
  <PresentationFormat>On-screen Show (4:3)</PresentationFormat>
  <Paragraphs>23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11</cp:revision>
  <dcterms:created xsi:type="dcterms:W3CDTF">2019-02-24T03:02:58Z</dcterms:created>
  <dcterms:modified xsi:type="dcterms:W3CDTF">2019-02-24T04:51:44Z</dcterms:modified>
</cp:coreProperties>
</file>