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GFS with Exactly-Once Semantic Append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rPr lang="en-US">
                <a:solidFill>
                  <a:srgbClr val="888888"/>
                </a:solidFill>
              </a:rPr>
              <a:t>Harsh Gupta - 2022101067, Ishan Gupta - 2022111007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rPr lang="en-US">
                <a:solidFill>
                  <a:srgbClr val="888888"/>
                </a:solidFill>
              </a:rPr>
              <a:t>Institute: International Institute of Information Technology, Hyderabad, India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Exactly-once semantics achieved through versioning, 2PC, and retry idempotency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Scalable and fault-tolerant design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Robust failure handling ensures system reliability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Extensible for future enhancements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Acknowledgments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to: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[Mentors, Professors, Resources]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Info: [Email or LinkedIn if necessary]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Overview: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Designing a distributed file system inspired by Google File System (GFS)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Focus on exactly-once semantics for append operations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Ensures scalability, high availability, and fault tolerance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Exactly-Once Append Semantics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Scalable and Fault-Tolerant Design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Design Overview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Layers: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Master Server Layer: Global metadata management, operation coordination, atomicity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Chunkserver Layer: Stores data chunks with replication for reliability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Client Layer: User interface for file operations (CREATE, READ, APPEND, DELETE)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Responsibilities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Server: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Manages metadata, coordinates operations using 2PC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Ensures atomicity, handles chunk operations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Chunkserver: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Performs disk operations, stores data, manages logs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Maintains replica consistency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Client: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CLI interface for interacting with the system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Coordinates operations with master server and chunkservers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Protocol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Protocols Used: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HTTPS for inter-component communication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to Master: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Requests for file operations (CREATE, READ, DELETE, APPEND)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to Chunkserver: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Coordination for chunk operations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to Chunkserver: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retrieval for READ operations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Exactly-Once Semantic Append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Retries During Failures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Partial Appends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Solutions: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Versioning for idempotency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Two-Phase Commit (2PC) for atomicity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Replica synchronization for consistency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Principles: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Versioning for chunk updates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- 2PC for coordination across chunkservers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Transaction IDs for client retries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Two-Phase Commit (2PC) Workflow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Client Request: Initiates append operation via master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Master Coordination: Identifies chunkservers and locks resources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Prepare Phase: Chunkservers validate and lock resources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Commit Phase: Master finalizes the operation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Failure Handling: Master aborts or retries operations as needed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Client Notification: Master informs the client of the operation's result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Robustness in Failure Scenarios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Failures and Solutions: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Network Partition: Master waits for acknowledgments or aborts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Chunkserver Crash: Operation can be completed using remaining replicas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Master Server Crash: Chunkservers resynchronize on recovery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Duplicate Client Requests: Handled via transaction IDs and versioning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Atomicity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Consistency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Idempotency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Arbitrary Write Operations: Extend support for general write operations with consistency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Dynamic Scaling: Automate chunkserver addition and data rebalancing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Load Balancing: Prevent hotspots by distributing file chunks more evenly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