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4" r:id="rId6"/>
    <p:sldId id="257" r:id="rId7"/>
    <p:sldId id="258" r:id="rId8"/>
    <p:sldId id="276" r:id="rId9"/>
    <p:sldId id="278" r:id="rId10"/>
    <p:sldId id="277" r:id="rId11"/>
    <p:sldId id="279" r:id="rId12"/>
    <p:sldId id="280" r:id="rId13"/>
    <p:sldId id="281" r:id="rId14"/>
    <p:sldId id="282" r:id="rId15"/>
    <p:sldId id="283"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A490A-9A8B-3B7B-B2D5-FFCBE5254A0D}" v="3" dt="2024-11-16T08:31:55.095"/>
    <p1510:client id="{5C38AC4A-03FA-4092-A436-16FD068903EC}" v="48" dt="2024-11-14T16:54:10.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C83A-4B1F-9285-4BEA3D518193}"/>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C83A-4B1F-9285-4BEA3D51819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Ishan</c:v>
                </c:pt>
                <c:pt idx="1">
                  <c:v>Rahul</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0-6E52-4D52-8395-A68715CCB190}"/>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4746-4144-939A-42708E1865DC}"/>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4746-4144-939A-42708E1865DC}"/>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Ishan</c:v>
                </c:pt>
                <c:pt idx="1">
                  <c:v>Rahul</c:v>
                </c:pt>
              </c:strCache>
            </c:strRef>
          </c:cat>
          <c:val>
            <c:numRef>
              <c:f>Sheet1!$B$2:$B$3</c:f>
              <c:numCache>
                <c:formatCode>General</c:formatCode>
                <c:ptCount val="2"/>
                <c:pt idx="0">
                  <c:v>35</c:v>
                </c:pt>
                <c:pt idx="1">
                  <c:v>65</c:v>
                </c:pt>
              </c:numCache>
            </c:numRef>
          </c:val>
          <c:extLst>
            <c:ext xmlns:c16="http://schemas.microsoft.com/office/drawing/2014/chart" uri="{C3380CC4-5D6E-409C-BE32-E72D297353CC}">
              <c16:uniqueId val="{00000004-4746-4144-939A-42708E1865DC}"/>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9D358-4EF4-4885-9BD5-A8107D2EA1CE}" type="doc">
      <dgm:prSet loTypeId="urn:microsoft.com/office/officeart/2018/2/layout/IconCircleList" loCatId="icon" qsTypeId="urn:microsoft.com/office/officeart/2005/8/quickstyle/simple1" qsCatId="simple" csTypeId="urn:microsoft.com/office/officeart/2005/8/colors/colorful2" csCatId="colorful" phldr="1"/>
      <dgm:spPr/>
      <dgm:t>
        <a:bodyPr/>
        <a:lstStyle/>
        <a:p>
          <a:endParaRPr lang="en-US"/>
        </a:p>
      </dgm:t>
    </dgm:pt>
    <dgm:pt modelId="{201EEE47-AE4E-4D42-B859-885AEA4839E1}">
      <dgm:prSet/>
      <dgm:spPr/>
      <dgm:t>
        <a:bodyPr/>
        <a:lstStyle/>
        <a:p>
          <a:pPr>
            <a:lnSpc>
              <a:spcPct val="100000"/>
            </a:lnSpc>
          </a:pPr>
          <a:r>
            <a:rPr lang="en-US"/>
            <a:t>This project explores the impact of noise on three foundational quantum algorithms: </a:t>
          </a:r>
          <a:r>
            <a:rPr lang="en-US" b="1"/>
            <a:t>Deutsch-Jozsa</a:t>
          </a:r>
          <a:r>
            <a:rPr lang="en-US"/>
            <a:t>, </a:t>
          </a:r>
          <a:r>
            <a:rPr lang="en-US" b="1"/>
            <a:t>Bernstein-Vazirani</a:t>
          </a:r>
          <a:r>
            <a:rPr lang="en-US"/>
            <a:t>, and </a:t>
          </a:r>
          <a:r>
            <a:rPr lang="en-US" b="1"/>
            <a:t>Simon's Algorithm</a:t>
          </a:r>
          <a:r>
            <a:rPr lang="en-US"/>
            <a:t>. These algorithms showcase quantum speedup, solving specific problems more efficiently than classical algorithms. However, quantum systems are inherently noisy, and this noise can significantly affect the algorithms' performance.</a:t>
          </a:r>
        </a:p>
      </dgm:t>
    </dgm:pt>
    <dgm:pt modelId="{79B05636-7323-4EA8-BFA3-4B7B6B91F8B5}" type="parTrans" cxnId="{ED893B7F-5BFF-414C-86DC-FCF68D4AE7B3}">
      <dgm:prSet/>
      <dgm:spPr/>
      <dgm:t>
        <a:bodyPr/>
        <a:lstStyle/>
        <a:p>
          <a:endParaRPr lang="en-US"/>
        </a:p>
      </dgm:t>
    </dgm:pt>
    <dgm:pt modelId="{2C8FC64C-70FF-4704-A477-B8F540CBA42C}" type="sibTrans" cxnId="{ED893B7F-5BFF-414C-86DC-FCF68D4AE7B3}">
      <dgm:prSet/>
      <dgm:spPr/>
      <dgm:t>
        <a:bodyPr/>
        <a:lstStyle/>
        <a:p>
          <a:pPr>
            <a:lnSpc>
              <a:spcPct val="100000"/>
            </a:lnSpc>
          </a:pPr>
          <a:endParaRPr lang="en-US"/>
        </a:p>
      </dgm:t>
    </dgm:pt>
    <dgm:pt modelId="{088FA791-BAEC-41A9-8B4E-C13ECF959471}">
      <dgm:prSet/>
      <dgm:spPr/>
      <dgm:t>
        <a:bodyPr/>
        <a:lstStyle/>
        <a:p>
          <a:pPr>
            <a:lnSpc>
              <a:spcPct val="100000"/>
            </a:lnSpc>
          </a:pPr>
          <a:r>
            <a:rPr lang="en-US" b="1"/>
            <a:t>Objective</a:t>
          </a:r>
          <a:r>
            <a:rPr lang="en-US"/>
            <a:t>: To analyze how different types of noise—</a:t>
          </a:r>
          <a:r>
            <a:rPr lang="en-US" b="1"/>
            <a:t>bit flip</a:t>
          </a:r>
          <a:r>
            <a:rPr lang="en-US"/>
            <a:t>, </a:t>
          </a:r>
          <a:r>
            <a:rPr lang="en-US" b="1"/>
            <a:t>phase flip</a:t>
          </a:r>
          <a:r>
            <a:rPr lang="en-US"/>
            <a:t>, and </a:t>
          </a:r>
          <a:r>
            <a:rPr lang="en-US" b="1"/>
            <a:t>depolarizing noise</a:t>
          </a:r>
          <a:r>
            <a:rPr lang="en-US"/>
            <a:t>—impact these quantum algorithms’ accuracy and assess their robustness under real-world conditions.</a:t>
          </a:r>
        </a:p>
      </dgm:t>
    </dgm:pt>
    <dgm:pt modelId="{EA28B851-AEBD-40DA-9512-6248C8BF44A6}" type="parTrans" cxnId="{D8540D9D-82BD-45B5-908C-6DE6980CCC29}">
      <dgm:prSet/>
      <dgm:spPr/>
      <dgm:t>
        <a:bodyPr/>
        <a:lstStyle/>
        <a:p>
          <a:endParaRPr lang="en-US"/>
        </a:p>
      </dgm:t>
    </dgm:pt>
    <dgm:pt modelId="{8FEBD438-1E34-4335-A96D-11E95C3815DD}" type="sibTrans" cxnId="{D8540D9D-82BD-45B5-908C-6DE6980CCC29}">
      <dgm:prSet/>
      <dgm:spPr/>
      <dgm:t>
        <a:bodyPr/>
        <a:lstStyle/>
        <a:p>
          <a:pPr>
            <a:lnSpc>
              <a:spcPct val="100000"/>
            </a:lnSpc>
          </a:pPr>
          <a:endParaRPr lang="en-US"/>
        </a:p>
      </dgm:t>
    </dgm:pt>
    <dgm:pt modelId="{F406170E-30E0-4E0E-833F-CCF849319690}">
      <dgm:prSet/>
      <dgm:spPr/>
      <dgm:t>
        <a:bodyPr/>
        <a:lstStyle/>
        <a:p>
          <a:pPr>
            <a:lnSpc>
              <a:spcPct val="100000"/>
            </a:lnSpc>
          </a:pPr>
          <a:r>
            <a:rPr lang="en-US" b="1"/>
            <a:t>Methodology</a:t>
          </a:r>
          <a:r>
            <a:rPr lang="en-US"/>
            <a:t>: Each algorithm was implemented in PennyLane and tested under various noise settings. For each algorithm, we compared the outputs from ideal (noiseless) conditions to results obtained with different types and levels of noise.</a:t>
          </a:r>
        </a:p>
      </dgm:t>
    </dgm:pt>
    <dgm:pt modelId="{14AA18BE-BB22-4141-B77B-D7D38421D6D2}" type="parTrans" cxnId="{6F296043-BBFA-4A46-AEEF-12FF99653C52}">
      <dgm:prSet/>
      <dgm:spPr/>
      <dgm:t>
        <a:bodyPr/>
        <a:lstStyle/>
        <a:p>
          <a:endParaRPr lang="en-US"/>
        </a:p>
      </dgm:t>
    </dgm:pt>
    <dgm:pt modelId="{14CD2E9B-2535-44F4-97CB-78F5EF4725FC}" type="sibTrans" cxnId="{6F296043-BBFA-4A46-AEEF-12FF99653C52}">
      <dgm:prSet/>
      <dgm:spPr/>
      <dgm:t>
        <a:bodyPr/>
        <a:lstStyle/>
        <a:p>
          <a:pPr>
            <a:lnSpc>
              <a:spcPct val="100000"/>
            </a:lnSpc>
          </a:pPr>
          <a:endParaRPr lang="en-US"/>
        </a:p>
      </dgm:t>
    </dgm:pt>
    <dgm:pt modelId="{3F096204-FFA9-4CFE-A44C-4938BCA81D8B}">
      <dgm:prSet/>
      <dgm:spPr/>
      <dgm:t>
        <a:bodyPr/>
        <a:lstStyle/>
        <a:p>
          <a:pPr>
            <a:lnSpc>
              <a:spcPct val="100000"/>
            </a:lnSpc>
          </a:pPr>
          <a:r>
            <a:rPr lang="en-IN"/>
            <a:t>The results highlight the importance of </a:t>
          </a:r>
          <a:r>
            <a:rPr lang="en-IN" b="1"/>
            <a:t>error correction and noise mitigation</a:t>
          </a:r>
          <a:r>
            <a:rPr lang="en-IN"/>
            <a:t> in quantum computing. Noise, especially depolarizing noise, significantly degrades the accuracy of quantum algorithms. For practical applications, robust error-handling techniques are essential to leverage the full potential of quantum speedup in real-world quantum systems.</a:t>
          </a:r>
          <a:endParaRPr lang="en-US"/>
        </a:p>
      </dgm:t>
    </dgm:pt>
    <dgm:pt modelId="{29B4499C-E7CD-499B-A433-B47CDD7F7550}" type="parTrans" cxnId="{72E0D710-FD85-4AFA-BD62-EF653196F671}">
      <dgm:prSet/>
      <dgm:spPr/>
      <dgm:t>
        <a:bodyPr/>
        <a:lstStyle/>
        <a:p>
          <a:endParaRPr lang="en-US"/>
        </a:p>
      </dgm:t>
    </dgm:pt>
    <dgm:pt modelId="{9AD71084-418F-4E8C-A233-A401723D6CEF}" type="sibTrans" cxnId="{72E0D710-FD85-4AFA-BD62-EF653196F671}">
      <dgm:prSet/>
      <dgm:spPr/>
      <dgm:t>
        <a:bodyPr/>
        <a:lstStyle/>
        <a:p>
          <a:endParaRPr lang="en-US"/>
        </a:p>
      </dgm:t>
    </dgm:pt>
    <dgm:pt modelId="{614A70CB-B811-4BD2-8A5A-8C9925E80460}" type="pres">
      <dgm:prSet presAssocID="{1F59D358-4EF4-4885-9BD5-A8107D2EA1CE}" presName="root" presStyleCnt="0">
        <dgm:presLayoutVars>
          <dgm:dir/>
          <dgm:resizeHandles val="exact"/>
        </dgm:presLayoutVars>
      </dgm:prSet>
      <dgm:spPr/>
    </dgm:pt>
    <dgm:pt modelId="{D5BAB011-669D-452C-A375-EEB46A0F214E}" type="pres">
      <dgm:prSet presAssocID="{1F59D358-4EF4-4885-9BD5-A8107D2EA1CE}" presName="container" presStyleCnt="0">
        <dgm:presLayoutVars>
          <dgm:dir/>
          <dgm:resizeHandles val="exact"/>
        </dgm:presLayoutVars>
      </dgm:prSet>
      <dgm:spPr/>
    </dgm:pt>
    <dgm:pt modelId="{CF3193FB-A880-4F0B-BEEC-A095B1854FC7}" type="pres">
      <dgm:prSet presAssocID="{201EEE47-AE4E-4D42-B859-885AEA4839E1}" presName="compNode" presStyleCnt="0"/>
      <dgm:spPr/>
    </dgm:pt>
    <dgm:pt modelId="{FC583CC6-727E-43B3-82CD-D8BC468CEF77}" type="pres">
      <dgm:prSet presAssocID="{201EEE47-AE4E-4D42-B859-885AEA4839E1}" presName="iconBgRect" presStyleLbl="bgShp" presStyleIdx="0" presStyleCnt="4"/>
      <dgm:spPr/>
    </dgm:pt>
    <dgm:pt modelId="{42CC8136-3458-4670-8106-EF1795BCAE08}" type="pres">
      <dgm:prSet presAssocID="{201EEE47-AE4E-4D42-B859-885AEA4839E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nut"/>
        </a:ext>
      </dgm:extLst>
    </dgm:pt>
    <dgm:pt modelId="{3FE8B9F6-E0A9-4A00-97D7-EF2C0D5B24EA}" type="pres">
      <dgm:prSet presAssocID="{201EEE47-AE4E-4D42-B859-885AEA4839E1}" presName="spaceRect" presStyleCnt="0"/>
      <dgm:spPr/>
    </dgm:pt>
    <dgm:pt modelId="{F78CC07E-E593-486A-A67B-31B74B9AD117}" type="pres">
      <dgm:prSet presAssocID="{201EEE47-AE4E-4D42-B859-885AEA4839E1}" presName="textRect" presStyleLbl="revTx" presStyleIdx="0" presStyleCnt="4">
        <dgm:presLayoutVars>
          <dgm:chMax val="1"/>
          <dgm:chPref val="1"/>
        </dgm:presLayoutVars>
      </dgm:prSet>
      <dgm:spPr/>
    </dgm:pt>
    <dgm:pt modelId="{D34871A4-587D-49BC-B19E-27B585E674D0}" type="pres">
      <dgm:prSet presAssocID="{2C8FC64C-70FF-4704-A477-B8F540CBA42C}" presName="sibTrans" presStyleLbl="sibTrans2D1" presStyleIdx="0" presStyleCnt="0"/>
      <dgm:spPr/>
    </dgm:pt>
    <dgm:pt modelId="{B956DCCA-133F-4194-AFFB-AFC4B6A90BD2}" type="pres">
      <dgm:prSet presAssocID="{088FA791-BAEC-41A9-8B4E-C13ECF959471}" presName="compNode" presStyleCnt="0"/>
      <dgm:spPr/>
    </dgm:pt>
    <dgm:pt modelId="{9EE643D9-A468-4B7D-A1B1-E2C38EE16F30}" type="pres">
      <dgm:prSet presAssocID="{088FA791-BAEC-41A9-8B4E-C13ECF959471}" presName="iconBgRect" presStyleLbl="bgShp" presStyleIdx="1" presStyleCnt="4"/>
      <dgm:spPr/>
    </dgm:pt>
    <dgm:pt modelId="{C4E85479-2FFC-4851-96C8-303A8E47C744}" type="pres">
      <dgm:prSet presAssocID="{088FA791-BAEC-41A9-8B4E-C13ECF9594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s"/>
        </a:ext>
      </dgm:extLst>
    </dgm:pt>
    <dgm:pt modelId="{0299B538-83EE-40E3-99DE-4BB9D17AD6E3}" type="pres">
      <dgm:prSet presAssocID="{088FA791-BAEC-41A9-8B4E-C13ECF959471}" presName="spaceRect" presStyleCnt="0"/>
      <dgm:spPr/>
    </dgm:pt>
    <dgm:pt modelId="{68E993DA-9F49-4456-A576-A4C8C7C6B3FD}" type="pres">
      <dgm:prSet presAssocID="{088FA791-BAEC-41A9-8B4E-C13ECF959471}" presName="textRect" presStyleLbl="revTx" presStyleIdx="1" presStyleCnt="4">
        <dgm:presLayoutVars>
          <dgm:chMax val="1"/>
          <dgm:chPref val="1"/>
        </dgm:presLayoutVars>
      </dgm:prSet>
      <dgm:spPr/>
    </dgm:pt>
    <dgm:pt modelId="{C131793F-6472-46AE-BDD9-28795E703835}" type="pres">
      <dgm:prSet presAssocID="{8FEBD438-1E34-4335-A96D-11E95C3815DD}" presName="sibTrans" presStyleLbl="sibTrans2D1" presStyleIdx="0" presStyleCnt="0"/>
      <dgm:spPr/>
    </dgm:pt>
    <dgm:pt modelId="{DAF6950F-0AEC-463A-8D9A-83A21AF1C639}" type="pres">
      <dgm:prSet presAssocID="{F406170E-30E0-4E0E-833F-CCF849319690}" presName="compNode" presStyleCnt="0"/>
      <dgm:spPr/>
    </dgm:pt>
    <dgm:pt modelId="{16CBD254-7950-44E5-90BA-B55FDFDB212E}" type="pres">
      <dgm:prSet presAssocID="{F406170E-30E0-4E0E-833F-CCF849319690}" presName="iconBgRect" presStyleLbl="bgShp" presStyleIdx="2" presStyleCnt="4"/>
      <dgm:spPr/>
    </dgm:pt>
    <dgm:pt modelId="{E0B7126D-37D8-41B5-8A43-CB4F57BCDE6B}" type="pres">
      <dgm:prSet presAssocID="{F406170E-30E0-4E0E-833F-CCF8493196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4CEEB299-D422-4847-9419-5776FBC951FC}" type="pres">
      <dgm:prSet presAssocID="{F406170E-30E0-4E0E-833F-CCF849319690}" presName="spaceRect" presStyleCnt="0"/>
      <dgm:spPr/>
    </dgm:pt>
    <dgm:pt modelId="{FD11C31B-EA12-4AA1-A235-CE117FD5AC51}" type="pres">
      <dgm:prSet presAssocID="{F406170E-30E0-4E0E-833F-CCF849319690}" presName="textRect" presStyleLbl="revTx" presStyleIdx="2" presStyleCnt="4">
        <dgm:presLayoutVars>
          <dgm:chMax val="1"/>
          <dgm:chPref val="1"/>
        </dgm:presLayoutVars>
      </dgm:prSet>
      <dgm:spPr/>
    </dgm:pt>
    <dgm:pt modelId="{8C99A67D-C5F6-446C-BEDD-786F89805ECE}" type="pres">
      <dgm:prSet presAssocID="{14CD2E9B-2535-44F4-97CB-78F5EF4725FC}" presName="sibTrans" presStyleLbl="sibTrans2D1" presStyleIdx="0" presStyleCnt="0"/>
      <dgm:spPr/>
    </dgm:pt>
    <dgm:pt modelId="{1AED350D-2FC0-48B4-A777-2A64B24C47D8}" type="pres">
      <dgm:prSet presAssocID="{3F096204-FFA9-4CFE-A44C-4938BCA81D8B}" presName="compNode" presStyleCnt="0"/>
      <dgm:spPr/>
    </dgm:pt>
    <dgm:pt modelId="{9D82E888-E50C-4858-B3E0-3B01AD85299D}" type="pres">
      <dgm:prSet presAssocID="{3F096204-FFA9-4CFE-A44C-4938BCA81D8B}" presName="iconBgRect" presStyleLbl="bgShp" presStyleIdx="3" presStyleCnt="4"/>
      <dgm:spPr/>
    </dgm:pt>
    <dgm:pt modelId="{AA1CFEC0-06DB-4DEF-809A-5C04CBE9A4BA}" type="pres">
      <dgm:prSet presAssocID="{3F096204-FFA9-4CFE-A44C-4938BCA81D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sconnected"/>
        </a:ext>
      </dgm:extLst>
    </dgm:pt>
    <dgm:pt modelId="{04E29811-B7C0-4C0E-8DB2-CB477ECA1A29}" type="pres">
      <dgm:prSet presAssocID="{3F096204-FFA9-4CFE-A44C-4938BCA81D8B}" presName="spaceRect" presStyleCnt="0"/>
      <dgm:spPr/>
    </dgm:pt>
    <dgm:pt modelId="{978776DE-0902-4CB1-AA14-967859B89D5C}" type="pres">
      <dgm:prSet presAssocID="{3F096204-FFA9-4CFE-A44C-4938BCA81D8B}" presName="textRect" presStyleLbl="revTx" presStyleIdx="3" presStyleCnt="4">
        <dgm:presLayoutVars>
          <dgm:chMax val="1"/>
          <dgm:chPref val="1"/>
        </dgm:presLayoutVars>
      </dgm:prSet>
      <dgm:spPr/>
    </dgm:pt>
  </dgm:ptLst>
  <dgm:cxnLst>
    <dgm:cxn modelId="{72E0D710-FD85-4AFA-BD62-EF653196F671}" srcId="{1F59D358-4EF4-4885-9BD5-A8107D2EA1CE}" destId="{3F096204-FFA9-4CFE-A44C-4938BCA81D8B}" srcOrd="3" destOrd="0" parTransId="{29B4499C-E7CD-499B-A433-B47CDD7F7550}" sibTransId="{9AD71084-418F-4E8C-A233-A401723D6CEF}"/>
    <dgm:cxn modelId="{58B34A2D-1834-4B8E-969C-18E0A4B90736}" type="presOf" srcId="{1F59D358-4EF4-4885-9BD5-A8107D2EA1CE}" destId="{614A70CB-B811-4BD2-8A5A-8C9925E80460}" srcOrd="0" destOrd="0" presId="urn:microsoft.com/office/officeart/2018/2/layout/IconCircleList"/>
    <dgm:cxn modelId="{6F296043-BBFA-4A46-AEEF-12FF99653C52}" srcId="{1F59D358-4EF4-4885-9BD5-A8107D2EA1CE}" destId="{F406170E-30E0-4E0E-833F-CCF849319690}" srcOrd="2" destOrd="0" parTransId="{14AA18BE-BB22-4141-B77B-D7D38421D6D2}" sibTransId="{14CD2E9B-2535-44F4-97CB-78F5EF4725FC}"/>
    <dgm:cxn modelId="{0767B249-E1DC-42A8-A851-01DB0A5365D3}" type="presOf" srcId="{3F096204-FFA9-4CFE-A44C-4938BCA81D8B}" destId="{978776DE-0902-4CB1-AA14-967859B89D5C}" srcOrd="0" destOrd="0" presId="urn:microsoft.com/office/officeart/2018/2/layout/IconCircleList"/>
    <dgm:cxn modelId="{1056A450-8536-43A9-BCEA-480B234A930A}" type="presOf" srcId="{088FA791-BAEC-41A9-8B4E-C13ECF959471}" destId="{68E993DA-9F49-4456-A576-A4C8C7C6B3FD}" srcOrd="0" destOrd="0" presId="urn:microsoft.com/office/officeart/2018/2/layout/IconCircleList"/>
    <dgm:cxn modelId="{EEC89B77-C278-4787-AA87-E72DE964CE9E}" type="presOf" srcId="{2C8FC64C-70FF-4704-A477-B8F540CBA42C}" destId="{D34871A4-587D-49BC-B19E-27B585E674D0}" srcOrd="0" destOrd="0" presId="urn:microsoft.com/office/officeart/2018/2/layout/IconCircleList"/>
    <dgm:cxn modelId="{ED893B7F-5BFF-414C-86DC-FCF68D4AE7B3}" srcId="{1F59D358-4EF4-4885-9BD5-A8107D2EA1CE}" destId="{201EEE47-AE4E-4D42-B859-885AEA4839E1}" srcOrd="0" destOrd="0" parTransId="{79B05636-7323-4EA8-BFA3-4B7B6B91F8B5}" sibTransId="{2C8FC64C-70FF-4704-A477-B8F540CBA42C}"/>
    <dgm:cxn modelId="{59DF6190-273C-4EB4-A630-9AD3E2A1B51D}" type="presOf" srcId="{14CD2E9B-2535-44F4-97CB-78F5EF4725FC}" destId="{8C99A67D-C5F6-446C-BEDD-786F89805ECE}" srcOrd="0" destOrd="0" presId="urn:microsoft.com/office/officeart/2018/2/layout/IconCircleList"/>
    <dgm:cxn modelId="{A1B3DC99-AC7B-4ED1-83BB-DA783BBE7925}" type="presOf" srcId="{F406170E-30E0-4E0E-833F-CCF849319690}" destId="{FD11C31B-EA12-4AA1-A235-CE117FD5AC51}" srcOrd="0" destOrd="0" presId="urn:microsoft.com/office/officeart/2018/2/layout/IconCircleList"/>
    <dgm:cxn modelId="{D8540D9D-82BD-45B5-908C-6DE6980CCC29}" srcId="{1F59D358-4EF4-4885-9BD5-A8107D2EA1CE}" destId="{088FA791-BAEC-41A9-8B4E-C13ECF959471}" srcOrd="1" destOrd="0" parTransId="{EA28B851-AEBD-40DA-9512-6248C8BF44A6}" sibTransId="{8FEBD438-1E34-4335-A96D-11E95C3815DD}"/>
    <dgm:cxn modelId="{F2B75CAA-E8B2-4EBD-9A52-5607E5060E58}" type="presOf" srcId="{201EEE47-AE4E-4D42-B859-885AEA4839E1}" destId="{F78CC07E-E593-486A-A67B-31B74B9AD117}" srcOrd="0" destOrd="0" presId="urn:microsoft.com/office/officeart/2018/2/layout/IconCircleList"/>
    <dgm:cxn modelId="{036E3AC5-8FB5-40BC-BA51-7ADB2BCE6E08}" type="presOf" srcId="{8FEBD438-1E34-4335-A96D-11E95C3815DD}" destId="{C131793F-6472-46AE-BDD9-28795E703835}" srcOrd="0" destOrd="0" presId="urn:microsoft.com/office/officeart/2018/2/layout/IconCircleList"/>
    <dgm:cxn modelId="{0BB1D4D6-4126-4EA6-AAAF-70861AE86161}" type="presParOf" srcId="{614A70CB-B811-4BD2-8A5A-8C9925E80460}" destId="{D5BAB011-669D-452C-A375-EEB46A0F214E}" srcOrd="0" destOrd="0" presId="urn:microsoft.com/office/officeart/2018/2/layout/IconCircleList"/>
    <dgm:cxn modelId="{5F28CA32-20D4-42D5-A743-E80849A8DEAF}" type="presParOf" srcId="{D5BAB011-669D-452C-A375-EEB46A0F214E}" destId="{CF3193FB-A880-4F0B-BEEC-A095B1854FC7}" srcOrd="0" destOrd="0" presId="urn:microsoft.com/office/officeart/2018/2/layout/IconCircleList"/>
    <dgm:cxn modelId="{67D4C099-89DC-4AAB-BD60-C9F59E3B484B}" type="presParOf" srcId="{CF3193FB-A880-4F0B-BEEC-A095B1854FC7}" destId="{FC583CC6-727E-43B3-82CD-D8BC468CEF77}" srcOrd="0" destOrd="0" presId="urn:microsoft.com/office/officeart/2018/2/layout/IconCircleList"/>
    <dgm:cxn modelId="{70E4F2F1-A141-4D06-A956-62F3D3F1E714}" type="presParOf" srcId="{CF3193FB-A880-4F0B-BEEC-A095B1854FC7}" destId="{42CC8136-3458-4670-8106-EF1795BCAE08}" srcOrd="1" destOrd="0" presId="urn:microsoft.com/office/officeart/2018/2/layout/IconCircleList"/>
    <dgm:cxn modelId="{2C7561EC-6B25-4698-BB84-FBFF325E63CA}" type="presParOf" srcId="{CF3193FB-A880-4F0B-BEEC-A095B1854FC7}" destId="{3FE8B9F6-E0A9-4A00-97D7-EF2C0D5B24EA}" srcOrd="2" destOrd="0" presId="urn:microsoft.com/office/officeart/2018/2/layout/IconCircleList"/>
    <dgm:cxn modelId="{02E0ED81-EBF7-4356-9DB7-369EC150F585}" type="presParOf" srcId="{CF3193FB-A880-4F0B-BEEC-A095B1854FC7}" destId="{F78CC07E-E593-486A-A67B-31B74B9AD117}" srcOrd="3" destOrd="0" presId="urn:microsoft.com/office/officeart/2018/2/layout/IconCircleList"/>
    <dgm:cxn modelId="{E5F3B883-6990-419D-8324-50CF7F853572}" type="presParOf" srcId="{D5BAB011-669D-452C-A375-EEB46A0F214E}" destId="{D34871A4-587D-49BC-B19E-27B585E674D0}" srcOrd="1" destOrd="0" presId="urn:microsoft.com/office/officeart/2018/2/layout/IconCircleList"/>
    <dgm:cxn modelId="{CD121557-D332-444E-A12B-2BC9070F75BE}" type="presParOf" srcId="{D5BAB011-669D-452C-A375-EEB46A0F214E}" destId="{B956DCCA-133F-4194-AFFB-AFC4B6A90BD2}" srcOrd="2" destOrd="0" presId="urn:microsoft.com/office/officeart/2018/2/layout/IconCircleList"/>
    <dgm:cxn modelId="{C10A9853-F489-48E3-B9DC-D76D1573335B}" type="presParOf" srcId="{B956DCCA-133F-4194-AFFB-AFC4B6A90BD2}" destId="{9EE643D9-A468-4B7D-A1B1-E2C38EE16F30}" srcOrd="0" destOrd="0" presId="urn:microsoft.com/office/officeart/2018/2/layout/IconCircleList"/>
    <dgm:cxn modelId="{09E37DD9-621B-4ABE-B1F1-2F3CEAAD202F}" type="presParOf" srcId="{B956DCCA-133F-4194-AFFB-AFC4B6A90BD2}" destId="{C4E85479-2FFC-4851-96C8-303A8E47C744}" srcOrd="1" destOrd="0" presId="urn:microsoft.com/office/officeart/2018/2/layout/IconCircleList"/>
    <dgm:cxn modelId="{1F79EBB4-F08D-433A-BFDD-7FDC83404241}" type="presParOf" srcId="{B956DCCA-133F-4194-AFFB-AFC4B6A90BD2}" destId="{0299B538-83EE-40E3-99DE-4BB9D17AD6E3}" srcOrd="2" destOrd="0" presId="urn:microsoft.com/office/officeart/2018/2/layout/IconCircleList"/>
    <dgm:cxn modelId="{6141C362-928E-4AFC-8C3A-5EB1DD91DB4B}" type="presParOf" srcId="{B956DCCA-133F-4194-AFFB-AFC4B6A90BD2}" destId="{68E993DA-9F49-4456-A576-A4C8C7C6B3FD}" srcOrd="3" destOrd="0" presId="urn:microsoft.com/office/officeart/2018/2/layout/IconCircleList"/>
    <dgm:cxn modelId="{4096226C-FE9B-480B-A545-D27AB15D401B}" type="presParOf" srcId="{D5BAB011-669D-452C-A375-EEB46A0F214E}" destId="{C131793F-6472-46AE-BDD9-28795E703835}" srcOrd="3" destOrd="0" presId="urn:microsoft.com/office/officeart/2018/2/layout/IconCircleList"/>
    <dgm:cxn modelId="{B35273EC-78DB-45E9-9ECE-D7E358957837}" type="presParOf" srcId="{D5BAB011-669D-452C-A375-EEB46A0F214E}" destId="{DAF6950F-0AEC-463A-8D9A-83A21AF1C639}" srcOrd="4" destOrd="0" presId="urn:microsoft.com/office/officeart/2018/2/layout/IconCircleList"/>
    <dgm:cxn modelId="{BA8657C4-601D-4B5E-8324-564C3BCE542D}" type="presParOf" srcId="{DAF6950F-0AEC-463A-8D9A-83A21AF1C639}" destId="{16CBD254-7950-44E5-90BA-B55FDFDB212E}" srcOrd="0" destOrd="0" presId="urn:microsoft.com/office/officeart/2018/2/layout/IconCircleList"/>
    <dgm:cxn modelId="{F8B51989-25A5-4E65-B9AE-8624245C8645}" type="presParOf" srcId="{DAF6950F-0AEC-463A-8D9A-83A21AF1C639}" destId="{E0B7126D-37D8-41B5-8A43-CB4F57BCDE6B}" srcOrd="1" destOrd="0" presId="urn:microsoft.com/office/officeart/2018/2/layout/IconCircleList"/>
    <dgm:cxn modelId="{2CF68EFF-A0EA-4690-9B4C-A8A23BF3FF23}" type="presParOf" srcId="{DAF6950F-0AEC-463A-8D9A-83A21AF1C639}" destId="{4CEEB299-D422-4847-9419-5776FBC951FC}" srcOrd="2" destOrd="0" presId="urn:microsoft.com/office/officeart/2018/2/layout/IconCircleList"/>
    <dgm:cxn modelId="{0F87FEB9-3280-4466-BD83-B307A27F6395}" type="presParOf" srcId="{DAF6950F-0AEC-463A-8D9A-83A21AF1C639}" destId="{FD11C31B-EA12-4AA1-A235-CE117FD5AC51}" srcOrd="3" destOrd="0" presId="urn:microsoft.com/office/officeart/2018/2/layout/IconCircleList"/>
    <dgm:cxn modelId="{361C6522-E3B8-4CC5-92C5-454805DDE8A6}" type="presParOf" srcId="{D5BAB011-669D-452C-A375-EEB46A0F214E}" destId="{8C99A67D-C5F6-446C-BEDD-786F89805ECE}" srcOrd="5" destOrd="0" presId="urn:microsoft.com/office/officeart/2018/2/layout/IconCircleList"/>
    <dgm:cxn modelId="{DC0A3A1D-5DCC-4191-8971-E6395B2E1B93}" type="presParOf" srcId="{D5BAB011-669D-452C-A375-EEB46A0F214E}" destId="{1AED350D-2FC0-48B4-A777-2A64B24C47D8}" srcOrd="6" destOrd="0" presId="urn:microsoft.com/office/officeart/2018/2/layout/IconCircleList"/>
    <dgm:cxn modelId="{8E131611-AAAA-4A08-AD85-99E7E09F7B1A}" type="presParOf" srcId="{1AED350D-2FC0-48B4-A777-2A64B24C47D8}" destId="{9D82E888-E50C-4858-B3E0-3B01AD85299D}" srcOrd="0" destOrd="0" presId="urn:microsoft.com/office/officeart/2018/2/layout/IconCircleList"/>
    <dgm:cxn modelId="{2DE18FE8-BAF2-45D0-9493-6FDD84A8FFA6}" type="presParOf" srcId="{1AED350D-2FC0-48B4-A777-2A64B24C47D8}" destId="{AA1CFEC0-06DB-4DEF-809A-5C04CBE9A4BA}" srcOrd="1" destOrd="0" presId="urn:microsoft.com/office/officeart/2018/2/layout/IconCircleList"/>
    <dgm:cxn modelId="{764F8FF7-3FE1-4F9D-8BC0-4B635A806469}" type="presParOf" srcId="{1AED350D-2FC0-48B4-A777-2A64B24C47D8}" destId="{04E29811-B7C0-4C0E-8DB2-CB477ECA1A29}" srcOrd="2" destOrd="0" presId="urn:microsoft.com/office/officeart/2018/2/layout/IconCircleList"/>
    <dgm:cxn modelId="{22DA5BF7-D228-40FE-B395-EC95CA45B620}" type="presParOf" srcId="{1AED350D-2FC0-48B4-A777-2A64B24C47D8}" destId="{978776DE-0902-4CB1-AA14-967859B89D5C}"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B1AB54-8416-49DE-94BF-3F2C75568183}"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44AAC27-7357-4310-A39D-BD182139F76A}">
      <dgm:prSet/>
      <dgm:spPr/>
      <dgm:t>
        <a:bodyPr/>
        <a:lstStyle/>
        <a:p>
          <a:r>
            <a:rPr lang="en-US" b="1" i="0" baseline="0"/>
            <a:t>Expected Output and Analysis</a:t>
          </a:r>
          <a:endParaRPr lang="en-US"/>
        </a:p>
      </dgm:t>
    </dgm:pt>
    <dgm:pt modelId="{DC52C716-3746-40E6-B631-00EB697F9B5A}" type="parTrans" cxnId="{C26A0CA3-76DC-452C-870E-01F26F4030D6}">
      <dgm:prSet/>
      <dgm:spPr/>
      <dgm:t>
        <a:bodyPr/>
        <a:lstStyle/>
        <a:p>
          <a:endParaRPr lang="en-US"/>
        </a:p>
      </dgm:t>
    </dgm:pt>
    <dgm:pt modelId="{1C6FC914-FE1F-46A0-8F40-9C4D366ED53F}" type="sibTrans" cxnId="{C26A0CA3-76DC-452C-870E-01F26F4030D6}">
      <dgm:prSet/>
      <dgm:spPr/>
      <dgm:t>
        <a:bodyPr/>
        <a:lstStyle/>
        <a:p>
          <a:endParaRPr lang="en-US"/>
        </a:p>
      </dgm:t>
    </dgm:pt>
    <dgm:pt modelId="{D4369C08-C13A-477B-80C1-7DF04E35A3FA}">
      <dgm:prSet/>
      <dgm:spPr/>
      <dgm:t>
        <a:bodyPr/>
        <a:lstStyle/>
        <a:p>
          <a:r>
            <a:rPr lang="en-US" b="1" i="0" baseline="0"/>
            <a:t>No Noise</a:t>
          </a:r>
          <a:r>
            <a:rPr lang="en-US" b="0" i="0" baseline="0"/>
            <a:t>:</a:t>
          </a:r>
          <a:endParaRPr lang="en-US"/>
        </a:p>
      </dgm:t>
    </dgm:pt>
    <dgm:pt modelId="{19D2CEC5-4474-4371-BBB9-279504F582D2}" type="parTrans" cxnId="{30079751-D6EB-4378-8850-2BBD66265E0B}">
      <dgm:prSet/>
      <dgm:spPr/>
      <dgm:t>
        <a:bodyPr/>
        <a:lstStyle/>
        <a:p>
          <a:endParaRPr lang="en-US"/>
        </a:p>
      </dgm:t>
    </dgm:pt>
    <dgm:pt modelId="{99426006-4692-41E0-8D9F-64B8F04EB4E0}" type="sibTrans" cxnId="{30079751-D6EB-4378-8850-2BBD66265E0B}">
      <dgm:prSet/>
      <dgm:spPr/>
      <dgm:t>
        <a:bodyPr/>
        <a:lstStyle/>
        <a:p>
          <a:endParaRPr lang="en-US"/>
        </a:p>
      </dgm:t>
    </dgm:pt>
    <dgm:pt modelId="{90618292-DE0C-4FCF-B2C1-0F6AA5267FFB}">
      <dgm:prSet/>
      <dgm:spPr/>
      <dgm:t>
        <a:bodyPr/>
        <a:lstStyle/>
        <a:p>
          <a:r>
            <a:rPr lang="en-US" b="0" i="0" baseline="0"/>
            <a:t>Ideal output peaks at all-zero state (e.g., [1. 0. 0. 0...]) for constant; shows the distribution for balanced.</a:t>
          </a:r>
          <a:endParaRPr lang="en-US"/>
        </a:p>
      </dgm:t>
    </dgm:pt>
    <dgm:pt modelId="{D4D1FBF0-C51A-4F11-942A-07628B947305}" type="parTrans" cxnId="{6F4B8F9A-E2AD-4246-84AD-488AB86995F0}">
      <dgm:prSet/>
      <dgm:spPr/>
      <dgm:t>
        <a:bodyPr/>
        <a:lstStyle/>
        <a:p>
          <a:endParaRPr lang="en-US"/>
        </a:p>
      </dgm:t>
    </dgm:pt>
    <dgm:pt modelId="{2D2B02CF-3260-4263-9D19-8D393BEA0648}" type="sibTrans" cxnId="{6F4B8F9A-E2AD-4246-84AD-488AB86995F0}">
      <dgm:prSet/>
      <dgm:spPr/>
      <dgm:t>
        <a:bodyPr/>
        <a:lstStyle/>
        <a:p>
          <a:endParaRPr lang="en-US"/>
        </a:p>
      </dgm:t>
    </dgm:pt>
    <dgm:pt modelId="{888237E9-F836-413D-8A0A-312A5510D271}">
      <dgm:prSet/>
      <dgm:spPr/>
      <dgm:t>
        <a:bodyPr/>
        <a:lstStyle/>
        <a:p>
          <a:r>
            <a:rPr lang="en-US" b="1" i="0" baseline="0"/>
            <a:t>Bit Flip Noise</a:t>
          </a:r>
          <a:r>
            <a:rPr lang="en-US" b="0" i="0" baseline="0"/>
            <a:t>:</a:t>
          </a:r>
          <a:endParaRPr lang="en-US"/>
        </a:p>
      </dgm:t>
    </dgm:pt>
    <dgm:pt modelId="{8E21BD2D-ECA9-43ED-A6FF-D3C3FD00B3F7}" type="parTrans" cxnId="{C8033A6E-1BEB-49ED-B9A6-84FEC3B169FC}">
      <dgm:prSet/>
      <dgm:spPr/>
      <dgm:t>
        <a:bodyPr/>
        <a:lstStyle/>
        <a:p>
          <a:endParaRPr lang="en-US"/>
        </a:p>
      </dgm:t>
    </dgm:pt>
    <dgm:pt modelId="{71B90A89-CE63-4044-9C03-02203C500716}" type="sibTrans" cxnId="{C8033A6E-1BEB-49ED-B9A6-84FEC3B169FC}">
      <dgm:prSet/>
      <dgm:spPr/>
      <dgm:t>
        <a:bodyPr/>
        <a:lstStyle/>
        <a:p>
          <a:endParaRPr lang="en-US"/>
        </a:p>
      </dgm:t>
    </dgm:pt>
    <dgm:pt modelId="{1D49AD69-399E-4439-8D48-20D2D0002DD2}">
      <dgm:prSet/>
      <dgm:spPr/>
      <dgm:t>
        <a:bodyPr/>
        <a:lstStyle/>
        <a:p>
          <a:r>
            <a:rPr lang="en-US" b="0" i="0" baseline="0"/>
            <a:t>Randomly flips qubits, spreading probability across states.</a:t>
          </a:r>
          <a:endParaRPr lang="en-US"/>
        </a:p>
      </dgm:t>
    </dgm:pt>
    <dgm:pt modelId="{0FF1EE64-2F81-4CD5-A2C8-45B5FBF52A1B}" type="parTrans" cxnId="{C90E7B7F-4E82-40BB-9B83-834B96FD094A}">
      <dgm:prSet/>
      <dgm:spPr/>
      <dgm:t>
        <a:bodyPr/>
        <a:lstStyle/>
        <a:p>
          <a:endParaRPr lang="en-US"/>
        </a:p>
      </dgm:t>
    </dgm:pt>
    <dgm:pt modelId="{987C62C1-C38B-4E66-B3DB-B66F89EE16F2}" type="sibTrans" cxnId="{C90E7B7F-4E82-40BB-9B83-834B96FD094A}">
      <dgm:prSet/>
      <dgm:spPr/>
      <dgm:t>
        <a:bodyPr/>
        <a:lstStyle/>
        <a:p>
          <a:endParaRPr lang="en-US"/>
        </a:p>
      </dgm:t>
    </dgm:pt>
    <dgm:pt modelId="{165C144D-7B8C-4501-B95E-CB710D7B110E}">
      <dgm:prSet/>
      <dgm:spPr/>
      <dgm:t>
        <a:bodyPr/>
        <a:lstStyle/>
        <a:p>
          <a:r>
            <a:rPr lang="en-US" b="0" i="0" baseline="0"/>
            <a:t>Reduces the likelihood of measuring the correct answer.</a:t>
          </a:r>
          <a:endParaRPr lang="en-US"/>
        </a:p>
      </dgm:t>
    </dgm:pt>
    <dgm:pt modelId="{2944A4C2-EFDA-4333-9C22-4C70AA47C25D}" type="parTrans" cxnId="{916E49D5-6D3D-4A2F-A9AF-1F3D9D4687D3}">
      <dgm:prSet/>
      <dgm:spPr/>
      <dgm:t>
        <a:bodyPr/>
        <a:lstStyle/>
        <a:p>
          <a:endParaRPr lang="en-US"/>
        </a:p>
      </dgm:t>
    </dgm:pt>
    <dgm:pt modelId="{E02B92E9-51F6-4FE3-BB9E-54770DA425FC}" type="sibTrans" cxnId="{916E49D5-6D3D-4A2F-A9AF-1F3D9D4687D3}">
      <dgm:prSet/>
      <dgm:spPr/>
      <dgm:t>
        <a:bodyPr/>
        <a:lstStyle/>
        <a:p>
          <a:endParaRPr lang="en-US"/>
        </a:p>
      </dgm:t>
    </dgm:pt>
    <dgm:pt modelId="{D4A627ED-3DCB-4FF7-A1D8-7BA562771581}">
      <dgm:prSet/>
      <dgm:spPr/>
      <dgm:t>
        <a:bodyPr/>
        <a:lstStyle/>
        <a:p>
          <a:r>
            <a:rPr lang="en-US" b="1" i="0" baseline="0"/>
            <a:t>Phase Flip Noise</a:t>
          </a:r>
          <a:r>
            <a:rPr lang="en-US" b="0" i="0" baseline="0"/>
            <a:t>:</a:t>
          </a:r>
          <a:endParaRPr lang="en-US"/>
        </a:p>
      </dgm:t>
    </dgm:pt>
    <dgm:pt modelId="{AA9D562D-0A47-422F-B7DE-8D6417E491C7}" type="parTrans" cxnId="{5782D87E-11F1-4F7C-AB78-B902F9843963}">
      <dgm:prSet/>
      <dgm:spPr/>
      <dgm:t>
        <a:bodyPr/>
        <a:lstStyle/>
        <a:p>
          <a:endParaRPr lang="en-US"/>
        </a:p>
      </dgm:t>
    </dgm:pt>
    <dgm:pt modelId="{228CD34C-F4FF-46C9-9DD4-CFAD6D1AB798}" type="sibTrans" cxnId="{5782D87E-11F1-4F7C-AB78-B902F9843963}">
      <dgm:prSet/>
      <dgm:spPr/>
      <dgm:t>
        <a:bodyPr/>
        <a:lstStyle/>
        <a:p>
          <a:endParaRPr lang="en-US"/>
        </a:p>
      </dgm:t>
    </dgm:pt>
    <dgm:pt modelId="{72EA49E1-2971-4954-A6AB-E18AFA29C0AC}">
      <dgm:prSet/>
      <dgm:spPr/>
      <dgm:t>
        <a:bodyPr/>
        <a:lstStyle/>
        <a:p>
          <a:r>
            <a:rPr lang="en-US" b="0" i="0" baseline="0"/>
            <a:t>Flips qubit phases, disrupting interference.</a:t>
          </a:r>
          <a:endParaRPr lang="en-US"/>
        </a:p>
      </dgm:t>
    </dgm:pt>
    <dgm:pt modelId="{4C079FB7-26C1-4557-9765-8DE1F40D1DCA}" type="parTrans" cxnId="{8D4013A3-207F-4497-96C8-5398EA891A0B}">
      <dgm:prSet/>
      <dgm:spPr/>
      <dgm:t>
        <a:bodyPr/>
        <a:lstStyle/>
        <a:p>
          <a:endParaRPr lang="en-US"/>
        </a:p>
      </dgm:t>
    </dgm:pt>
    <dgm:pt modelId="{4B56C077-DFB9-4718-89A7-D5F3BC0C6812}" type="sibTrans" cxnId="{8D4013A3-207F-4497-96C8-5398EA891A0B}">
      <dgm:prSet/>
      <dgm:spPr/>
      <dgm:t>
        <a:bodyPr/>
        <a:lstStyle/>
        <a:p>
          <a:endParaRPr lang="en-US"/>
        </a:p>
      </dgm:t>
    </dgm:pt>
    <dgm:pt modelId="{24F42390-C77A-40F8-AF84-853CC8987DE0}">
      <dgm:prSet/>
      <dgm:spPr/>
      <dgm:t>
        <a:bodyPr/>
        <a:lstStyle/>
        <a:p>
          <a:r>
            <a:rPr lang="en-US" b="0" i="0" baseline="0"/>
            <a:t>May not affect immediate measurement but impacts multi-qubit probabilities.</a:t>
          </a:r>
          <a:endParaRPr lang="en-US"/>
        </a:p>
      </dgm:t>
    </dgm:pt>
    <dgm:pt modelId="{EBC4CEC3-DC16-4ECF-94A5-3D8EAF621287}" type="parTrans" cxnId="{DF7507C9-56F7-4160-9B7A-A3F55DDCE815}">
      <dgm:prSet/>
      <dgm:spPr/>
      <dgm:t>
        <a:bodyPr/>
        <a:lstStyle/>
        <a:p>
          <a:endParaRPr lang="en-US"/>
        </a:p>
      </dgm:t>
    </dgm:pt>
    <dgm:pt modelId="{A41A91D5-BAAE-41D7-90EB-4F6BA6E9F5A4}" type="sibTrans" cxnId="{DF7507C9-56F7-4160-9B7A-A3F55DDCE815}">
      <dgm:prSet/>
      <dgm:spPr/>
      <dgm:t>
        <a:bodyPr/>
        <a:lstStyle/>
        <a:p>
          <a:endParaRPr lang="en-US"/>
        </a:p>
      </dgm:t>
    </dgm:pt>
    <dgm:pt modelId="{56010FE8-896E-4167-9B86-1208C56BA891}">
      <dgm:prSet/>
      <dgm:spPr/>
      <dgm:t>
        <a:bodyPr/>
        <a:lstStyle/>
        <a:p>
          <a:r>
            <a:rPr lang="en-US" b="1" i="0" baseline="0"/>
            <a:t>Depolarizing Noise</a:t>
          </a:r>
          <a:r>
            <a:rPr lang="en-US" b="0" i="0" baseline="0"/>
            <a:t>:</a:t>
          </a:r>
          <a:endParaRPr lang="en-US"/>
        </a:p>
      </dgm:t>
    </dgm:pt>
    <dgm:pt modelId="{012C2B16-AEED-43F8-ACD6-D37510FC4278}" type="parTrans" cxnId="{6ABBDE6D-D3C1-43B5-9163-DA42E5950E41}">
      <dgm:prSet/>
      <dgm:spPr/>
      <dgm:t>
        <a:bodyPr/>
        <a:lstStyle/>
        <a:p>
          <a:endParaRPr lang="en-US"/>
        </a:p>
      </dgm:t>
    </dgm:pt>
    <dgm:pt modelId="{592A0295-86E8-4F05-AAA5-F17052DFBD06}" type="sibTrans" cxnId="{6ABBDE6D-D3C1-43B5-9163-DA42E5950E41}">
      <dgm:prSet/>
      <dgm:spPr/>
      <dgm:t>
        <a:bodyPr/>
        <a:lstStyle/>
        <a:p>
          <a:endParaRPr lang="en-US"/>
        </a:p>
      </dgm:t>
    </dgm:pt>
    <dgm:pt modelId="{56B3993F-16FF-4E28-BB7C-7B08046BF2BF}">
      <dgm:prSet/>
      <dgm:spPr/>
      <dgm:t>
        <a:bodyPr/>
        <a:lstStyle/>
        <a:p>
          <a:r>
            <a:rPr lang="en-US" b="0" i="0" baseline="0"/>
            <a:t>Combines bit flip, phase flip, and no effect.</a:t>
          </a:r>
          <a:endParaRPr lang="en-US"/>
        </a:p>
      </dgm:t>
    </dgm:pt>
    <dgm:pt modelId="{F923A8B6-94C0-406E-9B2E-F1A19006B5AD}" type="parTrans" cxnId="{362FC911-C0FA-4E41-939A-6797E7B03FC6}">
      <dgm:prSet/>
      <dgm:spPr/>
      <dgm:t>
        <a:bodyPr/>
        <a:lstStyle/>
        <a:p>
          <a:endParaRPr lang="en-US"/>
        </a:p>
      </dgm:t>
    </dgm:pt>
    <dgm:pt modelId="{7B9C57BD-AAB7-428F-96B6-75222F3CFD1A}" type="sibTrans" cxnId="{362FC911-C0FA-4E41-939A-6797E7B03FC6}">
      <dgm:prSet/>
      <dgm:spPr/>
      <dgm:t>
        <a:bodyPr/>
        <a:lstStyle/>
        <a:p>
          <a:endParaRPr lang="en-US"/>
        </a:p>
      </dgm:t>
    </dgm:pt>
    <dgm:pt modelId="{07A90EE1-B607-4557-9AFD-0183F1AA3351}">
      <dgm:prSet/>
      <dgm:spPr/>
      <dgm:t>
        <a:bodyPr/>
        <a:lstStyle/>
        <a:p>
          <a:r>
            <a:rPr lang="en-US" b="0" i="0" baseline="0"/>
            <a:t>Strongest impact; creates mixed state, reducing accuracy</a:t>
          </a:r>
          <a:endParaRPr lang="en-US"/>
        </a:p>
      </dgm:t>
    </dgm:pt>
    <dgm:pt modelId="{AC46B1A6-F78F-4ED4-890F-7037848E42D6}" type="parTrans" cxnId="{F38BCF81-7177-4C85-896E-A9E2365AD3C9}">
      <dgm:prSet/>
      <dgm:spPr/>
      <dgm:t>
        <a:bodyPr/>
        <a:lstStyle/>
        <a:p>
          <a:endParaRPr lang="en-US"/>
        </a:p>
      </dgm:t>
    </dgm:pt>
    <dgm:pt modelId="{9812D20B-17EA-436F-B279-9A2D04CE6A20}" type="sibTrans" cxnId="{F38BCF81-7177-4C85-896E-A9E2365AD3C9}">
      <dgm:prSet/>
      <dgm:spPr/>
      <dgm:t>
        <a:bodyPr/>
        <a:lstStyle/>
        <a:p>
          <a:endParaRPr lang="en-US"/>
        </a:p>
      </dgm:t>
    </dgm:pt>
    <dgm:pt modelId="{5B53CEB9-DF52-4C7B-B0CF-6619C04912B6}" type="pres">
      <dgm:prSet presAssocID="{00B1AB54-8416-49DE-94BF-3F2C75568183}" presName="Name0" presStyleCnt="0">
        <dgm:presLayoutVars>
          <dgm:dir/>
          <dgm:animLvl val="lvl"/>
          <dgm:resizeHandles val="exact"/>
        </dgm:presLayoutVars>
      </dgm:prSet>
      <dgm:spPr/>
    </dgm:pt>
    <dgm:pt modelId="{536E4D53-7B40-4B5E-A4EF-283F5FF7E23A}" type="pres">
      <dgm:prSet presAssocID="{F44AAC27-7357-4310-A39D-BD182139F76A}" presName="linNode" presStyleCnt="0"/>
      <dgm:spPr/>
    </dgm:pt>
    <dgm:pt modelId="{8550A767-1285-4B78-A0B7-FF7EBC1E5453}" type="pres">
      <dgm:prSet presAssocID="{F44AAC27-7357-4310-A39D-BD182139F76A}" presName="parentText" presStyleLbl="node1" presStyleIdx="0" presStyleCnt="5">
        <dgm:presLayoutVars>
          <dgm:chMax val="1"/>
          <dgm:bulletEnabled val="1"/>
        </dgm:presLayoutVars>
      </dgm:prSet>
      <dgm:spPr/>
    </dgm:pt>
    <dgm:pt modelId="{257B9991-E9FE-463A-9BA9-BA21998E4B83}" type="pres">
      <dgm:prSet presAssocID="{1C6FC914-FE1F-46A0-8F40-9C4D366ED53F}" presName="sp" presStyleCnt="0"/>
      <dgm:spPr/>
    </dgm:pt>
    <dgm:pt modelId="{18F89784-9B44-4108-B0A8-A9CCCE5B5909}" type="pres">
      <dgm:prSet presAssocID="{D4369C08-C13A-477B-80C1-7DF04E35A3FA}" presName="linNode" presStyleCnt="0"/>
      <dgm:spPr/>
    </dgm:pt>
    <dgm:pt modelId="{5351F5B0-BB39-4BAC-9FD5-C6BAD4D68736}" type="pres">
      <dgm:prSet presAssocID="{D4369C08-C13A-477B-80C1-7DF04E35A3FA}" presName="parentText" presStyleLbl="node1" presStyleIdx="1" presStyleCnt="5">
        <dgm:presLayoutVars>
          <dgm:chMax val="1"/>
          <dgm:bulletEnabled val="1"/>
        </dgm:presLayoutVars>
      </dgm:prSet>
      <dgm:spPr/>
    </dgm:pt>
    <dgm:pt modelId="{89446FCC-8F33-41B4-BB8B-A2456AC320C1}" type="pres">
      <dgm:prSet presAssocID="{D4369C08-C13A-477B-80C1-7DF04E35A3FA}" presName="descendantText" presStyleLbl="alignAccFollowNode1" presStyleIdx="0" presStyleCnt="4">
        <dgm:presLayoutVars>
          <dgm:bulletEnabled val="1"/>
        </dgm:presLayoutVars>
      </dgm:prSet>
      <dgm:spPr/>
    </dgm:pt>
    <dgm:pt modelId="{223CECC2-229A-4D30-B9F9-5308A92AB6A5}" type="pres">
      <dgm:prSet presAssocID="{99426006-4692-41E0-8D9F-64B8F04EB4E0}" presName="sp" presStyleCnt="0"/>
      <dgm:spPr/>
    </dgm:pt>
    <dgm:pt modelId="{A97D62F3-747C-451D-B4CF-2476714CF0EA}" type="pres">
      <dgm:prSet presAssocID="{888237E9-F836-413D-8A0A-312A5510D271}" presName="linNode" presStyleCnt="0"/>
      <dgm:spPr/>
    </dgm:pt>
    <dgm:pt modelId="{C46AF8EB-B90F-44DA-B307-16DC8CD1C07D}" type="pres">
      <dgm:prSet presAssocID="{888237E9-F836-413D-8A0A-312A5510D271}" presName="parentText" presStyleLbl="node1" presStyleIdx="2" presStyleCnt="5">
        <dgm:presLayoutVars>
          <dgm:chMax val="1"/>
          <dgm:bulletEnabled val="1"/>
        </dgm:presLayoutVars>
      </dgm:prSet>
      <dgm:spPr/>
    </dgm:pt>
    <dgm:pt modelId="{7ED0F220-AE38-4761-A520-62DE48F27CA7}" type="pres">
      <dgm:prSet presAssocID="{888237E9-F836-413D-8A0A-312A5510D271}" presName="descendantText" presStyleLbl="alignAccFollowNode1" presStyleIdx="1" presStyleCnt="4">
        <dgm:presLayoutVars>
          <dgm:bulletEnabled val="1"/>
        </dgm:presLayoutVars>
      </dgm:prSet>
      <dgm:spPr/>
    </dgm:pt>
    <dgm:pt modelId="{26E55A01-6330-4CA6-A524-5BD10A39884B}" type="pres">
      <dgm:prSet presAssocID="{71B90A89-CE63-4044-9C03-02203C500716}" presName="sp" presStyleCnt="0"/>
      <dgm:spPr/>
    </dgm:pt>
    <dgm:pt modelId="{C87A1BCA-BE41-4FC3-B9F4-795BE54ABA0E}" type="pres">
      <dgm:prSet presAssocID="{D4A627ED-3DCB-4FF7-A1D8-7BA562771581}" presName="linNode" presStyleCnt="0"/>
      <dgm:spPr/>
    </dgm:pt>
    <dgm:pt modelId="{8B89ED2C-E0DF-4B84-9651-C69BA141741A}" type="pres">
      <dgm:prSet presAssocID="{D4A627ED-3DCB-4FF7-A1D8-7BA562771581}" presName="parentText" presStyleLbl="node1" presStyleIdx="3" presStyleCnt="5">
        <dgm:presLayoutVars>
          <dgm:chMax val="1"/>
          <dgm:bulletEnabled val="1"/>
        </dgm:presLayoutVars>
      </dgm:prSet>
      <dgm:spPr/>
    </dgm:pt>
    <dgm:pt modelId="{DD08C321-F574-4D7B-9F64-6631D1BD27E8}" type="pres">
      <dgm:prSet presAssocID="{D4A627ED-3DCB-4FF7-A1D8-7BA562771581}" presName="descendantText" presStyleLbl="alignAccFollowNode1" presStyleIdx="2" presStyleCnt="4">
        <dgm:presLayoutVars>
          <dgm:bulletEnabled val="1"/>
        </dgm:presLayoutVars>
      </dgm:prSet>
      <dgm:spPr/>
    </dgm:pt>
    <dgm:pt modelId="{E9D355AA-F845-424F-A62A-5720C08F4090}" type="pres">
      <dgm:prSet presAssocID="{228CD34C-F4FF-46C9-9DD4-CFAD6D1AB798}" presName="sp" presStyleCnt="0"/>
      <dgm:spPr/>
    </dgm:pt>
    <dgm:pt modelId="{3A25815D-4C6C-4EAC-BCB6-67DA149CAD14}" type="pres">
      <dgm:prSet presAssocID="{56010FE8-896E-4167-9B86-1208C56BA891}" presName="linNode" presStyleCnt="0"/>
      <dgm:spPr/>
    </dgm:pt>
    <dgm:pt modelId="{56699820-A032-4708-A9C2-BDAB27836530}" type="pres">
      <dgm:prSet presAssocID="{56010FE8-896E-4167-9B86-1208C56BA891}" presName="parentText" presStyleLbl="node1" presStyleIdx="4" presStyleCnt="5">
        <dgm:presLayoutVars>
          <dgm:chMax val="1"/>
          <dgm:bulletEnabled val="1"/>
        </dgm:presLayoutVars>
      </dgm:prSet>
      <dgm:spPr/>
    </dgm:pt>
    <dgm:pt modelId="{8171C21C-039B-4A3C-8E19-FD3306C995FD}" type="pres">
      <dgm:prSet presAssocID="{56010FE8-896E-4167-9B86-1208C56BA891}" presName="descendantText" presStyleLbl="alignAccFollowNode1" presStyleIdx="3" presStyleCnt="4">
        <dgm:presLayoutVars>
          <dgm:bulletEnabled val="1"/>
        </dgm:presLayoutVars>
      </dgm:prSet>
      <dgm:spPr/>
    </dgm:pt>
  </dgm:ptLst>
  <dgm:cxnLst>
    <dgm:cxn modelId="{362FC911-C0FA-4E41-939A-6797E7B03FC6}" srcId="{56010FE8-896E-4167-9B86-1208C56BA891}" destId="{56B3993F-16FF-4E28-BB7C-7B08046BF2BF}" srcOrd="0" destOrd="0" parTransId="{F923A8B6-94C0-406E-9B2E-F1A19006B5AD}" sibTransId="{7B9C57BD-AAB7-428F-96B6-75222F3CFD1A}"/>
    <dgm:cxn modelId="{8784432F-85C4-4C18-8178-8CF898A8449A}" type="presOf" srcId="{07A90EE1-B607-4557-9AFD-0183F1AA3351}" destId="{8171C21C-039B-4A3C-8E19-FD3306C995FD}" srcOrd="0" destOrd="1" presId="urn:microsoft.com/office/officeart/2005/8/layout/vList5"/>
    <dgm:cxn modelId="{F144D640-2D38-444B-943C-E1D8018B0C1A}" type="presOf" srcId="{F44AAC27-7357-4310-A39D-BD182139F76A}" destId="{8550A767-1285-4B78-A0B7-FF7EBC1E5453}" srcOrd="0" destOrd="0" presId="urn:microsoft.com/office/officeart/2005/8/layout/vList5"/>
    <dgm:cxn modelId="{20EC8A47-5E5E-47D7-92E6-05C9C341652F}" type="presOf" srcId="{24F42390-C77A-40F8-AF84-853CC8987DE0}" destId="{DD08C321-F574-4D7B-9F64-6631D1BD27E8}" srcOrd="0" destOrd="1" presId="urn:microsoft.com/office/officeart/2005/8/layout/vList5"/>
    <dgm:cxn modelId="{31967B4A-97CD-4247-A4A9-DD20D9B6D3D4}" type="presOf" srcId="{72EA49E1-2971-4954-A6AB-E18AFA29C0AC}" destId="{DD08C321-F574-4D7B-9F64-6631D1BD27E8}" srcOrd="0" destOrd="0" presId="urn:microsoft.com/office/officeart/2005/8/layout/vList5"/>
    <dgm:cxn modelId="{6ABBDE6D-D3C1-43B5-9163-DA42E5950E41}" srcId="{00B1AB54-8416-49DE-94BF-3F2C75568183}" destId="{56010FE8-896E-4167-9B86-1208C56BA891}" srcOrd="4" destOrd="0" parTransId="{012C2B16-AEED-43F8-ACD6-D37510FC4278}" sibTransId="{592A0295-86E8-4F05-AAA5-F17052DFBD06}"/>
    <dgm:cxn modelId="{C8033A6E-1BEB-49ED-B9A6-84FEC3B169FC}" srcId="{00B1AB54-8416-49DE-94BF-3F2C75568183}" destId="{888237E9-F836-413D-8A0A-312A5510D271}" srcOrd="2" destOrd="0" parTransId="{8E21BD2D-ECA9-43ED-A6FF-D3C3FD00B3F7}" sibTransId="{71B90A89-CE63-4044-9C03-02203C500716}"/>
    <dgm:cxn modelId="{59D2EF6F-21D6-479D-BE1F-5C5CB76DDBD7}" type="presOf" srcId="{D4A627ED-3DCB-4FF7-A1D8-7BA562771581}" destId="{8B89ED2C-E0DF-4B84-9651-C69BA141741A}" srcOrd="0" destOrd="0" presId="urn:microsoft.com/office/officeart/2005/8/layout/vList5"/>
    <dgm:cxn modelId="{30079751-D6EB-4378-8850-2BBD66265E0B}" srcId="{00B1AB54-8416-49DE-94BF-3F2C75568183}" destId="{D4369C08-C13A-477B-80C1-7DF04E35A3FA}" srcOrd="1" destOrd="0" parTransId="{19D2CEC5-4474-4371-BBB9-279504F582D2}" sibTransId="{99426006-4692-41E0-8D9F-64B8F04EB4E0}"/>
    <dgm:cxn modelId="{5782D87E-11F1-4F7C-AB78-B902F9843963}" srcId="{00B1AB54-8416-49DE-94BF-3F2C75568183}" destId="{D4A627ED-3DCB-4FF7-A1D8-7BA562771581}" srcOrd="3" destOrd="0" parTransId="{AA9D562D-0A47-422F-B7DE-8D6417E491C7}" sibTransId="{228CD34C-F4FF-46C9-9DD4-CFAD6D1AB798}"/>
    <dgm:cxn modelId="{C90E7B7F-4E82-40BB-9B83-834B96FD094A}" srcId="{888237E9-F836-413D-8A0A-312A5510D271}" destId="{1D49AD69-399E-4439-8D48-20D2D0002DD2}" srcOrd="0" destOrd="0" parTransId="{0FF1EE64-2F81-4CD5-A2C8-45B5FBF52A1B}" sibTransId="{987C62C1-C38B-4E66-B3DB-B66F89EE16F2}"/>
    <dgm:cxn modelId="{F38BCF81-7177-4C85-896E-A9E2365AD3C9}" srcId="{56010FE8-896E-4167-9B86-1208C56BA891}" destId="{07A90EE1-B607-4557-9AFD-0183F1AA3351}" srcOrd="1" destOrd="0" parTransId="{AC46B1A6-F78F-4ED4-890F-7037848E42D6}" sibTransId="{9812D20B-17EA-436F-B279-9A2D04CE6A20}"/>
    <dgm:cxn modelId="{6F4B8F9A-E2AD-4246-84AD-488AB86995F0}" srcId="{D4369C08-C13A-477B-80C1-7DF04E35A3FA}" destId="{90618292-DE0C-4FCF-B2C1-0F6AA5267FFB}" srcOrd="0" destOrd="0" parTransId="{D4D1FBF0-C51A-4F11-942A-07628B947305}" sibTransId="{2D2B02CF-3260-4263-9D19-8D393BEA0648}"/>
    <dgm:cxn modelId="{C26A0CA3-76DC-452C-870E-01F26F4030D6}" srcId="{00B1AB54-8416-49DE-94BF-3F2C75568183}" destId="{F44AAC27-7357-4310-A39D-BD182139F76A}" srcOrd="0" destOrd="0" parTransId="{DC52C716-3746-40E6-B631-00EB697F9B5A}" sibTransId="{1C6FC914-FE1F-46A0-8F40-9C4D366ED53F}"/>
    <dgm:cxn modelId="{8D4013A3-207F-4497-96C8-5398EA891A0B}" srcId="{D4A627ED-3DCB-4FF7-A1D8-7BA562771581}" destId="{72EA49E1-2971-4954-A6AB-E18AFA29C0AC}" srcOrd="0" destOrd="0" parTransId="{4C079FB7-26C1-4557-9765-8DE1F40D1DCA}" sibTransId="{4B56C077-DFB9-4718-89A7-D5F3BC0C6812}"/>
    <dgm:cxn modelId="{835907AD-97D3-4EC4-B904-75E8AD5B8F06}" type="presOf" srcId="{00B1AB54-8416-49DE-94BF-3F2C75568183}" destId="{5B53CEB9-DF52-4C7B-B0CF-6619C04912B6}" srcOrd="0" destOrd="0" presId="urn:microsoft.com/office/officeart/2005/8/layout/vList5"/>
    <dgm:cxn modelId="{7CE23FAF-17C6-419B-A1B1-A95802C1AC39}" type="presOf" srcId="{56B3993F-16FF-4E28-BB7C-7B08046BF2BF}" destId="{8171C21C-039B-4A3C-8E19-FD3306C995FD}" srcOrd="0" destOrd="0" presId="urn:microsoft.com/office/officeart/2005/8/layout/vList5"/>
    <dgm:cxn modelId="{7D3590B3-DA18-4E95-8A76-BE72E20A94E1}" type="presOf" srcId="{56010FE8-896E-4167-9B86-1208C56BA891}" destId="{56699820-A032-4708-A9C2-BDAB27836530}" srcOrd="0" destOrd="0" presId="urn:microsoft.com/office/officeart/2005/8/layout/vList5"/>
    <dgm:cxn modelId="{DF7507C9-56F7-4160-9B7A-A3F55DDCE815}" srcId="{D4A627ED-3DCB-4FF7-A1D8-7BA562771581}" destId="{24F42390-C77A-40F8-AF84-853CC8987DE0}" srcOrd="1" destOrd="0" parTransId="{EBC4CEC3-DC16-4ECF-94A5-3D8EAF621287}" sibTransId="{A41A91D5-BAAE-41D7-90EB-4F6BA6E9F5A4}"/>
    <dgm:cxn modelId="{E6E828D1-A779-489B-8207-4AB9721FE62E}" type="presOf" srcId="{1D49AD69-399E-4439-8D48-20D2D0002DD2}" destId="{7ED0F220-AE38-4761-A520-62DE48F27CA7}" srcOrd="0" destOrd="0" presId="urn:microsoft.com/office/officeart/2005/8/layout/vList5"/>
    <dgm:cxn modelId="{916E49D5-6D3D-4A2F-A9AF-1F3D9D4687D3}" srcId="{888237E9-F836-413D-8A0A-312A5510D271}" destId="{165C144D-7B8C-4501-B95E-CB710D7B110E}" srcOrd="1" destOrd="0" parTransId="{2944A4C2-EFDA-4333-9C22-4C70AA47C25D}" sibTransId="{E02B92E9-51F6-4FE3-BB9E-54770DA425FC}"/>
    <dgm:cxn modelId="{1239C3D5-E527-4A65-9C46-83371B6CB434}" type="presOf" srcId="{888237E9-F836-413D-8A0A-312A5510D271}" destId="{C46AF8EB-B90F-44DA-B307-16DC8CD1C07D}" srcOrd="0" destOrd="0" presId="urn:microsoft.com/office/officeart/2005/8/layout/vList5"/>
    <dgm:cxn modelId="{1E432EF9-5EC3-4169-9D6A-99A80E08687F}" type="presOf" srcId="{D4369C08-C13A-477B-80C1-7DF04E35A3FA}" destId="{5351F5B0-BB39-4BAC-9FD5-C6BAD4D68736}" srcOrd="0" destOrd="0" presId="urn:microsoft.com/office/officeart/2005/8/layout/vList5"/>
    <dgm:cxn modelId="{D326C9FB-0EEE-4759-BFE4-0DD049EAAB52}" type="presOf" srcId="{90618292-DE0C-4FCF-B2C1-0F6AA5267FFB}" destId="{89446FCC-8F33-41B4-BB8B-A2456AC320C1}" srcOrd="0" destOrd="0" presId="urn:microsoft.com/office/officeart/2005/8/layout/vList5"/>
    <dgm:cxn modelId="{0DDEC4FE-7CFA-4404-85DB-989BFB095F5B}" type="presOf" srcId="{165C144D-7B8C-4501-B95E-CB710D7B110E}" destId="{7ED0F220-AE38-4761-A520-62DE48F27CA7}" srcOrd="0" destOrd="1" presId="urn:microsoft.com/office/officeart/2005/8/layout/vList5"/>
    <dgm:cxn modelId="{4B423EDB-4537-4842-B467-6B0824607D1B}" type="presParOf" srcId="{5B53CEB9-DF52-4C7B-B0CF-6619C04912B6}" destId="{536E4D53-7B40-4B5E-A4EF-283F5FF7E23A}" srcOrd="0" destOrd="0" presId="urn:microsoft.com/office/officeart/2005/8/layout/vList5"/>
    <dgm:cxn modelId="{24DE1DA0-84F9-4B3D-B553-EFB66A824F86}" type="presParOf" srcId="{536E4D53-7B40-4B5E-A4EF-283F5FF7E23A}" destId="{8550A767-1285-4B78-A0B7-FF7EBC1E5453}" srcOrd="0" destOrd="0" presId="urn:microsoft.com/office/officeart/2005/8/layout/vList5"/>
    <dgm:cxn modelId="{FC58BBB0-E946-4C41-930E-919BE0E2AB7D}" type="presParOf" srcId="{5B53CEB9-DF52-4C7B-B0CF-6619C04912B6}" destId="{257B9991-E9FE-463A-9BA9-BA21998E4B83}" srcOrd="1" destOrd="0" presId="urn:microsoft.com/office/officeart/2005/8/layout/vList5"/>
    <dgm:cxn modelId="{7AB54164-D947-4FCB-8AC4-8D4FF37C9B74}" type="presParOf" srcId="{5B53CEB9-DF52-4C7B-B0CF-6619C04912B6}" destId="{18F89784-9B44-4108-B0A8-A9CCCE5B5909}" srcOrd="2" destOrd="0" presId="urn:microsoft.com/office/officeart/2005/8/layout/vList5"/>
    <dgm:cxn modelId="{6D563640-A6BD-4021-8021-296F8339EA76}" type="presParOf" srcId="{18F89784-9B44-4108-B0A8-A9CCCE5B5909}" destId="{5351F5B0-BB39-4BAC-9FD5-C6BAD4D68736}" srcOrd="0" destOrd="0" presId="urn:microsoft.com/office/officeart/2005/8/layout/vList5"/>
    <dgm:cxn modelId="{4B722831-33E6-40D0-95D4-0DB8AAD51B15}" type="presParOf" srcId="{18F89784-9B44-4108-B0A8-A9CCCE5B5909}" destId="{89446FCC-8F33-41B4-BB8B-A2456AC320C1}" srcOrd="1" destOrd="0" presId="urn:microsoft.com/office/officeart/2005/8/layout/vList5"/>
    <dgm:cxn modelId="{7828CF35-FCA5-4F3A-93E9-45B73C413D65}" type="presParOf" srcId="{5B53CEB9-DF52-4C7B-B0CF-6619C04912B6}" destId="{223CECC2-229A-4D30-B9F9-5308A92AB6A5}" srcOrd="3" destOrd="0" presId="urn:microsoft.com/office/officeart/2005/8/layout/vList5"/>
    <dgm:cxn modelId="{18674C30-8F21-460F-955F-E971F8728A3C}" type="presParOf" srcId="{5B53CEB9-DF52-4C7B-B0CF-6619C04912B6}" destId="{A97D62F3-747C-451D-B4CF-2476714CF0EA}" srcOrd="4" destOrd="0" presId="urn:microsoft.com/office/officeart/2005/8/layout/vList5"/>
    <dgm:cxn modelId="{6CC89A33-4A7B-4A84-B885-ED59250ACDA8}" type="presParOf" srcId="{A97D62F3-747C-451D-B4CF-2476714CF0EA}" destId="{C46AF8EB-B90F-44DA-B307-16DC8CD1C07D}" srcOrd="0" destOrd="0" presId="urn:microsoft.com/office/officeart/2005/8/layout/vList5"/>
    <dgm:cxn modelId="{56E18DD3-CA4F-47F0-A2D9-819417DA83AB}" type="presParOf" srcId="{A97D62F3-747C-451D-B4CF-2476714CF0EA}" destId="{7ED0F220-AE38-4761-A520-62DE48F27CA7}" srcOrd="1" destOrd="0" presId="urn:microsoft.com/office/officeart/2005/8/layout/vList5"/>
    <dgm:cxn modelId="{35FB386B-3914-40FC-9781-CC21AACEB565}" type="presParOf" srcId="{5B53CEB9-DF52-4C7B-B0CF-6619C04912B6}" destId="{26E55A01-6330-4CA6-A524-5BD10A39884B}" srcOrd="5" destOrd="0" presId="urn:microsoft.com/office/officeart/2005/8/layout/vList5"/>
    <dgm:cxn modelId="{C39A2E00-DB2D-4D63-A68A-B4FDB10A9DE6}" type="presParOf" srcId="{5B53CEB9-DF52-4C7B-B0CF-6619C04912B6}" destId="{C87A1BCA-BE41-4FC3-B9F4-795BE54ABA0E}" srcOrd="6" destOrd="0" presId="urn:microsoft.com/office/officeart/2005/8/layout/vList5"/>
    <dgm:cxn modelId="{D4E22CBC-BD50-4298-ACAB-1F81E330DA46}" type="presParOf" srcId="{C87A1BCA-BE41-4FC3-B9F4-795BE54ABA0E}" destId="{8B89ED2C-E0DF-4B84-9651-C69BA141741A}" srcOrd="0" destOrd="0" presId="urn:microsoft.com/office/officeart/2005/8/layout/vList5"/>
    <dgm:cxn modelId="{273B623C-3394-4397-9BCA-9700DB248DCF}" type="presParOf" srcId="{C87A1BCA-BE41-4FC3-B9F4-795BE54ABA0E}" destId="{DD08C321-F574-4D7B-9F64-6631D1BD27E8}" srcOrd="1" destOrd="0" presId="urn:microsoft.com/office/officeart/2005/8/layout/vList5"/>
    <dgm:cxn modelId="{7C99657C-1FC3-481F-A39D-9956627758B1}" type="presParOf" srcId="{5B53CEB9-DF52-4C7B-B0CF-6619C04912B6}" destId="{E9D355AA-F845-424F-A62A-5720C08F4090}" srcOrd="7" destOrd="0" presId="urn:microsoft.com/office/officeart/2005/8/layout/vList5"/>
    <dgm:cxn modelId="{03AAA060-3D4B-4526-8C32-8247BE6DA14E}" type="presParOf" srcId="{5B53CEB9-DF52-4C7B-B0CF-6619C04912B6}" destId="{3A25815D-4C6C-4EAC-BCB6-67DA149CAD14}" srcOrd="8" destOrd="0" presId="urn:microsoft.com/office/officeart/2005/8/layout/vList5"/>
    <dgm:cxn modelId="{971EF7DC-BA48-4871-A6C7-C1C4552AA865}" type="presParOf" srcId="{3A25815D-4C6C-4EAC-BCB6-67DA149CAD14}" destId="{56699820-A032-4708-A9C2-BDAB27836530}" srcOrd="0" destOrd="0" presId="urn:microsoft.com/office/officeart/2005/8/layout/vList5"/>
    <dgm:cxn modelId="{CE6477B6-0859-434C-ACD4-66508A31ACC5}" type="presParOf" srcId="{3A25815D-4C6C-4EAC-BCB6-67DA149CAD14}" destId="{8171C21C-039B-4A3C-8E19-FD3306C995FD}"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3F20BF-FB24-40E7-805B-96104ACE1090}"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FC747AE1-CBD5-4752-ADB5-FAD24137FE4F}">
      <dgm:prSet/>
      <dgm:spPr/>
      <dgm:t>
        <a:bodyPr/>
        <a:lstStyle/>
        <a:p>
          <a:r>
            <a:rPr lang="en-IN" b="1"/>
            <a:t>Interpretation of Results</a:t>
          </a:r>
          <a:endParaRPr lang="en-US"/>
        </a:p>
      </dgm:t>
    </dgm:pt>
    <dgm:pt modelId="{DE6DFFA7-F786-476F-A54E-23129893664B}" type="parTrans" cxnId="{BDFBEA27-D88D-44F7-85D5-3B917780A038}">
      <dgm:prSet/>
      <dgm:spPr/>
      <dgm:t>
        <a:bodyPr/>
        <a:lstStyle/>
        <a:p>
          <a:endParaRPr lang="en-US"/>
        </a:p>
      </dgm:t>
    </dgm:pt>
    <dgm:pt modelId="{514488E7-FDA3-49CF-B2B6-9CDC2023E45E}" type="sibTrans" cxnId="{BDFBEA27-D88D-44F7-85D5-3B917780A038}">
      <dgm:prSet/>
      <dgm:spPr/>
      <dgm:t>
        <a:bodyPr/>
        <a:lstStyle/>
        <a:p>
          <a:endParaRPr lang="en-US"/>
        </a:p>
      </dgm:t>
    </dgm:pt>
    <dgm:pt modelId="{72D521F2-877A-4109-820E-45E421EF53B3}">
      <dgm:prSet/>
      <dgm:spPr/>
      <dgm:t>
        <a:bodyPr/>
        <a:lstStyle/>
        <a:p>
          <a:r>
            <a:rPr lang="en-IN" b="1"/>
            <a:t>No Noise (Baseline)</a:t>
          </a:r>
          <a:r>
            <a:rPr lang="en-IN"/>
            <a:t>:</a:t>
          </a:r>
          <a:endParaRPr lang="en-US"/>
        </a:p>
      </dgm:t>
    </dgm:pt>
    <dgm:pt modelId="{F17BD1D1-357C-4485-AD18-58C5B95D93E6}" type="parTrans" cxnId="{18587E82-AAD0-405A-BEA1-DEEF63504793}">
      <dgm:prSet/>
      <dgm:spPr/>
      <dgm:t>
        <a:bodyPr/>
        <a:lstStyle/>
        <a:p>
          <a:endParaRPr lang="en-US"/>
        </a:p>
      </dgm:t>
    </dgm:pt>
    <dgm:pt modelId="{F1B5A71D-9EF6-497F-80B4-63E95846C188}" type="sibTrans" cxnId="{18587E82-AAD0-405A-BEA1-DEEF63504793}">
      <dgm:prSet/>
      <dgm:spPr/>
      <dgm:t>
        <a:bodyPr/>
        <a:lstStyle/>
        <a:p>
          <a:endParaRPr lang="en-US"/>
        </a:p>
      </dgm:t>
    </dgm:pt>
    <dgm:pt modelId="{E8D39179-5D92-4E52-88AD-AB2FB4FF10DF}">
      <dgm:prSet/>
      <dgm:spPr/>
      <dgm:t>
        <a:bodyPr/>
        <a:lstStyle/>
        <a:p>
          <a:r>
            <a:rPr lang="en-IN"/>
            <a:t>Expected output matches ideal values; algorithm correctly identifies the hidden bitstring.</a:t>
          </a:r>
          <a:endParaRPr lang="en-US"/>
        </a:p>
      </dgm:t>
    </dgm:pt>
    <dgm:pt modelId="{36AD5244-1661-4FCD-9C90-FAA2EB422014}" type="parTrans" cxnId="{36BDA923-068A-4BE8-B7B4-0AA4B8F63102}">
      <dgm:prSet/>
      <dgm:spPr/>
      <dgm:t>
        <a:bodyPr/>
        <a:lstStyle/>
        <a:p>
          <a:endParaRPr lang="en-US"/>
        </a:p>
      </dgm:t>
    </dgm:pt>
    <dgm:pt modelId="{30B30912-C549-41ED-AD57-0E8C16D5F21D}" type="sibTrans" cxnId="{36BDA923-068A-4BE8-B7B4-0AA4B8F63102}">
      <dgm:prSet/>
      <dgm:spPr/>
      <dgm:t>
        <a:bodyPr/>
        <a:lstStyle/>
        <a:p>
          <a:endParaRPr lang="en-US"/>
        </a:p>
      </dgm:t>
    </dgm:pt>
    <dgm:pt modelId="{BAB33CA7-82DE-4130-839B-344807D19008}">
      <dgm:prSet/>
      <dgm:spPr/>
      <dgm:t>
        <a:bodyPr/>
        <a:lstStyle/>
        <a:p>
          <a:r>
            <a:rPr lang="en-IN" b="1"/>
            <a:t>Bit Flip Noise</a:t>
          </a:r>
          <a:r>
            <a:rPr lang="en-IN"/>
            <a:t>:</a:t>
          </a:r>
          <a:endParaRPr lang="en-US"/>
        </a:p>
      </dgm:t>
    </dgm:pt>
    <dgm:pt modelId="{58DA4457-9E1A-4BD5-91A6-8E7A23342E9E}" type="parTrans" cxnId="{7C0CD975-17ED-49E3-A0A4-8BBE63BBEC20}">
      <dgm:prSet/>
      <dgm:spPr/>
      <dgm:t>
        <a:bodyPr/>
        <a:lstStyle/>
        <a:p>
          <a:endParaRPr lang="en-US"/>
        </a:p>
      </dgm:t>
    </dgm:pt>
    <dgm:pt modelId="{2FBC2850-2DAB-4516-B784-36E9C4815F3A}" type="sibTrans" cxnId="{7C0CD975-17ED-49E3-A0A4-8BBE63BBEC20}">
      <dgm:prSet/>
      <dgm:spPr/>
      <dgm:t>
        <a:bodyPr/>
        <a:lstStyle/>
        <a:p>
          <a:endParaRPr lang="en-US"/>
        </a:p>
      </dgm:t>
    </dgm:pt>
    <dgm:pt modelId="{00FD1D41-C897-4384-AF6C-FC9144EE1369}">
      <dgm:prSet/>
      <dgm:spPr/>
      <dgm:t>
        <a:bodyPr/>
        <a:lstStyle/>
        <a:p>
          <a:r>
            <a:rPr lang="en-IN"/>
            <a:t>Randomly flips qubits from 0 to 1 (or vice versa), causing random deviations in output.</a:t>
          </a:r>
          <a:endParaRPr lang="en-US"/>
        </a:p>
      </dgm:t>
    </dgm:pt>
    <dgm:pt modelId="{4D7729D2-C476-4BD6-9FFE-15EBC047A8E8}" type="parTrans" cxnId="{F9095F7B-5390-406D-96CE-940CBE28122A}">
      <dgm:prSet/>
      <dgm:spPr/>
      <dgm:t>
        <a:bodyPr/>
        <a:lstStyle/>
        <a:p>
          <a:endParaRPr lang="en-US"/>
        </a:p>
      </dgm:t>
    </dgm:pt>
    <dgm:pt modelId="{E75FDB84-655D-4838-A054-CF5FA4C52C70}" type="sibTrans" cxnId="{F9095F7B-5390-406D-96CE-940CBE28122A}">
      <dgm:prSet/>
      <dgm:spPr/>
      <dgm:t>
        <a:bodyPr/>
        <a:lstStyle/>
        <a:p>
          <a:endParaRPr lang="en-US"/>
        </a:p>
      </dgm:t>
    </dgm:pt>
    <dgm:pt modelId="{B47F49B6-55C9-4946-BE61-E147CB120F1C}">
      <dgm:prSet/>
      <dgm:spPr/>
      <dgm:t>
        <a:bodyPr/>
        <a:lstStyle/>
        <a:p>
          <a:r>
            <a:rPr lang="en-IN"/>
            <a:t>Result deviates depending on which qubits are affected.</a:t>
          </a:r>
          <a:endParaRPr lang="en-US"/>
        </a:p>
      </dgm:t>
    </dgm:pt>
    <dgm:pt modelId="{219BE33F-EB76-40D7-A228-08EF9BE9504C}" type="parTrans" cxnId="{1450FDF9-1EE1-41E4-9DAC-3CAEAA7B4E8E}">
      <dgm:prSet/>
      <dgm:spPr/>
      <dgm:t>
        <a:bodyPr/>
        <a:lstStyle/>
        <a:p>
          <a:endParaRPr lang="en-US"/>
        </a:p>
      </dgm:t>
    </dgm:pt>
    <dgm:pt modelId="{6823FDE1-59CC-4A46-9EE1-644D5BF43AA8}" type="sibTrans" cxnId="{1450FDF9-1EE1-41E4-9DAC-3CAEAA7B4E8E}">
      <dgm:prSet/>
      <dgm:spPr/>
      <dgm:t>
        <a:bodyPr/>
        <a:lstStyle/>
        <a:p>
          <a:endParaRPr lang="en-US"/>
        </a:p>
      </dgm:t>
    </dgm:pt>
    <dgm:pt modelId="{09A6C247-CF93-4DF7-8AA3-DCBF8F53E3B6}">
      <dgm:prSet/>
      <dgm:spPr/>
      <dgm:t>
        <a:bodyPr/>
        <a:lstStyle/>
        <a:p>
          <a:r>
            <a:rPr lang="en-IN" b="1"/>
            <a:t>Phase Flip Noise</a:t>
          </a:r>
          <a:r>
            <a:rPr lang="en-IN"/>
            <a:t>:</a:t>
          </a:r>
          <a:endParaRPr lang="en-US"/>
        </a:p>
      </dgm:t>
    </dgm:pt>
    <dgm:pt modelId="{78D57B4C-B5B9-4933-A458-D5B8970228CE}" type="parTrans" cxnId="{7052F294-4696-4585-8573-0C061F12AF42}">
      <dgm:prSet/>
      <dgm:spPr/>
      <dgm:t>
        <a:bodyPr/>
        <a:lstStyle/>
        <a:p>
          <a:endParaRPr lang="en-US"/>
        </a:p>
      </dgm:t>
    </dgm:pt>
    <dgm:pt modelId="{9B2263DD-CD0D-49D2-AD88-083039939D60}" type="sibTrans" cxnId="{7052F294-4696-4585-8573-0C061F12AF42}">
      <dgm:prSet/>
      <dgm:spPr/>
      <dgm:t>
        <a:bodyPr/>
        <a:lstStyle/>
        <a:p>
          <a:endParaRPr lang="en-US"/>
        </a:p>
      </dgm:t>
    </dgm:pt>
    <dgm:pt modelId="{CB632468-E709-4734-8B7F-3518A53836E6}">
      <dgm:prSet/>
      <dgm:spPr/>
      <dgm:t>
        <a:bodyPr/>
        <a:lstStyle/>
        <a:p>
          <a:r>
            <a:rPr lang="en-IN"/>
            <a:t>Disrupts phase relationships, affecting interference patterns without directly altering measurement.</a:t>
          </a:r>
          <a:endParaRPr lang="en-US"/>
        </a:p>
      </dgm:t>
    </dgm:pt>
    <dgm:pt modelId="{61610158-6CA6-4F7B-8BC9-822D7FF2B75F}" type="parTrans" cxnId="{3A881C4A-4EE0-49D5-9A85-F8441F36F3F8}">
      <dgm:prSet/>
      <dgm:spPr/>
      <dgm:t>
        <a:bodyPr/>
        <a:lstStyle/>
        <a:p>
          <a:endParaRPr lang="en-US"/>
        </a:p>
      </dgm:t>
    </dgm:pt>
    <dgm:pt modelId="{C892DC29-5390-409C-BC01-265169804BC1}" type="sibTrans" cxnId="{3A881C4A-4EE0-49D5-9A85-F8441F36F3F8}">
      <dgm:prSet/>
      <dgm:spPr/>
      <dgm:t>
        <a:bodyPr/>
        <a:lstStyle/>
        <a:p>
          <a:endParaRPr lang="en-US"/>
        </a:p>
      </dgm:t>
    </dgm:pt>
    <dgm:pt modelId="{75DD0F67-05A8-431A-9D0E-9398435539D2}">
      <dgm:prSet/>
      <dgm:spPr/>
      <dgm:t>
        <a:bodyPr/>
        <a:lstStyle/>
        <a:p>
          <a:r>
            <a:rPr lang="en-IN"/>
            <a:t>Low noise levels have minor impact, but high levels cause significant deviations.</a:t>
          </a:r>
          <a:endParaRPr lang="en-US"/>
        </a:p>
      </dgm:t>
    </dgm:pt>
    <dgm:pt modelId="{CBEF27EE-CBD1-4FA8-BA13-3521F077874F}" type="parTrans" cxnId="{80A7D3F2-9995-4991-8075-8F6EA47E9AE6}">
      <dgm:prSet/>
      <dgm:spPr/>
      <dgm:t>
        <a:bodyPr/>
        <a:lstStyle/>
        <a:p>
          <a:endParaRPr lang="en-US"/>
        </a:p>
      </dgm:t>
    </dgm:pt>
    <dgm:pt modelId="{3173C765-5078-478A-A47E-DA1809C59796}" type="sibTrans" cxnId="{80A7D3F2-9995-4991-8075-8F6EA47E9AE6}">
      <dgm:prSet/>
      <dgm:spPr/>
      <dgm:t>
        <a:bodyPr/>
        <a:lstStyle/>
        <a:p>
          <a:endParaRPr lang="en-US"/>
        </a:p>
      </dgm:t>
    </dgm:pt>
    <dgm:pt modelId="{976A5840-38F0-44A3-9984-902A1C757AAA}">
      <dgm:prSet/>
      <dgm:spPr/>
      <dgm:t>
        <a:bodyPr/>
        <a:lstStyle/>
        <a:p>
          <a:r>
            <a:rPr lang="en-IN" b="1"/>
            <a:t>Depolarizing Noise</a:t>
          </a:r>
          <a:r>
            <a:rPr lang="en-IN"/>
            <a:t>:</a:t>
          </a:r>
          <a:endParaRPr lang="en-US"/>
        </a:p>
      </dgm:t>
    </dgm:pt>
    <dgm:pt modelId="{146AC6C0-BBA2-41FC-92F4-B90B560CB3E0}" type="parTrans" cxnId="{B35B0D2A-9BB5-47A0-BAA9-C4B2963C20E2}">
      <dgm:prSet/>
      <dgm:spPr/>
      <dgm:t>
        <a:bodyPr/>
        <a:lstStyle/>
        <a:p>
          <a:endParaRPr lang="en-US"/>
        </a:p>
      </dgm:t>
    </dgm:pt>
    <dgm:pt modelId="{4BAD804E-A887-472E-9085-448A2F8F0EDE}" type="sibTrans" cxnId="{B35B0D2A-9BB5-47A0-BAA9-C4B2963C20E2}">
      <dgm:prSet/>
      <dgm:spPr/>
      <dgm:t>
        <a:bodyPr/>
        <a:lstStyle/>
        <a:p>
          <a:endParaRPr lang="en-US"/>
        </a:p>
      </dgm:t>
    </dgm:pt>
    <dgm:pt modelId="{95909C89-AF45-488B-8E26-C6E90B4A1240}">
      <dgm:prSet/>
      <dgm:spPr/>
      <dgm:t>
        <a:bodyPr/>
        <a:lstStyle/>
        <a:p>
          <a:r>
            <a:rPr lang="en-IN"/>
            <a:t>Mix of bit flip, phase flip, and no-op, leading to high disruption.</a:t>
          </a:r>
          <a:endParaRPr lang="en-US"/>
        </a:p>
      </dgm:t>
    </dgm:pt>
    <dgm:pt modelId="{DBD56EFF-4D92-4F07-88AF-F17F73168A3E}" type="parTrans" cxnId="{F4EA4F49-A2E1-4B8C-B08F-414F0C4AB615}">
      <dgm:prSet/>
      <dgm:spPr/>
      <dgm:t>
        <a:bodyPr/>
        <a:lstStyle/>
        <a:p>
          <a:endParaRPr lang="en-US"/>
        </a:p>
      </dgm:t>
    </dgm:pt>
    <dgm:pt modelId="{6D608875-4E94-4EAE-A366-581D6D62BF3D}" type="sibTrans" cxnId="{F4EA4F49-A2E1-4B8C-B08F-414F0C4AB615}">
      <dgm:prSet/>
      <dgm:spPr/>
      <dgm:t>
        <a:bodyPr/>
        <a:lstStyle/>
        <a:p>
          <a:endParaRPr lang="en-US"/>
        </a:p>
      </dgm:t>
    </dgm:pt>
    <dgm:pt modelId="{C395900C-74BF-4E38-818C-54CCD1D69BBE}">
      <dgm:prSet/>
      <dgm:spPr/>
      <dgm:t>
        <a:bodyPr/>
        <a:lstStyle/>
        <a:p>
          <a:r>
            <a:rPr lang="en-IN"/>
            <a:t>Randomizes qubit states, causing substantial errors and deviation from expected output.</a:t>
          </a:r>
          <a:endParaRPr lang="en-US"/>
        </a:p>
      </dgm:t>
    </dgm:pt>
    <dgm:pt modelId="{A91B2CA2-771E-4E5E-8662-09E146DCB394}" type="parTrans" cxnId="{FF426DB2-9C94-4EA6-8F27-89FBBF2AC8AA}">
      <dgm:prSet/>
      <dgm:spPr/>
      <dgm:t>
        <a:bodyPr/>
        <a:lstStyle/>
        <a:p>
          <a:endParaRPr lang="en-US"/>
        </a:p>
      </dgm:t>
    </dgm:pt>
    <dgm:pt modelId="{CC3B881B-3AAA-42EA-A869-B37A22185A86}" type="sibTrans" cxnId="{FF426DB2-9C94-4EA6-8F27-89FBBF2AC8AA}">
      <dgm:prSet/>
      <dgm:spPr/>
      <dgm:t>
        <a:bodyPr/>
        <a:lstStyle/>
        <a:p>
          <a:endParaRPr lang="en-US"/>
        </a:p>
      </dgm:t>
    </dgm:pt>
    <dgm:pt modelId="{835F4724-67E4-4ACE-A8F6-E32C488B0CC5}" type="pres">
      <dgm:prSet presAssocID="{043F20BF-FB24-40E7-805B-96104ACE1090}" presName="Name0" presStyleCnt="0">
        <dgm:presLayoutVars>
          <dgm:dir/>
          <dgm:animLvl val="lvl"/>
          <dgm:resizeHandles val="exact"/>
        </dgm:presLayoutVars>
      </dgm:prSet>
      <dgm:spPr/>
    </dgm:pt>
    <dgm:pt modelId="{58191A4B-3E19-4B96-B5B8-DB8375E70255}" type="pres">
      <dgm:prSet presAssocID="{FC747AE1-CBD5-4752-ADB5-FAD24137FE4F}" presName="linNode" presStyleCnt="0"/>
      <dgm:spPr/>
    </dgm:pt>
    <dgm:pt modelId="{D521BA3B-A3CE-40AE-A48B-B4B8B759E3E4}" type="pres">
      <dgm:prSet presAssocID="{FC747AE1-CBD5-4752-ADB5-FAD24137FE4F}" presName="parentText" presStyleLbl="node1" presStyleIdx="0" presStyleCnt="5">
        <dgm:presLayoutVars>
          <dgm:chMax val="1"/>
          <dgm:bulletEnabled val="1"/>
        </dgm:presLayoutVars>
      </dgm:prSet>
      <dgm:spPr/>
    </dgm:pt>
    <dgm:pt modelId="{05212EE8-E216-4E0C-832F-76EC7828991A}" type="pres">
      <dgm:prSet presAssocID="{514488E7-FDA3-49CF-B2B6-9CDC2023E45E}" presName="sp" presStyleCnt="0"/>
      <dgm:spPr/>
    </dgm:pt>
    <dgm:pt modelId="{10EAE8DA-C6C1-484D-8129-E3EF21DC8836}" type="pres">
      <dgm:prSet presAssocID="{72D521F2-877A-4109-820E-45E421EF53B3}" presName="linNode" presStyleCnt="0"/>
      <dgm:spPr/>
    </dgm:pt>
    <dgm:pt modelId="{8A6AC55E-B845-43AA-965D-4F853528ED24}" type="pres">
      <dgm:prSet presAssocID="{72D521F2-877A-4109-820E-45E421EF53B3}" presName="parentText" presStyleLbl="node1" presStyleIdx="1" presStyleCnt="5">
        <dgm:presLayoutVars>
          <dgm:chMax val="1"/>
          <dgm:bulletEnabled val="1"/>
        </dgm:presLayoutVars>
      </dgm:prSet>
      <dgm:spPr/>
    </dgm:pt>
    <dgm:pt modelId="{D423BB31-C043-442A-AD60-2026FCB65085}" type="pres">
      <dgm:prSet presAssocID="{72D521F2-877A-4109-820E-45E421EF53B3}" presName="descendantText" presStyleLbl="alignAccFollowNode1" presStyleIdx="0" presStyleCnt="4">
        <dgm:presLayoutVars>
          <dgm:bulletEnabled val="1"/>
        </dgm:presLayoutVars>
      </dgm:prSet>
      <dgm:spPr/>
    </dgm:pt>
    <dgm:pt modelId="{B13C6051-D20C-4B34-A8E9-19E98DC988A8}" type="pres">
      <dgm:prSet presAssocID="{F1B5A71D-9EF6-497F-80B4-63E95846C188}" presName="sp" presStyleCnt="0"/>
      <dgm:spPr/>
    </dgm:pt>
    <dgm:pt modelId="{96182248-43CA-412A-862C-83DD087555B0}" type="pres">
      <dgm:prSet presAssocID="{BAB33CA7-82DE-4130-839B-344807D19008}" presName="linNode" presStyleCnt="0"/>
      <dgm:spPr/>
    </dgm:pt>
    <dgm:pt modelId="{D97DC299-69AD-41BB-9632-0207943B29A6}" type="pres">
      <dgm:prSet presAssocID="{BAB33CA7-82DE-4130-839B-344807D19008}" presName="parentText" presStyleLbl="node1" presStyleIdx="2" presStyleCnt="5">
        <dgm:presLayoutVars>
          <dgm:chMax val="1"/>
          <dgm:bulletEnabled val="1"/>
        </dgm:presLayoutVars>
      </dgm:prSet>
      <dgm:spPr/>
    </dgm:pt>
    <dgm:pt modelId="{1AA995D1-5E52-4067-BF07-035E56B74055}" type="pres">
      <dgm:prSet presAssocID="{BAB33CA7-82DE-4130-839B-344807D19008}" presName="descendantText" presStyleLbl="alignAccFollowNode1" presStyleIdx="1" presStyleCnt="4">
        <dgm:presLayoutVars>
          <dgm:bulletEnabled val="1"/>
        </dgm:presLayoutVars>
      </dgm:prSet>
      <dgm:spPr/>
    </dgm:pt>
    <dgm:pt modelId="{772C9F1A-2DD5-4B2C-BFC2-6A3D8D3E3369}" type="pres">
      <dgm:prSet presAssocID="{2FBC2850-2DAB-4516-B784-36E9C4815F3A}" presName="sp" presStyleCnt="0"/>
      <dgm:spPr/>
    </dgm:pt>
    <dgm:pt modelId="{C14EEBE1-EBE9-4B20-A987-704B366E7C4E}" type="pres">
      <dgm:prSet presAssocID="{09A6C247-CF93-4DF7-8AA3-DCBF8F53E3B6}" presName="linNode" presStyleCnt="0"/>
      <dgm:spPr/>
    </dgm:pt>
    <dgm:pt modelId="{0BBD90EC-28E0-4D0E-8B5B-2FEABEE446B4}" type="pres">
      <dgm:prSet presAssocID="{09A6C247-CF93-4DF7-8AA3-DCBF8F53E3B6}" presName="parentText" presStyleLbl="node1" presStyleIdx="3" presStyleCnt="5">
        <dgm:presLayoutVars>
          <dgm:chMax val="1"/>
          <dgm:bulletEnabled val="1"/>
        </dgm:presLayoutVars>
      </dgm:prSet>
      <dgm:spPr/>
    </dgm:pt>
    <dgm:pt modelId="{F2DE713A-36D6-4670-BF17-5BC16449ADFB}" type="pres">
      <dgm:prSet presAssocID="{09A6C247-CF93-4DF7-8AA3-DCBF8F53E3B6}" presName="descendantText" presStyleLbl="alignAccFollowNode1" presStyleIdx="2" presStyleCnt="4">
        <dgm:presLayoutVars>
          <dgm:bulletEnabled val="1"/>
        </dgm:presLayoutVars>
      </dgm:prSet>
      <dgm:spPr/>
    </dgm:pt>
    <dgm:pt modelId="{5B940434-234A-445C-90F2-44E99B9E684F}" type="pres">
      <dgm:prSet presAssocID="{9B2263DD-CD0D-49D2-AD88-083039939D60}" presName="sp" presStyleCnt="0"/>
      <dgm:spPr/>
    </dgm:pt>
    <dgm:pt modelId="{6BA1C045-2DC1-4087-97CF-A3189988861D}" type="pres">
      <dgm:prSet presAssocID="{976A5840-38F0-44A3-9984-902A1C757AAA}" presName="linNode" presStyleCnt="0"/>
      <dgm:spPr/>
    </dgm:pt>
    <dgm:pt modelId="{167AC58E-2B43-4CC2-94D5-EC1958EB8D0E}" type="pres">
      <dgm:prSet presAssocID="{976A5840-38F0-44A3-9984-902A1C757AAA}" presName="parentText" presStyleLbl="node1" presStyleIdx="4" presStyleCnt="5">
        <dgm:presLayoutVars>
          <dgm:chMax val="1"/>
          <dgm:bulletEnabled val="1"/>
        </dgm:presLayoutVars>
      </dgm:prSet>
      <dgm:spPr/>
    </dgm:pt>
    <dgm:pt modelId="{13D1A70B-BF2C-42B8-B156-CF0BF95EEEE0}" type="pres">
      <dgm:prSet presAssocID="{976A5840-38F0-44A3-9984-902A1C757AAA}" presName="descendantText" presStyleLbl="alignAccFollowNode1" presStyleIdx="3" presStyleCnt="4">
        <dgm:presLayoutVars>
          <dgm:bulletEnabled val="1"/>
        </dgm:presLayoutVars>
      </dgm:prSet>
      <dgm:spPr/>
    </dgm:pt>
  </dgm:ptLst>
  <dgm:cxnLst>
    <dgm:cxn modelId="{7F3A4515-6686-4F2C-822B-6E8053DBED52}" type="presOf" srcId="{75DD0F67-05A8-431A-9D0E-9398435539D2}" destId="{F2DE713A-36D6-4670-BF17-5BC16449ADFB}" srcOrd="0" destOrd="1" presId="urn:microsoft.com/office/officeart/2005/8/layout/vList5"/>
    <dgm:cxn modelId="{8D11D31B-5A5E-416E-BDC1-81111B1BA502}" type="presOf" srcId="{95909C89-AF45-488B-8E26-C6E90B4A1240}" destId="{13D1A70B-BF2C-42B8-B156-CF0BF95EEEE0}" srcOrd="0" destOrd="0" presId="urn:microsoft.com/office/officeart/2005/8/layout/vList5"/>
    <dgm:cxn modelId="{4064F81D-E36B-4BC5-B88E-34EB6973854E}" type="presOf" srcId="{00FD1D41-C897-4384-AF6C-FC9144EE1369}" destId="{1AA995D1-5E52-4067-BF07-035E56B74055}" srcOrd="0" destOrd="0" presId="urn:microsoft.com/office/officeart/2005/8/layout/vList5"/>
    <dgm:cxn modelId="{36BDA923-068A-4BE8-B7B4-0AA4B8F63102}" srcId="{72D521F2-877A-4109-820E-45E421EF53B3}" destId="{E8D39179-5D92-4E52-88AD-AB2FB4FF10DF}" srcOrd="0" destOrd="0" parTransId="{36AD5244-1661-4FCD-9C90-FAA2EB422014}" sibTransId="{30B30912-C549-41ED-AD57-0E8C16D5F21D}"/>
    <dgm:cxn modelId="{BDFBEA27-D88D-44F7-85D5-3B917780A038}" srcId="{043F20BF-FB24-40E7-805B-96104ACE1090}" destId="{FC747AE1-CBD5-4752-ADB5-FAD24137FE4F}" srcOrd="0" destOrd="0" parTransId="{DE6DFFA7-F786-476F-A54E-23129893664B}" sibTransId="{514488E7-FDA3-49CF-B2B6-9CDC2023E45E}"/>
    <dgm:cxn modelId="{B35B0D2A-9BB5-47A0-BAA9-C4B2963C20E2}" srcId="{043F20BF-FB24-40E7-805B-96104ACE1090}" destId="{976A5840-38F0-44A3-9984-902A1C757AAA}" srcOrd="4" destOrd="0" parTransId="{146AC6C0-BBA2-41FC-92F4-B90B560CB3E0}" sibTransId="{4BAD804E-A887-472E-9085-448A2F8F0EDE}"/>
    <dgm:cxn modelId="{9DC37331-572D-4606-B839-3C48E63B029B}" type="presOf" srcId="{FC747AE1-CBD5-4752-ADB5-FAD24137FE4F}" destId="{D521BA3B-A3CE-40AE-A48B-B4B8B759E3E4}" srcOrd="0" destOrd="0" presId="urn:microsoft.com/office/officeart/2005/8/layout/vList5"/>
    <dgm:cxn modelId="{4C313539-8B0C-441B-98EA-5569C57F642C}" type="presOf" srcId="{09A6C247-CF93-4DF7-8AA3-DCBF8F53E3B6}" destId="{0BBD90EC-28E0-4D0E-8B5B-2FEABEE446B4}" srcOrd="0" destOrd="0" presId="urn:microsoft.com/office/officeart/2005/8/layout/vList5"/>
    <dgm:cxn modelId="{41FEE962-8C88-4B4A-BDEB-51D8EB352DFE}" type="presOf" srcId="{CB632468-E709-4734-8B7F-3518A53836E6}" destId="{F2DE713A-36D6-4670-BF17-5BC16449ADFB}" srcOrd="0" destOrd="0" presId="urn:microsoft.com/office/officeart/2005/8/layout/vList5"/>
    <dgm:cxn modelId="{F4EA4F49-A2E1-4B8C-B08F-414F0C4AB615}" srcId="{976A5840-38F0-44A3-9984-902A1C757AAA}" destId="{95909C89-AF45-488B-8E26-C6E90B4A1240}" srcOrd="0" destOrd="0" parTransId="{DBD56EFF-4D92-4F07-88AF-F17F73168A3E}" sibTransId="{6D608875-4E94-4EAE-A366-581D6D62BF3D}"/>
    <dgm:cxn modelId="{1A868549-BB86-44B1-A87C-4CE65DBBFB91}" type="presOf" srcId="{BAB33CA7-82DE-4130-839B-344807D19008}" destId="{D97DC299-69AD-41BB-9632-0207943B29A6}" srcOrd="0" destOrd="0" presId="urn:microsoft.com/office/officeart/2005/8/layout/vList5"/>
    <dgm:cxn modelId="{3A881C4A-4EE0-49D5-9A85-F8441F36F3F8}" srcId="{09A6C247-CF93-4DF7-8AA3-DCBF8F53E3B6}" destId="{CB632468-E709-4734-8B7F-3518A53836E6}" srcOrd="0" destOrd="0" parTransId="{61610158-6CA6-4F7B-8BC9-822D7FF2B75F}" sibTransId="{C892DC29-5390-409C-BC01-265169804BC1}"/>
    <dgm:cxn modelId="{7C0CD975-17ED-49E3-A0A4-8BBE63BBEC20}" srcId="{043F20BF-FB24-40E7-805B-96104ACE1090}" destId="{BAB33CA7-82DE-4130-839B-344807D19008}" srcOrd="2" destOrd="0" parTransId="{58DA4457-9E1A-4BD5-91A6-8E7A23342E9E}" sibTransId="{2FBC2850-2DAB-4516-B784-36E9C4815F3A}"/>
    <dgm:cxn modelId="{F7D88E77-B87E-49C4-A4B8-420E47A0D755}" type="presOf" srcId="{976A5840-38F0-44A3-9984-902A1C757AAA}" destId="{167AC58E-2B43-4CC2-94D5-EC1958EB8D0E}" srcOrd="0" destOrd="0" presId="urn:microsoft.com/office/officeart/2005/8/layout/vList5"/>
    <dgm:cxn modelId="{F9095F7B-5390-406D-96CE-940CBE28122A}" srcId="{BAB33CA7-82DE-4130-839B-344807D19008}" destId="{00FD1D41-C897-4384-AF6C-FC9144EE1369}" srcOrd="0" destOrd="0" parTransId="{4D7729D2-C476-4BD6-9FFE-15EBC047A8E8}" sibTransId="{E75FDB84-655D-4838-A054-CF5FA4C52C70}"/>
    <dgm:cxn modelId="{18587E82-AAD0-405A-BEA1-DEEF63504793}" srcId="{043F20BF-FB24-40E7-805B-96104ACE1090}" destId="{72D521F2-877A-4109-820E-45E421EF53B3}" srcOrd="1" destOrd="0" parTransId="{F17BD1D1-357C-4485-AD18-58C5B95D93E6}" sibTransId="{F1B5A71D-9EF6-497F-80B4-63E95846C188}"/>
    <dgm:cxn modelId="{7052F294-4696-4585-8573-0C061F12AF42}" srcId="{043F20BF-FB24-40E7-805B-96104ACE1090}" destId="{09A6C247-CF93-4DF7-8AA3-DCBF8F53E3B6}" srcOrd="3" destOrd="0" parTransId="{78D57B4C-B5B9-4933-A458-D5B8970228CE}" sibTransId="{9B2263DD-CD0D-49D2-AD88-083039939D60}"/>
    <dgm:cxn modelId="{FF426DB2-9C94-4EA6-8F27-89FBBF2AC8AA}" srcId="{976A5840-38F0-44A3-9984-902A1C757AAA}" destId="{C395900C-74BF-4E38-818C-54CCD1D69BBE}" srcOrd="1" destOrd="0" parTransId="{A91B2CA2-771E-4E5E-8662-09E146DCB394}" sibTransId="{CC3B881B-3AAA-42EA-A869-B37A22185A86}"/>
    <dgm:cxn modelId="{76CACBB8-C630-4637-89FE-6E155DB92EF6}" type="presOf" srcId="{B47F49B6-55C9-4946-BE61-E147CB120F1C}" destId="{1AA995D1-5E52-4067-BF07-035E56B74055}" srcOrd="0" destOrd="1" presId="urn:microsoft.com/office/officeart/2005/8/layout/vList5"/>
    <dgm:cxn modelId="{06D057BA-AF59-446C-B651-2C898D2592CD}" type="presOf" srcId="{043F20BF-FB24-40E7-805B-96104ACE1090}" destId="{835F4724-67E4-4ACE-A8F6-E32C488B0CC5}" srcOrd="0" destOrd="0" presId="urn:microsoft.com/office/officeart/2005/8/layout/vList5"/>
    <dgm:cxn modelId="{1DEB4AD7-C3A9-4BBE-B155-3D16529768EE}" type="presOf" srcId="{72D521F2-877A-4109-820E-45E421EF53B3}" destId="{8A6AC55E-B845-43AA-965D-4F853528ED24}" srcOrd="0" destOrd="0" presId="urn:microsoft.com/office/officeart/2005/8/layout/vList5"/>
    <dgm:cxn modelId="{80A7D3F2-9995-4991-8075-8F6EA47E9AE6}" srcId="{09A6C247-CF93-4DF7-8AA3-DCBF8F53E3B6}" destId="{75DD0F67-05A8-431A-9D0E-9398435539D2}" srcOrd="1" destOrd="0" parTransId="{CBEF27EE-CBD1-4FA8-BA13-3521F077874F}" sibTransId="{3173C765-5078-478A-A47E-DA1809C59796}"/>
    <dgm:cxn modelId="{ADDE79F4-0065-4F8A-BBE3-C15B8C6FFB81}" type="presOf" srcId="{C395900C-74BF-4E38-818C-54CCD1D69BBE}" destId="{13D1A70B-BF2C-42B8-B156-CF0BF95EEEE0}" srcOrd="0" destOrd="1" presId="urn:microsoft.com/office/officeart/2005/8/layout/vList5"/>
    <dgm:cxn modelId="{F8521DF7-9705-47E8-9BD3-55CC2C9F58B4}" type="presOf" srcId="{E8D39179-5D92-4E52-88AD-AB2FB4FF10DF}" destId="{D423BB31-C043-442A-AD60-2026FCB65085}" srcOrd="0" destOrd="0" presId="urn:microsoft.com/office/officeart/2005/8/layout/vList5"/>
    <dgm:cxn modelId="{1450FDF9-1EE1-41E4-9DAC-3CAEAA7B4E8E}" srcId="{BAB33CA7-82DE-4130-839B-344807D19008}" destId="{B47F49B6-55C9-4946-BE61-E147CB120F1C}" srcOrd="1" destOrd="0" parTransId="{219BE33F-EB76-40D7-A228-08EF9BE9504C}" sibTransId="{6823FDE1-59CC-4A46-9EE1-644D5BF43AA8}"/>
    <dgm:cxn modelId="{A751DABB-7253-4E44-8A82-274E4AAE583D}" type="presParOf" srcId="{835F4724-67E4-4ACE-A8F6-E32C488B0CC5}" destId="{58191A4B-3E19-4B96-B5B8-DB8375E70255}" srcOrd="0" destOrd="0" presId="urn:microsoft.com/office/officeart/2005/8/layout/vList5"/>
    <dgm:cxn modelId="{7EBDD0FB-2598-4F68-8FB2-5F636D6DA73C}" type="presParOf" srcId="{58191A4B-3E19-4B96-B5B8-DB8375E70255}" destId="{D521BA3B-A3CE-40AE-A48B-B4B8B759E3E4}" srcOrd="0" destOrd="0" presId="urn:microsoft.com/office/officeart/2005/8/layout/vList5"/>
    <dgm:cxn modelId="{EA464234-10EB-4DA0-8B3D-4F123F8578D3}" type="presParOf" srcId="{835F4724-67E4-4ACE-A8F6-E32C488B0CC5}" destId="{05212EE8-E216-4E0C-832F-76EC7828991A}" srcOrd="1" destOrd="0" presId="urn:microsoft.com/office/officeart/2005/8/layout/vList5"/>
    <dgm:cxn modelId="{6E11E096-2630-44AD-825F-09047E9F7BC9}" type="presParOf" srcId="{835F4724-67E4-4ACE-A8F6-E32C488B0CC5}" destId="{10EAE8DA-C6C1-484D-8129-E3EF21DC8836}" srcOrd="2" destOrd="0" presId="urn:microsoft.com/office/officeart/2005/8/layout/vList5"/>
    <dgm:cxn modelId="{7196ED79-A645-4650-ADEB-A656E542A175}" type="presParOf" srcId="{10EAE8DA-C6C1-484D-8129-E3EF21DC8836}" destId="{8A6AC55E-B845-43AA-965D-4F853528ED24}" srcOrd="0" destOrd="0" presId="urn:microsoft.com/office/officeart/2005/8/layout/vList5"/>
    <dgm:cxn modelId="{BF84F2DE-F96B-4393-ABC5-B81FD870B911}" type="presParOf" srcId="{10EAE8DA-C6C1-484D-8129-E3EF21DC8836}" destId="{D423BB31-C043-442A-AD60-2026FCB65085}" srcOrd="1" destOrd="0" presId="urn:microsoft.com/office/officeart/2005/8/layout/vList5"/>
    <dgm:cxn modelId="{9587320F-D180-4B59-81DB-1687205B9397}" type="presParOf" srcId="{835F4724-67E4-4ACE-A8F6-E32C488B0CC5}" destId="{B13C6051-D20C-4B34-A8E9-19E98DC988A8}" srcOrd="3" destOrd="0" presId="urn:microsoft.com/office/officeart/2005/8/layout/vList5"/>
    <dgm:cxn modelId="{492CCE7B-23B3-430A-9F45-D8024DB91089}" type="presParOf" srcId="{835F4724-67E4-4ACE-A8F6-E32C488B0CC5}" destId="{96182248-43CA-412A-862C-83DD087555B0}" srcOrd="4" destOrd="0" presId="urn:microsoft.com/office/officeart/2005/8/layout/vList5"/>
    <dgm:cxn modelId="{18888BB5-9457-4721-BF68-844E62D105D4}" type="presParOf" srcId="{96182248-43CA-412A-862C-83DD087555B0}" destId="{D97DC299-69AD-41BB-9632-0207943B29A6}" srcOrd="0" destOrd="0" presId="urn:microsoft.com/office/officeart/2005/8/layout/vList5"/>
    <dgm:cxn modelId="{24691A28-17DE-4A46-9701-C083BCF90823}" type="presParOf" srcId="{96182248-43CA-412A-862C-83DD087555B0}" destId="{1AA995D1-5E52-4067-BF07-035E56B74055}" srcOrd="1" destOrd="0" presId="urn:microsoft.com/office/officeart/2005/8/layout/vList5"/>
    <dgm:cxn modelId="{267256FA-5308-49B2-A2DB-FFE603819B1B}" type="presParOf" srcId="{835F4724-67E4-4ACE-A8F6-E32C488B0CC5}" destId="{772C9F1A-2DD5-4B2C-BFC2-6A3D8D3E3369}" srcOrd="5" destOrd="0" presId="urn:microsoft.com/office/officeart/2005/8/layout/vList5"/>
    <dgm:cxn modelId="{2E1997CA-111A-42CD-A39F-4621745150B8}" type="presParOf" srcId="{835F4724-67E4-4ACE-A8F6-E32C488B0CC5}" destId="{C14EEBE1-EBE9-4B20-A987-704B366E7C4E}" srcOrd="6" destOrd="0" presId="urn:microsoft.com/office/officeart/2005/8/layout/vList5"/>
    <dgm:cxn modelId="{B8EC359C-B4BA-4FD0-87DE-B6A3653FE02B}" type="presParOf" srcId="{C14EEBE1-EBE9-4B20-A987-704B366E7C4E}" destId="{0BBD90EC-28E0-4D0E-8B5B-2FEABEE446B4}" srcOrd="0" destOrd="0" presId="urn:microsoft.com/office/officeart/2005/8/layout/vList5"/>
    <dgm:cxn modelId="{C5E6EA91-C7D9-4F7E-AD2D-DD947BD3001C}" type="presParOf" srcId="{C14EEBE1-EBE9-4B20-A987-704B366E7C4E}" destId="{F2DE713A-36D6-4670-BF17-5BC16449ADFB}" srcOrd="1" destOrd="0" presId="urn:microsoft.com/office/officeart/2005/8/layout/vList5"/>
    <dgm:cxn modelId="{21ED2F97-8FD2-449A-9793-1A14591EA682}" type="presParOf" srcId="{835F4724-67E4-4ACE-A8F6-E32C488B0CC5}" destId="{5B940434-234A-445C-90F2-44E99B9E684F}" srcOrd="7" destOrd="0" presId="urn:microsoft.com/office/officeart/2005/8/layout/vList5"/>
    <dgm:cxn modelId="{F5CAF330-9C79-45AE-8B22-348F1F4E8917}" type="presParOf" srcId="{835F4724-67E4-4ACE-A8F6-E32C488B0CC5}" destId="{6BA1C045-2DC1-4087-97CF-A3189988861D}" srcOrd="8" destOrd="0" presId="urn:microsoft.com/office/officeart/2005/8/layout/vList5"/>
    <dgm:cxn modelId="{09F273DD-2B11-4B29-83C5-27D874790276}" type="presParOf" srcId="{6BA1C045-2DC1-4087-97CF-A3189988861D}" destId="{167AC58E-2B43-4CC2-94D5-EC1958EB8D0E}" srcOrd="0" destOrd="0" presId="urn:microsoft.com/office/officeart/2005/8/layout/vList5"/>
    <dgm:cxn modelId="{2341CB55-9BCA-40BC-AD13-89E0BDC5B69A}" type="presParOf" srcId="{6BA1C045-2DC1-4087-97CF-A3189988861D}" destId="{13D1A70B-BF2C-42B8-B156-CF0BF95EEEE0}"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96E2A6-E7FA-480B-99D6-D041F9AA62B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7833D790-110A-4232-AD86-12C35C049663}">
      <dgm:prSet/>
      <dgm:spPr/>
      <dgm:t>
        <a:bodyPr/>
        <a:lstStyle/>
        <a:p>
          <a:r>
            <a:rPr lang="en-IN" b="1"/>
            <a:t>Purpose:</a:t>
          </a:r>
          <a:endParaRPr lang="en-US"/>
        </a:p>
      </dgm:t>
    </dgm:pt>
    <dgm:pt modelId="{D2FC2914-13A4-4CAF-A577-6C2832158E3A}" type="parTrans" cxnId="{D2760B7E-B26E-4E23-9E8D-3BF1D330D3DA}">
      <dgm:prSet/>
      <dgm:spPr/>
      <dgm:t>
        <a:bodyPr/>
        <a:lstStyle/>
        <a:p>
          <a:endParaRPr lang="en-US"/>
        </a:p>
      </dgm:t>
    </dgm:pt>
    <dgm:pt modelId="{65C3E85C-04C8-4FE8-BAB9-6F48688C27C4}" type="sibTrans" cxnId="{D2760B7E-B26E-4E23-9E8D-3BF1D330D3DA}">
      <dgm:prSet/>
      <dgm:spPr/>
      <dgm:t>
        <a:bodyPr/>
        <a:lstStyle/>
        <a:p>
          <a:endParaRPr lang="en-US"/>
        </a:p>
      </dgm:t>
    </dgm:pt>
    <dgm:pt modelId="{6B4A652F-C6A5-42D0-B7A3-E7B331B18F6F}">
      <dgm:prSet/>
      <dgm:spPr/>
      <dgm:t>
        <a:bodyPr/>
        <a:lstStyle/>
        <a:p>
          <a:r>
            <a:rPr lang="en-IN" b="1"/>
            <a:t>Objective:</a:t>
          </a:r>
          <a:r>
            <a:rPr lang="en-IN"/>
            <a:t> Identify hidden period bitstring sss in function f(x)=f(x⊕s)f(x) = f(x \oplus s)f(x)=f(x⊕s).</a:t>
          </a:r>
          <a:endParaRPr lang="en-US"/>
        </a:p>
      </dgm:t>
    </dgm:pt>
    <dgm:pt modelId="{58A10CC1-F666-4713-B50C-F8A97D945448}" type="parTrans" cxnId="{9C528DA5-58F6-44B3-BB7B-856DBC7C0806}">
      <dgm:prSet/>
      <dgm:spPr/>
      <dgm:t>
        <a:bodyPr/>
        <a:lstStyle/>
        <a:p>
          <a:endParaRPr lang="en-US"/>
        </a:p>
      </dgm:t>
    </dgm:pt>
    <dgm:pt modelId="{CEC97843-E914-4FF3-B9D1-E3FFE7D6CA1F}" type="sibTrans" cxnId="{9C528DA5-58F6-44B3-BB7B-856DBC7C0806}">
      <dgm:prSet/>
      <dgm:spPr/>
      <dgm:t>
        <a:bodyPr/>
        <a:lstStyle/>
        <a:p>
          <a:endParaRPr lang="en-US"/>
        </a:p>
      </dgm:t>
    </dgm:pt>
    <dgm:pt modelId="{25DB3272-21E2-4F43-8A1E-E9CF064AF01B}">
      <dgm:prSet/>
      <dgm:spPr/>
      <dgm:t>
        <a:bodyPr/>
        <a:lstStyle/>
        <a:p>
          <a:r>
            <a:rPr lang="en-IN" b="1" dirty="0"/>
            <a:t>Quantum Advantage:</a:t>
          </a:r>
          <a:r>
            <a:rPr lang="en-IN" dirty="0"/>
            <a:t> Solves problem in polynomial time vs. </a:t>
          </a:r>
          <a:r>
            <a:rPr lang="en-IN"/>
            <a:t>classical exponential time.</a:t>
          </a:r>
          <a:endParaRPr lang="en-US" dirty="0"/>
        </a:p>
      </dgm:t>
    </dgm:pt>
    <dgm:pt modelId="{5D6E7C08-0BC8-41C1-8471-5898FECA7C71}" type="parTrans" cxnId="{577FFE77-C544-45EF-B763-18AD814A27BF}">
      <dgm:prSet/>
      <dgm:spPr/>
      <dgm:t>
        <a:bodyPr/>
        <a:lstStyle/>
        <a:p>
          <a:endParaRPr lang="en-US"/>
        </a:p>
      </dgm:t>
    </dgm:pt>
    <dgm:pt modelId="{1EE22B77-BC40-45D3-9F67-30E82E0EA6B3}" type="sibTrans" cxnId="{577FFE77-C544-45EF-B763-18AD814A27BF}">
      <dgm:prSet/>
      <dgm:spPr/>
      <dgm:t>
        <a:bodyPr/>
        <a:lstStyle/>
        <a:p>
          <a:endParaRPr lang="en-US"/>
        </a:p>
      </dgm:t>
    </dgm:pt>
    <dgm:pt modelId="{A29A98AB-5F06-4A3E-9301-01CCFBA5CFD2}">
      <dgm:prSet/>
      <dgm:spPr/>
      <dgm:t>
        <a:bodyPr/>
        <a:lstStyle/>
        <a:p>
          <a:r>
            <a:rPr lang="en-IN" b="1"/>
            <a:t>Ideal (No Noise):</a:t>
          </a:r>
          <a:endParaRPr lang="en-US"/>
        </a:p>
      </dgm:t>
    </dgm:pt>
    <dgm:pt modelId="{0D4400A9-F05D-47BA-8A7B-E65FD9BBF3F2}" type="parTrans" cxnId="{5D9C318A-C3AD-4AFE-BAFC-DF4A90E2070C}">
      <dgm:prSet/>
      <dgm:spPr/>
      <dgm:t>
        <a:bodyPr/>
        <a:lstStyle/>
        <a:p>
          <a:endParaRPr lang="en-US"/>
        </a:p>
      </dgm:t>
    </dgm:pt>
    <dgm:pt modelId="{1F6189BF-608B-4549-AB46-750A0B39939B}" type="sibTrans" cxnId="{5D9C318A-C3AD-4AFE-BAFC-DF4A90E2070C}">
      <dgm:prSet/>
      <dgm:spPr/>
      <dgm:t>
        <a:bodyPr/>
        <a:lstStyle/>
        <a:p>
          <a:endParaRPr lang="en-US"/>
        </a:p>
      </dgm:t>
    </dgm:pt>
    <dgm:pt modelId="{4C28BCD7-B2B7-4BFE-AF2A-77EB20D7C1FB}">
      <dgm:prSet/>
      <dgm:spPr/>
      <dgm:t>
        <a:bodyPr/>
        <a:lstStyle/>
        <a:p>
          <a:r>
            <a:rPr lang="en-IN"/>
            <a:t>Produces orthogonal bitstrings to sss in one run.</a:t>
          </a:r>
          <a:endParaRPr lang="en-US"/>
        </a:p>
      </dgm:t>
    </dgm:pt>
    <dgm:pt modelId="{9949A897-7925-4EB8-B74D-1056F2212387}" type="parTrans" cxnId="{45F3E80C-911F-4FA7-9B0C-FECA4FB7010C}">
      <dgm:prSet/>
      <dgm:spPr/>
      <dgm:t>
        <a:bodyPr/>
        <a:lstStyle/>
        <a:p>
          <a:endParaRPr lang="en-US"/>
        </a:p>
      </dgm:t>
    </dgm:pt>
    <dgm:pt modelId="{9D68788A-BA4F-4A56-8EAF-0B567FEE41ED}" type="sibTrans" cxnId="{45F3E80C-911F-4FA7-9B0C-FECA4FB7010C}">
      <dgm:prSet/>
      <dgm:spPr/>
      <dgm:t>
        <a:bodyPr/>
        <a:lstStyle/>
        <a:p>
          <a:endParaRPr lang="en-US"/>
        </a:p>
      </dgm:t>
    </dgm:pt>
    <dgm:pt modelId="{E34B8FCF-5582-4995-91C0-2E9D84251426}">
      <dgm:prSet/>
      <dgm:spPr/>
      <dgm:t>
        <a:bodyPr/>
        <a:lstStyle/>
        <a:p>
          <a:r>
            <a:rPr lang="en-IN"/>
            <a:t>Collecting nnn orthogonal bitstrings (for nnn-qubit system) enables linear algebra solution for sss.</a:t>
          </a:r>
          <a:endParaRPr lang="en-US"/>
        </a:p>
      </dgm:t>
    </dgm:pt>
    <dgm:pt modelId="{E207609F-8F63-4993-8805-1A9D6A16F852}" type="parTrans" cxnId="{A650C4AE-0630-46C1-86FF-E656F71765E3}">
      <dgm:prSet/>
      <dgm:spPr/>
      <dgm:t>
        <a:bodyPr/>
        <a:lstStyle/>
        <a:p>
          <a:endParaRPr lang="en-US"/>
        </a:p>
      </dgm:t>
    </dgm:pt>
    <dgm:pt modelId="{D9275BF3-8834-4CFA-B9C4-C45682E7E45A}" type="sibTrans" cxnId="{A650C4AE-0630-46C1-86FF-E656F71765E3}">
      <dgm:prSet/>
      <dgm:spPr/>
      <dgm:t>
        <a:bodyPr/>
        <a:lstStyle/>
        <a:p>
          <a:endParaRPr lang="en-US"/>
        </a:p>
      </dgm:t>
    </dgm:pt>
    <dgm:pt modelId="{195B4F7F-4BE1-4773-860C-E52FA02E9AED}">
      <dgm:prSet/>
      <dgm:spPr/>
      <dgm:t>
        <a:bodyPr/>
        <a:lstStyle/>
        <a:p>
          <a:r>
            <a:rPr lang="en-IN" b="1"/>
            <a:t>Noise Impact:</a:t>
          </a:r>
          <a:endParaRPr lang="en-US"/>
        </a:p>
      </dgm:t>
    </dgm:pt>
    <dgm:pt modelId="{842C69AD-92B4-4E5C-877F-3524CD02BEFB}" type="parTrans" cxnId="{8E5A7FE6-2A44-459B-92E2-FB246939411A}">
      <dgm:prSet/>
      <dgm:spPr/>
      <dgm:t>
        <a:bodyPr/>
        <a:lstStyle/>
        <a:p>
          <a:endParaRPr lang="en-US"/>
        </a:p>
      </dgm:t>
    </dgm:pt>
    <dgm:pt modelId="{AB43E2F8-C5E1-4992-88D3-B983A7863D3C}" type="sibTrans" cxnId="{8E5A7FE6-2A44-459B-92E2-FB246939411A}">
      <dgm:prSet/>
      <dgm:spPr/>
      <dgm:t>
        <a:bodyPr/>
        <a:lstStyle/>
        <a:p>
          <a:endParaRPr lang="en-US"/>
        </a:p>
      </dgm:t>
    </dgm:pt>
    <dgm:pt modelId="{A2A25291-FC9F-468D-B07A-FAE6A4D5A5DE}">
      <dgm:prSet/>
      <dgm:spPr/>
      <dgm:t>
        <a:bodyPr/>
        <a:lstStyle/>
        <a:p>
          <a:r>
            <a:rPr lang="en-IN" b="1"/>
            <a:t>Bit Flip Noise:</a:t>
          </a:r>
          <a:endParaRPr lang="en-US"/>
        </a:p>
      </dgm:t>
    </dgm:pt>
    <dgm:pt modelId="{A30A49A4-BA7D-4927-B263-148A38A39F4D}" type="parTrans" cxnId="{C5F34D98-30B5-4CE9-AF1C-4D72E6DD3CEC}">
      <dgm:prSet/>
      <dgm:spPr/>
      <dgm:t>
        <a:bodyPr/>
        <a:lstStyle/>
        <a:p>
          <a:endParaRPr lang="en-US"/>
        </a:p>
      </dgm:t>
    </dgm:pt>
    <dgm:pt modelId="{F1FF677E-D404-41D3-82FA-36853DF0AE63}" type="sibTrans" cxnId="{C5F34D98-30B5-4CE9-AF1C-4D72E6DD3CEC}">
      <dgm:prSet/>
      <dgm:spPr/>
      <dgm:t>
        <a:bodyPr/>
        <a:lstStyle/>
        <a:p>
          <a:endParaRPr lang="en-US"/>
        </a:p>
      </dgm:t>
    </dgm:pt>
    <dgm:pt modelId="{FDF84636-348B-48F2-A04C-0F29E1F90F08}">
      <dgm:prSet/>
      <dgm:spPr/>
      <dgm:t>
        <a:bodyPr/>
        <a:lstStyle/>
        <a:p>
          <a:r>
            <a:rPr lang="en-IN"/>
            <a:t>Errors in qubits lead to incorrect, linearly dependent bitstrings.</a:t>
          </a:r>
          <a:endParaRPr lang="en-US"/>
        </a:p>
      </dgm:t>
    </dgm:pt>
    <dgm:pt modelId="{FB571058-D562-4BF2-99CF-56B1F2F85153}" type="parTrans" cxnId="{2A2C2018-FE03-4471-867E-BED1D2CB080D}">
      <dgm:prSet/>
      <dgm:spPr/>
      <dgm:t>
        <a:bodyPr/>
        <a:lstStyle/>
        <a:p>
          <a:endParaRPr lang="en-US"/>
        </a:p>
      </dgm:t>
    </dgm:pt>
    <dgm:pt modelId="{27C878BE-6A9E-4DD3-A225-A21BFD8F112E}" type="sibTrans" cxnId="{2A2C2018-FE03-4471-867E-BED1D2CB080D}">
      <dgm:prSet/>
      <dgm:spPr/>
      <dgm:t>
        <a:bodyPr/>
        <a:lstStyle/>
        <a:p>
          <a:endParaRPr lang="en-US"/>
        </a:p>
      </dgm:t>
    </dgm:pt>
    <dgm:pt modelId="{AB910A2A-75DC-4715-873C-D9F3FE9DD527}">
      <dgm:prSet/>
      <dgm:spPr/>
      <dgm:t>
        <a:bodyPr/>
        <a:lstStyle/>
        <a:p>
          <a:r>
            <a:rPr lang="en-IN"/>
            <a:t>Even minimal bit flip noise can prevent determination of sss.</a:t>
          </a:r>
          <a:endParaRPr lang="en-US"/>
        </a:p>
      </dgm:t>
    </dgm:pt>
    <dgm:pt modelId="{DDBF2BCD-56FB-4771-B94B-07A694B6A62E}" type="parTrans" cxnId="{535929DA-EBE9-461A-90CC-696F5E086FB7}">
      <dgm:prSet/>
      <dgm:spPr/>
      <dgm:t>
        <a:bodyPr/>
        <a:lstStyle/>
        <a:p>
          <a:endParaRPr lang="en-US"/>
        </a:p>
      </dgm:t>
    </dgm:pt>
    <dgm:pt modelId="{471CD0AD-A723-431C-84EB-CCEFE132F584}" type="sibTrans" cxnId="{535929DA-EBE9-461A-90CC-696F5E086FB7}">
      <dgm:prSet/>
      <dgm:spPr/>
      <dgm:t>
        <a:bodyPr/>
        <a:lstStyle/>
        <a:p>
          <a:endParaRPr lang="en-US"/>
        </a:p>
      </dgm:t>
    </dgm:pt>
    <dgm:pt modelId="{41DBBB6E-6BC4-4B17-96A7-F4E4DA1BA73D}">
      <dgm:prSet/>
      <dgm:spPr/>
      <dgm:t>
        <a:bodyPr/>
        <a:lstStyle/>
        <a:p>
          <a:r>
            <a:rPr lang="en-IN" b="1"/>
            <a:t>Phase Flip Noise:</a:t>
          </a:r>
          <a:endParaRPr lang="en-US"/>
        </a:p>
      </dgm:t>
    </dgm:pt>
    <dgm:pt modelId="{E814C623-1D60-4688-95A0-04DD275871B7}" type="parTrans" cxnId="{E7766AA1-F503-4CE8-8DD3-65E7C1BCF6AE}">
      <dgm:prSet/>
      <dgm:spPr/>
      <dgm:t>
        <a:bodyPr/>
        <a:lstStyle/>
        <a:p>
          <a:endParaRPr lang="en-US"/>
        </a:p>
      </dgm:t>
    </dgm:pt>
    <dgm:pt modelId="{EB557DA9-6E84-4574-A1E6-BBEE36A11A18}" type="sibTrans" cxnId="{E7766AA1-F503-4CE8-8DD3-65E7C1BCF6AE}">
      <dgm:prSet/>
      <dgm:spPr/>
      <dgm:t>
        <a:bodyPr/>
        <a:lstStyle/>
        <a:p>
          <a:endParaRPr lang="en-US"/>
        </a:p>
      </dgm:t>
    </dgm:pt>
    <dgm:pt modelId="{8178B6C5-D19F-4BB7-AC09-5BDCB5D2BFE1}">
      <dgm:prSet/>
      <dgm:spPr/>
      <dgm:t>
        <a:bodyPr/>
        <a:lstStyle/>
        <a:p>
          <a:r>
            <a:rPr lang="en-IN"/>
            <a:t>Disrupts phase coherence; results in inaccurate, non-orthogonal bitstrings.</a:t>
          </a:r>
          <a:endParaRPr lang="en-US"/>
        </a:p>
      </dgm:t>
    </dgm:pt>
    <dgm:pt modelId="{49541379-51DD-4112-9420-999D209F0FFB}" type="parTrans" cxnId="{7C5F1DFF-3EE9-401C-9F45-5500DDC9F2AD}">
      <dgm:prSet/>
      <dgm:spPr/>
      <dgm:t>
        <a:bodyPr/>
        <a:lstStyle/>
        <a:p>
          <a:endParaRPr lang="en-US"/>
        </a:p>
      </dgm:t>
    </dgm:pt>
    <dgm:pt modelId="{685B02E2-1F41-463F-A8EB-CE01AA06C709}" type="sibTrans" cxnId="{7C5F1DFF-3EE9-401C-9F45-5500DDC9F2AD}">
      <dgm:prSet/>
      <dgm:spPr/>
      <dgm:t>
        <a:bodyPr/>
        <a:lstStyle/>
        <a:p>
          <a:endParaRPr lang="en-US"/>
        </a:p>
      </dgm:t>
    </dgm:pt>
    <dgm:pt modelId="{FA5B0918-8E02-4D29-ABAE-9FDC6FC589DB}">
      <dgm:prSet/>
      <dgm:spPr/>
      <dgm:t>
        <a:bodyPr/>
        <a:lstStyle/>
        <a:p>
          <a:r>
            <a:rPr lang="en-IN"/>
            <a:t>Higher noise levels complicate gathering correct samples.</a:t>
          </a:r>
          <a:endParaRPr lang="en-US"/>
        </a:p>
      </dgm:t>
    </dgm:pt>
    <dgm:pt modelId="{9726C310-AEEF-489B-AF40-18290663B2E1}" type="parTrans" cxnId="{BAA95DB0-B336-4B0C-9742-512657D4FE18}">
      <dgm:prSet/>
      <dgm:spPr/>
      <dgm:t>
        <a:bodyPr/>
        <a:lstStyle/>
        <a:p>
          <a:endParaRPr lang="en-US"/>
        </a:p>
      </dgm:t>
    </dgm:pt>
    <dgm:pt modelId="{5A84D455-AB58-434A-A3AD-D8065E7112C1}" type="sibTrans" cxnId="{BAA95DB0-B336-4B0C-9742-512657D4FE18}">
      <dgm:prSet/>
      <dgm:spPr/>
      <dgm:t>
        <a:bodyPr/>
        <a:lstStyle/>
        <a:p>
          <a:endParaRPr lang="en-US"/>
        </a:p>
      </dgm:t>
    </dgm:pt>
    <dgm:pt modelId="{93F66ED3-4E84-4E6E-B74D-842A01A2ECEC}">
      <dgm:prSet/>
      <dgm:spPr/>
      <dgm:t>
        <a:bodyPr/>
        <a:lstStyle/>
        <a:p>
          <a:r>
            <a:rPr lang="en-IN" b="1"/>
            <a:t>Depolarizing Noise:</a:t>
          </a:r>
          <a:endParaRPr lang="en-US"/>
        </a:p>
      </dgm:t>
    </dgm:pt>
    <dgm:pt modelId="{CBFAA12A-8840-46E2-8F99-A448E3441639}" type="parTrans" cxnId="{EEB546C2-8E6B-4D3F-8996-81B89699F553}">
      <dgm:prSet/>
      <dgm:spPr/>
      <dgm:t>
        <a:bodyPr/>
        <a:lstStyle/>
        <a:p>
          <a:endParaRPr lang="en-US"/>
        </a:p>
      </dgm:t>
    </dgm:pt>
    <dgm:pt modelId="{4AEA5C81-2D4A-4983-96D0-08512502A66E}" type="sibTrans" cxnId="{EEB546C2-8E6B-4D3F-8996-81B89699F553}">
      <dgm:prSet/>
      <dgm:spPr/>
      <dgm:t>
        <a:bodyPr/>
        <a:lstStyle/>
        <a:p>
          <a:endParaRPr lang="en-US"/>
        </a:p>
      </dgm:t>
    </dgm:pt>
    <dgm:pt modelId="{5D7A857A-A368-4AA8-B5A5-B9412F1804C5}">
      <dgm:prSet/>
      <dgm:spPr/>
      <dgm:t>
        <a:bodyPr/>
        <a:lstStyle/>
        <a:p>
          <a:r>
            <a:rPr lang="en-IN"/>
            <a:t>Randomizes both amplitude and phase, heavily impacting results.</a:t>
          </a:r>
          <a:endParaRPr lang="en-US"/>
        </a:p>
      </dgm:t>
    </dgm:pt>
    <dgm:pt modelId="{5A6E6B2E-A9D0-423C-A356-A7FF80DE6191}" type="parTrans" cxnId="{279E0E4A-B9DC-4D54-AB02-C70DADDD092F}">
      <dgm:prSet/>
      <dgm:spPr/>
      <dgm:t>
        <a:bodyPr/>
        <a:lstStyle/>
        <a:p>
          <a:endParaRPr lang="en-US"/>
        </a:p>
      </dgm:t>
    </dgm:pt>
    <dgm:pt modelId="{1A02C665-E9D2-497A-B5E6-CB4B204B3B0B}" type="sibTrans" cxnId="{279E0E4A-B9DC-4D54-AB02-C70DADDD092F}">
      <dgm:prSet/>
      <dgm:spPr/>
      <dgm:t>
        <a:bodyPr/>
        <a:lstStyle/>
        <a:p>
          <a:endParaRPr lang="en-US"/>
        </a:p>
      </dgm:t>
    </dgm:pt>
    <dgm:pt modelId="{ACC5FB16-E144-431D-86D1-6712774A81EC}">
      <dgm:prSet/>
      <dgm:spPr/>
      <dgm:t>
        <a:bodyPr/>
        <a:lstStyle/>
        <a:p>
          <a:r>
            <a:rPr lang="en-IN"/>
            <a:t>Moderate to high noise levels make solving for sss infeasible due to loss of orthogonal samples.</a:t>
          </a:r>
          <a:endParaRPr lang="en-US"/>
        </a:p>
      </dgm:t>
    </dgm:pt>
    <dgm:pt modelId="{6078D060-A445-4647-AFA9-8D45E02555B0}" type="parTrans" cxnId="{CB23BC09-35B6-4A68-80C9-793383F75E0C}">
      <dgm:prSet/>
      <dgm:spPr/>
      <dgm:t>
        <a:bodyPr/>
        <a:lstStyle/>
        <a:p>
          <a:endParaRPr lang="en-US"/>
        </a:p>
      </dgm:t>
    </dgm:pt>
    <dgm:pt modelId="{05D67FD8-1B18-426B-BE3B-E5E1D4EB1BEE}" type="sibTrans" cxnId="{CB23BC09-35B6-4A68-80C9-793383F75E0C}">
      <dgm:prSet/>
      <dgm:spPr/>
      <dgm:t>
        <a:bodyPr/>
        <a:lstStyle/>
        <a:p>
          <a:endParaRPr lang="en-US"/>
        </a:p>
      </dgm:t>
    </dgm:pt>
    <dgm:pt modelId="{36A853F9-22B7-4D68-B4BB-7C8B77CDF6B3}" type="pres">
      <dgm:prSet presAssocID="{B596E2A6-E7FA-480B-99D6-D041F9AA62B1}" presName="diagram" presStyleCnt="0">
        <dgm:presLayoutVars>
          <dgm:dir/>
          <dgm:resizeHandles val="exact"/>
        </dgm:presLayoutVars>
      </dgm:prSet>
      <dgm:spPr/>
    </dgm:pt>
    <dgm:pt modelId="{D878A34B-9F12-4F13-887C-1E1325803C3B}" type="pres">
      <dgm:prSet presAssocID="{7833D790-110A-4232-AD86-12C35C049663}" presName="node" presStyleLbl="node1" presStyleIdx="0" presStyleCnt="10">
        <dgm:presLayoutVars>
          <dgm:bulletEnabled val="1"/>
        </dgm:presLayoutVars>
      </dgm:prSet>
      <dgm:spPr/>
    </dgm:pt>
    <dgm:pt modelId="{6FA41306-4FF9-441A-B4C4-FCC0779EB7E5}" type="pres">
      <dgm:prSet presAssocID="{65C3E85C-04C8-4FE8-BAB9-6F48688C27C4}" presName="sibTrans" presStyleCnt="0"/>
      <dgm:spPr/>
    </dgm:pt>
    <dgm:pt modelId="{AAD7D2CF-EA92-4A0F-B53B-F9EAF09911EC}" type="pres">
      <dgm:prSet presAssocID="{6B4A652F-C6A5-42D0-B7A3-E7B331B18F6F}" presName="node" presStyleLbl="node1" presStyleIdx="1" presStyleCnt="10">
        <dgm:presLayoutVars>
          <dgm:bulletEnabled val="1"/>
        </dgm:presLayoutVars>
      </dgm:prSet>
      <dgm:spPr/>
    </dgm:pt>
    <dgm:pt modelId="{95174482-B7F4-40ED-BD84-C03BEC559CAA}" type="pres">
      <dgm:prSet presAssocID="{CEC97843-E914-4FF3-B9D1-E3FFE7D6CA1F}" presName="sibTrans" presStyleCnt="0"/>
      <dgm:spPr/>
    </dgm:pt>
    <dgm:pt modelId="{E479F010-7599-498F-B606-D50CE8762606}" type="pres">
      <dgm:prSet presAssocID="{25DB3272-21E2-4F43-8A1E-E9CF064AF01B}" presName="node" presStyleLbl="node1" presStyleIdx="2" presStyleCnt="10">
        <dgm:presLayoutVars>
          <dgm:bulletEnabled val="1"/>
        </dgm:presLayoutVars>
      </dgm:prSet>
      <dgm:spPr/>
    </dgm:pt>
    <dgm:pt modelId="{0569FDF6-1CFF-4143-A340-69D45DC61971}" type="pres">
      <dgm:prSet presAssocID="{1EE22B77-BC40-45D3-9F67-30E82E0EA6B3}" presName="sibTrans" presStyleCnt="0"/>
      <dgm:spPr/>
    </dgm:pt>
    <dgm:pt modelId="{CD1CBF95-51E7-4399-9304-DD3CE31F23A2}" type="pres">
      <dgm:prSet presAssocID="{A29A98AB-5F06-4A3E-9301-01CCFBA5CFD2}" presName="node" presStyleLbl="node1" presStyleIdx="3" presStyleCnt="10">
        <dgm:presLayoutVars>
          <dgm:bulletEnabled val="1"/>
        </dgm:presLayoutVars>
      </dgm:prSet>
      <dgm:spPr/>
    </dgm:pt>
    <dgm:pt modelId="{1BD9969D-A3D0-459F-9E17-6175821199DD}" type="pres">
      <dgm:prSet presAssocID="{1F6189BF-608B-4549-AB46-750A0B39939B}" presName="sibTrans" presStyleCnt="0"/>
      <dgm:spPr/>
    </dgm:pt>
    <dgm:pt modelId="{7E1CF8C6-C9D1-41AA-AAC6-B75916BF46F0}" type="pres">
      <dgm:prSet presAssocID="{4C28BCD7-B2B7-4BFE-AF2A-77EB20D7C1FB}" presName="node" presStyleLbl="node1" presStyleIdx="4" presStyleCnt="10">
        <dgm:presLayoutVars>
          <dgm:bulletEnabled val="1"/>
        </dgm:presLayoutVars>
      </dgm:prSet>
      <dgm:spPr/>
    </dgm:pt>
    <dgm:pt modelId="{B8B9A4C1-49F5-41CD-AB02-6711B0555597}" type="pres">
      <dgm:prSet presAssocID="{9D68788A-BA4F-4A56-8EAF-0B567FEE41ED}" presName="sibTrans" presStyleCnt="0"/>
      <dgm:spPr/>
    </dgm:pt>
    <dgm:pt modelId="{C8324C74-67F2-4FCB-BC29-CF81F3DBC43B}" type="pres">
      <dgm:prSet presAssocID="{E34B8FCF-5582-4995-91C0-2E9D84251426}" presName="node" presStyleLbl="node1" presStyleIdx="5" presStyleCnt="10">
        <dgm:presLayoutVars>
          <dgm:bulletEnabled val="1"/>
        </dgm:presLayoutVars>
      </dgm:prSet>
      <dgm:spPr/>
    </dgm:pt>
    <dgm:pt modelId="{BA628FA3-A679-4E48-BF8B-B4EDD4D1EE69}" type="pres">
      <dgm:prSet presAssocID="{D9275BF3-8834-4CFA-B9C4-C45682E7E45A}" presName="sibTrans" presStyleCnt="0"/>
      <dgm:spPr/>
    </dgm:pt>
    <dgm:pt modelId="{7FD35F25-01D8-4D96-92C9-C111177F4A96}" type="pres">
      <dgm:prSet presAssocID="{195B4F7F-4BE1-4773-860C-E52FA02E9AED}" presName="node" presStyleLbl="node1" presStyleIdx="6" presStyleCnt="10">
        <dgm:presLayoutVars>
          <dgm:bulletEnabled val="1"/>
        </dgm:presLayoutVars>
      </dgm:prSet>
      <dgm:spPr/>
    </dgm:pt>
    <dgm:pt modelId="{6222D975-1604-480B-9CA3-2571938DFB9B}" type="pres">
      <dgm:prSet presAssocID="{AB43E2F8-C5E1-4992-88D3-B983A7863D3C}" presName="sibTrans" presStyleCnt="0"/>
      <dgm:spPr/>
    </dgm:pt>
    <dgm:pt modelId="{7C87605D-0491-4DF9-AC02-08D0C0165AB4}" type="pres">
      <dgm:prSet presAssocID="{A2A25291-FC9F-468D-B07A-FAE6A4D5A5DE}" presName="node" presStyleLbl="node1" presStyleIdx="7" presStyleCnt="10">
        <dgm:presLayoutVars>
          <dgm:bulletEnabled val="1"/>
        </dgm:presLayoutVars>
      </dgm:prSet>
      <dgm:spPr/>
    </dgm:pt>
    <dgm:pt modelId="{66ACDAF4-340F-40A3-90B8-0BFBFB5339D6}" type="pres">
      <dgm:prSet presAssocID="{F1FF677E-D404-41D3-82FA-36853DF0AE63}" presName="sibTrans" presStyleCnt="0"/>
      <dgm:spPr/>
    </dgm:pt>
    <dgm:pt modelId="{76B4DE55-B72F-46C6-B602-DDD51F160C8C}" type="pres">
      <dgm:prSet presAssocID="{41DBBB6E-6BC4-4B17-96A7-F4E4DA1BA73D}" presName="node" presStyleLbl="node1" presStyleIdx="8" presStyleCnt="10">
        <dgm:presLayoutVars>
          <dgm:bulletEnabled val="1"/>
        </dgm:presLayoutVars>
      </dgm:prSet>
      <dgm:spPr/>
    </dgm:pt>
    <dgm:pt modelId="{8F1DF1D4-9B40-4654-914D-59DAE25628D0}" type="pres">
      <dgm:prSet presAssocID="{EB557DA9-6E84-4574-A1E6-BBEE36A11A18}" presName="sibTrans" presStyleCnt="0"/>
      <dgm:spPr/>
    </dgm:pt>
    <dgm:pt modelId="{7BDC3074-21BF-4075-8C46-4C19D2BF5ADB}" type="pres">
      <dgm:prSet presAssocID="{93F66ED3-4E84-4E6E-B74D-842A01A2ECEC}" presName="node" presStyleLbl="node1" presStyleIdx="9" presStyleCnt="10">
        <dgm:presLayoutVars>
          <dgm:bulletEnabled val="1"/>
        </dgm:presLayoutVars>
      </dgm:prSet>
      <dgm:spPr/>
    </dgm:pt>
  </dgm:ptLst>
  <dgm:cxnLst>
    <dgm:cxn modelId="{CB23BC09-35B6-4A68-80C9-793383F75E0C}" srcId="{93F66ED3-4E84-4E6E-B74D-842A01A2ECEC}" destId="{ACC5FB16-E144-431D-86D1-6712774A81EC}" srcOrd="1" destOrd="0" parTransId="{6078D060-A445-4647-AFA9-8D45E02555B0}" sibTransId="{05D67FD8-1B18-426B-BE3B-E5E1D4EB1BEE}"/>
    <dgm:cxn modelId="{45F3E80C-911F-4FA7-9B0C-FECA4FB7010C}" srcId="{B596E2A6-E7FA-480B-99D6-D041F9AA62B1}" destId="{4C28BCD7-B2B7-4BFE-AF2A-77EB20D7C1FB}" srcOrd="4" destOrd="0" parTransId="{9949A897-7925-4EB8-B74D-1056F2212387}" sibTransId="{9D68788A-BA4F-4A56-8EAF-0B567FEE41ED}"/>
    <dgm:cxn modelId="{04845A0D-E92E-499D-9590-629F72B43174}" type="presOf" srcId="{6B4A652F-C6A5-42D0-B7A3-E7B331B18F6F}" destId="{AAD7D2CF-EA92-4A0F-B53B-F9EAF09911EC}" srcOrd="0" destOrd="0" presId="urn:microsoft.com/office/officeart/2005/8/layout/default"/>
    <dgm:cxn modelId="{10D93D10-F91C-4057-AB41-E4162DD93D77}" type="presOf" srcId="{E34B8FCF-5582-4995-91C0-2E9D84251426}" destId="{C8324C74-67F2-4FCB-BC29-CF81F3DBC43B}" srcOrd="0" destOrd="0" presId="urn:microsoft.com/office/officeart/2005/8/layout/default"/>
    <dgm:cxn modelId="{9A96A514-C333-472D-871F-4C5C2E7606DB}" type="presOf" srcId="{8178B6C5-D19F-4BB7-AC09-5BDCB5D2BFE1}" destId="{76B4DE55-B72F-46C6-B602-DDD51F160C8C}" srcOrd="0" destOrd="1" presId="urn:microsoft.com/office/officeart/2005/8/layout/default"/>
    <dgm:cxn modelId="{2A2C2018-FE03-4471-867E-BED1D2CB080D}" srcId="{A2A25291-FC9F-468D-B07A-FAE6A4D5A5DE}" destId="{FDF84636-348B-48F2-A04C-0F29E1F90F08}" srcOrd="0" destOrd="0" parTransId="{FB571058-D562-4BF2-99CF-56B1F2F85153}" sibTransId="{27C878BE-6A9E-4DD3-A225-A21BFD8F112E}"/>
    <dgm:cxn modelId="{4F0E5A22-2F2F-4947-AF49-73EB4F82BB81}" type="presOf" srcId="{41DBBB6E-6BC4-4B17-96A7-F4E4DA1BA73D}" destId="{76B4DE55-B72F-46C6-B602-DDD51F160C8C}" srcOrd="0" destOrd="0" presId="urn:microsoft.com/office/officeart/2005/8/layout/default"/>
    <dgm:cxn modelId="{D27E9267-B942-4192-ABA2-DC13736AA5D6}" type="presOf" srcId="{A2A25291-FC9F-468D-B07A-FAE6A4D5A5DE}" destId="{7C87605D-0491-4DF9-AC02-08D0C0165AB4}" srcOrd="0" destOrd="0" presId="urn:microsoft.com/office/officeart/2005/8/layout/default"/>
    <dgm:cxn modelId="{279E0E4A-B9DC-4D54-AB02-C70DADDD092F}" srcId="{93F66ED3-4E84-4E6E-B74D-842A01A2ECEC}" destId="{5D7A857A-A368-4AA8-B5A5-B9412F1804C5}" srcOrd="0" destOrd="0" parTransId="{5A6E6B2E-A9D0-423C-A356-A7FF80DE6191}" sibTransId="{1A02C665-E9D2-497A-B5E6-CB4B204B3B0B}"/>
    <dgm:cxn modelId="{941B5750-1EB8-4E0D-8529-E190A47AAE07}" type="presOf" srcId="{195B4F7F-4BE1-4773-860C-E52FA02E9AED}" destId="{7FD35F25-01D8-4D96-92C9-C111177F4A96}" srcOrd="0" destOrd="0" presId="urn:microsoft.com/office/officeart/2005/8/layout/default"/>
    <dgm:cxn modelId="{395E5C56-3E91-495D-AE5F-169C6CEE24C7}" type="presOf" srcId="{A29A98AB-5F06-4A3E-9301-01CCFBA5CFD2}" destId="{CD1CBF95-51E7-4399-9304-DD3CE31F23A2}" srcOrd="0" destOrd="0" presId="urn:microsoft.com/office/officeart/2005/8/layout/default"/>
    <dgm:cxn modelId="{577FFE77-C544-45EF-B763-18AD814A27BF}" srcId="{B596E2A6-E7FA-480B-99D6-D041F9AA62B1}" destId="{25DB3272-21E2-4F43-8A1E-E9CF064AF01B}" srcOrd="2" destOrd="0" parTransId="{5D6E7C08-0BC8-41C1-8471-5898FECA7C71}" sibTransId="{1EE22B77-BC40-45D3-9F67-30E82E0EA6B3}"/>
    <dgm:cxn modelId="{35C1315A-1737-49D4-981E-E0FA09EF58F5}" type="presOf" srcId="{ACC5FB16-E144-431D-86D1-6712774A81EC}" destId="{7BDC3074-21BF-4075-8C46-4C19D2BF5ADB}" srcOrd="0" destOrd="2" presId="urn:microsoft.com/office/officeart/2005/8/layout/default"/>
    <dgm:cxn modelId="{D2760B7E-B26E-4E23-9E8D-3BF1D330D3DA}" srcId="{B596E2A6-E7FA-480B-99D6-D041F9AA62B1}" destId="{7833D790-110A-4232-AD86-12C35C049663}" srcOrd="0" destOrd="0" parTransId="{D2FC2914-13A4-4CAF-A577-6C2832158E3A}" sibTransId="{65C3E85C-04C8-4FE8-BAB9-6F48688C27C4}"/>
    <dgm:cxn modelId="{5D9C318A-C3AD-4AFE-BAFC-DF4A90E2070C}" srcId="{B596E2A6-E7FA-480B-99D6-D041F9AA62B1}" destId="{A29A98AB-5F06-4A3E-9301-01CCFBA5CFD2}" srcOrd="3" destOrd="0" parTransId="{0D4400A9-F05D-47BA-8A7B-E65FD9BBF3F2}" sibTransId="{1F6189BF-608B-4549-AB46-750A0B39939B}"/>
    <dgm:cxn modelId="{C5F34D98-30B5-4CE9-AF1C-4D72E6DD3CEC}" srcId="{B596E2A6-E7FA-480B-99D6-D041F9AA62B1}" destId="{A2A25291-FC9F-468D-B07A-FAE6A4D5A5DE}" srcOrd="7" destOrd="0" parTransId="{A30A49A4-BA7D-4927-B263-148A38A39F4D}" sibTransId="{F1FF677E-D404-41D3-82FA-36853DF0AE63}"/>
    <dgm:cxn modelId="{DA37519D-C43F-493E-931A-85C2B31201B6}" type="presOf" srcId="{5D7A857A-A368-4AA8-B5A5-B9412F1804C5}" destId="{7BDC3074-21BF-4075-8C46-4C19D2BF5ADB}" srcOrd="0" destOrd="1" presId="urn:microsoft.com/office/officeart/2005/8/layout/default"/>
    <dgm:cxn modelId="{E7766AA1-F503-4CE8-8DD3-65E7C1BCF6AE}" srcId="{B596E2A6-E7FA-480B-99D6-D041F9AA62B1}" destId="{41DBBB6E-6BC4-4B17-96A7-F4E4DA1BA73D}" srcOrd="8" destOrd="0" parTransId="{E814C623-1D60-4688-95A0-04DD275871B7}" sibTransId="{EB557DA9-6E84-4574-A1E6-BBEE36A11A18}"/>
    <dgm:cxn modelId="{9C528DA5-58F6-44B3-BB7B-856DBC7C0806}" srcId="{B596E2A6-E7FA-480B-99D6-D041F9AA62B1}" destId="{6B4A652F-C6A5-42D0-B7A3-E7B331B18F6F}" srcOrd="1" destOrd="0" parTransId="{58A10CC1-F666-4713-B50C-F8A97D945448}" sibTransId="{CEC97843-E914-4FF3-B9D1-E3FFE7D6CA1F}"/>
    <dgm:cxn modelId="{B2304DA9-D88F-4089-B08A-68791F411A54}" type="presOf" srcId="{7833D790-110A-4232-AD86-12C35C049663}" destId="{D878A34B-9F12-4F13-887C-1E1325803C3B}" srcOrd="0" destOrd="0" presId="urn:microsoft.com/office/officeart/2005/8/layout/default"/>
    <dgm:cxn modelId="{7AE96EAA-BE5C-414C-8103-B45D9557BD95}" type="presOf" srcId="{AB910A2A-75DC-4715-873C-D9F3FE9DD527}" destId="{7C87605D-0491-4DF9-AC02-08D0C0165AB4}" srcOrd="0" destOrd="2" presId="urn:microsoft.com/office/officeart/2005/8/layout/default"/>
    <dgm:cxn modelId="{A650C4AE-0630-46C1-86FF-E656F71765E3}" srcId="{B596E2A6-E7FA-480B-99D6-D041F9AA62B1}" destId="{E34B8FCF-5582-4995-91C0-2E9D84251426}" srcOrd="5" destOrd="0" parTransId="{E207609F-8F63-4993-8805-1A9D6A16F852}" sibTransId="{D9275BF3-8834-4CFA-B9C4-C45682E7E45A}"/>
    <dgm:cxn modelId="{BAA95DB0-B336-4B0C-9742-512657D4FE18}" srcId="{41DBBB6E-6BC4-4B17-96A7-F4E4DA1BA73D}" destId="{FA5B0918-8E02-4D29-ABAE-9FDC6FC589DB}" srcOrd="1" destOrd="0" parTransId="{9726C310-AEEF-489B-AF40-18290663B2E1}" sibTransId="{5A84D455-AB58-434A-A3AD-D8065E7112C1}"/>
    <dgm:cxn modelId="{EEB546C2-8E6B-4D3F-8996-81B89699F553}" srcId="{B596E2A6-E7FA-480B-99D6-D041F9AA62B1}" destId="{93F66ED3-4E84-4E6E-B74D-842A01A2ECEC}" srcOrd="9" destOrd="0" parTransId="{CBFAA12A-8840-46E2-8F99-A448E3441639}" sibTransId="{4AEA5C81-2D4A-4983-96D0-08512502A66E}"/>
    <dgm:cxn modelId="{79A356CA-AC73-4EC1-A390-C3B7BE4622B8}" type="presOf" srcId="{FA5B0918-8E02-4D29-ABAE-9FDC6FC589DB}" destId="{76B4DE55-B72F-46C6-B602-DDD51F160C8C}" srcOrd="0" destOrd="2" presId="urn:microsoft.com/office/officeart/2005/8/layout/default"/>
    <dgm:cxn modelId="{535929DA-EBE9-461A-90CC-696F5E086FB7}" srcId="{A2A25291-FC9F-468D-B07A-FAE6A4D5A5DE}" destId="{AB910A2A-75DC-4715-873C-D9F3FE9DD527}" srcOrd="1" destOrd="0" parTransId="{DDBF2BCD-56FB-4771-B94B-07A694B6A62E}" sibTransId="{471CD0AD-A723-431C-84EB-CCEFE132F584}"/>
    <dgm:cxn modelId="{5A9A48DA-190C-4EE0-9EB0-0B3FA6485CA1}" type="presOf" srcId="{25DB3272-21E2-4F43-8A1E-E9CF064AF01B}" destId="{E479F010-7599-498F-B606-D50CE8762606}" srcOrd="0" destOrd="0" presId="urn:microsoft.com/office/officeart/2005/8/layout/default"/>
    <dgm:cxn modelId="{27B1E6E1-78A1-4FAA-808B-77E8A48575D7}" type="presOf" srcId="{B596E2A6-E7FA-480B-99D6-D041F9AA62B1}" destId="{36A853F9-22B7-4D68-B4BB-7C8B77CDF6B3}" srcOrd="0" destOrd="0" presId="urn:microsoft.com/office/officeart/2005/8/layout/default"/>
    <dgm:cxn modelId="{64A499E3-664B-4573-B3CB-2C467AC8221C}" type="presOf" srcId="{93F66ED3-4E84-4E6E-B74D-842A01A2ECEC}" destId="{7BDC3074-21BF-4075-8C46-4C19D2BF5ADB}" srcOrd="0" destOrd="0" presId="urn:microsoft.com/office/officeart/2005/8/layout/default"/>
    <dgm:cxn modelId="{8E5A7FE6-2A44-459B-92E2-FB246939411A}" srcId="{B596E2A6-E7FA-480B-99D6-D041F9AA62B1}" destId="{195B4F7F-4BE1-4773-860C-E52FA02E9AED}" srcOrd="6" destOrd="0" parTransId="{842C69AD-92B4-4E5C-877F-3524CD02BEFB}" sibTransId="{AB43E2F8-C5E1-4992-88D3-B983A7863D3C}"/>
    <dgm:cxn modelId="{2E866AFA-1C1F-4A13-95D3-34EFB9F40DDF}" type="presOf" srcId="{FDF84636-348B-48F2-A04C-0F29E1F90F08}" destId="{7C87605D-0491-4DF9-AC02-08D0C0165AB4}" srcOrd="0" destOrd="1" presId="urn:microsoft.com/office/officeart/2005/8/layout/default"/>
    <dgm:cxn modelId="{5B3F74FC-B744-4CDE-A706-8ECD7920DD43}" type="presOf" srcId="{4C28BCD7-B2B7-4BFE-AF2A-77EB20D7C1FB}" destId="{7E1CF8C6-C9D1-41AA-AAC6-B75916BF46F0}" srcOrd="0" destOrd="0" presId="urn:microsoft.com/office/officeart/2005/8/layout/default"/>
    <dgm:cxn modelId="{7C5F1DFF-3EE9-401C-9F45-5500DDC9F2AD}" srcId="{41DBBB6E-6BC4-4B17-96A7-F4E4DA1BA73D}" destId="{8178B6C5-D19F-4BB7-AC09-5BDCB5D2BFE1}" srcOrd="0" destOrd="0" parTransId="{49541379-51DD-4112-9420-999D209F0FFB}" sibTransId="{685B02E2-1F41-463F-A8EB-CE01AA06C709}"/>
    <dgm:cxn modelId="{775D2C1A-7B50-4F69-8CFD-F036E86690EB}" type="presParOf" srcId="{36A853F9-22B7-4D68-B4BB-7C8B77CDF6B3}" destId="{D878A34B-9F12-4F13-887C-1E1325803C3B}" srcOrd="0" destOrd="0" presId="urn:microsoft.com/office/officeart/2005/8/layout/default"/>
    <dgm:cxn modelId="{B3FAE3B4-0EF6-4EBB-9C76-505BBB9A304E}" type="presParOf" srcId="{36A853F9-22B7-4D68-B4BB-7C8B77CDF6B3}" destId="{6FA41306-4FF9-441A-B4C4-FCC0779EB7E5}" srcOrd="1" destOrd="0" presId="urn:microsoft.com/office/officeart/2005/8/layout/default"/>
    <dgm:cxn modelId="{B04CF156-3674-4A8A-BF27-225D065AE7FC}" type="presParOf" srcId="{36A853F9-22B7-4D68-B4BB-7C8B77CDF6B3}" destId="{AAD7D2CF-EA92-4A0F-B53B-F9EAF09911EC}" srcOrd="2" destOrd="0" presId="urn:microsoft.com/office/officeart/2005/8/layout/default"/>
    <dgm:cxn modelId="{581CE2F7-369B-4DCB-896C-712B71E0277F}" type="presParOf" srcId="{36A853F9-22B7-4D68-B4BB-7C8B77CDF6B3}" destId="{95174482-B7F4-40ED-BD84-C03BEC559CAA}" srcOrd="3" destOrd="0" presId="urn:microsoft.com/office/officeart/2005/8/layout/default"/>
    <dgm:cxn modelId="{E8102764-E791-4B2B-82BA-BECEA8217536}" type="presParOf" srcId="{36A853F9-22B7-4D68-B4BB-7C8B77CDF6B3}" destId="{E479F010-7599-498F-B606-D50CE8762606}" srcOrd="4" destOrd="0" presId="urn:microsoft.com/office/officeart/2005/8/layout/default"/>
    <dgm:cxn modelId="{FC55C8B0-0CFB-49B7-BC6E-E2BEC7ADCF9B}" type="presParOf" srcId="{36A853F9-22B7-4D68-B4BB-7C8B77CDF6B3}" destId="{0569FDF6-1CFF-4143-A340-69D45DC61971}" srcOrd="5" destOrd="0" presId="urn:microsoft.com/office/officeart/2005/8/layout/default"/>
    <dgm:cxn modelId="{ED46BAB7-6604-4A94-9B5F-BAD096BC0814}" type="presParOf" srcId="{36A853F9-22B7-4D68-B4BB-7C8B77CDF6B3}" destId="{CD1CBF95-51E7-4399-9304-DD3CE31F23A2}" srcOrd="6" destOrd="0" presId="urn:microsoft.com/office/officeart/2005/8/layout/default"/>
    <dgm:cxn modelId="{CB03FF2F-61AD-4A45-8912-2FE2F52A7E6C}" type="presParOf" srcId="{36A853F9-22B7-4D68-B4BB-7C8B77CDF6B3}" destId="{1BD9969D-A3D0-459F-9E17-6175821199DD}" srcOrd="7" destOrd="0" presId="urn:microsoft.com/office/officeart/2005/8/layout/default"/>
    <dgm:cxn modelId="{9DB29529-F9ED-4FDB-8F0A-89713BCCBF4C}" type="presParOf" srcId="{36A853F9-22B7-4D68-B4BB-7C8B77CDF6B3}" destId="{7E1CF8C6-C9D1-41AA-AAC6-B75916BF46F0}" srcOrd="8" destOrd="0" presId="urn:microsoft.com/office/officeart/2005/8/layout/default"/>
    <dgm:cxn modelId="{3F60DC1A-DC84-4EE8-8BBB-99138952E6B2}" type="presParOf" srcId="{36A853F9-22B7-4D68-B4BB-7C8B77CDF6B3}" destId="{B8B9A4C1-49F5-41CD-AB02-6711B0555597}" srcOrd="9" destOrd="0" presId="urn:microsoft.com/office/officeart/2005/8/layout/default"/>
    <dgm:cxn modelId="{3D7F8ED6-4ACC-45CF-95C7-9F52E4182909}" type="presParOf" srcId="{36A853F9-22B7-4D68-B4BB-7C8B77CDF6B3}" destId="{C8324C74-67F2-4FCB-BC29-CF81F3DBC43B}" srcOrd="10" destOrd="0" presId="urn:microsoft.com/office/officeart/2005/8/layout/default"/>
    <dgm:cxn modelId="{1CFE6277-5288-43D2-8DAC-CE608CFE3F90}" type="presParOf" srcId="{36A853F9-22B7-4D68-B4BB-7C8B77CDF6B3}" destId="{BA628FA3-A679-4E48-BF8B-B4EDD4D1EE69}" srcOrd="11" destOrd="0" presId="urn:microsoft.com/office/officeart/2005/8/layout/default"/>
    <dgm:cxn modelId="{C7878082-1753-43EE-B34B-61ACDDDD6143}" type="presParOf" srcId="{36A853F9-22B7-4D68-B4BB-7C8B77CDF6B3}" destId="{7FD35F25-01D8-4D96-92C9-C111177F4A96}" srcOrd="12" destOrd="0" presId="urn:microsoft.com/office/officeart/2005/8/layout/default"/>
    <dgm:cxn modelId="{A7345D10-EEF6-4943-91D2-1E66B20C22D9}" type="presParOf" srcId="{36A853F9-22B7-4D68-B4BB-7C8B77CDF6B3}" destId="{6222D975-1604-480B-9CA3-2571938DFB9B}" srcOrd="13" destOrd="0" presId="urn:microsoft.com/office/officeart/2005/8/layout/default"/>
    <dgm:cxn modelId="{EDB964DA-F463-4EF6-81B1-A5F387A8E987}" type="presParOf" srcId="{36A853F9-22B7-4D68-B4BB-7C8B77CDF6B3}" destId="{7C87605D-0491-4DF9-AC02-08D0C0165AB4}" srcOrd="14" destOrd="0" presId="urn:microsoft.com/office/officeart/2005/8/layout/default"/>
    <dgm:cxn modelId="{718EDA2D-4BB8-4D95-B0B5-496226BC88EC}" type="presParOf" srcId="{36A853F9-22B7-4D68-B4BB-7C8B77CDF6B3}" destId="{66ACDAF4-340F-40A3-90B8-0BFBFB5339D6}" srcOrd="15" destOrd="0" presId="urn:microsoft.com/office/officeart/2005/8/layout/default"/>
    <dgm:cxn modelId="{D71C2107-8313-42AB-BC11-1E44B8CA40DD}" type="presParOf" srcId="{36A853F9-22B7-4D68-B4BB-7C8B77CDF6B3}" destId="{76B4DE55-B72F-46C6-B602-DDD51F160C8C}" srcOrd="16" destOrd="0" presId="urn:microsoft.com/office/officeart/2005/8/layout/default"/>
    <dgm:cxn modelId="{F1AA2741-344F-41B4-9BD1-5F94F32629A0}" type="presParOf" srcId="{36A853F9-22B7-4D68-B4BB-7C8B77CDF6B3}" destId="{8F1DF1D4-9B40-4654-914D-59DAE25628D0}" srcOrd="17" destOrd="0" presId="urn:microsoft.com/office/officeart/2005/8/layout/default"/>
    <dgm:cxn modelId="{6B687029-395F-45A8-879A-1A67DF784AA8}" type="presParOf" srcId="{36A853F9-22B7-4D68-B4BB-7C8B77CDF6B3}" destId="{7BDC3074-21BF-4075-8C46-4C19D2BF5ADB}" srcOrd="1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0640606-CC42-41A1-9961-B98606BB6DE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9A6660D-1BF6-4A23-8723-2FE8AF086B2F}">
      <dgm:prSet/>
      <dgm:spPr/>
      <dgm:t>
        <a:bodyPr/>
        <a:lstStyle/>
        <a:p>
          <a:r>
            <a:rPr lang="en-US" b="1"/>
            <a:t>Interpretation of Results</a:t>
          </a:r>
          <a:endParaRPr lang="en-US"/>
        </a:p>
      </dgm:t>
    </dgm:pt>
    <dgm:pt modelId="{F9D9C6D9-EE2C-48B2-B47F-9A9124CCB669}" type="parTrans" cxnId="{58A37C72-0932-4994-8F1F-2A941B9288A5}">
      <dgm:prSet/>
      <dgm:spPr/>
      <dgm:t>
        <a:bodyPr/>
        <a:lstStyle/>
        <a:p>
          <a:endParaRPr lang="en-US"/>
        </a:p>
      </dgm:t>
    </dgm:pt>
    <dgm:pt modelId="{D05EC916-C078-41D3-820C-8C42C3B64A64}" type="sibTrans" cxnId="{58A37C72-0932-4994-8F1F-2A941B9288A5}">
      <dgm:prSet/>
      <dgm:spPr/>
      <dgm:t>
        <a:bodyPr/>
        <a:lstStyle/>
        <a:p>
          <a:endParaRPr lang="en-US"/>
        </a:p>
      </dgm:t>
    </dgm:pt>
    <dgm:pt modelId="{C337AE3B-5BCD-4A28-A6A5-2A0408049388}">
      <dgm:prSet/>
      <dgm:spPr/>
      <dgm:t>
        <a:bodyPr/>
        <a:lstStyle/>
        <a:p>
          <a:r>
            <a:rPr lang="en-US" b="1" dirty="0"/>
            <a:t>No Noise (Baseline)</a:t>
          </a:r>
          <a:r>
            <a:rPr lang="en-US" dirty="0"/>
            <a:t>:</a:t>
          </a:r>
        </a:p>
      </dgm:t>
    </dgm:pt>
    <dgm:pt modelId="{2DD75C2D-52F0-4E7D-A666-0B18B4A8D821}" type="parTrans" cxnId="{EF8890EE-D44B-4551-A8BC-602D585C44B0}">
      <dgm:prSet/>
      <dgm:spPr/>
      <dgm:t>
        <a:bodyPr/>
        <a:lstStyle/>
        <a:p>
          <a:endParaRPr lang="en-US"/>
        </a:p>
      </dgm:t>
    </dgm:pt>
    <dgm:pt modelId="{A44A86D0-0912-4B41-83D1-C71617BA89B3}" type="sibTrans" cxnId="{EF8890EE-D44B-4551-A8BC-602D585C44B0}">
      <dgm:prSet/>
      <dgm:spPr/>
      <dgm:t>
        <a:bodyPr/>
        <a:lstStyle/>
        <a:p>
          <a:endParaRPr lang="en-US"/>
        </a:p>
      </dgm:t>
    </dgm:pt>
    <dgm:pt modelId="{AF987BBC-255C-4984-BB7F-FF7245D0EA35}">
      <dgm:prSet/>
      <dgm:spPr/>
      <dgm:t>
        <a:bodyPr/>
        <a:lstStyle/>
        <a:p>
          <a:r>
            <a:rPr lang="en-US"/>
            <a:t>Produces bitstrings that satisfy x⋅s=0x \cdot s = 0x⋅s=0 (mod 2), allowing recovery of the secret bitstring sss using linear algebra.</a:t>
          </a:r>
        </a:p>
      </dgm:t>
    </dgm:pt>
    <dgm:pt modelId="{F31C4C1B-1F51-4514-BD92-961BDF46ADDC}" type="parTrans" cxnId="{3743C68D-EEA0-41F3-8F92-C3E16C5C0C36}">
      <dgm:prSet/>
      <dgm:spPr/>
      <dgm:t>
        <a:bodyPr/>
        <a:lstStyle/>
        <a:p>
          <a:endParaRPr lang="en-US"/>
        </a:p>
      </dgm:t>
    </dgm:pt>
    <dgm:pt modelId="{48309AB2-563C-414C-A885-E34AEEB02D90}" type="sibTrans" cxnId="{3743C68D-EEA0-41F3-8F92-C3E16C5C0C36}">
      <dgm:prSet/>
      <dgm:spPr/>
      <dgm:t>
        <a:bodyPr/>
        <a:lstStyle/>
        <a:p>
          <a:endParaRPr lang="en-US"/>
        </a:p>
      </dgm:t>
    </dgm:pt>
    <dgm:pt modelId="{A4BF6275-2642-4356-B372-118701DA1702}">
      <dgm:prSet/>
      <dgm:spPr/>
      <dgm:t>
        <a:bodyPr/>
        <a:lstStyle/>
        <a:p>
          <a:r>
            <a:rPr lang="en-US" b="1" dirty="0"/>
            <a:t>Bit Flip Noise</a:t>
          </a:r>
          <a:r>
            <a:rPr lang="en-US" dirty="0"/>
            <a:t>:</a:t>
          </a:r>
        </a:p>
      </dgm:t>
    </dgm:pt>
    <dgm:pt modelId="{8B395113-2A44-4910-927C-C924A8E99552}" type="parTrans" cxnId="{B5C2BAD4-6040-4AE9-BA16-8B68353248E1}">
      <dgm:prSet/>
      <dgm:spPr/>
      <dgm:t>
        <a:bodyPr/>
        <a:lstStyle/>
        <a:p>
          <a:endParaRPr lang="en-US"/>
        </a:p>
      </dgm:t>
    </dgm:pt>
    <dgm:pt modelId="{4584523B-933E-40D2-9B27-534772501330}" type="sibTrans" cxnId="{B5C2BAD4-6040-4AE9-BA16-8B68353248E1}">
      <dgm:prSet/>
      <dgm:spPr/>
      <dgm:t>
        <a:bodyPr/>
        <a:lstStyle/>
        <a:p>
          <a:endParaRPr lang="en-US"/>
        </a:p>
      </dgm:t>
    </dgm:pt>
    <dgm:pt modelId="{12D512BE-F169-4D0C-BB76-A92EFF6A1883}">
      <dgm:prSet/>
      <dgm:spPr/>
      <dgm:t>
        <a:bodyPr/>
        <a:lstStyle/>
        <a:p>
          <a:r>
            <a:rPr lang="en-US"/>
            <a:t>Randomly flips qubit values (0 to 1 or vice versa), corrupting bitstrings.</a:t>
          </a:r>
        </a:p>
      </dgm:t>
    </dgm:pt>
    <dgm:pt modelId="{1542BBF1-6345-463A-9637-BFD636A738F0}" type="parTrans" cxnId="{5E144E41-E959-488A-B524-EC863F9CC80A}">
      <dgm:prSet/>
      <dgm:spPr/>
      <dgm:t>
        <a:bodyPr/>
        <a:lstStyle/>
        <a:p>
          <a:endParaRPr lang="en-US"/>
        </a:p>
      </dgm:t>
    </dgm:pt>
    <dgm:pt modelId="{FA64E1C6-E484-4CDE-B5BF-A4DB18C01F28}" type="sibTrans" cxnId="{5E144E41-E959-488A-B524-EC863F9CC80A}">
      <dgm:prSet/>
      <dgm:spPr/>
      <dgm:t>
        <a:bodyPr/>
        <a:lstStyle/>
        <a:p>
          <a:endParaRPr lang="en-US"/>
        </a:p>
      </dgm:t>
    </dgm:pt>
    <dgm:pt modelId="{75B04E85-9331-4639-9EF9-9582940F21A8}">
      <dgm:prSet/>
      <dgm:spPr/>
      <dgm:t>
        <a:bodyPr/>
        <a:lstStyle/>
        <a:p>
          <a:r>
            <a:rPr lang="en-US"/>
            <a:t>Increases errors in the output with higher noise probabilities, making it difficult to solve for sss.</a:t>
          </a:r>
        </a:p>
      </dgm:t>
    </dgm:pt>
    <dgm:pt modelId="{AFEF0203-3C9C-41E1-8085-41DA1287BDD1}" type="parTrans" cxnId="{44DF756B-30C4-4145-A003-C79018852177}">
      <dgm:prSet/>
      <dgm:spPr/>
      <dgm:t>
        <a:bodyPr/>
        <a:lstStyle/>
        <a:p>
          <a:endParaRPr lang="en-US"/>
        </a:p>
      </dgm:t>
    </dgm:pt>
    <dgm:pt modelId="{FEBF1C70-F7CF-4F48-8EF7-0189E3A6A2F2}" type="sibTrans" cxnId="{44DF756B-30C4-4145-A003-C79018852177}">
      <dgm:prSet/>
      <dgm:spPr/>
      <dgm:t>
        <a:bodyPr/>
        <a:lstStyle/>
        <a:p>
          <a:endParaRPr lang="en-US"/>
        </a:p>
      </dgm:t>
    </dgm:pt>
    <dgm:pt modelId="{E757156F-29F2-49B5-834E-BAD669024C03}">
      <dgm:prSet/>
      <dgm:spPr/>
      <dgm:t>
        <a:bodyPr/>
        <a:lstStyle/>
        <a:p>
          <a:r>
            <a:rPr lang="en-US" b="1"/>
            <a:t>Phase Flip Noise</a:t>
          </a:r>
          <a:r>
            <a:rPr lang="en-US"/>
            <a:t>:</a:t>
          </a:r>
        </a:p>
      </dgm:t>
    </dgm:pt>
    <dgm:pt modelId="{33929D45-DE42-4242-B21C-DA6341EE9E02}" type="parTrans" cxnId="{2E72A833-A39E-4F4C-AAC3-19A6E4FBCB2F}">
      <dgm:prSet/>
      <dgm:spPr/>
      <dgm:t>
        <a:bodyPr/>
        <a:lstStyle/>
        <a:p>
          <a:endParaRPr lang="en-US"/>
        </a:p>
      </dgm:t>
    </dgm:pt>
    <dgm:pt modelId="{8C4D9FA3-55A2-4517-8A7A-5A309F915B8E}" type="sibTrans" cxnId="{2E72A833-A39E-4F4C-AAC3-19A6E4FBCB2F}">
      <dgm:prSet/>
      <dgm:spPr/>
      <dgm:t>
        <a:bodyPr/>
        <a:lstStyle/>
        <a:p>
          <a:endParaRPr lang="en-US"/>
        </a:p>
      </dgm:t>
    </dgm:pt>
    <dgm:pt modelId="{53B99AD1-9561-4548-88FA-C1642A55B035}">
      <dgm:prSet/>
      <dgm:spPr/>
      <dgm:t>
        <a:bodyPr/>
        <a:lstStyle/>
        <a:p>
          <a:r>
            <a:rPr lang="en-US"/>
            <a:t>Alters qubit phases, which disrupts interference patterns without directly changing measurement outcomes.</a:t>
          </a:r>
        </a:p>
      </dgm:t>
    </dgm:pt>
    <dgm:pt modelId="{FD14DC9B-AA70-4401-A869-88E7648F4CCD}" type="parTrans" cxnId="{D941D903-6809-4A26-9F98-921BE00A09C1}">
      <dgm:prSet/>
      <dgm:spPr/>
      <dgm:t>
        <a:bodyPr/>
        <a:lstStyle/>
        <a:p>
          <a:endParaRPr lang="en-US"/>
        </a:p>
      </dgm:t>
    </dgm:pt>
    <dgm:pt modelId="{4433E423-66BE-4CA1-A039-196BF8F047EC}" type="sibTrans" cxnId="{D941D903-6809-4A26-9F98-921BE00A09C1}">
      <dgm:prSet/>
      <dgm:spPr/>
      <dgm:t>
        <a:bodyPr/>
        <a:lstStyle/>
        <a:p>
          <a:endParaRPr lang="en-US"/>
        </a:p>
      </dgm:t>
    </dgm:pt>
    <dgm:pt modelId="{039D4A17-7422-4EB0-9E2D-7EFB1874C694}">
      <dgm:prSet/>
      <dgm:spPr/>
      <dgm:t>
        <a:bodyPr/>
        <a:lstStyle/>
        <a:p>
          <a:r>
            <a:rPr lang="en-US" dirty="0"/>
            <a:t>At high noise levels, interference is affected, leading to incorrect measurements.</a:t>
          </a:r>
        </a:p>
      </dgm:t>
    </dgm:pt>
    <dgm:pt modelId="{DD6B07D7-EA7A-4A18-AFD8-85BD2F14FD9F}" type="parTrans" cxnId="{F5CFCBB9-39B4-4953-B549-10C53F1DBC61}">
      <dgm:prSet/>
      <dgm:spPr/>
      <dgm:t>
        <a:bodyPr/>
        <a:lstStyle/>
        <a:p>
          <a:endParaRPr lang="en-US"/>
        </a:p>
      </dgm:t>
    </dgm:pt>
    <dgm:pt modelId="{B380E893-8414-4177-975E-D93CB7F6E52C}" type="sibTrans" cxnId="{F5CFCBB9-39B4-4953-B549-10C53F1DBC61}">
      <dgm:prSet/>
      <dgm:spPr/>
      <dgm:t>
        <a:bodyPr/>
        <a:lstStyle/>
        <a:p>
          <a:endParaRPr lang="en-US"/>
        </a:p>
      </dgm:t>
    </dgm:pt>
    <dgm:pt modelId="{2954BB10-0DA5-4EC6-A1CC-8E238153D414}">
      <dgm:prSet/>
      <dgm:spPr/>
      <dgm:t>
        <a:bodyPr/>
        <a:lstStyle/>
        <a:p>
          <a:r>
            <a:rPr lang="en-US" b="1"/>
            <a:t>Depolarizing Noise</a:t>
          </a:r>
          <a:r>
            <a:rPr lang="en-US"/>
            <a:t>:</a:t>
          </a:r>
        </a:p>
      </dgm:t>
    </dgm:pt>
    <dgm:pt modelId="{40AC1704-8FF3-47BB-B5F0-78DE4D31973A}" type="parTrans" cxnId="{E3681902-C8BB-49C3-BB58-18E04260408D}">
      <dgm:prSet/>
      <dgm:spPr/>
      <dgm:t>
        <a:bodyPr/>
        <a:lstStyle/>
        <a:p>
          <a:endParaRPr lang="en-US"/>
        </a:p>
      </dgm:t>
    </dgm:pt>
    <dgm:pt modelId="{023B982E-4A63-4110-AF0F-5A1B4D303D3F}" type="sibTrans" cxnId="{E3681902-C8BB-49C3-BB58-18E04260408D}">
      <dgm:prSet/>
      <dgm:spPr/>
      <dgm:t>
        <a:bodyPr/>
        <a:lstStyle/>
        <a:p>
          <a:endParaRPr lang="en-US"/>
        </a:p>
      </dgm:t>
    </dgm:pt>
    <dgm:pt modelId="{DD3FB37D-8A78-4B62-B0EB-4CEEBA7B27C6}">
      <dgm:prSet/>
      <dgm:spPr/>
      <dgm:t>
        <a:bodyPr/>
        <a:lstStyle/>
        <a:p>
          <a:r>
            <a:rPr lang="en-US"/>
            <a:t>Combines bit flip, phase flip, and identity (no effect), making it highly disruptive.</a:t>
          </a:r>
        </a:p>
      </dgm:t>
    </dgm:pt>
    <dgm:pt modelId="{6E9294DA-CFFA-4E0C-A7EE-209C43895C4F}" type="parTrans" cxnId="{B05F8242-2B54-4EBA-93A5-98C0E2702911}">
      <dgm:prSet/>
      <dgm:spPr/>
      <dgm:t>
        <a:bodyPr/>
        <a:lstStyle/>
        <a:p>
          <a:endParaRPr lang="en-US"/>
        </a:p>
      </dgm:t>
    </dgm:pt>
    <dgm:pt modelId="{135BE1A0-68B2-4F87-89C5-91D9EDBEC6CC}" type="sibTrans" cxnId="{B05F8242-2B54-4EBA-93A5-98C0E2702911}">
      <dgm:prSet/>
      <dgm:spPr/>
      <dgm:t>
        <a:bodyPr/>
        <a:lstStyle/>
        <a:p>
          <a:endParaRPr lang="en-US"/>
        </a:p>
      </dgm:t>
    </dgm:pt>
    <dgm:pt modelId="{4AEF97AD-B643-49A4-8DD5-9349ADEFC307}">
      <dgm:prSet/>
      <dgm:spPr/>
      <dgm:t>
        <a:bodyPr/>
        <a:lstStyle/>
        <a:p>
          <a:r>
            <a:rPr lang="en-US"/>
            <a:t>Produces a large number of incorrect measurements, preventing recovery of the correct bitstring as noise increases.</a:t>
          </a:r>
        </a:p>
      </dgm:t>
    </dgm:pt>
    <dgm:pt modelId="{5AEFDE96-5479-4DD1-8951-A5845C4E63EE}" type="parTrans" cxnId="{68F25822-9C6B-4C4D-BA19-9B46D115F46C}">
      <dgm:prSet/>
      <dgm:spPr/>
      <dgm:t>
        <a:bodyPr/>
        <a:lstStyle/>
        <a:p>
          <a:endParaRPr lang="en-US"/>
        </a:p>
      </dgm:t>
    </dgm:pt>
    <dgm:pt modelId="{8F435ACD-C32D-490C-A941-C8391F714320}" type="sibTrans" cxnId="{68F25822-9C6B-4C4D-BA19-9B46D115F46C}">
      <dgm:prSet/>
      <dgm:spPr/>
      <dgm:t>
        <a:bodyPr/>
        <a:lstStyle/>
        <a:p>
          <a:endParaRPr lang="en-US"/>
        </a:p>
      </dgm:t>
    </dgm:pt>
    <dgm:pt modelId="{9F523C23-7229-4994-9121-571095B46FF5}" type="pres">
      <dgm:prSet presAssocID="{20640606-CC42-41A1-9961-B98606BB6DED}" presName="Name0" presStyleCnt="0">
        <dgm:presLayoutVars>
          <dgm:dir/>
          <dgm:animLvl val="lvl"/>
          <dgm:resizeHandles val="exact"/>
        </dgm:presLayoutVars>
      </dgm:prSet>
      <dgm:spPr/>
    </dgm:pt>
    <dgm:pt modelId="{694202E5-83B6-43E5-8856-F4E084FDD95B}" type="pres">
      <dgm:prSet presAssocID="{99A6660D-1BF6-4A23-8723-2FE8AF086B2F}" presName="linNode" presStyleCnt="0"/>
      <dgm:spPr/>
    </dgm:pt>
    <dgm:pt modelId="{70DD0CDB-9D00-47CA-9269-EB3145CB6C2C}" type="pres">
      <dgm:prSet presAssocID="{99A6660D-1BF6-4A23-8723-2FE8AF086B2F}" presName="parentText" presStyleLbl="node1" presStyleIdx="0" presStyleCnt="5">
        <dgm:presLayoutVars>
          <dgm:chMax val="1"/>
          <dgm:bulletEnabled val="1"/>
        </dgm:presLayoutVars>
      </dgm:prSet>
      <dgm:spPr/>
    </dgm:pt>
    <dgm:pt modelId="{59D48465-8D7F-4BC9-B51F-AAA3AE24C959}" type="pres">
      <dgm:prSet presAssocID="{D05EC916-C078-41D3-820C-8C42C3B64A64}" presName="sp" presStyleCnt="0"/>
      <dgm:spPr/>
    </dgm:pt>
    <dgm:pt modelId="{D124BFAB-8A32-428F-9622-18F8FE09A424}" type="pres">
      <dgm:prSet presAssocID="{C337AE3B-5BCD-4A28-A6A5-2A0408049388}" presName="linNode" presStyleCnt="0"/>
      <dgm:spPr/>
    </dgm:pt>
    <dgm:pt modelId="{E4107BCD-E3C8-4D64-BF46-35F545EC08C7}" type="pres">
      <dgm:prSet presAssocID="{C337AE3B-5BCD-4A28-A6A5-2A0408049388}" presName="parentText" presStyleLbl="node1" presStyleIdx="1" presStyleCnt="5">
        <dgm:presLayoutVars>
          <dgm:chMax val="1"/>
          <dgm:bulletEnabled val="1"/>
        </dgm:presLayoutVars>
      </dgm:prSet>
      <dgm:spPr/>
    </dgm:pt>
    <dgm:pt modelId="{EDBCF277-8E2D-400D-9A80-64682340C1CA}" type="pres">
      <dgm:prSet presAssocID="{C337AE3B-5BCD-4A28-A6A5-2A0408049388}" presName="descendantText" presStyleLbl="alignAccFollowNode1" presStyleIdx="0" presStyleCnt="4">
        <dgm:presLayoutVars>
          <dgm:bulletEnabled val="1"/>
        </dgm:presLayoutVars>
      </dgm:prSet>
      <dgm:spPr/>
    </dgm:pt>
    <dgm:pt modelId="{90CA4008-E272-4D9A-97BE-ED14DB67F426}" type="pres">
      <dgm:prSet presAssocID="{A44A86D0-0912-4B41-83D1-C71617BA89B3}" presName="sp" presStyleCnt="0"/>
      <dgm:spPr/>
    </dgm:pt>
    <dgm:pt modelId="{22C784C6-F6D8-48A2-BA1C-DC04259931BE}" type="pres">
      <dgm:prSet presAssocID="{A4BF6275-2642-4356-B372-118701DA1702}" presName="linNode" presStyleCnt="0"/>
      <dgm:spPr/>
    </dgm:pt>
    <dgm:pt modelId="{7691A7FE-0BC4-4C00-8C80-9F57552F333C}" type="pres">
      <dgm:prSet presAssocID="{A4BF6275-2642-4356-B372-118701DA1702}" presName="parentText" presStyleLbl="node1" presStyleIdx="2" presStyleCnt="5">
        <dgm:presLayoutVars>
          <dgm:chMax val="1"/>
          <dgm:bulletEnabled val="1"/>
        </dgm:presLayoutVars>
      </dgm:prSet>
      <dgm:spPr/>
    </dgm:pt>
    <dgm:pt modelId="{A77154B8-BDB1-4BE1-9395-63ED898FC4E4}" type="pres">
      <dgm:prSet presAssocID="{A4BF6275-2642-4356-B372-118701DA1702}" presName="descendantText" presStyleLbl="alignAccFollowNode1" presStyleIdx="1" presStyleCnt="4">
        <dgm:presLayoutVars>
          <dgm:bulletEnabled val="1"/>
        </dgm:presLayoutVars>
      </dgm:prSet>
      <dgm:spPr/>
    </dgm:pt>
    <dgm:pt modelId="{0619D1DD-5919-485C-BCFA-A4D9375EF97B}" type="pres">
      <dgm:prSet presAssocID="{4584523B-933E-40D2-9B27-534772501330}" presName="sp" presStyleCnt="0"/>
      <dgm:spPr/>
    </dgm:pt>
    <dgm:pt modelId="{DE331A15-9D34-474C-941D-1B1FBFB2B552}" type="pres">
      <dgm:prSet presAssocID="{E757156F-29F2-49B5-834E-BAD669024C03}" presName="linNode" presStyleCnt="0"/>
      <dgm:spPr/>
    </dgm:pt>
    <dgm:pt modelId="{1C85AB06-C0E9-4664-8427-943703AA52E4}" type="pres">
      <dgm:prSet presAssocID="{E757156F-29F2-49B5-834E-BAD669024C03}" presName="parentText" presStyleLbl="node1" presStyleIdx="3" presStyleCnt="5">
        <dgm:presLayoutVars>
          <dgm:chMax val="1"/>
          <dgm:bulletEnabled val="1"/>
        </dgm:presLayoutVars>
      </dgm:prSet>
      <dgm:spPr/>
    </dgm:pt>
    <dgm:pt modelId="{4629DF16-8140-4BEF-B826-8FCF0E82C29A}" type="pres">
      <dgm:prSet presAssocID="{E757156F-29F2-49B5-834E-BAD669024C03}" presName="descendantText" presStyleLbl="alignAccFollowNode1" presStyleIdx="2" presStyleCnt="4">
        <dgm:presLayoutVars>
          <dgm:bulletEnabled val="1"/>
        </dgm:presLayoutVars>
      </dgm:prSet>
      <dgm:spPr/>
    </dgm:pt>
    <dgm:pt modelId="{B1131675-0869-426A-AA9B-E91A0CE994FC}" type="pres">
      <dgm:prSet presAssocID="{8C4D9FA3-55A2-4517-8A7A-5A309F915B8E}" presName="sp" presStyleCnt="0"/>
      <dgm:spPr/>
    </dgm:pt>
    <dgm:pt modelId="{38AE4F45-929C-4623-983A-00E4AB351BDF}" type="pres">
      <dgm:prSet presAssocID="{2954BB10-0DA5-4EC6-A1CC-8E238153D414}" presName="linNode" presStyleCnt="0"/>
      <dgm:spPr/>
    </dgm:pt>
    <dgm:pt modelId="{00ADAB48-04F9-475F-BDD8-E91E83A55CDF}" type="pres">
      <dgm:prSet presAssocID="{2954BB10-0DA5-4EC6-A1CC-8E238153D414}" presName="parentText" presStyleLbl="node1" presStyleIdx="4" presStyleCnt="5">
        <dgm:presLayoutVars>
          <dgm:chMax val="1"/>
          <dgm:bulletEnabled val="1"/>
        </dgm:presLayoutVars>
      </dgm:prSet>
      <dgm:spPr/>
    </dgm:pt>
    <dgm:pt modelId="{C23A8E15-EB3A-40B3-B8DF-5762B50F6045}" type="pres">
      <dgm:prSet presAssocID="{2954BB10-0DA5-4EC6-A1CC-8E238153D414}" presName="descendantText" presStyleLbl="alignAccFollowNode1" presStyleIdx="3" presStyleCnt="4">
        <dgm:presLayoutVars>
          <dgm:bulletEnabled val="1"/>
        </dgm:presLayoutVars>
      </dgm:prSet>
      <dgm:spPr/>
    </dgm:pt>
  </dgm:ptLst>
  <dgm:cxnLst>
    <dgm:cxn modelId="{E3681902-C8BB-49C3-BB58-18E04260408D}" srcId="{20640606-CC42-41A1-9961-B98606BB6DED}" destId="{2954BB10-0DA5-4EC6-A1CC-8E238153D414}" srcOrd="4" destOrd="0" parTransId="{40AC1704-8FF3-47BB-B5F0-78DE4D31973A}" sibTransId="{023B982E-4A63-4110-AF0F-5A1B4D303D3F}"/>
    <dgm:cxn modelId="{D941D903-6809-4A26-9F98-921BE00A09C1}" srcId="{E757156F-29F2-49B5-834E-BAD669024C03}" destId="{53B99AD1-9561-4548-88FA-C1642A55B035}" srcOrd="0" destOrd="0" parTransId="{FD14DC9B-AA70-4401-A869-88E7648F4CCD}" sibTransId="{4433E423-66BE-4CA1-A039-196BF8F047EC}"/>
    <dgm:cxn modelId="{E2DDBF07-DDEC-443F-BFA5-DB5E079D4D06}" type="presOf" srcId="{A4BF6275-2642-4356-B372-118701DA1702}" destId="{7691A7FE-0BC4-4C00-8C80-9F57552F333C}" srcOrd="0" destOrd="0" presId="urn:microsoft.com/office/officeart/2005/8/layout/vList5"/>
    <dgm:cxn modelId="{68F25822-9C6B-4C4D-BA19-9B46D115F46C}" srcId="{2954BB10-0DA5-4EC6-A1CC-8E238153D414}" destId="{4AEF97AD-B643-49A4-8DD5-9349ADEFC307}" srcOrd="1" destOrd="0" parTransId="{5AEFDE96-5479-4DD1-8951-A5845C4E63EE}" sibTransId="{8F435ACD-C32D-490C-A941-C8391F714320}"/>
    <dgm:cxn modelId="{78627D24-2027-4E23-817D-7067D55CA82F}" type="presOf" srcId="{039D4A17-7422-4EB0-9E2D-7EFB1874C694}" destId="{4629DF16-8140-4BEF-B826-8FCF0E82C29A}" srcOrd="0" destOrd="1" presId="urn:microsoft.com/office/officeart/2005/8/layout/vList5"/>
    <dgm:cxn modelId="{2E72A833-A39E-4F4C-AAC3-19A6E4FBCB2F}" srcId="{20640606-CC42-41A1-9961-B98606BB6DED}" destId="{E757156F-29F2-49B5-834E-BAD669024C03}" srcOrd="3" destOrd="0" parTransId="{33929D45-DE42-4242-B21C-DA6341EE9E02}" sibTransId="{8C4D9FA3-55A2-4517-8A7A-5A309F915B8E}"/>
    <dgm:cxn modelId="{3205C633-2693-4551-986C-1B587FC8A8C0}" type="presOf" srcId="{E757156F-29F2-49B5-834E-BAD669024C03}" destId="{1C85AB06-C0E9-4664-8427-943703AA52E4}" srcOrd="0" destOrd="0" presId="urn:microsoft.com/office/officeart/2005/8/layout/vList5"/>
    <dgm:cxn modelId="{2F498136-0170-47E5-AABE-3308C590CA3C}" type="presOf" srcId="{99A6660D-1BF6-4A23-8723-2FE8AF086B2F}" destId="{70DD0CDB-9D00-47CA-9269-EB3145CB6C2C}" srcOrd="0" destOrd="0" presId="urn:microsoft.com/office/officeart/2005/8/layout/vList5"/>
    <dgm:cxn modelId="{5E144E41-E959-488A-B524-EC863F9CC80A}" srcId="{A4BF6275-2642-4356-B372-118701DA1702}" destId="{12D512BE-F169-4D0C-BB76-A92EFF6A1883}" srcOrd="0" destOrd="0" parTransId="{1542BBF1-6345-463A-9637-BFD636A738F0}" sibTransId="{FA64E1C6-E484-4CDE-B5BF-A4DB18C01F28}"/>
    <dgm:cxn modelId="{8CF19D41-A261-40D5-BE32-765F5AD3989E}" type="presOf" srcId="{2954BB10-0DA5-4EC6-A1CC-8E238153D414}" destId="{00ADAB48-04F9-475F-BDD8-E91E83A55CDF}" srcOrd="0" destOrd="0" presId="urn:microsoft.com/office/officeart/2005/8/layout/vList5"/>
    <dgm:cxn modelId="{B05F8242-2B54-4EBA-93A5-98C0E2702911}" srcId="{2954BB10-0DA5-4EC6-A1CC-8E238153D414}" destId="{DD3FB37D-8A78-4B62-B0EB-4CEEBA7B27C6}" srcOrd="0" destOrd="0" parTransId="{6E9294DA-CFFA-4E0C-A7EE-209C43895C4F}" sibTransId="{135BE1A0-68B2-4F87-89C5-91D9EDBEC6CC}"/>
    <dgm:cxn modelId="{44DF756B-30C4-4145-A003-C79018852177}" srcId="{A4BF6275-2642-4356-B372-118701DA1702}" destId="{75B04E85-9331-4639-9EF9-9582940F21A8}" srcOrd="1" destOrd="0" parTransId="{AFEF0203-3C9C-41E1-8085-41DA1287BDD1}" sibTransId="{FEBF1C70-F7CF-4F48-8EF7-0189E3A6A2F2}"/>
    <dgm:cxn modelId="{58A37C72-0932-4994-8F1F-2A941B9288A5}" srcId="{20640606-CC42-41A1-9961-B98606BB6DED}" destId="{99A6660D-1BF6-4A23-8723-2FE8AF086B2F}" srcOrd="0" destOrd="0" parTransId="{F9D9C6D9-EE2C-48B2-B47F-9A9124CCB669}" sibTransId="{D05EC916-C078-41D3-820C-8C42C3B64A64}"/>
    <dgm:cxn modelId="{7B94EE82-62C7-466C-BD99-D31F66A2A82F}" type="presOf" srcId="{75B04E85-9331-4639-9EF9-9582940F21A8}" destId="{A77154B8-BDB1-4BE1-9395-63ED898FC4E4}" srcOrd="0" destOrd="1" presId="urn:microsoft.com/office/officeart/2005/8/layout/vList5"/>
    <dgm:cxn modelId="{3743C68D-EEA0-41F3-8F92-C3E16C5C0C36}" srcId="{C337AE3B-5BCD-4A28-A6A5-2A0408049388}" destId="{AF987BBC-255C-4984-BB7F-FF7245D0EA35}" srcOrd="0" destOrd="0" parTransId="{F31C4C1B-1F51-4514-BD92-961BDF46ADDC}" sibTransId="{48309AB2-563C-414C-A885-E34AEEB02D90}"/>
    <dgm:cxn modelId="{4E367490-1C39-4191-8ECF-C87662EF39A8}" type="presOf" srcId="{DD3FB37D-8A78-4B62-B0EB-4CEEBA7B27C6}" destId="{C23A8E15-EB3A-40B3-B8DF-5762B50F6045}" srcOrd="0" destOrd="0" presId="urn:microsoft.com/office/officeart/2005/8/layout/vList5"/>
    <dgm:cxn modelId="{469BD39E-371D-4B29-8697-4BB4DD6E748C}" type="presOf" srcId="{C337AE3B-5BCD-4A28-A6A5-2A0408049388}" destId="{E4107BCD-E3C8-4D64-BF46-35F545EC08C7}" srcOrd="0" destOrd="0" presId="urn:microsoft.com/office/officeart/2005/8/layout/vList5"/>
    <dgm:cxn modelId="{8A3367B0-A09E-4D45-9A13-14CF7E0D6815}" type="presOf" srcId="{4AEF97AD-B643-49A4-8DD5-9349ADEFC307}" destId="{C23A8E15-EB3A-40B3-B8DF-5762B50F6045}" srcOrd="0" destOrd="1" presId="urn:microsoft.com/office/officeart/2005/8/layout/vList5"/>
    <dgm:cxn modelId="{487946B9-6AE1-4FCB-A46B-3C050BBDD2F4}" type="presOf" srcId="{53B99AD1-9561-4548-88FA-C1642A55B035}" destId="{4629DF16-8140-4BEF-B826-8FCF0E82C29A}" srcOrd="0" destOrd="0" presId="urn:microsoft.com/office/officeart/2005/8/layout/vList5"/>
    <dgm:cxn modelId="{F5CFCBB9-39B4-4953-B549-10C53F1DBC61}" srcId="{E757156F-29F2-49B5-834E-BAD669024C03}" destId="{039D4A17-7422-4EB0-9E2D-7EFB1874C694}" srcOrd="1" destOrd="0" parTransId="{DD6B07D7-EA7A-4A18-AFD8-85BD2F14FD9F}" sibTransId="{B380E893-8414-4177-975E-D93CB7F6E52C}"/>
    <dgm:cxn modelId="{E452E7BC-D7DD-46C7-A684-C6FB67BBDE88}" type="presOf" srcId="{AF987BBC-255C-4984-BB7F-FF7245D0EA35}" destId="{EDBCF277-8E2D-400D-9A80-64682340C1CA}" srcOrd="0" destOrd="0" presId="urn:microsoft.com/office/officeart/2005/8/layout/vList5"/>
    <dgm:cxn modelId="{1902A3D2-EBFF-4450-B220-4EBBF06F980D}" type="presOf" srcId="{20640606-CC42-41A1-9961-B98606BB6DED}" destId="{9F523C23-7229-4994-9121-571095B46FF5}" srcOrd="0" destOrd="0" presId="urn:microsoft.com/office/officeart/2005/8/layout/vList5"/>
    <dgm:cxn modelId="{B5C2BAD4-6040-4AE9-BA16-8B68353248E1}" srcId="{20640606-CC42-41A1-9961-B98606BB6DED}" destId="{A4BF6275-2642-4356-B372-118701DA1702}" srcOrd="2" destOrd="0" parTransId="{8B395113-2A44-4910-927C-C924A8E99552}" sibTransId="{4584523B-933E-40D2-9B27-534772501330}"/>
    <dgm:cxn modelId="{08C47FD6-3F37-4B93-889A-538CB54FDCFA}" type="presOf" srcId="{12D512BE-F169-4D0C-BB76-A92EFF6A1883}" destId="{A77154B8-BDB1-4BE1-9395-63ED898FC4E4}" srcOrd="0" destOrd="0" presId="urn:microsoft.com/office/officeart/2005/8/layout/vList5"/>
    <dgm:cxn modelId="{EF8890EE-D44B-4551-A8BC-602D585C44B0}" srcId="{20640606-CC42-41A1-9961-B98606BB6DED}" destId="{C337AE3B-5BCD-4A28-A6A5-2A0408049388}" srcOrd="1" destOrd="0" parTransId="{2DD75C2D-52F0-4E7D-A666-0B18B4A8D821}" sibTransId="{A44A86D0-0912-4B41-83D1-C71617BA89B3}"/>
    <dgm:cxn modelId="{4761A48D-951E-4FE3-82DA-A557AAB598EB}" type="presParOf" srcId="{9F523C23-7229-4994-9121-571095B46FF5}" destId="{694202E5-83B6-43E5-8856-F4E084FDD95B}" srcOrd="0" destOrd="0" presId="urn:microsoft.com/office/officeart/2005/8/layout/vList5"/>
    <dgm:cxn modelId="{82F7E53C-BCE6-4B1E-9A47-24BCA2591E3B}" type="presParOf" srcId="{694202E5-83B6-43E5-8856-F4E084FDD95B}" destId="{70DD0CDB-9D00-47CA-9269-EB3145CB6C2C}" srcOrd="0" destOrd="0" presId="urn:microsoft.com/office/officeart/2005/8/layout/vList5"/>
    <dgm:cxn modelId="{E280B592-624B-4E88-AB92-173707B3E6A2}" type="presParOf" srcId="{9F523C23-7229-4994-9121-571095B46FF5}" destId="{59D48465-8D7F-4BC9-B51F-AAA3AE24C959}" srcOrd="1" destOrd="0" presId="urn:microsoft.com/office/officeart/2005/8/layout/vList5"/>
    <dgm:cxn modelId="{E058011B-6FB4-46C7-870A-3674751E3FB2}" type="presParOf" srcId="{9F523C23-7229-4994-9121-571095B46FF5}" destId="{D124BFAB-8A32-428F-9622-18F8FE09A424}" srcOrd="2" destOrd="0" presId="urn:microsoft.com/office/officeart/2005/8/layout/vList5"/>
    <dgm:cxn modelId="{67C560EB-A7AA-4552-8A31-15F880B18B35}" type="presParOf" srcId="{D124BFAB-8A32-428F-9622-18F8FE09A424}" destId="{E4107BCD-E3C8-4D64-BF46-35F545EC08C7}" srcOrd="0" destOrd="0" presId="urn:microsoft.com/office/officeart/2005/8/layout/vList5"/>
    <dgm:cxn modelId="{DC8520B1-5AE0-4B69-A429-C4873473CD44}" type="presParOf" srcId="{D124BFAB-8A32-428F-9622-18F8FE09A424}" destId="{EDBCF277-8E2D-400D-9A80-64682340C1CA}" srcOrd="1" destOrd="0" presId="urn:microsoft.com/office/officeart/2005/8/layout/vList5"/>
    <dgm:cxn modelId="{F0E6085D-91CD-4B4B-9275-1FB0107EB853}" type="presParOf" srcId="{9F523C23-7229-4994-9121-571095B46FF5}" destId="{90CA4008-E272-4D9A-97BE-ED14DB67F426}" srcOrd="3" destOrd="0" presId="urn:microsoft.com/office/officeart/2005/8/layout/vList5"/>
    <dgm:cxn modelId="{A23B2F95-16C7-4FDE-9F11-C33CE7D2BF75}" type="presParOf" srcId="{9F523C23-7229-4994-9121-571095B46FF5}" destId="{22C784C6-F6D8-48A2-BA1C-DC04259931BE}" srcOrd="4" destOrd="0" presId="urn:microsoft.com/office/officeart/2005/8/layout/vList5"/>
    <dgm:cxn modelId="{38A58DBC-102C-49DA-9F2C-03DF0ADE6817}" type="presParOf" srcId="{22C784C6-F6D8-48A2-BA1C-DC04259931BE}" destId="{7691A7FE-0BC4-4C00-8C80-9F57552F333C}" srcOrd="0" destOrd="0" presId="urn:microsoft.com/office/officeart/2005/8/layout/vList5"/>
    <dgm:cxn modelId="{BCDAF6DC-E642-4BF5-96BB-24214B1EBD64}" type="presParOf" srcId="{22C784C6-F6D8-48A2-BA1C-DC04259931BE}" destId="{A77154B8-BDB1-4BE1-9395-63ED898FC4E4}" srcOrd="1" destOrd="0" presId="urn:microsoft.com/office/officeart/2005/8/layout/vList5"/>
    <dgm:cxn modelId="{9A13D004-9E86-429C-AE5B-9F355C2E2DB8}" type="presParOf" srcId="{9F523C23-7229-4994-9121-571095B46FF5}" destId="{0619D1DD-5919-485C-BCFA-A4D9375EF97B}" srcOrd="5" destOrd="0" presId="urn:microsoft.com/office/officeart/2005/8/layout/vList5"/>
    <dgm:cxn modelId="{C6881C74-704B-4F72-826D-B9E7FB5F53D0}" type="presParOf" srcId="{9F523C23-7229-4994-9121-571095B46FF5}" destId="{DE331A15-9D34-474C-941D-1B1FBFB2B552}" srcOrd="6" destOrd="0" presId="urn:microsoft.com/office/officeart/2005/8/layout/vList5"/>
    <dgm:cxn modelId="{E7DAC0E4-0CF6-444B-B3BD-62099B7800C9}" type="presParOf" srcId="{DE331A15-9D34-474C-941D-1B1FBFB2B552}" destId="{1C85AB06-C0E9-4664-8427-943703AA52E4}" srcOrd="0" destOrd="0" presId="urn:microsoft.com/office/officeart/2005/8/layout/vList5"/>
    <dgm:cxn modelId="{393C16A0-6B38-4EAF-B138-D73E48F1E5B1}" type="presParOf" srcId="{DE331A15-9D34-474C-941D-1B1FBFB2B552}" destId="{4629DF16-8140-4BEF-B826-8FCF0E82C29A}" srcOrd="1" destOrd="0" presId="urn:microsoft.com/office/officeart/2005/8/layout/vList5"/>
    <dgm:cxn modelId="{825DD71D-5B91-411B-886C-AEF1E35A9083}" type="presParOf" srcId="{9F523C23-7229-4994-9121-571095B46FF5}" destId="{B1131675-0869-426A-AA9B-E91A0CE994FC}" srcOrd="7" destOrd="0" presId="urn:microsoft.com/office/officeart/2005/8/layout/vList5"/>
    <dgm:cxn modelId="{42610FD5-17BB-44D8-A69B-AD0549B5C217}" type="presParOf" srcId="{9F523C23-7229-4994-9121-571095B46FF5}" destId="{38AE4F45-929C-4623-983A-00E4AB351BDF}" srcOrd="8" destOrd="0" presId="urn:microsoft.com/office/officeart/2005/8/layout/vList5"/>
    <dgm:cxn modelId="{3A24FE92-679B-4B20-B48E-209E5B7A4FD9}" type="presParOf" srcId="{38AE4F45-929C-4623-983A-00E4AB351BDF}" destId="{00ADAB48-04F9-475F-BDD8-E91E83A55CDF}" srcOrd="0" destOrd="0" presId="urn:microsoft.com/office/officeart/2005/8/layout/vList5"/>
    <dgm:cxn modelId="{6A01CD16-58EB-4E23-B65C-B337A32D289A}" type="presParOf" srcId="{38AE4F45-929C-4623-983A-00E4AB351BDF}" destId="{C23A8E15-EB3A-40B3-B8DF-5762B50F6045}"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80F79E-E294-4CE3-AF76-0FEFC42395D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50E059A-5AFA-42DA-9E16-BC4502D92909}">
      <dgm:prSet/>
      <dgm:spPr/>
      <dgm:t>
        <a:bodyPr/>
        <a:lstStyle/>
        <a:p>
          <a:r>
            <a:rPr lang="en-IN" b="1" dirty="0"/>
            <a:t>Overview of Algorithms:</a:t>
          </a:r>
          <a:endParaRPr lang="en-US" dirty="0"/>
        </a:p>
      </dgm:t>
    </dgm:pt>
    <dgm:pt modelId="{5F69F147-7B72-41DE-B86C-9F16CDE7459A}" type="parTrans" cxnId="{26D8D856-D092-4D56-BB8C-03D244AD9002}">
      <dgm:prSet/>
      <dgm:spPr/>
      <dgm:t>
        <a:bodyPr/>
        <a:lstStyle/>
        <a:p>
          <a:endParaRPr lang="en-US"/>
        </a:p>
      </dgm:t>
    </dgm:pt>
    <dgm:pt modelId="{EB61AFA1-D6F0-4A20-82C4-C5700B59A218}" type="sibTrans" cxnId="{26D8D856-D092-4D56-BB8C-03D244AD9002}">
      <dgm:prSet/>
      <dgm:spPr/>
      <dgm:t>
        <a:bodyPr/>
        <a:lstStyle/>
        <a:p>
          <a:endParaRPr lang="en-US"/>
        </a:p>
      </dgm:t>
    </dgm:pt>
    <dgm:pt modelId="{5F54D4F1-6DCA-4128-9C4B-EC7DCCE4BBBB}">
      <dgm:prSet/>
      <dgm:spPr/>
      <dgm:t>
        <a:bodyPr/>
        <a:lstStyle/>
        <a:p>
          <a:r>
            <a:rPr lang="en-IN" b="1" dirty="0"/>
            <a:t>Deutsch-</a:t>
          </a:r>
          <a:r>
            <a:rPr lang="en-IN" b="1" dirty="0" err="1"/>
            <a:t>Jozsa</a:t>
          </a:r>
          <a:endParaRPr lang="en-US" dirty="0"/>
        </a:p>
      </dgm:t>
    </dgm:pt>
    <dgm:pt modelId="{F2DB1716-5DEA-4ED4-981F-6E928BF25B19}" type="parTrans" cxnId="{E4CAD23C-67A0-44EB-859D-6E1C64BFD593}">
      <dgm:prSet/>
      <dgm:spPr/>
      <dgm:t>
        <a:bodyPr/>
        <a:lstStyle/>
        <a:p>
          <a:endParaRPr lang="en-US"/>
        </a:p>
      </dgm:t>
    </dgm:pt>
    <dgm:pt modelId="{D6D4BE35-AA0C-41F5-81CC-D98F831D8EF1}" type="sibTrans" cxnId="{E4CAD23C-67A0-44EB-859D-6E1C64BFD593}">
      <dgm:prSet/>
      <dgm:spPr/>
      <dgm:t>
        <a:bodyPr/>
        <a:lstStyle/>
        <a:p>
          <a:endParaRPr lang="en-US"/>
        </a:p>
      </dgm:t>
    </dgm:pt>
    <dgm:pt modelId="{D2D4C09C-97DE-48ED-86B0-89A78DF18B99}">
      <dgm:prSet/>
      <dgm:spPr/>
      <dgm:t>
        <a:bodyPr/>
        <a:lstStyle/>
        <a:p>
          <a:r>
            <a:rPr lang="en-IN" b="1" dirty="0"/>
            <a:t>Purpose:</a:t>
          </a:r>
          <a:r>
            <a:rPr lang="en-IN" dirty="0"/>
            <a:t> Identifies if function f(x)f(x)f(x) is constant or balanced in a single query.</a:t>
          </a:r>
          <a:endParaRPr lang="en-US" dirty="0"/>
        </a:p>
      </dgm:t>
    </dgm:pt>
    <dgm:pt modelId="{425A8369-AFE4-4C59-B9B6-C4377CABCFD0}" type="parTrans" cxnId="{3DC9D86B-A928-4721-B493-FD3D000A3DDE}">
      <dgm:prSet/>
      <dgm:spPr/>
      <dgm:t>
        <a:bodyPr/>
        <a:lstStyle/>
        <a:p>
          <a:endParaRPr lang="en-US"/>
        </a:p>
      </dgm:t>
    </dgm:pt>
    <dgm:pt modelId="{0F344921-7AA2-4492-9922-DD27BACA6245}" type="sibTrans" cxnId="{3DC9D86B-A928-4721-B493-FD3D000A3DDE}">
      <dgm:prSet/>
      <dgm:spPr/>
      <dgm:t>
        <a:bodyPr/>
        <a:lstStyle/>
        <a:p>
          <a:endParaRPr lang="en-US"/>
        </a:p>
      </dgm:t>
    </dgm:pt>
    <dgm:pt modelId="{5F2558C8-EDAD-4708-ABE8-CEC8040384FB}">
      <dgm:prSet/>
      <dgm:spPr/>
      <dgm:t>
        <a:bodyPr/>
        <a:lstStyle/>
        <a:p>
          <a:r>
            <a:rPr lang="en-IN" b="1" dirty="0"/>
            <a:t>Ideal (No Noise):</a:t>
          </a:r>
          <a:r>
            <a:rPr lang="en-IN" dirty="0"/>
            <a:t> Correctly identifies the function type with 100% accuracy.</a:t>
          </a:r>
          <a:endParaRPr lang="en-US" dirty="0"/>
        </a:p>
      </dgm:t>
    </dgm:pt>
    <dgm:pt modelId="{759F2476-640D-4BEE-B818-F320D08DD21F}" type="parTrans" cxnId="{BDF2740B-9C40-4451-BE74-89503D4A0CD5}">
      <dgm:prSet/>
      <dgm:spPr/>
      <dgm:t>
        <a:bodyPr/>
        <a:lstStyle/>
        <a:p>
          <a:endParaRPr lang="en-US"/>
        </a:p>
      </dgm:t>
    </dgm:pt>
    <dgm:pt modelId="{16033720-3690-4333-B0A7-1F3A4431061F}" type="sibTrans" cxnId="{BDF2740B-9C40-4451-BE74-89503D4A0CD5}">
      <dgm:prSet/>
      <dgm:spPr/>
      <dgm:t>
        <a:bodyPr/>
        <a:lstStyle/>
        <a:p>
          <a:endParaRPr lang="en-US"/>
        </a:p>
      </dgm:t>
    </dgm:pt>
    <dgm:pt modelId="{92AB7850-9735-4F8A-9F8F-D7E1BE3873F3}">
      <dgm:prSet/>
      <dgm:spPr/>
      <dgm:t>
        <a:bodyPr/>
        <a:lstStyle/>
        <a:p>
          <a:r>
            <a:rPr lang="en-IN" b="1"/>
            <a:t>Bernstein-Vazirani</a:t>
          </a:r>
          <a:endParaRPr lang="en-US"/>
        </a:p>
      </dgm:t>
    </dgm:pt>
    <dgm:pt modelId="{33D733CF-B22A-497E-A55D-7A2E9341DCC8}" type="parTrans" cxnId="{A72809EE-8F79-42E0-B7BD-CD707943D521}">
      <dgm:prSet/>
      <dgm:spPr/>
      <dgm:t>
        <a:bodyPr/>
        <a:lstStyle/>
        <a:p>
          <a:endParaRPr lang="en-US"/>
        </a:p>
      </dgm:t>
    </dgm:pt>
    <dgm:pt modelId="{EEE9C7AC-A606-4B9A-8E9E-08077B45A369}" type="sibTrans" cxnId="{A72809EE-8F79-42E0-B7BD-CD707943D521}">
      <dgm:prSet/>
      <dgm:spPr/>
      <dgm:t>
        <a:bodyPr/>
        <a:lstStyle/>
        <a:p>
          <a:endParaRPr lang="en-US"/>
        </a:p>
      </dgm:t>
    </dgm:pt>
    <dgm:pt modelId="{FB941D0F-0909-454D-A617-A7EBAEC4BD6F}">
      <dgm:prSet/>
      <dgm:spPr/>
      <dgm:t>
        <a:bodyPr/>
        <a:lstStyle/>
        <a:p>
          <a:r>
            <a:rPr lang="en-IN" b="1"/>
            <a:t>Purpose:</a:t>
          </a:r>
          <a:r>
            <a:rPr lang="en-IN"/>
            <a:t> Efficiently finds hidden bitstring aaa in function f(x)=a⋅xf(x) = a \cdot xf(x)=a⋅x.</a:t>
          </a:r>
          <a:endParaRPr lang="en-US"/>
        </a:p>
      </dgm:t>
    </dgm:pt>
    <dgm:pt modelId="{87F1538F-DFF6-449D-97C5-A6073FE9C8B7}" type="parTrans" cxnId="{1CC40D1F-BA90-4B78-9B51-194523FB081D}">
      <dgm:prSet/>
      <dgm:spPr/>
      <dgm:t>
        <a:bodyPr/>
        <a:lstStyle/>
        <a:p>
          <a:endParaRPr lang="en-US"/>
        </a:p>
      </dgm:t>
    </dgm:pt>
    <dgm:pt modelId="{7811FBD0-556E-481A-A4F4-5573B77B7EFB}" type="sibTrans" cxnId="{1CC40D1F-BA90-4B78-9B51-194523FB081D}">
      <dgm:prSet/>
      <dgm:spPr/>
      <dgm:t>
        <a:bodyPr/>
        <a:lstStyle/>
        <a:p>
          <a:endParaRPr lang="en-US"/>
        </a:p>
      </dgm:t>
    </dgm:pt>
    <dgm:pt modelId="{799F010B-BFE9-4182-8CFA-1FEEAA214FD8}">
      <dgm:prSet/>
      <dgm:spPr/>
      <dgm:t>
        <a:bodyPr/>
        <a:lstStyle/>
        <a:p>
          <a:r>
            <a:rPr lang="en-IN" b="1"/>
            <a:t>Ideal (No Noise):</a:t>
          </a:r>
          <a:r>
            <a:rPr lang="en-IN"/>
            <a:t> Outputs correct bitstring aaa in one measurement.</a:t>
          </a:r>
          <a:endParaRPr lang="en-US"/>
        </a:p>
      </dgm:t>
    </dgm:pt>
    <dgm:pt modelId="{3304F100-EB8C-4766-99B9-CCAE68010365}" type="parTrans" cxnId="{3B0E996F-8FD4-4788-AD15-7F819A2248D4}">
      <dgm:prSet/>
      <dgm:spPr/>
      <dgm:t>
        <a:bodyPr/>
        <a:lstStyle/>
        <a:p>
          <a:endParaRPr lang="en-US"/>
        </a:p>
      </dgm:t>
    </dgm:pt>
    <dgm:pt modelId="{FD20E076-49EB-4723-83BC-FEF1C0E9AA23}" type="sibTrans" cxnId="{3B0E996F-8FD4-4788-AD15-7F819A2248D4}">
      <dgm:prSet/>
      <dgm:spPr/>
      <dgm:t>
        <a:bodyPr/>
        <a:lstStyle/>
        <a:p>
          <a:endParaRPr lang="en-US"/>
        </a:p>
      </dgm:t>
    </dgm:pt>
    <dgm:pt modelId="{895B3736-0825-47B6-B19D-1D39F4C576A0}">
      <dgm:prSet/>
      <dgm:spPr/>
      <dgm:t>
        <a:bodyPr/>
        <a:lstStyle/>
        <a:p>
          <a:r>
            <a:rPr lang="en-IN" b="1"/>
            <a:t>Simon’s Algorithm</a:t>
          </a:r>
          <a:endParaRPr lang="en-US"/>
        </a:p>
      </dgm:t>
    </dgm:pt>
    <dgm:pt modelId="{0FE1EEB6-5383-42B7-9D00-7184D72C9C47}" type="parTrans" cxnId="{9D5121D4-4F52-40D8-983E-D75F27020A6A}">
      <dgm:prSet/>
      <dgm:spPr/>
      <dgm:t>
        <a:bodyPr/>
        <a:lstStyle/>
        <a:p>
          <a:endParaRPr lang="en-US"/>
        </a:p>
      </dgm:t>
    </dgm:pt>
    <dgm:pt modelId="{5A12C607-C806-4DC8-8844-A9F2A2474AF4}" type="sibTrans" cxnId="{9D5121D4-4F52-40D8-983E-D75F27020A6A}">
      <dgm:prSet/>
      <dgm:spPr/>
      <dgm:t>
        <a:bodyPr/>
        <a:lstStyle/>
        <a:p>
          <a:endParaRPr lang="en-US"/>
        </a:p>
      </dgm:t>
    </dgm:pt>
    <dgm:pt modelId="{98B2EF71-E8A8-4A51-BC7F-701B87D67AAB}">
      <dgm:prSet/>
      <dgm:spPr/>
      <dgm:t>
        <a:bodyPr/>
        <a:lstStyle/>
        <a:p>
          <a:r>
            <a:rPr lang="en-IN" b="1"/>
            <a:t>Purpose:</a:t>
          </a:r>
          <a:r>
            <a:rPr lang="en-IN"/>
            <a:t> Finds hidden period sss in f(x)=f(x⊕s)f(x) = f(x \oplus s)f(x)=f(x⊕s) with polynomial-time advantage.</a:t>
          </a:r>
          <a:endParaRPr lang="en-US"/>
        </a:p>
      </dgm:t>
    </dgm:pt>
    <dgm:pt modelId="{A55676F2-B702-4CCB-B3F6-BCA72E8C4262}" type="parTrans" cxnId="{0FB9A951-A5E9-48BA-BE8D-11495B9465B7}">
      <dgm:prSet/>
      <dgm:spPr/>
      <dgm:t>
        <a:bodyPr/>
        <a:lstStyle/>
        <a:p>
          <a:endParaRPr lang="en-US"/>
        </a:p>
      </dgm:t>
    </dgm:pt>
    <dgm:pt modelId="{D583D3CB-22A3-4B17-9FDB-06B2215992B6}" type="sibTrans" cxnId="{0FB9A951-A5E9-48BA-BE8D-11495B9465B7}">
      <dgm:prSet/>
      <dgm:spPr/>
      <dgm:t>
        <a:bodyPr/>
        <a:lstStyle/>
        <a:p>
          <a:endParaRPr lang="en-US"/>
        </a:p>
      </dgm:t>
    </dgm:pt>
    <dgm:pt modelId="{863B868B-C757-4710-9B7E-246C9C2DCD7B}">
      <dgm:prSet/>
      <dgm:spPr/>
      <dgm:t>
        <a:bodyPr/>
        <a:lstStyle/>
        <a:p>
          <a:r>
            <a:rPr lang="en-IN" b="1"/>
            <a:t>Ideal (No Noise):</a:t>
          </a:r>
          <a:r>
            <a:rPr lang="en-IN"/>
            <a:t> Provides orthogonal bitstrings to solve for sss efficiently.</a:t>
          </a:r>
          <a:endParaRPr lang="en-US"/>
        </a:p>
      </dgm:t>
    </dgm:pt>
    <dgm:pt modelId="{7310396E-7110-4B34-8F8B-F87313E27B93}" type="parTrans" cxnId="{F9400C42-1EA7-470A-8FB9-E10BAF3FA34C}">
      <dgm:prSet/>
      <dgm:spPr/>
      <dgm:t>
        <a:bodyPr/>
        <a:lstStyle/>
        <a:p>
          <a:endParaRPr lang="en-US"/>
        </a:p>
      </dgm:t>
    </dgm:pt>
    <dgm:pt modelId="{884B4EA8-A022-43D1-914E-BD46E1EF0580}" type="sibTrans" cxnId="{F9400C42-1EA7-470A-8FB9-E10BAF3FA34C}">
      <dgm:prSet/>
      <dgm:spPr/>
      <dgm:t>
        <a:bodyPr/>
        <a:lstStyle/>
        <a:p>
          <a:endParaRPr lang="en-US"/>
        </a:p>
      </dgm:t>
    </dgm:pt>
    <dgm:pt modelId="{C9E787DD-D852-4C88-A2B2-267186B35256}">
      <dgm:prSet/>
      <dgm:spPr/>
      <dgm:t>
        <a:bodyPr/>
        <a:lstStyle/>
        <a:p>
          <a:r>
            <a:rPr lang="en-IN" b="1"/>
            <a:t>Key Noise Types and Effects:</a:t>
          </a:r>
          <a:endParaRPr lang="en-US"/>
        </a:p>
      </dgm:t>
    </dgm:pt>
    <dgm:pt modelId="{055F6749-7201-40F3-BFEB-61E1558A4ABD}" type="parTrans" cxnId="{DA3B9893-741F-47B4-8850-C8EC63383D8C}">
      <dgm:prSet/>
      <dgm:spPr/>
      <dgm:t>
        <a:bodyPr/>
        <a:lstStyle/>
        <a:p>
          <a:endParaRPr lang="en-US"/>
        </a:p>
      </dgm:t>
    </dgm:pt>
    <dgm:pt modelId="{58CCAB56-1E6B-4670-97EB-394AE9D2230C}" type="sibTrans" cxnId="{DA3B9893-741F-47B4-8850-C8EC63383D8C}">
      <dgm:prSet/>
      <dgm:spPr/>
      <dgm:t>
        <a:bodyPr/>
        <a:lstStyle/>
        <a:p>
          <a:endParaRPr lang="en-US"/>
        </a:p>
      </dgm:t>
    </dgm:pt>
    <dgm:pt modelId="{F0F63D49-22B2-4090-9890-E3927B9FE274}">
      <dgm:prSet/>
      <dgm:spPr/>
      <dgm:t>
        <a:bodyPr/>
        <a:lstStyle/>
        <a:p>
          <a:r>
            <a:rPr lang="en-IN" b="1" dirty="0"/>
            <a:t>Bit Flip Noise:</a:t>
          </a:r>
          <a:r>
            <a:rPr lang="en-IN" dirty="0"/>
            <a:t> Flips qubit values, directly altering measurement results.</a:t>
          </a:r>
          <a:endParaRPr lang="en-US" dirty="0"/>
        </a:p>
      </dgm:t>
    </dgm:pt>
    <dgm:pt modelId="{BB809E6B-C993-4337-8590-B2D1F7705068}" type="parTrans" cxnId="{0B3E778F-5F55-426F-B8E6-A300F33422B8}">
      <dgm:prSet/>
      <dgm:spPr/>
      <dgm:t>
        <a:bodyPr/>
        <a:lstStyle/>
        <a:p>
          <a:endParaRPr lang="en-US"/>
        </a:p>
      </dgm:t>
    </dgm:pt>
    <dgm:pt modelId="{9FC02484-8220-41F1-BAEF-77850924126A}" type="sibTrans" cxnId="{0B3E778F-5F55-426F-B8E6-A300F33422B8}">
      <dgm:prSet/>
      <dgm:spPr/>
      <dgm:t>
        <a:bodyPr/>
        <a:lstStyle/>
        <a:p>
          <a:endParaRPr lang="en-US"/>
        </a:p>
      </dgm:t>
    </dgm:pt>
    <dgm:pt modelId="{679D5FBE-6A2E-48F4-A671-3FA58B240DF7}">
      <dgm:prSet/>
      <dgm:spPr/>
      <dgm:t>
        <a:bodyPr/>
        <a:lstStyle/>
        <a:p>
          <a:r>
            <a:rPr lang="en-IN" b="1"/>
            <a:t>Phase Flip Noise:</a:t>
          </a:r>
          <a:r>
            <a:rPr lang="en-IN"/>
            <a:t> Disrupts phase relationships, impacting interference and causing misclassification.</a:t>
          </a:r>
          <a:endParaRPr lang="en-US"/>
        </a:p>
      </dgm:t>
    </dgm:pt>
    <dgm:pt modelId="{55AF2226-65B9-4C78-A58E-28B1736B57DE}" type="parTrans" cxnId="{D2536E7B-A854-4C4E-9F88-0AB426833D61}">
      <dgm:prSet/>
      <dgm:spPr/>
      <dgm:t>
        <a:bodyPr/>
        <a:lstStyle/>
        <a:p>
          <a:endParaRPr lang="en-US"/>
        </a:p>
      </dgm:t>
    </dgm:pt>
    <dgm:pt modelId="{5759080D-26B3-41D3-ADB8-09988653F9AD}" type="sibTrans" cxnId="{D2536E7B-A854-4C4E-9F88-0AB426833D61}">
      <dgm:prSet/>
      <dgm:spPr/>
      <dgm:t>
        <a:bodyPr/>
        <a:lstStyle/>
        <a:p>
          <a:endParaRPr lang="en-US"/>
        </a:p>
      </dgm:t>
    </dgm:pt>
    <dgm:pt modelId="{993D3E2C-46E6-4F92-A91E-000EF79375E2}">
      <dgm:prSet/>
      <dgm:spPr/>
      <dgm:t>
        <a:bodyPr/>
        <a:lstStyle/>
        <a:p>
          <a:r>
            <a:rPr lang="en-IN" b="1"/>
            <a:t>Depolarizing Noise:</a:t>
          </a:r>
          <a:r>
            <a:rPr lang="en-IN"/>
            <a:t> Randomizes bit and phase values, compounding errors across qubits.</a:t>
          </a:r>
          <a:endParaRPr lang="en-US"/>
        </a:p>
      </dgm:t>
    </dgm:pt>
    <dgm:pt modelId="{1D9B581E-EE9C-4938-B213-A560B14F38D0}" type="parTrans" cxnId="{9F15477F-24E8-47AE-A605-8ED40459D54D}">
      <dgm:prSet/>
      <dgm:spPr/>
      <dgm:t>
        <a:bodyPr/>
        <a:lstStyle/>
        <a:p>
          <a:endParaRPr lang="en-US"/>
        </a:p>
      </dgm:t>
    </dgm:pt>
    <dgm:pt modelId="{6B35A2E8-1D78-4964-B67D-F213026E8E98}" type="sibTrans" cxnId="{9F15477F-24E8-47AE-A605-8ED40459D54D}">
      <dgm:prSet/>
      <dgm:spPr/>
      <dgm:t>
        <a:bodyPr/>
        <a:lstStyle/>
        <a:p>
          <a:endParaRPr lang="en-US"/>
        </a:p>
      </dgm:t>
    </dgm:pt>
    <dgm:pt modelId="{5802E4C0-3A48-4D12-9207-9922F8288DC8}" type="pres">
      <dgm:prSet presAssocID="{B180F79E-E294-4CE3-AF76-0FEFC42395DC}" presName="diagram" presStyleCnt="0">
        <dgm:presLayoutVars>
          <dgm:dir/>
          <dgm:resizeHandles val="exact"/>
        </dgm:presLayoutVars>
      </dgm:prSet>
      <dgm:spPr/>
    </dgm:pt>
    <dgm:pt modelId="{88723830-C634-4D18-B555-7EE49FA4409C}" type="pres">
      <dgm:prSet presAssocID="{250E059A-5AFA-42DA-9E16-BC4502D92909}" presName="node" presStyleLbl="node1" presStyleIdx="0" presStyleCnt="8">
        <dgm:presLayoutVars>
          <dgm:bulletEnabled val="1"/>
        </dgm:presLayoutVars>
      </dgm:prSet>
      <dgm:spPr/>
    </dgm:pt>
    <dgm:pt modelId="{DA04C4C2-604D-4E97-928D-BFC1B25FAAF2}" type="pres">
      <dgm:prSet presAssocID="{EB61AFA1-D6F0-4A20-82C4-C5700B59A218}" presName="sibTrans" presStyleCnt="0"/>
      <dgm:spPr/>
    </dgm:pt>
    <dgm:pt modelId="{C45BC0CA-CA33-43AC-9978-FDE3B33E7664}" type="pres">
      <dgm:prSet presAssocID="{5F54D4F1-6DCA-4128-9C4B-EC7DCCE4BBBB}" presName="node" presStyleLbl="node1" presStyleIdx="1" presStyleCnt="8">
        <dgm:presLayoutVars>
          <dgm:bulletEnabled val="1"/>
        </dgm:presLayoutVars>
      </dgm:prSet>
      <dgm:spPr/>
    </dgm:pt>
    <dgm:pt modelId="{3BBFA64A-E1F4-4D5C-87CC-24F3E7D38B85}" type="pres">
      <dgm:prSet presAssocID="{D6D4BE35-AA0C-41F5-81CC-D98F831D8EF1}" presName="sibTrans" presStyleCnt="0"/>
      <dgm:spPr/>
    </dgm:pt>
    <dgm:pt modelId="{31D36680-771D-4FB5-A9B0-84915E2BBFEE}" type="pres">
      <dgm:prSet presAssocID="{92AB7850-9735-4F8A-9F8F-D7E1BE3873F3}" presName="node" presStyleLbl="node1" presStyleIdx="2" presStyleCnt="8">
        <dgm:presLayoutVars>
          <dgm:bulletEnabled val="1"/>
        </dgm:presLayoutVars>
      </dgm:prSet>
      <dgm:spPr/>
    </dgm:pt>
    <dgm:pt modelId="{669039ED-AF85-43CC-9219-A88C90D072DD}" type="pres">
      <dgm:prSet presAssocID="{EEE9C7AC-A606-4B9A-8E9E-08077B45A369}" presName="sibTrans" presStyleCnt="0"/>
      <dgm:spPr/>
    </dgm:pt>
    <dgm:pt modelId="{B5F56E02-9869-4CD5-A590-C2066ADB2504}" type="pres">
      <dgm:prSet presAssocID="{895B3736-0825-47B6-B19D-1D39F4C576A0}" presName="node" presStyleLbl="node1" presStyleIdx="3" presStyleCnt="8">
        <dgm:presLayoutVars>
          <dgm:bulletEnabled val="1"/>
        </dgm:presLayoutVars>
      </dgm:prSet>
      <dgm:spPr/>
    </dgm:pt>
    <dgm:pt modelId="{D767884F-BE7D-4549-B6FE-48E46A308DD1}" type="pres">
      <dgm:prSet presAssocID="{5A12C607-C806-4DC8-8844-A9F2A2474AF4}" presName="sibTrans" presStyleCnt="0"/>
      <dgm:spPr/>
    </dgm:pt>
    <dgm:pt modelId="{0A1CB7E0-F433-490B-9347-164AE8CFDBDF}" type="pres">
      <dgm:prSet presAssocID="{C9E787DD-D852-4C88-A2B2-267186B35256}" presName="node" presStyleLbl="node1" presStyleIdx="4" presStyleCnt="8">
        <dgm:presLayoutVars>
          <dgm:bulletEnabled val="1"/>
        </dgm:presLayoutVars>
      </dgm:prSet>
      <dgm:spPr/>
    </dgm:pt>
    <dgm:pt modelId="{4B2923E9-39E9-486A-B73A-D75B3EE70E72}" type="pres">
      <dgm:prSet presAssocID="{58CCAB56-1E6B-4670-97EB-394AE9D2230C}" presName="sibTrans" presStyleCnt="0"/>
      <dgm:spPr/>
    </dgm:pt>
    <dgm:pt modelId="{E7876D45-B18D-428F-9DD2-0F4207DD292C}" type="pres">
      <dgm:prSet presAssocID="{F0F63D49-22B2-4090-9890-E3927B9FE274}" presName="node" presStyleLbl="node1" presStyleIdx="5" presStyleCnt="8">
        <dgm:presLayoutVars>
          <dgm:bulletEnabled val="1"/>
        </dgm:presLayoutVars>
      </dgm:prSet>
      <dgm:spPr/>
    </dgm:pt>
    <dgm:pt modelId="{ED99463B-CC09-41F1-9E9B-9E71C8C7559D}" type="pres">
      <dgm:prSet presAssocID="{9FC02484-8220-41F1-BAEF-77850924126A}" presName="sibTrans" presStyleCnt="0"/>
      <dgm:spPr/>
    </dgm:pt>
    <dgm:pt modelId="{F532A82A-2BC3-4A4B-90E2-A965FE3C3FE8}" type="pres">
      <dgm:prSet presAssocID="{679D5FBE-6A2E-48F4-A671-3FA58B240DF7}" presName="node" presStyleLbl="node1" presStyleIdx="6" presStyleCnt="8">
        <dgm:presLayoutVars>
          <dgm:bulletEnabled val="1"/>
        </dgm:presLayoutVars>
      </dgm:prSet>
      <dgm:spPr/>
    </dgm:pt>
    <dgm:pt modelId="{0D7F23EE-B9F9-46E5-BDEA-D51B220066DD}" type="pres">
      <dgm:prSet presAssocID="{5759080D-26B3-41D3-ADB8-09988653F9AD}" presName="sibTrans" presStyleCnt="0"/>
      <dgm:spPr/>
    </dgm:pt>
    <dgm:pt modelId="{77FBD9D2-973D-4079-A86E-224D6EF624CA}" type="pres">
      <dgm:prSet presAssocID="{993D3E2C-46E6-4F92-A91E-000EF79375E2}" presName="node" presStyleLbl="node1" presStyleIdx="7" presStyleCnt="8">
        <dgm:presLayoutVars>
          <dgm:bulletEnabled val="1"/>
        </dgm:presLayoutVars>
      </dgm:prSet>
      <dgm:spPr/>
    </dgm:pt>
  </dgm:ptLst>
  <dgm:cxnLst>
    <dgm:cxn modelId="{2C5C400A-FEA8-4B48-88B9-AFDDF75E80B3}" type="presOf" srcId="{250E059A-5AFA-42DA-9E16-BC4502D92909}" destId="{88723830-C634-4D18-B555-7EE49FA4409C}" srcOrd="0" destOrd="0" presId="urn:microsoft.com/office/officeart/2005/8/layout/default"/>
    <dgm:cxn modelId="{BDF2740B-9C40-4451-BE74-89503D4A0CD5}" srcId="{5F54D4F1-6DCA-4128-9C4B-EC7DCCE4BBBB}" destId="{5F2558C8-EDAD-4708-ABE8-CEC8040384FB}" srcOrd="1" destOrd="0" parTransId="{759F2476-640D-4BEE-B818-F320D08DD21F}" sibTransId="{16033720-3690-4333-B0A7-1F3A4431061F}"/>
    <dgm:cxn modelId="{9991E81B-36A3-49A9-8F9A-D112027A6725}" type="presOf" srcId="{C9E787DD-D852-4C88-A2B2-267186B35256}" destId="{0A1CB7E0-F433-490B-9347-164AE8CFDBDF}" srcOrd="0" destOrd="0" presId="urn:microsoft.com/office/officeart/2005/8/layout/default"/>
    <dgm:cxn modelId="{1CC40D1F-BA90-4B78-9B51-194523FB081D}" srcId="{92AB7850-9735-4F8A-9F8F-D7E1BE3873F3}" destId="{FB941D0F-0909-454D-A617-A7EBAEC4BD6F}" srcOrd="0" destOrd="0" parTransId="{87F1538F-DFF6-449D-97C5-A6073FE9C8B7}" sibTransId="{7811FBD0-556E-481A-A4F4-5573B77B7EFB}"/>
    <dgm:cxn modelId="{D338FC21-CFAF-4FFB-9C49-1CCCECCE2D1B}" type="presOf" srcId="{FB941D0F-0909-454D-A617-A7EBAEC4BD6F}" destId="{31D36680-771D-4FB5-A9B0-84915E2BBFEE}" srcOrd="0" destOrd="1" presId="urn:microsoft.com/office/officeart/2005/8/layout/default"/>
    <dgm:cxn modelId="{E4CAD23C-67A0-44EB-859D-6E1C64BFD593}" srcId="{B180F79E-E294-4CE3-AF76-0FEFC42395DC}" destId="{5F54D4F1-6DCA-4128-9C4B-EC7DCCE4BBBB}" srcOrd="1" destOrd="0" parTransId="{F2DB1716-5DEA-4ED4-981F-6E928BF25B19}" sibTransId="{D6D4BE35-AA0C-41F5-81CC-D98F831D8EF1}"/>
    <dgm:cxn modelId="{90280642-AA5A-4039-A1DA-947D838204BD}" type="presOf" srcId="{679D5FBE-6A2E-48F4-A671-3FA58B240DF7}" destId="{F532A82A-2BC3-4A4B-90E2-A965FE3C3FE8}" srcOrd="0" destOrd="0" presId="urn:microsoft.com/office/officeart/2005/8/layout/default"/>
    <dgm:cxn modelId="{F9400C42-1EA7-470A-8FB9-E10BAF3FA34C}" srcId="{895B3736-0825-47B6-B19D-1D39F4C576A0}" destId="{863B868B-C757-4710-9B7E-246C9C2DCD7B}" srcOrd="1" destOrd="0" parTransId="{7310396E-7110-4B34-8F8B-F87313E27B93}" sibTransId="{884B4EA8-A022-43D1-914E-BD46E1EF0580}"/>
    <dgm:cxn modelId="{70530C47-9406-438D-9607-70658E4192F9}" type="presOf" srcId="{D2D4C09C-97DE-48ED-86B0-89A78DF18B99}" destId="{C45BC0CA-CA33-43AC-9978-FDE3B33E7664}" srcOrd="0" destOrd="1" presId="urn:microsoft.com/office/officeart/2005/8/layout/default"/>
    <dgm:cxn modelId="{3DC9D86B-A928-4721-B493-FD3D000A3DDE}" srcId="{5F54D4F1-6DCA-4128-9C4B-EC7DCCE4BBBB}" destId="{D2D4C09C-97DE-48ED-86B0-89A78DF18B99}" srcOrd="0" destOrd="0" parTransId="{425A8369-AFE4-4C59-B9B6-C4377CABCFD0}" sibTransId="{0F344921-7AA2-4492-9922-DD27BACA6245}"/>
    <dgm:cxn modelId="{A547BC6D-E362-4E0F-BB80-0B329FEEEF7D}" type="presOf" srcId="{B180F79E-E294-4CE3-AF76-0FEFC42395DC}" destId="{5802E4C0-3A48-4D12-9207-9922F8288DC8}" srcOrd="0" destOrd="0" presId="urn:microsoft.com/office/officeart/2005/8/layout/default"/>
    <dgm:cxn modelId="{3B0E996F-8FD4-4788-AD15-7F819A2248D4}" srcId="{92AB7850-9735-4F8A-9F8F-D7E1BE3873F3}" destId="{799F010B-BFE9-4182-8CFA-1FEEAA214FD8}" srcOrd="1" destOrd="0" parTransId="{3304F100-EB8C-4766-99B9-CCAE68010365}" sibTransId="{FD20E076-49EB-4723-83BC-FEF1C0E9AA23}"/>
    <dgm:cxn modelId="{0FB9A951-A5E9-48BA-BE8D-11495B9465B7}" srcId="{895B3736-0825-47B6-B19D-1D39F4C576A0}" destId="{98B2EF71-E8A8-4A51-BC7F-701B87D67AAB}" srcOrd="0" destOrd="0" parTransId="{A55676F2-B702-4CCB-B3F6-BCA72E8C4262}" sibTransId="{D583D3CB-22A3-4B17-9FDB-06B2215992B6}"/>
    <dgm:cxn modelId="{0CDEC854-2B28-4905-AF3C-D95390EAFB22}" type="presOf" srcId="{799F010B-BFE9-4182-8CFA-1FEEAA214FD8}" destId="{31D36680-771D-4FB5-A9B0-84915E2BBFEE}" srcOrd="0" destOrd="2" presId="urn:microsoft.com/office/officeart/2005/8/layout/default"/>
    <dgm:cxn modelId="{26D8D856-D092-4D56-BB8C-03D244AD9002}" srcId="{B180F79E-E294-4CE3-AF76-0FEFC42395DC}" destId="{250E059A-5AFA-42DA-9E16-BC4502D92909}" srcOrd="0" destOrd="0" parTransId="{5F69F147-7B72-41DE-B86C-9F16CDE7459A}" sibTransId="{EB61AFA1-D6F0-4A20-82C4-C5700B59A218}"/>
    <dgm:cxn modelId="{18C38D5A-C53F-4138-B453-206F4E479063}" type="presOf" srcId="{863B868B-C757-4710-9B7E-246C9C2DCD7B}" destId="{B5F56E02-9869-4CD5-A590-C2066ADB2504}" srcOrd="0" destOrd="2" presId="urn:microsoft.com/office/officeart/2005/8/layout/default"/>
    <dgm:cxn modelId="{C3E2DD5A-3188-4E99-B2B6-64E9AB338BA3}" type="presOf" srcId="{F0F63D49-22B2-4090-9890-E3927B9FE274}" destId="{E7876D45-B18D-428F-9DD2-0F4207DD292C}" srcOrd="0" destOrd="0" presId="urn:microsoft.com/office/officeart/2005/8/layout/default"/>
    <dgm:cxn modelId="{D2536E7B-A854-4C4E-9F88-0AB426833D61}" srcId="{B180F79E-E294-4CE3-AF76-0FEFC42395DC}" destId="{679D5FBE-6A2E-48F4-A671-3FA58B240DF7}" srcOrd="6" destOrd="0" parTransId="{55AF2226-65B9-4C78-A58E-28B1736B57DE}" sibTransId="{5759080D-26B3-41D3-ADB8-09988653F9AD}"/>
    <dgm:cxn modelId="{8FE8BD7D-170F-44AF-BA0E-D6EC0F2D00FE}" type="presOf" srcId="{993D3E2C-46E6-4F92-A91E-000EF79375E2}" destId="{77FBD9D2-973D-4079-A86E-224D6EF624CA}" srcOrd="0" destOrd="0" presId="urn:microsoft.com/office/officeart/2005/8/layout/default"/>
    <dgm:cxn modelId="{9F15477F-24E8-47AE-A605-8ED40459D54D}" srcId="{B180F79E-E294-4CE3-AF76-0FEFC42395DC}" destId="{993D3E2C-46E6-4F92-A91E-000EF79375E2}" srcOrd="7" destOrd="0" parTransId="{1D9B581E-EE9C-4938-B213-A560B14F38D0}" sibTransId="{6B35A2E8-1D78-4964-B67D-F213026E8E98}"/>
    <dgm:cxn modelId="{0B3E778F-5F55-426F-B8E6-A300F33422B8}" srcId="{B180F79E-E294-4CE3-AF76-0FEFC42395DC}" destId="{F0F63D49-22B2-4090-9890-E3927B9FE274}" srcOrd="5" destOrd="0" parTransId="{BB809E6B-C993-4337-8590-B2D1F7705068}" sibTransId="{9FC02484-8220-41F1-BAEF-77850924126A}"/>
    <dgm:cxn modelId="{DA3B9893-741F-47B4-8850-C8EC63383D8C}" srcId="{B180F79E-E294-4CE3-AF76-0FEFC42395DC}" destId="{C9E787DD-D852-4C88-A2B2-267186B35256}" srcOrd="4" destOrd="0" parTransId="{055F6749-7201-40F3-BFEB-61E1558A4ABD}" sibTransId="{58CCAB56-1E6B-4670-97EB-394AE9D2230C}"/>
    <dgm:cxn modelId="{1A782696-1552-4D36-A00B-9F4FB421EB13}" type="presOf" srcId="{895B3736-0825-47B6-B19D-1D39F4C576A0}" destId="{B5F56E02-9869-4CD5-A590-C2066ADB2504}" srcOrd="0" destOrd="0" presId="urn:microsoft.com/office/officeart/2005/8/layout/default"/>
    <dgm:cxn modelId="{7FD8A7B9-E57C-4883-9C1C-6B4FFB6704E7}" type="presOf" srcId="{5F2558C8-EDAD-4708-ABE8-CEC8040384FB}" destId="{C45BC0CA-CA33-43AC-9978-FDE3B33E7664}" srcOrd="0" destOrd="2" presId="urn:microsoft.com/office/officeart/2005/8/layout/default"/>
    <dgm:cxn modelId="{7AC5BCBB-1BA6-4B35-BE20-79CA4715F6E2}" type="presOf" srcId="{5F54D4F1-6DCA-4128-9C4B-EC7DCCE4BBBB}" destId="{C45BC0CA-CA33-43AC-9978-FDE3B33E7664}" srcOrd="0" destOrd="0" presId="urn:microsoft.com/office/officeart/2005/8/layout/default"/>
    <dgm:cxn modelId="{EC9B60BE-140C-4A22-B51C-6094D412FB30}" type="presOf" srcId="{92AB7850-9735-4F8A-9F8F-D7E1BE3873F3}" destId="{31D36680-771D-4FB5-A9B0-84915E2BBFEE}" srcOrd="0" destOrd="0" presId="urn:microsoft.com/office/officeart/2005/8/layout/default"/>
    <dgm:cxn modelId="{9D5121D4-4F52-40D8-983E-D75F27020A6A}" srcId="{B180F79E-E294-4CE3-AF76-0FEFC42395DC}" destId="{895B3736-0825-47B6-B19D-1D39F4C576A0}" srcOrd="3" destOrd="0" parTransId="{0FE1EEB6-5383-42B7-9D00-7184D72C9C47}" sibTransId="{5A12C607-C806-4DC8-8844-A9F2A2474AF4}"/>
    <dgm:cxn modelId="{3A723ED9-EB9E-4A04-B6E4-4AB32AAC3CB8}" type="presOf" srcId="{98B2EF71-E8A8-4A51-BC7F-701B87D67AAB}" destId="{B5F56E02-9869-4CD5-A590-C2066ADB2504}" srcOrd="0" destOrd="1" presId="urn:microsoft.com/office/officeart/2005/8/layout/default"/>
    <dgm:cxn modelId="{A72809EE-8F79-42E0-B7BD-CD707943D521}" srcId="{B180F79E-E294-4CE3-AF76-0FEFC42395DC}" destId="{92AB7850-9735-4F8A-9F8F-D7E1BE3873F3}" srcOrd="2" destOrd="0" parTransId="{33D733CF-B22A-497E-A55D-7A2E9341DCC8}" sibTransId="{EEE9C7AC-A606-4B9A-8E9E-08077B45A369}"/>
    <dgm:cxn modelId="{0728DA9C-C0F8-480C-84A6-4CD6C0068DEC}" type="presParOf" srcId="{5802E4C0-3A48-4D12-9207-9922F8288DC8}" destId="{88723830-C634-4D18-B555-7EE49FA4409C}" srcOrd="0" destOrd="0" presId="urn:microsoft.com/office/officeart/2005/8/layout/default"/>
    <dgm:cxn modelId="{1E3B8E76-8A67-46A2-9053-EFAB1AF97881}" type="presParOf" srcId="{5802E4C0-3A48-4D12-9207-9922F8288DC8}" destId="{DA04C4C2-604D-4E97-928D-BFC1B25FAAF2}" srcOrd="1" destOrd="0" presId="urn:microsoft.com/office/officeart/2005/8/layout/default"/>
    <dgm:cxn modelId="{9E64C4B5-1309-4E41-B5E7-BBB28B4309C4}" type="presParOf" srcId="{5802E4C0-3A48-4D12-9207-9922F8288DC8}" destId="{C45BC0CA-CA33-43AC-9978-FDE3B33E7664}" srcOrd="2" destOrd="0" presId="urn:microsoft.com/office/officeart/2005/8/layout/default"/>
    <dgm:cxn modelId="{661B9C9F-1D58-4AE4-8401-201C57960717}" type="presParOf" srcId="{5802E4C0-3A48-4D12-9207-9922F8288DC8}" destId="{3BBFA64A-E1F4-4D5C-87CC-24F3E7D38B85}" srcOrd="3" destOrd="0" presId="urn:microsoft.com/office/officeart/2005/8/layout/default"/>
    <dgm:cxn modelId="{28930361-CD9C-4A8C-9B5C-450347D70422}" type="presParOf" srcId="{5802E4C0-3A48-4D12-9207-9922F8288DC8}" destId="{31D36680-771D-4FB5-A9B0-84915E2BBFEE}" srcOrd="4" destOrd="0" presId="urn:microsoft.com/office/officeart/2005/8/layout/default"/>
    <dgm:cxn modelId="{6FC92C13-CBDD-4198-B9F8-B454389875B9}" type="presParOf" srcId="{5802E4C0-3A48-4D12-9207-9922F8288DC8}" destId="{669039ED-AF85-43CC-9219-A88C90D072DD}" srcOrd="5" destOrd="0" presId="urn:microsoft.com/office/officeart/2005/8/layout/default"/>
    <dgm:cxn modelId="{DA84ED0B-17E4-4436-90E1-5DFB7C739411}" type="presParOf" srcId="{5802E4C0-3A48-4D12-9207-9922F8288DC8}" destId="{B5F56E02-9869-4CD5-A590-C2066ADB2504}" srcOrd="6" destOrd="0" presId="urn:microsoft.com/office/officeart/2005/8/layout/default"/>
    <dgm:cxn modelId="{D103D3B2-7B91-42D7-B2B2-B1FC7221BFDF}" type="presParOf" srcId="{5802E4C0-3A48-4D12-9207-9922F8288DC8}" destId="{D767884F-BE7D-4549-B6FE-48E46A308DD1}" srcOrd="7" destOrd="0" presId="urn:microsoft.com/office/officeart/2005/8/layout/default"/>
    <dgm:cxn modelId="{37503643-5E01-4FB8-A222-AE0F3335B8D6}" type="presParOf" srcId="{5802E4C0-3A48-4D12-9207-9922F8288DC8}" destId="{0A1CB7E0-F433-490B-9347-164AE8CFDBDF}" srcOrd="8" destOrd="0" presId="urn:microsoft.com/office/officeart/2005/8/layout/default"/>
    <dgm:cxn modelId="{1D9D40C2-1AE3-4035-9038-CD5106B11D11}" type="presParOf" srcId="{5802E4C0-3A48-4D12-9207-9922F8288DC8}" destId="{4B2923E9-39E9-486A-B73A-D75B3EE70E72}" srcOrd="9" destOrd="0" presId="urn:microsoft.com/office/officeart/2005/8/layout/default"/>
    <dgm:cxn modelId="{C889D2E3-339A-4D17-8103-9C703B1BCC2C}" type="presParOf" srcId="{5802E4C0-3A48-4D12-9207-9922F8288DC8}" destId="{E7876D45-B18D-428F-9DD2-0F4207DD292C}" srcOrd="10" destOrd="0" presId="urn:microsoft.com/office/officeart/2005/8/layout/default"/>
    <dgm:cxn modelId="{E2D814B8-47A9-41F6-A250-4DE2864423C0}" type="presParOf" srcId="{5802E4C0-3A48-4D12-9207-9922F8288DC8}" destId="{ED99463B-CC09-41F1-9E9B-9E71C8C7559D}" srcOrd="11" destOrd="0" presId="urn:microsoft.com/office/officeart/2005/8/layout/default"/>
    <dgm:cxn modelId="{592809EB-9063-40E1-9E7A-FB293935D180}" type="presParOf" srcId="{5802E4C0-3A48-4D12-9207-9922F8288DC8}" destId="{F532A82A-2BC3-4A4B-90E2-A965FE3C3FE8}" srcOrd="12" destOrd="0" presId="urn:microsoft.com/office/officeart/2005/8/layout/default"/>
    <dgm:cxn modelId="{DE4285E1-84CE-4BBE-9E9B-E2B3D7657417}" type="presParOf" srcId="{5802E4C0-3A48-4D12-9207-9922F8288DC8}" destId="{0D7F23EE-B9F9-46E5-BDEA-D51B220066DD}" srcOrd="13" destOrd="0" presId="urn:microsoft.com/office/officeart/2005/8/layout/default"/>
    <dgm:cxn modelId="{F4AB2980-104C-4FCF-A3FA-1B6DE5DBCB47}" type="presParOf" srcId="{5802E4C0-3A48-4D12-9207-9922F8288DC8}" destId="{77FBD9D2-973D-4079-A86E-224D6EF624CA}" srcOrd="14" destOrd="0" presId="urn:microsoft.com/office/officeart/2005/8/layout/defaul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83CC6-727E-43B3-82CD-D8BC468CEF77}">
      <dsp:nvSpPr>
        <dsp:cNvPr id="0" name=""/>
        <dsp:cNvSpPr/>
      </dsp:nvSpPr>
      <dsp:spPr>
        <a:xfrm>
          <a:off x="134825" y="205495"/>
          <a:ext cx="1295909" cy="129590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C8136-3458-4670-8106-EF1795BCAE08}">
      <dsp:nvSpPr>
        <dsp:cNvPr id="0" name=""/>
        <dsp:cNvSpPr/>
      </dsp:nvSpPr>
      <dsp:spPr>
        <a:xfrm>
          <a:off x="406966" y="477636"/>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8CC07E-E593-486A-A67B-31B74B9AD117}">
      <dsp:nvSpPr>
        <dsp:cNvPr id="0" name=""/>
        <dsp:cNvSpPr/>
      </dsp:nvSpPr>
      <dsp:spPr>
        <a:xfrm>
          <a:off x="1708430"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This project explores the impact of noise on three foundational quantum algorithms: </a:t>
          </a:r>
          <a:r>
            <a:rPr lang="en-US" sz="1100" b="1" kern="1200"/>
            <a:t>Deutsch-Jozsa</a:t>
          </a:r>
          <a:r>
            <a:rPr lang="en-US" sz="1100" kern="1200"/>
            <a:t>, </a:t>
          </a:r>
          <a:r>
            <a:rPr lang="en-US" sz="1100" b="1" kern="1200"/>
            <a:t>Bernstein-Vazirani</a:t>
          </a:r>
          <a:r>
            <a:rPr lang="en-US" sz="1100" kern="1200"/>
            <a:t>, and </a:t>
          </a:r>
          <a:r>
            <a:rPr lang="en-US" sz="1100" b="1" kern="1200"/>
            <a:t>Simon's Algorithm</a:t>
          </a:r>
          <a:r>
            <a:rPr lang="en-US" sz="1100" kern="1200"/>
            <a:t>. These algorithms showcase quantum speedup, solving specific problems more efficiently than classical algorithms. However, quantum systems are inherently noisy, and this noise can significantly affect the algorithms' performance.</a:t>
          </a:r>
        </a:p>
      </dsp:txBody>
      <dsp:txXfrm>
        <a:off x="1708430" y="205495"/>
        <a:ext cx="3054644" cy="1295909"/>
      </dsp:txXfrm>
    </dsp:sp>
    <dsp:sp modelId="{9EE643D9-A468-4B7D-A1B1-E2C38EE16F30}">
      <dsp:nvSpPr>
        <dsp:cNvPr id="0" name=""/>
        <dsp:cNvSpPr/>
      </dsp:nvSpPr>
      <dsp:spPr>
        <a:xfrm>
          <a:off x="5295324" y="205495"/>
          <a:ext cx="1295909" cy="129590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E85479-2FFC-4851-96C8-303A8E47C744}">
      <dsp:nvSpPr>
        <dsp:cNvPr id="0" name=""/>
        <dsp:cNvSpPr/>
      </dsp:nvSpPr>
      <dsp:spPr>
        <a:xfrm>
          <a:off x="5567465" y="477636"/>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E993DA-9F49-4456-A576-A4C8C7C6B3FD}">
      <dsp:nvSpPr>
        <dsp:cNvPr id="0" name=""/>
        <dsp:cNvSpPr/>
      </dsp:nvSpPr>
      <dsp:spPr>
        <a:xfrm>
          <a:off x="6868929" y="205495"/>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Objective</a:t>
          </a:r>
          <a:r>
            <a:rPr lang="en-US" sz="1100" kern="1200"/>
            <a:t>: To analyze how different types of noise—</a:t>
          </a:r>
          <a:r>
            <a:rPr lang="en-US" sz="1100" b="1" kern="1200"/>
            <a:t>bit flip</a:t>
          </a:r>
          <a:r>
            <a:rPr lang="en-US" sz="1100" kern="1200"/>
            <a:t>, </a:t>
          </a:r>
          <a:r>
            <a:rPr lang="en-US" sz="1100" b="1" kern="1200"/>
            <a:t>phase flip</a:t>
          </a:r>
          <a:r>
            <a:rPr lang="en-US" sz="1100" kern="1200"/>
            <a:t>, and </a:t>
          </a:r>
          <a:r>
            <a:rPr lang="en-US" sz="1100" b="1" kern="1200"/>
            <a:t>depolarizing noise</a:t>
          </a:r>
          <a:r>
            <a:rPr lang="en-US" sz="1100" kern="1200"/>
            <a:t>—impact these quantum algorithms’ accuracy and assess their robustness under real-world conditions.</a:t>
          </a:r>
        </a:p>
      </dsp:txBody>
      <dsp:txXfrm>
        <a:off x="6868929" y="205495"/>
        <a:ext cx="3054644" cy="1295909"/>
      </dsp:txXfrm>
    </dsp:sp>
    <dsp:sp modelId="{16CBD254-7950-44E5-90BA-B55FDFDB212E}">
      <dsp:nvSpPr>
        <dsp:cNvPr id="0" name=""/>
        <dsp:cNvSpPr/>
      </dsp:nvSpPr>
      <dsp:spPr>
        <a:xfrm>
          <a:off x="134825" y="2116439"/>
          <a:ext cx="1295909" cy="129590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B7126D-37D8-41B5-8A43-CB4F57BCDE6B}">
      <dsp:nvSpPr>
        <dsp:cNvPr id="0" name=""/>
        <dsp:cNvSpPr/>
      </dsp:nvSpPr>
      <dsp:spPr>
        <a:xfrm>
          <a:off x="406966" y="2388580"/>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11C31B-EA12-4AA1-A235-CE117FD5AC51}">
      <dsp:nvSpPr>
        <dsp:cNvPr id="0" name=""/>
        <dsp:cNvSpPr/>
      </dsp:nvSpPr>
      <dsp:spPr>
        <a:xfrm>
          <a:off x="1708430"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Methodology</a:t>
          </a:r>
          <a:r>
            <a:rPr lang="en-US" sz="1100" kern="1200"/>
            <a:t>: Each algorithm was implemented in PennyLane and tested under various noise settings. For each algorithm, we compared the outputs from ideal (noiseless) conditions to results obtained with different types and levels of noise.</a:t>
          </a:r>
        </a:p>
      </dsp:txBody>
      <dsp:txXfrm>
        <a:off x="1708430" y="2116439"/>
        <a:ext cx="3054644" cy="1295909"/>
      </dsp:txXfrm>
    </dsp:sp>
    <dsp:sp modelId="{9D82E888-E50C-4858-B3E0-3B01AD85299D}">
      <dsp:nvSpPr>
        <dsp:cNvPr id="0" name=""/>
        <dsp:cNvSpPr/>
      </dsp:nvSpPr>
      <dsp:spPr>
        <a:xfrm>
          <a:off x="5295324" y="2116439"/>
          <a:ext cx="1295909" cy="1295909"/>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CFEC0-06DB-4DEF-809A-5C04CBE9A4BA}">
      <dsp:nvSpPr>
        <dsp:cNvPr id="0" name=""/>
        <dsp:cNvSpPr/>
      </dsp:nvSpPr>
      <dsp:spPr>
        <a:xfrm>
          <a:off x="5567465" y="2388580"/>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776DE-0902-4CB1-AA14-967859B89D5C}">
      <dsp:nvSpPr>
        <dsp:cNvPr id="0" name=""/>
        <dsp:cNvSpPr/>
      </dsp:nvSpPr>
      <dsp:spPr>
        <a:xfrm>
          <a:off x="6868929" y="2116439"/>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The results highlight the importance of </a:t>
          </a:r>
          <a:r>
            <a:rPr lang="en-IN" sz="1100" b="1" kern="1200"/>
            <a:t>error correction and noise mitigation</a:t>
          </a:r>
          <a:r>
            <a:rPr lang="en-IN" sz="1100" kern="1200"/>
            <a:t> in quantum computing. Noise, especially depolarizing noise, significantly degrades the accuracy of quantum algorithms. For practical applications, robust error-handling techniques are essential to leverage the full potential of quantum speedup in real-world quantum systems.</a:t>
          </a:r>
          <a:endParaRPr lang="en-US" sz="1100" kern="1200"/>
        </a:p>
      </dsp:txBody>
      <dsp:txXfrm>
        <a:off x="6868929" y="2116439"/>
        <a:ext cx="3054644" cy="12959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50A767-1285-4B78-A0B7-FF7EBC1E5453}">
      <dsp:nvSpPr>
        <dsp:cNvPr id="0" name=""/>
        <dsp:cNvSpPr/>
      </dsp:nvSpPr>
      <dsp:spPr>
        <a:xfrm>
          <a:off x="0" y="1792"/>
          <a:ext cx="1907850" cy="7837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Expected Output and Analysis</a:t>
          </a:r>
          <a:endParaRPr lang="en-US" sz="1600" kern="1200"/>
        </a:p>
      </dsp:txBody>
      <dsp:txXfrm>
        <a:off x="38259" y="40051"/>
        <a:ext cx="1831332" cy="707231"/>
      </dsp:txXfrm>
    </dsp:sp>
    <dsp:sp modelId="{89446FCC-8F33-41B4-BB8B-A2456AC320C1}">
      <dsp:nvSpPr>
        <dsp:cNvPr id="0" name=""/>
        <dsp:cNvSpPr/>
      </dsp:nvSpPr>
      <dsp:spPr>
        <a:xfrm rot="5400000">
          <a:off x="3290218" y="-479263"/>
          <a:ext cx="626999" cy="33917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baseline="0"/>
            <a:t>Ideal output peaks at all-zero state (e.g., [1. 0. 0. 0...]) for constant; shows the distribution for balanced.</a:t>
          </a:r>
          <a:endParaRPr lang="en-US" sz="900" kern="1200"/>
        </a:p>
      </dsp:txBody>
      <dsp:txXfrm rot="-5400000">
        <a:off x="1907851" y="933712"/>
        <a:ext cx="3361126" cy="565783"/>
      </dsp:txXfrm>
    </dsp:sp>
    <dsp:sp modelId="{5351F5B0-BB39-4BAC-9FD5-C6BAD4D68736}">
      <dsp:nvSpPr>
        <dsp:cNvPr id="0" name=""/>
        <dsp:cNvSpPr/>
      </dsp:nvSpPr>
      <dsp:spPr>
        <a:xfrm>
          <a:off x="0" y="824729"/>
          <a:ext cx="1907850" cy="7837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No Noise</a:t>
          </a:r>
          <a:r>
            <a:rPr lang="en-US" sz="1600" b="0" i="0" kern="1200" baseline="0"/>
            <a:t>:</a:t>
          </a:r>
          <a:endParaRPr lang="en-US" sz="1600" kern="1200"/>
        </a:p>
      </dsp:txBody>
      <dsp:txXfrm>
        <a:off x="38259" y="862988"/>
        <a:ext cx="1831332" cy="707231"/>
      </dsp:txXfrm>
    </dsp:sp>
    <dsp:sp modelId="{7ED0F220-AE38-4761-A520-62DE48F27CA7}">
      <dsp:nvSpPr>
        <dsp:cNvPr id="0" name=""/>
        <dsp:cNvSpPr/>
      </dsp:nvSpPr>
      <dsp:spPr>
        <a:xfrm rot="5400000">
          <a:off x="3290218" y="343673"/>
          <a:ext cx="626999" cy="33917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baseline="0"/>
            <a:t>Randomly flips qubits, spreading probability across states.</a:t>
          </a:r>
          <a:endParaRPr lang="en-US" sz="900" kern="1200"/>
        </a:p>
        <a:p>
          <a:pPr marL="57150" lvl="1" indent="-57150" algn="l" defTabSz="400050">
            <a:lnSpc>
              <a:spcPct val="90000"/>
            </a:lnSpc>
            <a:spcBef>
              <a:spcPct val="0"/>
            </a:spcBef>
            <a:spcAft>
              <a:spcPct val="15000"/>
            </a:spcAft>
            <a:buChar char="•"/>
          </a:pPr>
          <a:r>
            <a:rPr lang="en-US" sz="900" b="0" i="0" kern="1200" baseline="0"/>
            <a:t>Reduces the likelihood of measuring the correct answer.</a:t>
          </a:r>
          <a:endParaRPr lang="en-US" sz="900" kern="1200"/>
        </a:p>
      </dsp:txBody>
      <dsp:txXfrm rot="-5400000">
        <a:off x="1907851" y="1756648"/>
        <a:ext cx="3361126" cy="565783"/>
      </dsp:txXfrm>
    </dsp:sp>
    <dsp:sp modelId="{C46AF8EB-B90F-44DA-B307-16DC8CD1C07D}">
      <dsp:nvSpPr>
        <dsp:cNvPr id="0" name=""/>
        <dsp:cNvSpPr/>
      </dsp:nvSpPr>
      <dsp:spPr>
        <a:xfrm>
          <a:off x="0" y="1647665"/>
          <a:ext cx="1907850" cy="7837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Bit Flip Noise</a:t>
          </a:r>
          <a:r>
            <a:rPr lang="en-US" sz="1600" b="0" i="0" kern="1200" baseline="0"/>
            <a:t>:</a:t>
          </a:r>
          <a:endParaRPr lang="en-US" sz="1600" kern="1200"/>
        </a:p>
      </dsp:txBody>
      <dsp:txXfrm>
        <a:off x="38259" y="1685924"/>
        <a:ext cx="1831332" cy="707231"/>
      </dsp:txXfrm>
    </dsp:sp>
    <dsp:sp modelId="{DD08C321-F574-4D7B-9F64-6631D1BD27E8}">
      <dsp:nvSpPr>
        <dsp:cNvPr id="0" name=""/>
        <dsp:cNvSpPr/>
      </dsp:nvSpPr>
      <dsp:spPr>
        <a:xfrm rot="5400000">
          <a:off x="3290218" y="1166609"/>
          <a:ext cx="626999" cy="33917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baseline="0"/>
            <a:t>Flips qubit phases, disrupting interference.</a:t>
          </a:r>
          <a:endParaRPr lang="en-US" sz="900" kern="1200"/>
        </a:p>
        <a:p>
          <a:pPr marL="57150" lvl="1" indent="-57150" algn="l" defTabSz="400050">
            <a:lnSpc>
              <a:spcPct val="90000"/>
            </a:lnSpc>
            <a:spcBef>
              <a:spcPct val="0"/>
            </a:spcBef>
            <a:spcAft>
              <a:spcPct val="15000"/>
            </a:spcAft>
            <a:buChar char="•"/>
          </a:pPr>
          <a:r>
            <a:rPr lang="en-US" sz="900" b="0" i="0" kern="1200" baseline="0"/>
            <a:t>May not affect immediate measurement but impacts multi-qubit probabilities.</a:t>
          </a:r>
          <a:endParaRPr lang="en-US" sz="900" kern="1200"/>
        </a:p>
      </dsp:txBody>
      <dsp:txXfrm rot="-5400000">
        <a:off x="1907851" y="2579584"/>
        <a:ext cx="3361126" cy="565783"/>
      </dsp:txXfrm>
    </dsp:sp>
    <dsp:sp modelId="{8B89ED2C-E0DF-4B84-9651-C69BA141741A}">
      <dsp:nvSpPr>
        <dsp:cNvPr id="0" name=""/>
        <dsp:cNvSpPr/>
      </dsp:nvSpPr>
      <dsp:spPr>
        <a:xfrm>
          <a:off x="0" y="2470602"/>
          <a:ext cx="1907850" cy="7837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Phase Flip Noise</a:t>
          </a:r>
          <a:r>
            <a:rPr lang="en-US" sz="1600" b="0" i="0" kern="1200" baseline="0"/>
            <a:t>:</a:t>
          </a:r>
          <a:endParaRPr lang="en-US" sz="1600" kern="1200"/>
        </a:p>
      </dsp:txBody>
      <dsp:txXfrm>
        <a:off x="38259" y="2508861"/>
        <a:ext cx="1831332" cy="707231"/>
      </dsp:txXfrm>
    </dsp:sp>
    <dsp:sp modelId="{8171C21C-039B-4A3C-8E19-FD3306C995FD}">
      <dsp:nvSpPr>
        <dsp:cNvPr id="0" name=""/>
        <dsp:cNvSpPr/>
      </dsp:nvSpPr>
      <dsp:spPr>
        <a:xfrm rot="5400000">
          <a:off x="3290218" y="1989546"/>
          <a:ext cx="626999" cy="339173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b="0" i="0" kern="1200" baseline="0"/>
            <a:t>Combines bit flip, phase flip, and no effect.</a:t>
          </a:r>
          <a:endParaRPr lang="en-US" sz="900" kern="1200"/>
        </a:p>
        <a:p>
          <a:pPr marL="57150" lvl="1" indent="-57150" algn="l" defTabSz="400050">
            <a:lnSpc>
              <a:spcPct val="90000"/>
            </a:lnSpc>
            <a:spcBef>
              <a:spcPct val="0"/>
            </a:spcBef>
            <a:spcAft>
              <a:spcPct val="15000"/>
            </a:spcAft>
            <a:buChar char="•"/>
          </a:pPr>
          <a:r>
            <a:rPr lang="en-US" sz="900" b="0" i="0" kern="1200" baseline="0"/>
            <a:t>Strongest impact; creates mixed state, reducing accuracy</a:t>
          </a:r>
          <a:endParaRPr lang="en-US" sz="900" kern="1200"/>
        </a:p>
      </dsp:txBody>
      <dsp:txXfrm rot="-5400000">
        <a:off x="1907851" y="3402521"/>
        <a:ext cx="3361126" cy="565783"/>
      </dsp:txXfrm>
    </dsp:sp>
    <dsp:sp modelId="{56699820-A032-4708-A9C2-BDAB27836530}">
      <dsp:nvSpPr>
        <dsp:cNvPr id="0" name=""/>
        <dsp:cNvSpPr/>
      </dsp:nvSpPr>
      <dsp:spPr>
        <a:xfrm>
          <a:off x="0" y="3293539"/>
          <a:ext cx="1907850" cy="7837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i="0" kern="1200" baseline="0"/>
            <a:t>Depolarizing Noise</a:t>
          </a:r>
          <a:r>
            <a:rPr lang="en-US" sz="1600" b="0" i="0" kern="1200" baseline="0"/>
            <a:t>:</a:t>
          </a:r>
          <a:endParaRPr lang="en-US" sz="1600" kern="1200"/>
        </a:p>
      </dsp:txBody>
      <dsp:txXfrm>
        <a:off x="38259" y="3331798"/>
        <a:ext cx="1831332" cy="707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1BA3B-A3CE-40AE-A48B-B4B8B759E3E4}">
      <dsp:nvSpPr>
        <dsp:cNvPr id="0" name=""/>
        <dsp:cNvSpPr/>
      </dsp:nvSpPr>
      <dsp:spPr>
        <a:xfrm>
          <a:off x="0" y="1692"/>
          <a:ext cx="1667531" cy="7400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a:t>Interpretation of Results</a:t>
          </a:r>
          <a:endParaRPr lang="en-US" sz="1500" kern="1200"/>
        </a:p>
      </dsp:txBody>
      <dsp:txXfrm>
        <a:off x="36128" y="37820"/>
        <a:ext cx="1595275" cy="667821"/>
      </dsp:txXfrm>
    </dsp:sp>
    <dsp:sp modelId="{D423BB31-C043-442A-AD60-2026FCB65085}">
      <dsp:nvSpPr>
        <dsp:cNvPr id="0" name=""/>
        <dsp:cNvSpPr/>
      </dsp:nvSpPr>
      <dsp:spPr>
        <a:xfrm rot="5400000">
          <a:off x="2853750" y="-333437"/>
          <a:ext cx="592061" cy="29644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IN" sz="800" kern="1200"/>
            <a:t>Expected output matches ideal values; algorithm correctly identifies the hidden bitstring.</a:t>
          </a:r>
          <a:endParaRPr lang="en-US" sz="800" kern="1200"/>
        </a:p>
      </dsp:txBody>
      <dsp:txXfrm rot="-5400000">
        <a:off x="1667531" y="881684"/>
        <a:ext cx="2935597" cy="534257"/>
      </dsp:txXfrm>
    </dsp:sp>
    <dsp:sp modelId="{8A6AC55E-B845-43AA-965D-4F853528ED24}">
      <dsp:nvSpPr>
        <dsp:cNvPr id="0" name=""/>
        <dsp:cNvSpPr/>
      </dsp:nvSpPr>
      <dsp:spPr>
        <a:xfrm>
          <a:off x="0" y="778773"/>
          <a:ext cx="1667531" cy="7400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a:t>No Noise (Baseline)</a:t>
          </a:r>
          <a:r>
            <a:rPr lang="en-IN" sz="1500" kern="1200"/>
            <a:t>:</a:t>
          </a:r>
          <a:endParaRPr lang="en-US" sz="1500" kern="1200"/>
        </a:p>
      </dsp:txBody>
      <dsp:txXfrm>
        <a:off x="36128" y="814901"/>
        <a:ext cx="1595275" cy="667821"/>
      </dsp:txXfrm>
    </dsp:sp>
    <dsp:sp modelId="{1AA995D1-5E52-4067-BF07-035E56B74055}">
      <dsp:nvSpPr>
        <dsp:cNvPr id="0" name=""/>
        <dsp:cNvSpPr/>
      </dsp:nvSpPr>
      <dsp:spPr>
        <a:xfrm rot="5400000">
          <a:off x="2853750" y="443643"/>
          <a:ext cx="592061" cy="29644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IN" sz="800" kern="1200"/>
            <a:t>Randomly flips qubits from 0 to 1 (or vice versa), causing random deviations in output.</a:t>
          </a:r>
          <a:endParaRPr lang="en-US" sz="800" kern="1200"/>
        </a:p>
        <a:p>
          <a:pPr marL="57150" lvl="1" indent="-57150" algn="l" defTabSz="355600">
            <a:lnSpc>
              <a:spcPct val="90000"/>
            </a:lnSpc>
            <a:spcBef>
              <a:spcPct val="0"/>
            </a:spcBef>
            <a:spcAft>
              <a:spcPct val="15000"/>
            </a:spcAft>
            <a:buChar char="•"/>
          </a:pPr>
          <a:r>
            <a:rPr lang="en-IN" sz="800" kern="1200"/>
            <a:t>Result deviates depending on which qubits are affected.</a:t>
          </a:r>
          <a:endParaRPr lang="en-US" sz="800" kern="1200"/>
        </a:p>
      </dsp:txBody>
      <dsp:txXfrm rot="-5400000">
        <a:off x="1667531" y="1658764"/>
        <a:ext cx="2935597" cy="534257"/>
      </dsp:txXfrm>
    </dsp:sp>
    <dsp:sp modelId="{D97DC299-69AD-41BB-9632-0207943B29A6}">
      <dsp:nvSpPr>
        <dsp:cNvPr id="0" name=""/>
        <dsp:cNvSpPr/>
      </dsp:nvSpPr>
      <dsp:spPr>
        <a:xfrm>
          <a:off x="0" y="1555854"/>
          <a:ext cx="1667531" cy="7400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a:t>Bit Flip Noise</a:t>
          </a:r>
          <a:r>
            <a:rPr lang="en-IN" sz="1500" kern="1200"/>
            <a:t>:</a:t>
          </a:r>
          <a:endParaRPr lang="en-US" sz="1500" kern="1200"/>
        </a:p>
      </dsp:txBody>
      <dsp:txXfrm>
        <a:off x="36128" y="1591982"/>
        <a:ext cx="1595275" cy="667821"/>
      </dsp:txXfrm>
    </dsp:sp>
    <dsp:sp modelId="{F2DE713A-36D6-4670-BF17-5BC16449ADFB}">
      <dsp:nvSpPr>
        <dsp:cNvPr id="0" name=""/>
        <dsp:cNvSpPr/>
      </dsp:nvSpPr>
      <dsp:spPr>
        <a:xfrm rot="5400000">
          <a:off x="2853750" y="1220724"/>
          <a:ext cx="592061" cy="29644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IN" sz="800" kern="1200"/>
            <a:t>Disrupts phase relationships, affecting interference patterns without directly altering measurement.</a:t>
          </a:r>
          <a:endParaRPr lang="en-US" sz="800" kern="1200"/>
        </a:p>
        <a:p>
          <a:pPr marL="57150" lvl="1" indent="-57150" algn="l" defTabSz="355600">
            <a:lnSpc>
              <a:spcPct val="90000"/>
            </a:lnSpc>
            <a:spcBef>
              <a:spcPct val="0"/>
            </a:spcBef>
            <a:spcAft>
              <a:spcPct val="15000"/>
            </a:spcAft>
            <a:buChar char="•"/>
          </a:pPr>
          <a:r>
            <a:rPr lang="en-IN" sz="800" kern="1200"/>
            <a:t>Low noise levels have minor impact, but high levels cause significant deviations.</a:t>
          </a:r>
          <a:endParaRPr lang="en-US" sz="800" kern="1200"/>
        </a:p>
      </dsp:txBody>
      <dsp:txXfrm rot="-5400000">
        <a:off x="1667531" y="2435845"/>
        <a:ext cx="2935597" cy="534257"/>
      </dsp:txXfrm>
    </dsp:sp>
    <dsp:sp modelId="{0BBD90EC-28E0-4D0E-8B5B-2FEABEE446B4}">
      <dsp:nvSpPr>
        <dsp:cNvPr id="0" name=""/>
        <dsp:cNvSpPr/>
      </dsp:nvSpPr>
      <dsp:spPr>
        <a:xfrm>
          <a:off x="0" y="2332935"/>
          <a:ext cx="1667531" cy="7400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a:t>Phase Flip Noise</a:t>
          </a:r>
          <a:r>
            <a:rPr lang="en-IN" sz="1500" kern="1200"/>
            <a:t>:</a:t>
          </a:r>
          <a:endParaRPr lang="en-US" sz="1500" kern="1200"/>
        </a:p>
      </dsp:txBody>
      <dsp:txXfrm>
        <a:off x="36128" y="2369063"/>
        <a:ext cx="1595275" cy="667821"/>
      </dsp:txXfrm>
    </dsp:sp>
    <dsp:sp modelId="{13D1A70B-BF2C-42B8-B156-CF0BF95EEEE0}">
      <dsp:nvSpPr>
        <dsp:cNvPr id="0" name=""/>
        <dsp:cNvSpPr/>
      </dsp:nvSpPr>
      <dsp:spPr>
        <a:xfrm rot="5400000">
          <a:off x="2853750" y="1997805"/>
          <a:ext cx="592061" cy="2964499"/>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IN" sz="800" kern="1200"/>
            <a:t>Mix of bit flip, phase flip, and no-op, leading to high disruption.</a:t>
          </a:r>
          <a:endParaRPr lang="en-US" sz="800" kern="1200"/>
        </a:p>
        <a:p>
          <a:pPr marL="57150" lvl="1" indent="-57150" algn="l" defTabSz="355600">
            <a:lnSpc>
              <a:spcPct val="90000"/>
            </a:lnSpc>
            <a:spcBef>
              <a:spcPct val="0"/>
            </a:spcBef>
            <a:spcAft>
              <a:spcPct val="15000"/>
            </a:spcAft>
            <a:buChar char="•"/>
          </a:pPr>
          <a:r>
            <a:rPr lang="en-IN" sz="800" kern="1200"/>
            <a:t>Randomizes qubit states, causing substantial errors and deviation from expected output.</a:t>
          </a:r>
          <a:endParaRPr lang="en-US" sz="800" kern="1200"/>
        </a:p>
      </dsp:txBody>
      <dsp:txXfrm rot="-5400000">
        <a:off x="1667531" y="3212926"/>
        <a:ext cx="2935597" cy="534257"/>
      </dsp:txXfrm>
    </dsp:sp>
    <dsp:sp modelId="{167AC58E-2B43-4CC2-94D5-EC1958EB8D0E}">
      <dsp:nvSpPr>
        <dsp:cNvPr id="0" name=""/>
        <dsp:cNvSpPr/>
      </dsp:nvSpPr>
      <dsp:spPr>
        <a:xfrm>
          <a:off x="0" y="3110017"/>
          <a:ext cx="1667531" cy="7400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en-IN" sz="1500" b="1" kern="1200"/>
            <a:t>Depolarizing Noise</a:t>
          </a:r>
          <a:r>
            <a:rPr lang="en-IN" sz="1500" kern="1200"/>
            <a:t>:</a:t>
          </a:r>
          <a:endParaRPr lang="en-US" sz="1500" kern="1200"/>
        </a:p>
      </dsp:txBody>
      <dsp:txXfrm>
        <a:off x="36128" y="3146145"/>
        <a:ext cx="1595275" cy="6678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78A34B-9F12-4F13-887C-1E1325803C3B}">
      <dsp:nvSpPr>
        <dsp:cNvPr id="0" name=""/>
        <dsp:cNvSpPr/>
      </dsp:nvSpPr>
      <dsp:spPr>
        <a:xfrm>
          <a:off x="36187" y="228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1" kern="1200"/>
            <a:t>Purpose:</a:t>
          </a:r>
          <a:endParaRPr lang="en-US" sz="800" kern="1200"/>
        </a:p>
      </dsp:txBody>
      <dsp:txXfrm>
        <a:off x="36187" y="2288"/>
        <a:ext cx="1424892" cy="854935"/>
      </dsp:txXfrm>
    </dsp:sp>
    <dsp:sp modelId="{AAD7D2CF-EA92-4A0F-B53B-F9EAF09911EC}">
      <dsp:nvSpPr>
        <dsp:cNvPr id="0" name=""/>
        <dsp:cNvSpPr/>
      </dsp:nvSpPr>
      <dsp:spPr>
        <a:xfrm>
          <a:off x="1603569" y="228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1" kern="1200"/>
            <a:t>Objective:</a:t>
          </a:r>
          <a:r>
            <a:rPr lang="en-IN" sz="800" kern="1200"/>
            <a:t> Identify hidden period bitstring sss in function f(x)=f(x⊕s)f(x) = f(x \oplus s)f(x)=f(x⊕s).</a:t>
          </a:r>
          <a:endParaRPr lang="en-US" sz="800" kern="1200"/>
        </a:p>
      </dsp:txBody>
      <dsp:txXfrm>
        <a:off x="1603569" y="2288"/>
        <a:ext cx="1424892" cy="854935"/>
      </dsp:txXfrm>
    </dsp:sp>
    <dsp:sp modelId="{E479F010-7599-498F-B606-D50CE8762606}">
      <dsp:nvSpPr>
        <dsp:cNvPr id="0" name=""/>
        <dsp:cNvSpPr/>
      </dsp:nvSpPr>
      <dsp:spPr>
        <a:xfrm>
          <a:off x="3170950" y="228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1" kern="1200" dirty="0"/>
            <a:t>Quantum Advantage:</a:t>
          </a:r>
          <a:r>
            <a:rPr lang="en-IN" sz="800" kern="1200" dirty="0"/>
            <a:t> Solves problem in polynomial time vs. </a:t>
          </a:r>
          <a:r>
            <a:rPr lang="en-IN" sz="800" kern="1200"/>
            <a:t>classical exponential time.</a:t>
          </a:r>
          <a:endParaRPr lang="en-US" sz="800" kern="1200" dirty="0"/>
        </a:p>
      </dsp:txBody>
      <dsp:txXfrm>
        <a:off x="3170950" y="2288"/>
        <a:ext cx="1424892" cy="854935"/>
      </dsp:txXfrm>
    </dsp:sp>
    <dsp:sp modelId="{CD1CBF95-51E7-4399-9304-DD3CE31F23A2}">
      <dsp:nvSpPr>
        <dsp:cNvPr id="0" name=""/>
        <dsp:cNvSpPr/>
      </dsp:nvSpPr>
      <dsp:spPr>
        <a:xfrm>
          <a:off x="36187" y="999713"/>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1" kern="1200"/>
            <a:t>Ideal (No Noise):</a:t>
          </a:r>
          <a:endParaRPr lang="en-US" sz="800" kern="1200"/>
        </a:p>
      </dsp:txBody>
      <dsp:txXfrm>
        <a:off x="36187" y="999713"/>
        <a:ext cx="1424892" cy="854935"/>
      </dsp:txXfrm>
    </dsp:sp>
    <dsp:sp modelId="{7E1CF8C6-C9D1-41AA-AAC6-B75916BF46F0}">
      <dsp:nvSpPr>
        <dsp:cNvPr id="0" name=""/>
        <dsp:cNvSpPr/>
      </dsp:nvSpPr>
      <dsp:spPr>
        <a:xfrm>
          <a:off x="1603569" y="999713"/>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Produces orthogonal bitstrings to sss in one run.</a:t>
          </a:r>
          <a:endParaRPr lang="en-US" sz="800" kern="1200"/>
        </a:p>
      </dsp:txBody>
      <dsp:txXfrm>
        <a:off x="1603569" y="999713"/>
        <a:ext cx="1424892" cy="854935"/>
      </dsp:txXfrm>
    </dsp:sp>
    <dsp:sp modelId="{C8324C74-67F2-4FCB-BC29-CF81F3DBC43B}">
      <dsp:nvSpPr>
        <dsp:cNvPr id="0" name=""/>
        <dsp:cNvSpPr/>
      </dsp:nvSpPr>
      <dsp:spPr>
        <a:xfrm>
          <a:off x="3170950" y="999713"/>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Collecting nnn orthogonal bitstrings (for nnn-qubit system) enables linear algebra solution for sss.</a:t>
          </a:r>
          <a:endParaRPr lang="en-US" sz="800" kern="1200"/>
        </a:p>
      </dsp:txBody>
      <dsp:txXfrm>
        <a:off x="3170950" y="999713"/>
        <a:ext cx="1424892" cy="854935"/>
      </dsp:txXfrm>
    </dsp:sp>
    <dsp:sp modelId="{7FD35F25-01D8-4D96-92C9-C111177F4A96}">
      <dsp:nvSpPr>
        <dsp:cNvPr id="0" name=""/>
        <dsp:cNvSpPr/>
      </dsp:nvSpPr>
      <dsp:spPr>
        <a:xfrm>
          <a:off x="36187" y="199713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1" kern="1200"/>
            <a:t>Noise Impact:</a:t>
          </a:r>
          <a:endParaRPr lang="en-US" sz="800" kern="1200"/>
        </a:p>
      </dsp:txBody>
      <dsp:txXfrm>
        <a:off x="36187" y="1997138"/>
        <a:ext cx="1424892" cy="854935"/>
      </dsp:txXfrm>
    </dsp:sp>
    <dsp:sp modelId="{7C87605D-0491-4DF9-AC02-08D0C0165AB4}">
      <dsp:nvSpPr>
        <dsp:cNvPr id="0" name=""/>
        <dsp:cNvSpPr/>
      </dsp:nvSpPr>
      <dsp:spPr>
        <a:xfrm>
          <a:off x="1603569" y="199713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b="1" kern="1200"/>
            <a:t>Bit Flip Noise:</a:t>
          </a:r>
          <a:endParaRPr lang="en-US" sz="800" kern="1200"/>
        </a:p>
        <a:p>
          <a:pPr marL="57150" lvl="1" indent="-57150" algn="l" defTabSz="266700">
            <a:lnSpc>
              <a:spcPct val="90000"/>
            </a:lnSpc>
            <a:spcBef>
              <a:spcPct val="0"/>
            </a:spcBef>
            <a:spcAft>
              <a:spcPct val="15000"/>
            </a:spcAft>
            <a:buChar char="•"/>
          </a:pPr>
          <a:r>
            <a:rPr lang="en-IN" sz="600" kern="1200"/>
            <a:t>Errors in qubits lead to incorrect, linearly dependent bitstrings.</a:t>
          </a:r>
          <a:endParaRPr lang="en-US" sz="600" kern="1200"/>
        </a:p>
        <a:p>
          <a:pPr marL="57150" lvl="1" indent="-57150" algn="l" defTabSz="266700">
            <a:lnSpc>
              <a:spcPct val="90000"/>
            </a:lnSpc>
            <a:spcBef>
              <a:spcPct val="0"/>
            </a:spcBef>
            <a:spcAft>
              <a:spcPct val="15000"/>
            </a:spcAft>
            <a:buChar char="•"/>
          </a:pPr>
          <a:r>
            <a:rPr lang="en-IN" sz="600" kern="1200"/>
            <a:t>Even minimal bit flip noise can prevent determination of sss.</a:t>
          </a:r>
          <a:endParaRPr lang="en-US" sz="600" kern="1200"/>
        </a:p>
      </dsp:txBody>
      <dsp:txXfrm>
        <a:off x="1603569" y="1997138"/>
        <a:ext cx="1424892" cy="854935"/>
      </dsp:txXfrm>
    </dsp:sp>
    <dsp:sp modelId="{76B4DE55-B72F-46C6-B602-DDD51F160C8C}">
      <dsp:nvSpPr>
        <dsp:cNvPr id="0" name=""/>
        <dsp:cNvSpPr/>
      </dsp:nvSpPr>
      <dsp:spPr>
        <a:xfrm>
          <a:off x="3170950" y="1997138"/>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b="1" kern="1200"/>
            <a:t>Phase Flip Noise:</a:t>
          </a:r>
          <a:endParaRPr lang="en-US" sz="800" kern="1200"/>
        </a:p>
        <a:p>
          <a:pPr marL="57150" lvl="1" indent="-57150" algn="l" defTabSz="266700">
            <a:lnSpc>
              <a:spcPct val="90000"/>
            </a:lnSpc>
            <a:spcBef>
              <a:spcPct val="0"/>
            </a:spcBef>
            <a:spcAft>
              <a:spcPct val="15000"/>
            </a:spcAft>
            <a:buChar char="•"/>
          </a:pPr>
          <a:r>
            <a:rPr lang="en-IN" sz="600" kern="1200"/>
            <a:t>Disrupts phase coherence; results in inaccurate, non-orthogonal bitstrings.</a:t>
          </a:r>
          <a:endParaRPr lang="en-US" sz="600" kern="1200"/>
        </a:p>
        <a:p>
          <a:pPr marL="57150" lvl="1" indent="-57150" algn="l" defTabSz="266700">
            <a:lnSpc>
              <a:spcPct val="90000"/>
            </a:lnSpc>
            <a:spcBef>
              <a:spcPct val="0"/>
            </a:spcBef>
            <a:spcAft>
              <a:spcPct val="15000"/>
            </a:spcAft>
            <a:buChar char="•"/>
          </a:pPr>
          <a:r>
            <a:rPr lang="en-IN" sz="600" kern="1200"/>
            <a:t>Higher noise levels complicate gathering correct samples.</a:t>
          </a:r>
          <a:endParaRPr lang="en-US" sz="600" kern="1200"/>
        </a:p>
      </dsp:txBody>
      <dsp:txXfrm>
        <a:off x="3170950" y="1997138"/>
        <a:ext cx="1424892" cy="854935"/>
      </dsp:txXfrm>
    </dsp:sp>
    <dsp:sp modelId="{7BDC3074-21BF-4075-8C46-4C19D2BF5ADB}">
      <dsp:nvSpPr>
        <dsp:cNvPr id="0" name=""/>
        <dsp:cNvSpPr/>
      </dsp:nvSpPr>
      <dsp:spPr>
        <a:xfrm>
          <a:off x="1603569" y="2994562"/>
          <a:ext cx="1424892" cy="854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t" anchorCtr="0">
          <a:noAutofit/>
        </a:bodyPr>
        <a:lstStyle/>
        <a:p>
          <a:pPr marL="0" lvl="0" indent="0" algn="l" defTabSz="355600">
            <a:lnSpc>
              <a:spcPct val="90000"/>
            </a:lnSpc>
            <a:spcBef>
              <a:spcPct val="0"/>
            </a:spcBef>
            <a:spcAft>
              <a:spcPct val="35000"/>
            </a:spcAft>
            <a:buNone/>
          </a:pPr>
          <a:r>
            <a:rPr lang="en-IN" sz="800" b="1" kern="1200"/>
            <a:t>Depolarizing Noise:</a:t>
          </a:r>
          <a:endParaRPr lang="en-US" sz="800" kern="1200"/>
        </a:p>
        <a:p>
          <a:pPr marL="57150" lvl="1" indent="-57150" algn="l" defTabSz="266700">
            <a:lnSpc>
              <a:spcPct val="90000"/>
            </a:lnSpc>
            <a:spcBef>
              <a:spcPct val="0"/>
            </a:spcBef>
            <a:spcAft>
              <a:spcPct val="15000"/>
            </a:spcAft>
            <a:buChar char="•"/>
          </a:pPr>
          <a:r>
            <a:rPr lang="en-IN" sz="600" kern="1200"/>
            <a:t>Randomizes both amplitude and phase, heavily impacting results.</a:t>
          </a:r>
          <a:endParaRPr lang="en-US" sz="600" kern="1200"/>
        </a:p>
        <a:p>
          <a:pPr marL="57150" lvl="1" indent="-57150" algn="l" defTabSz="266700">
            <a:lnSpc>
              <a:spcPct val="90000"/>
            </a:lnSpc>
            <a:spcBef>
              <a:spcPct val="0"/>
            </a:spcBef>
            <a:spcAft>
              <a:spcPct val="15000"/>
            </a:spcAft>
            <a:buChar char="•"/>
          </a:pPr>
          <a:r>
            <a:rPr lang="en-IN" sz="600" kern="1200"/>
            <a:t>Moderate to high noise levels make solving for sss infeasible due to loss of orthogonal samples.</a:t>
          </a:r>
          <a:endParaRPr lang="en-US" sz="600" kern="1200"/>
        </a:p>
      </dsp:txBody>
      <dsp:txXfrm>
        <a:off x="1603569" y="2994562"/>
        <a:ext cx="1424892" cy="854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D0CDB-9D00-47CA-9269-EB3145CB6C2C}">
      <dsp:nvSpPr>
        <dsp:cNvPr id="0" name=""/>
        <dsp:cNvSpPr/>
      </dsp:nvSpPr>
      <dsp:spPr>
        <a:xfrm>
          <a:off x="0" y="2115"/>
          <a:ext cx="2110203" cy="924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Interpretation of Results</a:t>
          </a:r>
          <a:endParaRPr lang="en-US" sz="1900" kern="1200"/>
        </a:p>
      </dsp:txBody>
      <dsp:txXfrm>
        <a:off x="45145" y="47260"/>
        <a:ext cx="2019913" cy="834504"/>
      </dsp:txXfrm>
    </dsp:sp>
    <dsp:sp modelId="{EDBCF277-8E2D-400D-9A80-64682340C1CA}">
      <dsp:nvSpPr>
        <dsp:cNvPr id="0" name=""/>
        <dsp:cNvSpPr/>
      </dsp:nvSpPr>
      <dsp:spPr>
        <a:xfrm rot="5400000">
          <a:off x="3616021" y="-440189"/>
          <a:ext cx="739835" cy="37514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Produces bitstrings that satisfy x⋅s=0x \cdot s = 0x⋅s=0 (mod 2), allowing recovery of the secret bitstring sss using linear algebra.</a:t>
          </a:r>
        </a:p>
      </dsp:txBody>
      <dsp:txXfrm rot="-5400000">
        <a:off x="2110203" y="1101745"/>
        <a:ext cx="3715356" cy="667603"/>
      </dsp:txXfrm>
    </dsp:sp>
    <dsp:sp modelId="{E4107BCD-E3C8-4D64-BF46-35F545EC08C7}">
      <dsp:nvSpPr>
        <dsp:cNvPr id="0" name=""/>
        <dsp:cNvSpPr/>
      </dsp:nvSpPr>
      <dsp:spPr>
        <a:xfrm>
          <a:off x="0" y="973149"/>
          <a:ext cx="2110203" cy="924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t>No Noise (Baseline)</a:t>
          </a:r>
          <a:r>
            <a:rPr lang="en-US" sz="1900" kern="1200" dirty="0"/>
            <a:t>:</a:t>
          </a:r>
        </a:p>
      </dsp:txBody>
      <dsp:txXfrm>
        <a:off x="45145" y="1018294"/>
        <a:ext cx="2019913" cy="834504"/>
      </dsp:txXfrm>
    </dsp:sp>
    <dsp:sp modelId="{A77154B8-BDB1-4BE1-9395-63ED898FC4E4}">
      <dsp:nvSpPr>
        <dsp:cNvPr id="0" name=""/>
        <dsp:cNvSpPr/>
      </dsp:nvSpPr>
      <dsp:spPr>
        <a:xfrm rot="5400000">
          <a:off x="3616021" y="530843"/>
          <a:ext cx="739835" cy="37514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Randomly flips qubit values (0 to 1 or vice versa), corrupting bitstrings.</a:t>
          </a:r>
        </a:p>
        <a:p>
          <a:pPr marL="57150" lvl="1" indent="-57150" algn="l" defTabSz="400050">
            <a:lnSpc>
              <a:spcPct val="90000"/>
            </a:lnSpc>
            <a:spcBef>
              <a:spcPct val="0"/>
            </a:spcBef>
            <a:spcAft>
              <a:spcPct val="15000"/>
            </a:spcAft>
            <a:buChar char="•"/>
          </a:pPr>
          <a:r>
            <a:rPr lang="en-US" sz="900" kern="1200"/>
            <a:t>Increases errors in the output with higher noise probabilities, making it difficult to solve for sss.</a:t>
          </a:r>
        </a:p>
      </dsp:txBody>
      <dsp:txXfrm rot="-5400000">
        <a:off x="2110203" y="2072777"/>
        <a:ext cx="3715356" cy="667603"/>
      </dsp:txXfrm>
    </dsp:sp>
    <dsp:sp modelId="{7691A7FE-0BC4-4C00-8C80-9F57552F333C}">
      <dsp:nvSpPr>
        <dsp:cNvPr id="0" name=""/>
        <dsp:cNvSpPr/>
      </dsp:nvSpPr>
      <dsp:spPr>
        <a:xfrm>
          <a:off x="0" y="1944182"/>
          <a:ext cx="2110203" cy="924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dirty="0"/>
            <a:t>Bit Flip Noise</a:t>
          </a:r>
          <a:r>
            <a:rPr lang="en-US" sz="1900" kern="1200" dirty="0"/>
            <a:t>:</a:t>
          </a:r>
        </a:p>
      </dsp:txBody>
      <dsp:txXfrm>
        <a:off x="45145" y="1989327"/>
        <a:ext cx="2019913" cy="834504"/>
      </dsp:txXfrm>
    </dsp:sp>
    <dsp:sp modelId="{4629DF16-8140-4BEF-B826-8FCF0E82C29A}">
      <dsp:nvSpPr>
        <dsp:cNvPr id="0" name=""/>
        <dsp:cNvSpPr/>
      </dsp:nvSpPr>
      <dsp:spPr>
        <a:xfrm rot="5400000">
          <a:off x="3616021" y="1501877"/>
          <a:ext cx="739835" cy="37514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Alters qubit phases, which disrupts interference patterns without directly changing measurement outcomes.</a:t>
          </a:r>
        </a:p>
        <a:p>
          <a:pPr marL="57150" lvl="1" indent="-57150" algn="l" defTabSz="400050">
            <a:lnSpc>
              <a:spcPct val="90000"/>
            </a:lnSpc>
            <a:spcBef>
              <a:spcPct val="0"/>
            </a:spcBef>
            <a:spcAft>
              <a:spcPct val="15000"/>
            </a:spcAft>
            <a:buChar char="•"/>
          </a:pPr>
          <a:r>
            <a:rPr lang="en-US" sz="900" kern="1200" dirty="0"/>
            <a:t>At high noise levels, interference is affected, leading to incorrect measurements.</a:t>
          </a:r>
        </a:p>
      </dsp:txBody>
      <dsp:txXfrm rot="-5400000">
        <a:off x="2110203" y="3043811"/>
        <a:ext cx="3715356" cy="667603"/>
      </dsp:txXfrm>
    </dsp:sp>
    <dsp:sp modelId="{1C85AB06-C0E9-4664-8427-943703AA52E4}">
      <dsp:nvSpPr>
        <dsp:cNvPr id="0" name=""/>
        <dsp:cNvSpPr/>
      </dsp:nvSpPr>
      <dsp:spPr>
        <a:xfrm>
          <a:off x="0" y="2915216"/>
          <a:ext cx="2110203" cy="924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Phase Flip Noise</a:t>
          </a:r>
          <a:r>
            <a:rPr lang="en-US" sz="1900" kern="1200"/>
            <a:t>:</a:t>
          </a:r>
        </a:p>
      </dsp:txBody>
      <dsp:txXfrm>
        <a:off x="45145" y="2960361"/>
        <a:ext cx="2019913" cy="834504"/>
      </dsp:txXfrm>
    </dsp:sp>
    <dsp:sp modelId="{C23A8E15-EB3A-40B3-B8DF-5762B50F6045}">
      <dsp:nvSpPr>
        <dsp:cNvPr id="0" name=""/>
        <dsp:cNvSpPr/>
      </dsp:nvSpPr>
      <dsp:spPr>
        <a:xfrm rot="5400000">
          <a:off x="3616021" y="2472911"/>
          <a:ext cx="739835" cy="375147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17145" rIns="34290" bIns="17145" numCol="1" spcCol="1270" anchor="ctr" anchorCtr="0">
          <a:noAutofit/>
        </a:bodyPr>
        <a:lstStyle/>
        <a:p>
          <a:pPr marL="57150" lvl="1" indent="-57150" algn="l" defTabSz="400050">
            <a:lnSpc>
              <a:spcPct val="90000"/>
            </a:lnSpc>
            <a:spcBef>
              <a:spcPct val="0"/>
            </a:spcBef>
            <a:spcAft>
              <a:spcPct val="15000"/>
            </a:spcAft>
            <a:buChar char="•"/>
          </a:pPr>
          <a:r>
            <a:rPr lang="en-US" sz="900" kern="1200"/>
            <a:t>Combines bit flip, phase flip, and identity (no effect), making it highly disruptive.</a:t>
          </a:r>
        </a:p>
        <a:p>
          <a:pPr marL="57150" lvl="1" indent="-57150" algn="l" defTabSz="400050">
            <a:lnSpc>
              <a:spcPct val="90000"/>
            </a:lnSpc>
            <a:spcBef>
              <a:spcPct val="0"/>
            </a:spcBef>
            <a:spcAft>
              <a:spcPct val="15000"/>
            </a:spcAft>
            <a:buChar char="•"/>
          </a:pPr>
          <a:r>
            <a:rPr lang="en-US" sz="900" kern="1200"/>
            <a:t>Produces a large number of incorrect measurements, preventing recovery of the correct bitstring as noise increases.</a:t>
          </a:r>
        </a:p>
      </dsp:txBody>
      <dsp:txXfrm rot="-5400000">
        <a:off x="2110203" y="4014845"/>
        <a:ext cx="3715356" cy="667603"/>
      </dsp:txXfrm>
    </dsp:sp>
    <dsp:sp modelId="{00ADAB48-04F9-475F-BDD8-E91E83A55CDF}">
      <dsp:nvSpPr>
        <dsp:cNvPr id="0" name=""/>
        <dsp:cNvSpPr/>
      </dsp:nvSpPr>
      <dsp:spPr>
        <a:xfrm>
          <a:off x="0" y="3886250"/>
          <a:ext cx="2110203" cy="9247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Depolarizing Noise</a:t>
          </a:r>
          <a:r>
            <a:rPr lang="en-US" sz="1900" kern="1200"/>
            <a:t>:</a:t>
          </a:r>
        </a:p>
      </dsp:txBody>
      <dsp:txXfrm>
        <a:off x="45145" y="3931395"/>
        <a:ext cx="2019913" cy="8345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23830-C634-4D18-B555-7EE49FA4409C}">
      <dsp:nvSpPr>
        <dsp:cNvPr id="0" name=""/>
        <dsp:cNvSpPr/>
      </dsp:nvSpPr>
      <dsp:spPr>
        <a:xfrm>
          <a:off x="3335" y="15881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Overview of Algorithms:</a:t>
          </a:r>
          <a:endParaRPr lang="en-US" sz="1600" kern="1200" dirty="0"/>
        </a:p>
      </dsp:txBody>
      <dsp:txXfrm>
        <a:off x="3335" y="158817"/>
        <a:ext cx="2645986" cy="1587591"/>
      </dsp:txXfrm>
    </dsp:sp>
    <dsp:sp modelId="{C45BC0CA-CA33-43AC-9978-FDE3B33E7664}">
      <dsp:nvSpPr>
        <dsp:cNvPr id="0" name=""/>
        <dsp:cNvSpPr/>
      </dsp:nvSpPr>
      <dsp:spPr>
        <a:xfrm>
          <a:off x="2913920" y="15881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dirty="0"/>
            <a:t>Deutsch-</a:t>
          </a:r>
          <a:r>
            <a:rPr lang="en-IN" sz="1600" b="1" kern="1200" dirty="0" err="1"/>
            <a:t>Jozsa</a:t>
          </a:r>
          <a:endParaRPr lang="en-US" sz="1600" kern="1200" dirty="0"/>
        </a:p>
        <a:p>
          <a:pPr marL="114300" lvl="1" indent="-114300" algn="l" defTabSz="533400">
            <a:lnSpc>
              <a:spcPct val="90000"/>
            </a:lnSpc>
            <a:spcBef>
              <a:spcPct val="0"/>
            </a:spcBef>
            <a:spcAft>
              <a:spcPct val="15000"/>
            </a:spcAft>
            <a:buChar char="•"/>
          </a:pPr>
          <a:r>
            <a:rPr lang="en-IN" sz="1200" b="1" kern="1200" dirty="0"/>
            <a:t>Purpose:</a:t>
          </a:r>
          <a:r>
            <a:rPr lang="en-IN" sz="1200" kern="1200" dirty="0"/>
            <a:t> Identifies if function f(x)f(x)f(x) is constant or balanced in a single query.</a:t>
          </a:r>
          <a:endParaRPr lang="en-US" sz="1200" kern="1200" dirty="0"/>
        </a:p>
        <a:p>
          <a:pPr marL="114300" lvl="1" indent="-114300" algn="l" defTabSz="533400">
            <a:lnSpc>
              <a:spcPct val="90000"/>
            </a:lnSpc>
            <a:spcBef>
              <a:spcPct val="0"/>
            </a:spcBef>
            <a:spcAft>
              <a:spcPct val="15000"/>
            </a:spcAft>
            <a:buChar char="•"/>
          </a:pPr>
          <a:r>
            <a:rPr lang="en-IN" sz="1200" b="1" kern="1200" dirty="0"/>
            <a:t>Ideal (No Noise):</a:t>
          </a:r>
          <a:r>
            <a:rPr lang="en-IN" sz="1200" kern="1200" dirty="0"/>
            <a:t> Correctly identifies the function type with 100% accuracy.</a:t>
          </a:r>
          <a:endParaRPr lang="en-US" sz="1200" kern="1200" dirty="0"/>
        </a:p>
      </dsp:txBody>
      <dsp:txXfrm>
        <a:off x="2913920" y="158817"/>
        <a:ext cx="2645986" cy="1587591"/>
      </dsp:txXfrm>
    </dsp:sp>
    <dsp:sp modelId="{31D36680-771D-4FB5-A9B0-84915E2BBFEE}">
      <dsp:nvSpPr>
        <dsp:cNvPr id="0" name=""/>
        <dsp:cNvSpPr/>
      </dsp:nvSpPr>
      <dsp:spPr>
        <a:xfrm>
          <a:off x="5824504" y="15881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Bernstein-Vazirani</a:t>
          </a:r>
          <a:endParaRPr lang="en-US" sz="1600" kern="1200"/>
        </a:p>
        <a:p>
          <a:pPr marL="114300" lvl="1" indent="-114300" algn="l" defTabSz="533400">
            <a:lnSpc>
              <a:spcPct val="90000"/>
            </a:lnSpc>
            <a:spcBef>
              <a:spcPct val="0"/>
            </a:spcBef>
            <a:spcAft>
              <a:spcPct val="15000"/>
            </a:spcAft>
            <a:buChar char="•"/>
          </a:pPr>
          <a:r>
            <a:rPr lang="en-IN" sz="1200" b="1" kern="1200"/>
            <a:t>Purpose:</a:t>
          </a:r>
          <a:r>
            <a:rPr lang="en-IN" sz="1200" kern="1200"/>
            <a:t> Efficiently finds hidden bitstring aaa in function f(x)=a⋅xf(x) = a \cdot xf(x)=a⋅x.</a:t>
          </a:r>
          <a:endParaRPr lang="en-US" sz="1200" kern="1200"/>
        </a:p>
        <a:p>
          <a:pPr marL="114300" lvl="1" indent="-114300" algn="l" defTabSz="533400">
            <a:lnSpc>
              <a:spcPct val="90000"/>
            </a:lnSpc>
            <a:spcBef>
              <a:spcPct val="0"/>
            </a:spcBef>
            <a:spcAft>
              <a:spcPct val="15000"/>
            </a:spcAft>
            <a:buChar char="•"/>
          </a:pPr>
          <a:r>
            <a:rPr lang="en-IN" sz="1200" b="1" kern="1200"/>
            <a:t>Ideal (No Noise):</a:t>
          </a:r>
          <a:r>
            <a:rPr lang="en-IN" sz="1200" kern="1200"/>
            <a:t> Outputs correct bitstring aaa in one measurement.</a:t>
          </a:r>
          <a:endParaRPr lang="en-US" sz="1200" kern="1200"/>
        </a:p>
      </dsp:txBody>
      <dsp:txXfrm>
        <a:off x="5824504" y="158817"/>
        <a:ext cx="2645986" cy="1587591"/>
      </dsp:txXfrm>
    </dsp:sp>
    <dsp:sp modelId="{B5F56E02-9869-4CD5-A590-C2066ADB2504}">
      <dsp:nvSpPr>
        <dsp:cNvPr id="0" name=""/>
        <dsp:cNvSpPr/>
      </dsp:nvSpPr>
      <dsp:spPr>
        <a:xfrm>
          <a:off x="8735089" y="15881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IN" sz="1600" b="1" kern="1200"/>
            <a:t>Simon’s Algorithm</a:t>
          </a:r>
          <a:endParaRPr lang="en-US" sz="1600" kern="1200"/>
        </a:p>
        <a:p>
          <a:pPr marL="114300" lvl="1" indent="-114300" algn="l" defTabSz="533400">
            <a:lnSpc>
              <a:spcPct val="90000"/>
            </a:lnSpc>
            <a:spcBef>
              <a:spcPct val="0"/>
            </a:spcBef>
            <a:spcAft>
              <a:spcPct val="15000"/>
            </a:spcAft>
            <a:buChar char="•"/>
          </a:pPr>
          <a:r>
            <a:rPr lang="en-IN" sz="1200" b="1" kern="1200"/>
            <a:t>Purpose:</a:t>
          </a:r>
          <a:r>
            <a:rPr lang="en-IN" sz="1200" kern="1200"/>
            <a:t> Finds hidden period sss in f(x)=f(x⊕s)f(x) = f(x \oplus s)f(x)=f(x⊕s) with polynomial-time advantage.</a:t>
          </a:r>
          <a:endParaRPr lang="en-US" sz="1200" kern="1200"/>
        </a:p>
        <a:p>
          <a:pPr marL="114300" lvl="1" indent="-114300" algn="l" defTabSz="533400">
            <a:lnSpc>
              <a:spcPct val="90000"/>
            </a:lnSpc>
            <a:spcBef>
              <a:spcPct val="0"/>
            </a:spcBef>
            <a:spcAft>
              <a:spcPct val="15000"/>
            </a:spcAft>
            <a:buChar char="•"/>
          </a:pPr>
          <a:r>
            <a:rPr lang="en-IN" sz="1200" b="1" kern="1200"/>
            <a:t>Ideal (No Noise):</a:t>
          </a:r>
          <a:r>
            <a:rPr lang="en-IN" sz="1200" kern="1200"/>
            <a:t> Provides orthogonal bitstrings to solve for sss efficiently.</a:t>
          </a:r>
          <a:endParaRPr lang="en-US" sz="1200" kern="1200"/>
        </a:p>
      </dsp:txBody>
      <dsp:txXfrm>
        <a:off x="8735089" y="158817"/>
        <a:ext cx="2645986" cy="1587591"/>
      </dsp:txXfrm>
    </dsp:sp>
    <dsp:sp modelId="{0A1CB7E0-F433-490B-9347-164AE8CFDBDF}">
      <dsp:nvSpPr>
        <dsp:cNvPr id="0" name=""/>
        <dsp:cNvSpPr/>
      </dsp:nvSpPr>
      <dsp:spPr>
        <a:xfrm>
          <a:off x="3335" y="201100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Key Noise Types and Effects:</a:t>
          </a:r>
          <a:endParaRPr lang="en-US" sz="1600" kern="1200"/>
        </a:p>
      </dsp:txBody>
      <dsp:txXfrm>
        <a:off x="3335" y="2011007"/>
        <a:ext cx="2645986" cy="1587591"/>
      </dsp:txXfrm>
    </dsp:sp>
    <dsp:sp modelId="{E7876D45-B18D-428F-9DD2-0F4207DD292C}">
      <dsp:nvSpPr>
        <dsp:cNvPr id="0" name=""/>
        <dsp:cNvSpPr/>
      </dsp:nvSpPr>
      <dsp:spPr>
        <a:xfrm>
          <a:off x="2913920" y="201100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Bit Flip Noise:</a:t>
          </a:r>
          <a:r>
            <a:rPr lang="en-IN" sz="1600" kern="1200" dirty="0"/>
            <a:t> Flips qubit values, directly altering measurement results.</a:t>
          </a:r>
          <a:endParaRPr lang="en-US" sz="1600" kern="1200" dirty="0"/>
        </a:p>
      </dsp:txBody>
      <dsp:txXfrm>
        <a:off x="2913920" y="2011007"/>
        <a:ext cx="2645986" cy="1587591"/>
      </dsp:txXfrm>
    </dsp:sp>
    <dsp:sp modelId="{F532A82A-2BC3-4A4B-90E2-A965FE3C3FE8}">
      <dsp:nvSpPr>
        <dsp:cNvPr id="0" name=""/>
        <dsp:cNvSpPr/>
      </dsp:nvSpPr>
      <dsp:spPr>
        <a:xfrm>
          <a:off x="5824504" y="201100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Phase Flip Noise:</a:t>
          </a:r>
          <a:r>
            <a:rPr lang="en-IN" sz="1600" kern="1200"/>
            <a:t> Disrupts phase relationships, impacting interference and causing misclassification.</a:t>
          </a:r>
          <a:endParaRPr lang="en-US" sz="1600" kern="1200"/>
        </a:p>
      </dsp:txBody>
      <dsp:txXfrm>
        <a:off x="5824504" y="2011007"/>
        <a:ext cx="2645986" cy="1587591"/>
      </dsp:txXfrm>
    </dsp:sp>
    <dsp:sp modelId="{77FBD9D2-973D-4079-A86E-224D6EF624CA}">
      <dsp:nvSpPr>
        <dsp:cNvPr id="0" name=""/>
        <dsp:cNvSpPr/>
      </dsp:nvSpPr>
      <dsp:spPr>
        <a:xfrm>
          <a:off x="8735089" y="2011007"/>
          <a:ext cx="2645986" cy="158759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Depolarizing Noise:</a:t>
          </a:r>
          <a:r>
            <a:rPr lang="en-IN" sz="1600" kern="1200"/>
            <a:t> Randomizes bit and phase values, compounding errors across qubits.</a:t>
          </a:r>
          <a:endParaRPr lang="en-US" sz="1600" kern="1200"/>
        </a:p>
      </dsp:txBody>
      <dsp:txXfrm>
        <a:off x="8735089" y="2011007"/>
        <a:ext cx="2645986" cy="15875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0630B-1E0F-4FD6-9123-A2D71DB5B89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FE612DE-AAC9-4960-9A79-84868F302A60}" type="slidenum">
              <a:rPr lang="en-IN" smtClean="0"/>
              <a:t>‹#›</a:t>
            </a:fld>
            <a:endParaRPr lang="en-IN"/>
          </a:p>
        </p:txBody>
      </p:sp>
    </p:spTree>
    <p:extLst>
      <p:ext uri="{BB962C8B-B14F-4D97-AF65-F5344CB8AC3E}">
        <p14:creationId xmlns:p14="http://schemas.microsoft.com/office/powerpoint/2010/main" val="2208701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0630B-1E0F-4FD6-9123-A2D71DB5B89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173527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0630B-1E0F-4FD6-9123-A2D71DB5B89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3124691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0630B-1E0F-4FD6-9123-A2D71DB5B89E}"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197955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7D0630B-1E0F-4FD6-9123-A2D71DB5B89E}" type="datetimeFigureOut">
              <a:rPr lang="en-IN" smtClean="0"/>
              <a:t>17-11-2024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FE612DE-AAC9-4960-9A79-84868F302A60}" type="slidenum">
              <a:rPr lang="en-IN" smtClean="0"/>
              <a:t>‹#›</a:t>
            </a:fld>
            <a:endParaRPr lang="en-IN"/>
          </a:p>
        </p:txBody>
      </p:sp>
    </p:spTree>
    <p:extLst>
      <p:ext uri="{BB962C8B-B14F-4D97-AF65-F5344CB8AC3E}">
        <p14:creationId xmlns:p14="http://schemas.microsoft.com/office/powerpoint/2010/main" val="1220388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0630B-1E0F-4FD6-9123-A2D71DB5B89E}"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50928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0630B-1E0F-4FD6-9123-A2D71DB5B89E}"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390683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0630B-1E0F-4FD6-9123-A2D71DB5B89E}"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231213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0630B-1E0F-4FD6-9123-A2D71DB5B89E}"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2632035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0630B-1E0F-4FD6-9123-A2D71DB5B89E}"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3859806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0630B-1E0F-4FD6-9123-A2D71DB5B89E}" type="datetimeFigureOut">
              <a:rPr lang="en-IN" smtClean="0"/>
              <a:t>17-11-2024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FE612DE-AAC9-4960-9A79-84868F302A60}" type="slidenum">
              <a:rPr lang="en-IN" smtClean="0"/>
              <a:t>‹#›</a:t>
            </a:fld>
            <a:endParaRPr lang="en-IN"/>
          </a:p>
        </p:txBody>
      </p:sp>
    </p:spTree>
    <p:extLst>
      <p:ext uri="{BB962C8B-B14F-4D97-AF65-F5344CB8AC3E}">
        <p14:creationId xmlns:p14="http://schemas.microsoft.com/office/powerpoint/2010/main" val="4047781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7D0630B-1E0F-4FD6-9123-A2D71DB5B89E}" type="datetimeFigureOut">
              <a:rPr lang="en-IN" smtClean="0"/>
              <a:t>17-11-2024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FE612DE-AAC9-4960-9A79-84868F302A60}" type="slidenum">
              <a:rPr lang="en-IN" smtClean="0"/>
              <a:t>‹#›</a:t>
            </a:fld>
            <a:endParaRPr lang="en-IN"/>
          </a:p>
        </p:txBody>
      </p:sp>
    </p:spTree>
    <p:extLst>
      <p:ext uri="{BB962C8B-B14F-4D97-AF65-F5344CB8AC3E}">
        <p14:creationId xmlns:p14="http://schemas.microsoft.com/office/powerpoint/2010/main" val="2329887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microsoft.com/office/2007/relationships/hdphoto" Target="../media/hdphoto2.wdp"/><Relationship Id="rId7" Type="http://schemas.openxmlformats.org/officeDocument/2006/relationships/diagramLayout" Target="../diagrams/layout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6.xml"/><Relationship Id="rId11" Type="http://schemas.openxmlformats.org/officeDocument/2006/relationships/hyperlink" Target="https://colab.research.google.com/drive/1qnAhaFfK1EibI8UlOPx3OzQ9qTcIOQdb?usp=sharing" TargetMode="External"/><Relationship Id="rId5" Type="http://schemas.microsoft.com/office/2007/relationships/hdphoto" Target="../media/hdphoto1.wdp"/><Relationship Id="rId10" Type="http://schemas.microsoft.com/office/2007/relationships/diagramDrawing" Target="../diagrams/drawing6.xml"/><Relationship Id="rId4" Type="http://schemas.openxmlformats.org/officeDocument/2006/relationships/image" Target="../media/image2.png"/><Relationship Id="rId9" Type="http://schemas.openxmlformats.org/officeDocument/2006/relationships/diagramColors" Target="../diagrams/colors6.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png"/><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hart" Target="../charts/chart1.xml"/><Relationship Id="rId5" Type="http://schemas.microsoft.com/office/2007/relationships/hdphoto" Target="../media/hdphoto1.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2.png"/><Relationship Id="rId4" Type="http://schemas.openxmlformats.org/officeDocument/2006/relationships/image" Target="../media/image14.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microsoft.com/office/2007/relationships/hdphoto" Target="../media/hdphoto2.wdp"/><Relationship Id="rId7" Type="http://schemas.openxmlformats.org/officeDocument/2006/relationships/diagramQuickStyle" Target="../diagrams/quickStyle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image" Target="../media/image2.png"/><Relationship Id="rId4" Type="http://schemas.openxmlformats.org/officeDocument/2006/relationships/image" Target="../media/image16.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4.xml"/><Relationship Id="rId3" Type="http://schemas.microsoft.com/office/2007/relationships/hdphoto" Target="../media/hdphoto2.wdp"/><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2.png"/><Relationship Id="rId4" Type="http://schemas.openxmlformats.org/officeDocument/2006/relationships/image" Target="../media/image18.png"/><Relationship Id="rId9" Type="http://schemas.microsoft.com/office/2007/relationships/diagramDrawing" Target="../diagrams/drawing4.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5.xml"/><Relationship Id="rId3" Type="http://schemas.microsoft.com/office/2007/relationships/hdphoto" Target="../media/hdphoto2.wdp"/><Relationship Id="rId7" Type="http://schemas.openxmlformats.org/officeDocument/2006/relationships/diagramQuickStyle" Target="../diagrams/quickStyle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image" Target="../media/image2.png"/><Relationship Id="rId4" Type="http://schemas.openxmlformats.org/officeDocument/2006/relationships/image" Target="../media/image19.png"/><Relationship Id="rId9" Type="http://schemas.microsoft.com/office/2007/relationships/diagramDrawing" Target="../diagrams/drawin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03FD-3CFB-0AE5-6E93-81B6FD165F02}"/>
              </a:ext>
            </a:extLst>
          </p:cNvPr>
          <p:cNvSpPr>
            <a:spLocks noGrp="1"/>
          </p:cNvSpPr>
          <p:nvPr>
            <p:ph type="ctrTitle"/>
          </p:nvPr>
        </p:nvSpPr>
        <p:spPr>
          <a:xfrm>
            <a:off x="1112520" y="2107039"/>
            <a:ext cx="9966960" cy="3035808"/>
          </a:xfrm>
        </p:spPr>
        <p:txBody>
          <a:bodyPr/>
          <a:lstStyle/>
          <a:p>
            <a:r>
              <a:rPr lang="en-US" sz="5400" b="1" i="0">
                <a:solidFill>
                  <a:srgbClr val="0D0D0D"/>
                </a:solidFill>
                <a:effectLst/>
                <a:latin typeface="Tw Cen MT Condensed Extra Bold" panose="020B0803020202020204" pitchFamily="34" charset="0"/>
              </a:rPr>
              <a:t>Analyzing the Effect of Noise on Quantum Algorithms</a:t>
            </a:r>
            <a:br>
              <a:rPr lang="en-US" b="1" i="0">
                <a:solidFill>
                  <a:srgbClr val="0D0D0D"/>
                </a:solidFill>
                <a:effectLst/>
                <a:latin typeface="ui-sans-serif"/>
              </a:rPr>
            </a:br>
            <a:endParaRPr lang="en-IN" dirty="0"/>
          </a:p>
        </p:txBody>
      </p:sp>
      <p:sp>
        <p:nvSpPr>
          <p:cNvPr id="3" name="TextBox 2">
            <a:extLst>
              <a:ext uri="{FF2B5EF4-FFF2-40B4-BE49-F238E27FC236}">
                <a16:creationId xmlns:a16="http://schemas.microsoft.com/office/drawing/2014/main" id="{F6BD8856-8B84-DB75-BC96-CF2B8678EEC6}"/>
              </a:ext>
            </a:extLst>
          </p:cNvPr>
          <p:cNvSpPr txBox="1"/>
          <p:nvPr/>
        </p:nvSpPr>
        <p:spPr>
          <a:xfrm>
            <a:off x="9881119" y="6211669"/>
            <a:ext cx="2911152" cy="646331"/>
          </a:xfrm>
          <a:prstGeom prst="rect">
            <a:avLst/>
          </a:prstGeom>
          <a:noFill/>
        </p:spPr>
        <p:txBody>
          <a:bodyPr wrap="square" rtlCol="0">
            <a:spAutoFit/>
          </a:bodyPr>
          <a:lstStyle/>
          <a:p>
            <a:r>
              <a:rPr lang="en-US"/>
              <a:t>Ishan Thoke 21328</a:t>
            </a:r>
          </a:p>
          <a:p>
            <a:r>
              <a:rPr lang="en-US"/>
              <a:t>Rahul Pandey 21213</a:t>
            </a:r>
            <a:endParaRPr lang="en-IN" dirty="0"/>
          </a:p>
        </p:txBody>
      </p:sp>
    </p:spTree>
    <p:extLst>
      <p:ext uri="{BB962C8B-B14F-4D97-AF65-F5344CB8AC3E}">
        <p14:creationId xmlns:p14="http://schemas.microsoft.com/office/powerpoint/2010/main" val="549166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5FB4329C-BF98-421E-8A0D-43A2CF95E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3CDC6B8-20F2-4C8D-8599-EC572C0B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DA22C3-85FE-B3E9-36EB-4F103E538DF2}"/>
              </a:ext>
            </a:extLst>
          </p:cNvPr>
          <p:cNvSpPr>
            <a:spLocks noGrp="1"/>
          </p:cNvSpPr>
          <p:nvPr>
            <p:ph type="title"/>
          </p:nvPr>
        </p:nvSpPr>
        <p:spPr>
          <a:xfrm>
            <a:off x="1069848" y="4846002"/>
            <a:ext cx="10058400" cy="1522993"/>
          </a:xfrm>
        </p:spPr>
        <p:txBody>
          <a:bodyPr>
            <a:normAutofit/>
          </a:bodyPr>
          <a:lstStyle/>
          <a:p>
            <a:r>
              <a:rPr lang="en-IN" sz="6000" dirty="0"/>
              <a:t>summary</a:t>
            </a:r>
          </a:p>
        </p:txBody>
      </p:sp>
      <p:grpSp>
        <p:nvGrpSpPr>
          <p:cNvPr id="54" name="Group 53">
            <a:extLst>
              <a:ext uri="{FF2B5EF4-FFF2-40B4-BE49-F238E27FC236}">
                <a16:creationId xmlns:a16="http://schemas.microsoft.com/office/drawing/2014/main" id="{B4342043-9755-451A-9341-6461ADE858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5" name="Oval 54">
              <a:extLst>
                <a:ext uri="{FF2B5EF4-FFF2-40B4-BE49-F238E27FC236}">
                  <a16:creationId xmlns:a16="http://schemas.microsoft.com/office/drawing/2014/main" id="{B52F7E87-CD4F-40F9-978A-356F63B76E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56" name="Oval 55">
              <a:extLst>
                <a:ext uri="{FF2B5EF4-FFF2-40B4-BE49-F238E27FC236}">
                  <a16:creationId xmlns:a16="http://schemas.microsoft.com/office/drawing/2014/main" id="{93B1ED61-05D6-47CD-8878-8406A83BD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graphicFrame>
        <p:nvGraphicFramePr>
          <p:cNvPr id="5" name="Content Placeholder 2">
            <a:extLst>
              <a:ext uri="{FF2B5EF4-FFF2-40B4-BE49-F238E27FC236}">
                <a16:creationId xmlns:a16="http://schemas.microsoft.com/office/drawing/2014/main" id="{7AF56A93-C985-3AA1-70E3-1D13EE629AEA}"/>
              </a:ext>
            </a:extLst>
          </p:cNvPr>
          <p:cNvGraphicFramePr>
            <a:graphicFrameLocks noGrp="1"/>
          </p:cNvGraphicFramePr>
          <p:nvPr>
            <p:ph idx="1"/>
            <p:extLst>
              <p:ext uri="{D42A27DB-BD31-4B8C-83A1-F6EECF244321}">
                <p14:modId xmlns:p14="http://schemas.microsoft.com/office/powerpoint/2010/main" val="1282630885"/>
              </p:ext>
            </p:extLst>
          </p:nvPr>
        </p:nvGraphicFramePr>
        <p:xfrm>
          <a:off x="643465" y="171119"/>
          <a:ext cx="11384411" cy="37574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TextBox 12">
            <a:extLst>
              <a:ext uri="{FF2B5EF4-FFF2-40B4-BE49-F238E27FC236}">
                <a16:creationId xmlns:a16="http://schemas.microsoft.com/office/drawing/2014/main" id="{1CA8108C-3F54-AE16-C7DC-17DE00204E52}"/>
              </a:ext>
            </a:extLst>
          </p:cNvPr>
          <p:cNvSpPr txBox="1"/>
          <p:nvPr/>
        </p:nvSpPr>
        <p:spPr>
          <a:xfrm>
            <a:off x="7140749" y="4202668"/>
            <a:ext cx="39121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2060"/>
                </a:solidFill>
                <a:hlinkClick r:id="rId11">
                  <a:extLst>
                    <a:ext uri="{A12FA001-AC4F-418D-AE19-62706E023703}">
                      <ahyp:hlinkClr xmlns:ahyp="http://schemas.microsoft.com/office/drawing/2018/hyperlinkcolor" val="tx"/>
                    </a:ext>
                  </a:extLst>
                </a:hlinkClick>
              </a:rPr>
              <a:t>Link to the code</a:t>
            </a:r>
            <a:endParaRPr lang="en-US" dirty="0">
              <a:solidFill>
                <a:srgbClr val="002060"/>
              </a:solidFill>
            </a:endParaRPr>
          </a:p>
        </p:txBody>
      </p:sp>
    </p:spTree>
    <p:extLst>
      <p:ext uri="{BB962C8B-B14F-4D97-AF65-F5344CB8AC3E}">
        <p14:creationId xmlns:p14="http://schemas.microsoft.com/office/powerpoint/2010/main" val="191328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Rectangle 92">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97" name="Oval 96">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80E61E04-3F7C-42DE-ABE7-D3F7E349C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Rectangle 99">
            <a:extLst>
              <a:ext uri="{FF2B5EF4-FFF2-40B4-BE49-F238E27FC236}">
                <a16:creationId xmlns:a16="http://schemas.microsoft.com/office/drawing/2014/main" id="{2B036F7E-6C8A-4549-99EF-9958C587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D3FAE6-6E2C-ACF9-84DA-B6D5F89C7C19}"/>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600" dirty="0">
                <a:blipFill dpi="0" rotWithShape="1">
                  <a:blip r:embed="rId4"/>
                  <a:srcRect/>
                  <a:tile tx="6350" ty="-127000" sx="65000" sy="64000" flip="none" algn="tl"/>
                </a:blipFill>
              </a:rPr>
              <a:t>Results &amp; CONCLUSION</a:t>
            </a:r>
          </a:p>
        </p:txBody>
      </p:sp>
      <p:pic>
        <p:nvPicPr>
          <p:cNvPr id="9" name="Content Placeholder 8">
            <a:extLst>
              <a:ext uri="{FF2B5EF4-FFF2-40B4-BE49-F238E27FC236}">
                <a16:creationId xmlns:a16="http://schemas.microsoft.com/office/drawing/2014/main" id="{2DE74138-4422-DB78-650E-58CA4C48840B}"/>
              </a:ext>
            </a:extLst>
          </p:cNvPr>
          <p:cNvPicPr>
            <a:picLocks noChangeAspect="1"/>
          </p:cNvPicPr>
          <p:nvPr/>
        </p:nvPicPr>
        <p:blipFill>
          <a:blip r:embed="rId6"/>
          <a:stretch>
            <a:fillRect/>
          </a:stretch>
        </p:blipFill>
        <p:spPr>
          <a:xfrm>
            <a:off x="635457" y="180870"/>
            <a:ext cx="9754377" cy="3775699"/>
          </a:xfrm>
          <a:prstGeom prst="rect">
            <a:avLst/>
          </a:prstGeom>
        </p:spPr>
      </p:pic>
      <p:grpSp>
        <p:nvGrpSpPr>
          <p:cNvPr id="101" name="Group 100">
            <a:extLst>
              <a:ext uri="{FF2B5EF4-FFF2-40B4-BE49-F238E27FC236}">
                <a16:creationId xmlns:a16="http://schemas.microsoft.com/office/drawing/2014/main" id="{75EE15D0-BDD3-4CA6-B5DC-159D83FA6B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02" name="Oval 101">
              <a:extLst>
                <a:ext uri="{FF2B5EF4-FFF2-40B4-BE49-F238E27FC236}">
                  <a16:creationId xmlns:a16="http://schemas.microsoft.com/office/drawing/2014/main" id="{C1D99473-F547-41EE-8D8B-3DFA6E58D0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 name="Oval 102">
              <a:extLst>
                <a:ext uri="{FF2B5EF4-FFF2-40B4-BE49-F238E27FC236}">
                  <a16:creationId xmlns:a16="http://schemas.microsoft.com/office/drawing/2014/main" id="{71482930-66A8-46E9-8554-6D127FFCF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182165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F72BA9-8E26-1B9A-2CB8-E6A2898DE5AD}"/>
            </a:ext>
          </a:extLst>
        </p:cNvPr>
        <p:cNvGrpSpPr/>
        <p:nvPr/>
      </p:nvGrpSpPr>
      <p:grpSpPr>
        <a:xfrm>
          <a:off x="0" y="0"/>
          <a:ext cx="0" cy="0"/>
          <a:chOff x="0" y="0"/>
          <a:chExt cx="0" cy="0"/>
        </a:xfrm>
      </p:grpSpPr>
      <p:sp>
        <p:nvSpPr>
          <p:cNvPr id="93" name="Rectangle 92">
            <a:extLst>
              <a:ext uri="{FF2B5EF4-FFF2-40B4-BE49-F238E27FC236}">
                <a16:creationId xmlns:a16="http://schemas.microsoft.com/office/drawing/2014/main" id="{59F72FEF-9B37-EC50-8F8A-0A469DC0B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D51888E0-AD45-3D46-19B1-05E5DB36D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0463BBF0-4D5B-FD94-01CE-DE068F911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ED584056-D132-3BAA-35BD-535273D9D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97" name="Oval 96">
              <a:extLst>
                <a:ext uri="{FF2B5EF4-FFF2-40B4-BE49-F238E27FC236}">
                  <a16:creationId xmlns:a16="http://schemas.microsoft.com/office/drawing/2014/main" id="{1E580EEF-1E09-C815-04C9-A294716BAD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8" name="Oval 97">
              <a:extLst>
                <a:ext uri="{FF2B5EF4-FFF2-40B4-BE49-F238E27FC236}">
                  <a16:creationId xmlns:a16="http://schemas.microsoft.com/office/drawing/2014/main" id="{20E0B5D5-3049-3696-F616-A47CAE8A0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9" name="Rectangle 98">
            <a:extLst>
              <a:ext uri="{FF2B5EF4-FFF2-40B4-BE49-F238E27FC236}">
                <a16:creationId xmlns:a16="http://schemas.microsoft.com/office/drawing/2014/main" id="{5864321A-D1CB-4F83-14B2-0DC1AF0A69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0" name="Rectangle 99">
            <a:extLst>
              <a:ext uri="{FF2B5EF4-FFF2-40B4-BE49-F238E27FC236}">
                <a16:creationId xmlns:a16="http://schemas.microsoft.com/office/drawing/2014/main" id="{4AB1C113-BF09-60F5-7D11-624641698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3110B-23F2-463E-389E-F25FE90B2C83}"/>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nSpc>
                <a:spcPct val="80000"/>
              </a:lnSpc>
            </a:pPr>
            <a:r>
              <a:rPr lang="en-US" sz="6600" dirty="0">
                <a:blipFill dpi="0" rotWithShape="1">
                  <a:blip r:embed="rId4"/>
                  <a:srcRect/>
                  <a:tile tx="6350" ty="-127000" sx="65000" sy="64000" flip="none" algn="tl"/>
                </a:blipFill>
              </a:rPr>
              <a:t>Partnerships</a:t>
            </a:r>
          </a:p>
        </p:txBody>
      </p:sp>
      <p:grpSp>
        <p:nvGrpSpPr>
          <p:cNvPr id="101" name="Group 100">
            <a:extLst>
              <a:ext uri="{FF2B5EF4-FFF2-40B4-BE49-F238E27FC236}">
                <a16:creationId xmlns:a16="http://schemas.microsoft.com/office/drawing/2014/main" id="{55468D88-89BE-CCEA-210B-3BBF8D985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102" name="Oval 101">
              <a:extLst>
                <a:ext uri="{FF2B5EF4-FFF2-40B4-BE49-F238E27FC236}">
                  <a16:creationId xmlns:a16="http://schemas.microsoft.com/office/drawing/2014/main" id="{DD071088-84AC-1D1F-F342-1CC812ED8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3" name="Oval 102">
              <a:extLst>
                <a:ext uri="{FF2B5EF4-FFF2-40B4-BE49-F238E27FC236}">
                  <a16:creationId xmlns:a16="http://schemas.microsoft.com/office/drawing/2014/main" id="{95010230-42E3-D13A-9342-8FF67A6181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TextBox 2">
            <a:extLst>
              <a:ext uri="{FF2B5EF4-FFF2-40B4-BE49-F238E27FC236}">
                <a16:creationId xmlns:a16="http://schemas.microsoft.com/office/drawing/2014/main" id="{68DEEA4D-7A5A-179A-9F61-032E48BD6EB9}"/>
              </a:ext>
            </a:extLst>
          </p:cNvPr>
          <p:cNvSpPr txBox="1"/>
          <p:nvPr/>
        </p:nvSpPr>
        <p:spPr>
          <a:xfrm>
            <a:off x="1231641" y="158620"/>
            <a:ext cx="2425959" cy="369332"/>
          </a:xfrm>
          <a:prstGeom prst="rect">
            <a:avLst/>
          </a:prstGeom>
          <a:noFill/>
        </p:spPr>
        <p:txBody>
          <a:bodyPr wrap="square" rtlCol="0">
            <a:spAutoFit/>
          </a:bodyPr>
          <a:lstStyle/>
          <a:p>
            <a:pPr algn="ctr"/>
            <a:r>
              <a:rPr lang="en-IN" dirty="0"/>
              <a:t>Code</a:t>
            </a:r>
          </a:p>
        </p:txBody>
      </p:sp>
      <p:sp>
        <p:nvSpPr>
          <p:cNvPr id="4" name="TextBox 3">
            <a:extLst>
              <a:ext uri="{FF2B5EF4-FFF2-40B4-BE49-F238E27FC236}">
                <a16:creationId xmlns:a16="http://schemas.microsoft.com/office/drawing/2014/main" id="{C7F7C802-20FA-E888-FE49-1D74E1049379}"/>
              </a:ext>
            </a:extLst>
          </p:cNvPr>
          <p:cNvSpPr txBox="1"/>
          <p:nvPr/>
        </p:nvSpPr>
        <p:spPr>
          <a:xfrm>
            <a:off x="8360083" y="132195"/>
            <a:ext cx="2425959" cy="369332"/>
          </a:xfrm>
          <a:prstGeom prst="rect">
            <a:avLst/>
          </a:prstGeom>
          <a:noFill/>
        </p:spPr>
        <p:txBody>
          <a:bodyPr wrap="square" rtlCol="0">
            <a:spAutoFit/>
          </a:bodyPr>
          <a:lstStyle/>
          <a:p>
            <a:pPr algn="ctr"/>
            <a:r>
              <a:rPr lang="en-IN" dirty="0"/>
              <a:t>Presentation</a:t>
            </a:r>
          </a:p>
        </p:txBody>
      </p:sp>
      <p:graphicFrame>
        <p:nvGraphicFramePr>
          <p:cNvPr id="7" name="Chart 6">
            <a:extLst>
              <a:ext uri="{FF2B5EF4-FFF2-40B4-BE49-F238E27FC236}">
                <a16:creationId xmlns:a16="http://schemas.microsoft.com/office/drawing/2014/main" id="{6EC0E675-50D1-C5D7-1965-B53252AC63C5}"/>
              </a:ext>
            </a:extLst>
          </p:cNvPr>
          <p:cNvGraphicFramePr/>
          <p:nvPr>
            <p:extLst>
              <p:ext uri="{D42A27DB-BD31-4B8C-83A1-F6EECF244321}">
                <p14:modId xmlns:p14="http://schemas.microsoft.com/office/powerpoint/2010/main" val="4157274197"/>
              </p:ext>
            </p:extLst>
          </p:nvPr>
        </p:nvGraphicFramePr>
        <p:xfrm>
          <a:off x="364502" y="618868"/>
          <a:ext cx="4985885" cy="350460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a:extLst>
              <a:ext uri="{FF2B5EF4-FFF2-40B4-BE49-F238E27FC236}">
                <a16:creationId xmlns:a16="http://schemas.microsoft.com/office/drawing/2014/main" id="{6BAF1E7F-C76D-E391-651F-A631B95AA7BE}"/>
              </a:ext>
            </a:extLst>
          </p:cNvPr>
          <p:cNvGraphicFramePr/>
          <p:nvPr>
            <p:extLst>
              <p:ext uri="{D42A27DB-BD31-4B8C-83A1-F6EECF244321}">
                <p14:modId xmlns:p14="http://schemas.microsoft.com/office/powerpoint/2010/main" val="603383274"/>
              </p:ext>
            </p:extLst>
          </p:nvPr>
        </p:nvGraphicFramePr>
        <p:xfrm>
          <a:off x="6983017" y="657714"/>
          <a:ext cx="4985885" cy="350460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6290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CAAD9-FF1E-DFA2-3458-E990AE25E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477C3-A526-276D-1348-B5FFEBCC62B6}"/>
              </a:ext>
            </a:extLst>
          </p:cNvPr>
          <p:cNvSpPr>
            <a:spLocks noGrp="1"/>
          </p:cNvSpPr>
          <p:nvPr>
            <p:ph type="ctrTitle"/>
          </p:nvPr>
        </p:nvSpPr>
        <p:spPr/>
        <p:txBody>
          <a:bodyPr/>
          <a:lstStyle/>
          <a:p>
            <a:pPr algn="ctr"/>
            <a:r>
              <a:rPr lang="pt-BR" dirty="0"/>
              <a:t>Thank You</a:t>
            </a:r>
            <a:endParaRPr lang="en-IN" dirty="0"/>
          </a:p>
        </p:txBody>
      </p:sp>
      <p:sp>
        <p:nvSpPr>
          <p:cNvPr id="3" name="TextBox 2">
            <a:extLst>
              <a:ext uri="{FF2B5EF4-FFF2-40B4-BE49-F238E27FC236}">
                <a16:creationId xmlns:a16="http://schemas.microsoft.com/office/drawing/2014/main" id="{BC23C972-5EB7-FC20-A763-3E6C0886B926}"/>
              </a:ext>
            </a:extLst>
          </p:cNvPr>
          <p:cNvSpPr txBox="1"/>
          <p:nvPr/>
        </p:nvSpPr>
        <p:spPr>
          <a:xfrm>
            <a:off x="9451911" y="5728995"/>
            <a:ext cx="2453952" cy="646331"/>
          </a:xfrm>
          <a:prstGeom prst="rect">
            <a:avLst/>
          </a:prstGeom>
          <a:noFill/>
        </p:spPr>
        <p:txBody>
          <a:bodyPr wrap="square" rtlCol="0">
            <a:spAutoFit/>
          </a:bodyPr>
          <a:lstStyle/>
          <a:p>
            <a:r>
              <a:rPr lang="en-US" dirty="0"/>
              <a:t>By Ishan </a:t>
            </a:r>
            <a:r>
              <a:rPr lang="en-US" dirty="0" err="1"/>
              <a:t>Thoke</a:t>
            </a:r>
            <a:r>
              <a:rPr lang="en-US" dirty="0"/>
              <a:t> 21328</a:t>
            </a:r>
          </a:p>
          <a:p>
            <a:r>
              <a:rPr lang="en-US" dirty="0"/>
              <a:t>Rahul Pandey 21213</a:t>
            </a:r>
            <a:endParaRPr lang="en-IN" dirty="0"/>
          </a:p>
        </p:txBody>
      </p:sp>
    </p:spTree>
    <p:extLst>
      <p:ext uri="{BB962C8B-B14F-4D97-AF65-F5344CB8AC3E}">
        <p14:creationId xmlns:p14="http://schemas.microsoft.com/office/powerpoint/2010/main" val="408413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tile tx="387350" ty="0" sx="50000" sy="100000" flip="x" algn="b"/>
        </a:blip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7E13B59-EF53-5D1F-A4B0-1F0F4EF00C81}"/>
              </a:ext>
            </a:extLst>
          </p:cNvPr>
          <p:cNvSpPr/>
          <p:nvPr/>
        </p:nvSpPr>
        <p:spPr>
          <a:xfrm>
            <a:off x="1520890" y="2295331"/>
            <a:ext cx="8845420" cy="27898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1AE6FB4-57ED-3406-C952-5A324CBC0BED}"/>
              </a:ext>
            </a:extLst>
          </p:cNvPr>
          <p:cNvSpPr>
            <a:spLocks noGrp="1"/>
          </p:cNvSpPr>
          <p:nvPr>
            <p:ph type="title"/>
          </p:nvPr>
        </p:nvSpPr>
        <p:spPr/>
        <p:txBody>
          <a:bodyPr/>
          <a:lstStyle/>
          <a:p>
            <a:r>
              <a:rPr lang="en-AU" dirty="0"/>
              <a:t>Problem Statement</a:t>
            </a:r>
            <a:endParaRPr lang="en-IN" dirty="0"/>
          </a:p>
        </p:txBody>
      </p:sp>
      <p:sp>
        <p:nvSpPr>
          <p:cNvPr id="3" name="Content Placeholder 2">
            <a:extLst>
              <a:ext uri="{FF2B5EF4-FFF2-40B4-BE49-F238E27FC236}">
                <a16:creationId xmlns:a16="http://schemas.microsoft.com/office/drawing/2014/main" id="{715A9115-E3A4-747D-2D94-80931AC7105B}"/>
              </a:ext>
            </a:extLst>
          </p:cNvPr>
          <p:cNvSpPr>
            <a:spLocks noGrp="1"/>
          </p:cNvSpPr>
          <p:nvPr>
            <p:ph idx="1"/>
          </p:nvPr>
        </p:nvSpPr>
        <p:spPr>
          <a:xfrm>
            <a:off x="1744824" y="2780522"/>
            <a:ext cx="8397552" cy="2183364"/>
          </a:xfrm>
        </p:spPr>
        <p:txBody>
          <a:bodyPr/>
          <a:lstStyle/>
          <a:p>
            <a:pPr marL="0" indent="0" algn="ctr">
              <a:buNone/>
            </a:pPr>
            <a:r>
              <a:rPr lang="en-US" dirty="0">
                <a:solidFill>
                  <a:schemeClr val="bg1">
                    <a:lumMod val="95000"/>
                  </a:schemeClr>
                </a:solidFill>
              </a:rPr>
              <a:t>Implement and analyze the performance quantum algorithms such as, the Deutsch-</a:t>
            </a:r>
            <a:r>
              <a:rPr lang="en-US" dirty="0" err="1">
                <a:solidFill>
                  <a:schemeClr val="bg1">
                    <a:lumMod val="95000"/>
                  </a:schemeClr>
                </a:solidFill>
              </a:rPr>
              <a:t>Jozsa</a:t>
            </a:r>
            <a:r>
              <a:rPr lang="en-US" dirty="0">
                <a:solidFill>
                  <a:schemeClr val="bg1">
                    <a:lumMod val="95000"/>
                  </a:schemeClr>
                </a:solidFill>
              </a:rPr>
              <a:t>, Bernstein-Vazirani and Simon’s Algorithm under different types and levels of noise. The goal is to understand how noise impacts the reliability and accuracy of these algorithms.</a:t>
            </a:r>
            <a:endParaRPr lang="en-IN" dirty="0">
              <a:solidFill>
                <a:schemeClr val="bg1">
                  <a:lumMod val="95000"/>
                </a:schemeClr>
              </a:solidFill>
            </a:endParaRPr>
          </a:p>
        </p:txBody>
      </p:sp>
    </p:spTree>
    <p:extLst>
      <p:ext uri="{BB962C8B-B14F-4D97-AF65-F5344CB8AC3E}">
        <p14:creationId xmlns:p14="http://schemas.microsoft.com/office/powerpoint/2010/main" val="3275826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7B3FB-8438-D1CA-4F8D-E4B3CF27E729}"/>
              </a:ext>
            </a:extLst>
          </p:cNvPr>
          <p:cNvSpPr>
            <a:spLocks noGrp="1"/>
          </p:cNvSpPr>
          <p:nvPr>
            <p:ph type="title"/>
          </p:nvPr>
        </p:nvSpPr>
        <p:spPr>
          <a:xfrm>
            <a:off x="1069848" y="484632"/>
            <a:ext cx="10058400" cy="1609344"/>
          </a:xfrm>
        </p:spPr>
        <p:txBody>
          <a:bodyPr>
            <a:normAutofit/>
          </a:bodyPr>
          <a:lstStyle/>
          <a:p>
            <a:r>
              <a:rPr lang="en-AU" dirty="0"/>
              <a:t>Approach</a:t>
            </a:r>
            <a:endParaRPr lang="en-IN" dirty="0"/>
          </a:p>
        </p:txBody>
      </p:sp>
      <p:sp>
        <p:nvSpPr>
          <p:cNvPr id="61" name="Rectangle 60">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 name="Content Placeholder 2">
            <a:extLst>
              <a:ext uri="{FF2B5EF4-FFF2-40B4-BE49-F238E27FC236}">
                <a16:creationId xmlns:a16="http://schemas.microsoft.com/office/drawing/2014/main" id="{40AAE942-D583-E11B-DDD1-CCB83BC8E95B}"/>
              </a:ext>
            </a:extLst>
          </p:cNvPr>
          <p:cNvGraphicFramePr>
            <a:graphicFrameLocks noGrp="1"/>
          </p:cNvGraphicFramePr>
          <p:nvPr>
            <p:ph idx="1"/>
            <p:extLst>
              <p:ext uri="{D42A27DB-BD31-4B8C-83A1-F6EECF244321}">
                <p14:modId xmlns:p14="http://schemas.microsoft.com/office/powerpoint/2010/main" val="362189858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950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D3D2162-F302-1F55-1D2C-B91B9EBB16ED}"/>
              </a:ext>
            </a:extLst>
          </p:cNvPr>
          <p:cNvSpPr>
            <a:spLocks noGrp="1"/>
          </p:cNvSpPr>
          <p:nvPr>
            <p:ph type="title"/>
          </p:nvPr>
        </p:nvSpPr>
        <p:spPr>
          <a:xfrm>
            <a:off x="6400800" y="484632"/>
            <a:ext cx="5299586" cy="1609344"/>
          </a:xfrm>
          <a:ln>
            <a:noFill/>
          </a:ln>
        </p:spPr>
        <p:txBody>
          <a:bodyPr>
            <a:normAutofit/>
          </a:bodyPr>
          <a:lstStyle/>
          <a:p>
            <a:r>
              <a:rPr lang="en-IN" sz="4000"/>
              <a:t>"The Deutsch-Jozsa Problem"</a:t>
            </a:r>
          </a:p>
        </p:txBody>
      </p:sp>
      <p:pic>
        <p:nvPicPr>
          <p:cNvPr id="7" name="Content Placeholder 6" descr="A diagram of a diagram&#10;&#10;Description automatically generated">
            <a:extLst>
              <a:ext uri="{FF2B5EF4-FFF2-40B4-BE49-F238E27FC236}">
                <a16:creationId xmlns:a16="http://schemas.microsoft.com/office/drawing/2014/main" id="{EC71D817-FE63-6D2F-80D5-0C84A3A63051}"/>
              </a:ext>
            </a:extLst>
          </p:cNvPr>
          <p:cNvPicPr>
            <a:picLocks noChangeAspect="1"/>
          </p:cNvPicPr>
          <p:nvPr/>
        </p:nvPicPr>
        <p:blipFill>
          <a:blip r:embed="rId4"/>
          <a:stretch>
            <a:fillRect/>
          </a:stretch>
        </p:blipFill>
        <p:spPr>
          <a:xfrm>
            <a:off x="633999" y="2168796"/>
            <a:ext cx="5112461" cy="2530668"/>
          </a:xfrm>
          <a:prstGeom prst="rect">
            <a:avLst/>
          </a:prstGeom>
        </p:spPr>
      </p:pic>
      <p:graphicFrame>
        <p:nvGraphicFramePr>
          <p:cNvPr id="39" name="Content Placeholder 10">
            <a:extLst>
              <a:ext uri="{FF2B5EF4-FFF2-40B4-BE49-F238E27FC236}">
                <a16:creationId xmlns:a16="http://schemas.microsoft.com/office/drawing/2014/main" id="{451A7256-582C-B2CB-33CE-4A0CC263152F}"/>
              </a:ext>
            </a:extLst>
          </p:cNvPr>
          <p:cNvGraphicFramePr>
            <a:graphicFrameLocks noGrp="1"/>
          </p:cNvGraphicFramePr>
          <p:nvPr>
            <p:ph idx="1"/>
            <p:extLst>
              <p:ext uri="{D42A27DB-BD31-4B8C-83A1-F6EECF244321}">
                <p14:modId xmlns:p14="http://schemas.microsoft.com/office/powerpoint/2010/main" val="1237449705"/>
              </p:ext>
            </p:extLst>
          </p:nvPr>
        </p:nvGraphicFramePr>
        <p:xfrm>
          <a:off x="6400799" y="2121407"/>
          <a:ext cx="5299585" cy="40790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5" name="Group 34">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TextBox 9">
            <a:extLst>
              <a:ext uri="{FF2B5EF4-FFF2-40B4-BE49-F238E27FC236}">
                <a16:creationId xmlns:a16="http://schemas.microsoft.com/office/drawing/2014/main" id="{33DC488E-E66E-06FB-5202-9B7A9BAA1A22}"/>
              </a:ext>
            </a:extLst>
          </p:cNvPr>
          <p:cNvSpPr txBox="1"/>
          <p:nvPr/>
        </p:nvSpPr>
        <p:spPr>
          <a:xfrm>
            <a:off x="288052" y="568328"/>
            <a:ext cx="5458408" cy="830997"/>
          </a:xfrm>
          <a:prstGeom prst="rect">
            <a:avLst/>
          </a:prstGeom>
          <a:noFill/>
        </p:spPr>
        <p:txBody>
          <a:bodyPr wrap="square">
            <a:spAutoFit/>
          </a:bodyPr>
          <a:lstStyle/>
          <a:p>
            <a:r>
              <a:rPr lang="en-US" sz="2400" b="1" i="0" dirty="0">
                <a:effectLst/>
                <a:latin typeface="Congenial Black" panose="020F0502020204030204" pitchFamily="2" charset="0"/>
              </a:rPr>
              <a:t>Deutsch-</a:t>
            </a:r>
            <a:r>
              <a:rPr lang="en-US" sz="2400" b="1" i="0" dirty="0" err="1">
                <a:effectLst/>
                <a:latin typeface="Congenial Black" panose="020F0502020204030204" pitchFamily="2" charset="0"/>
              </a:rPr>
              <a:t>Jozsa</a:t>
            </a:r>
            <a:r>
              <a:rPr lang="en-US" sz="2400" b="1" i="0" dirty="0">
                <a:effectLst/>
                <a:latin typeface="Congenial Black" panose="020F0502020204030204" pitchFamily="2" charset="0"/>
              </a:rPr>
              <a:t> Circuit with Balanced Oracle:</a:t>
            </a:r>
            <a:endParaRPr lang="en-IN" sz="2400" dirty="0">
              <a:latin typeface="Congenial Black" panose="020F0502020204030204" pitchFamily="2" charset="0"/>
            </a:endParaRPr>
          </a:p>
        </p:txBody>
      </p:sp>
    </p:spTree>
    <p:extLst>
      <p:ext uri="{BB962C8B-B14F-4D97-AF65-F5344CB8AC3E}">
        <p14:creationId xmlns:p14="http://schemas.microsoft.com/office/powerpoint/2010/main" val="206145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C07A2-F6C2-02F9-F404-A8430035FF29}"/>
              </a:ext>
            </a:extLst>
          </p:cNvPr>
          <p:cNvSpPr>
            <a:spLocks noGrp="1"/>
          </p:cNvSpPr>
          <p:nvPr>
            <p:ph type="title"/>
          </p:nvPr>
        </p:nvSpPr>
        <p:spPr>
          <a:xfrm>
            <a:off x="710522" y="0"/>
            <a:ext cx="5864395" cy="1609344"/>
          </a:xfrm>
          <a:ln>
            <a:noFill/>
          </a:ln>
        </p:spPr>
        <p:txBody>
          <a:bodyPr>
            <a:normAutofit/>
          </a:bodyPr>
          <a:lstStyle/>
          <a:p>
            <a:r>
              <a:rPr lang="en-IN" sz="3200" dirty="0"/>
              <a:t>"The Deutsch-</a:t>
            </a:r>
            <a:r>
              <a:rPr lang="en-IN" sz="3200" dirty="0" err="1"/>
              <a:t>Jozsa</a:t>
            </a:r>
            <a:r>
              <a:rPr lang="en-IN" sz="3200" dirty="0"/>
              <a:t> Problem"</a:t>
            </a:r>
          </a:p>
        </p:txBody>
      </p:sp>
      <p:pic>
        <p:nvPicPr>
          <p:cNvPr id="7" name="Content Placeholder 6">
            <a:extLst>
              <a:ext uri="{FF2B5EF4-FFF2-40B4-BE49-F238E27FC236}">
                <a16:creationId xmlns:a16="http://schemas.microsoft.com/office/drawing/2014/main" id="{5CB4E716-2729-BC54-4FFE-EFBAEE1CD47C}"/>
              </a:ext>
            </a:extLst>
          </p:cNvPr>
          <p:cNvPicPr>
            <a:picLocks noChangeAspect="1"/>
          </p:cNvPicPr>
          <p:nvPr/>
        </p:nvPicPr>
        <p:blipFill>
          <a:blip r:embed="rId4"/>
          <a:stretch>
            <a:fillRect/>
          </a:stretch>
        </p:blipFill>
        <p:spPr>
          <a:xfrm>
            <a:off x="292052" y="1746529"/>
            <a:ext cx="7544257" cy="3950886"/>
          </a:xfrm>
          <a:prstGeom prst="rect">
            <a:avLst/>
          </a:prstGeom>
        </p:spPr>
      </p:pic>
      <p:sp>
        <p:nvSpPr>
          <p:cNvPr id="15" name="Content Placeholder 10">
            <a:extLst>
              <a:ext uri="{FF2B5EF4-FFF2-40B4-BE49-F238E27FC236}">
                <a16:creationId xmlns:a16="http://schemas.microsoft.com/office/drawing/2014/main" id="{C38B4F4B-2969-2A22-EBFB-657A29BFBE09}"/>
              </a:ext>
            </a:extLst>
          </p:cNvPr>
          <p:cNvSpPr>
            <a:spLocks noGrp="1"/>
          </p:cNvSpPr>
          <p:nvPr>
            <p:ph idx="1"/>
          </p:nvPr>
        </p:nvSpPr>
        <p:spPr>
          <a:xfrm>
            <a:off x="7982335" y="1225438"/>
            <a:ext cx="4063638" cy="6035152"/>
          </a:xfrm>
        </p:spPr>
        <p:txBody>
          <a:bodyPr>
            <a:normAutofit/>
          </a:bodyPr>
          <a:lstStyle/>
          <a:p>
            <a:r>
              <a:rPr lang="en-IN" sz="2800" b="1" dirty="0">
                <a:latin typeface="Amasis MT Pro Black" panose="02040A04050005020304" pitchFamily="18" charset="0"/>
              </a:rPr>
              <a:t>Conclusions</a:t>
            </a:r>
          </a:p>
          <a:p>
            <a:pPr>
              <a:buFont typeface="Arial" panose="020B0604020202020204" pitchFamily="34" charset="0"/>
              <a:buChar char="•"/>
            </a:pPr>
            <a:r>
              <a:rPr lang="en-IN" sz="1200" b="1" dirty="0"/>
              <a:t>Sensitivity to Noise</a:t>
            </a:r>
            <a:r>
              <a:rPr lang="en-IN" sz="1200" dirty="0"/>
              <a:t>:</a:t>
            </a:r>
          </a:p>
          <a:p>
            <a:pPr marL="742950" lvl="1" indent="-285750">
              <a:buFont typeface="Arial" panose="020B0604020202020204" pitchFamily="34" charset="0"/>
              <a:buChar char="•"/>
            </a:pPr>
            <a:r>
              <a:rPr lang="en-IN" sz="1200" dirty="0"/>
              <a:t>Quantum algorithms (e.g., Deutsch-</a:t>
            </a:r>
            <a:r>
              <a:rPr lang="en-IN" sz="1200" dirty="0" err="1"/>
              <a:t>Jozsa</a:t>
            </a:r>
            <a:r>
              <a:rPr lang="en-IN" sz="1200" dirty="0"/>
              <a:t>) are highly sensitive to noise, especially in maintaining coherence and superposition.</a:t>
            </a:r>
          </a:p>
          <a:p>
            <a:pPr>
              <a:buFont typeface="Arial" panose="020B0604020202020204" pitchFamily="34" charset="0"/>
              <a:buChar char="•"/>
            </a:pPr>
            <a:r>
              <a:rPr lang="en-IN" sz="1200" b="1" dirty="0"/>
              <a:t>Depolarizing Noise</a:t>
            </a:r>
            <a:r>
              <a:rPr lang="en-IN" sz="1200" dirty="0"/>
              <a:t>:</a:t>
            </a:r>
          </a:p>
          <a:p>
            <a:pPr marL="742950" lvl="1" indent="-285750">
              <a:buFont typeface="Arial" panose="020B0604020202020204" pitchFamily="34" charset="0"/>
              <a:buChar char="•"/>
            </a:pPr>
            <a:r>
              <a:rPr lang="en-IN" sz="1200" dirty="0"/>
              <a:t>Most disruptive; combines bit and phase noise, scrambling quantum information and leading to random outputs.</a:t>
            </a:r>
          </a:p>
          <a:p>
            <a:pPr>
              <a:buFont typeface="Arial" panose="020B0604020202020204" pitchFamily="34" charset="0"/>
              <a:buChar char="•"/>
            </a:pPr>
            <a:r>
              <a:rPr lang="en-IN" sz="1200" b="1" dirty="0"/>
              <a:t>Bit Flip Noise</a:t>
            </a:r>
            <a:r>
              <a:rPr lang="en-IN" sz="1200" dirty="0"/>
              <a:t>:</a:t>
            </a:r>
          </a:p>
          <a:p>
            <a:pPr marL="742950" lvl="1" indent="-285750">
              <a:buFont typeface="Arial" panose="020B0604020202020204" pitchFamily="34" charset="0"/>
              <a:buChar char="•"/>
            </a:pPr>
            <a:r>
              <a:rPr lang="en-IN" sz="1200" dirty="0"/>
              <a:t>Manageable at low levels but decreases result certainty.</a:t>
            </a:r>
          </a:p>
          <a:p>
            <a:pPr>
              <a:buFont typeface="Arial" panose="020B0604020202020204" pitchFamily="34" charset="0"/>
              <a:buChar char="•"/>
            </a:pPr>
            <a:r>
              <a:rPr lang="en-IN" sz="1200" b="1" dirty="0"/>
              <a:t>Phase Flip Noise</a:t>
            </a:r>
            <a:r>
              <a:rPr lang="en-IN" sz="1200" dirty="0"/>
              <a:t>:</a:t>
            </a:r>
          </a:p>
          <a:p>
            <a:pPr marL="742950" lvl="1" indent="-285750">
              <a:buFont typeface="Arial" panose="020B0604020202020204" pitchFamily="34" charset="0"/>
              <a:buChar char="•"/>
            </a:pPr>
            <a:r>
              <a:rPr lang="en-IN" sz="1200" dirty="0"/>
              <a:t>Affects interference patterns, potentially misleading results without direct measurement impact.</a:t>
            </a:r>
          </a:p>
          <a:p>
            <a:pPr>
              <a:buFont typeface="Arial" panose="020B0604020202020204" pitchFamily="34" charset="0"/>
              <a:buChar char="•"/>
            </a:pPr>
            <a:r>
              <a:rPr lang="en-IN" sz="1200" b="1" dirty="0"/>
              <a:t>Need for Error Correction</a:t>
            </a:r>
            <a:r>
              <a:rPr lang="en-IN" sz="1200" dirty="0"/>
              <a:t>:</a:t>
            </a:r>
          </a:p>
          <a:p>
            <a:pPr marL="742950" lvl="1" indent="-285750">
              <a:buFont typeface="Arial" panose="020B0604020202020204" pitchFamily="34" charset="0"/>
              <a:buChar char="•"/>
            </a:pPr>
            <a:r>
              <a:rPr lang="en-IN" sz="1200" dirty="0"/>
              <a:t>Highlights the importance of error correction and noise mitigation, as even small noise can make algorithms unreliable, especially for complex circuits.</a:t>
            </a:r>
          </a:p>
          <a:p>
            <a:pPr>
              <a:spcAft>
                <a:spcPts val="450"/>
              </a:spcAft>
            </a:pPr>
            <a:r>
              <a:rPr lang="en-US" sz="1200" b="0" i="0" dirty="0">
                <a:effectLst/>
                <a:latin typeface="Roboto" panose="02000000000000000000" pitchFamily="2" charset="0"/>
              </a:rPr>
              <a:t>.</a:t>
            </a:r>
          </a:p>
          <a:p>
            <a:endParaRPr lang="en-US" sz="800" dirty="0"/>
          </a:p>
        </p:txBody>
      </p:sp>
      <p:grpSp>
        <p:nvGrpSpPr>
          <p:cNvPr id="57" name="Group 5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8" name="Oval 3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8" name="Oval 57">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24908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0" name="Rectangle 39">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00F5691-38E5-07A0-D571-3A019B156B56}"/>
              </a:ext>
            </a:extLst>
          </p:cNvPr>
          <p:cNvSpPr>
            <a:spLocks noGrp="1"/>
          </p:cNvSpPr>
          <p:nvPr>
            <p:ph type="title"/>
          </p:nvPr>
        </p:nvSpPr>
        <p:spPr>
          <a:xfrm>
            <a:off x="1069848" y="484632"/>
            <a:ext cx="10058400" cy="1609344"/>
          </a:xfrm>
        </p:spPr>
        <p:txBody>
          <a:bodyPr>
            <a:normAutofit/>
          </a:bodyPr>
          <a:lstStyle/>
          <a:p>
            <a:r>
              <a:rPr kumimoji="0" lang="en-US" altLang="en-US" b="1" i="0" u="none" strike="noStrike" cap="none" normalizeH="0" baseline="0">
                <a:ln>
                  <a:noFill/>
                </a:ln>
                <a:effectLst/>
                <a:latin typeface="Aharoni" panose="02010803020104030203" pitchFamily="2" charset="-79"/>
                <a:cs typeface="Aharoni" panose="02010803020104030203" pitchFamily="2" charset="-79"/>
              </a:rPr>
              <a:t>Bernstein-Vazirani Algorithm</a:t>
            </a:r>
            <a:endParaRPr lang="en-IN" dirty="0"/>
          </a:p>
        </p:txBody>
      </p:sp>
      <p:pic>
        <p:nvPicPr>
          <p:cNvPr id="5" name="Content Placeholder 4" descr="A diagram of a diagram&#10;&#10;Description automatically generated">
            <a:extLst>
              <a:ext uri="{FF2B5EF4-FFF2-40B4-BE49-F238E27FC236}">
                <a16:creationId xmlns:a16="http://schemas.microsoft.com/office/drawing/2014/main" id="{3FFEF92C-8FAB-A586-3467-246E584D46DB}"/>
              </a:ext>
            </a:extLst>
          </p:cNvPr>
          <p:cNvPicPr>
            <a:picLocks noChangeAspect="1"/>
          </p:cNvPicPr>
          <p:nvPr/>
        </p:nvPicPr>
        <p:blipFill>
          <a:blip r:embed="rId4"/>
          <a:srcRect l="16923" r="5908" b="1"/>
          <a:stretch/>
        </p:blipFill>
        <p:spPr>
          <a:xfrm>
            <a:off x="1007196" y="2265037"/>
            <a:ext cx="5088800" cy="3907158"/>
          </a:xfrm>
          <a:prstGeom prst="rect">
            <a:avLst/>
          </a:prstGeom>
        </p:spPr>
      </p:pic>
      <p:graphicFrame>
        <p:nvGraphicFramePr>
          <p:cNvPr id="24" name="Content Placeholder 8">
            <a:extLst>
              <a:ext uri="{FF2B5EF4-FFF2-40B4-BE49-F238E27FC236}">
                <a16:creationId xmlns:a16="http://schemas.microsoft.com/office/drawing/2014/main" id="{86F82659-20B9-30DA-8D0C-5F71E92365A8}"/>
              </a:ext>
            </a:extLst>
          </p:cNvPr>
          <p:cNvGraphicFramePr>
            <a:graphicFrameLocks noGrp="1"/>
          </p:cNvGraphicFramePr>
          <p:nvPr>
            <p:ph idx="1"/>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2" name="Oval 4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4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980111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039">
            <a:extLst>
              <a:ext uri="{FF2B5EF4-FFF2-40B4-BE49-F238E27FC236}">
                <a16:creationId xmlns:a16="http://schemas.microsoft.com/office/drawing/2014/main" id="{1C7FF924-8DA0-4BE9-8C7E-095B0EC13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9AA3B3-2233-B95B-CC74-80F8046D24D3}"/>
              </a:ext>
            </a:extLst>
          </p:cNvPr>
          <p:cNvSpPr>
            <a:spLocks noGrp="1" noChangeArrowheads="1"/>
          </p:cNvSpPr>
          <p:nvPr>
            <p:ph type="title"/>
          </p:nvPr>
        </p:nvSpPr>
        <p:spPr bwMode="auto">
          <a:xfrm>
            <a:off x="6400800" y="484632"/>
            <a:ext cx="5299586" cy="1609344"/>
          </a:xfrm>
          <a:prstGeom prst="rect">
            <a:avLst/>
          </a:prstGeom>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ct val="0"/>
              </a:spcAft>
              <a:buClrTx/>
              <a:buSzTx/>
              <a:buFontTx/>
              <a:buNone/>
              <a:tabLst/>
            </a:pPr>
            <a:r>
              <a:rPr kumimoji="0" lang="en-US" altLang="en-US" sz="2800" b="0" i="0" u="none" strike="noStrike" cap="none" normalizeH="0" baseline="0">
                <a:ln>
                  <a:noFill/>
                </a:ln>
                <a:effectLst/>
                <a:latin typeface="Roboto" panose="02000000000000000000" pitchFamily="2" charset="0"/>
              </a:rPr>
              <a:t> </a:t>
            </a:r>
            <a:r>
              <a:rPr kumimoji="0" lang="en-US" altLang="en-US" sz="2800" b="1" i="0" u="none" strike="noStrike" cap="none" normalizeH="0" baseline="0">
                <a:ln>
                  <a:noFill/>
                </a:ln>
                <a:effectLst/>
                <a:latin typeface="Aharoni" panose="02010803020104030203" pitchFamily="2" charset="-79"/>
                <a:cs typeface="Aharoni" panose="02010803020104030203" pitchFamily="2" charset="-79"/>
              </a:rPr>
              <a:t>Bernstein-Vazirani Algorithm</a:t>
            </a:r>
          </a:p>
          <a:p>
            <a:pPr marL="0" marR="0" lvl="0" indent="0" defTabSz="914400" rtl="0" eaLnBrk="0" fontAlgn="base" latinLnBrk="0" hangingPunct="0">
              <a:spcBef>
                <a:spcPct val="0"/>
              </a:spcBef>
              <a:spcAft>
                <a:spcPct val="0"/>
              </a:spcAft>
              <a:buClrTx/>
              <a:buSzTx/>
              <a:buFontTx/>
              <a:buNone/>
              <a:tabLst/>
            </a:pPr>
            <a:br>
              <a:rPr kumimoji="0" lang="en-US" altLang="en-US" sz="2800" b="1" i="0" u="none" strike="noStrike" cap="none" normalizeH="0" baseline="0">
                <a:ln>
                  <a:noFill/>
                </a:ln>
                <a:effectLst/>
                <a:latin typeface="Aharoni" panose="02010803020104030203" pitchFamily="2" charset="-79"/>
                <a:cs typeface="Aharoni" panose="02010803020104030203" pitchFamily="2" charset="-79"/>
              </a:rPr>
            </a:br>
            <a:endParaRPr kumimoji="0" lang="en-US" altLang="en-US" sz="2800" b="1" i="0" u="none" strike="noStrike" cap="none" normalizeH="0" baseline="0">
              <a:ln>
                <a:noFill/>
              </a:ln>
              <a:effectLst/>
              <a:latin typeface="Aharoni" panose="02010803020104030203" pitchFamily="2" charset="-79"/>
              <a:cs typeface="Aharoni" panose="02010803020104030203" pitchFamily="2" charset="-79"/>
            </a:endParaRPr>
          </a:p>
        </p:txBody>
      </p:sp>
      <p:pic>
        <p:nvPicPr>
          <p:cNvPr id="6" name="Content Placeholder 5" descr="A graph of different colors&#10;&#10;Description automatically generated">
            <a:extLst>
              <a:ext uri="{FF2B5EF4-FFF2-40B4-BE49-F238E27FC236}">
                <a16:creationId xmlns:a16="http://schemas.microsoft.com/office/drawing/2014/main" id="{C0C42567-1E9B-DC3F-9404-D24987A5B23C}"/>
              </a:ext>
            </a:extLst>
          </p:cNvPr>
          <p:cNvPicPr>
            <a:picLocks noChangeAspect="1"/>
          </p:cNvPicPr>
          <p:nvPr/>
        </p:nvPicPr>
        <p:blipFill>
          <a:blip r:embed="rId4"/>
          <a:srcRect l="9793" r="6526"/>
          <a:stretch/>
        </p:blipFill>
        <p:spPr>
          <a:xfrm>
            <a:off x="633999" y="1471465"/>
            <a:ext cx="5112461" cy="3925331"/>
          </a:xfrm>
          <a:prstGeom prst="rect">
            <a:avLst/>
          </a:prstGeom>
        </p:spPr>
      </p:pic>
      <p:sp>
        <p:nvSpPr>
          <p:cNvPr id="10" name="Content Placeholder 9">
            <a:extLst>
              <a:ext uri="{FF2B5EF4-FFF2-40B4-BE49-F238E27FC236}">
                <a16:creationId xmlns:a16="http://schemas.microsoft.com/office/drawing/2014/main" id="{31E3FACB-2107-32FD-B98B-5CE8A0775F56}"/>
              </a:ext>
            </a:extLst>
          </p:cNvPr>
          <p:cNvSpPr>
            <a:spLocks noGrp="1"/>
          </p:cNvSpPr>
          <p:nvPr>
            <p:ph idx="1"/>
          </p:nvPr>
        </p:nvSpPr>
        <p:spPr>
          <a:xfrm>
            <a:off x="6400799" y="2121408"/>
            <a:ext cx="5299585" cy="4050792"/>
          </a:xfrm>
        </p:spPr>
        <p:txBody>
          <a:bodyPr>
            <a:normAutofit/>
          </a:bodyPr>
          <a:lstStyle/>
          <a:p>
            <a:r>
              <a:rPr lang="en-IN" sz="1600" b="1" dirty="0"/>
              <a:t>Conclusion</a:t>
            </a:r>
          </a:p>
          <a:p>
            <a:pPr>
              <a:buFont typeface="Arial" panose="020B0604020202020204" pitchFamily="34" charset="0"/>
              <a:buChar char="•"/>
            </a:pPr>
            <a:r>
              <a:rPr lang="en-IN" sz="1600" b="1" dirty="0"/>
              <a:t>Bit Flip Noise</a:t>
            </a:r>
            <a:r>
              <a:rPr lang="en-IN" sz="1600" dirty="0"/>
              <a:t>: Causes random errors in individual qubits, leading to minor deviations.</a:t>
            </a:r>
          </a:p>
          <a:p>
            <a:pPr>
              <a:buFont typeface="Arial" panose="020B0604020202020204" pitchFamily="34" charset="0"/>
              <a:buChar char="•"/>
            </a:pPr>
            <a:r>
              <a:rPr lang="en-IN" sz="1600" b="1" dirty="0"/>
              <a:t>Phase Flip Noise</a:t>
            </a:r>
            <a:r>
              <a:rPr lang="en-IN" sz="1600" dirty="0"/>
              <a:t>: Affects interference, potentially causing incorrect bit values.</a:t>
            </a:r>
          </a:p>
          <a:p>
            <a:pPr>
              <a:buFont typeface="Arial" panose="020B0604020202020204" pitchFamily="34" charset="0"/>
              <a:buChar char="•"/>
            </a:pPr>
            <a:r>
              <a:rPr lang="en-IN" sz="1600" b="1" dirty="0"/>
              <a:t>Depolarizing Noise</a:t>
            </a:r>
            <a:r>
              <a:rPr lang="en-IN" sz="1600" dirty="0"/>
              <a:t>: Most disruptive, creating significant deviation in results.</a:t>
            </a:r>
          </a:p>
          <a:p>
            <a:pPr>
              <a:buFont typeface="Arial" panose="020B0604020202020204" pitchFamily="34" charset="0"/>
              <a:buChar char="•"/>
            </a:pPr>
            <a:r>
              <a:rPr lang="en-IN" sz="1600" b="1" dirty="0"/>
              <a:t>Importance</a:t>
            </a:r>
            <a:r>
              <a:rPr lang="en-IN" sz="1600" dirty="0"/>
              <a:t>: Highlights the sensitivity of quantum algorithms to noise and the need for </a:t>
            </a:r>
            <a:r>
              <a:rPr lang="en-IN" sz="1600" b="1" dirty="0"/>
              <a:t>error correction</a:t>
            </a:r>
            <a:r>
              <a:rPr lang="en-IN" sz="1600" dirty="0"/>
              <a:t> and </a:t>
            </a:r>
            <a:r>
              <a:rPr lang="en-IN" sz="1600" b="1" dirty="0"/>
              <a:t>noise mitigation</a:t>
            </a:r>
            <a:r>
              <a:rPr lang="en-IN" sz="1600" dirty="0"/>
              <a:t> in quantum computing.</a:t>
            </a:r>
          </a:p>
          <a:p>
            <a:endParaRPr lang="en-US" sz="1800" dirty="0"/>
          </a:p>
        </p:txBody>
      </p:sp>
      <p:grpSp>
        <p:nvGrpSpPr>
          <p:cNvPr id="1041" name="Group 1040">
            <a:extLst>
              <a:ext uri="{FF2B5EF4-FFF2-40B4-BE49-F238E27FC236}">
                <a16:creationId xmlns:a16="http://schemas.microsoft.com/office/drawing/2014/main" id="{5029B4A8-2CF0-48DC-B29E-F3B62EDDC4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F71DA811-F7AE-460D-9891-57F221994B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42" name="Oval 1041">
              <a:extLst>
                <a:ext uri="{FF2B5EF4-FFF2-40B4-BE49-F238E27FC236}">
                  <a16:creationId xmlns:a16="http://schemas.microsoft.com/office/drawing/2014/main" id="{3747795E-BBFD-44B4-892D-2054745A84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5826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3" name="Rectangle 6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4" name="Rectangle 6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3020939-6F4B-8FF4-3DDF-EFCFCCA8EE96}"/>
              </a:ext>
            </a:extLst>
          </p:cNvPr>
          <p:cNvSpPr>
            <a:spLocks noGrp="1"/>
          </p:cNvSpPr>
          <p:nvPr>
            <p:ph type="title"/>
          </p:nvPr>
        </p:nvSpPr>
        <p:spPr>
          <a:xfrm>
            <a:off x="1069848" y="484632"/>
            <a:ext cx="10058400" cy="1609344"/>
          </a:xfrm>
        </p:spPr>
        <p:txBody>
          <a:bodyPr>
            <a:normAutofit/>
          </a:bodyPr>
          <a:lstStyle/>
          <a:p>
            <a:r>
              <a:rPr lang="en-IN" b="1" i="0">
                <a:effectLst/>
                <a:latin typeface="Roboto" panose="02000000000000000000" pitchFamily="2" charset="0"/>
              </a:rPr>
              <a:t>SIMON'S ALGORITHM</a:t>
            </a:r>
            <a:endParaRPr lang="en-IN" b="1"/>
          </a:p>
        </p:txBody>
      </p:sp>
      <p:pic>
        <p:nvPicPr>
          <p:cNvPr id="5" name="Content Placeholder 4" descr="A diagram of a diagram&#10;&#10;Description automatically generated">
            <a:extLst>
              <a:ext uri="{FF2B5EF4-FFF2-40B4-BE49-F238E27FC236}">
                <a16:creationId xmlns:a16="http://schemas.microsoft.com/office/drawing/2014/main" id="{9034734A-4A86-0F0E-DCFA-64C74F792C7D}"/>
              </a:ext>
            </a:extLst>
          </p:cNvPr>
          <p:cNvPicPr>
            <a:picLocks noChangeAspect="1"/>
          </p:cNvPicPr>
          <p:nvPr/>
        </p:nvPicPr>
        <p:blipFill>
          <a:blip r:embed="rId4"/>
          <a:srcRect b="8867"/>
          <a:stretch/>
        </p:blipFill>
        <p:spPr>
          <a:xfrm>
            <a:off x="1007196" y="2265037"/>
            <a:ext cx="5088800" cy="3907158"/>
          </a:xfrm>
          <a:prstGeom prst="rect">
            <a:avLst/>
          </a:prstGeom>
        </p:spPr>
      </p:pic>
      <p:graphicFrame>
        <p:nvGraphicFramePr>
          <p:cNvPr id="70" name="Content Placeholder 8">
            <a:extLst>
              <a:ext uri="{FF2B5EF4-FFF2-40B4-BE49-F238E27FC236}">
                <a16:creationId xmlns:a16="http://schemas.microsoft.com/office/drawing/2014/main" id="{D4A4FE23-277D-8AD8-238B-2118FC1219F1}"/>
              </a:ext>
            </a:extLst>
          </p:cNvPr>
          <p:cNvGraphicFramePr>
            <a:graphicFrameLocks noGrp="1"/>
          </p:cNvGraphicFramePr>
          <p:nvPr>
            <p:ph idx="1"/>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6" name="Oval 6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7" name="Oval 6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35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6" name="Rectangle 310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6EE8FA-A54B-B248-A522-C8B5626B5B9C}"/>
              </a:ext>
            </a:extLst>
          </p:cNvPr>
          <p:cNvSpPr>
            <a:spLocks noGrp="1"/>
          </p:cNvSpPr>
          <p:nvPr>
            <p:ph type="title"/>
          </p:nvPr>
        </p:nvSpPr>
        <p:spPr>
          <a:xfrm>
            <a:off x="3597310" y="-20934"/>
            <a:ext cx="8033015" cy="1609344"/>
          </a:xfrm>
          <a:ln>
            <a:noFill/>
          </a:ln>
        </p:spPr>
        <p:txBody>
          <a:bodyPr>
            <a:normAutofit/>
          </a:bodyPr>
          <a:lstStyle/>
          <a:p>
            <a:r>
              <a:rPr lang="en-IN" b="1" i="0" dirty="0">
                <a:effectLst/>
                <a:latin typeface="Plantagenet Cherokee" panose="020F0502020204030204" pitchFamily="18" charset="0"/>
              </a:rPr>
              <a:t>SIMON'S ALGORITHM</a:t>
            </a:r>
            <a:endParaRPr lang="en-IN" dirty="0">
              <a:latin typeface="Plantagenet Cherokee" panose="020F0502020204030204" pitchFamily="18" charset="0"/>
            </a:endParaRPr>
          </a:p>
        </p:txBody>
      </p:sp>
      <p:pic>
        <p:nvPicPr>
          <p:cNvPr id="5" name="Content Placeholder 4">
            <a:extLst>
              <a:ext uri="{FF2B5EF4-FFF2-40B4-BE49-F238E27FC236}">
                <a16:creationId xmlns:a16="http://schemas.microsoft.com/office/drawing/2014/main" id="{3B70FEFD-C17A-173D-9106-BD18B3E5B8B3}"/>
              </a:ext>
            </a:extLst>
          </p:cNvPr>
          <p:cNvPicPr>
            <a:picLocks noChangeAspect="1"/>
          </p:cNvPicPr>
          <p:nvPr/>
        </p:nvPicPr>
        <p:blipFill>
          <a:blip r:embed="rId4"/>
          <a:stretch>
            <a:fillRect/>
          </a:stretch>
        </p:blipFill>
        <p:spPr>
          <a:xfrm>
            <a:off x="1" y="1507095"/>
            <a:ext cx="6096000" cy="4883657"/>
          </a:xfrm>
          <a:prstGeom prst="rect">
            <a:avLst/>
          </a:prstGeom>
        </p:spPr>
      </p:pic>
      <p:graphicFrame>
        <p:nvGraphicFramePr>
          <p:cNvPr id="3107" name="Content Placeholder 8">
            <a:extLst>
              <a:ext uri="{FF2B5EF4-FFF2-40B4-BE49-F238E27FC236}">
                <a16:creationId xmlns:a16="http://schemas.microsoft.com/office/drawing/2014/main" id="{66F34383-E0C4-2280-9362-062ED751EA6A}"/>
              </a:ext>
            </a:extLst>
          </p:cNvPr>
          <p:cNvGraphicFramePr>
            <a:graphicFrameLocks noGrp="1"/>
          </p:cNvGraphicFramePr>
          <p:nvPr>
            <p:ph idx="1"/>
            <p:extLst>
              <p:ext uri="{D42A27DB-BD31-4B8C-83A1-F6EECF244321}">
                <p14:modId xmlns:p14="http://schemas.microsoft.com/office/powerpoint/2010/main" val="4004140149"/>
              </p:ext>
            </p:extLst>
          </p:nvPr>
        </p:nvGraphicFramePr>
        <p:xfrm>
          <a:off x="6219930" y="1155560"/>
          <a:ext cx="5861675" cy="48131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3108" name="Group 310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109" name="Oval 310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110" name="Oval 310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4292067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097F8A15C8B840933C43B43A4FEDE5" ma:contentTypeVersion="9" ma:contentTypeDescription="Create a new document." ma:contentTypeScope="" ma:versionID="14be0650dbf4780253e25a9c346f5f2d">
  <xsd:schema xmlns:xsd="http://www.w3.org/2001/XMLSchema" xmlns:xs="http://www.w3.org/2001/XMLSchema" xmlns:p="http://schemas.microsoft.com/office/2006/metadata/properties" xmlns:ns3="fdd2cee1-1047-4996-90c8-371eed3b1800" xmlns:ns4="73539330-cd54-4c8d-8073-d297d1a72ad2" targetNamespace="http://schemas.microsoft.com/office/2006/metadata/properties" ma:root="true" ma:fieldsID="758c2c98bf0ad069d1064ce8077329f6" ns3:_="" ns4:_="">
    <xsd:import namespace="fdd2cee1-1047-4996-90c8-371eed3b1800"/>
    <xsd:import namespace="73539330-cd54-4c8d-8073-d297d1a72ad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d2cee1-1047-4996-90c8-371eed3b18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539330-cd54-4c8d-8073-d297d1a72ad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dd2cee1-1047-4996-90c8-371eed3b1800" xsi:nil="true"/>
  </documentManagement>
</p:properties>
</file>

<file path=customXml/itemProps1.xml><?xml version="1.0" encoding="utf-8"?>
<ds:datastoreItem xmlns:ds="http://schemas.openxmlformats.org/officeDocument/2006/customXml" ds:itemID="{BEE5F6D8-42AB-4464-8D6F-6F0FCCA5AA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d2cee1-1047-4996-90c8-371eed3b1800"/>
    <ds:schemaRef ds:uri="73539330-cd54-4c8d-8073-d297d1a72a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2816FA-C759-47B4-9F15-BC72C07CAC08}">
  <ds:schemaRefs>
    <ds:schemaRef ds:uri="http://schemas.microsoft.com/sharepoint/v3/contenttype/forms"/>
  </ds:schemaRefs>
</ds:datastoreItem>
</file>

<file path=customXml/itemProps3.xml><?xml version="1.0" encoding="utf-8"?>
<ds:datastoreItem xmlns:ds="http://schemas.openxmlformats.org/officeDocument/2006/customXml" ds:itemID="{6EFDEE94-8B7A-46F3-A70A-54F5CD8B6FE6}">
  <ds:schemaRefs>
    <ds:schemaRef ds:uri="http://www.w3.org/XML/1998/namespace"/>
    <ds:schemaRef ds:uri="http://purl.org/dc/terms/"/>
    <ds:schemaRef ds:uri="http://purl.org/dc/dcmitype/"/>
    <ds:schemaRef ds:uri="73539330-cd54-4c8d-8073-d297d1a72ad2"/>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fdd2cee1-1047-4996-90c8-371eed3b180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Elementary gates for quantum computation</Template>
  <TotalTime>407</TotalTime>
  <Words>1188</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Aharoni</vt:lpstr>
      <vt:lpstr>Amasis MT Pro Black</vt:lpstr>
      <vt:lpstr>Arial</vt:lpstr>
      <vt:lpstr>Calibri</vt:lpstr>
      <vt:lpstr>Congenial Black</vt:lpstr>
      <vt:lpstr>Plantagenet Cherokee</vt:lpstr>
      <vt:lpstr>Roboto</vt:lpstr>
      <vt:lpstr>Rockwell</vt:lpstr>
      <vt:lpstr>Rockwell Condensed</vt:lpstr>
      <vt:lpstr>Rockwell Extra Bold</vt:lpstr>
      <vt:lpstr>Tw Cen MT Condensed Extra Bold</vt:lpstr>
      <vt:lpstr>ui-sans-serif</vt:lpstr>
      <vt:lpstr>Wingdings</vt:lpstr>
      <vt:lpstr>Wood Type</vt:lpstr>
      <vt:lpstr>Analyzing the Effect of Noise on Quantum Algorithms </vt:lpstr>
      <vt:lpstr>Problem Statement</vt:lpstr>
      <vt:lpstr>Approach</vt:lpstr>
      <vt:lpstr>"The Deutsch-Jozsa Problem"</vt:lpstr>
      <vt:lpstr>"The Deutsch-Jozsa Problem"</vt:lpstr>
      <vt:lpstr>Bernstein-Vazirani Algorithm</vt:lpstr>
      <vt:lpstr> Bernstein-Vazirani Algorithm  </vt:lpstr>
      <vt:lpstr>SIMON'S ALGORITHM</vt:lpstr>
      <vt:lpstr>SIMON'S ALGORITHM</vt:lpstr>
      <vt:lpstr>summary</vt:lpstr>
      <vt:lpstr>Results &amp; CONCLUSION</vt:lpstr>
      <vt:lpstr>Partnerships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Ishan Thoke</dc:creator>
  <cp:lastModifiedBy>Ishan Thoke</cp:lastModifiedBy>
  <cp:revision>8</cp:revision>
  <dcterms:created xsi:type="dcterms:W3CDTF">2024-11-14T11:13:32Z</dcterms:created>
  <dcterms:modified xsi:type="dcterms:W3CDTF">2024-11-17T08:05:49Z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0x0101000D097F8A15C8B840933C43B43A4FEDE5</vt:lpwstr>
  </property>
</Properties>
</file>