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68" r:id="rId3"/>
    <p:sldId id="276" r:id="rId4"/>
    <p:sldId id="282" r:id="rId5"/>
    <p:sldId id="270" r:id="rId6"/>
    <p:sldId id="271" r:id="rId7"/>
    <p:sldId id="283" r:id="rId8"/>
    <p:sldId id="284" r:id="rId9"/>
    <p:sldId id="272" r:id="rId10"/>
    <p:sldId id="273" r:id="rId11"/>
    <p:sldId id="285" r:id="rId12"/>
    <p:sldId id="274" r:id="rId13"/>
    <p:sldId id="286" r:id="rId14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67"/>
          </p14:sldIdLst>
        </p14:section>
        <p14:section name="Recap" id="{34C61D3D-3DDA-8544-919D-38908B71CF6E}">
          <p14:sldIdLst>
            <p14:sldId id="268"/>
            <p14:sldId id="276"/>
            <p14:sldId id="282"/>
          </p14:sldIdLst>
        </p14:section>
        <p14:section name="Current Progress" id="{DBB0F080-D76F-2449-A8A8-97428CE5CDE4}">
          <p14:sldIdLst>
            <p14:sldId id="270"/>
            <p14:sldId id="271"/>
            <p14:sldId id="283"/>
            <p14:sldId id="284"/>
          </p14:sldIdLst>
        </p14:section>
        <p14:section name="Smart Contract" id="{D01103C6-D9B4-874A-903D-1D54C47D2E73}">
          <p14:sldIdLst>
            <p14:sldId id="272"/>
            <p14:sldId id="273"/>
            <p14:sldId id="285"/>
          </p14:sldIdLst>
        </p14:section>
        <p14:section name="TO-DO" id="{17ED8106-7472-CA40-A9D6-5927206203E6}">
          <p14:sldIdLst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BF567-19FF-6142-9BC2-417BEDDDAE24}" v="661" dt="2020-12-22T13:07:0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8"/>
    <p:restoredTop sz="96928"/>
  </p:normalViewPr>
  <p:slideViewPr>
    <p:cSldViewPr snapToGrid="0" snapToObjects="1">
      <p:cViewPr varScale="1">
        <p:scale>
          <a:sx n="117" d="100"/>
          <a:sy n="117" d="100"/>
        </p:scale>
        <p:origin x="5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9C6BF567-19FF-6142-9BC2-417BEDDDAE24}"/>
    <pc:docChg chg="undo custSel addSld delSld modSld addSection modSection">
      <pc:chgData name="One Skill" userId="8d49c830ac36a521" providerId="LiveId" clId="{9C6BF567-19FF-6142-9BC2-417BEDDDAE24}" dt="2020-12-22T13:07:19.503" v="1768" actId="478"/>
      <pc:docMkLst>
        <pc:docMk/>
      </pc:docMkLst>
      <pc:sldChg chg="del">
        <pc:chgData name="One Skill" userId="8d49c830ac36a521" providerId="LiveId" clId="{9C6BF567-19FF-6142-9BC2-417BEDDDAE24}" dt="2020-12-20T14:12:00.329" v="0" actId="2696"/>
        <pc:sldMkLst>
          <pc:docMk/>
          <pc:sldMk cId="2953098464" sldId="257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2253486551" sldId="261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630994778" sldId="262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595122145" sldId="263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413377506" sldId="264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1831226089" sldId="265"/>
        </pc:sldMkLst>
      </pc:sldChg>
      <pc:sldChg chg="del">
        <pc:chgData name="One Skill" userId="8d49c830ac36a521" providerId="LiveId" clId="{9C6BF567-19FF-6142-9BC2-417BEDDDAE24}" dt="2020-12-20T14:12:00.329" v="0" actId="2696"/>
        <pc:sldMkLst>
          <pc:docMk/>
          <pc:sldMk cId="3148394109" sldId="266"/>
        </pc:sldMkLst>
      </pc:sldChg>
      <pc:sldChg chg="addSp delSp modSp mod setBg modAnim">
        <pc:chgData name="One Skill" userId="8d49c830ac36a521" providerId="LiveId" clId="{9C6BF567-19FF-6142-9BC2-417BEDDDAE24}" dt="2020-12-22T13:07:19.503" v="1768" actId="478"/>
        <pc:sldMkLst>
          <pc:docMk/>
          <pc:sldMk cId="2385354970" sldId="267"/>
        </pc:sldMkLst>
        <pc:spChg chg="add del">
          <ac:chgData name="One Skill" userId="8d49c830ac36a521" providerId="LiveId" clId="{9C6BF567-19FF-6142-9BC2-417BEDDDAE24}" dt="2020-12-22T13:07:19.503" v="1768" actId="478"/>
          <ac:spMkLst>
            <pc:docMk/>
            <pc:sldMk cId="2385354970" sldId="267"/>
            <ac:spMk id="3" creationId="{34211CAA-2716-E449-87FC-740CC328E954}"/>
          </ac:spMkLst>
        </pc:spChg>
        <pc:spChg chg="add del mod">
          <ac:chgData name="One Skill" userId="8d49c830ac36a521" providerId="LiveId" clId="{9C6BF567-19FF-6142-9BC2-417BEDDDAE24}" dt="2020-12-22T13:07:18.117" v="1767" actId="478"/>
          <ac:spMkLst>
            <pc:docMk/>
            <pc:sldMk cId="2385354970" sldId="267"/>
            <ac:spMk id="14" creationId="{3066306D-3DCB-504C-B085-27F148CD0661}"/>
          </ac:spMkLst>
        </pc:spChg>
        <pc:spChg chg="add mod">
          <ac:chgData name="One Skill" userId="8d49c830ac36a521" providerId="LiveId" clId="{9C6BF567-19FF-6142-9BC2-417BEDDDAE24}" dt="2020-12-20T16:34:20.129" v="1690" actId="164"/>
          <ac:spMkLst>
            <pc:docMk/>
            <pc:sldMk cId="2385354970" sldId="267"/>
            <ac:spMk id="18" creationId="{9F54BE31-0092-6F48-BBDF-0F2EF3AE76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0" creationId="{3C632551-1FF6-604C-93CF-E98829A71FA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1" creationId="{4818AC87-B9D2-144B-B8D4-C4E86613325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2" creationId="{BC1C3F74-B523-914B-8C9D-7F18DAC45BC6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3" creationId="{B2F4DEA0-4F56-E443-9801-BF147A366DEB}"/>
          </ac:spMkLst>
        </pc:spChg>
        <pc:spChg chg="add del mod">
          <ac:chgData name="One Skill" userId="8d49c830ac36a521" providerId="LiveId" clId="{9C6BF567-19FF-6142-9BC2-417BEDDDAE24}" dt="2020-12-22T08:36:33.443" v="1746" actId="14838"/>
          <ac:spMkLst>
            <pc:docMk/>
            <pc:sldMk cId="2385354970" sldId="267"/>
            <ac:spMk id="24" creationId="{05D0BD90-6384-4F42-BDBE-A945AF012A9F}"/>
          </ac:spMkLst>
        </pc:spChg>
        <pc:spChg chg="add del mod">
          <ac:chgData name="One Skill" userId="8d49c830ac36a521" providerId="LiveId" clId="{9C6BF567-19FF-6142-9BC2-417BEDDDAE24}" dt="2020-12-20T16:36:28.675" v="1733" actId="1076"/>
          <ac:spMkLst>
            <pc:docMk/>
            <pc:sldMk cId="2385354970" sldId="267"/>
            <ac:spMk id="25" creationId="{7D1D4DDA-3BA2-7F47-974A-FC6F909C89E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6" creationId="{5D841306-EFC7-B644-8823-65BE3A5957E9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7" creationId="{066E29DE-A1D5-924D-A71E-6342C7CE294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29" creationId="{C12B8B08-222D-9543-8676-08C316369D04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0" creationId="{88F272C7-3D2E-A74B-8C72-7EC7F5D5EC2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1" creationId="{3B1C9EB4-3866-D34E-80C5-C700B5AF017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2" creationId="{F358ED20-BE4F-BA41-8FC6-D5B85BA2656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3" creationId="{7983AE50-D327-F047-9D43-F9A03DF2745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4" creationId="{00455CFB-70DF-D94B-8FDA-0FB8747F1ECD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5" creationId="{5CE23435-B5B4-8F4C-B00D-0793248A2F30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6" creationId="{4812B1E4-19CA-0244-B8C6-EB7E49CAD405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7" creationId="{B36BACB7-313D-A547-B2E2-5BF79225F21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8" creationId="{CD4AD1FC-B710-1D46-96A0-2305CE6D8FE8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39" creationId="{E7526282-50C8-B14F-8025-BC874756483C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0" creationId="{9D397F1F-B166-664C-B42B-F6035B1F1C0B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2" creationId="{B70E8C80-A094-884E-A4CB-AC7A4B8ACE2A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3" creationId="{A0B030E4-6272-6446-9CEC-1255D110259E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4" creationId="{5A213A41-006B-0443-AF57-AFF4EB7E376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5" creationId="{2DC0C5C8-EB07-1B40-AF99-9CF49703702F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6" creationId="{493049F1-83CA-B247-BC41-26F7B4C12E37}"/>
          </ac:spMkLst>
        </pc:spChg>
        <pc:spChg chg="mod">
          <ac:chgData name="One Skill" userId="8d49c830ac36a521" providerId="LiveId" clId="{9C6BF567-19FF-6142-9BC2-417BEDDDAE24}" dt="2020-12-20T16:33:55.985" v="1683"/>
          <ac:spMkLst>
            <pc:docMk/>
            <pc:sldMk cId="2385354970" sldId="267"/>
            <ac:spMk id="47" creationId="{E102DD0C-A113-E54A-ABA7-AD4817C3858D}"/>
          </ac:spMkLst>
        </pc:spChg>
        <pc:grpChg chg="add del mod">
          <ac:chgData name="One Skill" userId="8d49c830ac36a521" providerId="LiveId" clId="{9C6BF567-19FF-6142-9BC2-417BEDDDAE24}" dt="2020-12-20T16:34:35.897" v="1694" actId="478"/>
          <ac:grpSpMkLst>
            <pc:docMk/>
            <pc:sldMk cId="2385354970" sldId="267"/>
            <ac:grpSpMk id="14" creationId="{34D18A72-BDC9-5E42-A837-95E78CF75EA2}"/>
          </ac:grpSpMkLst>
        </pc:grpChg>
        <pc:grpChg chg="add mod">
          <ac:chgData name="One Skill" userId="8d49c830ac36a521" providerId="LiveId" clId="{9C6BF567-19FF-6142-9BC2-417BEDDDAE24}" dt="2020-12-20T16:34:20.129" v="1690" actId="164"/>
          <ac:grpSpMkLst>
            <pc:docMk/>
            <pc:sldMk cId="2385354970" sldId="267"/>
            <ac:grpSpMk id="19" creationId="{3D13347E-0080-F249-B529-DC281865E817}"/>
          </ac:grpSpMkLst>
        </pc:grpChg>
        <pc:grpChg chg="mod">
          <ac:chgData name="One Skill" userId="8d49c830ac36a521" providerId="LiveId" clId="{9C6BF567-19FF-6142-9BC2-417BEDDDAE24}" dt="2020-12-20T16:33:55.985" v="1683"/>
          <ac:grpSpMkLst>
            <pc:docMk/>
            <pc:sldMk cId="2385354970" sldId="267"/>
            <ac:grpSpMk id="41" creationId="{EFA43288-7554-D14A-A660-FE240A4936D4}"/>
          </ac:grpSpMkLst>
        </pc:grpChg>
        <pc:graphicFrameChg chg="add mod modGraphic">
          <ac:chgData name="One Skill" userId="8d49c830ac36a521" providerId="LiveId" clId="{9C6BF567-19FF-6142-9BC2-417BEDDDAE24}" dt="2020-12-22T09:08:25.409" v="1756" actId="1076"/>
          <ac:graphicFrameMkLst>
            <pc:docMk/>
            <pc:sldMk cId="2385354970" sldId="267"/>
            <ac:graphicFrameMk id="4" creationId="{B2D661A4-8895-1E43-9238-4B6D30F2FF2A}"/>
          </ac:graphicFrameMkLst>
        </pc:graphicFrameChg>
        <pc:graphicFrameChg chg="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2" creationId="{C195487E-923E-634E-A4C3-E9368C2DE565}"/>
          </ac:graphicFrameMkLst>
        </pc:graphicFrameChg>
        <pc:graphicFrameChg chg="add mod modGraphic">
          <ac:chgData name="One Skill" userId="8d49c830ac36a521" providerId="LiveId" clId="{9C6BF567-19FF-6142-9BC2-417BEDDDAE24}" dt="2020-12-20T16:15:43.210" v="1603" actId="166"/>
          <ac:graphicFrameMkLst>
            <pc:docMk/>
            <pc:sldMk cId="2385354970" sldId="267"/>
            <ac:graphicFrameMk id="17" creationId="{BA3A39B2-158B-2B4C-A1B4-DCCBD75CA15C}"/>
          </ac:graphicFrameMkLst>
        </pc:graphicFrameChg>
        <pc:picChg chg="mod">
          <ac:chgData name="One Skill" userId="8d49c830ac36a521" providerId="LiveId" clId="{9C6BF567-19FF-6142-9BC2-417BEDDDAE24}" dt="2020-12-22T08:39:16.055" v="1748" actId="1076"/>
          <ac:picMkLst>
            <pc:docMk/>
            <pc:sldMk cId="2385354970" sldId="267"/>
            <ac:picMk id="2" creationId="{FAE37928-628E-1B40-972B-1FCDC7355668}"/>
          </ac:picMkLst>
        </pc:picChg>
        <pc:picChg chg="add del mod">
          <ac:chgData name="One Skill" userId="8d49c830ac36a521" providerId="LiveId" clId="{9C6BF567-19FF-6142-9BC2-417BEDDDAE24}" dt="2020-12-20T16:12:53.516" v="1564" actId="478"/>
          <ac:picMkLst>
            <pc:docMk/>
            <pc:sldMk cId="2385354970" sldId="267"/>
            <ac:picMk id="3" creationId="{529C0984-5EEB-E24E-B8C2-75D902B77239}"/>
          </ac:picMkLst>
        </pc:picChg>
        <pc:picChg chg="add mod">
          <ac:chgData name="One Skill" userId="8d49c830ac36a521" providerId="LiveId" clId="{9C6BF567-19FF-6142-9BC2-417BEDDDAE24}" dt="2020-12-22T08:04:14.762" v="1736" actId="14100"/>
          <ac:picMkLst>
            <pc:docMk/>
            <pc:sldMk cId="2385354970" sldId="267"/>
            <ac:picMk id="15" creationId="{4585492B-79BB-884D-882B-A9BE96D5BE87}"/>
          </ac:picMkLst>
        </pc:picChg>
        <pc:cxnChg chg="add mod">
          <ac:chgData name="One Skill" userId="8d49c830ac36a521" providerId="LiveId" clId="{9C6BF567-19FF-6142-9BC2-417BEDDDAE24}" dt="2020-12-20T16:13:56.753" v="1586" actId="1076"/>
          <ac:cxnSpMkLst>
            <pc:docMk/>
            <pc:sldMk cId="2385354970" sldId="267"/>
            <ac:cxnSpMk id="7" creationId="{4AFAC6AD-E06A-BD4A-AB39-35849B2BFA2D}"/>
          </ac:cxnSpMkLst>
        </pc:cxnChg>
        <pc:cxnChg chg="add mod">
          <ac:chgData name="One Skill" userId="8d49c830ac36a521" providerId="LiveId" clId="{9C6BF567-19FF-6142-9BC2-417BEDDDAE24}" dt="2020-12-20T16:15:38.920" v="1602" actId="14100"/>
          <ac:cxnSpMkLst>
            <pc:docMk/>
            <pc:sldMk cId="2385354970" sldId="267"/>
            <ac:cxnSpMk id="13" creationId="{70ECD39E-EC9A-954A-B4CF-9BCD99C8CFAE}"/>
          </ac:cxnSpMkLst>
        </pc:cxnChg>
        <pc:cxnChg chg="add del mod">
          <ac:chgData name="One Skill" userId="8d49c830ac36a521" providerId="LiveId" clId="{9C6BF567-19FF-6142-9BC2-417BEDDDAE24}" dt="2020-12-20T15:58:14.347" v="1426" actId="478"/>
          <ac:cxnSpMkLst>
            <pc:docMk/>
            <pc:sldMk cId="2385354970" sldId="267"/>
            <ac:cxnSpMk id="18" creationId="{3F97B13C-4D3D-9745-A402-41E6B984C6E7}"/>
          </ac:cxnSpMkLst>
        </pc:cxnChg>
        <pc:cxnChg chg="add mod">
          <ac:chgData name="One Skill" userId="8d49c830ac36a521" providerId="LiveId" clId="{9C6BF567-19FF-6142-9BC2-417BEDDDAE24}" dt="2020-12-20T16:15:34.364" v="1601" actId="14100"/>
          <ac:cxnSpMkLst>
            <pc:docMk/>
            <pc:sldMk cId="2385354970" sldId="267"/>
            <ac:cxnSpMk id="28" creationId="{0DF68F12-370D-1E45-B388-B3EB7E9D3A9F}"/>
          </ac:cxnSpMkLst>
        </pc:cxnChg>
      </pc:sldChg>
      <pc:sldChg chg="addSp delSp modSp mod modTransition setBg">
        <pc:chgData name="One Skill" userId="8d49c830ac36a521" providerId="LiveId" clId="{9C6BF567-19FF-6142-9BC2-417BEDDDAE24}" dt="2020-12-22T09:05:52.706" v="1753" actId="478"/>
        <pc:sldMkLst>
          <pc:docMk/>
          <pc:sldMk cId="97523264" sldId="268"/>
        </pc:sldMkLst>
        <pc:spChg chg="add del mod">
          <ac:chgData name="One Skill" userId="8d49c830ac36a521" providerId="LiveId" clId="{9C6BF567-19FF-6142-9BC2-417BEDDDAE24}" dt="2020-12-22T09:05:48.747" v="1751" actId="1076"/>
          <ac:spMkLst>
            <pc:docMk/>
            <pc:sldMk cId="97523264" sldId="268"/>
            <ac:spMk id="2" creationId="{B8A42B65-566C-0A41-B8C2-5032B07BD196}"/>
          </ac:spMkLst>
        </pc:spChg>
        <pc:spChg chg="add del">
          <ac:chgData name="One Skill" userId="8d49c830ac36a521" providerId="LiveId" clId="{9C6BF567-19FF-6142-9BC2-417BEDDDAE24}" dt="2020-12-20T14:39:57.490" v="420" actId="11529"/>
          <ac:spMkLst>
            <pc:docMk/>
            <pc:sldMk cId="97523264" sldId="268"/>
            <ac:spMk id="3" creationId="{EB4D88D3-84B7-E749-A35A-720F50B83A5C}"/>
          </ac:spMkLst>
        </pc:spChg>
        <pc:spChg chg="mod">
          <ac:chgData name="One Skill" userId="8d49c830ac36a521" providerId="LiveId" clId="{9C6BF567-19FF-6142-9BC2-417BEDDDAE24}" dt="2020-12-22T08:37:11.824" v="1747" actId="255"/>
          <ac:spMkLst>
            <pc:docMk/>
            <pc:sldMk cId="97523264" sldId="268"/>
            <ac:spMk id="4" creationId="{D674933B-DF67-D14D-ACC6-194EA400210B}"/>
          </ac:spMkLst>
        </pc:spChg>
        <pc:spChg chg="mod">
          <ac:chgData name="One Skill" userId="8d49c830ac36a521" providerId="LiveId" clId="{9C6BF567-19FF-6142-9BC2-417BEDDDAE24}" dt="2020-12-20T14:39:54.222" v="419"/>
          <ac:spMkLst>
            <pc:docMk/>
            <pc:sldMk cId="97523264" sldId="268"/>
            <ac:spMk id="5" creationId="{1CFB6900-D66B-0F49-A570-71A9EEB1AC2E}"/>
          </ac:spMkLst>
        </pc:spChg>
        <pc:spChg chg="add del mod">
          <ac:chgData name="One Skill" userId="8d49c830ac36a521" providerId="LiveId" clId="{9C6BF567-19FF-6142-9BC2-417BEDDDAE24}" dt="2020-12-22T09:05:52.706" v="1753" actId="478"/>
          <ac:spMkLst>
            <pc:docMk/>
            <pc:sldMk cId="97523264" sldId="268"/>
            <ac:spMk id="5" creationId="{90E338AF-BDBC-204A-BBA8-ECDE7304F5B3}"/>
          </ac:spMkLst>
        </pc:spChg>
        <pc:picChg chg="add mod">
          <ac:chgData name="One Skill" userId="8d49c830ac36a521" providerId="LiveId" clId="{9C6BF567-19FF-6142-9BC2-417BEDDDAE24}" dt="2020-12-20T14:51:45.137" v="600" actId="108"/>
          <ac:picMkLst>
            <pc:docMk/>
            <pc:sldMk cId="97523264" sldId="268"/>
            <ac:picMk id="7" creationId="{3169A18E-29C1-B14B-9DAC-9A1603958F7D}"/>
          </ac:picMkLst>
        </pc:picChg>
      </pc:sldChg>
      <pc:sldChg chg="addSp delSp modSp mod modTransition setBg delAnim modAnim modNotesTx">
        <pc:chgData name="One Skill" userId="8d49c830ac36a521" providerId="LiveId" clId="{9C6BF567-19FF-6142-9BC2-417BEDDDAE24}" dt="2020-12-22T08:34:58.880" v="1738" actId="1076"/>
        <pc:sldMkLst>
          <pc:docMk/>
          <pc:sldMk cId="3842807558" sldId="269"/>
        </pc:sldMkLst>
        <pc:spChg chg="mod">
          <ac:chgData name="One Skill" userId="8d49c830ac36a521" providerId="LiveId" clId="{9C6BF567-19FF-6142-9BC2-417BEDDDAE24}" dt="2020-12-20T14:55:54.430" v="614" actId="14100"/>
          <ac:spMkLst>
            <pc:docMk/>
            <pc:sldMk cId="3842807558" sldId="269"/>
            <ac:spMk id="5" creationId="{67ABF447-6E17-1A45-AD94-46DCD25C1D16}"/>
          </ac:spMkLst>
        </pc:spChg>
        <pc:spChg chg="add del mod">
          <ac:chgData name="One Skill" userId="8d49c830ac36a521" providerId="LiveId" clId="{9C6BF567-19FF-6142-9BC2-417BEDDDAE24}" dt="2020-12-20T14:27:46.517" v="264" actId="478"/>
          <ac:spMkLst>
            <pc:docMk/>
            <pc:sldMk cId="3842807558" sldId="269"/>
            <ac:spMk id="6" creationId="{420B7622-152B-8541-BECA-5C5A091F5D02}"/>
          </ac:spMkLst>
        </pc:spChg>
        <pc:spChg chg="add del mod">
          <ac:chgData name="One Skill" userId="8d49c830ac36a521" providerId="LiveId" clId="{9C6BF567-19FF-6142-9BC2-417BEDDDAE24}" dt="2020-12-20T14:14:08.070" v="13" actId="478"/>
          <ac:spMkLst>
            <pc:docMk/>
            <pc:sldMk cId="3842807558" sldId="269"/>
            <ac:spMk id="7" creationId="{204AD36B-A9BA-CF4D-8E59-7C70D1723931}"/>
          </ac:spMkLst>
        </pc:spChg>
        <pc:spChg chg="add del mod">
          <ac:chgData name="One Skill" userId="8d49c830ac36a521" providerId="LiveId" clId="{9C6BF567-19FF-6142-9BC2-417BEDDDAE24}" dt="2020-12-20T14:14:06.887" v="12" actId="478"/>
          <ac:spMkLst>
            <pc:docMk/>
            <pc:sldMk cId="3842807558" sldId="269"/>
            <ac:spMk id="8" creationId="{8D4B63F5-C957-B44E-B67F-B9FD926F12D5}"/>
          </ac:spMkLst>
        </pc:spChg>
        <pc:spChg chg="add del mod">
          <ac:chgData name="One Skill" userId="8d49c830ac36a521" providerId="LiveId" clId="{9C6BF567-19FF-6142-9BC2-417BEDDDAE24}" dt="2020-12-20T14:14:09.012" v="14" actId="478"/>
          <ac:spMkLst>
            <pc:docMk/>
            <pc:sldMk cId="3842807558" sldId="269"/>
            <ac:spMk id="9" creationId="{F7CBA9E2-5062-914B-B855-82D0D35FE42F}"/>
          </ac:spMkLst>
        </pc:spChg>
        <pc:spChg chg="mod">
          <ac:chgData name="One Skill" userId="8d49c830ac36a521" providerId="LiveId" clId="{9C6BF567-19FF-6142-9BC2-417BEDDDAE24}" dt="2020-12-22T08:34:58.880" v="1738" actId="1076"/>
          <ac:spMkLst>
            <pc:docMk/>
            <pc:sldMk cId="3842807558" sldId="269"/>
            <ac:spMk id="10" creationId="{CF6B2B7C-89ED-F540-A64D-0D5E18A71354}"/>
          </ac:spMkLst>
        </pc:spChg>
        <pc:spChg chg="mod">
          <ac:chgData name="One Skill" userId="8d49c830ac36a521" providerId="LiveId" clId="{9C6BF567-19FF-6142-9BC2-417BEDDDAE24}" dt="2020-12-20T14:52:48.089" v="604" actId="1076"/>
          <ac:spMkLst>
            <pc:docMk/>
            <pc:sldMk cId="3842807558" sldId="269"/>
            <ac:spMk id="11" creationId="{F1ABBEE1-A4F3-6746-AE3A-4B6E12CE6CA3}"/>
          </ac:spMkLst>
        </pc:spChg>
        <pc:spChg chg="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9C6BF567-19FF-6142-9BC2-417BEDDDAE24}" dt="2020-12-20T14:14:05.750" v="11" actId="478"/>
          <ac:spMkLst>
            <pc:docMk/>
            <pc:sldMk cId="3842807558" sldId="269"/>
            <ac:spMk id="13" creationId="{0FD91368-5C7F-5E4C-97BC-315C3FCDD534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4" creationId="{75206570-316E-7942-80EC-1987D75673D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5" creationId="{B368E50B-9745-E343-ACC6-B2455424FE6A}"/>
          </ac:spMkLst>
        </pc:spChg>
        <pc:spChg chg="add del mod">
          <ac:chgData name="One Skill" userId="8d49c830ac36a521" providerId="LiveId" clId="{9C6BF567-19FF-6142-9BC2-417BEDDDAE24}" dt="2020-12-20T14:29:25.546" v="278" actId="478"/>
          <ac:spMkLst>
            <pc:docMk/>
            <pc:sldMk cId="3842807558" sldId="269"/>
            <ac:spMk id="16" creationId="{9E876771-D2AA-B844-BF88-09114B5276BA}"/>
          </ac:spMkLst>
        </pc:spChg>
        <pc:spChg chg="add del mod">
          <ac:chgData name="One Skill" userId="8d49c830ac36a521" providerId="LiveId" clId="{9C6BF567-19FF-6142-9BC2-417BEDDDAE24}" dt="2020-12-20T14:24:33.803" v="80" actId="478"/>
          <ac:spMkLst>
            <pc:docMk/>
            <pc:sldMk cId="3842807558" sldId="269"/>
            <ac:spMk id="17" creationId="{2472A291-377A-F041-8ACF-C24F18146BAD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8" creationId="{3A978737-F5D4-FA49-8627-585B8452EF3F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19" creationId="{55A847AA-863A-4146-A223-CA71469ACE46}"/>
          </ac:spMkLst>
        </pc:spChg>
        <pc:spChg chg="add del mod">
          <ac:chgData name="One Skill" userId="8d49c830ac36a521" providerId="LiveId" clId="{9C6BF567-19FF-6142-9BC2-417BEDDDAE24}" dt="2020-12-20T14:38:10.811" v="403" actId="478"/>
          <ac:spMkLst>
            <pc:docMk/>
            <pc:sldMk cId="3842807558" sldId="269"/>
            <ac:spMk id="20" creationId="{2850D640-79F6-FB45-95B9-664C91D96B14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1" creationId="{D6787DAF-363B-FF49-8B5C-94BB07360B4E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2" creationId="{A550FAD0-EC64-B541-9FEF-F3F576427C79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3" creationId="{95ACA153-32CF-B343-BD0F-8295EFA0D82C}"/>
          </ac:spMkLst>
        </pc:spChg>
        <pc:spChg chg="add mod">
          <ac:chgData name="One Skill" userId="8d49c830ac36a521" providerId="LiveId" clId="{9C6BF567-19FF-6142-9BC2-417BEDDDAE24}" dt="2020-12-20T14:34:10.239" v="375" actId="571"/>
          <ac:spMkLst>
            <pc:docMk/>
            <pc:sldMk cId="3842807558" sldId="269"/>
            <ac:spMk id="24" creationId="{4A087067-6FBB-1745-A5D4-628D980A11A2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6" creationId="{79CF8A2E-6CD9-C246-88DB-41410F96B594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7" creationId="{8BF71943-E162-8646-B793-F730AF1116CA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8" creationId="{FC8B7B47-AD94-0B42-BF9A-FB712535E5D0}"/>
          </ac:spMkLst>
        </pc:spChg>
        <pc:spChg chg="add mod">
          <ac:chgData name="One Skill" userId="8d49c830ac36a521" providerId="LiveId" clId="{9C6BF567-19FF-6142-9BC2-417BEDDDAE24}" dt="2020-12-20T16:05:42.542" v="1504" actId="571"/>
          <ac:spMkLst>
            <pc:docMk/>
            <pc:sldMk cId="3842807558" sldId="269"/>
            <ac:spMk id="29" creationId="{14E00701-098F-CD4F-A308-C7B7ECDFF684}"/>
          </ac:spMkLst>
        </pc:spChg>
        <pc:picChg chg="add mod">
          <ac:chgData name="One Skill" userId="8d49c830ac36a521" providerId="LiveId" clId="{9C6BF567-19FF-6142-9BC2-417BEDDDAE24}" dt="2020-12-20T14:51:36.885" v="599" actId="1076"/>
          <ac:picMkLst>
            <pc:docMk/>
            <pc:sldMk cId="3842807558" sldId="269"/>
            <ac:picMk id="25" creationId="{C9A4FAB4-1D30-504F-AC22-18FA700E0E5D}"/>
          </ac:picMkLst>
        </pc:picChg>
        <pc:picChg chg="add mod">
          <ac:chgData name="One Skill" userId="8d49c830ac36a521" providerId="LiveId" clId="{9C6BF567-19FF-6142-9BC2-417BEDDDAE24}" dt="2020-12-20T14:38:25.459" v="404"/>
          <ac:picMkLst>
            <pc:docMk/>
            <pc:sldMk cId="3842807558" sldId="269"/>
            <ac:picMk id="1026" creationId="{46BE918B-EA92-1948-9A36-85366B984810}"/>
          </ac:picMkLst>
        </pc:picChg>
      </pc:sldChg>
      <pc:sldChg chg="addSp modSp add mod modTransition">
        <pc:chgData name="One Skill" userId="8d49c830ac36a521" providerId="LiveId" clId="{9C6BF567-19FF-6142-9BC2-417BEDDDAE24}" dt="2020-12-20T15:52:45.469" v="1187"/>
        <pc:sldMkLst>
          <pc:docMk/>
          <pc:sldMk cId="1167597831" sldId="270"/>
        </pc:sldMkLst>
        <pc:spChg chg="mod">
          <ac:chgData name="One Skill" userId="8d49c830ac36a521" providerId="LiveId" clId="{9C6BF567-19FF-6142-9BC2-417BEDDDAE24}" dt="2020-12-20T14:51:55.329" v="603"/>
          <ac:spMkLst>
            <pc:docMk/>
            <pc:sldMk cId="1167597831" sldId="270"/>
            <ac:spMk id="2" creationId="{B8A42B65-566C-0A41-B8C2-5032B07BD196}"/>
          </ac:spMkLst>
        </pc:spChg>
        <pc:spChg chg="mod">
          <ac:chgData name="One Skill" userId="8d49c830ac36a521" providerId="LiveId" clId="{9C6BF567-19FF-6142-9BC2-417BEDDDAE24}" dt="2020-12-20T14:46:44.273" v="480" actId="1076"/>
          <ac:spMkLst>
            <pc:docMk/>
            <pc:sldMk cId="1167597831" sldId="270"/>
            <ac:spMk id="4" creationId="{D674933B-DF67-D14D-ACC6-194EA400210B}"/>
          </ac:spMkLst>
        </pc:spChg>
        <pc:picChg chg="add mod">
          <ac:chgData name="One Skill" userId="8d49c830ac36a521" providerId="LiveId" clId="{9C6BF567-19FF-6142-9BC2-417BEDDDAE24}" dt="2020-12-20T14:51:49.500" v="601" actId="108"/>
          <ac:picMkLst>
            <pc:docMk/>
            <pc:sldMk cId="1167597831" sldId="270"/>
            <ac:picMk id="5" creationId="{D06CA14A-1988-B749-953E-210BAD5FF40E}"/>
          </ac:picMkLst>
        </pc:picChg>
      </pc:sldChg>
      <pc:sldChg chg="add del setBg">
        <pc:chgData name="One Skill" userId="8d49c830ac36a521" providerId="LiveId" clId="{9C6BF567-19FF-6142-9BC2-417BEDDDAE24}" dt="2020-12-20T14:45:11.789" v="453"/>
        <pc:sldMkLst>
          <pc:docMk/>
          <pc:sldMk cId="2603430066" sldId="270"/>
        </pc:sldMkLst>
      </pc:sldChg>
      <pc:sldChg chg="add del setBg">
        <pc:chgData name="One Skill" userId="8d49c830ac36a521" providerId="LiveId" clId="{9C6BF567-19FF-6142-9BC2-417BEDDDAE24}" dt="2020-12-20T14:45:17.552" v="455"/>
        <pc:sldMkLst>
          <pc:docMk/>
          <pc:sldMk cId="3902111716" sldId="270"/>
        </pc:sldMkLst>
      </pc:sldChg>
      <pc:sldChg chg="addSp delSp modSp add mod modTransition setBg delAnim modAnim">
        <pc:chgData name="One Skill" userId="8d49c830ac36a521" providerId="LiveId" clId="{9C6BF567-19FF-6142-9BC2-417BEDDDAE24}" dt="2020-12-20T16:08:04.231" v="1527"/>
        <pc:sldMkLst>
          <pc:docMk/>
          <pc:sldMk cId="3001872325" sldId="271"/>
        </pc:sldMkLst>
        <pc:spChg chg="mod">
          <ac:chgData name="One Skill" userId="8d49c830ac36a521" providerId="LiveId" clId="{9C6BF567-19FF-6142-9BC2-417BEDDDAE24}" dt="2020-12-20T14:56:43.845" v="618" actId="207"/>
          <ac:spMkLst>
            <pc:docMk/>
            <pc:sldMk cId="3001872325" sldId="271"/>
            <ac:spMk id="2" creationId="{B8A42B65-566C-0A41-B8C2-5032B07BD196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3" creationId="{C5901233-C820-CF49-8587-CF6DE35CCC3E}"/>
          </ac:spMkLst>
        </pc:spChg>
        <pc:spChg chg="del">
          <ac:chgData name="One Skill" userId="8d49c830ac36a521" providerId="LiveId" clId="{9C6BF567-19FF-6142-9BC2-417BEDDDAE24}" dt="2020-12-20T14:57:06.765" v="622" actId="478"/>
          <ac:spMkLst>
            <pc:docMk/>
            <pc:sldMk cId="3001872325" sldId="271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4:10.101" v="834" actId="12788"/>
          <ac:spMkLst>
            <pc:docMk/>
            <pc:sldMk cId="3001872325" sldId="271"/>
            <ac:spMk id="6" creationId="{86BA49A1-C4F8-6543-8240-061A4699B32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8" creationId="{55C861A1-5041-FA48-9C08-E00E83BF7177}"/>
          </ac:spMkLst>
        </pc:spChg>
        <pc:spChg chg="add mod">
          <ac:chgData name="One Skill" userId="8d49c830ac36a521" providerId="LiveId" clId="{9C6BF567-19FF-6142-9BC2-417BEDDDAE24}" dt="2020-12-20T15:10:26.642" v="755" actId="166"/>
          <ac:spMkLst>
            <pc:docMk/>
            <pc:sldMk cId="3001872325" sldId="271"/>
            <ac:spMk id="10" creationId="{0CE686A0-D3CF-4B45-AB0E-0CEACD1B22AE}"/>
          </ac:spMkLst>
        </pc:spChg>
        <pc:spChg chg="add del mod">
          <ac:chgData name="One Skill" userId="8d49c830ac36a521" providerId="LiveId" clId="{9C6BF567-19FF-6142-9BC2-417BEDDDAE24}" dt="2020-12-20T15:00:27.220" v="651" actId="478"/>
          <ac:spMkLst>
            <pc:docMk/>
            <pc:sldMk cId="3001872325" sldId="271"/>
            <ac:spMk id="11" creationId="{BC59B88D-73A1-8E4C-B120-ECF3DA3875F9}"/>
          </ac:spMkLst>
        </pc:spChg>
        <pc:spChg chg="add del mod">
          <ac:chgData name="One Skill" userId="8d49c830ac36a521" providerId="LiveId" clId="{9C6BF567-19FF-6142-9BC2-417BEDDDAE24}" dt="2020-12-20T15:01:16.830" v="672" actId="478"/>
          <ac:spMkLst>
            <pc:docMk/>
            <pc:sldMk cId="3001872325" sldId="271"/>
            <ac:spMk id="13" creationId="{69F9A237-4FEF-AF4E-9D43-06035CD2C7A2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4" creationId="{EBE3205B-4BB0-6D4C-829B-4035FA68AA8E}"/>
          </ac:spMkLst>
        </pc:spChg>
        <pc:spChg chg="add del mod">
          <ac:chgData name="One Skill" userId="8d49c830ac36a521" providerId="LiveId" clId="{9C6BF567-19FF-6142-9BC2-417BEDDDAE24}" dt="2020-12-20T16:00:24.761" v="1445" actId="478"/>
          <ac:spMkLst>
            <pc:docMk/>
            <pc:sldMk cId="3001872325" sldId="271"/>
            <ac:spMk id="15" creationId="{944F8E9F-DB5B-9949-8AD5-375599C841AB}"/>
          </ac:spMkLst>
        </pc:spChg>
        <pc:spChg chg="add mod">
          <ac:chgData name="One Skill" userId="8d49c830ac36a521" providerId="LiveId" clId="{9C6BF567-19FF-6142-9BC2-417BEDDDAE24}" dt="2020-12-20T16:01:40.799" v="1460" actId="571"/>
          <ac:spMkLst>
            <pc:docMk/>
            <pc:sldMk cId="3001872325" sldId="271"/>
            <ac:spMk id="17" creationId="{E20B9048-CD6B-6F4F-8257-34132D2E8F7F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8" creationId="{A5D6F6DD-4828-4A4E-9336-6CCFE09E4AFE}"/>
          </ac:spMkLst>
        </pc:spChg>
        <pc:spChg chg="add mod">
          <ac:chgData name="One Skill" userId="8d49c830ac36a521" providerId="LiveId" clId="{9C6BF567-19FF-6142-9BC2-417BEDDDAE24}" dt="2020-12-20T16:06:08.654" v="1505" actId="1076"/>
          <ac:spMkLst>
            <pc:docMk/>
            <pc:sldMk cId="3001872325" sldId="271"/>
            <ac:spMk id="19" creationId="{9FE9B72F-DF87-5F4E-B684-D0770028819B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0" creationId="{AE454DD4-D90A-704B-ABC6-4575E360C82E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1" creationId="{A68481F1-4643-EF42-A9CE-7AE30251B04D}"/>
          </ac:spMkLst>
        </pc:spChg>
        <pc:spChg chg="add mod">
          <ac:chgData name="One Skill" userId="8d49c830ac36a521" providerId="LiveId" clId="{9C6BF567-19FF-6142-9BC2-417BEDDDAE24}" dt="2020-12-20T16:06:26.924" v="1506" actId="1076"/>
          <ac:spMkLst>
            <pc:docMk/>
            <pc:sldMk cId="3001872325" sldId="271"/>
            <ac:spMk id="22" creationId="{4B79AB2B-D9AB-BB40-95B4-1E83C4B41C2F}"/>
          </ac:spMkLst>
        </pc:spChg>
        <pc:picChg chg="mod">
          <ac:chgData name="One Skill" userId="8d49c830ac36a521" providerId="LiveId" clId="{9C6BF567-19FF-6142-9BC2-417BEDDDAE24}" dt="2020-12-20T15:24:12.361" v="835" actId="1076"/>
          <ac:picMkLst>
            <pc:docMk/>
            <pc:sldMk cId="3001872325" sldId="271"/>
            <ac:picMk id="5" creationId="{D06CA14A-1988-B749-953E-210BAD5FF40E}"/>
          </ac:picMkLst>
        </pc:picChg>
        <pc:picChg chg="add del mod">
          <ac:chgData name="One Skill" userId="8d49c830ac36a521" providerId="LiveId" clId="{9C6BF567-19FF-6142-9BC2-417BEDDDAE24}" dt="2020-12-20T14:57:19.133" v="624" actId="478"/>
          <ac:picMkLst>
            <pc:docMk/>
            <pc:sldMk cId="3001872325" sldId="271"/>
            <ac:picMk id="7" creationId="{746F5F60-A6C3-4947-BEBA-417C9AB5EBD9}"/>
          </ac:picMkLst>
        </pc:picChg>
        <pc:picChg chg="add del">
          <ac:chgData name="One Skill" userId="8d49c830ac36a521" providerId="LiveId" clId="{9C6BF567-19FF-6142-9BC2-417BEDDDAE24}" dt="2020-12-20T14:58:17.770" v="634" actId="478"/>
          <ac:picMkLst>
            <pc:docMk/>
            <pc:sldMk cId="3001872325" sldId="271"/>
            <ac:picMk id="2050" creationId="{FAB9CBCC-9B9D-C94B-A298-FBB951BC56AE}"/>
          </ac:picMkLst>
        </pc:picChg>
        <pc:picChg chg="add del">
          <ac:chgData name="One Skill" userId="8d49c830ac36a521" providerId="LiveId" clId="{9C6BF567-19FF-6142-9BC2-417BEDDDAE24}" dt="2020-12-20T14:58:33.489" v="636"/>
          <ac:picMkLst>
            <pc:docMk/>
            <pc:sldMk cId="3001872325" sldId="271"/>
            <ac:picMk id="2052" creationId="{3A16E2BB-7B78-5343-B094-FCE214540754}"/>
          </ac:picMkLst>
        </pc:picChg>
        <pc:picChg chg="add mod">
          <ac:chgData name="One Skill" userId="8d49c830ac36a521" providerId="LiveId" clId="{9C6BF567-19FF-6142-9BC2-417BEDDDAE24}" dt="2020-12-20T15:08:53.331" v="742" actId="1076"/>
          <ac:picMkLst>
            <pc:docMk/>
            <pc:sldMk cId="3001872325" sldId="271"/>
            <ac:picMk id="2054" creationId="{D7294908-9A58-794A-B85A-622DC85DAF8C}"/>
          </ac:picMkLst>
        </pc:picChg>
      </pc:sldChg>
      <pc:sldChg chg="add del setBg">
        <pc:chgData name="One Skill" userId="8d49c830ac36a521" providerId="LiveId" clId="{9C6BF567-19FF-6142-9BC2-417BEDDDAE24}" dt="2020-12-20T15:11:23.439" v="757"/>
        <pc:sldMkLst>
          <pc:docMk/>
          <pc:sldMk cId="1200423315" sldId="272"/>
        </pc:sldMkLst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3341998466" sldId="272"/>
        </pc:sldMkLst>
        <pc:spChg chg="mod">
          <ac:chgData name="One Skill" userId="8d49c830ac36a521" providerId="LiveId" clId="{9C6BF567-19FF-6142-9BC2-417BEDDDAE24}" dt="2020-12-20T15:11:34.191" v="768" actId="404"/>
          <ac:spMkLst>
            <pc:docMk/>
            <pc:sldMk cId="3341998466" sldId="272"/>
            <ac:spMk id="4" creationId="{D674933B-DF67-D14D-ACC6-194EA400210B}"/>
          </ac:spMkLst>
        </pc:spChg>
        <pc:picChg chg="del">
          <ac:chgData name="One Skill" userId="8d49c830ac36a521" providerId="LiveId" clId="{9C6BF567-19FF-6142-9BC2-417BEDDDAE24}" dt="2020-12-20T15:12:07.412" v="771" actId="478"/>
          <ac:picMkLst>
            <pc:docMk/>
            <pc:sldMk cId="3341998466" sldId="272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12:15.071" v="774" actId="1076"/>
          <ac:picMkLst>
            <pc:docMk/>
            <pc:sldMk cId="3341998466" sldId="272"/>
            <ac:picMk id="6" creationId="{CEB538FE-34FC-714C-8121-3DEF7E6B040F}"/>
          </ac:picMkLst>
        </pc:picChg>
      </pc:sldChg>
      <pc:sldChg chg="addSp delSp modSp add mod modTransition setBg addAnim delAnim modAnim modNotesTx">
        <pc:chgData name="One Skill" userId="8d49c830ac36a521" providerId="LiveId" clId="{9C6BF567-19FF-6142-9BC2-417BEDDDAE24}" dt="2020-12-20T15:52:45.469" v="1187"/>
        <pc:sldMkLst>
          <pc:docMk/>
          <pc:sldMk cId="3046787693" sldId="273"/>
        </pc:sldMkLst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3" creationId="{C5901233-C820-CF49-8587-CF6DE35CCC3E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5:12:48.045" v="785" actId="20577"/>
          <ac:spMkLst>
            <pc:docMk/>
            <pc:sldMk cId="3046787693" sldId="273"/>
            <ac:spMk id="6" creationId="{86BA49A1-C4F8-6543-8240-061A4699B32F}"/>
          </ac:spMkLst>
        </pc:spChg>
        <pc:spChg chg="add del mod">
          <ac:chgData name="One Skill" userId="8d49c830ac36a521" providerId="LiveId" clId="{9C6BF567-19FF-6142-9BC2-417BEDDDAE24}" dt="2020-12-20T15:41:37.724" v="1069" actId="478"/>
          <ac:spMkLst>
            <pc:docMk/>
            <pc:sldMk cId="3046787693" sldId="273"/>
            <ac:spMk id="7" creationId="{530E11B1-5ECC-9B45-AFEC-AB2557DB8A71}"/>
          </ac:spMkLst>
        </pc:spChg>
        <pc:spChg chg="add del mod">
          <ac:chgData name="One Skill" userId="8d49c830ac36a521" providerId="LiveId" clId="{9C6BF567-19FF-6142-9BC2-417BEDDDAE24}" dt="2020-12-20T15:25:14.941" v="847" actId="478"/>
          <ac:spMkLst>
            <pc:docMk/>
            <pc:sldMk cId="3046787693" sldId="273"/>
            <ac:spMk id="12" creationId="{3D7898C4-45C0-0B47-96F7-647AABBB313E}"/>
          </ac:spMkLst>
        </pc:spChg>
        <pc:spChg chg="add del mod">
          <ac:chgData name="One Skill" userId="8d49c830ac36a521" providerId="LiveId" clId="{9C6BF567-19FF-6142-9BC2-417BEDDDAE24}" dt="2020-12-20T15:25:12.799" v="846" actId="478"/>
          <ac:spMkLst>
            <pc:docMk/>
            <pc:sldMk cId="3046787693" sldId="273"/>
            <ac:spMk id="13" creationId="{1AC60654-C16A-EB4D-8446-F8E508810C1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4" creationId="{EBE3205B-4BB0-6D4C-829B-4035FA68AA8E}"/>
          </ac:spMkLst>
        </pc:spChg>
        <pc:spChg chg="del mod">
          <ac:chgData name="One Skill" userId="8d49c830ac36a521" providerId="LiveId" clId="{9C6BF567-19FF-6142-9BC2-417BEDDDAE24}" dt="2020-12-20T15:18:12.399" v="813" actId="478"/>
          <ac:spMkLst>
            <pc:docMk/>
            <pc:sldMk cId="3046787693" sldId="273"/>
            <ac:spMk id="15" creationId="{944F8E9F-DB5B-9949-8AD5-375599C841AB}"/>
          </ac:spMkLst>
        </pc:spChg>
        <pc:spChg chg="add del mod">
          <ac:chgData name="One Skill" userId="8d49c830ac36a521" providerId="LiveId" clId="{9C6BF567-19FF-6142-9BC2-417BEDDDAE24}" dt="2020-12-20T15:25:09.557" v="844" actId="478"/>
          <ac:spMkLst>
            <pc:docMk/>
            <pc:sldMk cId="3046787693" sldId="273"/>
            <ac:spMk id="16" creationId="{0FB5F359-A61B-AC4F-9656-4D0CDC8CD188}"/>
          </ac:spMkLst>
        </pc:spChg>
        <pc:spChg chg="add del mod">
          <ac:chgData name="One Skill" userId="8d49c830ac36a521" providerId="LiveId" clId="{9C6BF567-19FF-6142-9BC2-417BEDDDAE24}" dt="2020-12-20T15:25:10.871" v="845" actId="478"/>
          <ac:spMkLst>
            <pc:docMk/>
            <pc:sldMk cId="3046787693" sldId="273"/>
            <ac:spMk id="17" creationId="{79F9D1C8-317B-C645-AD2F-2161E26BDEED}"/>
          </ac:spMkLst>
        </pc:spChg>
        <pc:spChg chg="add del mod">
          <ac:chgData name="One Skill" userId="8d49c830ac36a521" providerId="LiveId" clId="{9C6BF567-19FF-6142-9BC2-417BEDDDAE24}" dt="2020-12-20T15:35:00.393" v="982" actId="478"/>
          <ac:spMkLst>
            <pc:docMk/>
            <pc:sldMk cId="3046787693" sldId="273"/>
            <ac:spMk id="18" creationId="{AE35A628-2A90-FB43-8382-B97AE1A09DBF}"/>
          </ac:spMkLst>
        </pc:spChg>
        <pc:spChg chg="add del mod">
          <ac:chgData name="One Skill" userId="8d49c830ac36a521" providerId="LiveId" clId="{9C6BF567-19FF-6142-9BC2-417BEDDDAE24}" dt="2020-12-20T15:35:01.501" v="983" actId="478"/>
          <ac:spMkLst>
            <pc:docMk/>
            <pc:sldMk cId="3046787693" sldId="273"/>
            <ac:spMk id="19" creationId="{F0EE7014-8CB7-EC47-BB85-AC1705D80C14}"/>
          </ac:spMkLst>
        </pc:spChg>
        <pc:spChg chg="add del mod">
          <ac:chgData name="One Skill" userId="8d49c830ac36a521" providerId="LiveId" clId="{9C6BF567-19FF-6142-9BC2-417BEDDDAE24}" dt="2020-12-20T15:35:02.618" v="984" actId="478"/>
          <ac:spMkLst>
            <pc:docMk/>
            <pc:sldMk cId="3046787693" sldId="273"/>
            <ac:spMk id="20" creationId="{D06AD1E7-A752-1D4B-9B48-E7A72EA9DF03}"/>
          </ac:spMkLst>
        </pc:spChg>
        <pc:spChg chg="add mod">
          <ac:chgData name="One Skill" userId="8d49c830ac36a521" providerId="LiveId" clId="{9C6BF567-19FF-6142-9BC2-417BEDDDAE24}" dt="2020-12-20T15:38:59.103" v="1011" actId="571"/>
          <ac:spMkLst>
            <pc:docMk/>
            <pc:sldMk cId="3046787693" sldId="273"/>
            <ac:spMk id="21" creationId="{7958C28E-E5A8-E547-8660-BA14AB085DAE}"/>
          </ac:spMkLst>
        </pc:spChg>
        <pc:spChg chg="add del mod">
          <ac:chgData name="One Skill" userId="8d49c830ac36a521" providerId="LiveId" clId="{9C6BF567-19FF-6142-9BC2-417BEDDDAE24}" dt="2020-12-20T15:49:51.931" v="1150" actId="478"/>
          <ac:spMkLst>
            <pc:docMk/>
            <pc:sldMk cId="3046787693" sldId="273"/>
            <ac:spMk id="22" creationId="{18BB1EAC-F292-8744-AA4D-DE2D8BCC99B1}"/>
          </ac:spMkLst>
        </pc:spChg>
        <pc:spChg chg="add del mod">
          <ac:chgData name="One Skill" userId="8d49c830ac36a521" providerId="LiveId" clId="{9C6BF567-19FF-6142-9BC2-417BEDDDAE24}" dt="2020-12-20T15:41:37.157" v="1068" actId="478"/>
          <ac:spMkLst>
            <pc:docMk/>
            <pc:sldMk cId="3046787693" sldId="273"/>
            <ac:spMk id="23" creationId="{7179762A-EA32-8E47-B0F5-B79370B165C6}"/>
          </ac:spMkLst>
        </pc:spChg>
        <pc:spChg chg="add mod">
          <ac:chgData name="One Skill" userId="8d49c830ac36a521" providerId="LiveId" clId="{9C6BF567-19FF-6142-9BC2-417BEDDDAE24}" dt="2020-12-20T15:41:28.898" v="1067" actId="571"/>
          <ac:spMkLst>
            <pc:docMk/>
            <pc:sldMk cId="3046787693" sldId="273"/>
            <ac:spMk id="24" creationId="{2B3CA682-A409-6846-AC3E-1F0A291E2444}"/>
          </ac:spMkLst>
        </pc:spChg>
        <pc:spChg chg="add del mod">
          <ac:chgData name="One Skill" userId="8d49c830ac36a521" providerId="LiveId" clId="{9C6BF567-19FF-6142-9BC2-417BEDDDAE24}" dt="2020-12-20T15:45:59.568" v="1100" actId="478"/>
          <ac:spMkLst>
            <pc:docMk/>
            <pc:sldMk cId="3046787693" sldId="273"/>
            <ac:spMk id="25" creationId="{79049D33-9653-8142-BEC2-BFD7DDCAB071}"/>
          </ac:spMkLst>
        </pc:spChg>
        <pc:spChg chg="add del mod">
          <ac:chgData name="One Skill" userId="8d49c830ac36a521" providerId="LiveId" clId="{9C6BF567-19FF-6142-9BC2-417BEDDDAE24}" dt="2020-12-20T15:49:49.451" v="1147" actId="478"/>
          <ac:spMkLst>
            <pc:docMk/>
            <pc:sldMk cId="3046787693" sldId="273"/>
            <ac:spMk id="26" creationId="{6E078F45-057C-CB4A-863E-BB64354397D8}"/>
          </ac:spMkLst>
        </pc:spChg>
        <pc:spChg chg="add del mod">
          <ac:chgData name="One Skill" userId="8d49c830ac36a521" providerId="LiveId" clId="{9C6BF567-19FF-6142-9BC2-417BEDDDAE24}" dt="2020-12-20T15:49:50.964" v="1149" actId="478"/>
          <ac:spMkLst>
            <pc:docMk/>
            <pc:sldMk cId="3046787693" sldId="273"/>
            <ac:spMk id="27" creationId="{2D595E50-2974-F34A-989A-CDD5120538DB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28" creationId="{F5655B3E-FE88-834E-A29C-AE048BDB4893}"/>
          </ac:spMkLst>
        </pc:spChg>
        <pc:spChg chg="add del mod">
          <ac:chgData name="One Skill" userId="8d49c830ac36a521" providerId="LiveId" clId="{9C6BF567-19FF-6142-9BC2-417BEDDDAE24}" dt="2020-12-20T15:49:50.482" v="1148" actId="478"/>
          <ac:spMkLst>
            <pc:docMk/>
            <pc:sldMk cId="3046787693" sldId="273"/>
            <ac:spMk id="29" creationId="{71B50B9E-F40D-814D-A4E8-736A8BFA77E2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0" creationId="{9429F179-E309-5B4C-9AC1-9EAF871D7405}"/>
          </ac:spMkLst>
        </pc:spChg>
        <pc:spChg chg="add mod">
          <ac:chgData name="One Skill" userId="8d49c830ac36a521" providerId="LiveId" clId="{9C6BF567-19FF-6142-9BC2-417BEDDDAE24}" dt="2020-12-20T15:51:37.600" v="1186" actId="1076"/>
          <ac:spMkLst>
            <pc:docMk/>
            <pc:sldMk cId="3046787693" sldId="273"/>
            <ac:spMk id="31" creationId="{D53930A9-9ED7-C347-B138-C9D92018A994}"/>
          </ac:spMkLst>
        </pc:spChg>
        <pc:picChg chg="del">
          <ac:chgData name="One Skill" userId="8d49c830ac36a521" providerId="LiveId" clId="{9C6BF567-19FF-6142-9BC2-417BEDDDAE24}" dt="2020-12-20T15:12:59.262" v="789" actId="478"/>
          <ac:picMkLst>
            <pc:docMk/>
            <pc:sldMk cId="3046787693" sldId="273"/>
            <ac:picMk id="5" creationId="{D06CA14A-1988-B749-953E-210BAD5FF40E}"/>
          </ac:picMkLst>
        </pc:picChg>
        <pc:picChg chg="add mod">
          <ac:chgData name="One Skill" userId="8d49c830ac36a521" providerId="LiveId" clId="{9C6BF567-19FF-6142-9BC2-417BEDDDAE24}" dt="2020-12-20T15:41:28.560" v="1066" actId="1076"/>
          <ac:picMkLst>
            <pc:docMk/>
            <pc:sldMk cId="3046787693" sldId="273"/>
            <ac:picMk id="11" creationId="{EC7840E3-BAD3-A84E-B5ED-F442FFC9B8E6}"/>
          </ac:picMkLst>
        </pc:picChg>
        <pc:picChg chg="del mod">
          <ac:chgData name="One Skill" userId="8d49c830ac36a521" providerId="LiveId" clId="{9C6BF567-19FF-6142-9BC2-417BEDDDAE24}" dt="2020-12-20T15:13:24.488" v="796" actId="478"/>
          <ac:picMkLst>
            <pc:docMk/>
            <pc:sldMk cId="3046787693" sldId="273"/>
            <ac:picMk id="2054" creationId="{D7294908-9A58-794A-B85A-622DC85DAF8C}"/>
          </ac:picMkLst>
        </pc:picChg>
        <pc:picChg chg="add mod">
          <ac:chgData name="One Skill" userId="8d49c830ac36a521" providerId="LiveId" clId="{9C6BF567-19FF-6142-9BC2-417BEDDDAE24}" dt="2020-12-20T15:40:03.749" v="1034" actId="167"/>
          <ac:picMkLst>
            <pc:docMk/>
            <pc:sldMk cId="3046787693" sldId="273"/>
            <ac:picMk id="3074" creationId="{7E6FB2E9-7E21-1A4B-B7D9-51B1351B358F}"/>
          </ac:picMkLst>
        </pc:picChg>
      </pc:sldChg>
      <pc:sldChg chg="addSp delSp modSp add mod modTransition">
        <pc:chgData name="One Skill" userId="8d49c830ac36a521" providerId="LiveId" clId="{9C6BF567-19FF-6142-9BC2-417BEDDDAE24}" dt="2020-12-20T15:52:45.469" v="1187"/>
        <pc:sldMkLst>
          <pc:docMk/>
          <pc:sldMk cId="271936434" sldId="274"/>
        </pc:sldMkLst>
        <pc:spChg chg="mod">
          <ac:chgData name="One Skill" userId="8d49c830ac36a521" providerId="LiveId" clId="{9C6BF567-19FF-6142-9BC2-417BEDDDAE24}" dt="2020-12-20T15:28:56.234" v="920" actId="20577"/>
          <ac:spMkLst>
            <pc:docMk/>
            <pc:sldMk cId="271936434" sldId="274"/>
            <ac:spMk id="4" creationId="{D674933B-DF67-D14D-ACC6-194EA400210B}"/>
          </ac:spMkLst>
        </pc:spChg>
        <pc:spChg chg="add mod">
          <ac:chgData name="One Skill" userId="8d49c830ac36a521" providerId="LiveId" clId="{9C6BF567-19FF-6142-9BC2-417BEDDDAE24}" dt="2020-12-20T15:29:02.229" v="932" actId="20577"/>
          <ac:spMkLst>
            <pc:docMk/>
            <pc:sldMk cId="271936434" sldId="274"/>
            <ac:spMk id="5" creationId="{FD9FA5D4-F976-AF4C-AC07-03DCC1B85E22}"/>
          </ac:spMkLst>
        </pc:spChg>
        <pc:picChg chg="del">
          <ac:chgData name="One Skill" userId="8d49c830ac36a521" providerId="LiveId" clId="{9C6BF567-19FF-6142-9BC2-417BEDDDAE24}" dt="2020-12-20T15:30:23.001" v="952" actId="478"/>
          <ac:picMkLst>
            <pc:docMk/>
            <pc:sldMk cId="271936434" sldId="274"/>
            <ac:picMk id="6" creationId="{CEB538FE-34FC-714C-8121-3DEF7E6B040F}"/>
          </ac:picMkLst>
        </pc:picChg>
        <pc:picChg chg="add mod">
          <ac:chgData name="One Skill" userId="8d49c830ac36a521" providerId="LiveId" clId="{9C6BF567-19FF-6142-9BC2-417BEDDDAE24}" dt="2020-12-20T15:30:38.641" v="958" actId="108"/>
          <ac:picMkLst>
            <pc:docMk/>
            <pc:sldMk cId="271936434" sldId="274"/>
            <ac:picMk id="7" creationId="{3ABC9C15-A943-6549-9279-9BBD8A235D84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1570673602" sldId="274"/>
        </pc:sldMkLst>
      </pc:sldChg>
      <pc:sldChg chg="addSp delSp modSp add mod modTransition setBg delAnim modAnim modNotesTx">
        <pc:chgData name="One Skill" userId="8d49c830ac36a521" providerId="LiveId" clId="{9C6BF567-19FF-6142-9BC2-417BEDDDAE24}" dt="2020-12-22T10:03:35.130" v="1764" actId="688"/>
        <pc:sldMkLst>
          <pc:docMk/>
          <pc:sldMk cId="51870337" sldId="275"/>
        </pc:sldMkLst>
        <pc:spChg chg="del">
          <ac:chgData name="One Skill" userId="8d49c830ac36a521" providerId="LiveId" clId="{9C6BF567-19FF-6142-9BC2-417BEDDDAE24}" dt="2020-12-20T16:16:10.903" v="1604" actId="478"/>
          <ac:spMkLst>
            <pc:docMk/>
            <pc:sldMk cId="51870337" sldId="275"/>
            <ac:spMk id="4" creationId="{0DFC0167-0BD0-B041-9661-1ACAF8DF29FE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5" creationId="{7A5F71DC-C1B2-F24F-935A-97B3BB311D80}"/>
          </ac:spMkLst>
        </pc:spChg>
        <pc:spChg chg="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6" creationId="{86BA49A1-C4F8-6543-8240-061A4699B32F}"/>
          </ac:spMkLst>
        </pc:spChg>
        <pc:spChg chg="mod">
          <ac:chgData name="One Skill" userId="8d49c830ac36a521" providerId="LiveId" clId="{9C6BF567-19FF-6142-9BC2-417BEDDDAE24}" dt="2020-12-20T16:16:48.434" v="1612" actId="27803"/>
          <ac:spMkLst>
            <pc:docMk/>
            <pc:sldMk cId="51870337" sldId="275"/>
            <ac:spMk id="7" creationId="{7027C96C-E5BC-C841-9817-193F6B5FB3FB}"/>
          </ac:spMkLst>
        </pc:spChg>
        <pc:spChg chg="add del">
          <ac:chgData name="One Skill" userId="8d49c830ac36a521" providerId="LiveId" clId="{9C6BF567-19FF-6142-9BC2-417BEDDDAE24}" dt="2020-12-20T16:17:37.710" v="1619" actId="478"/>
          <ac:spMkLst>
            <pc:docMk/>
            <pc:sldMk cId="51870337" sldId="275"/>
            <ac:spMk id="8" creationId="{DCBE670D-0338-0647-B622-4E8BA29D19FA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1" creationId="{CD1B8F9A-FB3E-9B4E-85E1-524E7A251704}"/>
          </ac:spMkLst>
        </pc:spChg>
        <pc:spChg chg="add mod topLvl">
          <ac:chgData name="One Skill" userId="8d49c830ac36a521" providerId="LiveId" clId="{9C6BF567-19FF-6142-9BC2-417BEDDDAE24}" dt="2020-12-20T15:31:19.186" v="967" actId="1076"/>
          <ac:spMkLst>
            <pc:docMk/>
            <pc:sldMk cId="51870337" sldId="275"/>
            <ac:spMk id="12" creationId="{99D1D594-5228-7E40-8C11-673A42AE8EE2}"/>
          </ac:spMkLst>
        </pc:spChg>
        <pc:spChg chg="mod">
          <ac:chgData name="One Skill" userId="8d49c830ac36a521" providerId="LiveId" clId="{9C6BF567-19FF-6142-9BC2-417BEDDDAE24}" dt="2020-12-20T16:19:01.755" v="1625" actId="207"/>
          <ac:spMkLst>
            <pc:docMk/>
            <pc:sldMk cId="51870337" sldId="275"/>
            <ac:spMk id="15" creationId="{6CC1C29B-1477-494B-8F22-2B7063EDD326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16" creationId="{51CF64D9-7FE0-8746-A744-132984E45CDC}"/>
          </ac:spMkLst>
        </pc:spChg>
        <pc:spChg chg="del">
          <ac:chgData name="One Skill" userId="8d49c830ac36a521" providerId="LiveId" clId="{9C6BF567-19FF-6142-9BC2-417BEDDDAE24}" dt="2020-12-20T16:16:11.694" v="1605" actId="478"/>
          <ac:spMkLst>
            <pc:docMk/>
            <pc:sldMk cId="51870337" sldId="275"/>
            <ac:spMk id="18" creationId="{AE35A628-2A90-FB43-8382-B97AE1A09DBF}"/>
          </ac:spMkLst>
        </pc:spChg>
        <pc:spChg chg="del">
          <ac:chgData name="One Skill" userId="8d49c830ac36a521" providerId="LiveId" clId="{9C6BF567-19FF-6142-9BC2-417BEDDDAE24}" dt="2020-12-20T16:16:12.510" v="1606" actId="478"/>
          <ac:spMkLst>
            <pc:docMk/>
            <pc:sldMk cId="51870337" sldId="275"/>
            <ac:spMk id="19" creationId="{F0EE7014-8CB7-EC47-BB85-AC1705D80C14}"/>
          </ac:spMkLst>
        </pc:spChg>
        <pc:spChg chg="del">
          <ac:chgData name="One Skill" userId="8d49c830ac36a521" providerId="LiveId" clId="{9C6BF567-19FF-6142-9BC2-417BEDDDAE24}" dt="2020-12-20T16:16:13.367" v="1607" actId="478"/>
          <ac:spMkLst>
            <pc:docMk/>
            <pc:sldMk cId="51870337" sldId="275"/>
            <ac:spMk id="20" creationId="{D06AD1E7-A752-1D4B-9B48-E7A72EA9DF03}"/>
          </ac:spMkLst>
        </pc:spChg>
        <pc:spChg chg="add del mod">
          <ac:chgData name="One Skill" userId="8d49c830ac36a521" providerId="LiveId" clId="{9C6BF567-19FF-6142-9BC2-417BEDDDAE24}" dt="2020-12-20T16:17:54.444" v="1623" actId="478"/>
          <ac:spMkLst>
            <pc:docMk/>
            <pc:sldMk cId="51870337" sldId="275"/>
            <ac:spMk id="22" creationId="{8DC29CD1-5653-4641-8E0B-EFB8BD3E156A}"/>
          </ac:spMkLst>
        </pc:spChg>
        <pc:spChg chg="mod">
          <ac:chgData name="One Skill" userId="8d49c830ac36a521" providerId="LiveId" clId="{9C6BF567-19FF-6142-9BC2-417BEDDDAE24}" dt="2020-12-20T16:23:13.231" v="1647" actId="1076"/>
          <ac:spMkLst>
            <pc:docMk/>
            <pc:sldMk cId="51870337" sldId="275"/>
            <ac:spMk id="24" creationId="{480C9633-F820-3D45-9499-D282F58F0A66}"/>
          </ac:spMkLst>
        </pc:spChg>
        <pc:spChg chg="add mod">
          <ac:chgData name="One Skill" userId="8d49c830ac36a521" providerId="LiveId" clId="{9C6BF567-19FF-6142-9BC2-417BEDDDAE24}" dt="2020-12-22T10:03:35.130" v="1764" actId="688"/>
          <ac:spMkLst>
            <pc:docMk/>
            <pc:sldMk cId="51870337" sldId="275"/>
            <ac:spMk id="26" creationId="{D41648B8-54FC-9049-AD25-9FC457D2D522}"/>
          </ac:spMkLst>
        </pc:spChg>
        <pc:grpChg chg="del mod">
          <ac:chgData name="One Skill" userId="8d49c830ac36a521" providerId="LiveId" clId="{9C6BF567-19FF-6142-9BC2-417BEDDDAE24}" dt="2020-12-20T16:17:19.926" v="1616" actId="478"/>
          <ac:grpSpMkLst>
            <pc:docMk/>
            <pc:sldMk cId="51870337" sldId="275"/>
            <ac:grpSpMk id="3" creationId="{41CFB003-50CD-3E41-9718-E660349E5902}"/>
          </ac:grpSpMkLst>
        </pc:grpChg>
        <pc:grpChg chg="add del mod">
          <ac:chgData name="One Skill" userId="8d49c830ac36a521" providerId="LiveId" clId="{9C6BF567-19FF-6142-9BC2-417BEDDDAE24}" dt="2020-12-20T15:29:26.545" v="949" actId="165"/>
          <ac:grpSpMkLst>
            <pc:docMk/>
            <pc:sldMk cId="51870337" sldId="275"/>
            <ac:grpSpMk id="3" creationId="{7E73A44A-73D0-FB49-91C2-77C4D19C4622}"/>
          </ac:grpSpMkLst>
        </pc:grpChg>
        <pc:grpChg chg="del mod">
          <ac:chgData name="One Skill" userId="8d49c830ac36a521" providerId="LiveId" clId="{9C6BF567-19FF-6142-9BC2-417BEDDDAE24}" dt="2020-12-20T16:20:29.873" v="1626" actId="478"/>
          <ac:grpSpMkLst>
            <pc:docMk/>
            <pc:sldMk cId="51870337" sldId="275"/>
            <ac:grpSpMk id="9" creationId="{6A638F77-2EE5-F447-82FE-7587DE767BA0}"/>
          </ac:grpSpMkLst>
        </pc:grpChg>
        <pc:picChg chg="del">
          <ac:chgData name="One Skill" userId="8d49c830ac36a521" providerId="LiveId" clId="{9C6BF567-19FF-6142-9BC2-417BEDDDAE24}" dt="2020-12-20T15:30:56.653" v="963" actId="478"/>
          <ac:picMkLst>
            <pc:docMk/>
            <pc:sldMk cId="51870337" sldId="275"/>
            <ac:picMk id="11" creationId="{EC7840E3-BAD3-A84E-B5ED-F442FFC9B8E6}"/>
          </ac:picMkLst>
        </pc:picChg>
        <pc:picChg chg="add mod">
          <ac:chgData name="One Skill" userId="8d49c830ac36a521" providerId="LiveId" clId="{9C6BF567-19FF-6142-9BC2-417BEDDDAE24}" dt="2020-12-20T16:23:33.249" v="1654" actId="1076"/>
          <ac:picMkLst>
            <pc:docMk/>
            <pc:sldMk cId="51870337" sldId="275"/>
            <ac:picMk id="13" creationId="{A756BC14-D990-AE45-A8C6-1B6F0B9533CD}"/>
          </ac:picMkLst>
        </pc:picChg>
        <pc:picChg chg="add del mod">
          <ac:chgData name="One Skill" userId="8d49c830ac36a521" providerId="LiveId" clId="{9C6BF567-19FF-6142-9BC2-417BEDDDAE24}" dt="2020-12-20T16:16:48.434" v="1612" actId="27803"/>
          <ac:picMkLst>
            <pc:docMk/>
            <pc:sldMk cId="51870337" sldId="275"/>
            <ac:picMk id="14" creationId="{41CFB003-50CD-3E41-9718-E660349E5902}"/>
          </ac:picMkLst>
        </pc:picChg>
        <pc:picChg chg="add del mod">
          <ac:chgData name="One Skill" userId="8d49c830ac36a521" providerId="LiveId" clId="{9C6BF567-19FF-6142-9BC2-417BEDDDAE24}" dt="2020-12-20T16:17:32.179" v="1618" actId="27803"/>
          <ac:picMkLst>
            <pc:docMk/>
            <pc:sldMk cId="51870337" sldId="275"/>
            <ac:picMk id="17" creationId="{6A638F77-2EE5-F447-82FE-7587DE767BA0}"/>
          </ac:picMkLst>
        </pc:picChg>
        <pc:picChg chg="add del mod">
          <ac:chgData name="One Skill" userId="8d49c830ac36a521" providerId="LiveId" clId="{9C6BF567-19FF-6142-9BC2-417BEDDDAE24}" dt="2020-12-20T16:21:38.913" v="1631" actId="27803"/>
          <ac:picMkLst>
            <pc:docMk/>
            <pc:sldMk cId="51870337" sldId="275"/>
            <ac:picMk id="23" creationId="{480C9633-F820-3D45-9499-D282F58F0A66}"/>
          </ac:picMkLst>
        </pc:picChg>
        <pc:picChg chg="del">
          <ac:chgData name="One Skill" userId="8d49c830ac36a521" providerId="LiveId" clId="{9C6BF567-19FF-6142-9BC2-417BEDDDAE24}" dt="2020-12-20T15:33:58.124" v="971" actId="478"/>
          <ac:picMkLst>
            <pc:docMk/>
            <pc:sldMk cId="51870337" sldId="275"/>
            <ac:picMk id="3074" creationId="{7E6FB2E9-7E21-1A4B-B7D9-51B1351B358F}"/>
          </ac:picMkLst>
        </pc:picChg>
        <pc:picChg chg="add mod">
          <ac:chgData name="One Skill" userId="8d49c830ac36a521" providerId="LiveId" clId="{9C6BF567-19FF-6142-9BC2-417BEDDDAE24}" dt="2020-12-20T16:23:24.529" v="1650" actId="167"/>
          <ac:picMkLst>
            <pc:docMk/>
            <pc:sldMk cId="51870337" sldId="275"/>
            <ac:picMk id="5122" creationId="{D29F581C-915B-3B4C-9A89-1AA8FB4A24DC}"/>
          </ac:picMkLst>
        </pc:picChg>
      </pc:sldChg>
      <pc:sldChg chg="add del setBg">
        <pc:chgData name="One Skill" userId="8d49c830ac36a521" providerId="LiveId" clId="{9C6BF567-19FF-6142-9BC2-417BEDDDAE24}" dt="2020-12-20T15:28:22.148" v="890"/>
        <pc:sldMkLst>
          <pc:docMk/>
          <pc:sldMk cId="2699497628" sldId="275"/>
        </pc:sldMkLst>
      </pc:sldChg>
    </pc:docChg>
  </pc:docChgLst>
  <pc:docChgLst>
    <pc:chgData name="One Skill" userId="8d49c830ac36a521" providerId="LiveId" clId="{E20B0766-6B0D-AD41-83DE-CFBF7E5310C1}"/>
    <pc:docChg chg="undo custSel addSld delSld modSld addSection modSection">
      <pc:chgData name="One Skill" userId="8d49c830ac36a521" providerId="LiveId" clId="{E20B0766-6B0D-AD41-83DE-CFBF7E5310C1}" dt="2020-12-20T14:09:02.766" v="610"/>
      <pc:docMkLst>
        <pc:docMk/>
      </pc:docMkLst>
      <pc:sldChg chg="addSp delSp modSp new">
        <pc:chgData name="One Skill" userId="8d49c830ac36a521" providerId="LiveId" clId="{E20B0766-6B0D-AD41-83DE-CFBF7E5310C1}" dt="2020-12-20T12:33:22.771" v="3"/>
        <pc:sldMkLst>
          <pc:docMk/>
          <pc:sldMk cId="3595122145" sldId="263"/>
        </pc:sldMkLst>
        <pc:spChg chg="add del mod">
          <ac:chgData name="One Skill" userId="8d49c830ac36a521" providerId="LiveId" clId="{E20B0766-6B0D-AD41-83DE-CFBF7E5310C1}" dt="2020-12-20T12:33:14.528" v="2"/>
          <ac:spMkLst>
            <pc:docMk/>
            <pc:sldMk cId="3595122145" sldId="263"/>
            <ac:spMk id="2" creationId="{403D44C6-B6C2-604A-BB69-87B288B65A29}"/>
          </ac:spMkLst>
        </pc:spChg>
        <pc:picChg chg="add">
          <ac:chgData name="One Skill" userId="8d49c830ac36a521" providerId="LiveId" clId="{E20B0766-6B0D-AD41-83DE-CFBF7E5310C1}" dt="2020-12-20T12:33:22.771" v="3"/>
          <ac:picMkLst>
            <pc:docMk/>
            <pc:sldMk cId="3595122145" sldId="263"/>
            <ac:picMk id="1026" creationId="{F52477A1-8667-0B4D-A8CA-BA565C6FD23D}"/>
          </ac:picMkLst>
        </pc:picChg>
      </pc:sldChg>
      <pc:sldChg chg="addSp new modNotesTx">
        <pc:chgData name="One Skill" userId="8d49c830ac36a521" providerId="LiveId" clId="{E20B0766-6B0D-AD41-83DE-CFBF7E5310C1}" dt="2020-12-20T12:36:34.173" v="8" actId="20577"/>
        <pc:sldMkLst>
          <pc:docMk/>
          <pc:sldMk cId="1413377506" sldId="264"/>
        </pc:sldMkLst>
        <pc:picChg chg="add">
          <ac:chgData name="One Skill" userId="8d49c830ac36a521" providerId="LiveId" clId="{E20B0766-6B0D-AD41-83DE-CFBF7E5310C1}" dt="2020-12-20T12:34:06.745" v="5"/>
          <ac:picMkLst>
            <pc:docMk/>
            <pc:sldMk cId="1413377506" sldId="264"/>
            <ac:picMk id="2050" creationId="{1EF9DC17-5A1D-6041-A649-D079731789D6}"/>
          </ac:picMkLst>
        </pc:picChg>
      </pc:sldChg>
      <pc:sldChg chg="addSp modSp new mod">
        <pc:chgData name="One Skill" userId="8d49c830ac36a521" providerId="LiveId" clId="{E20B0766-6B0D-AD41-83DE-CFBF7E5310C1}" dt="2020-12-20T12:41:30.190" v="13" actId="12788"/>
        <pc:sldMkLst>
          <pc:docMk/>
          <pc:sldMk cId="1831226089" sldId="265"/>
        </pc:sldMkLst>
        <pc:picChg chg="add mod">
          <ac:chgData name="One Skill" userId="8d49c830ac36a521" providerId="LiveId" clId="{E20B0766-6B0D-AD41-83DE-CFBF7E5310C1}" dt="2020-12-20T12:41:30.190" v="13" actId="12788"/>
          <ac:picMkLst>
            <pc:docMk/>
            <pc:sldMk cId="1831226089" sldId="265"/>
            <ac:picMk id="2" creationId="{839FB58E-2446-0640-B9F9-19F94B464284}"/>
          </ac:picMkLst>
        </pc:picChg>
      </pc:sldChg>
      <pc:sldChg chg="addSp new">
        <pc:chgData name="One Skill" userId="8d49c830ac36a521" providerId="LiveId" clId="{E20B0766-6B0D-AD41-83DE-CFBF7E5310C1}" dt="2020-12-20T12:49:39.862" v="15"/>
        <pc:sldMkLst>
          <pc:docMk/>
          <pc:sldMk cId="3148394109" sldId="266"/>
        </pc:sldMkLst>
        <pc:picChg chg="add">
          <ac:chgData name="One Skill" userId="8d49c830ac36a521" providerId="LiveId" clId="{E20B0766-6B0D-AD41-83DE-CFBF7E5310C1}" dt="2020-12-20T12:49:39.862" v="15"/>
          <ac:picMkLst>
            <pc:docMk/>
            <pc:sldMk cId="3148394109" sldId="266"/>
            <ac:picMk id="2" creationId="{3BD3F457-0A7F-0541-86B3-43CD546ECE6B}"/>
          </ac:picMkLst>
        </pc:picChg>
      </pc:sldChg>
      <pc:sldChg chg="addSp delSp modSp new mod">
        <pc:chgData name="One Skill" userId="8d49c830ac36a521" providerId="LiveId" clId="{E20B0766-6B0D-AD41-83DE-CFBF7E5310C1}" dt="2020-12-20T13:21:28.202" v="379" actId="14861"/>
        <pc:sldMkLst>
          <pc:docMk/>
          <pc:sldMk cId="2385354970" sldId="267"/>
        </pc:sldMkLst>
        <pc:graphicFrameChg chg="add del mod modGraphic">
          <ac:chgData name="One Skill" userId="8d49c830ac36a521" providerId="LiveId" clId="{E20B0766-6B0D-AD41-83DE-CFBF7E5310C1}" dt="2020-12-20T13:20:13.880" v="144" actId="478"/>
          <ac:graphicFrameMkLst>
            <pc:docMk/>
            <pc:sldMk cId="2385354970" sldId="267"/>
            <ac:graphicFrameMk id="4" creationId="{8C89E764-AC95-0843-B2C7-D94F01272EDD}"/>
          </ac:graphicFrameMkLst>
        </pc:graphicFrameChg>
        <pc:graphicFrameChg chg="add mod modGraphic">
          <ac:chgData name="One Skill" userId="8d49c830ac36a521" providerId="LiveId" clId="{E20B0766-6B0D-AD41-83DE-CFBF7E5310C1}" dt="2020-12-20T13:21:28.202" v="379" actId="14861"/>
          <ac:graphicFrameMkLst>
            <pc:docMk/>
            <pc:sldMk cId="2385354970" sldId="267"/>
            <ac:graphicFrameMk id="6" creationId="{039C2E45-7383-084C-A25A-231F40FCFD88}"/>
          </ac:graphicFrameMkLst>
        </pc:graphicFrameChg>
        <pc:picChg chg="add mod">
          <ac:chgData name="One Skill" userId="8d49c830ac36a521" providerId="LiveId" clId="{E20B0766-6B0D-AD41-83DE-CFBF7E5310C1}" dt="2020-12-20T13:13:13.247" v="17"/>
          <ac:picMkLst>
            <pc:docMk/>
            <pc:sldMk cId="2385354970" sldId="267"/>
            <ac:picMk id="2" creationId="{FAE37928-628E-1B40-972B-1FCDC7355668}"/>
          </ac:picMkLst>
        </pc:picChg>
      </pc:sldChg>
      <pc:sldChg chg="addSp delSp modSp new mod modTransition setBg">
        <pc:chgData name="One Skill" userId="8d49c830ac36a521" providerId="LiveId" clId="{E20B0766-6B0D-AD41-83DE-CFBF7E5310C1}" dt="2020-12-20T13:37:04.217" v="430" actId="20577"/>
        <pc:sldMkLst>
          <pc:docMk/>
          <pc:sldMk cId="97523264" sldId="268"/>
        </pc:sldMkLst>
        <pc:spChg chg="add mod">
          <ac:chgData name="One Skill" userId="8d49c830ac36a521" providerId="LiveId" clId="{E20B0766-6B0D-AD41-83DE-CFBF7E5310C1}" dt="2020-12-20T13:16:31.021" v="79" actId="692"/>
          <ac:spMkLst>
            <pc:docMk/>
            <pc:sldMk cId="97523264" sldId="268"/>
            <ac:spMk id="2" creationId="{B8A42B65-566C-0A41-B8C2-5032B07BD196}"/>
          </ac:spMkLst>
        </pc:spChg>
        <pc:spChg chg="add del mod">
          <ac:chgData name="One Skill" userId="8d49c830ac36a521" providerId="LiveId" clId="{E20B0766-6B0D-AD41-83DE-CFBF7E5310C1}" dt="2020-12-20T13:14:03.881" v="27" actId="478"/>
          <ac:spMkLst>
            <pc:docMk/>
            <pc:sldMk cId="97523264" sldId="268"/>
            <ac:spMk id="3" creationId="{28C9CB96-631F-B24C-8E1D-C33AA910D36C}"/>
          </ac:spMkLst>
        </pc:spChg>
        <pc:spChg chg="add mod">
          <ac:chgData name="One Skill" userId="8d49c830ac36a521" providerId="LiveId" clId="{E20B0766-6B0D-AD41-83DE-CFBF7E5310C1}" dt="2020-12-20T13:37:04.217" v="430" actId="20577"/>
          <ac:spMkLst>
            <pc:docMk/>
            <pc:sldMk cId="97523264" sldId="268"/>
            <ac:spMk id="4" creationId="{D674933B-DF67-D14D-ACC6-194EA400210B}"/>
          </ac:spMkLst>
        </pc:spChg>
      </pc:sldChg>
      <pc:sldChg chg="new del">
        <pc:chgData name="One Skill" userId="8d49c830ac36a521" providerId="LiveId" clId="{E20B0766-6B0D-AD41-83DE-CFBF7E5310C1}" dt="2020-12-20T13:17:26.996" v="86" actId="680"/>
        <pc:sldMkLst>
          <pc:docMk/>
          <pc:sldMk cId="2354730426" sldId="269"/>
        </pc:sldMkLst>
      </pc:sldChg>
      <pc:sldChg chg="addSp delSp modSp add mod modTransition setBg delAnim modAnim">
        <pc:chgData name="One Skill" userId="8d49c830ac36a521" providerId="LiveId" clId="{E20B0766-6B0D-AD41-83DE-CFBF7E5310C1}" dt="2020-12-20T14:09:02.766" v="610"/>
        <pc:sldMkLst>
          <pc:docMk/>
          <pc:sldMk cId="3842807558" sldId="269"/>
        </pc:sldMkLst>
        <pc:spChg chg="del">
          <ac:chgData name="One Skill" userId="8d49c830ac36a521" providerId="LiveId" clId="{E20B0766-6B0D-AD41-83DE-CFBF7E5310C1}" dt="2020-12-20T13:17:31.442" v="88" actId="478"/>
          <ac:spMkLst>
            <pc:docMk/>
            <pc:sldMk cId="3842807558" sldId="269"/>
            <ac:spMk id="2" creationId="{B8A42B65-566C-0A41-B8C2-5032B07BD196}"/>
          </ac:spMkLst>
        </pc:spChg>
        <pc:spChg chg="del mod topLvl">
          <ac:chgData name="One Skill" userId="8d49c830ac36a521" providerId="LiveId" clId="{E20B0766-6B0D-AD41-83DE-CFBF7E5310C1}" dt="2020-12-20T13:27:07.615" v="412" actId="478"/>
          <ac:spMkLst>
            <pc:docMk/>
            <pc:sldMk cId="3842807558" sldId="269"/>
            <ac:spMk id="4" creationId="{D674933B-DF67-D14D-ACC6-194EA400210B}"/>
          </ac:spMkLst>
        </pc:spChg>
        <pc:spChg chg="add mod topLvl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5" creationId="{67ABF447-6E17-1A45-AD94-46DCD25C1D16}"/>
          </ac:spMkLst>
        </pc:spChg>
        <pc:spChg chg="add mod">
          <ac:chgData name="One Skill" userId="8d49c830ac36a521" providerId="LiveId" clId="{E20B0766-6B0D-AD41-83DE-CFBF7E5310C1}" dt="2020-12-20T13:27:19.297" v="416" actId="14100"/>
          <ac:spMkLst>
            <pc:docMk/>
            <pc:sldMk cId="3842807558" sldId="269"/>
            <ac:spMk id="10" creationId="{CF6B2B7C-89ED-F540-A64D-0D5E18A71354}"/>
          </ac:spMkLst>
        </pc:spChg>
        <pc:spChg chg="add mod">
          <ac:chgData name="One Skill" userId="8d49c830ac36a521" providerId="LiveId" clId="{E20B0766-6B0D-AD41-83DE-CFBF7E5310C1}" dt="2020-12-20T14:02:18.471" v="518" actId="166"/>
          <ac:spMkLst>
            <pc:docMk/>
            <pc:sldMk cId="3842807558" sldId="269"/>
            <ac:spMk id="11" creationId="{F1ABBEE1-A4F3-6746-AE3A-4B6E12CE6CA3}"/>
          </ac:spMkLst>
        </pc:spChg>
        <pc:spChg chg="add mod">
          <ac:chgData name="One Skill" userId="8d49c830ac36a521" providerId="LiveId" clId="{E20B0766-6B0D-AD41-83DE-CFBF7E5310C1}" dt="2020-12-20T14:08:56.990" v="608" actId="207"/>
          <ac:spMkLst>
            <pc:docMk/>
            <pc:sldMk cId="3842807558" sldId="269"/>
            <ac:spMk id="12" creationId="{A349B309-EFF8-E142-87D1-31756D1C6B55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3" creationId="{E2F69725-97E2-D843-BB94-AE048D35B4F2}"/>
          </ac:spMkLst>
        </pc:spChg>
        <pc:spChg chg="add del mod">
          <ac:chgData name="One Skill" userId="8d49c830ac36a521" providerId="LiveId" clId="{E20B0766-6B0D-AD41-83DE-CFBF7E5310C1}" dt="2020-12-20T14:00:21.933" v="488" actId="478"/>
          <ac:spMkLst>
            <pc:docMk/>
            <pc:sldMk cId="3842807558" sldId="269"/>
            <ac:spMk id="14" creationId="{853E4C59-4A42-7141-8D63-D6175A622EA9}"/>
          </ac:spMkLst>
        </pc:spChg>
        <pc:spChg chg="add del mod">
          <ac:chgData name="One Skill" userId="8d49c830ac36a521" providerId="LiveId" clId="{E20B0766-6B0D-AD41-83DE-CFBF7E5310C1}" dt="2020-12-20T14:01:05.771" v="500" actId="478"/>
          <ac:spMkLst>
            <pc:docMk/>
            <pc:sldMk cId="3842807558" sldId="269"/>
            <ac:spMk id="15" creationId="{7695AF1C-83F2-154D-87AB-5D7CE3D8265C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6" creationId="{D356632F-E72E-FD40-B2F9-CC0EA5CB7727}"/>
          </ac:spMkLst>
        </pc:spChg>
        <pc:spChg chg="add del mod">
          <ac:chgData name="One Skill" userId="8d49c830ac36a521" providerId="LiveId" clId="{E20B0766-6B0D-AD41-83DE-CFBF7E5310C1}" dt="2020-12-20T14:06:54.038" v="562" actId="478"/>
          <ac:spMkLst>
            <pc:docMk/>
            <pc:sldMk cId="3842807558" sldId="269"/>
            <ac:spMk id="17" creationId="{08362F7D-A515-9E4E-BFB2-8793F5DD0F07}"/>
          </ac:spMkLst>
        </pc:spChg>
        <pc:grpChg chg="add del mod">
          <ac:chgData name="One Skill" userId="8d49c830ac36a521" providerId="LiveId" clId="{E20B0766-6B0D-AD41-83DE-CFBF7E5310C1}" dt="2020-12-20T13:25:44.533" v="410" actId="165"/>
          <ac:grpSpMkLst>
            <pc:docMk/>
            <pc:sldMk cId="3842807558" sldId="269"/>
            <ac:grpSpMk id="9" creationId="{E728AC41-9650-934D-9841-E006978D8266}"/>
          </ac:grpSpMkLst>
        </pc:grpChg>
        <pc:cxnChg chg="add del mod topLvl">
          <ac:chgData name="One Skill" userId="8d49c830ac36a521" providerId="LiveId" clId="{E20B0766-6B0D-AD41-83DE-CFBF7E5310C1}" dt="2020-12-20T13:27:05.045" v="411" actId="478"/>
          <ac:cxnSpMkLst>
            <pc:docMk/>
            <pc:sldMk cId="3842807558" sldId="269"/>
            <ac:cxnSpMk id="6" creationId="{93FF90A9-9E07-0344-896A-14A2F98C6A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10/28/2021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https://unsplash.com/photos/AXu2aZ3YgP8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https://unsplash.com/photos/fItRJ7AHak8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8276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4158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248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11784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https://unsplash.com/photos/TvN54bnuQg8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https://unsplash.com/photos/TvN54bnuQg8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6890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https://unsplash.com/photos/48nerZQCHgo</a:t>
            </a:r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23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10/28/2021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slide" Target="slide2.xml"/><Relationship Id="rId5" Type="http://schemas.openxmlformats.org/officeDocument/2006/relationships/slide" Target="slide9.xml"/><Relationship Id="rId15" Type="http://schemas.openxmlformats.org/officeDocument/2006/relationships/image" Target="../media/image50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">
            <a:extLst>
              <a:ext uri="{FF2B5EF4-FFF2-40B4-BE49-F238E27FC236}">
                <a16:creationId xmlns:a16="http://schemas.microsoft.com/office/drawing/2014/main" id="{FAE37928-628E-1B40-972B-1FCDC735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55659" y="0"/>
            <a:ext cx="12308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225291" y="3911963"/>
            <a:ext cx="0" cy="55126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3749291" y="5320474"/>
            <a:ext cx="4647790" cy="0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3793929" y="385357"/>
            <a:ext cx="4604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5400" b="1" spc="300" dirty="0" err="1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Raleway Black" panose="020B0503030101060003" pitchFamily="34" charset="77"/>
              </a:rPr>
              <a:t>DeX</a:t>
            </a:r>
            <a:r>
              <a:rPr lang="en-IN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Raleway Black" panose="020B0503030101060003" pitchFamily="34" charset="77"/>
              </a:rPr>
              <a:t>-Auction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D4DDA-3BA2-7F47-974A-FC6F909C89E4}"/>
              </a:ext>
            </a:extLst>
          </p:cNvPr>
          <p:cNvSpPr/>
          <p:nvPr/>
        </p:nvSpPr>
        <p:spPr>
          <a:xfrm>
            <a:off x="4702833" y="1179600"/>
            <a:ext cx="2786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Raleway Light" panose="020B0403030101060003" pitchFamily="34" charset="77"/>
              </a:rPr>
              <a:t>By:- Ishan Shukla</a:t>
            </a:r>
            <a:endParaRPr lang="en-LT" sz="2000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Raleway Light" panose="020B0403030101060003" pitchFamily="34" charset="77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68F12-370D-1E45-B388-B3EB7E9D3A9F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0080704" y="3739324"/>
            <a:ext cx="0" cy="634112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4264260"/>
                  </p:ext>
                </p:extLst>
              </p:nvPr>
            </p:nvGraphicFramePr>
            <p:xfrm>
              <a:off x="8397081" y="4373436"/>
              <a:ext cx="3367245" cy="1894075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67245" cy="189407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7081" y="4373436"/>
                <a:ext cx="3367245" cy="1894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2526084"/>
                  </p:ext>
                </p:extLst>
              </p:nvPr>
            </p:nvGraphicFramePr>
            <p:xfrm>
              <a:off x="7969408" y="1364116"/>
              <a:ext cx="4222592" cy="2375208"/>
            </p:xfrm>
            <a:graphic>
              <a:graphicData uri="http://schemas.microsoft.com/office/powerpoint/2016/sectionzoom">
                <psez:sectionZm>
                  <psez:sectionZmObj sectionId="{17ED8106-7472-CA40-A9D6-5927206203E6}">
                    <psez:zmPr id="{BED1C54D-1895-F149-B351-02B981A8A5BF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2592" cy="237520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A3A39B2-158B-2B4C-A1B4-DCCBD75CA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69408" y="1364116"/>
                <a:ext cx="4222592" cy="2375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6102933"/>
                  </p:ext>
                </p:extLst>
              </p:nvPr>
            </p:nvGraphicFramePr>
            <p:xfrm>
              <a:off x="0" y="1408511"/>
              <a:ext cx="4450582" cy="250345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0582" cy="2503452"/>
                        </a:xfrm>
                        <a:prstGeom prst="rect">
                          <a:avLst/>
                        </a:prstGeom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1408511"/>
                <a:ext cx="4450582" cy="25034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7630163"/>
                  </p:ext>
                </p:extLst>
              </p:nvPr>
            </p:nvGraphicFramePr>
            <p:xfrm>
              <a:off x="701291" y="446322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291" y="4463224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FB2E9-7E21-1A4B-B7D9-51B1351B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16200000">
            <a:off x="2666999" y="-2667002"/>
            <a:ext cx="6858001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2722423" y="74258"/>
            <a:ext cx="67471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UML Diagram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F2B72-0B7F-4810-8790-1CA0FA529753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6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3CDD1-D39D-40DC-900B-F0EC14BE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12" y="1520808"/>
            <a:ext cx="2284575" cy="46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3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6FB2E9-7E21-1A4B-B7D9-51B1351B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16200000">
            <a:off x="2666999" y="-2667002"/>
            <a:ext cx="6858001" cy="12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212342" y="-2"/>
            <a:ext cx="376731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Testing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F2B72-0B7F-4810-8790-1CA0FA529753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7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BA8A9-EF59-4DB0-AC41-8D95C8E31144}"/>
              </a:ext>
            </a:extLst>
          </p:cNvPr>
          <p:cNvSpPr txBox="1"/>
          <p:nvPr/>
        </p:nvSpPr>
        <p:spPr>
          <a:xfrm>
            <a:off x="1387929" y="1507632"/>
            <a:ext cx="9708696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Deployment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Deploys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    Asset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Mint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Mints 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Can Access Owner/All Assets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      Burn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Burns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burn non-existent NFT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burn other's NFT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burn NFT which is on auction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    Auction</a:t>
            </a:r>
          </a:p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      Create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Creates Auction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Only seller should be able to create Auction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create Auction if NFT not approved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create Auction when duration is 0 min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re-create existing Auction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      Bid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Accepts Bid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Accepts Max Bid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Refunds </a:t>
            </a:r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Prev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Bidder Bid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Not accepts low Bid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accept bid when auction over but not claimed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Claim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Claims when auction successful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not be able to claim before Auction is finished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Should restrict Claim only to the winner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Seller should be able to claim back if winner didn't claim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Seller should not be able to claim if Claiming Period is not over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Cancel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Cancels Auction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Refunds Bid when cancelled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  √ Returns NFT to seller when Auction cancelled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Helvetica" pitchFamily="2" charset="0"/>
              </a:rPr>
              <a:t>Administrative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Only CEO Should be able to set new CEO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Only CEO Should be able to set new CFO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Only Chiefs should be able to Pause Contract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When Paused no functionality should work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Only CEO should be able to </a:t>
            </a:r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Unpause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Contract</a:t>
            </a:r>
          </a:p>
          <a:p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Real World Simulation</a:t>
            </a:r>
          </a:p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      √ Works Properly in real world conditions</a:t>
            </a:r>
            <a:endParaRPr lang="en-IN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6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9000" decel="31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0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627210" y="4390276"/>
            <a:ext cx="493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8000" b="1" spc="-150" dirty="0">
                <a:solidFill>
                  <a:prstClr val="white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To-Do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BC9C15-A943-6549-9279-9BBD8A23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63" y="845480"/>
            <a:ext cx="3107474" cy="31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434"/>
      </p:ext>
    </p:extLst>
  </p:cSld>
  <p:clrMapOvr>
    <a:masterClrMapping/>
  </p:clrMapOvr>
  <p:transition spd="slow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812" r="7812"/>
          <a:stretch/>
        </p:blipFill>
        <p:spPr bwMode="auto"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2809267" y="383812"/>
            <a:ext cx="65734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Things To Do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559651" y="2461912"/>
            <a:ext cx="110726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F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ix error handling in Marketplace.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etting up IPFS.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I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ntegrating IPFS in front-end.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H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osting local IPFS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etting up </a:t>
            </a:r>
            <a:r>
              <a:rPr lang="en-IN" sz="2400" dirty="0" err="1">
                <a:solidFill>
                  <a:schemeClr val="bg1"/>
                </a:solidFill>
                <a:latin typeface="Helvetica" pitchFamily="2" charset="0"/>
              </a:rPr>
              <a:t>Axios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 in front-end.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dding IPFS fetch using </a:t>
            </a:r>
            <a:r>
              <a:rPr lang="en-IN" sz="2400" dirty="0" err="1">
                <a:solidFill>
                  <a:schemeClr val="bg1"/>
                </a:solidFill>
                <a:latin typeface="Helvetica" pitchFamily="2" charset="0"/>
              </a:rPr>
              <a:t>Axios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 in front-end.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IN" sz="2400" dirty="0">
                <a:solidFill>
                  <a:schemeClr val="bg1"/>
                </a:solidFill>
                <a:latin typeface="Helvetica" pitchFamily="2" charset="0"/>
              </a:rPr>
              <a:t>dding file upload and viewing feature in front-end.</a:t>
            </a:r>
            <a:endParaRPr lang="en-LT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1746A-5150-49B9-96C3-657029BFE511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8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0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4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071567" y="3349488"/>
            <a:ext cx="60488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Previous</a:t>
            </a:r>
          </a:p>
          <a:p>
            <a:pPr algn="ctr"/>
            <a:r>
              <a:rPr lang="en-IN" sz="8800" b="1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Recap</a:t>
            </a:r>
            <a:endParaRPr lang="en-LT" sz="8800" b="1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69A18E-29C1-B14B-9DAC-9A160395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3" y="782444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E918B-EA92-1948-9A36-85366B9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16200000">
            <a:off x="2695573" y="-2667000"/>
            <a:ext cx="6858001" cy="12192002"/>
          </a:xfrm>
          <a:prstGeom prst="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  <a:extLst/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521F7D-2FBC-4ED4-A215-7E9F9DE858C8}"/>
              </a:ext>
            </a:extLst>
          </p:cNvPr>
          <p:cNvSpPr/>
          <p:nvPr/>
        </p:nvSpPr>
        <p:spPr>
          <a:xfrm>
            <a:off x="873918" y="2009299"/>
            <a:ext cx="10501312" cy="4001900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eb 3.0 represents the latest generation of internet applications and services powered by distributed ledger technology, the most common being blockchain.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eb 3.0 mainly focuses on connecting data in a decentralized way, rather than having it stored in centralized repositories, with computers able to interpret information as intelligently as humans.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here Web 2.0 was driven by the advent of mobile, social and cloud, Web 3.0 is built largely on three new layers of technological innovation: edge computing, decentralized data networks and artificial intelligence.</a:t>
            </a:r>
            <a:endParaRPr lang="en-IN" sz="24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1628775" y="2609851"/>
            <a:ext cx="8991600" cy="344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LT" sz="1200" spc="3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202921" y="285824"/>
            <a:ext cx="118433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 Black" panose="020B0503030101060003" pitchFamily="34" charset="77"/>
              </a:rPr>
              <a:t>Decentralized WEB 3.0</a:t>
            </a:r>
            <a:endParaRPr lang="en-LT" sz="8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F34AC-18B8-4E2F-B72F-0E3241EE6B02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1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6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812" r="7812"/>
          <a:stretch/>
        </p:blipFill>
        <p:spPr bwMode="auto"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198413" y="383812"/>
            <a:ext cx="57951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Blockchain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559651" y="2461912"/>
            <a:ext cx="11072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blockchain is essentially a digital ledger of transactions that is duplicated and distributed across the entire network of computer systems on the blockchain.</a:t>
            </a:r>
          </a:p>
          <a:p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E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ach block in the chain contains a number of transactions, and every time a new transaction occurs on the blockchain, a record of that transaction is added to every participant’s ledger.</a:t>
            </a:r>
            <a:endParaRPr lang="en-LT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1746A-5150-49B9-96C3-657029BFE511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2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2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4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033092" y="3200593"/>
            <a:ext cx="61258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Current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Progress</a:t>
            </a:r>
            <a:endParaRPr kumimoji="0" lang="en-LT" sz="7200" b="1" i="0" u="none" strike="noStrike" kern="1200" cap="none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6CA14A-1988-B749-953E-210BAD5F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00" y="750945"/>
            <a:ext cx="2307527" cy="2307527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812" r="7812"/>
          <a:stretch/>
        </p:blipFill>
        <p:spPr bwMode="auto">
          <a:xfrm rot="16200000">
            <a:off x="2667000" y="-2667000"/>
            <a:ext cx="6858000" cy="12192000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4596229" y="0"/>
            <a:ext cx="299953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Pages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1746A-5150-49B9-96C3-657029BFE511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3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4B57F-8375-4CA3-85F9-BE03F0A8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0" y="2541887"/>
            <a:ext cx="5776084" cy="2936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8AA46-6F80-49C3-B1BA-C15B30B1D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789" y="2541887"/>
            <a:ext cx="5770117" cy="2936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72374-674A-41BD-9F5D-C0555FD2E4D4}"/>
              </a:ext>
            </a:extLst>
          </p:cNvPr>
          <p:cNvSpPr txBox="1"/>
          <p:nvPr/>
        </p:nvSpPr>
        <p:spPr>
          <a:xfrm>
            <a:off x="4596229" y="1652068"/>
            <a:ext cx="299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4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812" r="7812"/>
          <a:stretch/>
        </p:blipFill>
        <p:spPr bwMode="auto">
          <a:xfrm rot="16200000">
            <a:off x="2667000" y="-2854779"/>
            <a:ext cx="6858000" cy="12192000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1746A-5150-49B9-96C3-657029BFE511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4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4B57F-8375-4CA3-85F9-BE03F0A8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59" y="1685584"/>
            <a:ext cx="6887481" cy="3486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72374-674A-41BD-9F5D-C0555FD2E4D4}"/>
              </a:ext>
            </a:extLst>
          </p:cNvPr>
          <p:cNvSpPr txBox="1"/>
          <p:nvPr/>
        </p:nvSpPr>
        <p:spPr>
          <a:xfrm>
            <a:off x="4596229" y="689763"/>
            <a:ext cx="299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bg1"/>
                </a:solidFill>
                <a:latin typeface="Helvetica" pitchFamily="2" charset="0"/>
              </a:rPr>
              <a:t>MyAsset</a:t>
            </a:r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00077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4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D7294908-9A58-794A-B85A-622DC85D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812" r="7812"/>
          <a:stretch/>
        </p:blipFill>
        <p:spPr bwMode="auto">
          <a:xfrm rot="16200000">
            <a:off x="2667000" y="-2854779"/>
            <a:ext cx="6858000" cy="12192000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1746A-5150-49B9-96C3-657029BFE511}"/>
              </a:ext>
            </a:extLst>
          </p:cNvPr>
          <p:cNvSpPr/>
          <p:nvPr/>
        </p:nvSpPr>
        <p:spPr>
          <a:xfrm>
            <a:off x="0" y="6334826"/>
            <a:ext cx="12192001" cy="523174"/>
          </a:xfrm>
          <a:prstGeom prst="rect">
            <a:avLst/>
          </a:prstGeom>
          <a:solidFill>
            <a:schemeClr val="bg1"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ea typeface="Cascadia Mono SemiBold" pitchFamily="1" charset="0"/>
                <a:cs typeface="Cascadia Mono SemiBold" pitchFamily="1" charset="0"/>
              </a:rPr>
              <a:t>5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  <a:ea typeface="Cascadia Mono SemiBold" pitchFamily="1" charset="0"/>
              <a:cs typeface="Cascadia Mono SemiBold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4B57F-8375-4CA3-85F9-BE03F0A8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86" y="1685584"/>
            <a:ext cx="6873426" cy="3486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72374-674A-41BD-9F5D-C0555FD2E4D4}"/>
              </a:ext>
            </a:extLst>
          </p:cNvPr>
          <p:cNvSpPr txBox="1"/>
          <p:nvPr/>
        </p:nvSpPr>
        <p:spPr>
          <a:xfrm>
            <a:off x="3701140" y="689763"/>
            <a:ext cx="478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chemeClr val="bg1"/>
                </a:solidFill>
                <a:latin typeface="Helvetica" pitchFamily="2" charset="0"/>
              </a:rPr>
              <a:t>MarketPlace</a:t>
            </a:r>
            <a:r>
              <a:rPr lang="en-IN" sz="3200" dirty="0">
                <a:solidFill>
                  <a:schemeClr val="bg1"/>
                </a:solidFill>
                <a:latin typeface="Helvetica" pitchFamily="2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17191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14000" decel="29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B538FE-34FC-714C-8121-3DEF7E6B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58" y="686945"/>
            <a:ext cx="2261662" cy="2261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1C9766-B544-402B-896B-F613F7513810}"/>
              </a:ext>
            </a:extLst>
          </p:cNvPr>
          <p:cNvSpPr/>
          <p:nvPr/>
        </p:nvSpPr>
        <p:spPr>
          <a:xfrm>
            <a:off x="4067029" y="3141865"/>
            <a:ext cx="40579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600" b="1" spc="-150" dirty="0"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Smart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Contract</a:t>
            </a:r>
            <a:endParaRPr kumimoji="0" lang="en-LT" sz="76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593</Words>
  <Application>Microsoft Office PowerPoint</Application>
  <PresentationFormat>Widescreen</PresentationFormat>
  <Paragraphs>107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Helvetica</vt:lpstr>
      <vt:lpstr>Open Sans Semibold</vt:lpstr>
      <vt:lpstr>Raleway</vt:lpstr>
      <vt:lpstr>Raleway Black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Shukla</dc:creator>
  <cp:lastModifiedBy>Ishan Shukla</cp:lastModifiedBy>
  <cp:revision>67</cp:revision>
  <dcterms:created xsi:type="dcterms:W3CDTF">2020-12-19T18:59:10Z</dcterms:created>
  <dcterms:modified xsi:type="dcterms:W3CDTF">2021-10-28T09:27:24Z</dcterms:modified>
</cp:coreProperties>
</file>