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88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7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7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3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7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95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9EA2-6A1B-1E08-B0C5-C94974E3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ED8B-BDCB-39A5-DDF8-D0C35B6A5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97E4-4196-48EC-38C4-66810392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3986-5274-092F-9BE5-8031F8F8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1EB8-D581-B3E9-7213-18FB07A9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4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8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CDF3-03C4-44B1-8391-2CB0461F8E44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6B56-380D-4E76-8B3F-56C4874A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73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4268" y="841276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University Management system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OOTs Using JAVA (BCSEH0352)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5480" y="1412776"/>
            <a:ext cx="9601200" cy="41072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Department of Computer Science and Engineering </a:t>
            </a:r>
          </a:p>
          <a:p>
            <a:pPr mar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CSE-R</a:t>
            </a: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Ms. Aditee Mattoo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Group Members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29225"/>
              </p:ext>
            </p:extLst>
          </p:nvPr>
        </p:nvGraphicFramePr>
        <p:xfrm>
          <a:off x="1922748" y="3315396"/>
          <a:ext cx="8346504" cy="192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64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008333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779338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197319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 of Member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Roll Number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 n Section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119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Abhishek Kumar Pandey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2301331690005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 end Design and GUI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CSE-R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Ishan 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2301331690017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Documentation , Front End Design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CSE-R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Naveen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2301331690025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Database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CSE-R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738444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23AB2-EDF3-57E3-2540-B11C07C1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University Management System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8AC1-9BEF-B6B6-4F93-23A46A5FA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A Java-based University Management Program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2341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18 -0.41203 L -0.07318 -0.16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107D-82CB-C89B-E9D0-86EA24EA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E213-BE2C-FE66-8EC6-A6DFD905D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involves the development of a University Management System using basic Java. </a:t>
            </a:r>
          </a:p>
          <a:p>
            <a:r>
              <a:rPr lang="en-US" dirty="0"/>
              <a:t>The goal is to automate and streamline the management of student and faculty records, course enrollments, grades, and other administrative tasks in a university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2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79FF-1831-34EF-3C25-3824D416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Survey / Existing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2289-5CE5-933D-C04C-D7F43F0A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many universities use manual or semi-automated systems for managing academic processes. </a:t>
            </a:r>
          </a:p>
          <a:p>
            <a:r>
              <a:rPr lang="en-US" dirty="0"/>
              <a:t>Some universities have ERP systems in place, but these are often expensive and complex. </a:t>
            </a:r>
          </a:p>
          <a:p>
            <a:r>
              <a:rPr lang="en-US" dirty="0"/>
              <a:t>This project aims to develop a more accessible solution using basic Java, focusing on simplicity and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8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6431-4930-597E-16AB-5D28B6EE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&amp; Proposed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41E54-C4A8-B4B4-8869-5F11300B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Statement: Universities often struggle to manage large amounts of student, faculty, and course data effectively.</a:t>
            </a:r>
          </a:p>
          <a:p>
            <a:r>
              <a:rPr lang="en-US" dirty="0"/>
              <a:t>Proposed Methodology: Develop a basic Java application that allows administrators to manage data in a structured way. </a:t>
            </a:r>
          </a:p>
          <a:p>
            <a:r>
              <a:rPr lang="en-US" dirty="0"/>
              <a:t>This will include creating modules for student registration, course enrollment, faculty records, and grades, using Java's object-oriented programming (OOP) principles.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405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AC36-3930-8A58-1897-82952F2D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 &amp; Hardware/Software Requirements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8D1C-25A3-EEAB-FD46-793BDC17F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Feasibility Study: The project is feasible using basic Java, especially focusing on file handling and OOP concepts for data management.</a:t>
            </a:r>
          </a:p>
          <a:p>
            <a:r>
              <a:rPr lang="en-IN" dirty="0"/>
              <a:t>Hardware Requirements: Any basic computer system.</a:t>
            </a:r>
          </a:p>
          <a:p>
            <a:r>
              <a:rPr lang="en-IN" dirty="0"/>
              <a:t>Software Requirements: JDK, an IDE (e.g., Eclipse or IntelliJ IDEA), and basic text editors for code editing.</a:t>
            </a:r>
          </a:p>
        </p:txBody>
      </p:sp>
    </p:spTree>
    <p:extLst>
      <p:ext uri="{BB962C8B-B14F-4D97-AF65-F5344CB8AC3E}">
        <p14:creationId xmlns:p14="http://schemas.microsoft.com/office/powerpoint/2010/main" val="278797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707-5E3A-D6D0-6091-3AC9C61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AB7-28CF-5840-3AFE-6B1138437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successfully manages university operations such as student enrollment, course assignments, and grade tracking.</a:t>
            </a:r>
          </a:p>
          <a:p>
            <a:r>
              <a:rPr lang="en-US" dirty="0"/>
              <a:t> This project demonstrates that even with basic Java knowledge, a functional and scalable system can be developed to address real-world problems.</a:t>
            </a:r>
            <a:endParaRPr lang="en-IN" dirty="0"/>
          </a:p>
        </p:txBody>
      </p:sp>
      <p:pic>
        <p:nvPicPr>
          <p:cNvPr id="6" name="Picture 5" descr="A building with trees and grass&#10;&#10;Description automatically generated with medium confidence">
            <a:extLst>
              <a:ext uri="{FF2B5EF4-FFF2-40B4-BE49-F238E27FC236}">
                <a16:creationId xmlns:a16="http://schemas.microsoft.com/office/drawing/2014/main" id="{DB3B380F-B15A-4AD5-E4DC-6917616C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0" y="3792680"/>
            <a:ext cx="7450283" cy="29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6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1288-B852-5B9F-067B-5440DFA1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 &amp; 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3D78-6379-A28B-2CA4-29B175C78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References:</a:t>
            </a:r>
          </a:p>
          <a:p>
            <a:r>
              <a:rPr lang="en-US" dirty="0"/>
              <a:t> Java: The Complete Reference by Herbert </a:t>
            </a:r>
            <a:r>
              <a:rPr lang="en-US" dirty="0" err="1"/>
              <a:t>Schildt</a:t>
            </a:r>
            <a:endParaRPr lang="en-US" dirty="0"/>
          </a:p>
          <a:p>
            <a:r>
              <a:rPr lang="en-US" dirty="0"/>
              <a:t>Various Java documentation and online resources by </a:t>
            </a:r>
            <a:r>
              <a:rPr lang="en-US" dirty="0" err="1"/>
              <a:t>TechCoder</a:t>
            </a:r>
            <a:r>
              <a:rPr lang="en-US" dirty="0"/>
              <a:t> A.V</a:t>
            </a:r>
          </a:p>
          <a:p>
            <a:r>
              <a:rPr lang="en-US" dirty="0"/>
              <a:t>Live Demonstration: A working demonstration of the project is available, showcasing how the system manages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34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</TotalTime>
  <Words>402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Damask</vt:lpstr>
      <vt:lpstr>University Management system OOTs Using JAVA (BCSEH0352)</vt:lpstr>
      <vt:lpstr>University Management System in Java</vt:lpstr>
      <vt:lpstr>Introduction</vt:lpstr>
      <vt:lpstr>Literature Survey / Existing System</vt:lpstr>
      <vt:lpstr>Problem Statement &amp; Proposed Methodology</vt:lpstr>
      <vt:lpstr>Feasibility Study &amp; Hardware/Software Requirements</vt:lpstr>
      <vt:lpstr>Results and Conclusion</vt:lpstr>
      <vt:lpstr>References &amp; 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ARYA</dc:creator>
  <cp:lastModifiedBy>ISHAN ARYA</cp:lastModifiedBy>
  <cp:revision>8</cp:revision>
  <dcterms:created xsi:type="dcterms:W3CDTF">2024-10-17T13:29:25Z</dcterms:created>
  <dcterms:modified xsi:type="dcterms:W3CDTF">2024-10-18T11:07:38Z</dcterms:modified>
</cp:coreProperties>
</file>