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4.8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81934748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953774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7186254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72651713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4909779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2720276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3781824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11974867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5005798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05678640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3472669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E13DB-9A25-2143-21F1-C5035AD5D8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62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 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00BFA-B2F4-8028-5D1E-CEC25BAAB3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727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 Footer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2C34D-C23C-06DE-B808-878D5F09DD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5624513" y="3352800"/>
            <a:ext cx="9715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 Watermark</a:t>
            </a:r>
          </a:p>
        </p:txBody>
      </p:sp>
    </p:spTree>
    <p:extLst>
      <p:ext uri="{BB962C8B-B14F-4D97-AF65-F5344CB8AC3E}">
        <p14:creationId val="283659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ransition/>
  <p:timing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C16BAAEA-5637-A655-51F8-C69BB779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67" b="61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48300" y="127000"/>
            <a:ext cx="1295400" cy="673100"/>
          </a:xfrm>
          <a:prstGeom prst="rect">
            <a:avLst/>
          </a:prstGeom>
        </p:spPr>
      </p:pic>
      <p:pic>
        <p:nvPicPr>
          <p:cNvPr id="15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48300" y="6057900"/>
            <a:ext cx="1295400" cy="673100"/>
          </a:xfrm>
          <a:prstGeom prst="rect">
            <a:avLst/>
          </a:prstGeom>
        </p:spPr>
      </p:pic>
      <p:pic>
        <p:nvPicPr>
          <p:cNvPr id="16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8000" y="889000"/>
            <a:ext cx="1968500" cy="927100"/>
          </a:xfrm>
          <a:prstGeom prst="rect">
            <a:avLst/>
          </a:prstGeom>
        </p:spPr>
      </p:pic>
      <p:pic>
        <p:nvPicPr>
          <p:cNvPr id="17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715500" y="889000"/>
            <a:ext cx="1968500" cy="927100"/>
          </a:xfrm>
          <a:prstGeom prst="rect">
            <a:avLst/>
          </a:prstGeom>
        </p:spPr>
      </p:pic>
      <p:pic>
        <p:nvPicPr>
          <p:cNvPr id="18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8000" y="5041900"/>
            <a:ext cx="1968500" cy="927100"/>
          </a:xfrm>
          <a:prstGeom prst="rect">
            <a:avLst/>
          </a:prstGeom>
        </p:spPr>
      </p:pic>
      <p:pic>
        <p:nvPicPr>
          <p:cNvPr id="19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715500" y="5041900"/>
            <a:ext cx="1968500" cy="927100"/>
          </a:xfrm>
          <a:prstGeom prst="rect">
            <a:avLst/>
          </a:prstGeom>
        </p:spPr>
      </p:pic>
    </p:spTree>
    <p:extLst>
      <p:ext uri="{BB962C8B-B14F-4D97-AF65-F5344CB8AC3E}">
        <p14:creationId val="488359423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F58E-F05A-78DC-0F2C-643587ED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5EFD-515C-AE79-CCB7-811721BB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48300" y="127000"/>
            <a:ext cx="1295400" cy="673100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48300" y="6057900"/>
            <a:ext cx="1295400" cy="673100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8000" y="889000"/>
            <a:ext cx="1968500" cy="927100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715500" y="889000"/>
            <a:ext cx="1968500" cy="927100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8000" y="5041900"/>
            <a:ext cx="1968500" cy="927100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715500" y="5041900"/>
            <a:ext cx="1968500" cy="927100"/>
          </a:xfrm>
          <a:prstGeom prst="rect">
            <a:avLst/>
          </a:prstGeom>
        </p:spPr>
      </p:pic>
    </p:spTree>
    <p:extLst>
      <p:ext uri="{BB962C8B-B14F-4D97-AF65-F5344CB8AC3E}">
        <p14:creationId val="37948038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5.4.0.205"/>
  <p:tag name="AS_RELEASE_DATE" val="2024.08.31"/>
  <p:tag name="AS_TITLE" val="Aspose.Slides for Java"/>
  <p:tag name="AS_VERSION" val="24.8"/>
</p:tagLst>
</file>

<file path=ppt/theme/theme1.xml><?xml version="1.0" encoding="utf-8"?>
<a:theme xmlns:r="http://schemas.openxmlformats.org/officeDocument/2006/relationships"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Dividend">
      <a:majorFont>
        <a:latin typeface="Century Schoolbook" panose="020b0502020104020203"/>
        <a:ea typeface="Century Schoolbook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Franklin Gothic Book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8">
      <vt:lpstr>Arial</vt:lpstr>
      <vt:lpstr>Century Schoolbook</vt:lpstr>
      <vt:lpstr>Franklin Gothic Book</vt:lpstr>
      <vt:lpstr>Calibri</vt:lpstr>
      <vt:lpstr>Wingdings 2</vt:lpstr>
      <vt:lpstr>DividendVTI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24.0800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Emily Watson</dc:creator>
  <cp:lastModifiedBy>Emily Watson</cp:lastModifiedBy>
  <cp:revision>1</cp:revision>
  <dcterms:created xsi:type="dcterms:W3CDTF">2025-01-22T09:47:21Z</dcterms:created>
  <dcterms:modified xsi:type="dcterms:W3CDTF">2025-02-14T05:46:34Z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lassificationContentMarkingFooterLocations">
    <vt:lpwstr>DividendVTI:14</vt:lpwstr>
  </property>
  <property fmtid="{D5CDD505-2E9C-101B-9397-08002B2CF9AE}" pid="3" name="ClassificationContentMarkingFooterText">
    <vt:lpwstr>Secret Footer</vt:lpwstr>
  </property>
  <property fmtid="{D5CDD505-2E9C-101B-9397-08002B2CF9AE}" pid="4" name="ClassificationContentMarkingHeaderLocations">
    <vt:lpwstr>DividendVTI:13</vt:lpwstr>
  </property>
  <property fmtid="{D5CDD505-2E9C-101B-9397-08002B2CF9AE}" pid="5" name="ClassificationContentMarkingHeaderText">
    <vt:lpwstr>Secret Header</vt:lpwstr>
  </property>
  <property fmtid="{D5CDD505-2E9C-101B-9397-08002B2CF9AE}" pid="6" name="ClassificationWatermarkLocations">
    <vt:lpwstr>DividendVTI:15</vt:lpwstr>
  </property>
  <property fmtid="{D5CDD505-2E9C-101B-9397-08002B2CF9AE}" pid="7" name="ClassificationWatermarkText">
    <vt:lpwstr>Secret Watermark</vt:lpwstr>
  </property>
  <property fmtid="{D5CDD505-2E9C-101B-9397-08002B2CF9AE}" pid="8" name="MSIP_Label_67576449-2822-435a-8da7-048734bf0f31_ActionId">
    <vt:lpwstr>90ba7639-dba2-4c99-8bde-912cf710b4a5</vt:lpwstr>
  </property>
  <property fmtid="{D5CDD505-2E9C-101B-9397-08002B2CF9AE}" pid="9" name="MSIP_Label_67576449-2822-435a-8da7-048734bf0f31_ContentBits">
    <vt:lpwstr>7</vt:lpwstr>
  </property>
  <property fmtid="{D5CDD505-2E9C-101B-9397-08002B2CF9AE}" pid="10" name="MSIP_Label_67576449-2822-435a-8da7-048734bf0f31_Enabled">
    <vt:lpwstr>true</vt:lpwstr>
  </property>
  <property fmtid="{D5CDD505-2E9C-101B-9397-08002B2CF9AE}" pid="11" name="MSIP_Label_67576449-2822-435a-8da7-048734bf0f31_Method">
    <vt:lpwstr>Privileged</vt:lpwstr>
  </property>
  <property fmtid="{D5CDD505-2E9C-101B-9397-08002B2CF9AE}" pid="12" name="MSIP_Label_67576449-2822-435a-8da7-048734bf0f31_Name">
    <vt:lpwstr>Secret</vt:lpwstr>
  </property>
  <property fmtid="{D5CDD505-2E9C-101B-9397-08002B2CF9AE}" pid="13" name="MSIP_Label_67576449-2822-435a-8da7-048734bf0f31_SetDate">
    <vt:lpwstr>2025-01-22T09:47:36Z</vt:lpwstr>
  </property>
  <property fmtid="{D5CDD505-2E9C-101B-9397-08002B2CF9AE}" pid="14" name="MSIP_Label_67576449-2822-435a-8da7-048734bf0f31_SiteId">
    <vt:lpwstr>69f3723f-88bd-4ca5-ad74-9909ed432cdf</vt:lpwstr>
  </property>
  <property fmtid="{D5CDD505-2E9C-101B-9397-08002B2CF9AE}" pid="15" name="MSIP_Label_67576449-2822-435a-8da7-048734bf0f31_Tag">
    <vt:lpwstr>50, 0, 1, 1</vt:lpwstr>
  </property>
</Properties>
</file>