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png" ContentType="image/png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Relationship Id="rId5" Type="http://schemas.openxmlformats.org/officeDocument/2006/relationships/custom-properties" Target="docProps/custom.xml" /></Relationships>
</file>

<file path=ppt/presentation.xml><?xml version="1.0" encoding="utf-8"?>
<!--Generated by Aspose.Slides for Java 24.8-->
<p:presentation xmlns:r="http://schemas.openxmlformats.org/officeDocument/2006/relationships" xmlns:a="http://schemas.openxmlformats.org/drawingml/2006/main" xmlns:p="http://schemas.openxmlformats.org/presentationml/2006/main" saveSubsetFonts="1" autoCompressPictures="0">
  <p:sldMasterIdLst>
    <p:sldMasterId id="2147483673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showPr showNarration="1">
    <p:present/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09" d="100"/>
          <a:sy n="109" d="100"/>
        </p:scale>
        <p:origin x="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100"/>
          <a:sy n="1" d="100"/>
        </p:scale>
        <p:origin x="0" y="0"/>
      </p:cViewPr>
    </p:cSldViewPr>
  </p:notes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tags" Target="tags/tag1.xml" /><Relationship Id="rId5" Type="http://schemas.openxmlformats.org/officeDocument/2006/relationships/presProps" Target="presProps.xml" /><Relationship Id="rId6" Type="http://schemas.openxmlformats.org/officeDocument/2006/relationships/viewProps" Target="viewProps.xml" /><Relationship Id="rId7" Type="http://schemas.openxmlformats.org/officeDocument/2006/relationships/theme" Target="theme/theme1.xml" /><Relationship Id="rId8" Type="http://schemas.openxmlformats.org/officeDocument/2006/relationships/tableStyles" Target="tableStyles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819347488"/>
      </p:ext>
    </p:extLst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999537746"/>
      </p:ext>
    </p:extLst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1/22/25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718625485"/>
      </p:ext>
    </p:extLst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1/22/25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726517131"/>
      </p:ext>
    </p:extLst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1/22/25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49097796"/>
      </p:ext>
    </p:extLst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627202769"/>
      </p:ext>
    </p:extLst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1/22/25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737818243"/>
      </p:ext>
    </p:extLst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1/22/25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1119748670"/>
      </p:ext>
    </p:extLst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1/22/25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2050057987"/>
      </p:ext>
    </p:extLst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1/22/25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4056786403"/>
      </p:ext>
    </p:extLst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1/22/25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val="3834726697"/>
      </p:ext>
    </p:extLst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/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FBE13DB-9A25-2143-21F1-C5035AD5D87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7620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 Header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FA00BFA-B2F4-8028-5D1E-CEC25BAAB341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727075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 Footer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82C34D-C23C-06DE-B808-878D5F09DD7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watermark"/>
              </p:ext>
            </p:extLst>
          </p:nvPr>
        </p:nvSpPr>
        <p:spPr>
          <a:xfrm rot="-1800000">
            <a:off x="5624513" y="3352800"/>
            <a:ext cx="9715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Secret Watermark</a:t>
            </a:r>
          </a:p>
        </p:txBody>
      </p:sp>
    </p:spTree>
    <p:extLst>
      <p:ext uri="{BB962C8B-B14F-4D97-AF65-F5344CB8AC3E}">
        <p14:creationId val="2836599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ransition/>
  <p:timing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6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2" Type="http://schemas.openxmlformats.org/officeDocument/2006/relationships/image" Target="../media/image1.jpeg" /><Relationship Id="rId3" Type="http://schemas.openxmlformats.org/officeDocument/2006/relationships/image" Target="../media/image2.png" /><Relationship Id="rId4" Type="http://schemas.openxmlformats.org/officeDocument/2006/relationships/image" Target="../media/image3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Relationship Id="rId3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B4480E-B7FF-4481-890E-043A69AE6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Vector background of vibrant colours splashing">
            <a:extLst>
              <a:ext uri="{FF2B5EF4-FFF2-40B4-BE49-F238E27FC236}">
                <a16:creationId xmlns:a16="http://schemas.microsoft.com/office/drawing/2014/main" id="{C16BAAEA-5637-A655-51F8-C69BB779D8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667" b="61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4C13BAB-7C00-4D21-A857-E3D41C0A2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1FF39A-AC3C-4066-9D4C-519AA22812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50612" y="601201"/>
            <a:ext cx="3702134" cy="5791132"/>
          </a:xfrm>
          <a:prstGeom prst="rect">
            <a:avLst/>
          </a:prstGeom>
          <a:solidFill>
            <a:srgbClr val="465359">
              <a:alpha val="97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4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48300" y="127000"/>
            <a:ext cx="1295400" cy="673100"/>
          </a:xfrm>
          <a:prstGeom prst="rect">
            <a:avLst/>
          </a:prstGeom>
        </p:spPr>
      </p:pic>
      <p:pic>
        <p:nvPicPr>
          <p:cNvPr id="15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448300" y="6057900"/>
            <a:ext cx="1295400" cy="673100"/>
          </a:xfrm>
          <a:prstGeom prst="rect">
            <a:avLst/>
          </a:prstGeom>
        </p:spPr>
      </p:pic>
      <p:pic>
        <p:nvPicPr>
          <p:cNvPr id="16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8000" y="889000"/>
            <a:ext cx="1968500" cy="927100"/>
          </a:xfrm>
          <a:prstGeom prst="rect">
            <a:avLst/>
          </a:prstGeom>
        </p:spPr>
      </p:pic>
      <p:pic>
        <p:nvPicPr>
          <p:cNvPr id="17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715500" y="889000"/>
            <a:ext cx="1968500" cy="927100"/>
          </a:xfrm>
          <a:prstGeom prst="rect">
            <a:avLst/>
          </a:prstGeom>
        </p:spPr>
      </p:pic>
      <p:pic>
        <p:nvPicPr>
          <p:cNvPr id="18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508000" y="5041900"/>
            <a:ext cx="1968500" cy="927100"/>
          </a:xfrm>
          <a:prstGeom prst="rect">
            <a:avLst/>
          </a:prstGeom>
        </p:spPr>
      </p:pic>
      <p:pic>
        <p:nvPicPr>
          <p:cNvPr id="19" name="New picture" title=""/>
          <p:cNvPicPr/>
          <p:nvPr/>
        </p:nvPicPr>
        <p:blipFill>
          <a:blip r:embed="rId4"/>
          <a:stretch>
            <a:fillRect/>
          </a:stretch>
        </p:blipFill>
        <p:spPr>
          <a:xfrm>
            <a:off x="9715500" y="5041900"/>
            <a:ext cx="1968500" cy="927100"/>
          </a:xfrm>
          <a:prstGeom prst="rect">
            <a:avLst/>
          </a:prstGeom>
        </p:spPr>
      </p:pic>
    </p:spTree>
    <p:extLst>
      <p:ext uri="{BB962C8B-B14F-4D97-AF65-F5344CB8AC3E}">
        <p14:creationId val="488359423"/>
      </p:ext>
    </p:extLst>
  </p:cSld>
  <p:clrMapOvr>
    <a:masterClrMapping/>
  </p:clrMapOvr>
  <p:transition/>
  <p:timing/>
</p:sld>
</file>

<file path=ppt/slides/slide2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EF58E-F05A-78DC-0F2C-643587ED8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E5EFD-515C-AE79-CCB7-811721BB69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48300" y="127000"/>
            <a:ext cx="1295400" cy="673100"/>
          </a:xfrm>
          <a:prstGeom prst="rect">
            <a:avLst/>
          </a:prstGeom>
        </p:spPr>
      </p:pic>
      <p:pic>
        <p:nvPicPr>
          <p:cNvPr id="5" name="New picture" title=""/>
          <p:cNvPicPr/>
          <p:nvPr/>
        </p:nvPicPr>
        <p:blipFill>
          <a:blip r:embed="rId2"/>
          <a:stretch>
            <a:fillRect/>
          </a:stretch>
        </p:blipFill>
        <p:spPr>
          <a:xfrm>
            <a:off x="5448300" y="6057900"/>
            <a:ext cx="1295400" cy="673100"/>
          </a:xfrm>
          <a:prstGeom prst="rect">
            <a:avLst/>
          </a:prstGeom>
        </p:spPr>
      </p:pic>
      <p:pic>
        <p:nvPicPr>
          <p:cNvPr id="6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8000" y="889000"/>
            <a:ext cx="1968500" cy="927100"/>
          </a:xfrm>
          <a:prstGeom prst="rect">
            <a:avLst/>
          </a:prstGeom>
        </p:spPr>
      </p:pic>
      <p:pic>
        <p:nvPicPr>
          <p:cNvPr id="7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715500" y="889000"/>
            <a:ext cx="1968500" cy="927100"/>
          </a:xfrm>
          <a:prstGeom prst="rect">
            <a:avLst/>
          </a:prstGeom>
        </p:spPr>
      </p:pic>
      <p:pic>
        <p:nvPicPr>
          <p:cNvPr id="8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508000" y="5041900"/>
            <a:ext cx="1968500" cy="927100"/>
          </a:xfrm>
          <a:prstGeom prst="rect">
            <a:avLst/>
          </a:prstGeom>
        </p:spPr>
      </p:pic>
      <p:pic>
        <p:nvPicPr>
          <p:cNvPr id="9" name="New picture" title=""/>
          <p:cNvPicPr/>
          <p:nvPr/>
        </p:nvPicPr>
        <p:blipFill>
          <a:blip r:embed="rId3"/>
          <a:stretch>
            <a:fillRect/>
          </a:stretch>
        </p:blipFill>
        <p:spPr>
          <a:xfrm>
            <a:off x="9715500" y="5041900"/>
            <a:ext cx="1968500" cy="927100"/>
          </a:xfrm>
          <a:prstGeom prst="rect">
            <a:avLst/>
          </a:prstGeom>
        </p:spPr>
      </p:pic>
    </p:spTree>
    <p:extLst>
      <p:ext uri="{BB962C8B-B14F-4D97-AF65-F5344CB8AC3E}">
        <p14:creationId val="3794803882"/>
      </p:ext>
    </p:extLst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OS" val="Unix 5.4.0.205"/>
  <p:tag name="AS_RELEASE_DATE" val="2024.08.31"/>
  <p:tag name="AS_TITLE" val="Aspose.Slides for Java"/>
  <p:tag name="AS_VERSION" val="24.8"/>
</p:tagLst>
</file>

<file path=ppt/theme/theme1.xml><?xml version="1.0" encoding="utf-8"?>
<a:theme xmlns:r="http://schemas.openxmlformats.org/officeDocument/2006/relationships" xmlns:a="http://schemas.openxmlformats.org/drawingml/2006/main" name="DividendVTI">
  <a:themeElements>
    <a:clrScheme name="AnalogousFromRegularSeedRightStep">
      <a:dk1>
        <a:srgbClr val="000000"/>
      </a:dk1>
      <a:lt1>
        <a:srgbClr val="FFFFFF"/>
      </a:lt1>
      <a:dk2>
        <a:srgbClr val="1C2732"/>
      </a:dk2>
      <a:lt2>
        <a:srgbClr val="F3F0F1"/>
      </a:lt2>
      <a:accent1>
        <a:srgbClr val="21B782"/>
      </a:accent1>
      <a:accent2>
        <a:srgbClr val="14B1BC"/>
      </a:accent2>
      <a:accent3>
        <a:srgbClr val="298CE7"/>
      </a:accent3>
      <a:accent4>
        <a:srgbClr val="2E40D9"/>
      </a:accent4>
      <a:accent5>
        <a:srgbClr val="6529E7"/>
      </a:accent5>
      <a:accent6>
        <a:srgbClr val="A217D5"/>
      </a:accent6>
      <a:hlink>
        <a:srgbClr val="BF3F6C"/>
      </a:hlink>
      <a:folHlink>
        <a:srgbClr val="7F7F7F"/>
      </a:folHlink>
    </a:clrScheme>
    <a:fontScheme name="Dividend">
      <a:majorFont>
        <a:latin typeface="Century Schoolbook" panose="020b0502020104020203"/>
        <a:ea typeface="Century Schoolbook" panose="020b0502020104020203"/>
        <a:cs typeface="Arial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Franklin Gothic Book" panose="020b0502020104020203"/>
        <a:cs typeface="Arial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Widescreen</PresentationFormat>
  <Paragraphs>0</Paragraphs>
  <Slides>2</Slides>
  <Notes>0</Notes>
  <TotalTime>0</TotalTime>
  <HiddenSlides>0</HiddenSlides>
  <MMClips>0</MMClips>
  <ScaleCrop>0</ScaleCrop>
  <HeadingPairs>
    <vt:vector baseType="variant" size="6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baseType="lpstr" size="8">
      <vt:lpstr>Arial</vt:lpstr>
      <vt:lpstr>Century Schoolbook</vt:lpstr>
      <vt:lpstr>Franklin Gothic Book</vt:lpstr>
      <vt:lpstr>Calibri</vt:lpstr>
      <vt:lpstr>Wingdings 2</vt:lpstr>
      <vt:lpstr>DividendVTI</vt:lpstr>
      <vt:lpstr>PowerPoint Presentation</vt:lpstr>
      <vt:lpstr>PowerPoint Presentation</vt:lpstr>
    </vt:vector>
  </TitlesOfParts>
  <LinksUpToDate>0</LinksUpToDate>
  <SharedDoc>0</SharedDoc>
  <HyperlinksChanged>0</HyperlinksChanged>
  <Application>Aspose.Slides for Java</Application>
  <AppVersion>24.0800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dc:creator>Emily Watson</dc:creator>
  <cp:lastModifiedBy>Emily Watson</cp:lastModifiedBy>
  <cp:revision>1</cp:revision>
  <dcterms:created xsi:type="dcterms:W3CDTF">2025-01-22T09:47:21Z</dcterms:created>
  <dcterms:modified xsi:type="dcterms:W3CDTF">2025-02-14T05:46:34Z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A}" pid="16" name="classification">
    <vt:lpwstr>sensitive</vt:lpwstr>
  </property>
  <property fmtid="{D5CDD505-2E9C-101B-9397-08002B2CF9AE}" pid="2" name="ClassificationContentMarkingFooterLocations">
    <vt:lpwstr>DividendVTI:14</vt:lpwstr>
  </property>
  <property fmtid="{D5CDD505-2E9C-101B-9397-08002B2CF9AE}" pid="3" name="ClassificationContentMarkingFooterText">
    <vt:lpwstr>Secret Footer</vt:lpwstr>
  </property>
  <property fmtid="{D5CDD505-2E9C-101B-9397-08002B2CF9AE}" pid="4" name="ClassificationContentMarkingHeaderLocations">
    <vt:lpwstr>DividendVTI:13</vt:lpwstr>
  </property>
  <property fmtid="{D5CDD505-2E9C-101B-9397-08002B2CF9AE}" pid="5" name="ClassificationContentMarkingHeaderText">
    <vt:lpwstr>Secret Header</vt:lpwstr>
  </property>
  <property fmtid="{D5CDD505-2E9C-101B-9397-08002B2CF9AE}" pid="6" name="ClassificationWatermarkLocations">
    <vt:lpwstr>DividendVTI:15</vt:lpwstr>
  </property>
  <property fmtid="{D5CDD505-2E9C-101B-9397-08002B2CF9AE}" pid="7" name="ClassificationWatermarkText">
    <vt:lpwstr>Secret Watermark</vt:lpwstr>
  </property>
  <property fmtid="{D5CDD505-2E9C-101B-9397-08002B2CF9AE}" pid="8" name="MSIP_Label_67576449-2822-435a-8da7-048734bf0f31_ActionId">
    <vt:lpwstr>90ba7639-dba2-4c99-8bde-912cf710b4a5</vt:lpwstr>
  </property>
  <property fmtid="{D5CDD505-2E9C-101B-9397-08002B2CF9AE}" pid="9" name="MSIP_Label_67576449-2822-435a-8da7-048734bf0f31_ContentBits">
    <vt:lpwstr>7</vt:lpwstr>
  </property>
  <property fmtid="{D5CDD505-2E9C-101B-9397-08002B2CF9AE}" pid="10" name="MSIP_Label_67576449-2822-435a-8da7-048734bf0f31_Enabled">
    <vt:lpwstr>true</vt:lpwstr>
  </property>
  <property fmtid="{D5CDD505-2E9C-101B-9397-08002B2CF9AE}" pid="11" name="MSIP_Label_67576449-2822-435a-8da7-048734bf0f31_Method">
    <vt:lpwstr>Privileged</vt:lpwstr>
  </property>
  <property fmtid="{D5CDD505-2E9C-101B-9397-08002B2CF9AE}" pid="12" name="MSIP_Label_67576449-2822-435a-8da7-048734bf0f31_Name">
    <vt:lpwstr>Secret</vt:lpwstr>
  </property>
  <property fmtid="{D5CDD505-2E9C-101B-9397-08002B2CF9AE}" pid="13" name="MSIP_Label_67576449-2822-435a-8da7-048734bf0f31_SetDate">
    <vt:lpwstr>2025-01-22T09:47:36Z</vt:lpwstr>
  </property>
  <property fmtid="{D5CDD505-2E9C-101B-9397-08002B2CF9AE}" pid="14" name="MSIP_Label_67576449-2822-435a-8da7-048734bf0f31_SiteId">
    <vt:lpwstr>69f3723f-88bd-4ca5-ad74-9909ed432cdf</vt:lpwstr>
  </property>
  <property fmtid="{D5CDD505-2E9C-101B-9397-08002B2CF9AE}" pid="15" name="MSIP_Label_67576449-2822-435a-8da7-048734bf0f31_Tag">
    <vt:lpwstr>50, 0, 1, 1</vt:lpwstr>
  </property>
</Properties>
</file>