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9C41E2-EE31-455B-8DF3-300E2E004DAB}">
  <a:tblStyle styleId="{9D9C41E2-EE31-455B-8DF3-300E2E004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bc1aca6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bc1aca6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6505f7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66505f7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174f538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174f538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66505f7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66505f7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412ebcde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412ebcde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22358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422358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422358c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422358c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22358c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22358c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5c6fd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5c6fd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74f538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74f538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926650"/>
            <a:ext cx="5783400" cy="7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Review on Emotion-Based Speech Analysis For Disaster Response and Crisis Management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60"/>
              <a:t>Group-3</a:t>
            </a:r>
            <a:endParaRPr sz="2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60"/>
              <a:t>Rafa Siddiqua ID:23166023</a:t>
            </a:r>
            <a:endParaRPr sz="2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60"/>
              <a:t> Rabea Akhter ID: 23366029</a:t>
            </a:r>
            <a:endParaRPr sz="2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60"/>
              <a:t>Samiu Mostafa Ishan ID: 23273011</a:t>
            </a:r>
            <a:endParaRPr sz="2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1940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4400">
                <a:latin typeface="Arial"/>
                <a:ea typeface="Arial"/>
                <a:cs typeface="Arial"/>
                <a:sym typeface="Arial"/>
              </a:rPr>
              <a:t>Recognition Using Speech Feature and Word Embedding. , (), 519–523.</a:t>
            </a:r>
            <a:endParaRPr i="1" sz="4400">
              <a:latin typeface="Arial"/>
              <a:ea typeface="Arial"/>
              <a:cs typeface="Arial"/>
              <a:sym typeface="Arial"/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Girija Deshmukh, Apurva Gaonkar, Gauri Golwalkar, Sukanya Kulkarni, “Speech based Emotion Recognition using Machine Learning”, IEEE, Mar. 2019.</a:t>
            </a:r>
            <a:endParaRPr sz="440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M. B. Akçay and K. Oğuz, "Speech emotion recognition: Emotional models, databases, features, preprocessing methods, supporting modalities, and classifiers," Speech Communication, vol. 116, pp. 56-76, 2020.</a:t>
            </a:r>
            <a:endParaRPr sz="440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B. W. Schuller, "Speech emotion recognition: two decades in a nutshell, benchmarks, and ongoing trends," Commun. ACM, vol. 61, no. 5, pp. 90–99, 2018.</a:t>
            </a:r>
            <a:endParaRPr sz="4400"/>
          </a:p>
          <a:p>
            <a:pPr indent="-3039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50">
                <a:latin typeface="Times New Roman"/>
                <a:ea typeface="Times New Roman"/>
                <a:cs typeface="Times New Roman"/>
                <a:sym typeface="Times New Roman"/>
              </a:rPr>
              <a:t>Girija Deshmukh, Apurva Gaonkar, Gauri Golwalkar, Sukanya Kulkarni, “Speech based Emotion Recognition using Machine Learning”, IEEE, Mar. 2019.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85025"/>
            <a:ext cx="83682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133100"/>
            <a:ext cx="8603400" cy="4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research has the target to compare different emotion recognition by using speech and to figure out which is the best one by provide a brief comparison in between different implementation, methodology and datasets. Provide a better view for the readers to make them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what they can use or what will be the best way to use.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/>
              <a:t>Review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[1], the authors Sung-Woo Byun and Seok-Pil Lee constructed a Korean emotional speech database for speech emotion analysis.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[2], the authors proposed an approach based on emotional perception, which designs an implicit emotional attribute classification.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authors of [3] used two unidirectional LSTM layers for text recognition and fully connected layers are used for acoustic emotion recognition, which are then merged to produce the predicted emotion categories.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authors of [4] used a technique in their project, where it classifies emotions into five different categories.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Different approaches for developing speech recognition, which are language and speaker independent, are briefly discussed by the author of [5].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124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Implementations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144125"/>
            <a:ext cx="83682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Integration of speech features with word embeddings to capture emotional cues.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Identification and extraction of emotionally significant regions within utterances.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Utilization of deep learning architectures such as CRNN, CNN, LSTM, and attention mechanisms for emotion recognition.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71075"/>
            <a:ext cx="83682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Utilization of Advanced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and Rigorous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Real-time Emotional Assessment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 Datasets Utilized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and Processing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Dataset-Specific Insights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 Analysis</a:t>
            </a:r>
            <a:endParaRPr sz="28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3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{9D9C41E2-EE31-455B-8DF3-300E2E004DAB}</a:tableStyleId>
              </a:tblPr>
              <a:tblGrid>
                <a:gridCol w="3619500"/>
                <a:gridCol w="3619500"/>
              </a:tblGrid>
              <a:tr h="36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Method / Model</a:t>
                      </a:r>
                      <a:endParaRPr b="1"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 / UA</a:t>
                      </a:r>
                      <a:endParaRPr b="1"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Best Speech Model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75.48%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Best Text Model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66.09%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Combined Speech and Text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75.49%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IMEMD-CRNN (Emo-DB)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93.54%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IMEMD-CRNN (TESS)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100%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OpenSMILE + SVM (various emotions)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High scores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1s Sliding Window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Acc: 91.56%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2s Sliding Window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Acc: 91.44%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3s Sliding Window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Acc: 89.56%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summary, the IMEMD-CRNN method showcased superior accuracy rates and demonstrated a comprehensive understanding of emotional cues in speech signals, making it a recommended approach for emotional recognition in crisis management scenarios.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Byun, S.-W.; Lee, S.-P. A Study on a Speech Emotion Recognition System with Effective Acoustic Features Using Deep Learning Algorithms. Appl. Sci. 2021, 11, 1890. https://doi.org/10.3390/app11041890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Liu, G., Cai, S. &amp; Wang, C. Speech emotion recognition based on emotion perception. J AUDIO SPEECH MUSIC PROC. 2023, 22 (2023). https://doi.org/10.1186/s13636-023-00289-4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B. T. Atmaja, K. Shirai and M. Akagi, "Speech Emotion Recognition Using Speech Feature and Word Embedding," 2019 Asia-Pacific Signal and Information Processing Association Annual Summit and Conference (APSIPA ASC), Lanzhou, China, 2019, pp. 519-523, doi: 10.1109/APSIPAASC47483.2019.9023098.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G. Deshmukh, A. Gaonkar, G. Golwalkar and S. Kulkarni, "Speech based Emotion Recognition using Machine Learning," 2019 3rd International Conference on Computing Methodologies and Communication (ICCMC), Erode, India, 2019, pp. 812-817, doi: 10.1109/ICCMC.2019.8819858.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Thakur, A., Dhull, S. (2021). Speech Emotion Recognition: A Review. In: Hura, G.S., Singh, A.K., Siong Hoe, L. (eds) Advances in Communication and Computational Technology. ICACCT 2019. Lecture Notes in Electrical Engineering, vol 668. Springer, Singapore. https://doi.org/10.1007/978-981-15-5341-7_61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