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n Jain" userId="f443ea4700c11ee5" providerId="LiveId" clId="{888E303C-EB71-434A-A3A0-EC3E9E45D7B7}"/>
    <pc:docChg chg="modSld">
      <pc:chgData name="Ishan Jain" userId="f443ea4700c11ee5" providerId="LiveId" clId="{888E303C-EB71-434A-A3A0-EC3E9E45D7B7}" dt="2025-03-07T05:50:16.105" v="0" actId="1076"/>
      <pc:docMkLst>
        <pc:docMk/>
      </pc:docMkLst>
      <pc:sldChg chg="modSp mod">
        <pc:chgData name="Ishan Jain" userId="f443ea4700c11ee5" providerId="LiveId" clId="{888E303C-EB71-434A-A3A0-EC3E9E45D7B7}" dt="2025-03-07T05:50:16.105" v="0" actId="1076"/>
        <pc:sldMkLst>
          <pc:docMk/>
          <pc:sldMk cId="0" sldId="275"/>
        </pc:sldMkLst>
        <pc:grpChg chg="mod">
          <ac:chgData name="Ishan Jain" userId="f443ea4700c11ee5" providerId="LiveId" clId="{888E303C-EB71-434A-A3A0-EC3E9E45D7B7}" dt="2025-03-07T05:50:16.105" v="0" actId="1076"/>
          <ac:grpSpMkLst>
            <pc:docMk/>
            <pc:sldMk cId="0" sldId="275"/>
            <ac:grpSpMk id="9"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76859" y="712978"/>
            <a:ext cx="2482850" cy="452119"/>
          </a:xfrm>
          <a:prstGeom prst="rect">
            <a:avLst/>
          </a:prstGeom>
        </p:spPr>
        <p:txBody>
          <a:bodyPr wrap="square" lIns="0" tIns="0" rIns="0" bIns="0">
            <a:spAutoFit/>
          </a:bodyPr>
          <a:lstStyle>
            <a:lvl1pPr>
              <a:defRPr sz="2800" b="1" i="0">
                <a:solidFill>
                  <a:srgbClr val="6F2F9F"/>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767676"/>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216535">
              <a:lnSpc>
                <a:spcPts val="1045"/>
              </a:lnSpc>
            </a:pPr>
            <a:r>
              <a:rPr spc="-10" dirty="0"/>
              <a:t>Internal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6F2F9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rgbClr val="767676"/>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216535">
              <a:lnSpc>
                <a:spcPts val="1045"/>
              </a:lnSpc>
            </a:pPr>
            <a:r>
              <a:rPr spc="-10" dirty="0"/>
              <a:t>Internal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6F2F9F"/>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216535">
              <a:lnSpc>
                <a:spcPts val="1045"/>
              </a:lnSpc>
            </a:pPr>
            <a:r>
              <a:rPr spc="-10" dirty="0"/>
              <a:t>Internal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6F2F9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216535">
              <a:lnSpc>
                <a:spcPts val="1045"/>
              </a:lnSpc>
            </a:pPr>
            <a:r>
              <a:rPr spc="-10" dirty="0"/>
              <a:t>Internal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216535">
              <a:lnSpc>
                <a:spcPts val="1045"/>
              </a:lnSpc>
            </a:pPr>
            <a:r>
              <a:rPr spc="-10" dirty="0"/>
              <a:t>Internal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6859" y="712978"/>
            <a:ext cx="11638280" cy="452119"/>
          </a:xfrm>
          <a:prstGeom prst="rect">
            <a:avLst/>
          </a:prstGeom>
        </p:spPr>
        <p:txBody>
          <a:bodyPr wrap="square" lIns="0" tIns="0" rIns="0" bIns="0">
            <a:spAutoFit/>
          </a:bodyPr>
          <a:lstStyle>
            <a:lvl1pPr>
              <a:defRPr sz="2800" b="1" i="0">
                <a:solidFill>
                  <a:srgbClr val="6F2F9F"/>
                </a:solidFill>
                <a:latin typeface="Calibri"/>
                <a:cs typeface="Calibri"/>
              </a:defRPr>
            </a:lvl1pPr>
          </a:lstStyle>
          <a:p>
            <a:endParaRPr/>
          </a:p>
        </p:txBody>
      </p:sp>
      <p:sp>
        <p:nvSpPr>
          <p:cNvPr id="3" name="Holder 3"/>
          <p:cNvSpPr>
            <a:spLocks noGrp="1"/>
          </p:cNvSpPr>
          <p:nvPr>
            <p:ph type="body" idx="1"/>
          </p:nvPr>
        </p:nvSpPr>
        <p:spPr>
          <a:xfrm>
            <a:off x="717295" y="2508630"/>
            <a:ext cx="10818495" cy="3232785"/>
          </a:xfrm>
          <a:prstGeom prst="rect">
            <a:avLst/>
          </a:prstGeom>
        </p:spPr>
        <p:txBody>
          <a:bodyPr wrap="square" lIns="0" tIns="0" rIns="0" bIns="0">
            <a:spAutoFit/>
          </a:bodyPr>
          <a:lstStyle>
            <a:lvl1pPr>
              <a:defRPr sz="1800" b="0" i="0">
                <a:solidFill>
                  <a:srgbClr val="767676"/>
                </a:solidFill>
                <a:latin typeface="Calibri"/>
                <a:cs typeface="Calibri"/>
              </a:defRPr>
            </a:lvl1pPr>
          </a:lstStyle>
          <a:p>
            <a:endParaRPr/>
          </a:p>
        </p:txBody>
      </p:sp>
      <p:sp>
        <p:nvSpPr>
          <p:cNvPr id="4" name="Holder 4"/>
          <p:cNvSpPr>
            <a:spLocks noGrp="1"/>
          </p:cNvSpPr>
          <p:nvPr>
            <p:ph type="ftr" sz="quarter" idx="5"/>
          </p:nvPr>
        </p:nvSpPr>
        <p:spPr>
          <a:xfrm>
            <a:off x="5670930" y="6248730"/>
            <a:ext cx="742950"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216535">
              <a:lnSpc>
                <a:spcPts val="1045"/>
              </a:lnSpc>
            </a:pPr>
            <a:r>
              <a:rPr spc="-10" dirty="0"/>
              <a:t>Internal</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5.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1.jpg"/><Relationship Id="rId2" Type="http://schemas.openxmlformats.org/officeDocument/2006/relationships/hyperlink" Target="https://www.youtube.com/watch?v=tXxtadFK6tI" TargetMode="External"/><Relationship Id="rId1" Type="http://schemas.openxmlformats.org/officeDocument/2006/relationships/slideLayout" Target="../slideLayouts/slideLayout5.xml"/><Relationship Id="rId6" Type="http://schemas.openxmlformats.org/officeDocument/2006/relationships/image" Target="../media/image63.jpg"/><Relationship Id="rId5" Type="http://schemas.openxmlformats.org/officeDocument/2006/relationships/image" Target="../media/image93.jpg"/><Relationship Id="rId4" Type="http://schemas.openxmlformats.org/officeDocument/2006/relationships/image" Target="../media/image92.jp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5.jpg"/><Relationship Id="rId2" Type="http://schemas.openxmlformats.org/officeDocument/2006/relationships/image" Target="../media/image94.jpg"/><Relationship Id="rId1" Type="http://schemas.openxmlformats.org/officeDocument/2006/relationships/slideLayout" Target="../slideLayouts/slideLayout1.xml"/><Relationship Id="rId4" Type="http://schemas.openxmlformats.org/officeDocument/2006/relationships/image" Target="../media/image96.jpg"/></Relationships>
</file>

<file path=ppt/slides/_rels/slide14.xml.rels><?xml version="1.0" encoding="UTF-8" standalone="yes"?>
<Relationships xmlns="http://schemas.openxmlformats.org/package/2006/relationships"><Relationship Id="rId8" Type="http://schemas.openxmlformats.org/officeDocument/2006/relationships/image" Target="../media/image103.jp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97.png"/><Relationship Id="rId1" Type="http://schemas.openxmlformats.org/officeDocument/2006/relationships/slideLayout" Target="../slideLayouts/slideLayout5.xml"/><Relationship Id="rId6" Type="http://schemas.openxmlformats.org/officeDocument/2006/relationships/image" Target="../media/image101.png"/><Relationship Id="rId5" Type="http://schemas.openxmlformats.org/officeDocument/2006/relationships/image" Target="../media/image100.png"/><Relationship Id="rId10" Type="http://schemas.openxmlformats.org/officeDocument/2006/relationships/image" Target="../media/image105.jpg"/><Relationship Id="rId4" Type="http://schemas.openxmlformats.org/officeDocument/2006/relationships/image" Target="../media/image99.png"/><Relationship Id="rId9" Type="http://schemas.openxmlformats.org/officeDocument/2006/relationships/image" Target="../media/image10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12.jpg"/><Relationship Id="rId3" Type="http://schemas.openxmlformats.org/officeDocument/2006/relationships/image" Target="../media/image107.jpg"/><Relationship Id="rId7" Type="http://schemas.openxmlformats.org/officeDocument/2006/relationships/image" Target="../media/image111.jpg"/><Relationship Id="rId2" Type="http://schemas.openxmlformats.org/officeDocument/2006/relationships/image" Target="../media/image106.jpg"/><Relationship Id="rId1" Type="http://schemas.openxmlformats.org/officeDocument/2006/relationships/slideLayout" Target="../slideLayouts/slideLayout5.xml"/><Relationship Id="rId6" Type="http://schemas.openxmlformats.org/officeDocument/2006/relationships/image" Target="../media/image110.jpg"/><Relationship Id="rId5" Type="http://schemas.openxmlformats.org/officeDocument/2006/relationships/image" Target="../media/image109.jpg"/><Relationship Id="rId4" Type="http://schemas.openxmlformats.org/officeDocument/2006/relationships/image" Target="../media/image10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hyperlink" Target="https://www.driveresearch.com/market-research-company-blog/survey-farms/" TargetMode="External"/><Relationship Id="rId7" Type="http://schemas.openxmlformats.org/officeDocument/2006/relationships/image" Target="../media/image115.png"/><Relationship Id="rId2" Type="http://schemas.openxmlformats.org/officeDocument/2006/relationships/hyperlink" Target="https://lifespan.ku.edu/news/article/2022/07/27/online-surveys-and-data-collection-tools" TargetMode="Externa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jpg"/><Relationship Id="rId4" Type="http://schemas.openxmlformats.org/officeDocument/2006/relationships/hyperlink" Target="https://bps.stanford.edu/home/statistical-forensics/statistical-forensics-techniques-detect-and-eliminate-fraud/techniqu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22.jpg"/><Relationship Id="rId5" Type="http://schemas.openxmlformats.org/officeDocument/2006/relationships/image" Target="../media/image121.png"/><Relationship Id="rId4" Type="http://schemas.openxmlformats.org/officeDocument/2006/relationships/image" Target="../media/image120.png"/><Relationship Id="rId9" Type="http://schemas.openxmlformats.org/officeDocument/2006/relationships/image" Target="../media/image125.png"/></Relationships>
</file>

<file path=ppt/slides/_rels/slide23.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19.png"/><Relationship Id="rId7" Type="http://schemas.openxmlformats.org/officeDocument/2006/relationships/image" Target="../media/image127.png"/><Relationship Id="rId2" Type="http://schemas.openxmlformats.org/officeDocument/2006/relationships/image" Target="../media/image118.png"/><Relationship Id="rId1" Type="http://schemas.openxmlformats.org/officeDocument/2006/relationships/slideLayout" Target="../slideLayouts/slideLayout5.xml"/><Relationship Id="rId6" Type="http://schemas.openxmlformats.org/officeDocument/2006/relationships/image" Target="../media/image126.png"/><Relationship Id="rId5" Type="http://schemas.openxmlformats.org/officeDocument/2006/relationships/image" Target="../media/image121.png"/><Relationship Id="rId10" Type="http://schemas.openxmlformats.org/officeDocument/2006/relationships/image" Target="../media/image130.png"/><Relationship Id="rId4" Type="http://schemas.openxmlformats.org/officeDocument/2006/relationships/image" Target="../media/image120.png"/><Relationship Id="rId9" Type="http://schemas.openxmlformats.org/officeDocument/2006/relationships/image" Target="../media/image129.png"/></Relationships>
</file>

<file path=ppt/slides/_rels/slide2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2.xml"/><Relationship Id="rId6" Type="http://schemas.openxmlformats.org/officeDocument/2006/relationships/image" Target="../media/image131.jpg"/><Relationship Id="rId5" Type="http://schemas.openxmlformats.org/officeDocument/2006/relationships/image" Target="../media/image121.png"/><Relationship Id="rId4" Type="http://schemas.openxmlformats.org/officeDocument/2006/relationships/image" Target="../media/image120.png"/></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5" Type="http://schemas.openxmlformats.org/officeDocument/2006/relationships/image" Target="../media/image135.png"/><Relationship Id="rId4" Type="http://schemas.openxmlformats.org/officeDocument/2006/relationships/image" Target="../media/image1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6.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5.xml"/><Relationship Id="rId6" Type="http://schemas.openxmlformats.org/officeDocument/2006/relationships/image" Target="../media/image142.jpg"/><Relationship Id="rId5" Type="http://schemas.openxmlformats.org/officeDocument/2006/relationships/image" Target="../media/image141.png"/><Relationship Id="rId4" Type="http://schemas.openxmlformats.org/officeDocument/2006/relationships/image" Target="../media/image1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3" Type="http://schemas.openxmlformats.org/officeDocument/2006/relationships/image" Target="../media/image19.png"/><Relationship Id="rId18" Type="http://schemas.openxmlformats.org/officeDocument/2006/relationships/image" Target="../media/image24.png"/><Relationship Id="rId26" Type="http://schemas.openxmlformats.org/officeDocument/2006/relationships/image" Target="../media/image32.png"/><Relationship Id="rId21" Type="http://schemas.openxmlformats.org/officeDocument/2006/relationships/image" Target="../media/image27.png"/><Relationship Id="rId34" Type="http://schemas.openxmlformats.org/officeDocument/2006/relationships/image" Target="../media/image40.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5" Type="http://schemas.openxmlformats.org/officeDocument/2006/relationships/image" Target="../media/image31.png"/><Relationship Id="rId33" Type="http://schemas.openxmlformats.org/officeDocument/2006/relationships/image" Target="../media/image39.pn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29" Type="http://schemas.openxmlformats.org/officeDocument/2006/relationships/image" Target="../media/image35.jpg"/><Relationship Id="rId1" Type="http://schemas.openxmlformats.org/officeDocument/2006/relationships/slideLayout" Target="../slideLayouts/slideLayout5.xml"/><Relationship Id="rId6" Type="http://schemas.openxmlformats.org/officeDocument/2006/relationships/image" Target="../media/image12.png"/><Relationship Id="rId11" Type="http://schemas.openxmlformats.org/officeDocument/2006/relationships/image" Target="../media/image17.png"/><Relationship Id="rId24" Type="http://schemas.openxmlformats.org/officeDocument/2006/relationships/image" Target="../media/image30.png"/><Relationship Id="rId32" Type="http://schemas.openxmlformats.org/officeDocument/2006/relationships/image" Target="../media/image38.png"/><Relationship Id="rId37" Type="http://schemas.openxmlformats.org/officeDocument/2006/relationships/image" Target="../media/image43.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28" Type="http://schemas.openxmlformats.org/officeDocument/2006/relationships/image" Target="../media/image34.png"/><Relationship Id="rId36" Type="http://schemas.openxmlformats.org/officeDocument/2006/relationships/image" Target="../media/image42.png"/><Relationship Id="rId10" Type="http://schemas.openxmlformats.org/officeDocument/2006/relationships/image" Target="../media/image16.png"/><Relationship Id="rId19" Type="http://schemas.openxmlformats.org/officeDocument/2006/relationships/image" Target="../media/image25.png"/><Relationship Id="rId31" Type="http://schemas.openxmlformats.org/officeDocument/2006/relationships/image" Target="../media/image37.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6.png"/><Relationship Id="rId35" Type="http://schemas.openxmlformats.org/officeDocument/2006/relationships/image" Target="../media/image41.png"/><Relationship Id="rId8" Type="http://schemas.openxmlformats.org/officeDocument/2006/relationships/image" Target="../media/image14.png"/><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45.png"/><Relationship Id="rId16" Type="http://schemas.openxmlformats.org/officeDocument/2006/relationships/image" Target="../media/image59.png"/><Relationship Id="rId1" Type="http://schemas.openxmlformats.org/officeDocument/2006/relationships/slideLayout" Target="../slideLayouts/slideLayout5.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18" Type="http://schemas.openxmlformats.org/officeDocument/2006/relationships/image" Target="../media/image78.png"/><Relationship Id="rId3" Type="http://schemas.openxmlformats.org/officeDocument/2006/relationships/image" Target="../media/image63.jpg"/><Relationship Id="rId21" Type="http://schemas.openxmlformats.org/officeDocument/2006/relationships/image" Target="../media/image81.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hyperlink" Target="https://www.youtube.com/watch?v=CqaFYgRGDmo" TargetMode="External"/><Relationship Id="rId16" Type="http://schemas.openxmlformats.org/officeDocument/2006/relationships/image" Target="../media/image76.png"/><Relationship Id="rId20"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23" Type="http://schemas.openxmlformats.org/officeDocument/2006/relationships/image" Target="../media/image83.png"/><Relationship Id="rId10" Type="http://schemas.openxmlformats.org/officeDocument/2006/relationships/image" Target="../media/image70.png"/><Relationship Id="rId19" Type="http://schemas.openxmlformats.org/officeDocument/2006/relationships/image" Target="../media/image79.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 Id="rId22" Type="http://schemas.openxmlformats.org/officeDocument/2006/relationships/image" Target="../media/image82.png"/></Relationships>
</file>

<file path=ppt/slides/_rels/slide8.xml.rels><?xml version="1.0" encoding="UTF-8" standalone="yes"?>
<Relationships xmlns="http://schemas.openxmlformats.org/package/2006/relationships"><Relationship Id="rId3" Type="http://schemas.openxmlformats.org/officeDocument/2006/relationships/image" Target="../media/image85.jpg"/><Relationship Id="rId2" Type="http://schemas.openxmlformats.org/officeDocument/2006/relationships/image" Target="../media/image84.jpg"/><Relationship Id="rId1" Type="http://schemas.openxmlformats.org/officeDocument/2006/relationships/slideLayout" Target="../slideLayouts/slideLayout5.xml"/><Relationship Id="rId5" Type="http://schemas.openxmlformats.org/officeDocument/2006/relationships/image" Target="../media/image87.png"/><Relationship Id="rId4" Type="http://schemas.openxmlformats.org/officeDocument/2006/relationships/image" Target="../media/image86.jpg"/></Relationships>
</file>

<file path=ppt/slides/_rels/slide9.xml.rels><?xml version="1.0" encoding="UTF-8" standalone="yes"?>
<Relationships xmlns="http://schemas.openxmlformats.org/package/2006/relationships"><Relationship Id="rId3" Type="http://schemas.openxmlformats.org/officeDocument/2006/relationships/image" Target="../media/image89.jpg"/><Relationship Id="rId2" Type="http://schemas.openxmlformats.org/officeDocument/2006/relationships/image" Target="../media/image88.jpg"/><Relationship Id="rId1" Type="http://schemas.openxmlformats.org/officeDocument/2006/relationships/slideLayout" Target="../slideLayouts/slideLayout4.xml"/><Relationship Id="rId4" Type="http://schemas.openxmlformats.org/officeDocument/2006/relationships/image" Target="../media/image9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95466" y="6657670"/>
            <a:ext cx="405130" cy="127000"/>
          </a:xfrm>
          <a:prstGeom prst="rect">
            <a:avLst/>
          </a:prstGeom>
        </p:spPr>
        <p:txBody>
          <a:bodyPr vert="horz" wrap="square" lIns="0" tIns="0" rIns="0" bIns="0" rtlCol="0">
            <a:spAutoFit/>
          </a:bodyPr>
          <a:lstStyle/>
          <a:p>
            <a:pPr>
              <a:lnSpc>
                <a:spcPts val="944"/>
              </a:lnSpc>
            </a:pPr>
            <a:r>
              <a:rPr sz="1000" spc="-10" dirty="0">
                <a:latin typeface="Calibri"/>
                <a:cs typeface="Calibri"/>
              </a:rPr>
              <a:t>Internal</a:t>
            </a:r>
            <a:endParaRPr sz="1000">
              <a:latin typeface="Calibri"/>
              <a:cs typeface="Calibri"/>
            </a:endParaRPr>
          </a:p>
        </p:txBody>
      </p:sp>
      <p:grpSp>
        <p:nvGrpSpPr>
          <p:cNvPr id="3" name="object 3"/>
          <p:cNvGrpSpPr/>
          <p:nvPr/>
        </p:nvGrpSpPr>
        <p:grpSpPr>
          <a:xfrm>
            <a:off x="0" y="0"/>
            <a:ext cx="12192000" cy="6858000"/>
            <a:chOff x="0" y="0"/>
            <a:chExt cx="12192000" cy="6858000"/>
          </a:xfrm>
        </p:grpSpPr>
        <p:pic>
          <p:nvPicPr>
            <p:cNvPr id="4" name="object 4"/>
            <p:cNvPicPr/>
            <p:nvPr/>
          </p:nvPicPr>
          <p:blipFill>
            <a:blip r:embed="rId2" cstate="print"/>
            <a:stretch>
              <a:fillRect/>
            </a:stretch>
          </p:blipFill>
          <p:spPr>
            <a:xfrm>
              <a:off x="0" y="0"/>
              <a:ext cx="12192000" cy="6857999"/>
            </a:xfrm>
            <a:prstGeom prst="rect">
              <a:avLst/>
            </a:prstGeom>
          </p:spPr>
        </p:pic>
        <p:pic>
          <p:nvPicPr>
            <p:cNvPr id="5" name="object 5"/>
            <p:cNvPicPr/>
            <p:nvPr/>
          </p:nvPicPr>
          <p:blipFill>
            <a:blip r:embed="rId3" cstate="print"/>
            <a:stretch>
              <a:fillRect/>
            </a:stretch>
          </p:blipFill>
          <p:spPr>
            <a:xfrm>
              <a:off x="1264856" y="2715132"/>
              <a:ext cx="1514665" cy="377825"/>
            </a:xfrm>
            <a:prstGeom prst="rect">
              <a:avLst/>
            </a:prstGeom>
          </p:spPr>
        </p:pic>
        <p:sp>
          <p:nvSpPr>
            <p:cNvPr id="6" name="object 6"/>
            <p:cNvSpPr/>
            <p:nvPr/>
          </p:nvSpPr>
          <p:spPr>
            <a:xfrm>
              <a:off x="2848355" y="2794889"/>
              <a:ext cx="439420" cy="220979"/>
            </a:xfrm>
            <a:custGeom>
              <a:avLst/>
              <a:gdLst/>
              <a:ahLst/>
              <a:cxnLst/>
              <a:rect l="l" t="t" r="r" b="b"/>
              <a:pathLst>
                <a:path w="439420" h="220980">
                  <a:moveTo>
                    <a:pt x="24256" y="3175"/>
                  </a:moveTo>
                  <a:lnTo>
                    <a:pt x="11302" y="3175"/>
                  </a:lnTo>
                  <a:lnTo>
                    <a:pt x="6857" y="3683"/>
                  </a:lnTo>
                  <a:lnTo>
                    <a:pt x="4952" y="4063"/>
                  </a:lnTo>
                  <a:lnTo>
                    <a:pt x="3328" y="4929"/>
                  </a:lnTo>
                  <a:lnTo>
                    <a:pt x="2158" y="5461"/>
                  </a:lnTo>
                  <a:lnTo>
                    <a:pt x="1143" y="6223"/>
                  </a:lnTo>
                  <a:lnTo>
                    <a:pt x="635" y="6985"/>
                  </a:lnTo>
                  <a:lnTo>
                    <a:pt x="254" y="7874"/>
                  </a:lnTo>
                  <a:lnTo>
                    <a:pt x="0" y="8889"/>
                  </a:lnTo>
                  <a:lnTo>
                    <a:pt x="0" y="212089"/>
                  </a:lnTo>
                  <a:lnTo>
                    <a:pt x="3937" y="216026"/>
                  </a:lnTo>
                  <a:lnTo>
                    <a:pt x="5461" y="216662"/>
                  </a:lnTo>
                  <a:lnTo>
                    <a:pt x="7493" y="217170"/>
                  </a:lnTo>
                  <a:lnTo>
                    <a:pt x="12573" y="217677"/>
                  </a:lnTo>
                  <a:lnTo>
                    <a:pt x="15748" y="217932"/>
                  </a:lnTo>
                  <a:lnTo>
                    <a:pt x="23494" y="217932"/>
                  </a:lnTo>
                  <a:lnTo>
                    <a:pt x="26796" y="217677"/>
                  </a:lnTo>
                  <a:lnTo>
                    <a:pt x="31876" y="217170"/>
                  </a:lnTo>
                  <a:lnTo>
                    <a:pt x="33908" y="216662"/>
                  </a:lnTo>
                  <a:lnTo>
                    <a:pt x="35306" y="216026"/>
                  </a:lnTo>
                  <a:lnTo>
                    <a:pt x="36702" y="215519"/>
                  </a:lnTo>
                  <a:lnTo>
                    <a:pt x="37845" y="214757"/>
                  </a:lnTo>
                  <a:lnTo>
                    <a:pt x="38481" y="213995"/>
                  </a:lnTo>
                  <a:lnTo>
                    <a:pt x="39116" y="213106"/>
                  </a:lnTo>
                  <a:lnTo>
                    <a:pt x="39369" y="212089"/>
                  </a:lnTo>
                  <a:lnTo>
                    <a:pt x="39369" y="70485"/>
                  </a:lnTo>
                  <a:lnTo>
                    <a:pt x="47392" y="61606"/>
                  </a:lnTo>
                  <a:lnTo>
                    <a:pt x="77841" y="37449"/>
                  </a:lnTo>
                  <a:lnTo>
                    <a:pt x="79925" y="36575"/>
                  </a:lnTo>
                  <a:lnTo>
                    <a:pt x="35560" y="36575"/>
                  </a:lnTo>
                  <a:lnTo>
                    <a:pt x="35560" y="8889"/>
                  </a:lnTo>
                  <a:lnTo>
                    <a:pt x="35306" y="7874"/>
                  </a:lnTo>
                  <a:lnTo>
                    <a:pt x="34670" y="6985"/>
                  </a:lnTo>
                  <a:lnTo>
                    <a:pt x="34162" y="6223"/>
                  </a:lnTo>
                  <a:lnTo>
                    <a:pt x="33274" y="5461"/>
                  </a:lnTo>
                  <a:lnTo>
                    <a:pt x="32210" y="4929"/>
                  </a:lnTo>
                  <a:lnTo>
                    <a:pt x="30733" y="4063"/>
                  </a:lnTo>
                  <a:lnTo>
                    <a:pt x="28956" y="3683"/>
                  </a:lnTo>
                  <a:lnTo>
                    <a:pt x="24256" y="3175"/>
                  </a:lnTo>
                  <a:close/>
                </a:path>
                <a:path w="439420" h="220980">
                  <a:moveTo>
                    <a:pt x="172889" y="31876"/>
                  </a:moveTo>
                  <a:lnTo>
                    <a:pt x="107695" y="31876"/>
                  </a:lnTo>
                  <a:lnTo>
                    <a:pt x="114426" y="33274"/>
                  </a:lnTo>
                  <a:lnTo>
                    <a:pt x="126111" y="38608"/>
                  </a:lnTo>
                  <a:lnTo>
                    <a:pt x="144986" y="77787"/>
                  </a:lnTo>
                  <a:lnTo>
                    <a:pt x="145669" y="212089"/>
                  </a:lnTo>
                  <a:lnTo>
                    <a:pt x="146050" y="213106"/>
                  </a:lnTo>
                  <a:lnTo>
                    <a:pt x="146685" y="213995"/>
                  </a:lnTo>
                  <a:lnTo>
                    <a:pt x="147319" y="214757"/>
                  </a:lnTo>
                  <a:lnTo>
                    <a:pt x="148336" y="215519"/>
                  </a:lnTo>
                  <a:lnTo>
                    <a:pt x="149732" y="216026"/>
                  </a:lnTo>
                  <a:lnTo>
                    <a:pt x="151130" y="216662"/>
                  </a:lnTo>
                  <a:lnTo>
                    <a:pt x="153162" y="217170"/>
                  </a:lnTo>
                  <a:lnTo>
                    <a:pt x="158242" y="217677"/>
                  </a:lnTo>
                  <a:lnTo>
                    <a:pt x="161544" y="217932"/>
                  </a:lnTo>
                  <a:lnTo>
                    <a:pt x="169291" y="217932"/>
                  </a:lnTo>
                  <a:lnTo>
                    <a:pt x="172466" y="217677"/>
                  </a:lnTo>
                  <a:lnTo>
                    <a:pt x="177673" y="217170"/>
                  </a:lnTo>
                  <a:lnTo>
                    <a:pt x="179577" y="216662"/>
                  </a:lnTo>
                  <a:lnTo>
                    <a:pt x="180975" y="216026"/>
                  </a:lnTo>
                  <a:lnTo>
                    <a:pt x="182499" y="215519"/>
                  </a:lnTo>
                  <a:lnTo>
                    <a:pt x="183514" y="214757"/>
                  </a:lnTo>
                  <a:lnTo>
                    <a:pt x="184150" y="213995"/>
                  </a:lnTo>
                  <a:lnTo>
                    <a:pt x="184785" y="213106"/>
                  </a:lnTo>
                  <a:lnTo>
                    <a:pt x="185038" y="212089"/>
                  </a:lnTo>
                  <a:lnTo>
                    <a:pt x="184962" y="85125"/>
                  </a:lnTo>
                  <a:lnTo>
                    <a:pt x="178863" y="44307"/>
                  </a:lnTo>
                  <a:lnTo>
                    <a:pt x="175978" y="37449"/>
                  </a:lnTo>
                  <a:lnTo>
                    <a:pt x="172889" y="31876"/>
                  </a:lnTo>
                  <a:close/>
                </a:path>
                <a:path w="439420" h="220980">
                  <a:moveTo>
                    <a:pt x="108204" y="0"/>
                  </a:moveTo>
                  <a:lnTo>
                    <a:pt x="62706" y="13858"/>
                  </a:lnTo>
                  <a:lnTo>
                    <a:pt x="35560" y="36575"/>
                  </a:lnTo>
                  <a:lnTo>
                    <a:pt x="79925" y="36575"/>
                  </a:lnTo>
                  <a:lnTo>
                    <a:pt x="85232" y="34353"/>
                  </a:lnTo>
                  <a:lnTo>
                    <a:pt x="92648" y="32496"/>
                  </a:lnTo>
                  <a:lnTo>
                    <a:pt x="100075" y="31876"/>
                  </a:lnTo>
                  <a:lnTo>
                    <a:pt x="172889" y="31876"/>
                  </a:lnTo>
                  <a:lnTo>
                    <a:pt x="172386" y="30972"/>
                  </a:lnTo>
                  <a:lnTo>
                    <a:pt x="142756" y="6223"/>
                  </a:lnTo>
                  <a:lnTo>
                    <a:pt x="119416" y="547"/>
                  </a:lnTo>
                  <a:lnTo>
                    <a:pt x="121409" y="547"/>
                  </a:lnTo>
                  <a:lnTo>
                    <a:pt x="108204" y="0"/>
                  </a:lnTo>
                  <a:close/>
                </a:path>
                <a:path w="439420" h="220980">
                  <a:moveTo>
                    <a:pt x="344805" y="0"/>
                  </a:moveTo>
                  <a:lnTo>
                    <a:pt x="302132" y="7747"/>
                  </a:lnTo>
                  <a:lnTo>
                    <a:pt x="269485" y="29854"/>
                  </a:lnTo>
                  <a:lnTo>
                    <a:pt x="248783" y="64928"/>
                  </a:lnTo>
                  <a:lnTo>
                    <a:pt x="241816" y="107569"/>
                  </a:lnTo>
                  <a:lnTo>
                    <a:pt x="241891" y="117856"/>
                  </a:lnTo>
                  <a:lnTo>
                    <a:pt x="242109" y="124573"/>
                  </a:lnTo>
                  <a:lnTo>
                    <a:pt x="243395" y="136921"/>
                  </a:lnTo>
                  <a:lnTo>
                    <a:pt x="245448" y="147955"/>
                  </a:lnTo>
                  <a:lnTo>
                    <a:pt x="245538" y="148437"/>
                  </a:lnTo>
                  <a:lnTo>
                    <a:pt x="262755" y="186080"/>
                  </a:lnTo>
                  <a:lnTo>
                    <a:pt x="293116" y="210010"/>
                  </a:lnTo>
                  <a:lnTo>
                    <a:pt x="336288" y="220297"/>
                  </a:lnTo>
                  <a:lnTo>
                    <a:pt x="349123" y="220725"/>
                  </a:lnTo>
                  <a:lnTo>
                    <a:pt x="354313" y="220725"/>
                  </a:lnTo>
                  <a:lnTo>
                    <a:pt x="362762" y="220297"/>
                  </a:lnTo>
                  <a:lnTo>
                    <a:pt x="363303" y="220297"/>
                  </a:lnTo>
                  <a:lnTo>
                    <a:pt x="408558" y="212089"/>
                  </a:lnTo>
                  <a:lnTo>
                    <a:pt x="426211" y="204343"/>
                  </a:lnTo>
                  <a:lnTo>
                    <a:pt x="427101" y="203581"/>
                  </a:lnTo>
                  <a:lnTo>
                    <a:pt x="430276" y="193548"/>
                  </a:lnTo>
                  <a:lnTo>
                    <a:pt x="430276" y="190881"/>
                  </a:lnTo>
                  <a:lnTo>
                    <a:pt x="352806" y="190881"/>
                  </a:lnTo>
                  <a:lnTo>
                    <a:pt x="343469" y="190549"/>
                  </a:lnTo>
                  <a:lnTo>
                    <a:pt x="306924" y="178815"/>
                  </a:lnTo>
                  <a:lnTo>
                    <a:pt x="284557" y="141073"/>
                  </a:lnTo>
                  <a:lnTo>
                    <a:pt x="282575" y="117856"/>
                  </a:lnTo>
                  <a:lnTo>
                    <a:pt x="428117" y="117856"/>
                  </a:lnTo>
                  <a:lnTo>
                    <a:pt x="431672" y="116586"/>
                  </a:lnTo>
                  <a:lnTo>
                    <a:pt x="434720" y="114173"/>
                  </a:lnTo>
                  <a:lnTo>
                    <a:pt x="437895" y="111760"/>
                  </a:lnTo>
                  <a:lnTo>
                    <a:pt x="439419" y="107569"/>
                  </a:lnTo>
                  <a:lnTo>
                    <a:pt x="439419" y="95123"/>
                  </a:lnTo>
                  <a:lnTo>
                    <a:pt x="439271" y="90805"/>
                  </a:lnTo>
                  <a:lnTo>
                    <a:pt x="282575" y="90805"/>
                  </a:lnTo>
                  <a:lnTo>
                    <a:pt x="282700" y="86804"/>
                  </a:lnTo>
                  <a:lnTo>
                    <a:pt x="282742" y="85455"/>
                  </a:lnTo>
                  <a:lnTo>
                    <a:pt x="282829" y="82676"/>
                  </a:lnTo>
                  <a:lnTo>
                    <a:pt x="284352" y="74802"/>
                  </a:lnTo>
                  <a:lnTo>
                    <a:pt x="287146" y="67310"/>
                  </a:lnTo>
                  <a:lnTo>
                    <a:pt x="289813" y="59816"/>
                  </a:lnTo>
                  <a:lnTo>
                    <a:pt x="322879" y="31668"/>
                  </a:lnTo>
                  <a:lnTo>
                    <a:pt x="342900" y="28828"/>
                  </a:lnTo>
                  <a:lnTo>
                    <a:pt x="417812" y="28828"/>
                  </a:lnTo>
                  <a:lnTo>
                    <a:pt x="417194" y="28066"/>
                  </a:lnTo>
                  <a:lnTo>
                    <a:pt x="378780" y="4339"/>
                  </a:lnTo>
                  <a:lnTo>
                    <a:pt x="357032" y="478"/>
                  </a:lnTo>
                  <a:lnTo>
                    <a:pt x="344805" y="0"/>
                  </a:lnTo>
                  <a:close/>
                </a:path>
                <a:path w="439420" h="220980">
                  <a:moveTo>
                    <a:pt x="425069" y="175640"/>
                  </a:moveTo>
                  <a:lnTo>
                    <a:pt x="422020" y="175640"/>
                  </a:lnTo>
                  <a:lnTo>
                    <a:pt x="419099" y="176402"/>
                  </a:lnTo>
                  <a:lnTo>
                    <a:pt x="415417" y="178053"/>
                  </a:lnTo>
                  <a:lnTo>
                    <a:pt x="411606" y="179577"/>
                  </a:lnTo>
                  <a:lnTo>
                    <a:pt x="373830" y="189563"/>
                  </a:lnTo>
                  <a:lnTo>
                    <a:pt x="352806" y="190881"/>
                  </a:lnTo>
                  <a:lnTo>
                    <a:pt x="430276" y="190881"/>
                  </a:lnTo>
                  <a:lnTo>
                    <a:pt x="430276" y="185165"/>
                  </a:lnTo>
                  <a:lnTo>
                    <a:pt x="429768" y="181356"/>
                  </a:lnTo>
                  <a:lnTo>
                    <a:pt x="429386" y="179832"/>
                  </a:lnTo>
                  <a:lnTo>
                    <a:pt x="428879" y="178815"/>
                  </a:lnTo>
                  <a:lnTo>
                    <a:pt x="428593" y="178053"/>
                  </a:lnTo>
                  <a:lnTo>
                    <a:pt x="428497" y="177800"/>
                  </a:lnTo>
                  <a:lnTo>
                    <a:pt x="427735" y="177037"/>
                  </a:lnTo>
                  <a:lnTo>
                    <a:pt x="426846" y="176402"/>
                  </a:lnTo>
                  <a:lnTo>
                    <a:pt x="425957" y="175895"/>
                  </a:lnTo>
                  <a:lnTo>
                    <a:pt x="425069" y="175640"/>
                  </a:lnTo>
                  <a:close/>
                </a:path>
                <a:path w="439420" h="220980">
                  <a:moveTo>
                    <a:pt x="417812" y="28828"/>
                  </a:moveTo>
                  <a:lnTo>
                    <a:pt x="342900" y="28828"/>
                  </a:lnTo>
                  <a:lnTo>
                    <a:pt x="356306" y="29854"/>
                  </a:lnTo>
                  <a:lnTo>
                    <a:pt x="367950" y="32940"/>
                  </a:lnTo>
                  <a:lnTo>
                    <a:pt x="396732" y="64928"/>
                  </a:lnTo>
                  <a:lnTo>
                    <a:pt x="399795" y="90805"/>
                  </a:lnTo>
                  <a:lnTo>
                    <a:pt x="439271" y="90805"/>
                  </a:lnTo>
                  <a:lnTo>
                    <a:pt x="439133" y="86804"/>
                  </a:lnTo>
                  <a:lnTo>
                    <a:pt x="439086" y="85455"/>
                  </a:lnTo>
                  <a:lnTo>
                    <a:pt x="438195" y="77092"/>
                  </a:lnTo>
                  <a:lnTo>
                    <a:pt x="438086" y="76073"/>
                  </a:lnTo>
                  <a:lnTo>
                    <a:pt x="436480" y="67310"/>
                  </a:lnTo>
                  <a:lnTo>
                    <a:pt x="436419" y="66976"/>
                  </a:lnTo>
                  <a:lnTo>
                    <a:pt x="434085" y="58165"/>
                  </a:lnTo>
                  <a:lnTo>
                    <a:pt x="431036" y="49784"/>
                  </a:lnTo>
                  <a:lnTo>
                    <a:pt x="427212" y="41973"/>
                  </a:lnTo>
                  <a:lnTo>
                    <a:pt x="422602" y="34734"/>
                  </a:lnTo>
                  <a:lnTo>
                    <a:pt x="417812" y="28828"/>
                  </a:lnTo>
                  <a:close/>
                </a:path>
              </a:pathLst>
            </a:custGeom>
            <a:solidFill>
              <a:srgbClr val="FFFFFF"/>
            </a:solidFill>
          </p:spPr>
          <p:txBody>
            <a:bodyPr wrap="square" lIns="0" tIns="0" rIns="0" bIns="0" rtlCol="0"/>
            <a:lstStyle/>
            <a:p>
              <a:endParaRPr/>
            </a:p>
          </p:txBody>
        </p:sp>
        <p:pic>
          <p:nvPicPr>
            <p:cNvPr id="7" name="object 7"/>
            <p:cNvPicPr/>
            <p:nvPr/>
          </p:nvPicPr>
          <p:blipFill>
            <a:blip r:embed="rId4" cstate="print"/>
            <a:stretch>
              <a:fillRect/>
            </a:stretch>
          </p:blipFill>
          <p:spPr>
            <a:xfrm>
              <a:off x="3383660" y="2728976"/>
              <a:ext cx="1311528" cy="374396"/>
            </a:xfrm>
            <a:prstGeom prst="rect">
              <a:avLst/>
            </a:prstGeom>
          </p:spPr>
        </p:pic>
        <p:pic>
          <p:nvPicPr>
            <p:cNvPr id="8" name="object 8"/>
            <p:cNvPicPr/>
            <p:nvPr/>
          </p:nvPicPr>
          <p:blipFill>
            <a:blip r:embed="rId5" cstate="print"/>
            <a:stretch>
              <a:fillRect/>
            </a:stretch>
          </p:blipFill>
          <p:spPr>
            <a:xfrm>
              <a:off x="1232348" y="3252089"/>
              <a:ext cx="1589464" cy="392303"/>
            </a:xfrm>
            <a:prstGeom prst="rect">
              <a:avLst/>
            </a:prstGeom>
          </p:spPr>
        </p:pic>
        <p:sp>
          <p:nvSpPr>
            <p:cNvPr id="9" name="object 9"/>
            <p:cNvSpPr/>
            <p:nvPr/>
          </p:nvSpPr>
          <p:spPr>
            <a:xfrm>
              <a:off x="2957195" y="3252088"/>
              <a:ext cx="1347470" cy="314960"/>
            </a:xfrm>
            <a:custGeom>
              <a:avLst/>
              <a:gdLst/>
              <a:ahLst/>
              <a:cxnLst/>
              <a:rect l="l" t="t" r="r" b="b"/>
              <a:pathLst>
                <a:path w="1347470" h="314960">
                  <a:moveTo>
                    <a:pt x="327647" y="102743"/>
                  </a:moveTo>
                  <a:lnTo>
                    <a:pt x="327279" y="101727"/>
                  </a:lnTo>
                  <a:lnTo>
                    <a:pt x="326339" y="100330"/>
                  </a:lnTo>
                  <a:lnTo>
                    <a:pt x="326263" y="100203"/>
                  </a:lnTo>
                  <a:lnTo>
                    <a:pt x="325234" y="99568"/>
                  </a:lnTo>
                  <a:lnTo>
                    <a:pt x="322453" y="98298"/>
                  </a:lnTo>
                  <a:lnTo>
                    <a:pt x="320675" y="97917"/>
                  </a:lnTo>
                  <a:lnTo>
                    <a:pt x="298831" y="97917"/>
                  </a:lnTo>
                  <a:lnTo>
                    <a:pt x="294830" y="98298"/>
                  </a:lnTo>
                  <a:lnTo>
                    <a:pt x="295440" y="98298"/>
                  </a:lnTo>
                  <a:lnTo>
                    <a:pt x="294005" y="98552"/>
                  </a:lnTo>
                  <a:lnTo>
                    <a:pt x="290957" y="99568"/>
                  </a:lnTo>
                  <a:lnTo>
                    <a:pt x="289814" y="100330"/>
                  </a:lnTo>
                  <a:lnTo>
                    <a:pt x="289179" y="101346"/>
                  </a:lnTo>
                  <a:lnTo>
                    <a:pt x="288417" y="102235"/>
                  </a:lnTo>
                  <a:lnTo>
                    <a:pt x="288010" y="103124"/>
                  </a:lnTo>
                  <a:lnTo>
                    <a:pt x="287909" y="103378"/>
                  </a:lnTo>
                  <a:lnTo>
                    <a:pt x="287528" y="104775"/>
                  </a:lnTo>
                  <a:lnTo>
                    <a:pt x="235966" y="270383"/>
                  </a:lnTo>
                  <a:lnTo>
                    <a:pt x="235712" y="272415"/>
                  </a:lnTo>
                  <a:lnTo>
                    <a:pt x="235204" y="270383"/>
                  </a:lnTo>
                  <a:lnTo>
                    <a:pt x="199707" y="156591"/>
                  </a:lnTo>
                  <a:lnTo>
                    <a:pt x="183388" y="104267"/>
                  </a:lnTo>
                  <a:lnTo>
                    <a:pt x="183184" y="103378"/>
                  </a:lnTo>
                  <a:lnTo>
                    <a:pt x="183134" y="103124"/>
                  </a:lnTo>
                  <a:lnTo>
                    <a:pt x="182676" y="102235"/>
                  </a:lnTo>
                  <a:lnTo>
                    <a:pt x="182346" y="101727"/>
                  </a:lnTo>
                  <a:lnTo>
                    <a:pt x="181356" y="100330"/>
                  </a:lnTo>
                  <a:lnTo>
                    <a:pt x="180340" y="99568"/>
                  </a:lnTo>
                  <a:lnTo>
                    <a:pt x="178816" y="99060"/>
                  </a:lnTo>
                  <a:lnTo>
                    <a:pt x="177419" y="98552"/>
                  </a:lnTo>
                  <a:lnTo>
                    <a:pt x="176060" y="98298"/>
                  </a:lnTo>
                  <a:lnTo>
                    <a:pt x="176618" y="98298"/>
                  </a:lnTo>
                  <a:lnTo>
                    <a:pt x="172897" y="97917"/>
                  </a:lnTo>
                  <a:lnTo>
                    <a:pt x="153606" y="97917"/>
                  </a:lnTo>
                  <a:lnTo>
                    <a:pt x="149885" y="98298"/>
                  </a:lnTo>
                  <a:lnTo>
                    <a:pt x="150495" y="98298"/>
                  </a:lnTo>
                  <a:lnTo>
                    <a:pt x="149225" y="98552"/>
                  </a:lnTo>
                  <a:lnTo>
                    <a:pt x="147701" y="99060"/>
                  </a:lnTo>
                  <a:lnTo>
                    <a:pt x="146304" y="99568"/>
                  </a:lnTo>
                  <a:lnTo>
                    <a:pt x="145161" y="100330"/>
                  </a:lnTo>
                  <a:lnTo>
                    <a:pt x="144526" y="101346"/>
                  </a:lnTo>
                  <a:lnTo>
                    <a:pt x="143764" y="102235"/>
                  </a:lnTo>
                  <a:lnTo>
                    <a:pt x="143357" y="103124"/>
                  </a:lnTo>
                  <a:lnTo>
                    <a:pt x="143256" y="103378"/>
                  </a:lnTo>
                  <a:lnTo>
                    <a:pt x="142875" y="104775"/>
                  </a:lnTo>
                  <a:lnTo>
                    <a:pt x="94996" y="270383"/>
                  </a:lnTo>
                  <a:lnTo>
                    <a:pt x="94488" y="272415"/>
                  </a:lnTo>
                  <a:lnTo>
                    <a:pt x="93980" y="270383"/>
                  </a:lnTo>
                  <a:lnTo>
                    <a:pt x="41770" y="105156"/>
                  </a:lnTo>
                  <a:lnTo>
                    <a:pt x="41656" y="104775"/>
                  </a:lnTo>
                  <a:lnTo>
                    <a:pt x="41148" y="103378"/>
                  </a:lnTo>
                  <a:lnTo>
                    <a:pt x="40640" y="102235"/>
                  </a:lnTo>
                  <a:lnTo>
                    <a:pt x="40005" y="101346"/>
                  </a:lnTo>
                  <a:lnTo>
                    <a:pt x="39370" y="100330"/>
                  </a:lnTo>
                  <a:lnTo>
                    <a:pt x="38227" y="99568"/>
                  </a:lnTo>
                  <a:lnTo>
                    <a:pt x="35433" y="98552"/>
                  </a:lnTo>
                  <a:lnTo>
                    <a:pt x="33985" y="98298"/>
                  </a:lnTo>
                  <a:lnTo>
                    <a:pt x="34632" y="98298"/>
                  </a:lnTo>
                  <a:lnTo>
                    <a:pt x="30530" y="97917"/>
                  </a:lnTo>
                  <a:lnTo>
                    <a:pt x="7747" y="97917"/>
                  </a:lnTo>
                  <a:lnTo>
                    <a:pt x="0" y="105156"/>
                  </a:lnTo>
                  <a:lnTo>
                    <a:pt x="127" y="106426"/>
                  </a:lnTo>
                  <a:lnTo>
                    <a:pt x="381" y="107823"/>
                  </a:lnTo>
                  <a:lnTo>
                    <a:pt x="762" y="109347"/>
                  </a:lnTo>
                  <a:lnTo>
                    <a:pt x="1270" y="111252"/>
                  </a:lnTo>
                  <a:lnTo>
                    <a:pt x="2159" y="113411"/>
                  </a:lnTo>
                  <a:lnTo>
                    <a:pt x="66040" y="305816"/>
                  </a:lnTo>
                  <a:lnTo>
                    <a:pt x="66675" y="307086"/>
                  </a:lnTo>
                  <a:lnTo>
                    <a:pt x="68707" y="309130"/>
                  </a:lnTo>
                  <a:lnTo>
                    <a:pt x="70104" y="310019"/>
                  </a:lnTo>
                  <a:lnTo>
                    <a:pt x="72136" y="310515"/>
                  </a:lnTo>
                  <a:lnTo>
                    <a:pt x="74168" y="311150"/>
                  </a:lnTo>
                  <a:lnTo>
                    <a:pt x="77330" y="311785"/>
                  </a:lnTo>
                  <a:lnTo>
                    <a:pt x="78295" y="311785"/>
                  </a:lnTo>
                  <a:lnTo>
                    <a:pt x="83058" y="312166"/>
                  </a:lnTo>
                  <a:lnTo>
                    <a:pt x="87122" y="312432"/>
                  </a:lnTo>
                  <a:lnTo>
                    <a:pt x="99314" y="312432"/>
                  </a:lnTo>
                  <a:lnTo>
                    <a:pt x="107569" y="311785"/>
                  </a:lnTo>
                  <a:lnTo>
                    <a:pt x="110236" y="311404"/>
                  </a:lnTo>
                  <a:lnTo>
                    <a:pt x="112268" y="310781"/>
                  </a:lnTo>
                  <a:lnTo>
                    <a:pt x="114427" y="310261"/>
                  </a:lnTo>
                  <a:lnTo>
                    <a:pt x="115951" y="309372"/>
                  </a:lnTo>
                  <a:lnTo>
                    <a:pt x="116967" y="308368"/>
                  </a:lnTo>
                  <a:lnTo>
                    <a:pt x="118110" y="307340"/>
                  </a:lnTo>
                  <a:lnTo>
                    <a:pt x="118872" y="305955"/>
                  </a:lnTo>
                  <a:lnTo>
                    <a:pt x="119253" y="304292"/>
                  </a:lnTo>
                  <a:lnTo>
                    <a:pt x="128498" y="272415"/>
                  </a:lnTo>
                  <a:lnTo>
                    <a:pt x="161544" y="158496"/>
                  </a:lnTo>
                  <a:lnTo>
                    <a:pt x="161925" y="156591"/>
                  </a:lnTo>
                  <a:lnTo>
                    <a:pt x="162433" y="158496"/>
                  </a:lnTo>
                  <a:lnTo>
                    <a:pt x="208026" y="304292"/>
                  </a:lnTo>
                  <a:lnTo>
                    <a:pt x="214630" y="310515"/>
                  </a:lnTo>
                  <a:lnTo>
                    <a:pt x="216662" y="311150"/>
                  </a:lnTo>
                  <a:lnTo>
                    <a:pt x="219989" y="311785"/>
                  </a:lnTo>
                  <a:lnTo>
                    <a:pt x="221005" y="311785"/>
                  </a:lnTo>
                  <a:lnTo>
                    <a:pt x="226060" y="312166"/>
                  </a:lnTo>
                  <a:lnTo>
                    <a:pt x="230251" y="312432"/>
                  </a:lnTo>
                  <a:lnTo>
                    <a:pt x="242468" y="312432"/>
                  </a:lnTo>
                  <a:lnTo>
                    <a:pt x="250571" y="311785"/>
                  </a:lnTo>
                  <a:lnTo>
                    <a:pt x="253111" y="311404"/>
                  </a:lnTo>
                  <a:lnTo>
                    <a:pt x="254889" y="310781"/>
                  </a:lnTo>
                  <a:lnTo>
                    <a:pt x="256794" y="310261"/>
                  </a:lnTo>
                  <a:lnTo>
                    <a:pt x="258191" y="309372"/>
                  </a:lnTo>
                  <a:lnTo>
                    <a:pt x="259207" y="308368"/>
                  </a:lnTo>
                  <a:lnTo>
                    <a:pt x="260350" y="307340"/>
                  </a:lnTo>
                  <a:lnTo>
                    <a:pt x="261112" y="305955"/>
                  </a:lnTo>
                  <a:lnTo>
                    <a:pt x="261493" y="304292"/>
                  </a:lnTo>
                  <a:lnTo>
                    <a:pt x="272173" y="272415"/>
                  </a:lnTo>
                  <a:lnTo>
                    <a:pt x="325501" y="113411"/>
                  </a:lnTo>
                  <a:lnTo>
                    <a:pt x="326263" y="111252"/>
                  </a:lnTo>
                  <a:lnTo>
                    <a:pt x="326758" y="109347"/>
                  </a:lnTo>
                  <a:lnTo>
                    <a:pt x="327152" y="107823"/>
                  </a:lnTo>
                  <a:lnTo>
                    <a:pt x="327647" y="105156"/>
                  </a:lnTo>
                  <a:lnTo>
                    <a:pt x="327647" y="102743"/>
                  </a:lnTo>
                  <a:close/>
                </a:path>
                <a:path w="1347470" h="314960">
                  <a:moveTo>
                    <a:pt x="415925" y="103505"/>
                  </a:moveTo>
                  <a:lnTo>
                    <a:pt x="415544" y="102489"/>
                  </a:lnTo>
                  <a:lnTo>
                    <a:pt x="414274" y="100711"/>
                  </a:lnTo>
                  <a:lnTo>
                    <a:pt x="413258" y="99949"/>
                  </a:lnTo>
                  <a:lnTo>
                    <a:pt x="411734" y="99441"/>
                  </a:lnTo>
                  <a:lnTo>
                    <a:pt x="410337" y="98806"/>
                  </a:lnTo>
                  <a:lnTo>
                    <a:pt x="408305" y="98298"/>
                  </a:lnTo>
                  <a:lnTo>
                    <a:pt x="403225" y="97790"/>
                  </a:lnTo>
                  <a:lnTo>
                    <a:pt x="388747" y="97790"/>
                  </a:lnTo>
                  <a:lnTo>
                    <a:pt x="383667" y="98298"/>
                  </a:lnTo>
                  <a:lnTo>
                    <a:pt x="381635" y="98806"/>
                  </a:lnTo>
                  <a:lnTo>
                    <a:pt x="380111" y="99441"/>
                  </a:lnTo>
                  <a:lnTo>
                    <a:pt x="378587" y="99949"/>
                  </a:lnTo>
                  <a:lnTo>
                    <a:pt x="377571" y="100711"/>
                  </a:lnTo>
                  <a:lnTo>
                    <a:pt x="376936" y="101600"/>
                  </a:lnTo>
                  <a:lnTo>
                    <a:pt x="376428" y="102489"/>
                  </a:lnTo>
                  <a:lnTo>
                    <a:pt x="376047" y="103505"/>
                  </a:lnTo>
                  <a:lnTo>
                    <a:pt x="376047" y="306578"/>
                  </a:lnTo>
                  <a:lnTo>
                    <a:pt x="380111" y="310515"/>
                  </a:lnTo>
                  <a:lnTo>
                    <a:pt x="381635" y="311150"/>
                  </a:lnTo>
                  <a:lnTo>
                    <a:pt x="383667" y="311658"/>
                  </a:lnTo>
                  <a:lnTo>
                    <a:pt x="388747" y="312166"/>
                  </a:lnTo>
                  <a:lnTo>
                    <a:pt x="392049" y="312432"/>
                  </a:lnTo>
                  <a:lnTo>
                    <a:pt x="399923" y="312432"/>
                  </a:lnTo>
                  <a:lnTo>
                    <a:pt x="403225" y="312166"/>
                  </a:lnTo>
                  <a:lnTo>
                    <a:pt x="408305" y="311658"/>
                  </a:lnTo>
                  <a:lnTo>
                    <a:pt x="410337" y="311150"/>
                  </a:lnTo>
                  <a:lnTo>
                    <a:pt x="411734" y="310515"/>
                  </a:lnTo>
                  <a:lnTo>
                    <a:pt x="413258" y="310019"/>
                  </a:lnTo>
                  <a:lnTo>
                    <a:pt x="414274" y="309257"/>
                  </a:lnTo>
                  <a:lnTo>
                    <a:pt x="414909" y="308483"/>
                  </a:lnTo>
                  <a:lnTo>
                    <a:pt x="415544" y="307606"/>
                  </a:lnTo>
                  <a:lnTo>
                    <a:pt x="415925" y="306578"/>
                  </a:lnTo>
                  <a:lnTo>
                    <a:pt x="415925" y="103505"/>
                  </a:lnTo>
                  <a:close/>
                </a:path>
                <a:path w="1347470" h="314960">
                  <a:moveTo>
                    <a:pt x="420497" y="28194"/>
                  </a:moveTo>
                  <a:lnTo>
                    <a:pt x="418795" y="22606"/>
                  </a:lnTo>
                  <a:lnTo>
                    <a:pt x="418719" y="22352"/>
                  </a:lnTo>
                  <a:lnTo>
                    <a:pt x="412000" y="16383"/>
                  </a:lnTo>
                  <a:lnTo>
                    <a:pt x="412394" y="16383"/>
                  </a:lnTo>
                  <a:lnTo>
                    <a:pt x="405384" y="14732"/>
                  </a:lnTo>
                  <a:lnTo>
                    <a:pt x="386588" y="14732"/>
                  </a:lnTo>
                  <a:lnTo>
                    <a:pt x="371208" y="45593"/>
                  </a:lnTo>
                  <a:lnTo>
                    <a:pt x="372999" y="51308"/>
                  </a:lnTo>
                  <a:lnTo>
                    <a:pt x="376428" y="54356"/>
                  </a:lnTo>
                  <a:lnTo>
                    <a:pt x="379984" y="57404"/>
                  </a:lnTo>
                  <a:lnTo>
                    <a:pt x="386334" y="58928"/>
                  </a:lnTo>
                  <a:lnTo>
                    <a:pt x="405130" y="58928"/>
                  </a:lnTo>
                  <a:lnTo>
                    <a:pt x="411607" y="57404"/>
                  </a:lnTo>
                  <a:lnTo>
                    <a:pt x="415163" y="54356"/>
                  </a:lnTo>
                  <a:lnTo>
                    <a:pt x="418566" y="51308"/>
                  </a:lnTo>
                  <a:lnTo>
                    <a:pt x="420408" y="45593"/>
                  </a:lnTo>
                  <a:lnTo>
                    <a:pt x="420497" y="28194"/>
                  </a:lnTo>
                  <a:close/>
                </a:path>
                <a:path w="1347470" h="314960">
                  <a:moveTo>
                    <a:pt x="603250" y="111252"/>
                  </a:moveTo>
                  <a:lnTo>
                    <a:pt x="603123" y="108966"/>
                  </a:lnTo>
                  <a:lnTo>
                    <a:pt x="602742" y="106934"/>
                  </a:lnTo>
                  <a:lnTo>
                    <a:pt x="602488" y="105029"/>
                  </a:lnTo>
                  <a:lnTo>
                    <a:pt x="596519" y="98679"/>
                  </a:lnTo>
                  <a:lnTo>
                    <a:pt x="539623" y="98679"/>
                  </a:lnTo>
                  <a:lnTo>
                    <a:pt x="539623" y="49911"/>
                  </a:lnTo>
                  <a:lnTo>
                    <a:pt x="539242" y="48895"/>
                  </a:lnTo>
                  <a:lnTo>
                    <a:pt x="537972" y="47117"/>
                  </a:lnTo>
                  <a:lnTo>
                    <a:pt x="536956" y="46355"/>
                  </a:lnTo>
                  <a:lnTo>
                    <a:pt x="535432" y="45720"/>
                  </a:lnTo>
                  <a:lnTo>
                    <a:pt x="534035" y="45085"/>
                  </a:lnTo>
                  <a:lnTo>
                    <a:pt x="532003" y="44577"/>
                  </a:lnTo>
                  <a:lnTo>
                    <a:pt x="529463" y="44196"/>
                  </a:lnTo>
                  <a:lnTo>
                    <a:pt x="526923" y="43942"/>
                  </a:lnTo>
                  <a:lnTo>
                    <a:pt x="512445" y="43942"/>
                  </a:lnTo>
                  <a:lnTo>
                    <a:pt x="499745" y="49911"/>
                  </a:lnTo>
                  <a:lnTo>
                    <a:pt x="499745" y="98679"/>
                  </a:lnTo>
                  <a:lnTo>
                    <a:pt x="468376" y="98679"/>
                  </a:lnTo>
                  <a:lnTo>
                    <a:pt x="461518" y="119507"/>
                  </a:lnTo>
                  <a:lnTo>
                    <a:pt x="462153" y="123317"/>
                  </a:lnTo>
                  <a:lnTo>
                    <a:pt x="463677" y="125730"/>
                  </a:lnTo>
                  <a:lnTo>
                    <a:pt x="465074" y="128143"/>
                  </a:lnTo>
                  <a:lnTo>
                    <a:pt x="466979" y="129286"/>
                  </a:lnTo>
                  <a:lnTo>
                    <a:pt x="499745" y="129286"/>
                  </a:lnTo>
                  <a:lnTo>
                    <a:pt x="499859" y="251180"/>
                  </a:lnTo>
                  <a:lnTo>
                    <a:pt x="509397" y="292608"/>
                  </a:lnTo>
                  <a:lnTo>
                    <a:pt x="547522" y="313791"/>
                  </a:lnTo>
                  <a:lnTo>
                    <a:pt x="563245" y="314833"/>
                  </a:lnTo>
                  <a:lnTo>
                    <a:pt x="566928" y="314833"/>
                  </a:lnTo>
                  <a:lnTo>
                    <a:pt x="570611" y="314579"/>
                  </a:lnTo>
                  <a:lnTo>
                    <a:pt x="574294" y="314198"/>
                  </a:lnTo>
                  <a:lnTo>
                    <a:pt x="581533" y="313194"/>
                  </a:lnTo>
                  <a:lnTo>
                    <a:pt x="584593" y="312483"/>
                  </a:lnTo>
                  <a:lnTo>
                    <a:pt x="588137" y="311785"/>
                  </a:lnTo>
                  <a:lnTo>
                    <a:pt x="601472" y="303784"/>
                  </a:lnTo>
                  <a:lnTo>
                    <a:pt x="601599" y="303542"/>
                  </a:lnTo>
                  <a:lnTo>
                    <a:pt x="602869" y="298450"/>
                  </a:lnTo>
                  <a:lnTo>
                    <a:pt x="603250" y="295021"/>
                  </a:lnTo>
                  <a:lnTo>
                    <a:pt x="603250" y="288036"/>
                  </a:lnTo>
                  <a:lnTo>
                    <a:pt x="603123" y="285750"/>
                  </a:lnTo>
                  <a:lnTo>
                    <a:pt x="602742" y="283972"/>
                  </a:lnTo>
                  <a:lnTo>
                    <a:pt x="602640" y="283337"/>
                  </a:lnTo>
                  <a:lnTo>
                    <a:pt x="600786" y="278142"/>
                  </a:lnTo>
                  <a:lnTo>
                    <a:pt x="600710" y="278003"/>
                  </a:lnTo>
                  <a:lnTo>
                    <a:pt x="599948" y="277622"/>
                  </a:lnTo>
                  <a:lnTo>
                    <a:pt x="599313" y="277241"/>
                  </a:lnTo>
                  <a:lnTo>
                    <a:pt x="595693" y="277241"/>
                  </a:lnTo>
                  <a:lnTo>
                    <a:pt x="594944" y="277393"/>
                  </a:lnTo>
                  <a:lnTo>
                    <a:pt x="593344" y="278142"/>
                  </a:lnTo>
                  <a:lnTo>
                    <a:pt x="589788" y="279527"/>
                  </a:lnTo>
                  <a:lnTo>
                    <a:pt x="587629" y="280162"/>
                  </a:lnTo>
                  <a:lnTo>
                    <a:pt x="585343" y="280924"/>
                  </a:lnTo>
                  <a:lnTo>
                    <a:pt x="582803" y="281686"/>
                  </a:lnTo>
                  <a:lnTo>
                    <a:pt x="576961" y="282968"/>
                  </a:lnTo>
                  <a:lnTo>
                    <a:pt x="573659" y="283337"/>
                  </a:lnTo>
                  <a:lnTo>
                    <a:pt x="569976" y="283337"/>
                  </a:lnTo>
                  <a:lnTo>
                    <a:pt x="562063" y="282676"/>
                  </a:lnTo>
                  <a:lnTo>
                    <a:pt x="556260" y="280924"/>
                  </a:lnTo>
                  <a:lnTo>
                    <a:pt x="555853" y="280924"/>
                  </a:lnTo>
                  <a:lnTo>
                    <a:pt x="539623" y="241427"/>
                  </a:lnTo>
                  <a:lnTo>
                    <a:pt x="539623" y="129286"/>
                  </a:lnTo>
                  <a:lnTo>
                    <a:pt x="597662" y="129286"/>
                  </a:lnTo>
                  <a:lnTo>
                    <a:pt x="599567" y="128143"/>
                  </a:lnTo>
                  <a:lnTo>
                    <a:pt x="601091" y="125730"/>
                  </a:lnTo>
                  <a:lnTo>
                    <a:pt x="602488" y="123317"/>
                  </a:lnTo>
                  <a:lnTo>
                    <a:pt x="603250" y="119507"/>
                  </a:lnTo>
                  <a:lnTo>
                    <a:pt x="603250" y="111252"/>
                  </a:lnTo>
                  <a:close/>
                </a:path>
                <a:path w="1347470" h="314960">
                  <a:moveTo>
                    <a:pt x="843407" y="306578"/>
                  </a:moveTo>
                  <a:lnTo>
                    <a:pt x="843318" y="179616"/>
                  </a:lnTo>
                  <a:lnTo>
                    <a:pt x="837082" y="138798"/>
                  </a:lnTo>
                  <a:lnTo>
                    <a:pt x="826376" y="119672"/>
                  </a:lnTo>
                  <a:lnTo>
                    <a:pt x="826262" y="119507"/>
                  </a:lnTo>
                  <a:lnTo>
                    <a:pt x="794397" y="98348"/>
                  </a:lnTo>
                  <a:lnTo>
                    <a:pt x="776655" y="94996"/>
                  </a:lnTo>
                  <a:lnTo>
                    <a:pt x="777887" y="94996"/>
                  </a:lnTo>
                  <a:lnTo>
                    <a:pt x="765683" y="94488"/>
                  </a:lnTo>
                  <a:lnTo>
                    <a:pt x="756920" y="94996"/>
                  </a:lnTo>
                  <a:lnTo>
                    <a:pt x="748169" y="96507"/>
                  </a:lnTo>
                  <a:lnTo>
                    <a:pt x="713498" y="112928"/>
                  </a:lnTo>
                  <a:lnTo>
                    <a:pt x="696341" y="127508"/>
                  </a:lnTo>
                  <a:lnTo>
                    <a:pt x="696341" y="5969"/>
                  </a:lnTo>
                  <a:lnTo>
                    <a:pt x="680339" y="0"/>
                  </a:lnTo>
                  <a:lnTo>
                    <a:pt x="672465" y="0"/>
                  </a:lnTo>
                  <a:lnTo>
                    <a:pt x="656463" y="5969"/>
                  </a:lnTo>
                  <a:lnTo>
                    <a:pt x="656463" y="306578"/>
                  </a:lnTo>
                  <a:lnTo>
                    <a:pt x="660527" y="310515"/>
                  </a:lnTo>
                  <a:lnTo>
                    <a:pt x="662051" y="311150"/>
                  </a:lnTo>
                  <a:lnTo>
                    <a:pt x="664083" y="311658"/>
                  </a:lnTo>
                  <a:lnTo>
                    <a:pt x="669163" y="312166"/>
                  </a:lnTo>
                  <a:lnTo>
                    <a:pt x="672465" y="312432"/>
                  </a:lnTo>
                  <a:lnTo>
                    <a:pt x="680339" y="312432"/>
                  </a:lnTo>
                  <a:lnTo>
                    <a:pt x="683641" y="312166"/>
                  </a:lnTo>
                  <a:lnTo>
                    <a:pt x="688721" y="311658"/>
                  </a:lnTo>
                  <a:lnTo>
                    <a:pt x="690753" y="311150"/>
                  </a:lnTo>
                  <a:lnTo>
                    <a:pt x="692150" y="310515"/>
                  </a:lnTo>
                  <a:lnTo>
                    <a:pt x="693674" y="310019"/>
                  </a:lnTo>
                  <a:lnTo>
                    <a:pt x="694690" y="309257"/>
                  </a:lnTo>
                  <a:lnTo>
                    <a:pt x="695325" y="308483"/>
                  </a:lnTo>
                  <a:lnTo>
                    <a:pt x="695960" y="307606"/>
                  </a:lnTo>
                  <a:lnTo>
                    <a:pt x="696341" y="306578"/>
                  </a:lnTo>
                  <a:lnTo>
                    <a:pt x="696341" y="164973"/>
                  </a:lnTo>
                  <a:lnTo>
                    <a:pt x="704430" y="156095"/>
                  </a:lnTo>
                  <a:lnTo>
                    <a:pt x="735076" y="131940"/>
                  </a:lnTo>
                  <a:lnTo>
                    <a:pt x="757555" y="126365"/>
                  </a:lnTo>
                  <a:lnTo>
                    <a:pt x="765302" y="126365"/>
                  </a:lnTo>
                  <a:lnTo>
                    <a:pt x="798830" y="153162"/>
                  </a:lnTo>
                  <a:lnTo>
                    <a:pt x="803656" y="306578"/>
                  </a:lnTo>
                  <a:lnTo>
                    <a:pt x="803910" y="307606"/>
                  </a:lnTo>
                  <a:lnTo>
                    <a:pt x="804545" y="308483"/>
                  </a:lnTo>
                  <a:lnTo>
                    <a:pt x="805180" y="309257"/>
                  </a:lnTo>
                  <a:lnTo>
                    <a:pt x="806196" y="310019"/>
                  </a:lnTo>
                  <a:lnTo>
                    <a:pt x="807720" y="310515"/>
                  </a:lnTo>
                  <a:lnTo>
                    <a:pt x="809117" y="311150"/>
                  </a:lnTo>
                  <a:lnTo>
                    <a:pt x="811149" y="311658"/>
                  </a:lnTo>
                  <a:lnTo>
                    <a:pt x="816229" y="312166"/>
                  </a:lnTo>
                  <a:lnTo>
                    <a:pt x="819531" y="312432"/>
                  </a:lnTo>
                  <a:lnTo>
                    <a:pt x="827405" y="312432"/>
                  </a:lnTo>
                  <a:lnTo>
                    <a:pt x="830707" y="312166"/>
                  </a:lnTo>
                  <a:lnTo>
                    <a:pt x="835787" y="311658"/>
                  </a:lnTo>
                  <a:lnTo>
                    <a:pt x="837819" y="311150"/>
                  </a:lnTo>
                  <a:lnTo>
                    <a:pt x="839216" y="310515"/>
                  </a:lnTo>
                  <a:lnTo>
                    <a:pt x="840740" y="310019"/>
                  </a:lnTo>
                  <a:lnTo>
                    <a:pt x="841756" y="309257"/>
                  </a:lnTo>
                  <a:lnTo>
                    <a:pt x="842391" y="308483"/>
                  </a:lnTo>
                  <a:lnTo>
                    <a:pt x="843026" y="307606"/>
                  </a:lnTo>
                  <a:lnTo>
                    <a:pt x="843407" y="306578"/>
                  </a:lnTo>
                  <a:close/>
                </a:path>
                <a:path w="1347470" h="314960">
                  <a:moveTo>
                    <a:pt x="1256538" y="307340"/>
                  </a:moveTo>
                  <a:lnTo>
                    <a:pt x="1256411" y="305435"/>
                  </a:lnTo>
                  <a:lnTo>
                    <a:pt x="1256411" y="303276"/>
                  </a:lnTo>
                  <a:lnTo>
                    <a:pt x="1255649" y="300736"/>
                  </a:lnTo>
                  <a:lnTo>
                    <a:pt x="1254379" y="297434"/>
                  </a:lnTo>
                  <a:lnTo>
                    <a:pt x="1230058" y="235077"/>
                  </a:lnTo>
                  <a:lnTo>
                    <a:pt x="1218171" y="204597"/>
                  </a:lnTo>
                  <a:lnTo>
                    <a:pt x="1174623" y="92925"/>
                  </a:lnTo>
                  <a:lnTo>
                    <a:pt x="1174623" y="204597"/>
                  </a:lnTo>
                  <a:lnTo>
                    <a:pt x="1066038" y="204597"/>
                  </a:lnTo>
                  <a:lnTo>
                    <a:pt x="1119886" y="60579"/>
                  </a:lnTo>
                  <a:lnTo>
                    <a:pt x="1120140" y="60579"/>
                  </a:lnTo>
                  <a:lnTo>
                    <a:pt x="1174623" y="204597"/>
                  </a:lnTo>
                  <a:lnTo>
                    <a:pt x="1174623" y="92925"/>
                  </a:lnTo>
                  <a:lnTo>
                    <a:pt x="1162011" y="60579"/>
                  </a:lnTo>
                  <a:lnTo>
                    <a:pt x="1149096" y="27432"/>
                  </a:lnTo>
                  <a:lnTo>
                    <a:pt x="1148207" y="26035"/>
                  </a:lnTo>
                  <a:lnTo>
                    <a:pt x="1147064" y="24892"/>
                  </a:lnTo>
                  <a:lnTo>
                    <a:pt x="1145921" y="23876"/>
                  </a:lnTo>
                  <a:lnTo>
                    <a:pt x="1144397" y="22987"/>
                  </a:lnTo>
                  <a:lnTo>
                    <a:pt x="1142238" y="22352"/>
                  </a:lnTo>
                  <a:lnTo>
                    <a:pt x="1140206" y="21717"/>
                  </a:lnTo>
                  <a:lnTo>
                    <a:pt x="1137412" y="21336"/>
                  </a:lnTo>
                  <a:lnTo>
                    <a:pt x="1134110" y="21082"/>
                  </a:lnTo>
                  <a:lnTo>
                    <a:pt x="1134859" y="21082"/>
                  </a:lnTo>
                  <a:lnTo>
                    <a:pt x="1130668" y="20955"/>
                  </a:lnTo>
                  <a:lnTo>
                    <a:pt x="1126490" y="20828"/>
                  </a:lnTo>
                  <a:lnTo>
                    <a:pt x="1116457" y="20828"/>
                  </a:lnTo>
                  <a:lnTo>
                    <a:pt x="1115695" y="20828"/>
                  </a:lnTo>
                  <a:lnTo>
                    <a:pt x="1112520" y="20955"/>
                  </a:lnTo>
                  <a:lnTo>
                    <a:pt x="1109345" y="21082"/>
                  </a:lnTo>
                  <a:lnTo>
                    <a:pt x="989965" y="297192"/>
                  </a:lnTo>
                  <a:lnTo>
                    <a:pt x="988568" y="300494"/>
                  </a:lnTo>
                  <a:lnTo>
                    <a:pt x="987920" y="303276"/>
                  </a:lnTo>
                  <a:lnTo>
                    <a:pt x="987882" y="307340"/>
                  </a:lnTo>
                  <a:lnTo>
                    <a:pt x="988314" y="308610"/>
                  </a:lnTo>
                  <a:lnTo>
                    <a:pt x="989711" y="309753"/>
                  </a:lnTo>
                  <a:lnTo>
                    <a:pt x="990854" y="310896"/>
                  </a:lnTo>
                  <a:lnTo>
                    <a:pt x="991158" y="310896"/>
                  </a:lnTo>
                  <a:lnTo>
                    <a:pt x="992886" y="311404"/>
                  </a:lnTo>
                  <a:lnTo>
                    <a:pt x="998728" y="312166"/>
                  </a:lnTo>
                  <a:lnTo>
                    <a:pt x="1002665" y="312432"/>
                  </a:lnTo>
                  <a:lnTo>
                    <a:pt x="1011809" y="312432"/>
                  </a:lnTo>
                  <a:lnTo>
                    <a:pt x="1015365" y="312166"/>
                  </a:lnTo>
                  <a:lnTo>
                    <a:pt x="1019644" y="311785"/>
                  </a:lnTo>
                  <a:lnTo>
                    <a:pt x="1020533" y="311785"/>
                  </a:lnTo>
                  <a:lnTo>
                    <a:pt x="1028192" y="307975"/>
                  </a:lnTo>
                  <a:lnTo>
                    <a:pt x="1029081" y="307086"/>
                  </a:lnTo>
                  <a:lnTo>
                    <a:pt x="1029716" y="305955"/>
                  </a:lnTo>
                  <a:lnTo>
                    <a:pt x="1055751" y="235077"/>
                  </a:lnTo>
                  <a:lnTo>
                    <a:pt x="1185418" y="235077"/>
                  </a:lnTo>
                  <a:lnTo>
                    <a:pt x="1212215" y="305435"/>
                  </a:lnTo>
                  <a:lnTo>
                    <a:pt x="1216342" y="310515"/>
                  </a:lnTo>
                  <a:lnTo>
                    <a:pt x="1216533" y="310515"/>
                  </a:lnTo>
                  <a:lnTo>
                    <a:pt x="1219200" y="311404"/>
                  </a:lnTo>
                  <a:lnTo>
                    <a:pt x="1221359" y="311785"/>
                  </a:lnTo>
                  <a:lnTo>
                    <a:pt x="1228813" y="312432"/>
                  </a:lnTo>
                  <a:lnTo>
                    <a:pt x="1241298" y="312432"/>
                  </a:lnTo>
                  <a:lnTo>
                    <a:pt x="1245235" y="312166"/>
                  </a:lnTo>
                  <a:lnTo>
                    <a:pt x="1249705" y="311785"/>
                  </a:lnTo>
                  <a:lnTo>
                    <a:pt x="1250835" y="311785"/>
                  </a:lnTo>
                  <a:lnTo>
                    <a:pt x="1253363" y="310896"/>
                  </a:lnTo>
                  <a:lnTo>
                    <a:pt x="1255737" y="308991"/>
                  </a:lnTo>
                  <a:lnTo>
                    <a:pt x="1256004" y="308610"/>
                  </a:lnTo>
                  <a:lnTo>
                    <a:pt x="1256538" y="307340"/>
                  </a:lnTo>
                  <a:close/>
                </a:path>
                <a:path w="1347470" h="314960">
                  <a:moveTo>
                    <a:pt x="1347216" y="26797"/>
                  </a:moveTo>
                  <a:lnTo>
                    <a:pt x="1346962" y="25781"/>
                  </a:lnTo>
                  <a:lnTo>
                    <a:pt x="1346200" y="24765"/>
                  </a:lnTo>
                  <a:lnTo>
                    <a:pt x="1345565" y="23876"/>
                  </a:lnTo>
                  <a:lnTo>
                    <a:pt x="1330452" y="20828"/>
                  </a:lnTo>
                  <a:lnTo>
                    <a:pt x="1322832" y="20828"/>
                  </a:lnTo>
                  <a:lnTo>
                    <a:pt x="1319657" y="20955"/>
                  </a:lnTo>
                  <a:lnTo>
                    <a:pt x="1314323" y="21717"/>
                  </a:lnTo>
                  <a:lnTo>
                    <a:pt x="1312164" y="22225"/>
                  </a:lnTo>
                  <a:lnTo>
                    <a:pt x="1310513" y="22733"/>
                  </a:lnTo>
                  <a:lnTo>
                    <a:pt x="1308735" y="23241"/>
                  </a:lnTo>
                  <a:lnTo>
                    <a:pt x="1307592" y="23876"/>
                  </a:lnTo>
                  <a:lnTo>
                    <a:pt x="1306830" y="24765"/>
                  </a:lnTo>
                  <a:lnTo>
                    <a:pt x="1306068" y="25781"/>
                  </a:lnTo>
                  <a:lnTo>
                    <a:pt x="1305814" y="26797"/>
                  </a:lnTo>
                  <a:lnTo>
                    <a:pt x="1305814" y="306451"/>
                  </a:lnTo>
                  <a:lnTo>
                    <a:pt x="1306068" y="307467"/>
                  </a:lnTo>
                  <a:lnTo>
                    <a:pt x="1307338" y="309257"/>
                  </a:lnTo>
                  <a:lnTo>
                    <a:pt x="1308481" y="310019"/>
                  </a:lnTo>
                  <a:lnTo>
                    <a:pt x="1310132" y="310515"/>
                  </a:lnTo>
                  <a:lnTo>
                    <a:pt x="1311656" y="311023"/>
                  </a:lnTo>
                  <a:lnTo>
                    <a:pt x="1313815" y="311404"/>
                  </a:lnTo>
                  <a:lnTo>
                    <a:pt x="1319276" y="312166"/>
                  </a:lnTo>
                  <a:lnTo>
                    <a:pt x="1322578" y="312432"/>
                  </a:lnTo>
                  <a:lnTo>
                    <a:pt x="1330452" y="312432"/>
                  </a:lnTo>
                  <a:lnTo>
                    <a:pt x="1346200" y="308368"/>
                  </a:lnTo>
                  <a:lnTo>
                    <a:pt x="1346962" y="307467"/>
                  </a:lnTo>
                  <a:lnTo>
                    <a:pt x="1347216" y="306451"/>
                  </a:lnTo>
                  <a:lnTo>
                    <a:pt x="1347216" y="26797"/>
                  </a:lnTo>
                  <a:close/>
                </a:path>
              </a:pathLst>
            </a:custGeom>
            <a:solidFill>
              <a:srgbClr val="FFFFFF"/>
            </a:solidFill>
          </p:spPr>
          <p:txBody>
            <a:bodyPr wrap="square" lIns="0" tIns="0" rIns="0" bIns="0" rtlCol="0"/>
            <a:lstStyle/>
            <a:p>
              <a:endParaRPr/>
            </a:p>
          </p:txBody>
        </p:sp>
      </p:grpSp>
      <p:sp>
        <p:nvSpPr>
          <p:cNvPr id="10" name="object 10"/>
          <p:cNvSpPr txBox="1"/>
          <p:nvPr/>
        </p:nvSpPr>
        <p:spPr>
          <a:xfrm>
            <a:off x="1255267" y="3763136"/>
            <a:ext cx="3419475" cy="269240"/>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FFFFFF"/>
                </a:solidFill>
                <a:latin typeface="Comic Sans MS"/>
                <a:cs typeface="Comic Sans MS"/>
              </a:rPr>
              <a:t>For</a:t>
            </a:r>
            <a:r>
              <a:rPr sz="1600" b="1" spc="-40" dirty="0">
                <a:solidFill>
                  <a:srgbClr val="FFFFFF"/>
                </a:solidFill>
                <a:latin typeface="Comic Sans MS"/>
                <a:cs typeface="Comic Sans MS"/>
              </a:rPr>
              <a:t> </a:t>
            </a:r>
            <a:r>
              <a:rPr sz="1600" b="1" dirty="0">
                <a:solidFill>
                  <a:srgbClr val="FFFFFF"/>
                </a:solidFill>
                <a:latin typeface="Comic Sans MS"/>
                <a:cs typeface="Comic Sans MS"/>
              </a:rPr>
              <a:t>Open</a:t>
            </a:r>
            <a:r>
              <a:rPr sz="1600" b="1" spc="-40" dirty="0">
                <a:solidFill>
                  <a:srgbClr val="FFFFFF"/>
                </a:solidFill>
                <a:latin typeface="Comic Sans MS"/>
                <a:cs typeface="Comic Sans MS"/>
              </a:rPr>
              <a:t> </a:t>
            </a:r>
            <a:r>
              <a:rPr sz="1600" b="1" dirty="0">
                <a:solidFill>
                  <a:srgbClr val="FFFFFF"/>
                </a:solidFill>
                <a:latin typeface="Comic Sans MS"/>
                <a:cs typeface="Comic Sans MS"/>
              </a:rPr>
              <a:t>ended</a:t>
            </a:r>
            <a:r>
              <a:rPr sz="1600" b="1" spc="-50" dirty="0">
                <a:solidFill>
                  <a:srgbClr val="FFFFFF"/>
                </a:solidFill>
                <a:latin typeface="Comic Sans MS"/>
                <a:cs typeface="Comic Sans MS"/>
              </a:rPr>
              <a:t> </a:t>
            </a:r>
            <a:r>
              <a:rPr sz="1600" b="1" dirty="0">
                <a:solidFill>
                  <a:srgbClr val="FFFFFF"/>
                </a:solidFill>
                <a:latin typeface="Comic Sans MS"/>
                <a:cs typeface="Comic Sans MS"/>
              </a:rPr>
              <a:t>Survey</a:t>
            </a:r>
            <a:r>
              <a:rPr sz="1600" b="1" spc="-40" dirty="0">
                <a:solidFill>
                  <a:srgbClr val="FFFFFF"/>
                </a:solidFill>
                <a:latin typeface="Comic Sans MS"/>
                <a:cs typeface="Comic Sans MS"/>
              </a:rPr>
              <a:t> </a:t>
            </a:r>
            <a:r>
              <a:rPr sz="1600" b="1" spc="-10" dirty="0">
                <a:solidFill>
                  <a:srgbClr val="FFFFFF"/>
                </a:solidFill>
                <a:latin typeface="Comic Sans MS"/>
                <a:cs typeface="Comic Sans MS"/>
              </a:rPr>
              <a:t>Responses</a:t>
            </a:r>
            <a:endParaRPr sz="1600">
              <a:latin typeface="Comic Sans MS"/>
              <a:cs typeface="Comic Sans MS"/>
            </a:endParaRPr>
          </a:p>
        </p:txBody>
      </p:sp>
      <p:grpSp>
        <p:nvGrpSpPr>
          <p:cNvPr id="11" name="object 11"/>
          <p:cNvGrpSpPr/>
          <p:nvPr/>
        </p:nvGrpSpPr>
        <p:grpSpPr>
          <a:xfrm>
            <a:off x="7512557" y="743076"/>
            <a:ext cx="4084954" cy="3990975"/>
            <a:chOff x="7512557" y="743076"/>
            <a:chExt cx="4084954" cy="3990975"/>
          </a:xfrm>
        </p:grpSpPr>
        <p:sp>
          <p:nvSpPr>
            <p:cNvPr id="12" name="object 12"/>
            <p:cNvSpPr/>
            <p:nvPr/>
          </p:nvSpPr>
          <p:spPr>
            <a:xfrm>
              <a:off x="7522082" y="752601"/>
              <a:ext cx="4065904" cy="3971925"/>
            </a:xfrm>
            <a:custGeom>
              <a:avLst/>
              <a:gdLst/>
              <a:ahLst/>
              <a:cxnLst/>
              <a:rect l="l" t="t" r="r" b="b"/>
              <a:pathLst>
                <a:path w="4065904" h="3971925">
                  <a:moveTo>
                    <a:pt x="0" y="1985899"/>
                  </a:moveTo>
                  <a:lnTo>
                    <a:pt x="571" y="1938346"/>
                  </a:lnTo>
                  <a:lnTo>
                    <a:pt x="2276" y="1891067"/>
                  </a:lnTo>
                  <a:lnTo>
                    <a:pt x="5103" y="1844075"/>
                  </a:lnTo>
                  <a:lnTo>
                    <a:pt x="9039" y="1797382"/>
                  </a:lnTo>
                  <a:lnTo>
                    <a:pt x="14071" y="1751000"/>
                  </a:lnTo>
                  <a:lnTo>
                    <a:pt x="20186" y="1704942"/>
                  </a:lnTo>
                  <a:lnTo>
                    <a:pt x="27371" y="1659221"/>
                  </a:lnTo>
                  <a:lnTo>
                    <a:pt x="35614" y="1613849"/>
                  </a:lnTo>
                  <a:lnTo>
                    <a:pt x="44902" y="1568837"/>
                  </a:lnTo>
                  <a:lnTo>
                    <a:pt x="55223" y="1524200"/>
                  </a:lnTo>
                  <a:lnTo>
                    <a:pt x="66563" y="1479948"/>
                  </a:lnTo>
                  <a:lnTo>
                    <a:pt x="78910" y="1436095"/>
                  </a:lnTo>
                  <a:lnTo>
                    <a:pt x="92251" y="1392654"/>
                  </a:lnTo>
                  <a:lnTo>
                    <a:pt x="106573" y="1349635"/>
                  </a:lnTo>
                  <a:lnTo>
                    <a:pt x="121864" y="1307053"/>
                  </a:lnTo>
                  <a:lnTo>
                    <a:pt x="138110" y="1264919"/>
                  </a:lnTo>
                  <a:lnTo>
                    <a:pt x="155300" y="1223246"/>
                  </a:lnTo>
                  <a:lnTo>
                    <a:pt x="173421" y="1182046"/>
                  </a:lnTo>
                  <a:lnTo>
                    <a:pt x="192459" y="1141332"/>
                  </a:lnTo>
                  <a:lnTo>
                    <a:pt x="212401" y="1101116"/>
                  </a:lnTo>
                  <a:lnTo>
                    <a:pt x="233236" y="1061411"/>
                  </a:lnTo>
                  <a:lnTo>
                    <a:pt x="254951" y="1022228"/>
                  </a:lnTo>
                  <a:lnTo>
                    <a:pt x="277532" y="983582"/>
                  </a:lnTo>
                  <a:lnTo>
                    <a:pt x="300967" y="945483"/>
                  </a:lnTo>
                  <a:lnTo>
                    <a:pt x="325244" y="907944"/>
                  </a:lnTo>
                  <a:lnTo>
                    <a:pt x="350349" y="870979"/>
                  </a:lnTo>
                  <a:lnTo>
                    <a:pt x="376269" y="834599"/>
                  </a:lnTo>
                  <a:lnTo>
                    <a:pt x="402993" y="798816"/>
                  </a:lnTo>
                  <a:lnTo>
                    <a:pt x="430507" y="763644"/>
                  </a:lnTo>
                  <a:lnTo>
                    <a:pt x="458799" y="729094"/>
                  </a:lnTo>
                  <a:lnTo>
                    <a:pt x="487855" y="695180"/>
                  </a:lnTo>
                  <a:lnTo>
                    <a:pt x="517663" y="661912"/>
                  </a:lnTo>
                  <a:lnTo>
                    <a:pt x="548211" y="629305"/>
                  </a:lnTo>
                  <a:lnTo>
                    <a:pt x="579486" y="597371"/>
                  </a:lnTo>
                  <a:lnTo>
                    <a:pt x="611474" y="566121"/>
                  </a:lnTo>
                  <a:lnTo>
                    <a:pt x="644163" y="535569"/>
                  </a:lnTo>
                  <a:lnTo>
                    <a:pt x="677541" y="505726"/>
                  </a:lnTo>
                  <a:lnTo>
                    <a:pt x="711595" y="476605"/>
                  </a:lnTo>
                  <a:lnTo>
                    <a:pt x="746311" y="448220"/>
                  </a:lnTo>
                  <a:lnTo>
                    <a:pt x="781678" y="420581"/>
                  </a:lnTo>
                  <a:lnTo>
                    <a:pt x="817682" y="393702"/>
                  </a:lnTo>
                  <a:lnTo>
                    <a:pt x="854310" y="367595"/>
                  </a:lnTo>
                  <a:lnTo>
                    <a:pt x="891551" y="342272"/>
                  </a:lnTo>
                  <a:lnTo>
                    <a:pt x="929391" y="317746"/>
                  </a:lnTo>
                  <a:lnTo>
                    <a:pt x="967818" y="294030"/>
                  </a:lnTo>
                  <a:lnTo>
                    <a:pt x="1006818" y="271135"/>
                  </a:lnTo>
                  <a:lnTo>
                    <a:pt x="1046379" y="249075"/>
                  </a:lnTo>
                  <a:lnTo>
                    <a:pt x="1086489" y="227861"/>
                  </a:lnTo>
                  <a:lnTo>
                    <a:pt x="1127134" y="207506"/>
                  </a:lnTo>
                  <a:lnTo>
                    <a:pt x="1168302" y="188023"/>
                  </a:lnTo>
                  <a:lnTo>
                    <a:pt x="1209980" y="169424"/>
                  </a:lnTo>
                  <a:lnTo>
                    <a:pt x="1252155" y="151722"/>
                  </a:lnTo>
                  <a:lnTo>
                    <a:pt x="1294815" y="134928"/>
                  </a:lnTo>
                  <a:lnTo>
                    <a:pt x="1337947" y="119056"/>
                  </a:lnTo>
                  <a:lnTo>
                    <a:pt x="1381538" y="104117"/>
                  </a:lnTo>
                  <a:lnTo>
                    <a:pt x="1425575" y="90125"/>
                  </a:lnTo>
                  <a:lnTo>
                    <a:pt x="1470046" y="77092"/>
                  </a:lnTo>
                  <a:lnTo>
                    <a:pt x="1514938" y="65029"/>
                  </a:lnTo>
                  <a:lnTo>
                    <a:pt x="1560239" y="53951"/>
                  </a:lnTo>
                  <a:lnTo>
                    <a:pt x="1605934" y="43868"/>
                  </a:lnTo>
                  <a:lnTo>
                    <a:pt x="1652013" y="34794"/>
                  </a:lnTo>
                  <a:lnTo>
                    <a:pt x="1698461" y="26741"/>
                  </a:lnTo>
                  <a:lnTo>
                    <a:pt x="1745266" y="19721"/>
                  </a:lnTo>
                  <a:lnTo>
                    <a:pt x="1792416" y="13747"/>
                  </a:lnTo>
                  <a:lnTo>
                    <a:pt x="1839898" y="8831"/>
                  </a:lnTo>
                  <a:lnTo>
                    <a:pt x="1887699" y="4986"/>
                  </a:lnTo>
                  <a:lnTo>
                    <a:pt x="1935806" y="2224"/>
                  </a:lnTo>
                  <a:lnTo>
                    <a:pt x="1984207" y="558"/>
                  </a:lnTo>
                  <a:lnTo>
                    <a:pt x="2032889" y="0"/>
                  </a:lnTo>
                  <a:lnTo>
                    <a:pt x="2081565" y="558"/>
                  </a:lnTo>
                  <a:lnTo>
                    <a:pt x="2129960" y="2224"/>
                  </a:lnTo>
                  <a:lnTo>
                    <a:pt x="2178063" y="4986"/>
                  </a:lnTo>
                  <a:lnTo>
                    <a:pt x="2225859" y="8831"/>
                  </a:lnTo>
                  <a:lnTo>
                    <a:pt x="2273337" y="13747"/>
                  </a:lnTo>
                  <a:lnTo>
                    <a:pt x="2320483" y="19721"/>
                  </a:lnTo>
                  <a:lnTo>
                    <a:pt x="2367285" y="26741"/>
                  </a:lnTo>
                  <a:lnTo>
                    <a:pt x="2413730" y="34794"/>
                  </a:lnTo>
                  <a:lnTo>
                    <a:pt x="2459805" y="43868"/>
                  </a:lnTo>
                  <a:lnTo>
                    <a:pt x="2505498" y="53951"/>
                  </a:lnTo>
                  <a:lnTo>
                    <a:pt x="2550796" y="65029"/>
                  </a:lnTo>
                  <a:lnTo>
                    <a:pt x="2595685" y="77092"/>
                  </a:lnTo>
                  <a:lnTo>
                    <a:pt x="2640154" y="90125"/>
                  </a:lnTo>
                  <a:lnTo>
                    <a:pt x="2684190" y="104117"/>
                  </a:lnTo>
                  <a:lnTo>
                    <a:pt x="2727779" y="119056"/>
                  </a:lnTo>
                  <a:lnTo>
                    <a:pt x="2770910" y="134928"/>
                  </a:lnTo>
                  <a:lnTo>
                    <a:pt x="2813569" y="151722"/>
                  </a:lnTo>
                  <a:lnTo>
                    <a:pt x="2855743" y="169424"/>
                  </a:lnTo>
                  <a:lnTo>
                    <a:pt x="2897420" y="188023"/>
                  </a:lnTo>
                  <a:lnTo>
                    <a:pt x="2938587" y="207506"/>
                  </a:lnTo>
                  <a:lnTo>
                    <a:pt x="2979232" y="227861"/>
                  </a:lnTo>
                  <a:lnTo>
                    <a:pt x="3019341" y="249075"/>
                  </a:lnTo>
                  <a:lnTo>
                    <a:pt x="3058903" y="271135"/>
                  </a:lnTo>
                  <a:lnTo>
                    <a:pt x="3097903" y="294030"/>
                  </a:lnTo>
                  <a:lnTo>
                    <a:pt x="3136330" y="317746"/>
                  </a:lnTo>
                  <a:lnTo>
                    <a:pt x="3174170" y="342272"/>
                  </a:lnTo>
                  <a:lnTo>
                    <a:pt x="3211411" y="367595"/>
                  </a:lnTo>
                  <a:lnTo>
                    <a:pt x="3248041" y="393702"/>
                  </a:lnTo>
                  <a:lnTo>
                    <a:pt x="3284046" y="420581"/>
                  </a:lnTo>
                  <a:lnTo>
                    <a:pt x="3319413" y="448220"/>
                  </a:lnTo>
                  <a:lnTo>
                    <a:pt x="3354130" y="476605"/>
                  </a:lnTo>
                  <a:lnTo>
                    <a:pt x="3388185" y="505726"/>
                  </a:lnTo>
                  <a:lnTo>
                    <a:pt x="3421564" y="535569"/>
                  </a:lnTo>
                  <a:lnTo>
                    <a:pt x="3454255" y="566121"/>
                  </a:lnTo>
                  <a:lnTo>
                    <a:pt x="3486244" y="597371"/>
                  </a:lnTo>
                  <a:lnTo>
                    <a:pt x="3517520" y="629305"/>
                  </a:lnTo>
                  <a:lnTo>
                    <a:pt x="3548070" y="661912"/>
                  </a:lnTo>
                  <a:lnTo>
                    <a:pt x="3577880" y="695180"/>
                  </a:lnTo>
                  <a:lnTo>
                    <a:pt x="3606938" y="729094"/>
                  </a:lnTo>
                  <a:lnTo>
                    <a:pt x="3635231" y="763644"/>
                  </a:lnTo>
                  <a:lnTo>
                    <a:pt x="3662747" y="798816"/>
                  </a:lnTo>
                  <a:lnTo>
                    <a:pt x="3689472" y="834599"/>
                  </a:lnTo>
                  <a:lnTo>
                    <a:pt x="3715395" y="870979"/>
                  </a:lnTo>
                  <a:lnTo>
                    <a:pt x="3740501" y="907944"/>
                  </a:lnTo>
                  <a:lnTo>
                    <a:pt x="3764780" y="945483"/>
                  </a:lnTo>
                  <a:lnTo>
                    <a:pt x="3788217" y="983582"/>
                  </a:lnTo>
                  <a:lnTo>
                    <a:pt x="3810800" y="1022228"/>
                  </a:lnTo>
                  <a:lnTo>
                    <a:pt x="3832516" y="1061411"/>
                  </a:lnTo>
                  <a:lnTo>
                    <a:pt x="3853353" y="1101116"/>
                  </a:lnTo>
                  <a:lnTo>
                    <a:pt x="3873298" y="1141332"/>
                  </a:lnTo>
                  <a:lnTo>
                    <a:pt x="3892337" y="1182046"/>
                  </a:lnTo>
                  <a:lnTo>
                    <a:pt x="3910459" y="1223246"/>
                  </a:lnTo>
                  <a:lnTo>
                    <a:pt x="3927651" y="1264919"/>
                  </a:lnTo>
                  <a:lnTo>
                    <a:pt x="3943899" y="1307053"/>
                  </a:lnTo>
                  <a:lnTo>
                    <a:pt x="3959192" y="1349635"/>
                  </a:lnTo>
                  <a:lnTo>
                    <a:pt x="3973515" y="1392654"/>
                  </a:lnTo>
                  <a:lnTo>
                    <a:pt x="3986858" y="1436095"/>
                  </a:lnTo>
                  <a:lnTo>
                    <a:pt x="3999206" y="1479948"/>
                  </a:lnTo>
                  <a:lnTo>
                    <a:pt x="4010547" y="1524200"/>
                  </a:lnTo>
                  <a:lnTo>
                    <a:pt x="4020869" y="1568837"/>
                  </a:lnTo>
                  <a:lnTo>
                    <a:pt x="4030158" y="1613849"/>
                  </a:lnTo>
                  <a:lnTo>
                    <a:pt x="4038403" y="1659221"/>
                  </a:lnTo>
                  <a:lnTo>
                    <a:pt x="4045589" y="1704942"/>
                  </a:lnTo>
                  <a:lnTo>
                    <a:pt x="4051704" y="1751000"/>
                  </a:lnTo>
                  <a:lnTo>
                    <a:pt x="4056737" y="1797382"/>
                  </a:lnTo>
                  <a:lnTo>
                    <a:pt x="4060673" y="1844075"/>
                  </a:lnTo>
                  <a:lnTo>
                    <a:pt x="4063500" y="1891067"/>
                  </a:lnTo>
                  <a:lnTo>
                    <a:pt x="4065206" y="1938346"/>
                  </a:lnTo>
                  <a:lnTo>
                    <a:pt x="4065778" y="1985899"/>
                  </a:lnTo>
                  <a:lnTo>
                    <a:pt x="4065206" y="2033451"/>
                  </a:lnTo>
                  <a:lnTo>
                    <a:pt x="4063500" y="2080730"/>
                  </a:lnTo>
                  <a:lnTo>
                    <a:pt x="4060673" y="2127722"/>
                  </a:lnTo>
                  <a:lnTo>
                    <a:pt x="4056737" y="2174415"/>
                  </a:lnTo>
                  <a:lnTo>
                    <a:pt x="4051704" y="2220797"/>
                  </a:lnTo>
                  <a:lnTo>
                    <a:pt x="4045589" y="2266855"/>
                  </a:lnTo>
                  <a:lnTo>
                    <a:pt x="4038403" y="2312576"/>
                  </a:lnTo>
                  <a:lnTo>
                    <a:pt x="4030158" y="2357948"/>
                  </a:lnTo>
                  <a:lnTo>
                    <a:pt x="4020869" y="2402960"/>
                  </a:lnTo>
                  <a:lnTo>
                    <a:pt x="4010547" y="2447597"/>
                  </a:lnTo>
                  <a:lnTo>
                    <a:pt x="3999206" y="2491849"/>
                  </a:lnTo>
                  <a:lnTo>
                    <a:pt x="3986858" y="2535702"/>
                  </a:lnTo>
                  <a:lnTo>
                    <a:pt x="3973515" y="2579143"/>
                  </a:lnTo>
                  <a:lnTo>
                    <a:pt x="3959192" y="2622162"/>
                  </a:lnTo>
                  <a:lnTo>
                    <a:pt x="3943899" y="2664744"/>
                  </a:lnTo>
                  <a:lnTo>
                    <a:pt x="3927651" y="2706878"/>
                  </a:lnTo>
                  <a:lnTo>
                    <a:pt x="3910459" y="2748551"/>
                  </a:lnTo>
                  <a:lnTo>
                    <a:pt x="3892337" y="2789751"/>
                  </a:lnTo>
                  <a:lnTo>
                    <a:pt x="3873298" y="2830465"/>
                  </a:lnTo>
                  <a:lnTo>
                    <a:pt x="3853353" y="2870681"/>
                  </a:lnTo>
                  <a:lnTo>
                    <a:pt x="3832516" y="2910386"/>
                  </a:lnTo>
                  <a:lnTo>
                    <a:pt x="3810800" y="2949569"/>
                  </a:lnTo>
                  <a:lnTo>
                    <a:pt x="3788217" y="2988215"/>
                  </a:lnTo>
                  <a:lnTo>
                    <a:pt x="3764780" y="3026314"/>
                  </a:lnTo>
                  <a:lnTo>
                    <a:pt x="3740501" y="3063853"/>
                  </a:lnTo>
                  <a:lnTo>
                    <a:pt x="3715395" y="3100818"/>
                  </a:lnTo>
                  <a:lnTo>
                    <a:pt x="3689472" y="3137198"/>
                  </a:lnTo>
                  <a:lnTo>
                    <a:pt x="3662747" y="3172981"/>
                  </a:lnTo>
                  <a:lnTo>
                    <a:pt x="3635231" y="3208153"/>
                  </a:lnTo>
                  <a:lnTo>
                    <a:pt x="3606938" y="3242703"/>
                  </a:lnTo>
                  <a:lnTo>
                    <a:pt x="3577880" y="3276617"/>
                  </a:lnTo>
                  <a:lnTo>
                    <a:pt x="3548070" y="3309885"/>
                  </a:lnTo>
                  <a:lnTo>
                    <a:pt x="3517520" y="3342492"/>
                  </a:lnTo>
                  <a:lnTo>
                    <a:pt x="3486244" y="3374426"/>
                  </a:lnTo>
                  <a:lnTo>
                    <a:pt x="3454255" y="3405676"/>
                  </a:lnTo>
                  <a:lnTo>
                    <a:pt x="3421564" y="3436228"/>
                  </a:lnTo>
                  <a:lnTo>
                    <a:pt x="3388185" y="3466071"/>
                  </a:lnTo>
                  <a:lnTo>
                    <a:pt x="3354130" y="3495192"/>
                  </a:lnTo>
                  <a:lnTo>
                    <a:pt x="3319413" y="3523577"/>
                  </a:lnTo>
                  <a:lnTo>
                    <a:pt x="3284046" y="3551216"/>
                  </a:lnTo>
                  <a:lnTo>
                    <a:pt x="3248041" y="3578095"/>
                  </a:lnTo>
                  <a:lnTo>
                    <a:pt x="3211411" y="3604202"/>
                  </a:lnTo>
                  <a:lnTo>
                    <a:pt x="3174170" y="3629525"/>
                  </a:lnTo>
                  <a:lnTo>
                    <a:pt x="3136330" y="3654051"/>
                  </a:lnTo>
                  <a:lnTo>
                    <a:pt x="3097903" y="3677767"/>
                  </a:lnTo>
                  <a:lnTo>
                    <a:pt x="3058903" y="3700662"/>
                  </a:lnTo>
                  <a:lnTo>
                    <a:pt x="3019341" y="3722722"/>
                  </a:lnTo>
                  <a:lnTo>
                    <a:pt x="2979232" y="3743936"/>
                  </a:lnTo>
                  <a:lnTo>
                    <a:pt x="2938587" y="3764291"/>
                  </a:lnTo>
                  <a:lnTo>
                    <a:pt x="2897420" y="3783774"/>
                  </a:lnTo>
                  <a:lnTo>
                    <a:pt x="2855743" y="3802373"/>
                  </a:lnTo>
                  <a:lnTo>
                    <a:pt x="2813569" y="3820075"/>
                  </a:lnTo>
                  <a:lnTo>
                    <a:pt x="2770910" y="3836869"/>
                  </a:lnTo>
                  <a:lnTo>
                    <a:pt x="2727779" y="3852741"/>
                  </a:lnTo>
                  <a:lnTo>
                    <a:pt x="2684190" y="3867680"/>
                  </a:lnTo>
                  <a:lnTo>
                    <a:pt x="2640154" y="3881672"/>
                  </a:lnTo>
                  <a:lnTo>
                    <a:pt x="2595685" y="3894705"/>
                  </a:lnTo>
                  <a:lnTo>
                    <a:pt x="2550796" y="3906768"/>
                  </a:lnTo>
                  <a:lnTo>
                    <a:pt x="2505498" y="3917846"/>
                  </a:lnTo>
                  <a:lnTo>
                    <a:pt x="2459805" y="3927929"/>
                  </a:lnTo>
                  <a:lnTo>
                    <a:pt x="2413730" y="3937003"/>
                  </a:lnTo>
                  <a:lnTo>
                    <a:pt x="2367285" y="3945056"/>
                  </a:lnTo>
                  <a:lnTo>
                    <a:pt x="2320483" y="3952076"/>
                  </a:lnTo>
                  <a:lnTo>
                    <a:pt x="2273337" y="3958050"/>
                  </a:lnTo>
                  <a:lnTo>
                    <a:pt x="2225859" y="3962966"/>
                  </a:lnTo>
                  <a:lnTo>
                    <a:pt x="2178063" y="3966811"/>
                  </a:lnTo>
                  <a:lnTo>
                    <a:pt x="2129960" y="3969573"/>
                  </a:lnTo>
                  <a:lnTo>
                    <a:pt x="2081565" y="3971239"/>
                  </a:lnTo>
                  <a:lnTo>
                    <a:pt x="2032889" y="3971798"/>
                  </a:lnTo>
                  <a:lnTo>
                    <a:pt x="1984207" y="3971239"/>
                  </a:lnTo>
                  <a:lnTo>
                    <a:pt x="1935806" y="3969573"/>
                  </a:lnTo>
                  <a:lnTo>
                    <a:pt x="1887699" y="3966811"/>
                  </a:lnTo>
                  <a:lnTo>
                    <a:pt x="1839898" y="3962966"/>
                  </a:lnTo>
                  <a:lnTo>
                    <a:pt x="1792416" y="3958050"/>
                  </a:lnTo>
                  <a:lnTo>
                    <a:pt x="1745266" y="3952076"/>
                  </a:lnTo>
                  <a:lnTo>
                    <a:pt x="1698461" y="3945056"/>
                  </a:lnTo>
                  <a:lnTo>
                    <a:pt x="1652013" y="3937003"/>
                  </a:lnTo>
                  <a:lnTo>
                    <a:pt x="1605934" y="3927929"/>
                  </a:lnTo>
                  <a:lnTo>
                    <a:pt x="1560239" y="3917846"/>
                  </a:lnTo>
                  <a:lnTo>
                    <a:pt x="1514938" y="3906768"/>
                  </a:lnTo>
                  <a:lnTo>
                    <a:pt x="1470046" y="3894705"/>
                  </a:lnTo>
                  <a:lnTo>
                    <a:pt x="1425575" y="3881672"/>
                  </a:lnTo>
                  <a:lnTo>
                    <a:pt x="1381538" y="3867680"/>
                  </a:lnTo>
                  <a:lnTo>
                    <a:pt x="1337947" y="3852741"/>
                  </a:lnTo>
                  <a:lnTo>
                    <a:pt x="1294815" y="3836869"/>
                  </a:lnTo>
                  <a:lnTo>
                    <a:pt x="1252155" y="3820075"/>
                  </a:lnTo>
                  <a:lnTo>
                    <a:pt x="1209980" y="3802373"/>
                  </a:lnTo>
                  <a:lnTo>
                    <a:pt x="1168302" y="3783774"/>
                  </a:lnTo>
                  <a:lnTo>
                    <a:pt x="1127134" y="3764291"/>
                  </a:lnTo>
                  <a:lnTo>
                    <a:pt x="1086489" y="3743936"/>
                  </a:lnTo>
                  <a:lnTo>
                    <a:pt x="1046379" y="3722722"/>
                  </a:lnTo>
                  <a:lnTo>
                    <a:pt x="1006818" y="3700662"/>
                  </a:lnTo>
                  <a:lnTo>
                    <a:pt x="967818" y="3677767"/>
                  </a:lnTo>
                  <a:lnTo>
                    <a:pt x="929391" y="3654051"/>
                  </a:lnTo>
                  <a:lnTo>
                    <a:pt x="891551" y="3629525"/>
                  </a:lnTo>
                  <a:lnTo>
                    <a:pt x="854310" y="3604202"/>
                  </a:lnTo>
                  <a:lnTo>
                    <a:pt x="817682" y="3578095"/>
                  </a:lnTo>
                  <a:lnTo>
                    <a:pt x="781678" y="3551216"/>
                  </a:lnTo>
                  <a:lnTo>
                    <a:pt x="746311" y="3523577"/>
                  </a:lnTo>
                  <a:lnTo>
                    <a:pt x="711595" y="3495192"/>
                  </a:lnTo>
                  <a:lnTo>
                    <a:pt x="677541" y="3466071"/>
                  </a:lnTo>
                  <a:lnTo>
                    <a:pt x="644163" y="3436228"/>
                  </a:lnTo>
                  <a:lnTo>
                    <a:pt x="611474" y="3405676"/>
                  </a:lnTo>
                  <a:lnTo>
                    <a:pt x="579486" y="3374426"/>
                  </a:lnTo>
                  <a:lnTo>
                    <a:pt x="548211" y="3342492"/>
                  </a:lnTo>
                  <a:lnTo>
                    <a:pt x="517663" y="3309885"/>
                  </a:lnTo>
                  <a:lnTo>
                    <a:pt x="487855" y="3276617"/>
                  </a:lnTo>
                  <a:lnTo>
                    <a:pt x="458799" y="3242703"/>
                  </a:lnTo>
                  <a:lnTo>
                    <a:pt x="430507" y="3208153"/>
                  </a:lnTo>
                  <a:lnTo>
                    <a:pt x="402993" y="3172981"/>
                  </a:lnTo>
                  <a:lnTo>
                    <a:pt x="376269" y="3137198"/>
                  </a:lnTo>
                  <a:lnTo>
                    <a:pt x="350349" y="3100818"/>
                  </a:lnTo>
                  <a:lnTo>
                    <a:pt x="325244" y="3063853"/>
                  </a:lnTo>
                  <a:lnTo>
                    <a:pt x="300967" y="3026314"/>
                  </a:lnTo>
                  <a:lnTo>
                    <a:pt x="277532" y="2988215"/>
                  </a:lnTo>
                  <a:lnTo>
                    <a:pt x="254951" y="2949569"/>
                  </a:lnTo>
                  <a:lnTo>
                    <a:pt x="233236" y="2910386"/>
                  </a:lnTo>
                  <a:lnTo>
                    <a:pt x="212401" y="2870681"/>
                  </a:lnTo>
                  <a:lnTo>
                    <a:pt x="192459" y="2830465"/>
                  </a:lnTo>
                  <a:lnTo>
                    <a:pt x="173421" y="2789751"/>
                  </a:lnTo>
                  <a:lnTo>
                    <a:pt x="155300" y="2748551"/>
                  </a:lnTo>
                  <a:lnTo>
                    <a:pt x="138110" y="2706878"/>
                  </a:lnTo>
                  <a:lnTo>
                    <a:pt x="121864" y="2664744"/>
                  </a:lnTo>
                  <a:lnTo>
                    <a:pt x="106573" y="2622162"/>
                  </a:lnTo>
                  <a:lnTo>
                    <a:pt x="92251" y="2579143"/>
                  </a:lnTo>
                  <a:lnTo>
                    <a:pt x="78910" y="2535702"/>
                  </a:lnTo>
                  <a:lnTo>
                    <a:pt x="66563" y="2491849"/>
                  </a:lnTo>
                  <a:lnTo>
                    <a:pt x="55223" y="2447597"/>
                  </a:lnTo>
                  <a:lnTo>
                    <a:pt x="44902" y="2402960"/>
                  </a:lnTo>
                  <a:lnTo>
                    <a:pt x="35614" y="2357948"/>
                  </a:lnTo>
                  <a:lnTo>
                    <a:pt x="27371" y="2312576"/>
                  </a:lnTo>
                  <a:lnTo>
                    <a:pt x="20186" y="2266855"/>
                  </a:lnTo>
                  <a:lnTo>
                    <a:pt x="14071" y="2220797"/>
                  </a:lnTo>
                  <a:lnTo>
                    <a:pt x="9039" y="2174415"/>
                  </a:lnTo>
                  <a:lnTo>
                    <a:pt x="5103" y="2127722"/>
                  </a:lnTo>
                  <a:lnTo>
                    <a:pt x="2276" y="2080730"/>
                  </a:lnTo>
                  <a:lnTo>
                    <a:pt x="571" y="2033451"/>
                  </a:lnTo>
                  <a:lnTo>
                    <a:pt x="0" y="1985899"/>
                  </a:lnTo>
                  <a:close/>
                </a:path>
              </a:pathLst>
            </a:custGeom>
            <a:ln w="19050">
              <a:solidFill>
                <a:srgbClr val="042333"/>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8078088" y="1885315"/>
              <a:ext cx="2709672" cy="1679828"/>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1431" y="2593975"/>
            <a:ext cx="158242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Social</a:t>
            </a:r>
            <a:r>
              <a:rPr sz="1200" b="1" spc="-30" dirty="0">
                <a:latin typeface="Calibri"/>
                <a:cs typeface="Calibri"/>
              </a:rPr>
              <a:t> </a:t>
            </a:r>
            <a:r>
              <a:rPr sz="1200" b="1" dirty="0">
                <a:latin typeface="Calibri"/>
                <a:cs typeface="Calibri"/>
              </a:rPr>
              <a:t>Media</a:t>
            </a:r>
            <a:r>
              <a:rPr sz="1200" b="1" spc="-30" dirty="0">
                <a:latin typeface="Calibri"/>
                <a:cs typeface="Calibri"/>
              </a:rPr>
              <a:t> </a:t>
            </a:r>
            <a:r>
              <a:rPr sz="1200" b="1" spc="-10" dirty="0">
                <a:latin typeface="Calibri"/>
                <a:cs typeface="Calibri"/>
              </a:rPr>
              <a:t>Monitoring</a:t>
            </a:r>
            <a:endParaRPr sz="1200">
              <a:latin typeface="Calibri"/>
              <a:cs typeface="Calibri"/>
            </a:endParaRPr>
          </a:p>
        </p:txBody>
      </p:sp>
      <p:sp>
        <p:nvSpPr>
          <p:cNvPr id="3" name="object 3"/>
          <p:cNvSpPr txBox="1"/>
          <p:nvPr/>
        </p:nvSpPr>
        <p:spPr>
          <a:xfrm>
            <a:off x="2936494" y="2593975"/>
            <a:ext cx="87693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Calibri"/>
                <a:cs typeface="Calibri"/>
              </a:rPr>
              <a:t>Focus</a:t>
            </a:r>
            <a:r>
              <a:rPr sz="1200" b="1" spc="-30" dirty="0">
                <a:latin typeface="Calibri"/>
                <a:cs typeface="Calibri"/>
              </a:rPr>
              <a:t> </a:t>
            </a:r>
            <a:r>
              <a:rPr sz="1200" b="1" spc="-10" dirty="0">
                <a:latin typeface="Calibri"/>
                <a:cs typeface="Calibri"/>
              </a:rPr>
              <a:t>Groups</a:t>
            </a:r>
            <a:endParaRPr sz="1200">
              <a:latin typeface="Calibri"/>
              <a:cs typeface="Calibri"/>
            </a:endParaRPr>
          </a:p>
        </p:txBody>
      </p:sp>
      <p:sp>
        <p:nvSpPr>
          <p:cNvPr id="4" name="object 4"/>
          <p:cNvSpPr txBox="1"/>
          <p:nvPr/>
        </p:nvSpPr>
        <p:spPr>
          <a:xfrm>
            <a:off x="5102478" y="2593975"/>
            <a:ext cx="514350" cy="208279"/>
          </a:xfrm>
          <a:prstGeom prst="rect">
            <a:avLst/>
          </a:prstGeom>
        </p:spPr>
        <p:txBody>
          <a:bodyPr vert="horz" wrap="square" lIns="0" tIns="12700" rIns="0" bIns="0" rtlCol="0">
            <a:spAutoFit/>
          </a:bodyPr>
          <a:lstStyle/>
          <a:p>
            <a:pPr marL="12700">
              <a:lnSpc>
                <a:spcPct val="100000"/>
              </a:lnSpc>
              <a:spcBef>
                <a:spcPts val="100"/>
              </a:spcBef>
            </a:pPr>
            <a:r>
              <a:rPr sz="1200" b="1" spc="-10" dirty="0">
                <a:latin typeface="Calibri"/>
                <a:cs typeface="Calibri"/>
              </a:rPr>
              <a:t>Surveys</a:t>
            </a:r>
            <a:endParaRPr sz="1200">
              <a:latin typeface="Calibri"/>
              <a:cs typeface="Calibri"/>
            </a:endParaRPr>
          </a:p>
        </p:txBody>
      </p:sp>
      <p:sp>
        <p:nvSpPr>
          <p:cNvPr id="5" name="object 5"/>
          <p:cNvSpPr txBox="1"/>
          <p:nvPr/>
        </p:nvSpPr>
        <p:spPr>
          <a:xfrm>
            <a:off x="281431" y="2959734"/>
            <a:ext cx="4133215" cy="208279"/>
          </a:xfrm>
          <a:prstGeom prst="rect">
            <a:avLst/>
          </a:prstGeom>
        </p:spPr>
        <p:txBody>
          <a:bodyPr vert="horz" wrap="square" lIns="0" tIns="12700" rIns="0" bIns="0" rtlCol="0">
            <a:spAutoFit/>
          </a:bodyPr>
          <a:lstStyle/>
          <a:p>
            <a:pPr marL="12700">
              <a:lnSpc>
                <a:spcPct val="100000"/>
              </a:lnSpc>
              <a:spcBef>
                <a:spcPts val="100"/>
              </a:spcBef>
              <a:tabLst>
                <a:tab pos="2650490" algn="l"/>
              </a:tabLst>
            </a:pPr>
            <a:r>
              <a:rPr sz="1200" dirty="0">
                <a:latin typeface="Calibri"/>
                <a:cs typeface="Calibri"/>
              </a:rPr>
              <a:t>Analyzing</a:t>
            </a:r>
            <a:r>
              <a:rPr sz="1200" spc="-35" dirty="0">
                <a:latin typeface="Calibri"/>
                <a:cs typeface="Calibri"/>
              </a:rPr>
              <a:t> </a:t>
            </a:r>
            <a:r>
              <a:rPr sz="1200" dirty="0">
                <a:latin typeface="Calibri"/>
                <a:cs typeface="Calibri"/>
              </a:rPr>
              <a:t>what</a:t>
            </a:r>
            <a:r>
              <a:rPr sz="1200" spc="-25" dirty="0">
                <a:latin typeface="Calibri"/>
                <a:cs typeface="Calibri"/>
              </a:rPr>
              <a:t> </a:t>
            </a:r>
            <a:r>
              <a:rPr sz="1200" dirty="0">
                <a:latin typeface="Calibri"/>
                <a:cs typeface="Calibri"/>
              </a:rPr>
              <a:t>people</a:t>
            </a:r>
            <a:r>
              <a:rPr sz="1200" spc="-30" dirty="0">
                <a:latin typeface="Calibri"/>
                <a:cs typeface="Calibri"/>
              </a:rPr>
              <a:t> </a:t>
            </a:r>
            <a:r>
              <a:rPr sz="1200" spc="-25" dirty="0">
                <a:latin typeface="Calibri"/>
                <a:cs typeface="Calibri"/>
              </a:rPr>
              <a:t>are</a:t>
            </a:r>
            <a:r>
              <a:rPr sz="1200" dirty="0">
                <a:latin typeface="Calibri"/>
                <a:cs typeface="Calibri"/>
              </a:rPr>
              <a:t>	A</a:t>
            </a:r>
            <a:r>
              <a:rPr sz="1200" spc="-15" dirty="0">
                <a:latin typeface="Calibri"/>
                <a:cs typeface="Calibri"/>
              </a:rPr>
              <a:t> </a:t>
            </a:r>
            <a:r>
              <a:rPr sz="1200" dirty="0">
                <a:latin typeface="Calibri"/>
                <a:cs typeface="Calibri"/>
              </a:rPr>
              <a:t>small</a:t>
            </a:r>
            <a:r>
              <a:rPr sz="1200" spc="-10" dirty="0">
                <a:latin typeface="Calibri"/>
                <a:cs typeface="Calibri"/>
              </a:rPr>
              <a:t> </a:t>
            </a:r>
            <a:r>
              <a:rPr sz="1200" dirty="0">
                <a:latin typeface="Calibri"/>
                <a:cs typeface="Calibri"/>
              </a:rPr>
              <a:t>group</a:t>
            </a:r>
            <a:r>
              <a:rPr sz="1200" spc="-25" dirty="0">
                <a:latin typeface="Calibri"/>
                <a:cs typeface="Calibri"/>
              </a:rPr>
              <a:t> </a:t>
            </a:r>
            <a:r>
              <a:rPr sz="1200" dirty="0">
                <a:latin typeface="Calibri"/>
                <a:cs typeface="Calibri"/>
              </a:rPr>
              <a:t>of</a:t>
            </a:r>
            <a:r>
              <a:rPr sz="1200" spc="-20" dirty="0">
                <a:latin typeface="Calibri"/>
                <a:cs typeface="Calibri"/>
              </a:rPr>
              <a:t> </a:t>
            </a:r>
            <a:r>
              <a:rPr sz="1200" spc="-10" dirty="0">
                <a:latin typeface="Calibri"/>
                <a:cs typeface="Calibri"/>
              </a:rPr>
              <a:t>people</a:t>
            </a:r>
            <a:endParaRPr sz="1200">
              <a:latin typeface="Calibri"/>
              <a:cs typeface="Calibri"/>
            </a:endParaRPr>
          </a:p>
        </p:txBody>
      </p:sp>
      <p:sp>
        <p:nvSpPr>
          <p:cNvPr id="6" name="object 6"/>
          <p:cNvSpPr txBox="1"/>
          <p:nvPr/>
        </p:nvSpPr>
        <p:spPr>
          <a:xfrm>
            <a:off x="5131434" y="2959734"/>
            <a:ext cx="177990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Online</a:t>
            </a:r>
            <a:r>
              <a:rPr sz="1200" spc="-10" dirty="0">
                <a:latin typeface="Calibri"/>
                <a:cs typeface="Calibri"/>
              </a:rPr>
              <a:t> </a:t>
            </a:r>
            <a:r>
              <a:rPr sz="1200" dirty="0">
                <a:latin typeface="Calibri"/>
                <a:cs typeface="Calibri"/>
              </a:rPr>
              <a:t>or</a:t>
            </a:r>
            <a:r>
              <a:rPr sz="1200" spc="-10" dirty="0">
                <a:latin typeface="Calibri"/>
                <a:cs typeface="Calibri"/>
              </a:rPr>
              <a:t> paper-</a:t>
            </a:r>
            <a:r>
              <a:rPr sz="1200" dirty="0">
                <a:latin typeface="Calibri"/>
                <a:cs typeface="Calibri"/>
              </a:rPr>
              <a:t>based,</a:t>
            </a:r>
            <a:r>
              <a:rPr sz="1200" spc="-10" dirty="0">
                <a:latin typeface="Calibri"/>
                <a:cs typeface="Calibri"/>
              </a:rPr>
              <a:t> </a:t>
            </a:r>
            <a:r>
              <a:rPr sz="1200" spc="-20" dirty="0">
                <a:latin typeface="Calibri"/>
                <a:cs typeface="Calibri"/>
              </a:rPr>
              <a:t>used</a:t>
            </a:r>
            <a:endParaRPr sz="1200">
              <a:latin typeface="Calibri"/>
              <a:cs typeface="Calibri"/>
            </a:endParaRPr>
          </a:p>
        </p:txBody>
      </p:sp>
      <p:sp>
        <p:nvSpPr>
          <p:cNvPr id="7" name="object 7"/>
          <p:cNvSpPr txBox="1"/>
          <p:nvPr/>
        </p:nvSpPr>
        <p:spPr>
          <a:xfrm>
            <a:off x="286004" y="3159378"/>
            <a:ext cx="7112000" cy="208279"/>
          </a:xfrm>
          <a:prstGeom prst="rect">
            <a:avLst/>
          </a:prstGeom>
        </p:spPr>
        <p:txBody>
          <a:bodyPr vert="horz" wrap="square" lIns="0" tIns="12700" rIns="0" bIns="0" rtlCol="0">
            <a:spAutoFit/>
          </a:bodyPr>
          <a:lstStyle/>
          <a:p>
            <a:pPr marL="12700">
              <a:lnSpc>
                <a:spcPct val="100000"/>
              </a:lnSpc>
              <a:spcBef>
                <a:spcPts val="100"/>
              </a:spcBef>
              <a:tabLst>
                <a:tab pos="3665854" algn="l"/>
                <a:tab pos="5951855" algn="l"/>
              </a:tabLst>
            </a:pPr>
            <a:r>
              <a:rPr sz="1200" dirty="0">
                <a:latin typeface="Calibri"/>
                <a:cs typeface="Calibri"/>
              </a:rPr>
              <a:t>saying</a:t>
            </a:r>
            <a:r>
              <a:rPr sz="1200" spc="-15" dirty="0">
                <a:latin typeface="Calibri"/>
                <a:cs typeface="Calibri"/>
              </a:rPr>
              <a:t> </a:t>
            </a:r>
            <a:r>
              <a:rPr sz="1200" dirty="0">
                <a:latin typeface="Calibri"/>
                <a:cs typeface="Calibri"/>
              </a:rPr>
              <a:t>about</a:t>
            </a:r>
            <a:r>
              <a:rPr sz="1200" spc="-20" dirty="0">
                <a:latin typeface="Calibri"/>
                <a:cs typeface="Calibri"/>
              </a:rPr>
              <a:t> </a:t>
            </a:r>
            <a:r>
              <a:rPr sz="1200" dirty="0">
                <a:latin typeface="Calibri"/>
                <a:cs typeface="Calibri"/>
              </a:rPr>
              <a:t>relevant</a:t>
            </a:r>
            <a:r>
              <a:rPr sz="1200" spc="-20" dirty="0">
                <a:latin typeface="Calibri"/>
                <a:cs typeface="Calibri"/>
              </a:rPr>
              <a:t> </a:t>
            </a:r>
            <a:r>
              <a:rPr sz="1200" dirty="0">
                <a:latin typeface="Calibri"/>
                <a:cs typeface="Calibri"/>
              </a:rPr>
              <a:t>topics</a:t>
            </a:r>
            <a:r>
              <a:rPr sz="1200" spc="360" dirty="0">
                <a:latin typeface="Calibri"/>
                <a:cs typeface="Calibri"/>
              </a:rPr>
              <a:t> </a:t>
            </a:r>
            <a:r>
              <a:rPr sz="1200" dirty="0">
                <a:latin typeface="Calibri"/>
                <a:cs typeface="Calibri"/>
              </a:rPr>
              <a:t>discussing</a:t>
            </a:r>
            <a:r>
              <a:rPr sz="1200" spc="-30" dirty="0">
                <a:latin typeface="Calibri"/>
                <a:cs typeface="Calibri"/>
              </a:rPr>
              <a:t> </a:t>
            </a:r>
            <a:r>
              <a:rPr sz="1200" dirty="0">
                <a:latin typeface="Calibri"/>
                <a:cs typeface="Calibri"/>
              </a:rPr>
              <a:t>the</a:t>
            </a:r>
            <a:r>
              <a:rPr sz="1200" spc="-25" dirty="0">
                <a:latin typeface="Calibri"/>
                <a:cs typeface="Calibri"/>
              </a:rPr>
              <a:t> </a:t>
            </a:r>
            <a:r>
              <a:rPr sz="1200" dirty="0">
                <a:latin typeface="Calibri"/>
                <a:cs typeface="Calibri"/>
              </a:rPr>
              <a:t>product</a:t>
            </a:r>
            <a:r>
              <a:rPr sz="1200" spc="-10" dirty="0">
                <a:latin typeface="Calibri"/>
                <a:cs typeface="Calibri"/>
              </a:rPr>
              <a:t> </a:t>
            </a:r>
            <a:r>
              <a:rPr sz="1200" spc="-25" dirty="0">
                <a:latin typeface="Calibri"/>
                <a:cs typeface="Calibri"/>
              </a:rPr>
              <a:t>or</a:t>
            </a:r>
            <a:r>
              <a:rPr sz="1200" dirty="0">
                <a:latin typeface="Calibri"/>
                <a:cs typeface="Calibri"/>
              </a:rPr>
              <a:t>	to</a:t>
            </a:r>
            <a:r>
              <a:rPr sz="1200" spc="-5" dirty="0">
                <a:latin typeface="Calibri"/>
                <a:cs typeface="Calibri"/>
              </a:rPr>
              <a:t> </a:t>
            </a:r>
            <a:r>
              <a:rPr sz="1200" dirty="0">
                <a:latin typeface="Calibri"/>
                <a:cs typeface="Calibri"/>
              </a:rPr>
              <a:t>gather</a:t>
            </a:r>
            <a:r>
              <a:rPr sz="1200" spc="-5" dirty="0">
                <a:latin typeface="Calibri"/>
                <a:cs typeface="Calibri"/>
              </a:rPr>
              <a:t> </a:t>
            </a:r>
            <a:r>
              <a:rPr sz="1200" dirty="0">
                <a:latin typeface="Calibri"/>
                <a:cs typeface="Calibri"/>
              </a:rPr>
              <a:t>large</a:t>
            </a:r>
            <a:r>
              <a:rPr sz="1200" spc="-10" dirty="0">
                <a:latin typeface="Calibri"/>
                <a:cs typeface="Calibri"/>
              </a:rPr>
              <a:t> amounts</a:t>
            </a:r>
            <a:r>
              <a:rPr sz="1200" spc="-20" dirty="0">
                <a:latin typeface="Calibri"/>
                <a:cs typeface="Calibri"/>
              </a:rPr>
              <a:t> </a:t>
            </a:r>
            <a:r>
              <a:rPr sz="1200" dirty="0">
                <a:latin typeface="Calibri"/>
                <a:cs typeface="Calibri"/>
              </a:rPr>
              <a:t>of</a:t>
            </a:r>
            <a:r>
              <a:rPr sz="1200" spc="5" dirty="0">
                <a:latin typeface="Calibri"/>
                <a:cs typeface="Calibri"/>
              </a:rPr>
              <a:t> </a:t>
            </a:r>
            <a:r>
              <a:rPr sz="1200" spc="-10" dirty="0">
                <a:latin typeface="Calibri"/>
                <a:cs typeface="Calibri"/>
              </a:rPr>
              <a:t>online.</a:t>
            </a:r>
            <a:r>
              <a:rPr sz="1200" dirty="0">
                <a:latin typeface="Calibri"/>
                <a:cs typeface="Calibri"/>
              </a:rPr>
              <a:t>	service</a:t>
            </a:r>
            <a:r>
              <a:rPr sz="1200" spc="-15" dirty="0">
                <a:latin typeface="Calibri"/>
                <a:cs typeface="Calibri"/>
              </a:rPr>
              <a:t> </a:t>
            </a:r>
            <a:r>
              <a:rPr sz="1200" dirty="0">
                <a:latin typeface="Calibri"/>
                <a:cs typeface="Calibri"/>
              </a:rPr>
              <a:t>in</a:t>
            </a:r>
            <a:r>
              <a:rPr sz="1200" spc="-10" dirty="0">
                <a:latin typeface="Calibri"/>
                <a:cs typeface="Calibri"/>
              </a:rPr>
              <a:t> </a:t>
            </a:r>
            <a:r>
              <a:rPr sz="1200" dirty="0">
                <a:latin typeface="Calibri"/>
                <a:cs typeface="Calibri"/>
              </a:rPr>
              <a:t>a</a:t>
            </a:r>
            <a:r>
              <a:rPr sz="1200" spc="-25" dirty="0">
                <a:latin typeface="Calibri"/>
                <a:cs typeface="Calibri"/>
              </a:rPr>
              <a:t> </a:t>
            </a:r>
            <a:r>
              <a:rPr sz="1200" spc="-10" dirty="0">
                <a:latin typeface="Calibri"/>
                <a:cs typeface="Calibri"/>
              </a:rPr>
              <a:t>guided</a:t>
            </a:r>
            <a:endParaRPr sz="1200">
              <a:latin typeface="Calibri"/>
              <a:cs typeface="Calibri"/>
            </a:endParaRPr>
          </a:p>
        </p:txBody>
      </p:sp>
      <p:sp>
        <p:nvSpPr>
          <p:cNvPr id="8" name="object 8"/>
          <p:cNvSpPr txBox="1"/>
          <p:nvPr/>
        </p:nvSpPr>
        <p:spPr>
          <a:xfrm>
            <a:off x="7597520" y="3159378"/>
            <a:ext cx="80708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Calibri"/>
                <a:cs typeface="Calibri"/>
              </a:rPr>
              <a:t>data</a:t>
            </a:r>
            <a:r>
              <a:rPr sz="1200" spc="-15" dirty="0">
                <a:latin typeface="Calibri"/>
                <a:cs typeface="Calibri"/>
              </a:rPr>
              <a:t> </a:t>
            </a:r>
            <a:r>
              <a:rPr sz="1200" spc="-10" dirty="0">
                <a:latin typeface="Calibri"/>
                <a:cs typeface="Calibri"/>
              </a:rPr>
              <a:t>quickly.</a:t>
            </a:r>
            <a:endParaRPr sz="1200">
              <a:latin typeface="Calibri"/>
              <a:cs typeface="Calibri"/>
            </a:endParaRPr>
          </a:p>
        </p:txBody>
      </p:sp>
      <p:sp>
        <p:nvSpPr>
          <p:cNvPr id="9" name="object 9"/>
          <p:cNvSpPr txBox="1"/>
          <p:nvPr/>
        </p:nvSpPr>
        <p:spPr>
          <a:xfrm>
            <a:off x="10629138" y="3336162"/>
            <a:ext cx="948055" cy="436880"/>
          </a:xfrm>
          <a:prstGeom prst="rect">
            <a:avLst/>
          </a:prstGeom>
        </p:spPr>
        <p:txBody>
          <a:bodyPr vert="horz" wrap="square" lIns="0" tIns="12700" rIns="0" bIns="0" rtlCol="0">
            <a:spAutoFit/>
          </a:bodyPr>
          <a:lstStyle/>
          <a:p>
            <a:pPr marL="12700" marR="5080">
              <a:lnSpc>
                <a:spcPct val="112500"/>
              </a:lnSpc>
              <a:spcBef>
                <a:spcPts val="100"/>
              </a:spcBef>
            </a:pPr>
            <a:r>
              <a:rPr sz="100" spc="-10" dirty="0">
                <a:latin typeface="Calibri"/>
                <a:cs typeface="Calibri"/>
                <a:hlinkClick r:id="rId2"/>
              </a:rPr>
              <a:t>Click</a:t>
            </a:r>
            <a:r>
              <a:rPr sz="100" spc="5" dirty="0">
                <a:latin typeface="Calibri"/>
                <a:cs typeface="Calibri"/>
                <a:hlinkClick r:id="rId2"/>
              </a:rPr>
              <a:t> </a:t>
            </a:r>
            <a:r>
              <a:rPr sz="100" spc="-10" dirty="0">
                <a:latin typeface="Calibri"/>
                <a:cs typeface="Calibri"/>
                <a:hlinkClick r:id="rId2"/>
              </a:rPr>
              <a:t>to</a:t>
            </a:r>
            <a:r>
              <a:rPr sz="100" spc="-5" dirty="0">
                <a:latin typeface="Calibri"/>
                <a:cs typeface="Calibri"/>
                <a:hlinkClick r:id="rId2"/>
              </a:rPr>
              <a:t> </a:t>
            </a:r>
            <a:r>
              <a:rPr sz="100" spc="-10" dirty="0">
                <a:latin typeface="Calibri"/>
                <a:cs typeface="Calibri"/>
                <a:hlinkClick r:id="rId2"/>
              </a:rPr>
              <a:t>learn</a:t>
            </a:r>
            <a:r>
              <a:rPr sz="100" dirty="0">
                <a:latin typeface="Calibri"/>
                <a:cs typeface="Calibri"/>
              </a:rPr>
              <a:t> </a:t>
            </a:r>
            <a:r>
              <a:rPr sz="100" dirty="0">
                <a:latin typeface="Calibri"/>
                <a:cs typeface="Calibri"/>
                <a:hlinkClick r:id="rId2"/>
              </a:rPr>
              <a:t>more </a:t>
            </a:r>
            <a:r>
              <a:rPr sz="1200" b="1" dirty="0">
                <a:solidFill>
                  <a:srgbClr val="006FC0"/>
                </a:solidFill>
                <a:latin typeface="Calibri"/>
                <a:cs typeface="Calibri"/>
                <a:hlinkClick r:id="rId2"/>
              </a:rPr>
              <a:t>Click</a:t>
            </a:r>
            <a:r>
              <a:rPr sz="1200" b="1" spc="30" dirty="0">
                <a:solidFill>
                  <a:srgbClr val="006FC0"/>
                </a:solidFill>
                <a:latin typeface="Calibri"/>
                <a:cs typeface="Calibri"/>
                <a:hlinkClick r:id="rId2"/>
              </a:rPr>
              <a:t> </a:t>
            </a:r>
            <a:r>
              <a:rPr sz="1200" b="1" dirty="0">
                <a:solidFill>
                  <a:srgbClr val="006FC0"/>
                </a:solidFill>
                <a:latin typeface="Calibri"/>
                <a:cs typeface="Calibri"/>
                <a:hlinkClick r:id="rId2"/>
              </a:rPr>
              <a:t>to</a:t>
            </a:r>
            <a:r>
              <a:rPr sz="1200" b="1" spc="20" dirty="0">
                <a:solidFill>
                  <a:srgbClr val="006FC0"/>
                </a:solidFill>
                <a:latin typeface="Calibri"/>
                <a:cs typeface="Calibri"/>
                <a:hlinkClick r:id="rId2"/>
              </a:rPr>
              <a:t> </a:t>
            </a:r>
            <a:r>
              <a:rPr sz="1200" b="1" spc="-20" dirty="0">
                <a:solidFill>
                  <a:srgbClr val="006FC0"/>
                </a:solidFill>
                <a:latin typeface="Calibri"/>
                <a:cs typeface="Calibri"/>
                <a:hlinkClick r:id="rId2"/>
              </a:rPr>
              <a:t>learn</a:t>
            </a:r>
            <a:r>
              <a:rPr sz="1200" b="1" spc="-20" dirty="0">
                <a:solidFill>
                  <a:srgbClr val="006FC0"/>
                </a:solidFill>
                <a:latin typeface="Calibri"/>
                <a:cs typeface="Calibri"/>
              </a:rPr>
              <a:t> </a:t>
            </a:r>
            <a:r>
              <a:rPr sz="1200" b="1" spc="-20" dirty="0">
                <a:solidFill>
                  <a:srgbClr val="006FC0"/>
                </a:solidFill>
                <a:latin typeface="Calibri"/>
                <a:cs typeface="Calibri"/>
                <a:hlinkClick r:id="rId2"/>
              </a:rPr>
              <a:t>more</a:t>
            </a:r>
            <a:endParaRPr sz="1200">
              <a:latin typeface="Calibri"/>
              <a:cs typeface="Calibri"/>
            </a:endParaRPr>
          </a:p>
        </p:txBody>
      </p:sp>
      <p:graphicFrame>
        <p:nvGraphicFramePr>
          <p:cNvPr id="10" name="object 10"/>
          <p:cNvGraphicFramePr>
            <a:graphicFrameLocks noGrp="1"/>
          </p:cNvGraphicFramePr>
          <p:nvPr/>
        </p:nvGraphicFramePr>
        <p:xfrm>
          <a:off x="7589139" y="4190365"/>
          <a:ext cx="4387850" cy="920115"/>
        </p:xfrm>
        <a:graphic>
          <a:graphicData uri="http://schemas.openxmlformats.org/drawingml/2006/table">
            <a:tbl>
              <a:tblPr firstRow="1" bandRow="1">
                <a:tableStyleId>{2D5ABB26-0587-4C30-8999-92F81FD0307C}</a:tableStyleId>
              </a:tblPr>
              <a:tblGrid>
                <a:gridCol w="2415540">
                  <a:extLst>
                    <a:ext uri="{9D8B030D-6E8A-4147-A177-3AD203B41FA5}">
                      <a16:colId xmlns:a16="http://schemas.microsoft.com/office/drawing/2014/main" val="20000"/>
                    </a:ext>
                  </a:extLst>
                </a:gridCol>
                <a:gridCol w="1896110">
                  <a:extLst>
                    <a:ext uri="{9D8B030D-6E8A-4147-A177-3AD203B41FA5}">
                      <a16:colId xmlns:a16="http://schemas.microsoft.com/office/drawing/2014/main" val="20001"/>
                    </a:ext>
                  </a:extLst>
                </a:gridCol>
              </a:tblGrid>
              <a:tr h="920115">
                <a:tc>
                  <a:txBody>
                    <a:bodyPr/>
                    <a:lstStyle/>
                    <a:p>
                      <a:pPr marL="31750">
                        <a:lnSpc>
                          <a:spcPts val="1140"/>
                        </a:lnSpc>
                      </a:pPr>
                      <a:r>
                        <a:rPr sz="1200" b="1" dirty="0">
                          <a:latin typeface="Calibri"/>
                          <a:cs typeface="Calibri"/>
                        </a:rPr>
                        <a:t>Observational</a:t>
                      </a:r>
                      <a:r>
                        <a:rPr sz="1200" b="1" spc="-70" dirty="0">
                          <a:latin typeface="Calibri"/>
                          <a:cs typeface="Calibri"/>
                        </a:rPr>
                        <a:t> </a:t>
                      </a:r>
                      <a:r>
                        <a:rPr sz="1200" b="1" spc="-10" dirty="0">
                          <a:latin typeface="Calibri"/>
                          <a:cs typeface="Calibri"/>
                        </a:rPr>
                        <a:t>Research</a:t>
                      </a:r>
                      <a:endParaRPr sz="1200">
                        <a:latin typeface="Calibri"/>
                        <a:cs typeface="Calibri"/>
                      </a:endParaRPr>
                    </a:p>
                    <a:p>
                      <a:pPr marL="31750" marR="182880" indent="34925">
                        <a:lnSpc>
                          <a:spcPct val="109200"/>
                        </a:lnSpc>
                        <a:spcBef>
                          <a:spcPts val="1320"/>
                        </a:spcBef>
                      </a:pPr>
                      <a:r>
                        <a:rPr sz="1200" dirty="0">
                          <a:latin typeface="Calibri"/>
                          <a:cs typeface="Calibri"/>
                        </a:rPr>
                        <a:t>Watching</a:t>
                      </a:r>
                      <a:r>
                        <a:rPr sz="1200" spc="-15" dirty="0">
                          <a:latin typeface="Calibri"/>
                          <a:cs typeface="Calibri"/>
                        </a:rPr>
                        <a:t> </a:t>
                      </a:r>
                      <a:r>
                        <a:rPr sz="1200" dirty="0">
                          <a:latin typeface="Calibri"/>
                          <a:cs typeface="Calibri"/>
                        </a:rPr>
                        <a:t>how</a:t>
                      </a:r>
                      <a:r>
                        <a:rPr sz="1200" spc="-10" dirty="0">
                          <a:latin typeface="Calibri"/>
                          <a:cs typeface="Calibri"/>
                        </a:rPr>
                        <a:t> consumers interact </a:t>
                      </a:r>
                      <a:r>
                        <a:rPr sz="1200" dirty="0">
                          <a:latin typeface="Calibri"/>
                          <a:cs typeface="Calibri"/>
                        </a:rPr>
                        <a:t>with</a:t>
                      </a:r>
                      <a:r>
                        <a:rPr sz="1200" spc="-25" dirty="0">
                          <a:latin typeface="Calibri"/>
                          <a:cs typeface="Calibri"/>
                        </a:rPr>
                        <a:t> </a:t>
                      </a:r>
                      <a:r>
                        <a:rPr sz="1200" dirty="0">
                          <a:latin typeface="Calibri"/>
                          <a:cs typeface="Calibri"/>
                        </a:rPr>
                        <a:t>products</a:t>
                      </a:r>
                      <a:r>
                        <a:rPr sz="1200" spc="-25" dirty="0">
                          <a:latin typeface="Calibri"/>
                          <a:cs typeface="Calibri"/>
                        </a:rPr>
                        <a:t> </a:t>
                      </a:r>
                      <a:r>
                        <a:rPr sz="1200" dirty="0">
                          <a:latin typeface="Calibri"/>
                          <a:cs typeface="Calibri"/>
                        </a:rPr>
                        <a:t>in</a:t>
                      </a:r>
                      <a:r>
                        <a:rPr sz="1200" spc="-20" dirty="0">
                          <a:latin typeface="Calibri"/>
                          <a:cs typeface="Calibri"/>
                        </a:rPr>
                        <a:t> </a:t>
                      </a:r>
                      <a:r>
                        <a:rPr sz="1200" dirty="0">
                          <a:latin typeface="Calibri"/>
                          <a:cs typeface="Calibri"/>
                        </a:rPr>
                        <a:t>realworld</a:t>
                      </a:r>
                      <a:r>
                        <a:rPr sz="1200" spc="-20" dirty="0">
                          <a:latin typeface="Calibri"/>
                          <a:cs typeface="Calibri"/>
                        </a:rPr>
                        <a:t> </a:t>
                      </a:r>
                      <a:r>
                        <a:rPr sz="1200" spc="-10" dirty="0">
                          <a:latin typeface="Calibri"/>
                          <a:cs typeface="Calibri"/>
                        </a:rPr>
                        <a:t>settings.</a:t>
                      </a:r>
                      <a:endParaRPr sz="1200">
                        <a:latin typeface="Calibri"/>
                        <a:cs typeface="Calibri"/>
                      </a:endParaRPr>
                    </a:p>
                  </a:txBody>
                  <a:tcPr marL="0" marR="0" marT="0" marB="0"/>
                </a:tc>
                <a:tc>
                  <a:txBody>
                    <a:bodyPr/>
                    <a:lstStyle/>
                    <a:p>
                      <a:pPr marL="190500">
                        <a:lnSpc>
                          <a:spcPts val="1140"/>
                        </a:lnSpc>
                      </a:pPr>
                      <a:r>
                        <a:rPr sz="1200" b="1" spc="-10" dirty="0">
                          <a:latin typeface="Calibri"/>
                          <a:cs typeface="Calibri"/>
                        </a:rPr>
                        <a:t>Interviews</a:t>
                      </a:r>
                      <a:endParaRPr sz="1200">
                        <a:latin typeface="Calibri"/>
                        <a:cs typeface="Calibri"/>
                      </a:endParaRPr>
                    </a:p>
                    <a:p>
                      <a:pPr marL="190500" marR="24130">
                        <a:lnSpc>
                          <a:spcPct val="109600"/>
                        </a:lnSpc>
                        <a:spcBef>
                          <a:spcPts val="1270"/>
                        </a:spcBef>
                      </a:pPr>
                      <a:r>
                        <a:rPr sz="1200" spc="-10" dirty="0">
                          <a:latin typeface="Calibri"/>
                          <a:cs typeface="Calibri"/>
                        </a:rPr>
                        <a:t>One-on-</a:t>
                      </a:r>
                      <a:r>
                        <a:rPr sz="1200" dirty="0">
                          <a:latin typeface="Calibri"/>
                          <a:cs typeface="Calibri"/>
                        </a:rPr>
                        <a:t>one</a:t>
                      </a:r>
                      <a:r>
                        <a:rPr sz="1200" spc="-5" dirty="0">
                          <a:latin typeface="Calibri"/>
                          <a:cs typeface="Calibri"/>
                        </a:rPr>
                        <a:t> </a:t>
                      </a:r>
                      <a:r>
                        <a:rPr sz="1200" dirty="0">
                          <a:latin typeface="Calibri"/>
                          <a:cs typeface="Calibri"/>
                        </a:rPr>
                        <a:t>or</a:t>
                      </a:r>
                      <a:r>
                        <a:rPr sz="1200" spc="10" dirty="0">
                          <a:latin typeface="Calibri"/>
                          <a:cs typeface="Calibri"/>
                        </a:rPr>
                        <a:t> </a:t>
                      </a:r>
                      <a:r>
                        <a:rPr sz="1200" dirty="0">
                          <a:latin typeface="Calibri"/>
                          <a:cs typeface="Calibri"/>
                        </a:rPr>
                        <a:t>small</a:t>
                      </a:r>
                      <a:r>
                        <a:rPr sz="1200" spc="-5" dirty="0">
                          <a:latin typeface="Calibri"/>
                          <a:cs typeface="Calibri"/>
                        </a:rPr>
                        <a:t> </a:t>
                      </a:r>
                      <a:r>
                        <a:rPr sz="1200" spc="-20" dirty="0">
                          <a:latin typeface="Calibri"/>
                          <a:cs typeface="Calibri"/>
                        </a:rPr>
                        <a:t>group </a:t>
                      </a:r>
                      <a:r>
                        <a:rPr sz="1200" spc="-10" dirty="0">
                          <a:latin typeface="Calibri"/>
                          <a:cs typeface="Calibri"/>
                        </a:rPr>
                        <a:t>discussions</a:t>
                      </a:r>
                      <a:r>
                        <a:rPr sz="1200" spc="5" dirty="0">
                          <a:latin typeface="Calibri"/>
                          <a:cs typeface="Calibri"/>
                        </a:rPr>
                        <a:t> </a:t>
                      </a:r>
                      <a:r>
                        <a:rPr sz="1200" dirty="0">
                          <a:latin typeface="Calibri"/>
                          <a:cs typeface="Calibri"/>
                        </a:rPr>
                        <a:t>to</a:t>
                      </a:r>
                      <a:r>
                        <a:rPr sz="1200" spc="10" dirty="0">
                          <a:latin typeface="Calibri"/>
                          <a:cs typeface="Calibri"/>
                        </a:rPr>
                        <a:t> </a:t>
                      </a:r>
                      <a:r>
                        <a:rPr sz="1200" spc="-10" dirty="0">
                          <a:latin typeface="Calibri"/>
                          <a:cs typeface="Calibri"/>
                        </a:rPr>
                        <a:t>explore </a:t>
                      </a:r>
                      <a:r>
                        <a:rPr sz="1200" dirty="0">
                          <a:latin typeface="Calibri"/>
                          <a:cs typeface="Calibri"/>
                        </a:rPr>
                        <a:t>deeper</a:t>
                      </a:r>
                      <a:r>
                        <a:rPr sz="1200" spc="-20" dirty="0">
                          <a:latin typeface="Calibri"/>
                          <a:cs typeface="Calibri"/>
                        </a:rPr>
                        <a:t> </a:t>
                      </a:r>
                      <a:r>
                        <a:rPr sz="1200" spc="-10" dirty="0">
                          <a:latin typeface="Calibri"/>
                          <a:cs typeface="Calibri"/>
                        </a:rPr>
                        <a:t>insights.</a:t>
                      </a:r>
                      <a:endParaRPr sz="1200">
                        <a:latin typeface="Calibri"/>
                        <a:cs typeface="Calibri"/>
                      </a:endParaRPr>
                    </a:p>
                  </a:txBody>
                  <a:tcPr marL="0" marR="0" marT="0" marB="0"/>
                </a:tc>
                <a:extLst>
                  <a:ext uri="{0D108BD9-81ED-4DB2-BD59-A6C34878D82A}">
                    <a16:rowId xmlns:a16="http://schemas.microsoft.com/office/drawing/2014/main" val="10000"/>
                  </a:ext>
                </a:extLst>
              </a:tr>
            </a:tbl>
          </a:graphicData>
        </a:graphic>
      </p:graphicFrame>
      <p:grpSp>
        <p:nvGrpSpPr>
          <p:cNvPr id="11" name="object 11"/>
          <p:cNvGrpSpPr/>
          <p:nvPr/>
        </p:nvGrpSpPr>
        <p:grpSpPr>
          <a:xfrm>
            <a:off x="4782439" y="742950"/>
            <a:ext cx="2464435" cy="1692910"/>
            <a:chOff x="4782439" y="742950"/>
            <a:chExt cx="2464435" cy="1692910"/>
          </a:xfrm>
        </p:grpSpPr>
        <p:sp>
          <p:nvSpPr>
            <p:cNvPr id="12" name="object 12"/>
            <p:cNvSpPr/>
            <p:nvPr/>
          </p:nvSpPr>
          <p:spPr>
            <a:xfrm>
              <a:off x="4782439" y="742949"/>
              <a:ext cx="2464435" cy="276860"/>
            </a:xfrm>
            <a:custGeom>
              <a:avLst/>
              <a:gdLst/>
              <a:ahLst/>
              <a:cxnLst/>
              <a:rect l="l" t="t" r="r" b="b"/>
              <a:pathLst>
                <a:path w="2464434" h="276859">
                  <a:moveTo>
                    <a:pt x="280035" y="0"/>
                  </a:moveTo>
                  <a:lnTo>
                    <a:pt x="0" y="0"/>
                  </a:lnTo>
                  <a:lnTo>
                    <a:pt x="0" y="90170"/>
                  </a:lnTo>
                  <a:lnTo>
                    <a:pt x="0" y="276860"/>
                  </a:lnTo>
                  <a:lnTo>
                    <a:pt x="97282" y="276860"/>
                  </a:lnTo>
                  <a:lnTo>
                    <a:pt x="97282" y="90170"/>
                  </a:lnTo>
                  <a:lnTo>
                    <a:pt x="280035" y="90170"/>
                  </a:lnTo>
                  <a:lnTo>
                    <a:pt x="280035" y="0"/>
                  </a:lnTo>
                  <a:close/>
                </a:path>
                <a:path w="2464434" h="276859">
                  <a:moveTo>
                    <a:pt x="2464181" y="0"/>
                  </a:moveTo>
                  <a:lnTo>
                    <a:pt x="2184146" y="0"/>
                  </a:lnTo>
                  <a:lnTo>
                    <a:pt x="2184146" y="83820"/>
                  </a:lnTo>
                  <a:lnTo>
                    <a:pt x="2373122" y="83820"/>
                  </a:lnTo>
                  <a:lnTo>
                    <a:pt x="2373122" y="259080"/>
                  </a:lnTo>
                  <a:lnTo>
                    <a:pt x="2464181" y="259080"/>
                  </a:lnTo>
                  <a:lnTo>
                    <a:pt x="2464181" y="83820"/>
                  </a:lnTo>
                  <a:lnTo>
                    <a:pt x="2464181" y="0"/>
                  </a:lnTo>
                  <a:close/>
                </a:path>
              </a:pathLst>
            </a:custGeom>
            <a:solidFill>
              <a:srgbClr val="C00000"/>
            </a:solidFill>
          </p:spPr>
          <p:txBody>
            <a:bodyPr wrap="square" lIns="0" tIns="0" rIns="0" bIns="0" rtlCol="0"/>
            <a:lstStyle/>
            <a:p>
              <a:endParaRPr/>
            </a:p>
          </p:txBody>
        </p:sp>
        <p:pic>
          <p:nvPicPr>
            <p:cNvPr id="13" name="object 13"/>
            <p:cNvPicPr/>
            <p:nvPr/>
          </p:nvPicPr>
          <p:blipFill>
            <a:blip r:embed="rId3" cstate="print"/>
            <a:stretch>
              <a:fillRect/>
            </a:stretch>
          </p:blipFill>
          <p:spPr>
            <a:xfrm>
              <a:off x="4996815" y="905637"/>
              <a:ext cx="2162810" cy="1530096"/>
            </a:xfrm>
            <a:prstGeom prst="rect">
              <a:avLst/>
            </a:prstGeom>
          </p:spPr>
        </p:pic>
      </p:grpSp>
      <p:pic>
        <p:nvPicPr>
          <p:cNvPr id="14" name="object 14"/>
          <p:cNvPicPr/>
          <p:nvPr/>
        </p:nvPicPr>
        <p:blipFill>
          <a:blip r:embed="rId4" cstate="print"/>
          <a:stretch>
            <a:fillRect/>
          </a:stretch>
        </p:blipFill>
        <p:spPr>
          <a:xfrm>
            <a:off x="451704" y="945514"/>
            <a:ext cx="1579406" cy="1350772"/>
          </a:xfrm>
          <a:prstGeom prst="rect">
            <a:avLst/>
          </a:prstGeom>
        </p:spPr>
      </p:pic>
      <p:pic>
        <p:nvPicPr>
          <p:cNvPr id="15" name="object 15"/>
          <p:cNvPicPr/>
          <p:nvPr/>
        </p:nvPicPr>
        <p:blipFill>
          <a:blip r:embed="rId5" cstate="print"/>
          <a:stretch>
            <a:fillRect/>
          </a:stretch>
        </p:blipFill>
        <p:spPr>
          <a:xfrm>
            <a:off x="2438019" y="1150161"/>
            <a:ext cx="2220213" cy="1078706"/>
          </a:xfrm>
          <a:prstGeom prst="rect">
            <a:avLst/>
          </a:prstGeom>
        </p:spPr>
      </p:pic>
      <p:sp>
        <p:nvSpPr>
          <p:cNvPr id="16" name="object 16"/>
          <p:cNvSpPr txBox="1"/>
          <p:nvPr/>
        </p:nvSpPr>
        <p:spPr>
          <a:xfrm>
            <a:off x="9896093" y="3366033"/>
            <a:ext cx="643255" cy="62230"/>
          </a:xfrm>
          <a:prstGeom prst="rect">
            <a:avLst/>
          </a:prstGeom>
        </p:spPr>
        <p:txBody>
          <a:bodyPr vert="horz" wrap="square" lIns="0" tIns="12700" rIns="0" bIns="0" rtlCol="0">
            <a:spAutoFit/>
          </a:bodyPr>
          <a:lstStyle/>
          <a:p>
            <a:pPr marL="12700" marR="5080">
              <a:lnSpc>
                <a:spcPct val="120000"/>
              </a:lnSpc>
              <a:spcBef>
                <a:spcPts val="100"/>
              </a:spcBef>
            </a:pPr>
            <a:r>
              <a:rPr sz="100" spc="-5" dirty="0">
                <a:latin typeface="Calibri"/>
                <a:cs typeface="Calibri"/>
                <a:hlinkClick r:id="rId2"/>
              </a:rPr>
              <a:t>5z8svr6K6xlp7Vefc7b3eH</a:t>
            </a:r>
            <a:r>
              <a:rPr sz="100" spc="-15" dirty="0">
                <a:latin typeface="Calibri"/>
                <a:cs typeface="Calibri"/>
                <a:hlinkClick r:id="rId2"/>
              </a:rPr>
              <a:t> </a:t>
            </a:r>
            <a:r>
              <a:rPr sz="100" spc="-5" dirty="0">
                <a:latin typeface="Calibri"/>
                <a:cs typeface="Calibri"/>
                <a:hlinkClick r:id="rId2"/>
              </a:rPr>
              <a:t>hcNxO7c2up9TrDZk7hlrwW7ipp+LIlWlal</a:t>
            </a:r>
            <a:r>
              <a:rPr sz="100" spc="-10" dirty="0">
                <a:latin typeface="Calibri"/>
                <a:cs typeface="Calibri"/>
                <a:hlinkClick r:id="rId2"/>
              </a:rPr>
              <a:t> </a:t>
            </a:r>
            <a:r>
              <a:rPr sz="100" spc="-5" dirty="0">
                <a:latin typeface="Calibri"/>
                <a:cs typeface="Calibri"/>
                <a:hlinkClick r:id="rId2"/>
              </a:rPr>
              <a:t>qVpmurJcDjnsvxLr</a:t>
            </a:r>
            <a:r>
              <a:rPr sz="100" spc="-10" dirty="0">
                <a:latin typeface="Calibri"/>
                <a:cs typeface="Calibri"/>
                <a:hlinkClick r:id="rId2"/>
              </a:rPr>
              <a:t> </a:t>
            </a:r>
            <a:r>
              <a:rPr sz="100" spc="-5" dirty="0">
                <a:latin typeface="Calibri"/>
                <a:cs typeface="Calibri"/>
                <a:hlinkClick r:id="rId2"/>
              </a:rPr>
              <a:t>q7ruhJK9+VOU+b</a:t>
            </a:r>
            <a:r>
              <a:rPr sz="100" spc="755" dirty="0">
                <a:latin typeface="Calibri"/>
                <a:cs typeface="Calibri"/>
              </a:rPr>
              <a:t> </a:t>
            </a:r>
            <a:r>
              <a:rPr sz="100" dirty="0">
                <a:latin typeface="Calibri"/>
                <a:cs typeface="Calibri"/>
                <a:hlinkClick r:id="rId2"/>
              </a:rPr>
              <a:t>c</a:t>
            </a:r>
            <a:r>
              <a:rPr sz="100" dirty="0">
                <a:latin typeface="Calibri"/>
                <a:cs typeface="Calibri"/>
              </a:rPr>
              <a:t> </a:t>
            </a:r>
            <a:r>
              <a:rPr sz="100" spc="-10" dirty="0">
                <a:latin typeface="Calibri"/>
                <a:cs typeface="Calibri"/>
                <a:hlinkClick r:id="rId2"/>
              </a:rPr>
              <a:t>(270×</a:t>
            </a:r>
            <a:r>
              <a:rPr sz="100" spc="-15" dirty="0">
                <a:latin typeface="Calibri"/>
                <a:cs typeface="Calibri"/>
              </a:rPr>
              <a:t> </a:t>
            </a:r>
            <a:r>
              <a:rPr sz="100" spc="-5" dirty="0">
                <a:latin typeface="Calibri"/>
                <a:cs typeface="Calibri"/>
                <a:hlinkClick r:id="rId2"/>
              </a:rPr>
              <a:t>187</a:t>
            </a:r>
            <a:r>
              <a:rPr sz="100" spc="65" dirty="0">
                <a:latin typeface="Calibri"/>
                <a:cs typeface="Calibri"/>
                <a:hlinkClick r:id="rId2"/>
              </a:rPr>
              <a:t> </a:t>
            </a:r>
            <a:r>
              <a:rPr sz="100" dirty="0">
                <a:latin typeface="Calibri"/>
                <a:cs typeface="Calibri"/>
                <a:hlinkClick r:id="rId2"/>
              </a:rPr>
              <a:t>)</a:t>
            </a:r>
            <a:endParaRPr sz="100">
              <a:latin typeface="Calibri"/>
              <a:cs typeface="Calibri"/>
            </a:endParaRPr>
          </a:p>
        </p:txBody>
      </p:sp>
      <p:pic>
        <p:nvPicPr>
          <p:cNvPr id="17" name="object 17"/>
          <p:cNvPicPr/>
          <p:nvPr/>
        </p:nvPicPr>
        <p:blipFill>
          <a:blip r:embed="rId6" cstate="print"/>
          <a:stretch>
            <a:fillRect/>
          </a:stretch>
        </p:blipFill>
        <p:spPr>
          <a:xfrm>
            <a:off x="9906000" y="3378708"/>
            <a:ext cx="611238" cy="423545"/>
          </a:xfrm>
          <a:prstGeom prst="rect">
            <a:avLst/>
          </a:prstGeom>
        </p:spPr>
      </p:pic>
      <p:sp>
        <p:nvSpPr>
          <p:cNvPr id="18" name="object 18"/>
          <p:cNvSpPr txBox="1"/>
          <p:nvPr/>
        </p:nvSpPr>
        <p:spPr>
          <a:xfrm>
            <a:off x="5882766"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87846" y="6261430"/>
            <a:ext cx="405130" cy="127000"/>
          </a:xfrm>
          <a:prstGeom prst="rect">
            <a:avLst/>
          </a:prstGeom>
        </p:spPr>
        <p:txBody>
          <a:bodyPr vert="horz" wrap="square" lIns="0" tIns="0" rIns="0" bIns="0" rtlCol="0">
            <a:spAutoFit/>
          </a:bodyPr>
          <a:lstStyle/>
          <a:p>
            <a:pPr>
              <a:lnSpc>
                <a:spcPts val="944"/>
              </a:lnSpc>
            </a:pPr>
            <a:r>
              <a:rPr sz="1000" spc="-10" dirty="0">
                <a:latin typeface="Calibri"/>
                <a:cs typeface="Calibri"/>
              </a:rPr>
              <a:t>Internal</a:t>
            </a:r>
            <a:endParaRPr sz="1000">
              <a:latin typeface="Calibri"/>
              <a:cs typeface="Calibri"/>
            </a:endParaRPr>
          </a:p>
        </p:txBody>
      </p:sp>
      <p:pic>
        <p:nvPicPr>
          <p:cNvPr id="3" name="object 3"/>
          <p:cNvPicPr/>
          <p:nvPr/>
        </p:nvPicPr>
        <p:blipFill>
          <a:blip r:embed="rId2" cstate="print"/>
          <a:stretch>
            <a:fillRect/>
          </a:stretch>
        </p:blipFill>
        <p:spPr>
          <a:xfrm>
            <a:off x="0" y="0"/>
            <a:ext cx="12188951" cy="6857364"/>
          </a:xfrm>
          <a:prstGeom prst="rect">
            <a:avLst/>
          </a:prstGeom>
        </p:spPr>
      </p:pic>
      <p:sp>
        <p:nvSpPr>
          <p:cNvPr id="4" name="object 4"/>
          <p:cNvSpPr txBox="1">
            <a:spLocks noGrp="1"/>
          </p:cNvSpPr>
          <p:nvPr>
            <p:ph type="title"/>
          </p:nvPr>
        </p:nvSpPr>
        <p:spPr>
          <a:xfrm>
            <a:off x="3878326" y="2709798"/>
            <a:ext cx="5390515" cy="1123315"/>
          </a:xfrm>
          <a:prstGeom prst="rect">
            <a:avLst/>
          </a:prstGeom>
        </p:spPr>
        <p:txBody>
          <a:bodyPr vert="horz" wrap="square" lIns="0" tIns="12700" rIns="0" bIns="0" rtlCol="0">
            <a:spAutoFit/>
          </a:bodyPr>
          <a:lstStyle/>
          <a:p>
            <a:pPr marL="12700" marR="5080">
              <a:lnSpc>
                <a:spcPct val="100000"/>
              </a:lnSpc>
              <a:spcBef>
                <a:spcPts val="100"/>
              </a:spcBef>
            </a:pPr>
            <a:r>
              <a:rPr sz="3600" dirty="0">
                <a:solidFill>
                  <a:srgbClr val="FFFFFF"/>
                </a:solidFill>
                <a:latin typeface="Comic Sans MS"/>
                <a:cs typeface="Comic Sans MS"/>
              </a:rPr>
              <a:t>Why</a:t>
            </a:r>
            <a:r>
              <a:rPr sz="3600" spc="-5" dirty="0">
                <a:solidFill>
                  <a:srgbClr val="FFFFFF"/>
                </a:solidFill>
                <a:latin typeface="Comic Sans MS"/>
                <a:cs typeface="Comic Sans MS"/>
              </a:rPr>
              <a:t> </a:t>
            </a:r>
            <a:r>
              <a:rPr sz="3600" dirty="0">
                <a:solidFill>
                  <a:srgbClr val="FFFFFF"/>
                </a:solidFill>
                <a:latin typeface="Comic Sans MS"/>
                <a:cs typeface="Comic Sans MS"/>
              </a:rPr>
              <a:t>survey</a:t>
            </a:r>
            <a:r>
              <a:rPr sz="3600" spc="-5" dirty="0">
                <a:solidFill>
                  <a:srgbClr val="FFFFFF"/>
                </a:solidFill>
                <a:latin typeface="Comic Sans MS"/>
                <a:cs typeface="Comic Sans MS"/>
              </a:rPr>
              <a:t> </a:t>
            </a:r>
            <a:r>
              <a:rPr sz="3600" spc="-10" dirty="0">
                <a:solidFill>
                  <a:srgbClr val="FFFFFF"/>
                </a:solidFill>
                <a:latin typeface="Comic Sans MS"/>
                <a:cs typeface="Comic Sans MS"/>
              </a:rPr>
              <a:t>quality </a:t>
            </a:r>
            <a:r>
              <a:rPr sz="3600" dirty="0">
                <a:solidFill>
                  <a:srgbClr val="FFFFFF"/>
                </a:solidFill>
                <a:latin typeface="Comic Sans MS"/>
                <a:cs typeface="Comic Sans MS"/>
              </a:rPr>
              <a:t>matters</a:t>
            </a:r>
            <a:r>
              <a:rPr sz="3600" spc="-10" dirty="0">
                <a:solidFill>
                  <a:srgbClr val="FFFFFF"/>
                </a:solidFill>
                <a:latin typeface="Comic Sans MS"/>
                <a:cs typeface="Comic Sans MS"/>
              </a:rPr>
              <a:t> </a:t>
            </a:r>
            <a:r>
              <a:rPr sz="3600" dirty="0">
                <a:solidFill>
                  <a:srgbClr val="FFFFFF"/>
                </a:solidFill>
                <a:latin typeface="Comic Sans MS"/>
                <a:cs typeface="Comic Sans MS"/>
              </a:rPr>
              <a:t>in</a:t>
            </a:r>
            <a:r>
              <a:rPr sz="3600" spc="-10" dirty="0">
                <a:solidFill>
                  <a:srgbClr val="FFFFFF"/>
                </a:solidFill>
                <a:latin typeface="Comic Sans MS"/>
                <a:cs typeface="Comic Sans MS"/>
              </a:rPr>
              <a:t> </a:t>
            </a:r>
            <a:r>
              <a:rPr sz="3600" dirty="0">
                <a:solidFill>
                  <a:srgbClr val="FFFFFF"/>
                </a:solidFill>
                <a:latin typeface="Comic Sans MS"/>
                <a:cs typeface="Comic Sans MS"/>
              </a:rPr>
              <a:t>survey</a:t>
            </a:r>
            <a:r>
              <a:rPr sz="3600" spc="-10" dirty="0">
                <a:solidFill>
                  <a:srgbClr val="FFFFFF"/>
                </a:solidFill>
                <a:latin typeface="Comic Sans MS"/>
                <a:cs typeface="Comic Sans MS"/>
              </a:rPr>
              <a:t> data?</a:t>
            </a:r>
            <a:endParaRPr sz="3600">
              <a:latin typeface="Comic Sans MS"/>
              <a:cs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216535">
              <a:lnSpc>
                <a:spcPts val="1045"/>
              </a:lnSpc>
            </a:pPr>
            <a:r>
              <a:rPr spc="-10" dirty="0"/>
              <a:t>Internal</a:t>
            </a:r>
          </a:p>
        </p:txBody>
      </p:sp>
      <p:sp>
        <p:nvSpPr>
          <p:cNvPr id="2" name="object 2"/>
          <p:cNvSpPr txBox="1">
            <a:spLocks noGrp="1"/>
          </p:cNvSpPr>
          <p:nvPr>
            <p:ph type="title"/>
          </p:nvPr>
        </p:nvSpPr>
        <p:spPr>
          <a:xfrm>
            <a:off x="276859" y="657583"/>
            <a:ext cx="11255375" cy="1605280"/>
          </a:xfrm>
          <a:prstGeom prst="rect">
            <a:avLst/>
          </a:prstGeom>
        </p:spPr>
        <p:txBody>
          <a:bodyPr vert="horz" wrap="square" lIns="0" tIns="67310" rIns="0" bIns="0" rtlCol="0">
            <a:spAutoFit/>
          </a:bodyPr>
          <a:lstStyle/>
          <a:p>
            <a:pPr marL="12700">
              <a:lnSpc>
                <a:spcPct val="100000"/>
              </a:lnSpc>
              <a:spcBef>
                <a:spcPts val="530"/>
              </a:spcBef>
            </a:pPr>
            <a:r>
              <a:rPr spc="-10" dirty="0"/>
              <a:t>Questionable</a:t>
            </a:r>
            <a:r>
              <a:rPr spc="-85" dirty="0"/>
              <a:t> </a:t>
            </a:r>
            <a:r>
              <a:rPr dirty="0"/>
              <a:t>Market</a:t>
            </a:r>
            <a:r>
              <a:rPr spc="-85" dirty="0"/>
              <a:t> </a:t>
            </a:r>
            <a:r>
              <a:rPr dirty="0"/>
              <a:t>Research</a:t>
            </a:r>
            <a:r>
              <a:rPr spc="-70" dirty="0"/>
              <a:t> </a:t>
            </a:r>
            <a:r>
              <a:rPr dirty="0"/>
              <a:t>Data</a:t>
            </a:r>
            <a:r>
              <a:rPr spc="-75" dirty="0"/>
              <a:t> </a:t>
            </a:r>
            <a:r>
              <a:rPr spc="-10" dirty="0"/>
              <a:t>Quality</a:t>
            </a:r>
          </a:p>
          <a:p>
            <a:pPr marL="739140" marR="5080" indent="-287020" algn="just">
              <a:lnSpc>
                <a:spcPct val="95700"/>
              </a:lnSpc>
              <a:spcBef>
                <a:spcPts val="375"/>
              </a:spcBef>
            </a:pPr>
            <a:r>
              <a:rPr sz="1800" b="0" dirty="0">
                <a:solidFill>
                  <a:srgbClr val="767676"/>
                </a:solidFill>
                <a:latin typeface="Wingdings"/>
                <a:cs typeface="Wingdings"/>
              </a:rPr>
              <a:t></a:t>
            </a:r>
            <a:r>
              <a:rPr sz="1800" b="0" spc="145" dirty="0">
                <a:solidFill>
                  <a:srgbClr val="767676"/>
                </a:solidFill>
                <a:latin typeface="Times New Roman"/>
                <a:cs typeface="Times New Roman"/>
              </a:rPr>
              <a:t> </a:t>
            </a:r>
            <a:r>
              <a:rPr sz="1800" b="0" dirty="0">
                <a:solidFill>
                  <a:srgbClr val="767676"/>
                </a:solidFill>
                <a:latin typeface="Calibri"/>
                <a:cs typeface="Calibri"/>
              </a:rPr>
              <a:t>To</a:t>
            </a:r>
            <a:r>
              <a:rPr sz="1800" b="0" spc="95" dirty="0">
                <a:solidFill>
                  <a:srgbClr val="767676"/>
                </a:solidFill>
                <a:latin typeface="Calibri"/>
                <a:cs typeface="Calibri"/>
              </a:rPr>
              <a:t> </a:t>
            </a:r>
            <a:r>
              <a:rPr sz="1800" b="0" dirty="0">
                <a:solidFill>
                  <a:srgbClr val="767676"/>
                </a:solidFill>
                <a:latin typeface="Calibri"/>
                <a:cs typeface="Calibri"/>
              </a:rPr>
              <a:t>collect</a:t>
            </a:r>
            <a:r>
              <a:rPr sz="1800" b="0" spc="85" dirty="0">
                <a:solidFill>
                  <a:srgbClr val="767676"/>
                </a:solidFill>
                <a:latin typeface="Calibri"/>
                <a:cs typeface="Calibri"/>
              </a:rPr>
              <a:t> </a:t>
            </a:r>
            <a:r>
              <a:rPr sz="1800" b="0" dirty="0">
                <a:solidFill>
                  <a:srgbClr val="767676"/>
                </a:solidFill>
                <a:latin typeface="Calibri"/>
                <a:cs typeface="Calibri"/>
              </a:rPr>
              <a:t>responses</a:t>
            </a:r>
            <a:r>
              <a:rPr sz="1800" b="0" spc="95" dirty="0">
                <a:solidFill>
                  <a:srgbClr val="767676"/>
                </a:solidFill>
                <a:latin typeface="Calibri"/>
                <a:cs typeface="Calibri"/>
              </a:rPr>
              <a:t> </a:t>
            </a:r>
            <a:r>
              <a:rPr sz="1800" b="0" dirty="0">
                <a:solidFill>
                  <a:srgbClr val="767676"/>
                </a:solidFill>
                <a:latin typeface="Calibri"/>
                <a:cs typeface="Calibri"/>
              </a:rPr>
              <a:t>in</a:t>
            </a:r>
            <a:r>
              <a:rPr sz="1800" b="0" spc="95" dirty="0">
                <a:solidFill>
                  <a:srgbClr val="767676"/>
                </a:solidFill>
                <a:latin typeface="Calibri"/>
                <a:cs typeface="Calibri"/>
              </a:rPr>
              <a:t> </a:t>
            </a:r>
            <a:r>
              <a:rPr sz="1800" b="0" dirty="0">
                <a:solidFill>
                  <a:srgbClr val="767676"/>
                </a:solidFill>
                <a:latin typeface="Calibri"/>
                <a:cs typeface="Calibri"/>
              </a:rPr>
              <a:t>quantitative</a:t>
            </a:r>
            <a:r>
              <a:rPr sz="1800" b="0" spc="95" dirty="0">
                <a:solidFill>
                  <a:srgbClr val="767676"/>
                </a:solidFill>
                <a:latin typeface="Calibri"/>
                <a:cs typeface="Calibri"/>
              </a:rPr>
              <a:t> </a:t>
            </a:r>
            <a:r>
              <a:rPr sz="1800" b="0" dirty="0">
                <a:solidFill>
                  <a:srgbClr val="767676"/>
                </a:solidFill>
                <a:latin typeface="Calibri"/>
                <a:cs typeface="Calibri"/>
              </a:rPr>
              <a:t>research,</a:t>
            </a:r>
            <a:r>
              <a:rPr sz="1800" b="0" spc="90" dirty="0">
                <a:solidFill>
                  <a:srgbClr val="767676"/>
                </a:solidFill>
                <a:latin typeface="Calibri"/>
                <a:cs typeface="Calibri"/>
              </a:rPr>
              <a:t> </a:t>
            </a:r>
            <a:r>
              <a:rPr sz="1800" b="0" dirty="0">
                <a:solidFill>
                  <a:srgbClr val="767676"/>
                </a:solidFill>
                <a:latin typeface="Calibri"/>
                <a:cs typeface="Calibri"/>
              </a:rPr>
              <a:t>there</a:t>
            </a:r>
            <a:r>
              <a:rPr sz="1800" b="0" spc="95" dirty="0">
                <a:solidFill>
                  <a:srgbClr val="767676"/>
                </a:solidFill>
                <a:latin typeface="Calibri"/>
                <a:cs typeface="Calibri"/>
              </a:rPr>
              <a:t> </a:t>
            </a:r>
            <a:r>
              <a:rPr sz="1800" b="0" dirty="0">
                <a:solidFill>
                  <a:srgbClr val="767676"/>
                </a:solidFill>
                <a:latin typeface="Calibri"/>
                <a:cs typeface="Calibri"/>
              </a:rPr>
              <a:t>are</a:t>
            </a:r>
            <a:r>
              <a:rPr sz="1800" b="0" spc="90" dirty="0">
                <a:solidFill>
                  <a:srgbClr val="767676"/>
                </a:solidFill>
                <a:latin typeface="Calibri"/>
                <a:cs typeface="Calibri"/>
              </a:rPr>
              <a:t> </a:t>
            </a:r>
            <a:r>
              <a:rPr sz="1800" b="0" dirty="0">
                <a:solidFill>
                  <a:srgbClr val="767676"/>
                </a:solidFill>
                <a:latin typeface="Calibri"/>
                <a:cs typeface="Calibri"/>
              </a:rPr>
              <a:t>panel</a:t>
            </a:r>
            <a:r>
              <a:rPr sz="1800" b="0" spc="90" dirty="0">
                <a:solidFill>
                  <a:srgbClr val="767676"/>
                </a:solidFill>
                <a:latin typeface="Calibri"/>
                <a:cs typeface="Calibri"/>
              </a:rPr>
              <a:t> </a:t>
            </a:r>
            <a:r>
              <a:rPr sz="1800" b="0" dirty="0">
                <a:solidFill>
                  <a:srgbClr val="767676"/>
                </a:solidFill>
                <a:latin typeface="Calibri"/>
                <a:cs typeface="Calibri"/>
              </a:rPr>
              <a:t>providers</a:t>
            </a:r>
            <a:r>
              <a:rPr sz="1800" b="0" spc="95" dirty="0">
                <a:solidFill>
                  <a:srgbClr val="767676"/>
                </a:solidFill>
                <a:latin typeface="Calibri"/>
                <a:cs typeface="Calibri"/>
              </a:rPr>
              <a:t> </a:t>
            </a:r>
            <a:r>
              <a:rPr sz="1800" b="0" dirty="0">
                <a:solidFill>
                  <a:srgbClr val="767676"/>
                </a:solidFill>
                <a:latin typeface="Calibri"/>
                <a:cs typeface="Calibri"/>
              </a:rPr>
              <a:t>who</a:t>
            </a:r>
            <a:r>
              <a:rPr sz="1800" b="0" spc="90" dirty="0">
                <a:solidFill>
                  <a:srgbClr val="767676"/>
                </a:solidFill>
                <a:latin typeface="Calibri"/>
                <a:cs typeface="Calibri"/>
              </a:rPr>
              <a:t> </a:t>
            </a:r>
            <a:r>
              <a:rPr sz="1800" b="0" dirty="0">
                <a:solidFill>
                  <a:srgbClr val="767676"/>
                </a:solidFill>
                <a:latin typeface="Calibri"/>
                <a:cs typeface="Calibri"/>
              </a:rPr>
              <a:t>have</a:t>
            </a:r>
            <a:r>
              <a:rPr sz="1800" b="0" spc="90" dirty="0">
                <a:solidFill>
                  <a:srgbClr val="767676"/>
                </a:solidFill>
                <a:latin typeface="Calibri"/>
                <a:cs typeface="Calibri"/>
              </a:rPr>
              <a:t> </a:t>
            </a:r>
            <a:r>
              <a:rPr sz="1800" b="0" dirty="0">
                <a:solidFill>
                  <a:srgbClr val="767676"/>
                </a:solidFill>
                <a:latin typeface="Calibri"/>
                <a:cs typeface="Calibri"/>
              </a:rPr>
              <a:t>database</a:t>
            </a:r>
            <a:r>
              <a:rPr sz="1800" b="0" spc="95" dirty="0">
                <a:solidFill>
                  <a:srgbClr val="767676"/>
                </a:solidFill>
                <a:latin typeface="Calibri"/>
                <a:cs typeface="Calibri"/>
              </a:rPr>
              <a:t> </a:t>
            </a:r>
            <a:r>
              <a:rPr sz="1800" b="0" dirty="0">
                <a:solidFill>
                  <a:srgbClr val="767676"/>
                </a:solidFill>
                <a:latin typeface="Calibri"/>
                <a:cs typeface="Calibri"/>
              </a:rPr>
              <a:t>of</a:t>
            </a:r>
            <a:r>
              <a:rPr sz="1800" b="0" spc="95" dirty="0">
                <a:solidFill>
                  <a:srgbClr val="767676"/>
                </a:solidFill>
                <a:latin typeface="Calibri"/>
                <a:cs typeface="Calibri"/>
              </a:rPr>
              <a:t> </a:t>
            </a:r>
            <a:r>
              <a:rPr sz="1800" b="0" dirty="0">
                <a:solidFill>
                  <a:srgbClr val="767676"/>
                </a:solidFill>
                <a:latin typeface="Calibri"/>
                <a:cs typeface="Calibri"/>
              </a:rPr>
              <a:t>people</a:t>
            </a:r>
            <a:r>
              <a:rPr sz="1800" b="0" spc="95" dirty="0">
                <a:solidFill>
                  <a:srgbClr val="767676"/>
                </a:solidFill>
                <a:latin typeface="Calibri"/>
                <a:cs typeface="Calibri"/>
              </a:rPr>
              <a:t> </a:t>
            </a:r>
            <a:r>
              <a:rPr sz="1800" b="0" dirty="0">
                <a:solidFill>
                  <a:srgbClr val="767676"/>
                </a:solidFill>
                <a:latin typeface="Calibri"/>
                <a:cs typeface="Calibri"/>
              </a:rPr>
              <a:t>who</a:t>
            </a:r>
            <a:r>
              <a:rPr sz="1800" b="0" spc="90" dirty="0">
                <a:solidFill>
                  <a:srgbClr val="767676"/>
                </a:solidFill>
                <a:latin typeface="Calibri"/>
                <a:cs typeface="Calibri"/>
              </a:rPr>
              <a:t> </a:t>
            </a:r>
            <a:r>
              <a:rPr sz="1800" b="0" spc="-25" dirty="0">
                <a:solidFill>
                  <a:srgbClr val="767676"/>
                </a:solidFill>
                <a:latin typeface="Calibri"/>
                <a:cs typeface="Calibri"/>
              </a:rPr>
              <a:t>are </a:t>
            </a:r>
            <a:r>
              <a:rPr sz="1800" b="0" dirty="0">
                <a:solidFill>
                  <a:srgbClr val="767676"/>
                </a:solidFill>
                <a:latin typeface="Calibri"/>
                <a:cs typeface="Calibri"/>
              </a:rPr>
              <a:t>recruited</a:t>
            </a:r>
            <a:r>
              <a:rPr sz="1800" b="0" spc="70" dirty="0">
                <a:solidFill>
                  <a:srgbClr val="767676"/>
                </a:solidFill>
                <a:latin typeface="Calibri"/>
                <a:cs typeface="Calibri"/>
              </a:rPr>
              <a:t> </a:t>
            </a:r>
            <a:r>
              <a:rPr sz="1800" b="0" dirty="0">
                <a:solidFill>
                  <a:srgbClr val="767676"/>
                </a:solidFill>
                <a:latin typeface="Calibri"/>
                <a:cs typeface="Calibri"/>
              </a:rPr>
              <a:t>&amp;</a:t>
            </a:r>
            <a:r>
              <a:rPr sz="1800" b="0" spc="60" dirty="0">
                <a:solidFill>
                  <a:srgbClr val="767676"/>
                </a:solidFill>
                <a:latin typeface="Calibri"/>
                <a:cs typeface="Calibri"/>
              </a:rPr>
              <a:t> </a:t>
            </a:r>
            <a:r>
              <a:rPr sz="1800" b="0" dirty="0">
                <a:solidFill>
                  <a:srgbClr val="767676"/>
                </a:solidFill>
                <a:latin typeface="Calibri"/>
                <a:cs typeface="Calibri"/>
              </a:rPr>
              <a:t>consented</a:t>
            </a:r>
            <a:r>
              <a:rPr sz="1800" b="0" spc="70" dirty="0">
                <a:solidFill>
                  <a:srgbClr val="767676"/>
                </a:solidFill>
                <a:latin typeface="Calibri"/>
                <a:cs typeface="Calibri"/>
              </a:rPr>
              <a:t> </a:t>
            </a:r>
            <a:r>
              <a:rPr sz="1800" b="0" dirty="0">
                <a:solidFill>
                  <a:srgbClr val="767676"/>
                </a:solidFill>
                <a:latin typeface="Calibri"/>
                <a:cs typeface="Calibri"/>
              </a:rPr>
              <a:t>to</a:t>
            </a:r>
            <a:r>
              <a:rPr sz="1800" b="0" spc="65" dirty="0">
                <a:solidFill>
                  <a:srgbClr val="767676"/>
                </a:solidFill>
                <a:latin typeface="Calibri"/>
                <a:cs typeface="Calibri"/>
              </a:rPr>
              <a:t> </a:t>
            </a:r>
            <a:r>
              <a:rPr sz="1800" b="0" dirty="0">
                <a:solidFill>
                  <a:srgbClr val="767676"/>
                </a:solidFill>
                <a:latin typeface="Calibri"/>
                <a:cs typeface="Calibri"/>
              </a:rPr>
              <a:t>take</a:t>
            </a:r>
            <a:r>
              <a:rPr sz="1800" b="0" spc="70" dirty="0">
                <a:solidFill>
                  <a:srgbClr val="767676"/>
                </a:solidFill>
                <a:latin typeface="Calibri"/>
                <a:cs typeface="Calibri"/>
              </a:rPr>
              <a:t> </a:t>
            </a:r>
            <a:r>
              <a:rPr sz="1800" b="0" dirty="0">
                <a:solidFill>
                  <a:srgbClr val="767676"/>
                </a:solidFill>
                <a:latin typeface="Calibri"/>
                <a:cs typeface="Calibri"/>
              </a:rPr>
              <a:t>surveys.</a:t>
            </a:r>
            <a:r>
              <a:rPr sz="1800" b="0" spc="55" dirty="0">
                <a:solidFill>
                  <a:srgbClr val="767676"/>
                </a:solidFill>
                <a:latin typeface="Calibri"/>
                <a:cs typeface="Calibri"/>
              </a:rPr>
              <a:t> </a:t>
            </a:r>
            <a:r>
              <a:rPr sz="1800" b="0" dirty="0">
                <a:solidFill>
                  <a:srgbClr val="767676"/>
                </a:solidFill>
                <a:latin typeface="Calibri"/>
                <a:cs typeface="Calibri"/>
              </a:rPr>
              <a:t>Any</a:t>
            </a:r>
            <a:r>
              <a:rPr sz="1800" b="0" spc="75" dirty="0">
                <a:solidFill>
                  <a:srgbClr val="767676"/>
                </a:solidFill>
                <a:latin typeface="Calibri"/>
                <a:cs typeface="Calibri"/>
              </a:rPr>
              <a:t> </a:t>
            </a:r>
            <a:r>
              <a:rPr sz="1800" b="0" dirty="0">
                <a:solidFill>
                  <a:srgbClr val="767676"/>
                </a:solidFill>
                <a:latin typeface="Calibri"/>
                <a:cs typeface="Calibri"/>
              </a:rPr>
              <a:t>research</a:t>
            </a:r>
            <a:r>
              <a:rPr sz="1800" b="0" spc="65" dirty="0">
                <a:solidFill>
                  <a:srgbClr val="767676"/>
                </a:solidFill>
                <a:latin typeface="Calibri"/>
                <a:cs typeface="Calibri"/>
              </a:rPr>
              <a:t> </a:t>
            </a:r>
            <a:r>
              <a:rPr sz="1800" b="0" dirty="0">
                <a:solidFill>
                  <a:srgbClr val="767676"/>
                </a:solidFill>
                <a:latin typeface="Calibri"/>
                <a:cs typeface="Calibri"/>
              </a:rPr>
              <a:t>project</a:t>
            </a:r>
            <a:r>
              <a:rPr sz="1800" b="0" spc="60" dirty="0">
                <a:solidFill>
                  <a:srgbClr val="767676"/>
                </a:solidFill>
                <a:latin typeface="Calibri"/>
                <a:cs typeface="Calibri"/>
              </a:rPr>
              <a:t> </a:t>
            </a:r>
            <a:r>
              <a:rPr sz="1800" b="0" dirty="0">
                <a:solidFill>
                  <a:srgbClr val="767676"/>
                </a:solidFill>
                <a:latin typeface="Calibri"/>
                <a:cs typeface="Calibri"/>
              </a:rPr>
              <a:t>reach</a:t>
            </a:r>
            <a:r>
              <a:rPr sz="1800" b="0" spc="70" dirty="0">
                <a:solidFill>
                  <a:srgbClr val="767676"/>
                </a:solidFill>
                <a:latin typeface="Calibri"/>
                <a:cs typeface="Calibri"/>
              </a:rPr>
              <a:t> </a:t>
            </a:r>
            <a:r>
              <a:rPr sz="1800" b="0" dirty="0">
                <a:solidFill>
                  <a:srgbClr val="767676"/>
                </a:solidFill>
                <a:latin typeface="Calibri"/>
                <a:cs typeface="Calibri"/>
              </a:rPr>
              <a:t>out</a:t>
            </a:r>
            <a:r>
              <a:rPr sz="1800" b="0" spc="65" dirty="0">
                <a:solidFill>
                  <a:srgbClr val="767676"/>
                </a:solidFill>
                <a:latin typeface="Calibri"/>
                <a:cs typeface="Calibri"/>
              </a:rPr>
              <a:t> </a:t>
            </a:r>
            <a:r>
              <a:rPr sz="1800" b="0" dirty="0">
                <a:solidFill>
                  <a:srgbClr val="767676"/>
                </a:solidFill>
                <a:latin typeface="Calibri"/>
                <a:cs typeface="Calibri"/>
              </a:rPr>
              <a:t>to</a:t>
            </a:r>
            <a:r>
              <a:rPr sz="1800" b="0" spc="60" dirty="0">
                <a:solidFill>
                  <a:srgbClr val="767676"/>
                </a:solidFill>
                <a:latin typeface="Calibri"/>
                <a:cs typeface="Calibri"/>
              </a:rPr>
              <a:t> </a:t>
            </a:r>
            <a:r>
              <a:rPr sz="1800" b="0" dirty="0">
                <a:solidFill>
                  <a:srgbClr val="767676"/>
                </a:solidFill>
                <a:latin typeface="Calibri"/>
                <a:cs typeface="Calibri"/>
              </a:rPr>
              <a:t>these</a:t>
            </a:r>
            <a:r>
              <a:rPr sz="1800" b="0" spc="60" dirty="0">
                <a:solidFill>
                  <a:srgbClr val="767676"/>
                </a:solidFill>
                <a:latin typeface="Calibri"/>
                <a:cs typeface="Calibri"/>
              </a:rPr>
              <a:t> </a:t>
            </a:r>
            <a:r>
              <a:rPr sz="1800" b="0" dirty="0">
                <a:solidFill>
                  <a:srgbClr val="767676"/>
                </a:solidFill>
                <a:latin typeface="Calibri"/>
                <a:cs typeface="Calibri"/>
              </a:rPr>
              <a:t>panel</a:t>
            </a:r>
            <a:r>
              <a:rPr sz="1800" b="0" spc="65" dirty="0">
                <a:solidFill>
                  <a:srgbClr val="767676"/>
                </a:solidFill>
                <a:latin typeface="Calibri"/>
                <a:cs typeface="Calibri"/>
              </a:rPr>
              <a:t> </a:t>
            </a:r>
            <a:r>
              <a:rPr sz="1800" b="0" dirty="0">
                <a:solidFill>
                  <a:srgbClr val="767676"/>
                </a:solidFill>
                <a:latin typeface="Calibri"/>
                <a:cs typeface="Calibri"/>
              </a:rPr>
              <a:t>providers</a:t>
            </a:r>
            <a:r>
              <a:rPr sz="1800" b="0" spc="55" dirty="0">
                <a:solidFill>
                  <a:srgbClr val="767676"/>
                </a:solidFill>
                <a:latin typeface="Calibri"/>
                <a:cs typeface="Calibri"/>
              </a:rPr>
              <a:t> </a:t>
            </a:r>
            <a:r>
              <a:rPr sz="1800" b="0" dirty="0">
                <a:solidFill>
                  <a:srgbClr val="767676"/>
                </a:solidFill>
                <a:latin typeface="Calibri"/>
                <a:cs typeface="Calibri"/>
              </a:rPr>
              <a:t>to</a:t>
            </a:r>
            <a:r>
              <a:rPr sz="1800" b="0" spc="65" dirty="0">
                <a:solidFill>
                  <a:srgbClr val="767676"/>
                </a:solidFill>
                <a:latin typeface="Calibri"/>
                <a:cs typeface="Calibri"/>
              </a:rPr>
              <a:t> </a:t>
            </a:r>
            <a:r>
              <a:rPr sz="1800" b="0" dirty="0">
                <a:solidFill>
                  <a:srgbClr val="767676"/>
                </a:solidFill>
                <a:latin typeface="Calibri"/>
                <a:cs typeface="Calibri"/>
              </a:rPr>
              <a:t>reach</a:t>
            </a:r>
            <a:r>
              <a:rPr sz="1800" b="0" spc="65" dirty="0">
                <a:solidFill>
                  <a:srgbClr val="767676"/>
                </a:solidFill>
                <a:latin typeface="Calibri"/>
                <a:cs typeface="Calibri"/>
              </a:rPr>
              <a:t> </a:t>
            </a:r>
            <a:r>
              <a:rPr sz="1800" b="0" dirty="0">
                <a:solidFill>
                  <a:srgbClr val="767676"/>
                </a:solidFill>
                <a:latin typeface="Calibri"/>
                <a:cs typeface="Calibri"/>
              </a:rPr>
              <a:t>out</a:t>
            </a:r>
            <a:r>
              <a:rPr sz="1800" b="0" spc="65" dirty="0">
                <a:solidFill>
                  <a:srgbClr val="767676"/>
                </a:solidFill>
                <a:latin typeface="Calibri"/>
                <a:cs typeface="Calibri"/>
              </a:rPr>
              <a:t> </a:t>
            </a:r>
            <a:r>
              <a:rPr sz="1800" b="0" spc="-25" dirty="0">
                <a:solidFill>
                  <a:srgbClr val="767676"/>
                </a:solidFill>
                <a:latin typeface="Calibri"/>
                <a:cs typeface="Calibri"/>
              </a:rPr>
              <a:t>to </a:t>
            </a:r>
            <a:r>
              <a:rPr sz="1800" b="0" dirty="0">
                <a:solidFill>
                  <a:srgbClr val="767676"/>
                </a:solidFill>
                <a:latin typeface="Calibri"/>
                <a:cs typeface="Calibri"/>
              </a:rPr>
              <a:t>their</a:t>
            </a:r>
            <a:r>
              <a:rPr sz="1800" b="0" spc="175" dirty="0">
                <a:solidFill>
                  <a:srgbClr val="767676"/>
                </a:solidFill>
                <a:latin typeface="Calibri"/>
                <a:cs typeface="Calibri"/>
              </a:rPr>
              <a:t> </a:t>
            </a:r>
            <a:r>
              <a:rPr sz="1800" b="0" dirty="0">
                <a:solidFill>
                  <a:srgbClr val="767676"/>
                </a:solidFill>
                <a:latin typeface="Calibri"/>
                <a:cs typeface="Calibri"/>
              </a:rPr>
              <a:t>panelist</a:t>
            </a:r>
            <a:r>
              <a:rPr sz="1800" b="0" spc="180" dirty="0">
                <a:solidFill>
                  <a:srgbClr val="767676"/>
                </a:solidFill>
                <a:latin typeface="Calibri"/>
                <a:cs typeface="Calibri"/>
              </a:rPr>
              <a:t> </a:t>
            </a:r>
            <a:r>
              <a:rPr sz="1800" b="0" dirty="0">
                <a:solidFill>
                  <a:srgbClr val="767676"/>
                </a:solidFill>
                <a:latin typeface="Calibri"/>
                <a:cs typeface="Calibri"/>
              </a:rPr>
              <a:t>as</a:t>
            </a:r>
            <a:r>
              <a:rPr sz="1800" b="0" spc="190" dirty="0">
                <a:solidFill>
                  <a:srgbClr val="767676"/>
                </a:solidFill>
                <a:latin typeface="Calibri"/>
                <a:cs typeface="Calibri"/>
              </a:rPr>
              <a:t> </a:t>
            </a:r>
            <a:r>
              <a:rPr sz="1800" b="0" dirty="0">
                <a:solidFill>
                  <a:srgbClr val="767676"/>
                </a:solidFill>
                <a:latin typeface="Calibri"/>
                <a:cs typeface="Calibri"/>
              </a:rPr>
              <a:t>per</a:t>
            </a:r>
            <a:r>
              <a:rPr sz="1800" b="0" spc="175" dirty="0">
                <a:solidFill>
                  <a:srgbClr val="767676"/>
                </a:solidFill>
                <a:latin typeface="Calibri"/>
                <a:cs typeface="Calibri"/>
              </a:rPr>
              <a:t> </a:t>
            </a:r>
            <a:r>
              <a:rPr sz="1800" b="0" dirty="0">
                <a:solidFill>
                  <a:srgbClr val="767676"/>
                </a:solidFill>
                <a:latin typeface="Calibri"/>
                <a:cs typeface="Calibri"/>
              </a:rPr>
              <a:t>certain</a:t>
            </a:r>
            <a:r>
              <a:rPr sz="1800" b="0" spc="185" dirty="0">
                <a:solidFill>
                  <a:srgbClr val="767676"/>
                </a:solidFill>
                <a:latin typeface="Calibri"/>
                <a:cs typeface="Calibri"/>
              </a:rPr>
              <a:t> </a:t>
            </a:r>
            <a:r>
              <a:rPr sz="1800" b="0" dirty="0">
                <a:solidFill>
                  <a:srgbClr val="767676"/>
                </a:solidFill>
                <a:latin typeface="Calibri"/>
                <a:cs typeface="Calibri"/>
              </a:rPr>
              <a:t>target</a:t>
            </a:r>
            <a:r>
              <a:rPr sz="1800" b="0" spc="185" dirty="0">
                <a:solidFill>
                  <a:srgbClr val="767676"/>
                </a:solidFill>
                <a:latin typeface="Calibri"/>
                <a:cs typeface="Calibri"/>
              </a:rPr>
              <a:t> </a:t>
            </a:r>
            <a:r>
              <a:rPr sz="1800" b="0" dirty="0">
                <a:solidFill>
                  <a:srgbClr val="767676"/>
                </a:solidFill>
                <a:latin typeface="Calibri"/>
                <a:cs typeface="Calibri"/>
              </a:rPr>
              <a:t>audience</a:t>
            </a:r>
            <a:r>
              <a:rPr sz="1800" b="0" spc="185" dirty="0">
                <a:solidFill>
                  <a:srgbClr val="767676"/>
                </a:solidFill>
                <a:latin typeface="Calibri"/>
                <a:cs typeface="Calibri"/>
              </a:rPr>
              <a:t> </a:t>
            </a:r>
            <a:r>
              <a:rPr sz="1800" b="0" dirty="0">
                <a:solidFill>
                  <a:srgbClr val="767676"/>
                </a:solidFill>
                <a:latin typeface="Calibri"/>
                <a:cs typeface="Calibri"/>
              </a:rPr>
              <a:t>criteria’s.</a:t>
            </a:r>
            <a:r>
              <a:rPr sz="1800" b="0" spc="180" dirty="0">
                <a:solidFill>
                  <a:srgbClr val="767676"/>
                </a:solidFill>
                <a:latin typeface="Calibri"/>
                <a:cs typeface="Calibri"/>
              </a:rPr>
              <a:t> </a:t>
            </a:r>
            <a:r>
              <a:rPr sz="1800" b="0" dirty="0">
                <a:solidFill>
                  <a:srgbClr val="767676"/>
                </a:solidFill>
                <a:latin typeface="Calibri"/>
                <a:cs typeface="Calibri"/>
              </a:rPr>
              <a:t>The</a:t>
            </a:r>
            <a:r>
              <a:rPr sz="1800" b="0" spc="190" dirty="0">
                <a:solidFill>
                  <a:srgbClr val="767676"/>
                </a:solidFill>
                <a:latin typeface="Calibri"/>
                <a:cs typeface="Calibri"/>
              </a:rPr>
              <a:t> </a:t>
            </a:r>
            <a:r>
              <a:rPr sz="1800" b="0" dirty="0">
                <a:solidFill>
                  <a:srgbClr val="767676"/>
                </a:solidFill>
                <a:latin typeface="Calibri"/>
                <a:cs typeface="Calibri"/>
              </a:rPr>
              <a:t>panelist</a:t>
            </a:r>
            <a:r>
              <a:rPr sz="1800" b="0" spc="180" dirty="0">
                <a:solidFill>
                  <a:srgbClr val="767676"/>
                </a:solidFill>
                <a:latin typeface="Calibri"/>
                <a:cs typeface="Calibri"/>
              </a:rPr>
              <a:t> </a:t>
            </a:r>
            <a:r>
              <a:rPr sz="1800" b="0" dirty="0">
                <a:solidFill>
                  <a:srgbClr val="767676"/>
                </a:solidFill>
                <a:latin typeface="Calibri"/>
                <a:cs typeface="Calibri"/>
              </a:rPr>
              <a:t>get</a:t>
            </a:r>
            <a:r>
              <a:rPr sz="1800" b="0" spc="180" dirty="0">
                <a:solidFill>
                  <a:srgbClr val="767676"/>
                </a:solidFill>
                <a:latin typeface="Calibri"/>
                <a:cs typeface="Calibri"/>
              </a:rPr>
              <a:t> </a:t>
            </a:r>
            <a:r>
              <a:rPr sz="1800" b="0" dirty="0">
                <a:solidFill>
                  <a:srgbClr val="767676"/>
                </a:solidFill>
                <a:latin typeface="Calibri"/>
                <a:cs typeface="Calibri"/>
              </a:rPr>
              <a:t>rewarded</a:t>
            </a:r>
            <a:r>
              <a:rPr sz="1800" b="0" spc="190" dirty="0">
                <a:solidFill>
                  <a:srgbClr val="767676"/>
                </a:solidFill>
                <a:latin typeface="Calibri"/>
                <a:cs typeface="Calibri"/>
              </a:rPr>
              <a:t> </a:t>
            </a:r>
            <a:r>
              <a:rPr sz="1800" b="0" dirty="0">
                <a:solidFill>
                  <a:srgbClr val="767676"/>
                </a:solidFill>
                <a:latin typeface="Calibri"/>
                <a:cs typeface="Calibri"/>
              </a:rPr>
              <a:t>with</a:t>
            </a:r>
            <a:r>
              <a:rPr sz="1800" b="0" spc="180" dirty="0">
                <a:solidFill>
                  <a:srgbClr val="767676"/>
                </a:solidFill>
                <a:latin typeface="Calibri"/>
                <a:cs typeface="Calibri"/>
              </a:rPr>
              <a:t> </a:t>
            </a:r>
            <a:r>
              <a:rPr sz="1800" b="0" dirty="0">
                <a:solidFill>
                  <a:srgbClr val="767676"/>
                </a:solidFill>
                <a:latin typeface="Calibri"/>
                <a:cs typeface="Calibri"/>
              </a:rPr>
              <a:t>points</a:t>
            </a:r>
            <a:r>
              <a:rPr sz="1800" b="0" spc="180" dirty="0">
                <a:solidFill>
                  <a:srgbClr val="767676"/>
                </a:solidFill>
                <a:latin typeface="Calibri"/>
                <a:cs typeface="Calibri"/>
              </a:rPr>
              <a:t> </a:t>
            </a:r>
            <a:r>
              <a:rPr sz="1800" b="0" dirty="0">
                <a:solidFill>
                  <a:srgbClr val="767676"/>
                </a:solidFill>
                <a:latin typeface="Calibri"/>
                <a:cs typeface="Calibri"/>
              </a:rPr>
              <a:t>for</a:t>
            </a:r>
            <a:r>
              <a:rPr sz="1800" b="0" spc="185" dirty="0">
                <a:solidFill>
                  <a:srgbClr val="767676"/>
                </a:solidFill>
                <a:latin typeface="Calibri"/>
                <a:cs typeface="Calibri"/>
              </a:rPr>
              <a:t> </a:t>
            </a:r>
            <a:r>
              <a:rPr sz="1800" b="0" dirty="0">
                <a:solidFill>
                  <a:srgbClr val="767676"/>
                </a:solidFill>
                <a:latin typeface="Calibri"/>
                <a:cs typeface="Calibri"/>
              </a:rPr>
              <a:t>taking</a:t>
            </a:r>
            <a:r>
              <a:rPr sz="1800" b="0" spc="185" dirty="0">
                <a:solidFill>
                  <a:srgbClr val="767676"/>
                </a:solidFill>
                <a:latin typeface="Calibri"/>
                <a:cs typeface="Calibri"/>
              </a:rPr>
              <a:t> </a:t>
            </a:r>
            <a:r>
              <a:rPr sz="1800" b="0" spc="-10" dirty="0">
                <a:solidFill>
                  <a:srgbClr val="767676"/>
                </a:solidFill>
                <a:latin typeface="Calibri"/>
                <a:cs typeface="Calibri"/>
              </a:rPr>
              <a:t>every </a:t>
            </a:r>
            <a:r>
              <a:rPr sz="1800" b="0" dirty="0">
                <a:solidFill>
                  <a:srgbClr val="767676"/>
                </a:solidFill>
                <a:latin typeface="Calibri"/>
                <a:cs typeface="Calibri"/>
              </a:rPr>
              <a:t>successful</a:t>
            </a:r>
            <a:r>
              <a:rPr sz="1800" b="0" spc="-90" dirty="0">
                <a:solidFill>
                  <a:srgbClr val="767676"/>
                </a:solidFill>
                <a:latin typeface="Calibri"/>
                <a:cs typeface="Calibri"/>
              </a:rPr>
              <a:t> </a:t>
            </a:r>
            <a:r>
              <a:rPr sz="1800" b="0" spc="-10" dirty="0">
                <a:solidFill>
                  <a:srgbClr val="767676"/>
                </a:solidFill>
                <a:latin typeface="Calibri"/>
                <a:cs typeface="Calibri"/>
              </a:rPr>
              <a:t>surveys.</a:t>
            </a:r>
            <a:endParaRPr sz="1800">
              <a:latin typeface="Calibri"/>
              <a:cs typeface="Calibri"/>
            </a:endParaRPr>
          </a:p>
        </p:txBody>
      </p:sp>
      <p:sp>
        <p:nvSpPr>
          <p:cNvPr id="3" name="object 3"/>
          <p:cNvSpPr txBox="1">
            <a:spLocks noGrp="1"/>
          </p:cNvSpPr>
          <p:nvPr>
            <p:ph type="body" idx="1"/>
          </p:nvPr>
        </p:nvSpPr>
        <p:spPr>
          <a:prstGeom prst="rect">
            <a:avLst/>
          </a:prstGeom>
        </p:spPr>
        <p:txBody>
          <a:bodyPr vert="horz" wrap="square" lIns="0" tIns="23495" rIns="0" bIns="0" rtlCol="0">
            <a:spAutoFit/>
          </a:bodyPr>
          <a:lstStyle/>
          <a:p>
            <a:pPr marL="299085" marR="9525" indent="-287020" algn="just">
              <a:lnSpc>
                <a:spcPct val="95900"/>
              </a:lnSpc>
              <a:spcBef>
                <a:spcPts val="185"/>
              </a:spcBef>
            </a:pPr>
            <a:r>
              <a:rPr dirty="0">
                <a:latin typeface="Wingdings"/>
                <a:cs typeface="Wingdings"/>
              </a:rPr>
              <a:t></a:t>
            </a:r>
            <a:r>
              <a:rPr spc="235" dirty="0">
                <a:latin typeface="Times New Roman"/>
                <a:cs typeface="Times New Roman"/>
              </a:rPr>
              <a:t> </a:t>
            </a:r>
            <a:r>
              <a:rPr spc="-10" dirty="0"/>
              <a:t>The</a:t>
            </a:r>
            <a:r>
              <a:rPr spc="-75" dirty="0"/>
              <a:t> </a:t>
            </a:r>
            <a:r>
              <a:rPr spc="-10" dirty="0"/>
              <a:t>entire</a:t>
            </a:r>
            <a:r>
              <a:rPr spc="-75" dirty="0"/>
              <a:t> </a:t>
            </a:r>
            <a:r>
              <a:rPr spc="-10" dirty="0"/>
              <a:t>market</a:t>
            </a:r>
            <a:r>
              <a:rPr spc="-80" dirty="0"/>
              <a:t> </a:t>
            </a:r>
            <a:r>
              <a:rPr spc="-10" dirty="0"/>
              <a:t>research</a:t>
            </a:r>
            <a:r>
              <a:rPr spc="-75" dirty="0"/>
              <a:t> </a:t>
            </a:r>
            <a:r>
              <a:rPr spc="-20" dirty="0"/>
              <a:t>agency</a:t>
            </a:r>
            <a:r>
              <a:rPr spc="-80" dirty="0"/>
              <a:t> </a:t>
            </a:r>
            <a:r>
              <a:rPr dirty="0"/>
              <a:t>is</a:t>
            </a:r>
            <a:r>
              <a:rPr spc="-75" dirty="0"/>
              <a:t> </a:t>
            </a:r>
            <a:r>
              <a:rPr spc="-10" dirty="0"/>
              <a:t>grappling</a:t>
            </a:r>
            <a:r>
              <a:rPr spc="-70" dirty="0"/>
              <a:t> </a:t>
            </a:r>
            <a:r>
              <a:rPr spc="-20" dirty="0"/>
              <a:t>with</a:t>
            </a:r>
            <a:r>
              <a:rPr spc="-85" dirty="0"/>
              <a:t> </a:t>
            </a:r>
            <a:r>
              <a:rPr spc="-10" dirty="0"/>
              <a:t>increasing</a:t>
            </a:r>
            <a:r>
              <a:rPr spc="-70" dirty="0"/>
              <a:t> </a:t>
            </a:r>
            <a:r>
              <a:rPr spc="-20" dirty="0"/>
              <a:t>amounts</a:t>
            </a:r>
            <a:r>
              <a:rPr spc="-75" dirty="0"/>
              <a:t> </a:t>
            </a:r>
            <a:r>
              <a:rPr spc="-20" dirty="0"/>
              <a:t>of</a:t>
            </a:r>
            <a:r>
              <a:rPr spc="-80" dirty="0"/>
              <a:t> </a:t>
            </a:r>
            <a:r>
              <a:rPr spc="-10" dirty="0"/>
              <a:t>panel</a:t>
            </a:r>
            <a:r>
              <a:rPr spc="-80" dirty="0"/>
              <a:t> </a:t>
            </a:r>
            <a:r>
              <a:rPr spc="-10" dirty="0"/>
              <a:t>data</a:t>
            </a:r>
            <a:r>
              <a:rPr spc="-75" dirty="0"/>
              <a:t> </a:t>
            </a:r>
            <a:r>
              <a:rPr dirty="0"/>
              <a:t>that</a:t>
            </a:r>
            <a:r>
              <a:rPr spc="-85" dirty="0"/>
              <a:t> </a:t>
            </a:r>
            <a:r>
              <a:rPr spc="-20" dirty="0"/>
              <a:t>appears</a:t>
            </a:r>
            <a:r>
              <a:rPr spc="-80" dirty="0"/>
              <a:t> </a:t>
            </a:r>
            <a:r>
              <a:rPr spc="-10" dirty="0"/>
              <a:t>to</a:t>
            </a:r>
            <a:r>
              <a:rPr spc="-85" dirty="0"/>
              <a:t> </a:t>
            </a:r>
            <a:r>
              <a:rPr spc="-10" dirty="0"/>
              <a:t>be</a:t>
            </a:r>
            <a:r>
              <a:rPr spc="-70" dirty="0"/>
              <a:t> </a:t>
            </a:r>
            <a:r>
              <a:rPr spc="-10" dirty="0"/>
              <a:t>generated </a:t>
            </a:r>
            <a:r>
              <a:rPr dirty="0"/>
              <a:t>by</a:t>
            </a:r>
            <a:r>
              <a:rPr spc="-40" dirty="0"/>
              <a:t> </a:t>
            </a:r>
            <a:r>
              <a:rPr dirty="0"/>
              <a:t>bad</a:t>
            </a:r>
            <a:r>
              <a:rPr spc="-45" dirty="0"/>
              <a:t> </a:t>
            </a:r>
            <a:r>
              <a:rPr dirty="0"/>
              <a:t>actors</a:t>
            </a:r>
            <a:r>
              <a:rPr spc="-35" dirty="0"/>
              <a:t> </a:t>
            </a:r>
            <a:r>
              <a:rPr dirty="0"/>
              <a:t>–</a:t>
            </a:r>
            <a:r>
              <a:rPr spc="-35" dirty="0"/>
              <a:t> </a:t>
            </a:r>
            <a:r>
              <a:rPr spc="-10" dirty="0"/>
              <a:t>fraudulent</a:t>
            </a:r>
            <a:r>
              <a:rPr spc="-45" dirty="0"/>
              <a:t> </a:t>
            </a:r>
            <a:r>
              <a:rPr dirty="0"/>
              <a:t>survey</a:t>
            </a:r>
            <a:r>
              <a:rPr spc="-40" dirty="0"/>
              <a:t> </a:t>
            </a:r>
            <a:r>
              <a:rPr spc="-10" dirty="0"/>
              <a:t>responses</a:t>
            </a:r>
            <a:r>
              <a:rPr spc="-45" dirty="0"/>
              <a:t> </a:t>
            </a:r>
            <a:r>
              <a:rPr dirty="0"/>
              <a:t>may</a:t>
            </a:r>
            <a:r>
              <a:rPr spc="-30" dirty="0"/>
              <a:t> </a:t>
            </a:r>
            <a:r>
              <a:rPr dirty="0"/>
              <a:t>be</a:t>
            </a:r>
            <a:r>
              <a:rPr spc="-40" dirty="0"/>
              <a:t> </a:t>
            </a:r>
            <a:r>
              <a:rPr spc="-10" dirty="0"/>
              <a:t>originated</a:t>
            </a:r>
            <a:r>
              <a:rPr spc="-35" dirty="0"/>
              <a:t> </a:t>
            </a:r>
            <a:r>
              <a:rPr dirty="0"/>
              <a:t>by</a:t>
            </a:r>
            <a:r>
              <a:rPr spc="-50" dirty="0"/>
              <a:t> </a:t>
            </a:r>
            <a:r>
              <a:rPr spc="-10" dirty="0"/>
              <a:t>(organized)</a:t>
            </a:r>
            <a:r>
              <a:rPr spc="-45" dirty="0"/>
              <a:t> </a:t>
            </a:r>
            <a:r>
              <a:rPr spc="-10" dirty="0"/>
              <a:t>individuals</a:t>
            </a:r>
            <a:r>
              <a:rPr spc="-40" dirty="0"/>
              <a:t> </a:t>
            </a:r>
            <a:r>
              <a:rPr dirty="0"/>
              <a:t>that</a:t>
            </a:r>
            <a:r>
              <a:rPr spc="-40" dirty="0"/>
              <a:t> </a:t>
            </a:r>
            <a:r>
              <a:rPr dirty="0"/>
              <a:t>aim</a:t>
            </a:r>
            <a:r>
              <a:rPr spc="-55" dirty="0"/>
              <a:t> </a:t>
            </a:r>
            <a:r>
              <a:rPr dirty="0"/>
              <a:t>to</a:t>
            </a:r>
            <a:r>
              <a:rPr spc="-45" dirty="0"/>
              <a:t> </a:t>
            </a:r>
            <a:r>
              <a:rPr dirty="0"/>
              <a:t>benefit</a:t>
            </a:r>
            <a:r>
              <a:rPr spc="-45" dirty="0"/>
              <a:t> </a:t>
            </a:r>
            <a:r>
              <a:rPr spc="-20" dirty="0"/>
              <a:t>from </a:t>
            </a:r>
            <a:r>
              <a:rPr dirty="0"/>
              <a:t>accumulated</a:t>
            </a:r>
            <a:r>
              <a:rPr spc="35" dirty="0"/>
              <a:t> </a:t>
            </a:r>
            <a:r>
              <a:rPr dirty="0"/>
              <a:t>panelist</a:t>
            </a:r>
            <a:r>
              <a:rPr spc="30" dirty="0"/>
              <a:t> </a:t>
            </a:r>
            <a:r>
              <a:rPr dirty="0"/>
              <a:t>rewards</a:t>
            </a:r>
            <a:r>
              <a:rPr spc="35" dirty="0"/>
              <a:t> </a:t>
            </a:r>
            <a:r>
              <a:rPr dirty="0"/>
              <a:t>or</a:t>
            </a:r>
            <a:r>
              <a:rPr spc="45" dirty="0"/>
              <a:t> </a:t>
            </a:r>
            <a:r>
              <a:rPr dirty="0"/>
              <a:t>–</a:t>
            </a:r>
            <a:r>
              <a:rPr spc="35" dirty="0"/>
              <a:t> </a:t>
            </a:r>
            <a:r>
              <a:rPr dirty="0"/>
              <a:t>this</a:t>
            </a:r>
            <a:r>
              <a:rPr spc="35" dirty="0"/>
              <a:t> </a:t>
            </a:r>
            <a:r>
              <a:rPr dirty="0"/>
              <a:t>is</a:t>
            </a:r>
            <a:r>
              <a:rPr spc="35" dirty="0"/>
              <a:t> </a:t>
            </a:r>
            <a:r>
              <a:rPr dirty="0"/>
              <a:t>the</a:t>
            </a:r>
            <a:r>
              <a:rPr spc="40" dirty="0"/>
              <a:t> </a:t>
            </a:r>
            <a:r>
              <a:rPr dirty="0"/>
              <a:t>much</a:t>
            </a:r>
            <a:r>
              <a:rPr spc="30" dirty="0"/>
              <a:t> </a:t>
            </a:r>
            <a:r>
              <a:rPr dirty="0"/>
              <a:t>bigger</a:t>
            </a:r>
            <a:r>
              <a:rPr spc="30" dirty="0"/>
              <a:t> </a:t>
            </a:r>
            <a:r>
              <a:rPr dirty="0"/>
              <a:t>concern</a:t>
            </a:r>
            <a:r>
              <a:rPr spc="40" dirty="0"/>
              <a:t> </a:t>
            </a:r>
            <a:r>
              <a:rPr dirty="0"/>
              <a:t>–</a:t>
            </a:r>
            <a:r>
              <a:rPr spc="35" dirty="0"/>
              <a:t> </a:t>
            </a:r>
            <a:r>
              <a:rPr dirty="0"/>
              <a:t>by</a:t>
            </a:r>
            <a:r>
              <a:rPr spc="35" dirty="0"/>
              <a:t> </a:t>
            </a:r>
            <a:r>
              <a:rPr dirty="0"/>
              <a:t>automated</a:t>
            </a:r>
            <a:r>
              <a:rPr spc="35" dirty="0"/>
              <a:t> </a:t>
            </a:r>
            <a:r>
              <a:rPr dirty="0"/>
              <a:t>tools</a:t>
            </a:r>
            <a:r>
              <a:rPr spc="35" dirty="0"/>
              <a:t> </a:t>
            </a:r>
            <a:r>
              <a:rPr dirty="0"/>
              <a:t>and</a:t>
            </a:r>
            <a:r>
              <a:rPr spc="35" dirty="0"/>
              <a:t> </a:t>
            </a:r>
            <a:r>
              <a:rPr dirty="0"/>
              <a:t>bots</a:t>
            </a:r>
            <a:r>
              <a:rPr spc="30" dirty="0"/>
              <a:t> </a:t>
            </a:r>
            <a:r>
              <a:rPr dirty="0"/>
              <a:t>that</a:t>
            </a:r>
            <a:r>
              <a:rPr spc="30" dirty="0"/>
              <a:t> </a:t>
            </a:r>
            <a:r>
              <a:rPr spc="-10" dirty="0"/>
              <a:t>infiltrate </a:t>
            </a:r>
            <a:r>
              <a:rPr dirty="0"/>
              <a:t>research</a:t>
            </a:r>
            <a:r>
              <a:rPr spc="-55" dirty="0"/>
              <a:t> </a:t>
            </a:r>
            <a:r>
              <a:rPr spc="-10" dirty="0"/>
              <a:t>panels.</a:t>
            </a:r>
          </a:p>
          <a:p>
            <a:pPr>
              <a:lnSpc>
                <a:spcPct val="100000"/>
              </a:lnSpc>
              <a:spcBef>
                <a:spcPts val="35"/>
              </a:spcBef>
            </a:pPr>
            <a:endParaRPr spc="-10" dirty="0"/>
          </a:p>
          <a:p>
            <a:pPr marL="299085" marR="5080" indent="-287020" algn="just">
              <a:lnSpc>
                <a:spcPct val="95800"/>
              </a:lnSpc>
            </a:pPr>
            <a:r>
              <a:rPr dirty="0">
                <a:latin typeface="Wingdings"/>
                <a:cs typeface="Wingdings"/>
              </a:rPr>
              <a:t></a:t>
            </a:r>
            <a:r>
              <a:rPr spc="145" dirty="0">
                <a:latin typeface="Times New Roman"/>
                <a:cs typeface="Times New Roman"/>
              </a:rPr>
              <a:t> </a:t>
            </a:r>
            <a:r>
              <a:rPr dirty="0"/>
              <a:t>Easily</a:t>
            </a:r>
            <a:r>
              <a:rPr spc="-5" dirty="0"/>
              <a:t> </a:t>
            </a:r>
            <a:r>
              <a:rPr dirty="0"/>
              <a:t>available</a:t>
            </a:r>
            <a:r>
              <a:rPr spc="-5" dirty="0"/>
              <a:t> </a:t>
            </a:r>
            <a:r>
              <a:rPr dirty="0"/>
              <a:t>AI</a:t>
            </a:r>
            <a:r>
              <a:rPr spc="-5" dirty="0"/>
              <a:t> </a:t>
            </a:r>
            <a:r>
              <a:rPr dirty="0"/>
              <a:t>applications,</a:t>
            </a:r>
            <a:r>
              <a:rPr spc="-5" dirty="0"/>
              <a:t> </a:t>
            </a:r>
            <a:r>
              <a:rPr dirty="0"/>
              <a:t>such</a:t>
            </a:r>
            <a:r>
              <a:rPr spc="-5" dirty="0"/>
              <a:t> </a:t>
            </a:r>
            <a:r>
              <a:rPr dirty="0"/>
              <a:t>as</a:t>
            </a:r>
            <a:r>
              <a:rPr spc="-10" dirty="0"/>
              <a:t> </a:t>
            </a:r>
            <a:r>
              <a:rPr dirty="0"/>
              <a:t>ChatGPT,</a:t>
            </a:r>
            <a:r>
              <a:rPr spc="-10" dirty="0"/>
              <a:t> </a:t>
            </a:r>
            <a:r>
              <a:rPr dirty="0"/>
              <a:t>Gemini,</a:t>
            </a:r>
            <a:r>
              <a:rPr spc="-10" dirty="0"/>
              <a:t> </a:t>
            </a:r>
            <a:r>
              <a:rPr dirty="0"/>
              <a:t>Copilot,</a:t>
            </a:r>
            <a:r>
              <a:rPr spc="-5" dirty="0"/>
              <a:t> </a:t>
            </a:r>
            <a:r>
              <a:rPr dirty="0"/>
              <a:t>etc.,</a:t>
            </a:r>
            <a:r>
              <a:rPr spc="-15" dirty="0"/>
              <a:t> </a:t>
            </a:r>
            <a:r>
              <a:rPr dirty="0"/>
              <a:t>allow</a:t>
            </a:r>
            <a:r>
              <a:rPr spc="-10" dirty="0"/>
              <a:t> non-</a:t>
            </a:r>
            <a:r>
              <a:rPr dirty="0"/>
              <a:t>qualified</a:t>
            </a:r>
            <a:r>
              <a:rPr spc="-5" dirty="0"/>
              <a:t> </a:t>
            </a:r>
            <a:r>
              <a:rPr dirty="0"/>
              <a:t>respondents</a:t>
            </a:r>
            <a:r>
              <a:rPr spc="-5" dirty="0"/>
              <a:t> </a:t>
            </a:r>
            <a:r>
              <a:rPr dirty="0"/>
              <a:t>to</a:t>
            </a:r>
            <a:r>
              <a:rPr spc="-5" dirty="0"/>
              <a:t> </a:t>
            </a:r>
            <a:r>
              <a:rPr spc="-10" dirty="0"/>
              <a:t>come- </a:t>
            </a:r>
            <a:r>
              <a:rPr dirty="0"/>
              <a:t>up</a:t>
            </a:r>
            <a:r>
              <a:rPr spc="90" dirty="0"/>
              <a:t> </a:t>
            </a:r>
            <a:r>
              <a:rPr dirty="0"/>
              <a:t>with</a:t>
            </a:r>
            <a:r>
              <a:rPr spc="90" dirty="0"/>
              <a:t> </a:t>
            </a:r>
            <a:r>
              <a:rPr dirty="0"/>
              <a:t>sensible</a:t>
            </a:r>
            <a:r>
              <a:rPr spc="85" dirty="0"/>
              <a:t> </a:t>
            </a:r>
            <a:r>
              <a:rPr dirty="0"/>
              <a:t>looking</a:t>
            </a:r>
            <a:r>
              <a:rPr spc="95" dirty="0"/>
              <a:t> </a:t>
            </a:r>
            <a:r>
              <a:rPr dirty="0"/>
              <a:t>responses,</a:t>
            </a:r>
            <a:r>
              <a:rPr spc="80" dirty="0"/>
              <a:t> </a:t>
            </a:r>
            <a:r>
              <a:rPr dirty="0"/>
              <a:t>even</a:t>
            </a:r>
            <a:r>
              <a:rPr spc="95" dirty="0"/>
              <a:t> </a:t>
            </a:r>
            <a:r>
              <a:rPr dirty="0"/>
              <a:t>to</a:t>
            </a:r>
            <a:r>
              <a:rPr spc="85" dirty="0"/>
              <a:t> </a:t>
            </a:r>
            <a:r>
              <a:rPr dirty="0"/>
              <a:t>open</a:t>
            </a:r>
            <a:r>
              <a:rPr spc="90" dirty="0"/>
              <a:t> </a:t>
            </a:r>
            <a:r>
              <a:rPr dirty="0"/>
              <a:t>ended</a:t>
            </a:r>
            <a:r>
              <a:rPr spc="85" dirty="0"/>
              <a:t> </a:t>
            </a:r>
            <a:r>
              <a:rPr dirty="0"/>
              <a:t>questions,</a:t>
            </a:r>
            <a:r>
              <a:rPr spc="80" dirty="0"/>
              <a:t> </a:t>
            </a:r>
            <a:r>
              <a:rPr dirty="0"/>
              <a:t>making</a:t>
            </a:r>
            <a:r>
              <a:rPr spc="95" dirty="0"/>
              <a:t> </a:t>
            </a:r>
            <a:r>
              <a:rPr dirty="0"/>
              <a:t>it</a:t>
            </a:r>
            <a:r>
              <a:rPr spc="85" dirty="0"/>
              <a:t> </a:t>
            </a:r>
            <a:r>
              <a:rPr dirty="0"/>
              <a:t>even</a:t>
            </a:r>
            <a:r>
              <a:rPr spc="95" dirty="0"/>
              <a:t> </a:t>
            </a:r>
            <a:r>
              <a:rPr dirty="0"/>
              <a:t>harder</a:t>
            </a:r>
            <a:r>
              <a:rPr spc="90" dirty="0"/>
              <a:t> </a:t>
            </a:r>
            <a:r>
              <a:rPr dirty="0"/>
              <a:t>to</a:t>
            </a:r>
            <a:r>
              <a:rPr spc="80" dirty="0"/>
              <a:t> </a:t>
            </a:r>
            <a:r>
              <a:rPr dirty="0"/>
              <a:t>differentiate</a:t>
            </a:r>
            <a:r>
              <a:rPr spc="95" dirty="0"/>
              <a:t> </a:t>
            </a:r>
            <a:r>
              <a:rPr spc="-10" dirty="0"/>
              <a:t>legit </a:t>
            </a:r>
            <a:r>
              <a:rPr dirty="0"/>
              <a:t>responses</a:t>
            </a:r>
            <a:r>
              <a:rPr spc="-45" dirty="0"/>
              <a:t> </a:t>
            </a:r>
            <a:r>
              <a:rPr dirty="0"/>
              <a:t>from</a:t>
            </a:r>
            <a:r>
              <a:rPr spc="-45" dirty="0"/>
              <a:t> </a:t>
            </a:r>
            <a:r>
              <a:rPr dirty="0"/>
              <a:t>‘bad’</a:t>
            </a:r>
            <a:r>
              <a:rPr spc="-45" dirty="0"/>
              <a:t> </a:t>
            </a:r>
            <a:r>
              <a:rPr spc="-10" dirty="0"/>
              <a:t>responses.</a:t>
            </a:r>
          </a:p>
          <a:p>
            <a:pPr>
              <a:lnSpc>
                <a:spcPct val="100000"/>
              </a:lnSpc>
              <a:spcBef>
                <a:spcPts val="25"/>
              </a:spcBef>
            </a:pPr>
            <a:endParaRPr spc="-10" dirty="0"/>
          </a:p>
          <a:p>
            <a:pPr marL="299085" marR="5080" indent="-287020" algn="just">
              <a:lnSpc>
                <a:spcPct val="95900"/>
              </a:lnSpc>
            </a:pPr>
            <a:r>
              <a:rPr dirty="0">
                <a:latin typeface="Wingdings"/>
                <a:cs typeface="Wingdings"/>
              </a:rPr>
              <a:t></a:t>
            </a:r>
            <a:r>
              <a:rPr spc="140" dirty="0">
                <a:latin typeface="Times New Roman"/>
                <a:cs typeface="Times New Roman"/>
              </a:rPr>
              <a:t> </a:t>
            </a:r>
            <a:r>
              <a:rPr dirty="0"/>
              <a:t>Awareness of</a:t>
            </a:r>
            <a:r>
              <a:rPr spc="-10" dirty="0"/>
              <a:t> </a:t>
            </a:r>
            <a:r>
              <a:rPr dirty="0"/>
              <a:t>this problem across the</a:t>
            </a:r>
            <a:r>
              <a:rPr spc="-5" dirty="0"/>
              <a:t> </a:t>
            </a:r>
            <a:r>
              <a:rPr dirty="0"/>
              <a:t>industry is</a:t>
            </a:r>
            <a:r>
              <a:rPr spc="-20" dirty="0"/>
              <a:t> </a:t>
            </a:r>
            <a:r>
              <a:rPr dirty="0"/>
              <a:t>elevated</a:t>
            </a:r>
            <a:r>
              <a:rPr spc="5" dirty="0"/>
              <a:t> </a:t>
            </a:r>
            <a:r>
              <a:rPr dirty="0"/>
              <a:t>to a level</a:t>
            </a:r>
            <a:r>
              <a:rPr spc="-5" dirty="0"/>
              <a:t> </a:t>
            </a:r>
            <a:r>
              <a:rPr dirty="0"/>
              <a:t>that</a:t>
            </a:r>
            <a:r>
              <a:rPr spc="-5" dirty="0"/>
              <a:t> </a:t>
            </a:r>
            <a:r>
              <a:rPr dirty="0"/>
              <a:t>exposes</a:t>
            </a:r>
            <a:r>
              <a:rPr spc="-15" dirty="0"/>
              <a:t> </a:t>
            </a:r>
            <a:r>
              <a:rPr dirty="0"/>
              <a:t>even</a:t>
            </a:r>
            <a:r>
              <a:rPr spc="-10" dirty="0"/>
              <a:t> </a:t>
            </a:r>
            <a:r>
              <a:rPr dirty="0"/>
              <a:t>perfectly legit </a:t>
            </a:r>
            <a:r>
              <a:rPr spc="-10" dirty="0"/>
              <a:t>respondent </a:t>
            </a:r>
            <a:r>
              <a:rPr dirty="0"/>
              <a:t>data</a:t>
            </a:r>
            <a:r>
              <a:rPr spc="-85" dirty="0"/>
              <a:t> </a:t>
            </a:r>
            <a:r>
              <a:rPr dirty="0"/>
              <a:t>to</a:t>
            </a:r>
            <a:r>
              <a:rPr spc="-80" dirty="0"/>
              <a:t> </a:t>
            </a:r>
            <a:r>
              <a:rPr dirty="0"/>
              <a:t>the</a:t>
            </a:r>
            <a:r>
              <a:rPr spc="-75" dirty="0"/>
              <a:t> </a:t>
            </a:r>
            <a:r>
              <a:rPr spc="-10" dirty="0"/>
              <a:t>suspicion</a:t>
            </a:r>
            <a:r>
              <a:rPr spc="-75" dirty="0"/>
              <a:t> </a:t>
            </a:r>
            <a:r>
              <a:rPr dirty="0"/>
              <a:t>of</a:t>
            </a:r>
            <a:r>
              <a:rPr spc="-75" dirty="0"/>
              <a:t> </a:t>
            </a:r>
            <a:r>
              <a:rPr spc="-10" dirty="0"/>
              <a:t>fraud</a:t>
            </a:r>
            <a:r>
              <a:rPr spc="-75" dirty="0"/>
              <a:t> </a:t>
            </a:r>
            <a:r>
              <a:rPr spc="-10" dirty="0"/>
              <a:t>when</a:t>
            </a:r>
            <a:r>
              <a:rPr spc="-70" dirty="0"/>
              <a:t> </a:t>
            </a:r>
            <a:r>
              <a:rPr spc="-10" dirty="0"/>
              <a:t>results</a:t>
            </a:r>
            <a:r>
              <a:rPr spc="-80" dirty="0"/>
              <a:t> </a:t>
            </a:r>
            <a:r>
              <a:rPr spc="-10" dirty="0"/>
              <a:t>don’t</a:t>
            </a:r>
            <a:r>
              <a:rPr spc="-95" dirty="0"/>
              <a:t> </a:t>
            </a:r>
            <a:r>
              <a:rPr spc="-10" dirty="0"/>
              <a:t>match</a:t>
            </a:r>
            <a:r>
              <a:rPr spc="-80" dirty="0"/>
              <a:t> </a:t>
            </a:r>
            <a:r>
              <a:rPr spc="-10" dirty="0"/>
              <a:t>expectations</a:t>
            </a:r>
            <a:r>
              <a:rPr spc="-55" dirty="0"/>
              <a:t> </a:t>
            </a:r>
            <a:r>
              <a:rPr dirty="0"/>
              <a:t>–</a:t>
            </a:r>
            <a:r>
              <a:rPr spc="-70" dirty="0"/>
              <a:t> </a:t>
            </a:r>
            <a:r>
              <a:rPr spc="-10" dirty="0"/>
              <a:t>essentially</a:t>
            </a:r>
            <a:r>
              <a:rPr spc="-75" dirty="0"/>
              <a:t> </a:t>
            </a:r>
            <a:r>
              <a:rPr spc="-10" dirty="0"/>
              <a:t>defeating</a:t>
            </a:r>
            <a:r>
              <a:rPr spc="-70" dirty="0"/>
              <a:t> </a:t>
            </a:r>
            <a:r>
              <a:rPr spc="-10" dirty="0"/>
              <a:t>the</a:t>
            </a:r>
            <a:r>
              <a:rPr spc="-75" dirty="0"/>
              <a:t> </a:t>
            </a:r>
            <a:r>
              <a:rPr spc="-10" dirty="0"/>
              <a:t>purpose</a:t>
            </a:r>
            <a:r>
              <a:rPr spc="-75" dirty="0"/>
              <a:t> </a:t>
            </a:r>
            <a:r>
              <a:rPr dirty="0"/>
              <a:t>of</a:t>
            </a:r>
            <a:r>
              <a:rPr spc="-70" dirty="0"/>
              <a:t> </a:t>
            </a:r>
            <a:r>
              <a:rPr spc="-10" dirty="0"/>
              <a:t>market research.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7295" y="705358"/>
            <a:ext cx="10816590" cy="563880"/>
          </a:xfrm>
          <a:prstGeom prst="rect">
            <a:avLst/>
          </a:prstGeom>
        </p:spPr>
        <p:txBody>
          <a:bodyPr vert="horz" wrap="square" lIns="0" tIns="29845" rIns="0" bIns="0" rtlCol="0">
            <a:spAutoFit/>
          </a:bodyPr>
          <a:lstStyle/>
          <a:p>
            <a:pPr marL="299085" marR="5080" indent="-287020">
              <a:lnSpc>
                <a:spcPts val="2080"/>
              </a:lnSpc>
              <a:spcBef>
                <a:spcPts val="235"/>
              </a:spcBef>
            </a:pPr>
            <a:r>
              <a:rPr sz="1800" dirty="0">
                <a:solidFill>
                  <a:srgbClr val="767676"/>
                </a:solidFill>
                <a:latin typeface="Wingdings"/>
                <a:cs typeface="Wingdings"/>
              </a:rPr>
              <a:t></a:t>
            </a:r>
            <a:r>
              <a:rPr sz="1800" spc="160" dirty="0">
                <a:solidFill>
                  <a:srgbClr val="767676"/>
                </a:solidFill>
                <a:latin typeface="Times New Roman"/>
                <a:cs typeface="Times New Roman"/>
              </a:rPr>
              <a:t> </a:t>
            </a:r>
            <a:r>
              <a:rPr sz="1800" dirty="0">
                <a:solidFill>
                  <a:srgbClr val="767676"/>
                </a:solidFill>
                <a:latin typeface="Calibri"/>
                <a:cs typeface="Calibri"/>
              </a:rPr>
              <a:t>As</a:t>
            </a:r>
            <a:r>
              <a:rPr sz="1800" spc="65" dirty="0">
                <a:solidFill>
                  <a:srgbClr val="767676"/>
                </a:solidFill>
                <a:latin typeface="Calibri"/>
                <a:cs typeface="Calibri"/>
              </a:rPr>
              <a:t> </a:t>
            </a:r>
            <a:r>
              <a:rPr sz="1800" dirty="0">
                <a:solidFill>
                  <a:srgbClr val="767676"/>
                </a:solidFill>
                <a:latin typeface="Calibri"/>
                <a:cs typeface="Calibri"/>
              </a:rPr>
              <a:t>a</a:t>
            </a:r>
            <a:r>
              <a:rPr sz="1800" spc="60" dirty="0">
                <a:solidFill>
                  <a:srgbClr val="767676"/>
                </a:solidFill>
                <a:latin typeface="Calibri"/>
                <a:cs typeface="Calibri"/>
              </a:rPr>
              <a:t> </a:t>
            </a:r>
            <a:r>
              <a:rPr sz="1800" dirty="0">
                <a:solidFill>
                  <a:srgbClr val="767676"/>
                </a:solidFill>
                <a:latin typeface="Calibri"/>
                <a:cs typeface="Calibri"/>
              </a:rPr>
              <a:t>result</a:t>
            </a:r>
            <a:r>
              <a:rPr sz="1800" spc="60" dirty="0">
                <a:solidFill>
                  <a:srgbClr val="767676"/>
                </a:solidFill>
                <a:latin typeface="Calibri"/>
                <a:cs typeface="Calibri"/>
              </a:rPr>
              <a:t> </a:t>
            </a:r>
            <a:r>
              <a:rPr sz="1800" dirty="0">
                <a:solidFill>
                  <a:srgbClr val="767676"/>
                </a:solidFill>
                <a:latin typeface="Calibri"/>
                <a:cs typeface="Calibri"/>
              </a:rPr>
              <a:t>massive</a:t>
            </a:r>
            <a:r>
              <a:rPr sz="1800" spc="65" dirty="0">
                <a:solidFill>
                  <a:srgbClr val="767676"/>
                </a:solidFill>
                <a:latin typeface="Calibri"/>
                <a:cs typeface="Calibri"/>
              </a:rPr>
              <a:t> </a:t>
            </a:r>
            <a:r>
              <a:rPr sz="1800" dirty="0">
                <a:solidFill>
                  <a:srgbClr val="767676"/>
                </a:solidFill>
                <a:latin typeface="Calibri"/>
                <a:cs typeface="Calibri"/>
              </a:rPr>
              <a:t>amounts</a:t>
            </a:r>
            <a:r>
              <a:rPr sz="1800" spc="60" dirty="0">
                <a:solidFill>
                  <a:srgbClr val="767676"/>
                </a:solidFill>
                <a:latin typeface="Calibri"/>
                <a:cs typeface="Calibri"/>
              </a:rPr>
              <a:t> </a:t>
            </a:r>
            <a:r>
              <a:rPr sz="1800" dirty="0">
                <a:solidFill>
                  <a:srgbClr val="767676"/>
                </a:solidFill>
                <a:latin typeface="Calibri"/>
                <a:cs typeface="Calibri"/>
              </a:rPr>
              <a:t>of</a:t>
            </a:r>
            <a:r>
              <a:rPr sz="1800" spc="65" dirty="0">
                <a:solidFill>
                  <a:srgbClr val="767676"/>
                </a:solidFill>
                <a:latin typeface="Calibri"/>
                <a:cs typeface="Calibri"/>
              </a:rPr>
              <a:t> </a:t>
            </a:r>
            <a:r>
              <a:rPr sz="1800" dirty="0">
                <a:solidFill>
                  <a:srgbClr val="767676"/>
                </a:solidFill>
                <a:latin typeface="Calibri"/>
                <a:cs typeface="Calibri"/>
              </a:rPr>
              <a:t>manpower</a:t>
            </a:r>
            <a:r>
              <a:rPr sz="1800" spc="60" dirty="0">
                <a:solidFill>
                  <a:srgbClr val="767676"/>
                </a:solidFill>
                <a:latin typeface="Calibri"/>
                <a:cs typeface="Calibri"/>
              </a:rPr>
              <a:t> </a:t>
            </a:r>
            <a:r>
              <a:rPr sz="1800" dirty="0">
                <a:solidFill>
                  <a:srgbClr val="767676"/>
                </a:solidFill>
                <a:latin typeface="Calibri"/>
                <a:cs typeface="Calibri"/>
              </a:rPr>
              <a:t>is</a:t>
            </a:r>
            <a:r>
              <a:rPr sz="1800" spc="60" dirty="0">
                <a:solidFill>
                  <a:srgbClr val="767676"/>
                </a:solidFill>
                <a:latin typeface="Calibri"/>
                <a:cs typeface="Calibri"/>
              </a:rPr>
              <a:t> </a:t>
            </a:r>
            <a:r>
              <a:rPr sz="1800" dirty="0">
                <a:solidFill>
                  <a:srgbClr val="767676"/>
                </a:solidFill>
                <a:latin typeface="Calibri"/>
                <a:cs typeface="Calibri"/>
              </a:rPr>
              <a:t>spent</a:t>
            </a:r>
            <a:r>
              <a:rPr sz="1800" spc="60" dirty="0">
                <a:solidFill>
                  <a:srgbClr val="767676"/>
                </a:solidFill>
                <a:latin typeface="Calibri"/>
                <a:cs typeface="Calibri"/>
              </a:rPr>
              <a:t> </a:t>
            </a:r>
            <a:r>
              <a:rPr sz="1800" dirty="0">
                <a:solidFill>
                  <a:srgbClr val="767676"/>
                </a:solidFill>
                <a:latin typeface="Calibri"/>
                <a:cs typeface="Calibri"/>
              </a:rPr>
              <a:t>on</a:t>
            </a:r>
            <a:r>
              <a:rPr sz="1800" spc="65" dirty="0">
                <a:solidFill>
                  <a:srgbClr val="767676"/>
                </a:solidFill>
                <a:latin typeface="Calibri"/>
                <a:cs typeface="Calibri"/>
              </a:rPr>
              <a:t> </a:t>
            </a:r>
            <a:r>
              <a:rPr sz="1800" dirty="0">
                <a:solidFill>
                  <a:srgbClr val="767676"/>
                </a:solidFill>
                <a:latin typeface="Calibri"/>
                <a:cs typeface="Calibri"/>
              </a:rPr>
              <a:t>the</a:t>
            </a:r>
            <a:r>
              <a:rPr sz="1800" spc="60" dirty="0">
                <a:solidFill>
                  <a:srgbClr val="767676"/>
                </a:solidFill>
                <a:latin typeface="Calibri"/>
                <a:cs typeface="Calibri"/>
              </a:rPr>
              <a:t> </a:t>
            </a:r>
            <a:r>
              <a:rPr sz="1800" dirty="0">
                <a:solidFill>
                  <a:srgbClr val="767676"/>
                </a:solidFill>
                <a:latin typeface="Calibri"/>
                <a:cs typeface="Calibri"/>
              </a:rPr>
              <a:t>detection</a:t>
            </a:r>
            <a:r>
              <a:rPr sz="1800" spc="75" dirty="0">
                <a:solidFill>
                  <a:srgbClr val="767676"/>
                </a:solidFill>
                <a:latin typeface="Calibri"/>
                <a:cs typeface="Calibri"/>
              </a:rPr>
              <a:t> </a:t>
            </a:r>
            <a:r>
              <a:rPr sz="1800" dirty="0">
                <a:solidFill>
                  <a:srgbClr val="767676"/>
                </a:solidFill>
                <a:latin typeface="Calibri"/>
                <a:cs typeface="Calibri"/>
              </a:rPr>
              <a:t>of</a:t>
            </a:r>
            <a:r>
              <a:rPr sz="1800" spc="60" dirty="0">
                <a:solidFill>
                  <a:srgbClr val="767676"/>
                </a:solidFill>
                <a:latin typeface="Calibri"/>
                <a:cs typeface="Calibri"/>
              </a:rPr>
              <a:t> </a:t>
            </a:r>
            <a:r>
              <a:rPr sz="1800" dirty="0">
                <a:solidFill>
                  <a:srgbClr val="767676"/>
                </a:solidFill>
                <a:latin typeface="Calibri"/>
                <a:cs typeface="Calibri"/>
              </a:rPr>
              <a:t>suspicious</a:t>
            </a:r>
            <a:r>
              <a:rPr sz="1800" spc="70" dirty="0">
                <a:solidFill>
                  <a:srgbClr val="767676"/>
                </a:solidFill>
                <a:latin typeface="Calibri"/>
                <a:cs typeface="Calibri"/>
              </a:rPr>
              <a:t> </a:t>
            </a:r>
            <a:r>
              <a:rPr sz="1800" dirty="0">
                <a:solidFill>
                  <a:srgbClr val="767676"/>
                </a:solidFill>
                <a:latin typeface="Calibri"/>
                <a:cs typeface="Calibri"/>
              </a:rPr>
              <a:t>patterns</a:t>
            </a:r>
            <a:r>
              <a:rPr sz="1800" spc="60" dirty="0">
                <a:solidFill>
                  <a:srgbClr val="767676"/>
                </a:solidFill>
                <a:latin typeface="Calibri"/>
                <a:cs typeface="Calibri"/>
              </a:rPr>
              <a:t> </a:t>
            </a:r>
            <a:r>
              <a:rPr sz="1800" dirty="0">
                <a:solidFill>
                  <a:srgbClr val="767676"/>
                </a:solidFill>
                <a:latin typeface="Calibri"/>
                <a:cs typeface="Calibri"/>
              </a:rPr>
              <a:t>in</a:t>
            </a:r>
            <a:r>
              <a:rPr sz="1800" spc="65" dirty="0">
                <a:solidFill>
                  <a:srgbClr val="767676"/>
                </a:solidFill>
                <a:latin typeface="Calibri"/>
                <a:cs typeface="Calibri"/>
              </a:rPr>
              <a:t> </a:t>
            </a:r>
            <a:r>
              <a:rPr sz="1800" dirty="0">
                <a:solidFill>
                  <a:srgbClr val="767676"/>
                </a:solidFill>
                <a:latin typeface="Calibri"/>
                <a:cs typeface="Calibri"/>
              </a:rPr>
              <a:t>survey</a:t>
            </a:r>
            <a:r>
              <a:rPr sz="1800" spc="65" dirty="0">
                <a:solidFill>
                  <a:srgbClr val="767676"/>
                </a:solidFill>
                <a:latin typeface="Calibri"/>
                <a:cs typeface="Calibri"/>
              </a:rPr>
              <a:t> </a:t>
            </a:r>
            <a:r>
              <a:rPr sz="1800" dirty="0">
                <a:solidFill>
                  <a:srgbClr val="767676"/>
                </a:solidFill>
                <a:latin typeface="Calibri"/>
                <a:cs typeface="Calibri"/>
              </a:rPr>
              <a:t>data</a:t>
            </a:r>
            <a:r>
              <a:rPr sz="1800" spc="80" dirty="0">
                <a:solidFill>
                  <a:srgbClr val="767676"/>
                </a:solidFill>
                <a:latin typeface="Calibri"/>
                <a:cs typeface="Calibri"/>
              </a:rPr>
              <a:t> </a:t>
            </a:r>
            <a:r>
              <a:rPr sz="1800" dirty="0">
                <a:solidFill>
                  <a:srgbClr val="767676"/>
                </a:solidFill>
                <a:latin typeface="Calibri"/>
                <a:cs typeface="Calibri"/>
              </a:rPr>
              <a:t>–</a:t>
            </a:r>
            <a:r>
              <a:rPr sz="1800" spc="65" dirty="0">
                <a:solidFill>
                  <a:srgbClr val="767676"/>
                </a:solidFill>
                <a:latin typeface="Calibri"/>
                <a:cs typeface="Calibri"/>
              </a:rPr>
              <a:t> </a:t>
            </a:r>
            <a:r>
              <a:rPr sz="1800" spc="-25" dirty="0">
                <a:solidFill>
                  <a:srgbClr val="767676"/>
                </a:solidFill>
                <a:latin typeface="Calibri"/>
                <a:cs typeface="Calibri"/>
              </a:rPr>
              <a:t>the </a:t>
            </a:r>
            <a:r>
              <a:rPr sz="1800" dirty="0">
                <a:solidFill>
                  <a:srgbClr val="767676"/>
                </a:solidFill>
                <a:latin typeface="Calibri"/>
                <a:cs typeface="Calibri"/>
              </a:rPr>
              <a:t>process</a:t>
            </a:r>
            <a:r>
              <a:rPr sz="1800" spc="-40" dirty="0">
                <a:solidFill>
                  <a:srgbClr val="767676"/>
                </a:solidFill>
                <a:latin typeface="Calibri"/>
                <a:cs typeface="Calibri"/>
              </a:rPr>
              <a:t> </a:t>
            </a:r>
            <a:r>
              <a:rPr sz="1800" dirty="0">
                <a:solidFill>
                  <a:srgbClr val="767676"/>
                </a:solidFill>
                <a:latin typeface="Calibri"/>
                <a:cs typeface="Calibri"/>
              </a:rPr>
              <a:t>is</a:t>
            </a:r>
            <a:r>
              <a:rPr sz="1800" spc="-40" dirty="0">
                <a:solidFill>
                  <a:srgbClr val="767676"/>
                </a:solidFill>
                <a:latin typeface="Calibri"/>
                <a:cs typeface="Calibri"/>
              </a:rPr>
              <a:t> </a:t>
            </a:r>
            <a:r>
              <a:rPr sz="1800" dirty="0">
                <a:solidFill>
                  <a:srgbClr val="767676"/>
                </a:solidFill>
                <a:latin typeface="Calibri"/>
                <a:cs typeface="Calibri"/>
              </a:rPr>
              <a:t>generally</a:t>
            </a:r>
            <a:r>
              <a:rPr sz="1800" spc="-40" dirty="0">
                <a:solidFill>
                  <a:srgbClr val="767676"/>
                </a:solidFill>
                <a:latin typeface="Calibri"/>
                <a:cs typeface="Calibri"/>
              </a:rPr>
              <a:t> </a:t>
            </a:r>
            <a:r>
              <a:rPr sz="1800" dirty="0">
                <a:solidFill>
                  <a:srgbClr val="767676"/>
                </a:solidFill>
                <a:latin typeface="Calibri"/>
                <a:cs typeface="Calibri"/>
              </a:rPr>
              <a:t>extremely</a:t>
            </a:r>
            <a:r>
              <a:rPr sz="1800" spc="-35" dirty="0">
                <a:solidFill>
                  <a:srgbClr val="767676"/>
                </a:solidFill>
                <a:latin typeface="Calibri"/>
                <a:cs typeface="Calibri"/>
              </a:rPr>
              <a:t> </a:t>
            </a:r>
            <a:r>
              <a:rPr sz="1800" dirty="0">
                <a:solidFill>
                  <a:srgbClr val="767676"/>
                </a:solidFill>
                <a:latin typeface="Calibri"/>
                <a:cs typeface="Calibri"/>
              </a:rPr>
              <a:t>time</a:t>
            </a:r>
            <a:r>
              <a:rPr sz="1800" spc="-40" dirty="0">
                <a:solidFill>
                  <a:srgbClr val="767676"/>
                </a:solidFill>
                <a:latin typeface="Calibri"/>
                <a:cs typeface="Calibri"/>
              </a:rPr>
              <a:t> </a:t>
            </a:r>
            <a:r>
              <a:rPr sz="1800" dirty="0">
                <a:solidFill>
                  <a:srgbClr val="767676"/>
                </a:solidFill>
                <a:latin typeface="Calibri"/>
                <a:cs typeface="Calibri"/>
              </a:rPr>
              <a:t>consuming</a:t>
            </a:r>
            <a:r>
              <a:rPr sz="1800" spc="-40" dirty="0">
                <a:solidFill>
                  <a:srgbClr val="767676"/>
                </a:solidFill>
                <a:latin typeface="Calibri"/>
                <a:cs typeface="Calibri"/>
              </a:rPr>
              <a:t> </a:t>
            </a:r>
            <a:r>
              <a:rPr sz="1800" dirty="0">
                <a:solidFill>
                  <a:srgbClr val="767676"/>
                </a:solidFill>
                <a:latin typeface="Calibri"/>
                <a:cs typeface="Calibri"/>
              </a:rPr>
              <a:t>and</a:t>
            </a:r>
            <a:r>
              <a:rPr sz="1800" spc="-35" dirty="0">
                <a:solidFill>
                  <a:srgbClr val="767676"/>
                </a:solidFill>
                <a:latin typeface="Calibri"/>
                <a:cs typeface="Calibri"/>
              </a:rPr>
              <a:t> </a:t>
            </a:r>
            <a:r>
              <a:rPr sz="1800" dirty="0">
                <a:solidFill>
                  <a:srgbClr val="767676"/>
                </a:solidFill>
                <a:latin typeface="Calibri"/>
                <a:cs typeface="Calibri"/>
              </a:rPr>
              <a:t>often</a:t>
            </a:r>
            <a:r>
              <a:rPr sz="1800" spc="-40" dirty="0">
                <a:solidFill>
                  <a:srgbClr val="767676"/>
                </a:solidFill>
                <a:latin typeface="Calibri"/>
                <a:cs typeface="Calibri"/>
              </a:rPr>
              <a:t> </a:t>
            </a:r>
            <a:r>
              <a:rPr sz="1800" dirty="0">
                <a:solidFill>
                  <a:srgbClr val="767676"/>
                </a:solidFill>
                <a:latin typeface="Calibri"/>
                <a:cs typeface="Calibri"/>
              </a:rPr>
              <a:t>led</a:t>
            </a:r>
            <a:r>
              <a:rPr sz="1800" spc="-45" dirty="0">
                <a:solidFill>
                  <a:srgbClr val="767676"/>
                </a:solidFill>
                <a:latin typeface="Calibri"/>
                <a:cs typeface="Calibri"/>
              </a:rPr>
              <a:t> </a:t>
            </a:r>
            <a:r>
              <a:rPr sz="1800" dirty="0">
                <a:solidFill>
                  <a:srgbClr val="767676"/>
                </a:solidFill>
                <a:latin typeface="Calibri"/>
                <a:cs typeface="Calibri"/>
              </a:rPr>
              <a:t>to</a:t>
            </a:r>
            <a:r>
              <a:rPr sz="1800" spc="-40" dirty="0">
                <a:solidFill>
                  <a:srgbClr val="767676"/>
                </a:solidFill>
                <a:latin typeface="Calibri"/>
                <a:cs typeface="Calibri"/>
              </a:rPr>
              <a:t> </a:t>
            </a:r>
            <a:r>
              <a:rPr sz="1800" dirty="0">
                <a:solidFill>
                  <a:srgbClr val="767676"/>
                </a:solidFill>
                <a:latin typeface="Calibri"/>
                <a:cs typeface="Calibri"/>
              </a:rPr>
              <a:t>inability</a:t>
            </a:r>
            <a:r>
              <a:rPr sz="1800" spc="-40" dirty="0">
                <a:solidFill>
                  <a:srgbClr val="767676"/>
                </a:solidFill>
                <a:latin typeface="Calibri"/>
                <a:cs typeface="Calibri"/>
              </a:rPr>
              <a:t> </a:t>
            </a:r>
            <a:r>
              <a:rPr sz="1800" dirty="0">
                <a:solidFill>
                  <a:srgbClr val="767676"/>
                </a:solidFill>
                <a:latin typeface="Calibri"/>
                <a:cs typeface="Calibri"/>
              </a:rPr>
              <a:t>to</a:t>
            </a:r>
            <a:r>
              <a:rPr sz="1800" spc="-35" dirty="0">
                <a:solidFill>
                  <a:srgbClr val="767676"/>
                </a:solidFill>
                <a:latin typeface="Calibri"/>
                <a:cs typeface="Calibri"/>
              </a:rPr>
              <a:t> </a:t>
            </a:r>
            <a:r>
              <a:rPr sz="1800" dirty="0">
                <a:solidFill>
                  <a:srgbClr val="767676"/>
                </a:solidFill>
                <a:latin typeface="Calibri"/>
                <a:cs typeface="Calibri"/>
              </a:rPr>
              <a:t>identify</a:t>
            </a:r>
            <a:r>
              <a:rPr sz="1800" spc="-40" dirty="0">
                <a:solidFill>
                  <a:srgbClr val="767676"/>
                </a:solidFill>
                <a:latin typeface="Calibri"/>
                <a:cs typeface="Calibri"/>
              </a:rPr>
              <a:t> </a:t>
            </a:r>
            <a:r>
              <a:rPr sz="1800" dirty="0">
                <a:solidFill>
                  <a:srgbClr val="767676"/>
                </a:solidFill>
                <a:latin typeface="Calibri"/>
                <a:cs typeface="Calibri"/>
              </a:rPr>
              <a:t>bot</a:t>
            </a:r>
            <a:r>
              <a:rPr sz="1800" spc="-40" dirty="0">
                <a:solidFill>
                  <a:srgbClr val="767676"/>
                </a:solidFill>
                <a:latin typeface="Calibri"/>
                <a:cs typeface="Calibri"/>
              </a:rPr>
              <a:t> </a:t>
            </a:r>
            <a:r>
              <a:rPr sz="1800" spc="-10" dirty="0">
                <a:solidFill>
                  <a:srgbClr val="767676"/>
                </a:solidFill>
                <a:latin typeface="Calibri"/>
                <a:cs typeface="Calibri"/>
              </a:rPr>
              <a:t>responses.</a:t>
            </a:r>
            <a:endParaRPr sz="1800">
              <a:latin typeface="Calibri"/>
              <a:cs typeface="Calibri"/>
            </a:endParaRPr>
          </a:p>
        </p:txBody>
      </p:sp>
      <p:sp>
        <p:nvSpPr>
          <p:cNvPr id="3" name="object 3"/>
          <p:cNvSpPr txBox="1"/>
          <p:nvPr/>
        </p:nvSpPr>
        <p:spPr>
          <a:xfrm>
            <a:off x="276859" y="1522222"/>
            <a:ext cx="7309484"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6F2F9F"/>
                </a:solidFill>
                <a:latin typeface="Calibri"/>
                <a:cs typeface="Calibri"/>
              </a:rPr>
              <a:t>Impact</a:t>
            </a:r>
            <a:r>
              <a:rPr sz="2800" b="1" spc="-60" dirty="0">
                <a:solidFill>
                  <a:srgbClr val="6F2F9F"/>
                </a:solidFill>
                <a:latin typeface="Calibri"/>
                <a:cs typeface="Calibri"/>
              </a:rPr>
              <a:t> </a:t>
            </a:r>
            <a:r>
              <a:rPr sz="2800" b="1" dirty="0">
                <a:solidFill>
                  <a:srgbClr val="6F2F9F"/>
                </a:solidFill>
                <a:latin typeface="Calibri"/>
                <a:cs typeface="Calibri"/>
              </a:rPr>
              <a:t>of</a:t>
            </a:r>
            <a:r>
              <a:rPr sz="2800" b="1" spc="-55" dirty="0">
                <a:solidFill>
                  <a:srgbClr val="6F2F9F"/>
                </a:solidFill>
                <a:latin typeface="Calibri"/>
                <a:cs typeface="Calibri"/>
              </a:rPr>
              <a:t> </a:t>
            </a:r>
            <a:r>
              <a:rPr sz="2800" b="1" dirty="0">
                <a:solidFill>
                  <a:srgbClr val="6F2F9F"/>
                </a:solidFill>
                <a:latin typeface="Calibri"/>
                <a:cs typeface="Calibri"/>
              </a:rPr>
              <a:t>Bad</a:t>
            </a:r>
            <a:r>
              <a:rPr sz="2800" b="1" spc="-55" dirty="0">
                <a:solidFill>
                  <a:srgbClr val="6F2F9F"/>
                </a:solidFill>
                <a:latin typeface="Calibri"/>
                <a:cs typeface="Calibri"/>
              </a:rPr>
              <a:t> </a:t>
            </a:r>
            <a:r>
              <a:rPr sz="2800" b="1" dirty="0">
                <a:solidFill>
                  <a:srgbClr val="6F2F9F"/>
                </a:solidFill>
                <a:latin typeface="Calibri"/>
                <a:cs typeface="Calibri"/>
              </a:rPr>
              <a:t>Quality</a:t>
            </a:r>
            <a:r>
              <a:rPr sz="2800" b="1" spc="-60" dirty="0">
                <a:solidFill>
                  <a:srgbClr val="6F2F9F"/>
                </a:solidFill>
                <a:latin typeface="Calibri"/>
                <a:cs typeface="Calibri"/>
              </a:rPr>
              <a:t> </a:t>
            </a:r>
            <a:r>
              <a:rPr sz="2800" b="1" dirty="0">
                <a:solidFill>
                  <a:srgbClr val="6F2F9F"/>
                </a:solidFill>
                <a:latin typeface="Calibri"/>
                <a:cs typeface="Calibri"/>
              </a:rPr>
              <a:t>Actors</a:t>
            </a:r>
            <a:r>
              <a:rPr sz="2800" b="1" spc="-55" dirty="0">
                <a:solidFill>
                  <a:srgbClr val="6F2F9F"/>
                </a:solidFill>
                <a:latin typeface="Calibri"/>
                <a:cs typeface="Calibri"/>
              </a:rPr>
              <a:t> </a:t>
            </a:r>
            <a:r>
              <a:rPr sz="2800" b="1" dirty="0">
                <a:solidFill>
                  <a:srgbClr val="6F2F9F"/>
                </a:solidFill>
                <a:latin typeface="Calibri"/>
                <a:cs typeface="Calibri"/>
              </a:rPr>
              <a:t>on</a:t>
            </a:r>
            <a:r>
              <a:rPr sz="2800" b="1" spc="-50" dirty="0">
                <a:solidFill>
                  <a:srgbClr val="6F2F9F"/>
                </a:solidFill>
                <a:latin typeface="Calibri"/>
                <a:cs typeface="Calibri"/>
              </a:rPr>
              <a:t> </a:t>
            </a:r>
            <a:r>
              <a:rPr sz="2800" b="1" dirty="0">
                <a:solidFill>
                  <a:srgbClr val="6F2F9F"/>
                </a:solidFill>
                <a:latin typeface="Calibri"/>
                <a:cs typeface="Calibri"/>
              </a:rPr>
              <a:t>Market</a:t>
            </a:r>
            <a:r>
              <a:rPr sz="2800" b="1" spc="-60" dirty="0">
                <a:solidFill>
                  <a:srgbClr val="6F2F9F"/>
                </a:solidFill>
                <a:latin typeface="Calibri"/>
                <a:cs typeface="Calibri"/>
              </a:rPr>
              <a:t> </a:t>
            </a:r>
            <a:r>
              <a:rPr sz="2800" b="1" spc="-10" dirty="0">
                <a:solidFill>
                  <a:srgbClr val="6F2F9F"/>
                </a:solidFill>
                <a:latin typeface="Calibri"/>
                <a:cs typeface="Calibri"/>
              </a:rPr>
              <a:t>Research</a:t>
            </a:r>
            <a:endParaRPr sz="2800">
              <a:latin typeface="Calibri"/>
              <a:cs typeface="Calibri"/>
            </a:endParaRPr>
          </a:p>
        </p:txBody>
      </p:sp>
      <p:sp>
        <p:nvSpPr>
          <p:cNvPr id="4" name="object 4"/>
          <p:cNvSpPr txBox="1"/>
          <p:nvPr/>
        </p:nvSpPr>
        <p:spPr>
          <a:xfrm>
            <a:off x="1360677" y="3862196"/>
            <a:ext cx="90678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Skewed</a:t>
            </a:r>
            <a:r>
              <a:rPr sz="1200" spc="-30" dirty="0">
                <a:latin typeface="Arial MT"/>
                <a:cs typeface="Arial MT"/>
              </a:rPr>
              <a:t> </a:t>
            </a:r>
            <a:r>
              <a:rPr sz="1200" spc="-20" dirty="0">
                <a:latin typeface="Arial MT"/>
                <a:cs typeface="Arial MT"/>
              </a:rPr>
              <a:t>data</a:t>
            </a:r>
            <a:endParaRPr sz="1200">
              <a:latin typeface="Arial MT"/>
              <a:cs typeface="Arial MT"/>
            </a:endParaRPr>
          </a:p>
        </p:txBody>
      </p:sp>
      <p:sp>
        <p:nvSpPr>
          <p:cNvPr id="5" name="object 5"/>
          <p:cNvSpPr txBox="1"/>
          <p:nvPr/>
        </p:nvSpPr>
        <p:spPr>
          <a:xfrm>
            <a:off x="5530722" y="3862196"/>
            <a:ext cx="1466215"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Irrelevant</a:t>
            </a:r>
            <a:r>
              <a:rPr sz="1200" spc="-35" dirty="0">
                <a:latin typeface="Arial MT"/>
                <a:cs typeface="Arial MT"/>
              </a:rPr>
              <a:t> </a:t>
            </a:r>
            <a:r>
              <a:rPr sz="1200" spc="-10" dirty="0">
                <a:latin typeface="Arial MT"/>
                <a:cs typeface="Arial MT"/>
              </a:rPr>
              <a:t>Responses</a:t>
            </a:r>
            <a:endParaRPr sz="1200">
              <a:latin typeface="Arial MT"/>
              <a:cs typeface="Arial MT"/>
            </a:endParaRPr>
          </a:p>
        </p:txBody>
      </p:sp>
      <p:pic>
        <p:nvPicPr>
          <p:cNvPr id="6" name="object 6"/>
          <p:cNvPicPr/>
          <p:nvPr/>
        </p:nvPicPr>
        <p:blipFill>
          <a:blip r:embed="rId2" cstate="print"/>
          <a:stretch>
            <a:fillRect/>
          </a:stretch>
        </p:blipFill>
        <p:spPr>
          <a:xfrm>
            <a:off x="9314815" y="4072128"/>
            <a:ext cx="1865882" cy="1425194"/>
          </a:xfrm>
          <a:prstGeom prst="rect">
            <a:avLst/>
          </a:prstGeom>
        </p:spPr>
      </p:pic>
      <p:pic>
        <p:nvPicPr>
          <p:cNvPr id="7" name="object 7"/>
          <p:cNvPicPr/>
          <p:nvPr/>
        </p:nvPicPr>
        <p:blipFill>
          <a:blip r:embed="rId3" cstate="print"/>
          <a:stretch>
            <a:fillRect/>
          </a:stretch>
        </p:blipFill>
        <p:spPr>
          <a:xfrm>
            <a:off x="1023619" y="2020061"/>
            <a:ext cx="1584579" cy="1584325"/>
          </a:xfrm>
          <a:prstGeom prst="rect">
            <a:avLst/>
          </a:prstGeom>
        </p:spPr>
      </p:pic>
      <p:pic>
        <p:nvPicPr>
          <p:cNvPr id="8" name="object 8"/>
          <p:cNvPicPr/>
          <p:nvPr/>
        </p:nvPicPr>
        <p:blipFill>
          <a:blip r:embed="rId4" cstate="print"/>
          <a:stretch>
            <a:fillRect/>
          </a:stretch>
        </p:blipFill>
        <p:spPr>
          <a:xfrm>
            <a:off x="5450585" y="2044192"/>
            <a:ext cx="1584579" cy="1584324"/>
          </a:xfrm>
          <a:prstGeom prst="rect">
            <a:avLst/>
          </a:prstGeom>
        </p:spPr>
      </p:pic>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216535">
              <a:lnSpc>
                <a:spcPts val="1045"/>
              </a:lnSpc>
            </a:pPr>
            <a:r>
              <a:rPr spc="-10" dirty="0"/>
              <a:t>Internal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376029" y="720597"/>
            <a:ext cx="1939289"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Arial MT"/>
                <a:cs typeface="Arial MT"/>
              </a:rPr>
              <a:t>Increased</a:t>
            </a:r>
            <a:r>
              <a:rPr sz="1200" spc="-30" dirty="0">
                <a:latin typeface="Arial MT"/>
                <a:cs typeface="Arial MT"/>
              </a:rPr>
              <a:t> </a:t>
            </a:r>
            <a:r>
              <a:rPr sz="1200" dirty="0">
                <a:latin typeface="Arial MT"/>
                <a:cs typeface="Arial MT"/>
              </a:rPr>
              <a:t>data</a:t>
            </a:r>
            <a:r>
              <a:rPr sz="1200" spc="-30" dirty="0">
                <a:latin typeface="Arial MT"/>
                <a:cs typeface="Arial MT"/>
              </a:rPr>
              <a:t> </a:t>
            </a:r>
            <a:r>
              <a:rPr sz="1200" dirty="0">
                <a:latin typeface="Arial MT"/>
                <a:cs typeface="Arial MT"/>
              </a:rPr>
              <a:t>cleaning</a:t>
            </a:r>
            <a:r>
              <a:rPr sz="1200" spc="-30" dirty="0">
                <a:latin typeface="Arial MT"/>
                <a:cs typeface="Arial MT"/>
              </a:rPr>
              <a:t> </a:t>
            </a:r>
            <a:r>
              <a:rPr sz="1200" spc="-25" dirty="0">
                <a:latin typeface="Arial MT"/>
                <a:cs typeface="Arial MT"/>
              </a:rPr>
              <a:t>and</a:t>
            </a:r>
            <a:endParaRPr sz="1200">
              <a:latin typeface="Arial MT"/>
              <a:cs typeface="Arial MT"/>
            </a:endParaRPr>
          </a:p>
        </p:txBody>
      </p:sp>
      <p:grpSp>
        <p:nvGrpSpPr>
          <p:cNvPr id="3" name="object 3"/>
          <p:cNvGrpSpPr/>
          <p:nvPr/>
        </p:nvGrpSpPr>
        <p:grpSpPr>
          <a:xfrm>
            <a:off x="783704" y="943449"/>
            <a:ext cx="10401935" cy="979805"/>
            <a:chOff x="783704" y="943449"/>
            <a:chExt cx="10401935" cy="979805"/>
          </a:xfrm>
        </p:grpSpPr>
        <p:sp>
          <p:nvSpPr>
            <p:cNvPr id="4" name="object 4"/>
            <p:cNvSpPr/>
            <p:nvPr/>
          </p:nvSpPr>
          <p:spPr>
            <a:xfrm>
              <a:off x="783704" y="1352930"/>
              <a:ext cx="10401935" cy="0"/>
            </a:xfrm>
            <a:custGeom>
              <a:avLst/>
              <a:gdLst/>
              <a:ahLst/>
              <a:cxnLst/>
              <a:rect l="l" t="t" r="r" b="b"/>
              <a:pathLst>
                <a:path w="10401935">
                  <a:moveTo>
                    <a:pt x="0" y="0"/>
                  </a:moveTo>
                  <a:lnTo>
                    <a:pt x="10401820" y="0"/>
                  </a:lnTo>
                </a:path>
              </a:pathLst>
            </a:custGeom>
            <a:ln w="12700">
              <a:solidFill>
                <a:srgbClr val="D1D1D1"/>
              </a:solidFill>
            </a:ln>
          </p:spPr>
          <p:txBody>
            <a:bodyPr wrap="square" lIns="0" tIns="0" rIns="0" bIns="0" rtlCol="0"/>
            <a:lstStyle/>
            <a:p>
              <a:endParaRPr/>
            </a:p>
          </p:txBody>
        </p:sp>
        <p:pic>
          <p:nvPicPr>
            <p:cNvPr id="5" name="object 5"/>
            <p:cNvPicPr/>
            <p:nvPr/>
          </p:nvPicPr>
          <p:blipFill>
            <a:blip r:embed="rId2" cstate="print"/>
            <a:stretch>
              <a:fillRect/>
            </a:stretch>
          </p:blipFill>
          <p:spPr>
            <a:xfrm>
              <a:off x="9943773" y="969357"/>
              <a:ext cx="743857" cy="271525"/>
            </a:xfrm>
            <a:prstGeom prst="rect">
              <a:avLst/>
            </a:prstGeom>
          </p:spPr>
        </p:pic>
        <p:sp>
          <p:nvSpPr>
            <p:cNvPr id="6" name="object 6"/>
            <p:cNvSpPr/>
            <p:nvPr/>
          </p:nvSpPr>
          <p:spPr>
            <a:xfrm>
              <a:off x="9987915" y="1042923"/>
              <a:ext cx="661035" cy="197485"/>
            </a:xfrm>
            <a:custGeom>
              <a:avLst/>
              <a:gdLst/>
              <a:ahLst/>
              <a:cxnLst/>
              <a:rect l="l" t="t" r="r" b="b"/>
              <a:pathLst>
                <a:path w="661034" h="197484">
                  <a:moveTo>
                    <a:pt x="608076" y="0"/>
                  </a:moveTo>
                  <a:lnTo>
                    <a:pt x="52450" y="0"/>
                  </a:lnTo>
                  <a:lnTo>
                    <a:pt x="32039" y="4105"/>
                  </a:lnTo>
                  <a:lnTo>
                    <a:pt x="15366" y="15319"/>
                  </a:lnTo>
                  <a:lnTo>
                    <a:pt x="4123" y="31986"/>
                  </a:lnTo>
                  <a:lnTo>
                    <a:pt x="0" y="52450"/>
                  </a:lnTo>
                  <a:lnTo>
                    <a:pt x="0" y="144525"/>
                  </a:lnTo>
                  <a:lnTo>
                    <a:pt x="4123" y="164937"/>
                  </a:lnTo>
                  <a:lnTo>
                    <a:pt x="15367" y="181610"/>
                  </a:lnTo>
                  <a:lnTo>
                    <a:pt x="32039" y="192853"/>
                  </a:lnTo>
                  <a:lnTo>
                    <a:pt x="52450" y="196976"/>
                  </a:lnTo>
                  <a:lnTo>
                    <a:pt x="608076" y="196976"/>
                  </a:lnTo>
                  <a:lnTo>
                    <a:pt x="628487" y="192853"/>
                  </a:lnTo>
                  <a:lnTo>
                    <a:pt x="645159" y="181610"/>
                  </a:lnTo>
                  <a:lnTo>
                    <a:pt x="656403" y="164937"/>
                  </a:lnTo>
                  <a:lnTo>
                    <a:pt x="660526" y="144525"/>
                  </a:lnTo>
                  <a:lnTo>
                    <a:pt x="660526" y="52450"/>
                  </a:lnTo>
                  <a:lnTo>
                    <a:pt x="656403" y="31986"/>
                  </a:lnTo>
                  <a:lnTo>
                    <a:pt x="645159" y="15319"/>
                  </a:lnTo>
                  <a:lnTo>
                    <a:pt x="628487" y="4105"/>
                  </a:lnTo>
                  <a:lnTo>
                    <a:pt x="608076" y="0"/>
                  </a:lnTo>
                  <a:close/>
                </a:path>
              </a:pathLst>
            </a:custGeom>
            <a:solidFill>
              <a:srgbClr val="622B8D"/>
            </a:solidFill>
          </p:spPr>
          <p:txBody>
            <a:bodyPr wrap="square" lIns="0" tIns="0" rIns="0" bIns="0" rtlCol="0"/>
            <a:lstStyle/>
            <a:p>
              <a:endParaRPr/>
            </a:p>
          </p:txBody>
        </p:sp>
        <p:pic>
          <p:nvPicPr>
            <p:cNvPr id="7" name="object 7"/>
            <p:cNvPicPr/>
            <p:nvPr/>
          </p:nvPicPr>
          <p:blipFill>
            <a:blip r:embed="rId3" cstate="print"/>
            <a:stretch>
              <a:fillRect/>
            </a:stretch>
          </p:blipFill>
          <p:spPr>
            <a:xfrm>
              <a:off x="5839786" y="948021"/>
              <a:ext cx="745332" cy="271525"/>
            </a:xfrm>
            <a:prstGeom prst="rect">
              <a:avLst/>
            </a:prstGeom>
          </p:spPr>
        </p:pic>
        <p:sp>
          <p:nvSpPr>
            <p:cNvPr id="8" name="object 8"/>
            <p:cNvSpPr/>
            <p:nvPr/>
          </p:nvSpPr>
          <p:spPr>
            <a:xfrm>
              <a:off x="5884163" y="1021460"/>
              <a:ext cx="661035" cy="197485"/>
            </a:xfrm>
            <a:custGeom>
              <a:avLst/>
              <a:gdLst/>
              <a:ahLst/>
              <a:cxnLst/>
              <a:rect l="l" t="t" r="r" b="b"/>
              <a:pathLst>
                <a:path w="661034" h="197484">
                  <a:moveTo>
                    <a:pt x="608076" y="0"/>
                  </a:moveTo>
                  <a:lnTo>
                    <a:pt x="52450" y="0"/>
                  </a:lnTo>
                  <a:lnTo>
                    <a:pt x="32039" y="4125"/>
                  </a:lnTo>
                  <a:lnTo>
                    <a:pt x="15366" y="15382"/>
                  </a:lnTo>
                  <a:lnTo>
                    <a:pt x="4123" y="32093"/>
                  </a:lnTo>
                  <a:lnTo>
                    <a:pt x="0" y="52577"/>
                  </a:lnTo>
                  <a:lnTo>
                    <a:pt x="0" y="144525"/>
                  </a:lnTo>
                  <a:lnTo>
                    <a:pt x="4123" y="165010"/>
                  </a:lnTo>
                  <a:lnTo>
                    <a:pt x="15366" y="181721"/>
                  </a:lnTo>
                  <a:lnTo>
                    <a:pt x="32039" y="192978"/>
                  </a:lnTo>
                  <a:lnTo>
                    <a:pt x="52450" y="197103"/>
                  </a:lnTo>
                  <a:lnTo>
                    <a:pt x="608076" y="197103"/>
                  </a:lnTo>
                  <a:lnTo>
                    <a:pt x="628487" y="192978"/>
                  </a:lnTo>
                  <a:lnTo>
                    <a:pt x="645160" y="181721"/>
                  </a:lnTo>
                  <a:lnTo>
                    <a:pt x="656403" y="165010"/>
                  </a:lnTo>
                  <a:lnTo>
                    <a:pt x="660527" y="144525"/>
                  </a:lnTo>
                  <a:lnTo>
                    <a:pt x="660527" y="52577"/>
                  </a:lnTo>
                  <a:lnTo>
                    <a:pt x="656403" y="32093"/>
                  </a:lnTo>
                  <a:lnTo>
                    <a:pt x="645160" y="15382"/>
                  </a:lnTo>
                  <a:lnTo>
                    <a:pt x="628487" y="4125"/>
                  </a:lnTo>
                  <a:lnTo>
                    <a:pt x="608076" y="0"/>
                  </a:lnTo>
                  <a:close/>
                </a:path>
              </a:pathLst>
            </a:custGeom>
            <a:solidFill>
              <a:srgbClr val="622B8D"/>
            </a:solidFill>
          </p:spPr>
          <p:txBody>
            <a:bodyPr wrap="square" lIns="0" tIns="0" rIns="0" bIns="0" rtlCol="0"/>
            <a:lstStyle/>
            <a:p>
              <a:endParaRPr/>
            </a:p>
          </p:txBody>
        </p:sp>
        <p:pic>
          <p:nvPicPr>
            <p:cNvPr id="9" name="object 9"/>
            <p:cNvPicPr/>
            <p:nvPr/>
          </p:nvPicPr>
          <p:blipFill>
            <a:blip r:embed="rId4" cstate="print"/>
            <a:stretch>
              <a:fillRect/>
            </a:stretch>
          </p:blipFill>
          <p:spPr>
            <a:xfrm>
              <a:off x="1464327" y="943449"/>
              <a:ext cx="736243" cy="271525"/>
            </a:xfrm>
            <a:prstGeom prst="rect">
              <a:avLst/>
            </a:prstGeom>
          </p:spPr>
        </p:pic>
        <p:sp>
          <p:nvSpPr>
            <p:cNvPr id="10" name="object 10"/>
            <p:cNvSpPr/>
            <p:nvPr/>
          </p:nvSpPr>
          <p:spPr>
            <a:xfrm>
              <a:off x="1499997" y="1016634"/>
              <a:ext cx="661035" cy="197485"/>
            </a:xfrm>
            <a:custGeom>
              <a:avLst/>
              <a:gdLst/>
              <a:ahLst/>
              <a:cxnLst/>
              <a:rect l="l" t="t" r="r" b="b"/>
              <a:pathLst>
                <a:path w="661035" h="197484">
                  <a:moveTo>
                    <a:pt x="608076" y="0"/>
                  </a:moveTo>
                  <a:lnTo>
                    <a:pt x="52450" y="0"/>
                  </a:lnTo>
                  <a:lnTo>
                    <a:pt x="32039" y="4123"/>
                  </a:lnTo>
                  <a:lnTo>
                    <a:pt x="15366" y="15366"/>
                  </a:lnTo>
                  <a:lnTo>
                    <a:pt x="4123" y="32039"/>
                  </a:lnTo>
                  <a:lnTo>
                    <a:pt x="0" y="52450"/>
                  </a:lnTo>
                  <a:lnTo>
                    <a:pt x="0" y="144525"/>
                  </a:lnTo>
                  <a:lnTo>
                    <a:pt x="4123" y="164937"/>
                  </a:lnTo>
                  <a:lnTo>
                    <a:pt x="15367" y="181610"/>
                  </a:lnTo>
                  <a:lnTo>
                    <a:pt x="32039" y="192853"/>
                  </a:lnTo>
                  <a:lnTo>
                    <a:pt x="52450" y="196976"/>
                  </a:lnTo>
                  <a:lnTo>
                    <a:pt x="608076" y="196976"/>
                  </a:lnTo>
                  <a:lnTo>
                    <a:pt x="628487" y="192853"/>
                  </a:lnTo>
                  <a:lnTo>
                    <a:pt x="645160" y="181610"/>
                  </a:lnTo>
                  <a:lnTo>
                    <a:pt x="656403" y="164937"/>
                  </a:lnTo>
                  <a:lnTo>
                    <a:pt x="660527" y="144525"/>
                  </a:lnTo>
                  <a:lnTo>
                    <a:pt x="660527" y="52450"/>
                  </a:lnTo>
                  <a:lnTo>
                    <a:pt x="656403" y="32039"/>
                  </a:lnTo>
                  <a:lnTo>
                    <a:pt x="645160" y="15366"/>
                  </a:lnTo>
                  <a:lnTo>
                    <a:pt x="628487" y="4123"/>
                  </a:lnTo>
                  <a:lnTo>
                    <a:pt x="608076" y="0"/>
                  </a:lnTo>
                  <a:close/>
                </a:path>
              </a:pathLst>
            </a:custGeom>
            <a:solidFill>
              <a:srgbClr val="622B8D"/>
            </a:solidFill>
          </p:spPr>
          <p:txBody>
            <a:bodyPr wrap="square" lIns="0" tIns="0" rIns="0" bIns="0" rtlCol="0"/>
            <a:lstStyle/>
            <a:p>
              <a:endParaRPr/>
            </a:p>
          </p:txBody>
        </p:sp>
        <p:sp>
          <p:nvSpPr>
            <p:cNvPr id="11" name="object 11"/>
            <p:cNvSpPr/>
            <p:nvPr/>
          </p:nvSpPr>
          <p:spPr>
            <a:xfrm>
              <a:off x="1614932" y="1012316"/>
              <a:ext cx="8930640" cy="911225"/>
            </a:xfrm>
            <a:custGeom>
              <a:avLst/>
              <a:gdLst/>
              <a:ahLst/>
              <a:cxnLst/>
              <a:rect l="l" t="t" r="r" b="b"/>
              <a:pathLst>
                <a:path w="8930640" h="911225">
                  <a:moveTo>
                    <a:pt x="423164" y="695198"/>
                  </a:moveTo>
                  <a:lnTo>
                    <a:pt x="288544" y="695198"/>
                  </a:lnTo>
                  <a:lnTo>
                    <a:pt x="288544" y="49530"/>
                  </a:lnTo>
                  <a:lnTo>
                    <a:pt x="134747" y="49530"/>
                  </a:lnTo>
                  <a:lnTo>
                    <a:pt x="134747" y="695198"/>
                  </a:lnTo>
                  <a:lnTo>
                    <a:pt x="0" y="695198"/>
                  </a:lnTo>
                  <a:lnTo>
                    <a:pt x="211582" y="906780"/>
                  </a:lnTo>
                  <a:lnTo>
                    <a:pt x="423164" y="695198"/>
                  </a:lnTo>
                  <a:close/>
                </a:path>
                <a:path w="8930640" h="911225">
                  <a:moveTo>
                    <a:pt x="4803775" y="695198"/>
                  </a:moveTo>
                  <a:lnTo>
                    <a:pt x="4669155" y="695198"/>
                  </a:lnTo>
                  <a:lnTo>
                    <a:pt x="4669155" y="0"/>
                  </a:lnTo>
                  <a:lnTo>
                    <a:pt x="4515231" y="0"/>
                  </a:lnTo>
                  <a:lnTo>
                    <a:pt x="4515231" y="695198"/>
                  </a:lnTo>
                  <a:lnTo>
                    <a:pt x="4380611" y="695198"/>
                  </a:lnTo>
                  <a:lnTo>
                    <a:pt x="4592193" y="906780"/>
                  </a:lnTo>
                  <a:lnTo>
                    <a:pt x="4803775" y="695198"/>
                  </a:lnTo>
                  <a:close/>
                </a:path>
                <a:path w="8930640" h="911225">
                  <a:moveTo>
                    <a:pt x="8930640" y="699262"/>
                  </a:moveTo>
                  <a:lnTo>
                    <a:pt x="8795893" y="699262"/>
                  </a:lnTo>
                  <a:lnTo>
                    <a:pt x="8795893" y="22860"/>
                  </a:lnTo>
                  <a:lnTo>
                    <a:pt x="8642096" y="22860"/>
                  </a:lnTo>
                  <a:lnTo>
                    <a:pt x="8642096" y="699262"/>
                  </a:lnTo>
                  <a:lnTo>
                    <a:pt x="8507476" y="699262"/>
                  </a:lnTo>
                  <a:lnTo>
                    <a:pt x="8719058" y="910844"/>
                  </a:lnTo>
                  <a:lnTo>
                    <a:pt x="8930640" y="699262"/>
                  </a:lnTo>
                  <a:close/>
                </a:path>
              </a:pathLst>
            </a:custGeom>
            <a:solidFill>
              <a:srgbClr val="6F2E9F"/>
            </a:solidFill>
          </p:spPr>
          <p:txBody>
            <a:bodyPr wrap="square" lIns="0" tIns="0" rIns="0" bIns="0" rtlCol="0"/>
            <a:lstStyle/>
            <a:p>
              <a:endParaRPr/>
            </a:p>
          </p:txBody>
        </p:sp>
        <p:sp>
          <p:nvSpPr>
            <p:cNvPr id="12" name="object 12"/>
            <p:cNvSpPr/>
            <p:nvPr/>
          </p:nvSpPr>
          <p:spPr>
            <a:xfrm>
              <a:off x="1455293" y="1004569"/>
              <a:ext cx="9248775" cy="774065"/>
            </a:xfrm>
            <a:custGeom>
              <a:avLst/>
              <a:gdLst/>
              <a:ahLst/>
              <a:cxnLst/>
              <a:rect l="l" t="t" r="r" b="b"/>
              <a:pathLst>
                <a:path w="9248775" h="774064">
                  <a:moveTo>
                    <a:pt x="745871" y="379349"/>
                  </a:moveTo>
                  <a:lnTo>
                    <a:pt x="742962" y="332740"/>
                  </a:lnTo>
                  <a:lnTo>
                    <a:pt x="734479" y="287858"/>
                  </a:lnTo>
                  <a:lnTo>
                    <a:pt x="720775" y="245046"/>
                  </a:lnTo>
                  <a:lnTo>
                    <a:pt x="702183" y="204660"/>
                  </a:lnTo>
                  <a:lnTo>
                    <a:pt x="679081" y="167055"/>
                  </a:lnTo>
                  <a:lnTo>
                    <a:pt x="651776" y="132562"/>
                  </a:lnTo>
                  <a:lnTo>
                    <a:pt x="620661" y="101536"/>
                  </a:lnTo>
                  <a:lnTo>
                    <a:pt x="586054" y="74333"/>
                  </a:lnTo>
                  <a:lnTo>
                    <a:pt x="548309" y="51295"/>
                  </a:lnTo>
                  <a:lnTo>
                    <a:pt x="507784" y="32766"/>
                  </a:lnTo>
                  <a:lnTo>
                    <a:pt x="464820" y="19100"/>
                  </a:lnTo>
                  <a:lnTo>
                    <a:pt x="419773" y="10642"/>
                  </a:lnTo>
                  <a:lnTo>
                    <a:pt x="372999" y="7747"/>
                  </a:lnTo>
                  <a:lnTo>
                    <a:pt x="326212" y="10642"/>
                  </a:lnTo>
                  <a:lnTo>
                    <a:pt x="281152" y="19100"/>
                  </a:lnTo>
                  <a:lnTo>
                    <a:pt x="238188" y="32766"/>
                  </a:lnTo>
                  <a:lnTo>
                    <a:pt x="197650" y="51295"/>
                  </a:lnTo>
                  <a:lnTo>
                    <a:pt x="159893" y="74333"/>
                  </a:lnTo>
                  <a:lnTo>
                    <a:pt x="125272" y="101536"/>
                  </a:lnTo>
                  <a:lnTo>
                    <a:pt x="94132" y="132562"/>
                  </a:lnTo>
                  <a:lnTo>
                    <a:pt x="66827" y="167055"/>
                  </a:lnTo>
                  <a:lnTo>
                    <a:pt x="43700" y="204660"/>
                  </a:lnTo>
                  <a:lnTo>
                    <a:pt x="25107" y="245046"/>
                  </a:lnTo>
                  <a:lnTo>
                    <a:pt x="11391" y="287858"/>
                  </a:lnTo>
                  <a:lnTo>
                    <a:pt x="2895" y="332740"/>
                  </a:lnTo>
                  <a:lnTo>
                    <a:pt x="0" y="379349"/>
                  </a:lnTo>
                  <a:lnTo>
                    <a:pt x="2895" y="425996"/>
                  </a:lnTo>
                  <a:lnTo>
                    <a:pt x="11391" y="470903"/>
                  </a:lnTo>
                  <a:lnTo>
                    <a:pt x="25107" y="513727"/>
                  </a:lnTo>
                  <a:lnTo>
                    <a:pt x="43700" y="554139"/>
                  </a:lnTo>
                  <a:lnTo>
                    <a:pt x="66827" y="591756"/>
                  </a:lnTo>
                  <a:lnTo>
                    <a:pt x="94132" y="626262"/>
                  </a:lnTo>
                  <a:lnTo>
                    <a:pt x="125272" y="657288"/>
                  </a:lnTo>
                  <a:lnTo>
                    <a:pt x="159893" y="684504"/>
                  </a:lnTo>
                  <a:lnTo>
                    <a:pt x="197650" y="707542"/>
                  </a:lnTo>
                  <a:lnTo>
                    <a:pt x="238188" y="726071"/>
                  </a:lnTo>
                  <a:lnTo>
                    <a:pt x="281152" y="739736"/>
                  </a:lnTo>
                  <a:lnTo>
                    <a:pt x="326212" y="748195"/>
                  </a:lnTo>
                  <a:lnTo>
                    <a:pt x="372999" y="751078"/>
                  </a:lnTo>
                  <a:lnTo>
                    <a:pt x="419773" y="748195"/>
                  </a:lnTo>
                  <a:lnTo>
                    <a:pt x="464820" y="739736"/>
                  </a:lnTo>
                  <a:lnTo>
                    <a:pt x="507784" y="726071"/>
                  </a:lnTo>
                  <a:lnTo>
                    <a:pt x="548309" y="707542"/>
                  </a:lnTo>
                  <a:lnTo>
                    <a:pt x="586054" y="684504"/>
                  </a:lnTo>
                  <a:lnTo>
                    <a:pt x="620661" y="657288"/>
                  </a:lnTo>
                  <a:lnTo>
                    <a:pt x="651776" y="626262"/>
                  </a:lnTo>
                  <a:lnTo>
                    <a:pt x="679081" y="591756"/>
                  </a:lnTo>
                  <a:lnTo>
                    <a:pt x="702183" y="554139"/>
                  </a:lnTo>
                  <a:lnTo>
                    <a:pt x="720775" y="513727"/>
                  </a:lnTo>
                  <a:lnTo>
                    <a:pt x="734479" y="470903"/>
                  </a:lnTo>
                  <a:lnTo>
                    <a:pt x="742962" y="425996"/>
                  </a:lnTo>
                  <a:lnTo>
                    <a:pt x="745871" y="379349"/>
                  </a:lnTo>
                  <a:close/>
                </a:path>
                <a:path w="9248775" h="774064">
                  <a:moveTo>
                    <a:pt x="5142230" y="371602"/>
                  </a:moveTo>
                  <a:lnTo>
                    <a:pt x="5139233" y="324993"/>
                  </a:lnTo>
                  <a:lnTo>
                    <a:pt x="5130520" y="280111"/>
                  </a:lnTo>
                  <a:lnTo>
                    <a:pt x="5116423" y="237299"/>
                  </a:lnTo>
                  <a:lnTo>
                    <a:pt x="5097323" y="196913"/>
                  </a:lnTo>
                  <a:lnTo>
                    <a:pt x="5073561" y="159308"/>
                  </a:lnTo>
                  <a:lnTo>
                    <a:pt x="5045507" y="124815"/>
                  </a:lnTo>
                  <a:lnTo>
                    <a:pt x="5013528" y="93789"/>
                  </a:lnTo>
                  <a:lnTo>
                    <a:pt x="4977955" y="66586"/>
                  </a:lnTo>
                  <a:lnTo>
                    <a:pt x="4939169" y="43548"/>
                  </a:lnTo>
                  <a:lnTo>
                    <a:pt x="4897539" y="25019"/>
                  </a:lnTo>
                  <a:lnTo>
                    <a:pt x="4853394" y="11353"/>
                  </a:lnTo>
                  <a:lnTo>
                    <a:pt x="4807115" y="2895"/>
                  </a:lnTo>
                  <a:lnTo>
                    <a:pt x="4759071" y="0"/>
                  </a:lnTo>
                  <a:lnTo>
                    <a:pt x="4711014" y="2895"/>
                  </a:lnTo>
                  <a:lnTo>
                    <a:pt x="4664735" y="11353"/>
                  </a:lnTo>
                  <a:lnTo>
                    <a:pt x="4620615" y="25019"/>
                  </a:lnTo>
                  <a:lnTo>
                    <a:pt x="4578985" y="43548"/>
                  </a:lnTo>
                  <a:lnTo>
                    <a:pt x="4540212" y="66586"/>
                  </a:lnTo>
                  <a:lnTo>
                    <a:pt x="4504664" y="93789"/>
                  </a:lnTo>
                  <a:lnTo>
                    <a:pt x="4472686" y="124815"/>
                  </a:lnTo>
                  <a:lnTo>
                    <a:pt x="4444644" y="159308"/>
                  </a:lnTo>
                  <a:lnTo>
                    <a:pt x="4420908" y="196913"/>
                  </a:lnTo>
                  <a:lnTo>
                    <a:pt x="4401807" y="237299"/>
                  </a:lnTo>
                  <a:lnTo>
                    <a:pt x="4387723" y="280111"/>
                  </a:lnTo>
                  <a:lnTo>
                    <a:pt x="4379011" y="324993"/>
                  </a:lnTo>
                  <a:lnTo>
                    <a:pt x="4376039" y="371602"/>
                  </a:lnTo>
                  <a:lnTo>
                    <a:pt x="4379011" y="418249"/>
                  </a:lnTo>
                  <a:lnTo>
                    <a:pt x="4387723" y="463156"/>
                  </a:lnTo>
                  <a:lnTo>
                    <a:pt x="4401807" y="505980"/>
                  </a:lnTo>
                  <a:lnTo>
                    <a:pt x="4420908" y="546392"/>
                  </a:lnTo>
                  <a:lnTo>
                    <a:pt x="4444644" y="584009"/>
                  </a:lnTo>
                  <a:lnTo>
                    <a:pt x="4472686" y="618515"/>
                  </a:lnTo>
                  <a:lnTo>
                    <a:pt x="4504664" y="649541"/>
                  </a:lnTo>
                  <a:lnTo>
                    <a:pt x="4540212" y="676757"/>
                  </a:lnTo>
                  <a:lnTo>
                    <a:pt x="4578985" y="699795"/>
                  </a:lnTo>
                  <a:lnTo>
                    <a:pt x="4620615" y="718324"/>
                  </a:lnTo>
                  <a:lnTo>
                    <a:pt x="4664735" y="731989"/>
                  </a:lnTo>
                  <a:lnTo>
                    <a:pt x="4711014" y="740448"/>
                  </a:lnTo>
                  <a:lnTo>
                    <a:pt x="4759071" y="743331"/>
                  </a:lnTo>
                  <a:lnTo>
                    <a:pt x="4807115" y="740448"/>
                  </a:lnTo>
                  <a:lnTo>
                    <a:pt x="4853394" y="731989"/>
                  </a:lnTo>
                  <a:lnTo>
                    <a:pt x="4897539" y="718324"/>
                  </a:lnTo>
                  <a:lnTo>
                    <a:pt x="4939169" y="699795"/>
                  </a:lnTo>
                  <a:lnTo>
                    <a:pt x="4977955" y="676757"/>
                  </a:lnTo>
                  <a:lnTo>
                    <a:pt x="5013528" y="649541"/>
                  </a:lnTo>
                  <a:lnTo>
                    <a:pt x="5045507" y="618515"/>
                  </a:lnTo>
                  <a:lnTo>
                    <a:pt x="5073561" y="584009"/>
                  </a:lnTo>
                  <a:lnTo>
                    <a:pt x="5097323" y="546392"/>
                  </a:lnTo>
                  <a:lnTo>
                    <a:pt x="5116423" y="505980"/>
                  </a:lnTo>
                  <a:lnTo>
                    <a:pt x="5130520" y="463156"/>
                  </a:lnTo>
                  <a:lnTo>
                    <a:pt x="5139233" y="418249"/>
                  </a:lnTo>
                  <a:lnTo>
                    <a:pt x="5142230" y="371602"/>
                  </a:lnTo>
                  <a:close/>
                </a:path>
                <a:path w="9248775" h="774064">
                  <a:moveTo>
                    <a:pt x="9248394" y="402336"/>
                  </a:moveTo>
                  <a:lnTo>
                    <a:pt x="9245473" y="355727"/>
                  </a:lnTo>
                  <a:lnTo>
                    <a:pt x="9236951" y="310832"/>
                  </a:lnTo>
                  <a:lnTo>
                    <a:pt x="9223184" y="268020"/>
                  </a:lnTo>
                  <a:lnTo>
                    <a:pt x="9204515" y="227622"/>
                  </a:lnTo>
                  <a:lnTo>
                    <a:pt x="9181287" y="189992"/>
                  </a:lnTo>
                  <a:lnTo>
                    <a:pt x="9153868" y="155486"/>
                  </a:lnTo>
                  <a:lnTo>
                    <a:pt x="9122600" y="124447"/>
                  </a:lnTo>
                  <a:lnTo>
                    <a:pt x="9087828" y="97231"/>
                  </a:lnTo>
                  <a:lnTo>
                    <a:pt x="9049906" y="74180"/>
                  </a:lnTo>
                  <a:lnTo>
                    <a:pt x="9009189" y="55638"/>
                  </a:lnTo>
                  <a:lnTo>
                    <a:pt x="8966022" y="41973"/>
                  </a:lnTo>
                  <a:lnTo>
                    <a:pt x="8920747" y="33515"/>
                  </a:lnTo>
                  <a:lnTo>
                    <a:pt x="8873744" y="30607"/>
                  </a:lnTo>
                  <a:lnTo>
                    <a:pt x="8826754" y="33515"/>
                  </a:lnTo>
                  <a:lnTo>
                    <a:pt x="8781504" y="41973"/>
                  </a:lnTo>
                  <a:lnTo>
                    <a:pt x="8738337" y="55638"/>
                  </a:lnTo>
                  <a:lnTo>
                    <a:pt x="8697620" y="74180"/>
                  </a:lnTo>
                  <a:lnTo>
                    <a:pt x="8659711" y="97231"/>
                  </a:lnTo>
                  <a:lnTo>
                    <a:pt x="8624926" y="124447"/>
                  </a:lnTo>
                  <a:lnTo>
                    <a:pt x="8593645" y="155486"/>
                  </a:lnTo>
                  <a:lnTo>
                    <a:pt x="8566226" y="189992"/>
                  </a:lnTo>
                  <a:lnTo>
                    <a:pt x="8542985" y="227622"/>
                  </a:lnTo>
                  <a:lnTo>
                    <a:pt x="8524303" y="268020"/>
                  </a:lnTo>
                  <a:lnTo>
                    <a:pt x="8510537" y="310832"/>
                  </a:lnTo>
                  <a:lnTo>
                    <a:pt x="8502002" y="355727"/>
                  </a:lnTo>
                  <a:lnTo>
                    <a:pt x="8499094" y="402336"/>
                  </a:lnTo>
                  <a:lnTo>
                    <a:pt x="8502002" y="448957"/>
                  </a:lnTo>
                  <a:lnTo>
                    <a:pt x="8510537" y="493852"/>
                  </a:lnTo>
                  <a:lnTo>
                    <a:pt x="8524303" y="536663"/>
                  </a:lnTo>
                  <a:lnTo>
                    <a:pt x="8542985" y="577062"/>
                  </a:lnTo>
                  <a:lnTo>
                    <a:pt x="8566226" y="614692"/>
                  </a:lnTo>
                  <a:lnTo>
                    <a:pt x="8593645" y="649198"/>
                  </a:lnTo>
                  <a:lnTo>
                    <a:pt x="8624926" y="680237"/>
                  </a:lnTo>
                  <a:lnTo>
                    <a:pt x="8659711" y="707453"/>
                  </a:lnTo>
                  <a:lnTo>
                    <a:pt x="8697620" y="730504"/>
                  </a:lnTo>
                  <a:lnTo>
                    <a:pt x="8738337" y="749046"/>
                  </a:lnTo>
                  <a:lnTo>
                    <a:pt x="8781504" y="762711"/>
                  </a:lnTo>
                  <a:lnTo>
                    <a:pt x="8826754" y="771169"/>
                  </a:lnTo>
                  <a:lnTo>
                    <a:pt x="8873744" y="774065"/>
                  </a:lnTo>
                  <a:lnTo>
                    <a:pt x="8920747" y="771169"/>
                  </a:lnTo>
                  <a:lnTo>
                    <a:pt x="8966022" y="762711"/>
                  </a:lnTo>
                  <a:lnTo>
                    <a:pt x="9009189" y="749046"/>
                  </a:lnTo>
                  <a:lnTo>
                    <a:pt x="9049906" y="730504"/>
                  </a:lnTo>
                  <a:lnTo>
                    <a:pt x="9087828" y="707453"/>
                  </a:lnTo>
                  <a:lnTo>
                    <a:pt x="9122600" y="680237"/>
                  </a:lnTo>
                  <a:lnTo>
                    <a:pt x="9153868" y="649198"/>
                  </a:lnTo>
                  <a:lnTo>
                    <a:pt x="9181287" y="614692"/>
                  </a:lnTo>
                  <a:lnTo>
                    <a:pt x="9204515" y="577062"/>
                  </a:lnTo>
                  <a:lnTo>
                    <a:pt x="9223184" y="536663"/>
                  </a:lnTo>
                  <a:lnTo>
                    <a:pt x="9236951" y="493852"/>
                  </a:lnTo>
                  <a:lnTo>
                    <a:pt x="9245473" y="448957"/>
                  </a:lnTo>
                  <a:lnTo>
                    <a:pt x="9248394" y="402336"/>
                  </a:lnTo>
                  <a:close/>
                </a:path>
              </a:pathLst>
            </a:custGeom>
            <a:solidFill>
              <a:srgbClr val="FFFFFF"/>
            </a:solidFill>
          </p:spPr>
          <p:txBody>
            <a:bodyPr wrap="square" lIns="0" tIns="0" rIns="0" bIns="0" rtlCol="0"/>
            <a:lstStyle/>
            <a:p>
              <a:endParaRPr/>
            </a:p>
          </p:txBody>
        </p:sp>
        <p:sp>
          <p:nvSpPr>
            <p:cNvPr id="13" name="object 13"/>
            <p:cNvSpPr/>
            <p:nvPr/>
          </p:nvSpPr>
          <p:spPr>
            <a:xfrm>
              <a:off x="1540637" y="1110106"/>
              <a:ext cx="567690" cy="536575"/>
            </a:xfrm>
            <a:custGeom>
              <a:avLst/>
              <a:gdLst/>
              <a:ahLst/>
              <a:cxnLst/>
              <a:rect l="l" t="t" r="r" b="b"/>
              <a:pathLst>
                <a:path w="567689" h="536575">
                  <a:moveTo>
                    <a:pt x="0" y="268223"/>
                  </a:moveTo>
                  <a:lnTo>
                    <a:pt x="4570" y="220024"/>
                  </a:lnTo>
                  <a:lnTo>
                    <a:pt x="17745" y="174653"/>
                  </a:lnTo>
                  <a:lnTo>
                    <a:pt x="38725" y="132870"/>
                  </a:lnTo>
                  <a:lnTo>
                    <a:pt x="66707" y="95432"/>
                  </a:lnTo>
                  <a:lnTo>
                    <a:pt x="100890" y="63100"/>
                  </a:lnTo>
                  <a:lnTo>
                    <a:pt x="140471" y="36632"/>
                  </a:lnTo>
                  <a:lnTo>
                    <a:pt x="184649" y="16786"/>
                  </a:lnTo>
                  <a:lnTo>
                    <a:pt x="232623" y="4323"/>
                  </a:lnTo>
                  <a:lnTo>
                    <a:pt x="283590" y="0"/>
                  </a:lnTo>
                  <a:lnTo>
                    <a:pt x="334596" y="4323"/>
                  </a:lnTo>
                  <a:lnTo>
                    <a:pt x="382599" y="16786"/>
                  </a:lnTo>
                  <a:lnTo>
                    <a:pt x="426799" y="36632"/>
                  </a:lnTo>
                  <a:lnTo>
                    <a:pt x="466397" y="63100"/>
                  </a:lnTo>
                  <a:lnTo>
                    <a:pt x="500590" y="95432"/>
                  </a:lnTo>
                  <a:lnTo>
                    <a:pt x="528578" y="132870"/>
                  </a:lnTo>
                  <a:lnTo>
                    <a:pt x="549561" y="174653"/>
                  </a:lnTo>
                  <a:lnTo>
                    <a:pt x="562738" y="220024"/>
                  </a:lnTo>
                  <a:lnTo>
                    <a:pt x="567308" y="268223"/>
                  </a:lnTo>
                  <a:lnTo>
                    <a:pt x="562738" y="316456"/>
                  </a:lnTo>
                  <a:lnTo>
                    <a:pt x="549561" y="361845"/>
                  </a:lnTo>
                  <a:lnTo>
                    <a:pt x="528578" y="403634"/>
                  </a:lnTo>
                  <a:lnTo>
                    <a:pt x="500590" y="441067"/>
                  </a:lnTo>
                  <a:lnTo>
                    <a:pt x="466397" y="473389"/>
                  </a:lnTo>
                  <a:lnTo>
                    <a:pt x="426799" y="499843"/>
                  </a:lnTo>
                  <a:lnTo>
                    <a:pt x="382599" y="519675"/>
                  </a:lnTo>
                  <a:lnTo>
                    <a:pt x="334596" y="532128"/>
                  </a:lnTo>
                  <a:lnTo>
                    <a:pt x="283590" y="536447"/>
                  </a:lnTo>
                  <a:lnTo>
                    <a:pt x="232623" y="532128"/>
                  </a:lnTo>
                  <a:lnTo>
                    <a:pt x="184649" y="519675"/>
                  </a:lnTo>
                  <a:lnTo>
                    <a:pt x="140471" y="499843"/>
                  </a:lnTo>
                  <a:lnTo>
                    <a:pt x="100890" y="473389"/>
                  </a:lnTo>
                  <a:lnTo>
                    <a:pt x="66707" y="441067"/>
                  </a:lnTo>
                  <a:lnTo>
                    <a:pt x="38725" y="403634"/>
                  </a:lnTo>
                  <a:lnTo>
                    <a:pt x="17745" y="361845"/>
                  </a:lnTo>
                  <a:lnTo>
                    <a:pt x="4570" y="316456"/>
                  </a:lnTo>
                  <a:lnTo>
                    <a:pt x="0" y="268223"/>
                  </a:lnTo>
                  <a:close/>
                </a:path>
              </a:pathLst>
            </a:custGeom>
            <a:ln w="19050">
              <a:solidFill>
                <a:srgbClr val="6F2F9F"/>
              </a:solidFill>
            </a:ln>
          </p:spPr>
          <p:txBody>
            <a:bodyPr wrap="square" lIns="0" tIns="0" rIns="0" bIns="0" rtlCol="0"/>
            <a:lstStyle/>
            <a:p>
              <a:endParaRPr/>
            </a:p>
          </p:txBody>
        </p:sp>
        <p:pic>
          <p:nvPicPr>
            <p:cNvPr id="14" name="object 14"/>
            <p:cNvPicPr/>
            <p:nvPr/>
          </p:nvPicPr>
          <p:blipFill>
            <a:blip r:embed="rId5" cstate="print"/>
            <a:stretch>
              <a:fillRect/>
            </a:stretch>
          </p:blipFill>
          <p:spPr>
            <a:xfrm>
              <a:off x="1780666" y="1310004"/>
              <a:ext cx="93218" cy="145415"/>
            </a:xfrm>
            <a:prstGeom prst="rect">
              <a:avLst/>
            </a:prstGeom>
          </p:spPr>
        </p:pic>
        <p:sp>
          <p:nvSpPr>
            <p:cNvPr id="15" name="object 15"/>
            <p:cNvSpPr/>
            <p:nvPr/>
          </p:nvSpPr>
          <p:spPr>
            <a:xfrm>
              <a:off x="5929756" y="1103502"/>
              <a:ext cx="567690" cy="557530"/>
            </a:xfrm>
            <a:custGeom>
              <a:avLst/>
              <a:gdLst/>
              <a:ahLst/>
              <a:cxnLst/>
              <a:rect l="l" t="t" r="r" b="b"/>
              <a:pathLst>
                <a:path w="567689" h="557530">
                  <a:moveTo>
                    <a:pt x="283590" y="0"/>
                  </a:moveTo>
                  <a:lnTo>
                    <a:pt x="237598" y="3645"/>
                  </a:lnTo>
                  <a:lnTo>
                    <a:pt x="193966" y="14201"/>
                  </a:lnTo>
                  <a:lnTo>
                    <a:pt x="153278" y="31094"/>
                  </a:lnTo>
                  <a:lnTo>
                    <a:pt x="116119" y="53750"/>
                  </a:lnTo>
                  <a:lnTo>
                    <a:pt x="83073" y="81597"/>
                  </a:lnTo>
                  <a:lnTo>
                    <a:pt x="54725" y="114062"/>
                  </a:lnTo>
                  <a:lnTo>
                    <a:pt x="31659" y="150571"/>
                  </a:lnTo>
                  <a:lnTo>
                    <a:pt x="14460" y="190552"/>
                  </a:lnTo>
                  <a:lnTo>
                    <a:pt x="3712" y="233432"/>
                  </a:lnTo>
                  <a:lnTo>
                    <a:pt x="0" y="278638"/>
                  </a:lnTo>
                  <a:lnTo>
                    <a:pt x="3712" y="323846"/>
                  </a:lnTo>
                  <a:lnTo>
                    <a:pt x="14460" y="366736"/>
                  </a:lnTo>
                  <a:lnTo>
                    <a:pt x="31659" y="406731"/>
                  </a:lnTo>
                  <a:lnTo>
                    <a:pt x="54725" y="443258"/>
                  </a:lnTo>
                  <a:lnTo>
                    <a:pt x="83073" y="475741"/>
                  </a:lnTo>
                  <a:lnTo>
                    <a:pt x="116119" y="503607"/>
                  </a:lnTo>
                  <a:lnTo>
                    <a:pt x="153278" y="526281"/>
                  </a:lnTo>
                  <a:lnTo>
                    <a:pt x="193966" y="543188"/>
                  </a:lnTo>
                  <a:lnTo>
                    <a:pt x="237598" y="553753"/>
                  </a:lnTo>
                  <a:lnTo>
                    <a:pt x="283590" y="557402"/>
                  </a:lnTo>
                  <a:lnTo>
                    <a:pt x="329617" y="553753"/>
                  </a:lnTo>
                  <a:lnTo>
                    <a:pt x="373277" y="543188"/>
                  </a:lnTo>
                  <a:lnTo>
                    <a:pt x="413986" y="526281"/>
                  </a:lnTo>
                  <a:lnTo>
                    <a:pt x="451161" y="503607"/>
                  </a:lnTo>
                  <a:lnTo>
                    <a:pt x="484219" y="475741"/>
                  </a:lnTo>
                  <a:lnTo>
                    <a:pt x="512575" y="443258"/>
                  </a:lnTo>
                  <a:lnTo>
                    <a:pt x="535645" y="406731"/>
                  </a:lnTo>
                  <a:lnTo>
                    <a:pt x="552847" y="366736"/>
                  </a:lnTo>
                  <a:lnTo>
                    <a:pt x="563596" y="323846"/>
                  </a:lnTo>
                  <a:lnTo>
                    <a:pt x="567308" y="278638"/>
                  </a:lnTo>
                  <a:lnTo>
                    <a:pt x="563596" y="233432"/>
                  </a:lnTo>
                  <a:lnTo>
                    <a:pt x="552847" y="190552"/>
                  </a:lnTo>
                  <a:lnTo>
                    <a:pt x="535645" y="150571"/>
                  </a:lnTo>
                  <a:lnTo>
                    <a:pt x="512575" y="114062"/>
                  </a:lnTo>
                  <a:lnTo>
                    <a:pt x="484219" y="81597"/>
                  </a:lnTo>
                  <a:lnTo>
                    <a:pt x="451161" y="53750"/>
                  </a:lnTo>
                  <a:lnTo>
                    <a:pt x="413986" y="31094"/>
                  </a:lnTo>
                  <a:lnTo>
                    <a:pt x="373277" y="14201"/>
                  </a:lnTo>
                  <a:lnTo>
                    <a:pt x="329617" y="3645"/>
                  </a:lnTo>
                  <a:lnTo>
                    <a:pt x="283590" y="0"/>
                  </a:lnTo>
                  <a:close/>
                </a:path>
              </a:pathLst>
            </a:custGeom>
            <a:solidFill>
              <a:srgbClr val="FFFFFF"/>
            </a:solidFill>
          </p:spPr>
          <p:txBody>
            <a:bodyPr wrap="square" lIns="0" tIns="0" rIns="0" bIns="0" rtlCol="0"/>
            <a:lstStyle/>
            <a:p>
              <a:endParaRPr/>
            </a:p>
          </p:txBody>
        </p:sp>
        <p:sp>
          <p:nvSpPr>
            <p:cNvPr id="16" name="object 16"/>
            <p:cNvSpPr/>
            <p:nvPr/>
          </p:nvSpPr>
          <p:spPr>
            <a:xfrm>
              <a:off x="5929756" y="1103502"/>
              <a:ext cx="567690" cy="557530"/>
            </a:xfrm>
            <a:custGeom>
              <a:avLst/>
              <a:gdLst/>
              <a:ahLst/>
              <a:cxnLst/>
              <a:rect l="l" t="t" r="r" b="b"/>
              <a:pathLst>
                <a:path w="567689" h="557530">
                  <a:moveTo>
                    <a:pt x="0" y="278638"/>
                  </a:moveTo>
                  <a:lnTo>
                    <a:pt x="3712" y="233432"/>
                  </a:lnTo>
                  <a:lnTo>
                    <a:pt x="14460" y="190552"/>
                  </a:lnTo>
                  <a:lnTo>
                    <a:pt x="31659" y="150571"/>
                  </a:lnTo>
                  <a:lnTo>
                    <a:pt x="54725" y="114062"/>
                  </a:lnTo>
                  <a:lnTo>
                    <a:pt x="83073" y="81597"/>
                  </a:lnTo>
                  <a:lnTo>
                    <a:pt x="116119" y="53750"/>
                  </a:lnTo>
                  <a:lnTo>
                    <a:pt x="153278" y="31094"/>
                  </a:lnTo>
                  <a:lnTo>
                    <a:pt x="193966" y="14201"/>
                  </a:lnTo>
                  <a:lnTo>
                    <a:pt x="237598" y="3645"/>
                  </a:lnTo>
                  <a:lnTo>
                    <a:pt x="283590" y="0"/>
                  </a:lnTo>
                  <a:lnTo>
                    <a:pt x="329617" y="3645"/>
                  </a:lnTo>
                  <a:lnTo>
                    <a:pt x="373277" y="14201"/>
                  </a:lnTo>
                  <a:lnTo>
                    <a:pt x="413986" y="31094"/>
                  </a:lnTo>
                  <a:lnTo>
                    <a:pt x="451161" y="53750"/>
                  </a:lnTo>
                  <a:lnTo>
                    <a:pt x="484219" y="81597"/>
                  </a:lnTo>
                  <a:lnTo>
                    <a:pt x="512575" y="114062"/>
                  </a:lnTo>
                  <a:lnTo>
                    <a:pt x="535645" y="150571"/>
                  </a:lnTo>
                  <a:lnTo>
                    <a:pt x="552847" y="190552"/>
                  </a:lnTo>
                  <a:lnTo>
                    <a:pt x="563596" y="233432"/>
                  </a:lnTo>
                  <a:lnTo>
                    <a:pt x="567308" y="278638"/>
                  </a:lnTo>
                  <a:lnTo>
                    <a:pt x="563596" y="323846"/>
                  </a:lnTo>
                  <a:lnTo>
                    <a:pt x="552847" y="366736"/>
                  </a:lnTo>
                  <a:lnTo>
                    <a:pt x="535645" y="406731"/>
                  </a:lnTo>
                  <a:lnTo>
                    <a:pt x="512575" y="443258"/>
                  </a:lnTo>
                  <a:lnTo>
                    <a:pt x="484219" y="475741"/>
                  </a:lnTo>
                  <a:lnTo>
                    <a:pt x="451161" y="503607"/>
                  </a:lnTo>
                  <a:lnTo>
                    <a:pt x="413986" y="526281"/>
                  </a:lnTo>
                  <a:lnTo>
                    <a:pt x="373277" y="543188"/>
                  </a:lnTo>
                  <a:lnTo>
                    <a:pt x="329617" y="553753"/>
                  </a:lnTo>
                  <a:lnTo>
                    <a:pt x="283590" y="557402"/>
                  </a:lnTo>
                  <a:lnTo>
                    <a:pt x="237598" y="553753"/>
                  </a:lnTo>
                  <a:lnTo>
                    <a:pt x="193966" y="543188"/>
                  </a:lnTo>
                  <a:lnTo>
                    <a:pt x="153278" y="526281"/>
                  </a:lnTo>
                  <a:lnTo>
                    <a:pt x="116119" y="503607"/>
                  </a:lnTo>
                  <a:lnTo>
                    <a:pt x="83073" y="475741"/>
                  </a:lnTo>
                  <a:lnTo>
                    <a:pt x="54725" y="443258"/>
                  </a:lnTo>
                  <a:lnTo>
                    <a:pt x="31659" y="406731"/>
                  </a:lnTo>
                  <a:lnTo>
                    <a:pt x="14460" y="366736"/>
                  </a:lnTo>
                  <a:lnTo>
                    <a:pt x="3712" y="323846"/>
                  </a:lnTo>
                  <a:lnTo>
                    <a:pt x="0" y="278638"/>
                  </a:lnTo>
                  <a:close/>
                </a:path>
              </a:pathLst>
            </a:custGeom>
            <a:ln w="19050">
              <a:solidFill>
                <a:srgbClr val="6F2F9F"/>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6162674" y="1312925"/>
              <a:ext cx="101726" cy="147065"/>
            </a:xfrm>
            <a:prstGeom prst="rect">
              <a:avLst/>
            </a:prstGeom>
          </p:spPr>
        </p:pic>
        <p:sp>
          <p:nvSpPr>
            <p:cNvPr id="18" name="object 18"/>
            <p:cNvSpPr/>
            <p:nvPr/>
          </p:nvSpPr>
          <p:spPr>
            <a:xfrm>
              <a:off x="10050526" y="1128140"/>
              <a:ext cx="567690" cy="558165"/>
            </a:xfrm>
            <a:custGeom>
              <a:avLst/>
              <a:gdLst/>
              <a:ahLst/>
              <a:cxnLst/>
              <a:rect l="l" t="t" r="r" b="b"/>
              <a:pathLst>
                <a:path w="567690" h="558164">
                  <a:moveTo>
                    <a:pt x="283591" y="0"/>
                  </a:moveTo>
                  <a:lnTo>
                    <a:pt x="237598" y="3653"/>
                  </a:lnTo>
                  <a:lnTo>
                    <a:pt x="193966" y="14229"/>
                  </a:lnTo>
                  <a:lnTo>
                    <a:pt x="153278" y="31152"/>
                  </a:lnTo>
                  <a:lnTo>
                    <a:pt x="116119" y="53847"/>
                  </a:lnTo>
                  <a:lnTo>
                    <a:pt x="83073" y="81740"/>
                  </a:lnTo>
                  <a:lnTo>
                    <a:pt x="54725" y="114254"/>
                  </a:lnTo>
                  <a:lnTo>
                    <a:pt x="31659" y="150814"/>
                  </a:lnTo>
                  <a:lnTo>
                    <a:pt x="14460" y="190845"/>
                  </a:lnTo>
                  <a:lnTo>
                    <a:pt x="3712" y="233772"/>
                  </a:lnTo>
                  <a:lnTo>
                    <a:pt x="0" y="279019"/>
                  </a:lnTo>
                  <a:lnTo>
                    <a:pt x="3712" y="324300"/>
                  </a:lnTo>
                  <a:lnTo>
                    <a:pt x="14460" y="367254"/>
                  </a:lnTo>
                  <a:lnTo>
                    <a:pt x="31659" y="407307"/>
                  </a:lnTo>
                  <a:lnTo>
                    <a:pt x="54725" y="443883"/>
                  </a:lnTo>
                  <a:lnTo>
                    <a:pt x="83073" y="476408"/>
                  </a:lnTo>
                  <a:lnTo>
                    <a:pt x="116119" y="504308"/>
                  </a:lnTo>
                  <a:lnTo>
                    <a:pt x="153278" y="527009"/>
                  </a:lnTo>
                  <a:lnTo>
                    <a:pt x="193966" y="543934"/>
                  </a:lnTo>
                  <a:lnTo>
                    <a:pt x="237598" y="554511"/>
                  </a:lnTo>
                  <a:lnTo>
                    <a:pt x="283591" y="558164"/>
                  </a:lnTo>
                  <a:lnTo>
                    <a:pt x="329617" y="554511"/>
                  </a:lnTo>
                  <a:lnTo>
                    <a:pt x="373277" y="543934"/>
                  </a:lnTo>
                  <a:lnTo>
                    <a:pt x="413986" y="527009"/>
                  </a:lnTo>
                  <a:lnTo>
                    <a:pt x="451161" y="504308"/>
                  </a:lnTo>
                  <a:lnTo>
                    <a:pt x="484219" y="476408"/>
                  </a:lnTo>
                  <a:lnTo>
                    <a:pt x="512575" y="443883"/>
                  </a:lnTo>
                  <a:lnTo>
                    <a:pt x="535645" y="407307"/>
                  </a:lnTo>
                  <a:lnTo>
                    <a:pt x="552847" y="367254"/>
                  </a:lnTo>
                  <a:lnTo>
                    <a:pt x="563596" y="324300"/>
                  </a:lnTo>
                  <a:lnTo>
                    <a:pt x="567308" y="279019"/>
                  </a:lnTo>
                  <a:lnTo>
                    <a:pt x="563596" y="233772"/>
                  </a:lnTo>
                  <a:lnTo>
                    <a:pt x="552847" y="190845"/>
                  </a:lnTo>
                  <a:lnTo>
                    <a:pt x="535645" y="150814"/>
                  </a:lnTo>
                  <a:lnTo>
                    <a:pt x="512575" y="114254"/>
                  </a:lnTo>
                  <a:lnTo>
                    <a:pt x="484219" y="81740"/>
                  </a:lnTo>
                  <a:lnTo>
                    <a:pt x="451161" y="53848"/>
                  </a:lnTo>
                  <a:lnTo>
                    <a:pt x="413986" y="31152"/>
                  </a:lnTo>
                  <a:lnTo>
                    <a:pt x="373277" y="14229"/>
                  </a:lnTo>
                  <a:lnTo>
                    <a:pt x="329617" y="3653"/>
                  </a:lnTo>
                  <a:lnTo>
                    <a:pt x="283591" y="0"/>
                  </a:lnTo>
                  <a:close/>
                </a:path>
              </a:pathLst>
            </a:custGeom>
            <a:solidFill>
              <a:srgbClr val="FFFFFF"/>
            </a:solidFill>
          </p:spPr>
          <p:txBody>
            <a:bodyPr wrap="square" lIns="0" tIns="0" rIns="0" bIns="0" rtlCol="0"/>
            <a:lstStyle/>
            <a:p>
              <a:endParaRPr/>
            </a:p>
          </p:txBody>
        </p:sp>
        <p:sp>
          <p:nvSpPr>
            <p:cNvPr id="19" name="object 19"/>
            <p:cNvSpPr/>
            <p:nvPr/>
          </p:nvSpPr>
          <p:spPr>
            <a:xfrm>
              <a:off x="10050526" y="1128140"/>
              <a:ext cx="567690" cy="558165"/>
            </a:xfrm>
            <a:custGeom>
              <a:avLst/>
              <a:gdLst/>
              <a:ahLst/>
              <a:cxnLst/>
              <a:rect l="l" t="t" r="r" b="b"/>
              <a:pathLst>
                <a:path w="567690" h="558164">
                  <a:moveTo>
                    <a:pt x="0" y="279019"/>
                  </a:moveTo>
                  <a:lnTo>
                    <a:pt x="3712" y="233772"/>
                  </a:lnTo>
                  <a:lnTo>
                    <a:pt x="14460" y="190845"/>
                  </a:lnTo>
                  <a:lnTo>
                    <a:pt x="31659" y="150814"/>
                  </a:lnTo>
                  <a:lnTo>
                    <a:pt x="54725" y="114254"/>
                  </a:lnTo>
                  <a:lnTo>
                    <a:pt x="83073" y="81740"/>
                  </a:lnTo>
                  <a:lnTo>
                    <a:pt x="116119" y="53847"/>
                  </a:lnTo>
                  <a:lnTo>
                    <a:pt x="153278" y="31152"/>
                  </a:lnTo>
                  <a:lnTo>
                    <a:pt x="193966" y="14229"/>
                  </a:lnTo>
                  <a:lnTo>
                    <a:pt x="237598" y="3653"/>
                  </a:lnTo>
                  <a:lnTo>
                    <a:pt x="283591" y="0"/>
                  </a:lnTo>
                  <a:lnTo>
                    <a:pt x="329617" y="3653"/>
                  </a:lnTo>
                  <a:lnTo>
                    <a:pt x="373277" y="14229"/>
                  </a:lnTo>
                  <a:lnTo>
                    <a:pt x="413986" y="31152"/>
                  </a:lnTo>
                  <a:lnTo>
                    <a:pt x="451161" y="53848"/>
                  </a:lnTo>
                  <a:lnTo>
                    <a:pt x="484219" y="81740"/>
                  </a:lnTo>
                  <a:lnTo>
                    <a:pt x="512575" y="114254"/>
                  </a:lnTo>
                  <a:lnTo>
                    <a:pt x="535645" y="150814"/>
                  </a:lnTo>
                  <a:lnTo>
                    <a:pt x="552847" y="190845"/>
                  </a:lnTo>
                  <a:lnTo>
                    <a:pt x="563596" y="233772"/>
                  </a:lnTo>
                  <a:lnTo>
                    <a:pt x="567308" y="279019"/>
                  </a:lnTo>
                  <a:lnTo>
                    <a:pt x="563596" y="324300"/>
                  </a:lnTo>
                  <a:lnTo>
                    <a:pt x="552847" y="367254"/>
                  </a:lnTo>
                  <a:lnTo>
                    <a:pt x="535645" y="407307"/>
                  </a:lnTo>
                  <a:lnTo>
                    <a:pt x="512575" y="443883"/>
                  </a:lnTo>
                  <a:lnTo>
                    <a:pt x="484219" y="476408"/>
                  </a:lnTo>
                  <a:lnTo>
                    <a:pt x="451161" y="504308"/>
                  </a:lnTo>
                  <a:lnTo>
                    <a:pt x="413986" y="527009"/>
                  </a:lnTo>
                  <a:lnTo>
                    <a:pt x="373277" y="543934"/>
                  </a:lnTo>
                  <a:lnTo>
                    <a:pt x="329617" y="554511"/>
                  </a:lnTo>
                  <a:lnTo>
                    <a:pt x="283591" y="558164"/>
                  </a:lnTo>
                  <a:lnTo>
                    <a:pt x="237598" y="554511"/>
                  </a:lnTo>
                  <a:lnTo>
                    <a:pt x="193966" y="543934"/>
                  </a:lnTo>
                  <a:lnTo>
                    <a:pt x="153278" y="527009"/>
                  </a:lnTo>
                  <a:lnTo>
                    <a:pt x="116119" y="504308"/>
                  </a:lnTo>
                  <a:lnTo>
                    <a:pt x="83073" y="476408"/>
                  </a:lnTo>
                  <a:lnTo>
                    <a:pt x="54725" y="443883"/>
                  </a:lnTo>
                  <a:lnTo>
                    <a:pt x="31659" y="407307"/>
                  </a:lnTo>
                  <a:lnTo>
                    <a:pt x="14460" y="367254"/>
                  </a:lnTo>
                  <a:lnTo>
                    <a:pt x="3712" y="324300"/>
                  </a:lnTo>
                  <a:lnTo>
                    <a:pt x="0" y="279019"/>
                  </a:lnTo>
                  <a:close/>
                </a:path>
              </a:pathLst>
            </a:custGeom>
            <a:ln w="19050">
              <a:solidFill>
                <a:srgbClr val="6F2F9F"/>
              </a:solidFill>
            </a:ln>
          </p:spPr>
          <p:txBody>
            <a:bodyPr wrap="square" lIns="0" tIns="0" rIns="0" bIns="0" rtlCol="0"/>
            <a:lstStyle/>
            <a:p>
              <a:endParaRPr/>
            </a:p>
          </p:txBody>
        </p:sp>
        <p:pic>
          <p:nvPicPr>
            <p:cNvPr id="20" name="object 20"/>
            <p:cNvPicPr/>
            <p:nvPr/>
          </p:nvPicPr>
          <p:blipFill>
            <a:blip r:embed="rId7" cstate="print"/>
            <a:stretch>
              <a:fillRect/>
            </a:stretch>
          </p:blipFill>
          <p:spPr>
            <a:xfrm>
              <a:off x="10283190" y="1337309"/>
              <a:ext cx="101473" cy="149605"/>
            </a:xfrm>
            <a:prstGeom prst="rect">
              <a:avLst/>
            </a:prstGeom>
          </p:spPr>
        </p:pic>
      </p:grpSp>
      <p:sp>
        <p:nvSpPr>
          <p:cNvPr id="21" name="object 21"/>
          <p:cNvSpPr txBox="1"/>
          <p:nvPr/>
        </p:nvSpPr>
        <p:spPr>
          <a:xfrm>
            <a:off x="1017524" y="3781425"/>
            <a:ext cx="1718310"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Inaccurate</a:t>
            </a:r>
            <a:r>
              <a:rPr sz="1200" b="1" spc="-50" dirty="0">
                <a:latin typeface="Arial"/>
                <a:cs typeface="Arial"/>
              </a:rPr>
              <a:t> </a:t>
            </a:r>
            <a:r>
              <a:rPr sz="1200" b="1" spc="-10" dirty="0">
                <a:latin typeface="Arial"/>
                <a:cs typeface="Arial"/>
              </a:rPr>
              <a:t>conclusions</a:t>
            </a:r>
            <a:endParaRPr sz="1200">
              <a:latin typeface="Arial"/>
              <a:cs typeface="Arial"/>
            </a:endParaRPr>
          </a:p>
        </p:txBody>
      </p:sp>
      <p:sp>
        <p:nvSpPr>
          <p:cNvPr id="22" name="object 22"/>
          <p:cNvSpPr txBox="1"/>
          <p:nvPr/>
        </p:nvSpPr>
        <p:spPr>
          <a:xfrm>
            <a:off x="9815321" y="3755517"/>
            <a:ext cx="117792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Increased</a:t>
            </a:r>
            <a:r>
              <a:rPr sz="1200" b="1" spc="-65" dirty="0">
                <a:latin typeface="Arial"/>
                <a:cs typeface="Arial"/>
              </a:rPr>
              <a:t> </a:t>
            </a:r>
            <a:r>
              <a:rPr sz="1200" b="1" spc="-20" dirty="0">
                <a:latin typeface="Arial"/>
                <a:cs typeface="Arial"/>
              </a:rPr>
              <a:t>costs</a:t>
            </a:r>
            <a:endParaRPr sz="1200">
              <a:latin typeface="Arial"/>
              <a:cs typeface="Arial"/>
            </a:endParaRPr>
          </a:p>
        </p:txBody>
      </p:sp>
      <p:sp>
        <p:nvSpPr>
          <p:cNvPr id="23" name="object 23"/>
          <p:cNvSpPr txBox="1"/>
          <p:nvPr/>
        </p:nvSpPr>
        <p:spPr>
          <a:xfrm>
            <a:off x="5497195" y="3787520"/>
            <a:ext cx="1458595" cy="208279"/>
          </a:xfrm>
          <a:prstGeom prst="rect">
            <a:avLst/>
          </a:prstGeom>
        </p:spPr>
        <p:txBody>
          <a:bodyPr vert="horz" wrap="square" lIns="0" tIns="12700" rIns="0" bIns="0" rtlCol="0">
            <a:spAutoFit/>
          </a:bodyPr>
          <a:lstStyle/>
          <a:p>
            <a:pPr marL="12700">
              <a:lnSpc>
                <a:spcPct val="100000"/>
              </a:lnSpc>
              <a:spcBef>
                <a:spcPts val="100"/>
              </a:spcBef>
            </a:pPr>
            <a:r>
              <a:rPr sz="1200" b="1" dirty="0">
                <a:latin typeface="Arial"/>
                <a:cs typeface="Arial"/>
              </a:rPr>
              <a:t>Reduced</a:t>
            </a:r>
            <a:r>
              <a:rPr sz="1200" b="1" spc="-30" dirty="0">
                <a:latin typeface="Arial"/>
                <a:cs typeface="Arial"/>
              </a:rPr>
              <a:t> </a:t>
            </a:r>
            <a:r>
              <a:rPr sz="1200" b="1" spc="-10" dirty="0">
                <a:latin typeface="Arial"/>
                <a:cs typeface="Arial"/>
              </a:rPr>
              <a:t>Credibility</a:t>
            </a:r>
            <a:endParaRPr sz="1200">
              <a:latin typeface="Arial"/>
              <a:cs typeface="Arial"/>
            </a:endParaRPr>
          </a:p>
        </p:txBody>
      </p:sp>
      <p:pic>
        <p:nvPicPr>
          <p:cNvPr id="24" name="object 24"/>
          <p:cNvPicPr/>
          <p:nvPr/>
        </p:nvPicPr>
        <p:blipFill>
          <a:blip r:embed="rId8" cstate="print"/>
          <a:stretch>
            <a:fillRect/>
          </a:stretch>
        </p:blipFill>
        <p:spPr>
          <a:xfrm>
            <a:off x="681990" y="2236116"/>
            <a:ext cx="2219024" cy="1346479"/>
          </a:xfrm>
          <a:prstGeom prst="rect">
            <a:avLst/>
          </a:prstGeom>
        </p:spPr>
      </p:pic>
      <p:pic>
        <p:nvPicPr>
          <p:cNvPr id="25" name="object 25"/>
          <p:cNvPicPr/>
          <p:nvPr/>
        </p:nvPicPr>
        <p:blipFill>
          <a:blip r:embed="rId9" cstate="print"/>
          <a:stretch>
            <a:fillRect/>
          </a:stretch>
        </p:blipFill>
        <p:spPr>
          <a:xfrm>
            <a:off x="5340603" y="2194432"/>
            <a:ext cx="1738479" cy="1430908"/>
          </a:xfrm>
          <a:prstGeom prst="rect">
            <a:avLst/>
          </a:prstGeom>
        </p:spPr>
      </p:pic>
      <p:pic>
        <p:nvPicPr>
          <p:cNvPr id="26" name="object 26"/>
          <p:cNvPicPr/>
          <p:nvPr/>
        </p:nvPicPr>
        <p:blipFill>
          <a:blip r:embed="rId10" cstate="print"/>
          <a:stretch>
            <a:fillRect/>
          </a:stretch>
        </p:blipFill>
        <p:spPr>
          <a:xfrm>
            <a:off x="9646793" y="2422138"/>
            <a:ext cx="1450848" cy="1308994"/>
          </a:xfrm>
          <a:prstGeom prst="rect">
            <a:avLst/>
          </a:prstGeom>
        </p:spPr>
      </p:pic>
      <p:sp>
        <p:nvSpPr>
          <p:cNvPr id="27" name="object 27"/>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Internal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Internal</a:t>
            </a:r>
          </a:p>
        </p:txBody>
      </p:sp>
      <p:sp>
        <p:nvSpPr>
          <p:cNvPr id="2" name="object 2"/>
          <p:cNvSpPr txBox="1"/>
          <p:nvPr/>
        </p:nvSpPr>
        <p:spPr>
          <a:xfrm>
            <a:off x="9987533" y="720597"/>
            <a:ext cx="71183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Arial MT"/>
                <a:cs typeface="Arial MT"/>
              </a:rPr>
              <a:t>validation.</a:t>
            </a:r>
            <a:endParaRPr sz="12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Internal</a:t>
            </a:r>
          </a:p>
        </p:txBody>
      </p:sp>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Different</a:t>
            </a:r>
            <a:r>
              <a:rPr spc="-75" dirty="0"/>
              <a:t> </a:t>
            </a:r>
            <a:r>
              <a:rPr dirty="0"/>
              <a:t>Sources</a:t>
            </a:r>
            <a:r>
              <a:rPr spc="-90" dirty="0"/>
              <a:t> </a:t>
            </a:r>
            <a:r>
              <a:rPr dirty="0"/>
              <a:t>of</a:t>
            </a:r>
            <a:r>
              <a:rPr spc="-75" dirty="0"/>
              <a:t> </a:t>
            </a:r>
            <a:r>
              <a:rPr dirty="0"/>
              <a:t>Survey</a:t>
            </a:r>
            <a:r>
              <a:rPr spc="-85" dirty="0"/>
              <a:t> </a:t>
            </a:r>
            <a:r>
              <a:rPr dirty="0"/>
              <a:t>Quality</a:t>
            </a:r>
            <a:r>
              <a:rPr spc="-85" dirty="0"/>
              <a:t> </a:t>
            </a:r>
            <a:r>
              <a:rPr spc="-10" dirty="0"/>
              <a:t>Flags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7295" y="705358"/>
            <a:ext cx="10815320" cy="563880"/>
          </a:xfrm>
          <a:prstGeom prst="rect">
            <a:avLst/>
          </a:prstGeom>
        </p:spPr>
        <p:txBody>
          <a:bodyPr vert="horz" wrap="square" lIns="0" tIns="29845" rIns="0" bIns="0" rtlCol="0">
            <a:spAutoFit/>
          </a:bodyPr>
          <a:lstStyle/>
          <a:p>
            <a:pPr marL="18415" marR="5080" indent="-6350">
              <a:lnSpc>
                <a:spcPts val="2080"/>
              </a:lnSpc>
              <a:spcBef>
                <a:spcPts val="235"/>
              </a:spcBef>
            </a:pPr>
            <a:r>
              <a:rPr sz="1800" dirty="0">
                <a:solidFill>
                  <a:srgbClr val="767676"/>
                </a:solidFill>
                <a:latin typeface="Calibri"/>
                <a:cs typeface="Calibri"/>
              </a:rPr>
              <a:t>To</a:t>
            </a:r>
            <a:r>
              <a:rPr sz="1800" spc="240" dirty="0">
                <a:solidFill>
                  <a:srgbClr val="767676"/>
                </a:solidFill>
                <a:latin typeface="Calibri"/>
                <a:cs typeface="Calibri"/>
              </a:rPr>
              <a:t> </a:t>
            </a:r>
            <a:r>
              <a:rPr sz="1800" dirty="0">
                <a:solidFill>
                  <a:srgbClr val="767676"/>
                </a:solidFill>
                <a:latin typeface="Calibri"/>
                <a:cs typeface="Calibri"/>
              </a:rPr>
              <a:t>collect</a:t>
            </a:r>
            <a:r>
              <a:rPr sz="1800" spc="240" dirty="0">
                <a:solidFill>
                  <a:srgbClr val="767676"/>
                </a:solidFill>
                <a:latin typeface="Calibri"/>
                <a:cs typeface="Calibri"/>
              </a:rPr>
              <a:t> </a:t>
            </a:r>
            <a:r>
              <a:rPr sz="1800" dirty="0">
                <a:solidFill>
                  <a:srgbClr val="767676"/>
                </a:solidFill>
                <a:latin typeface="Calibri"/>
                <a:cs typeface="Calibri"/>
              </a:rPr>
              <a:t>responses</a:t>
            </a:r>
            <a:r>
              <a:rPr sz="1800" spc="254" dirty="0">
                <a:solidFill>
                  <a:srgbClr val="767676"/>
                </a:solidFill>
                <a:latin typeface="Calibri"/>
                <a:cs typeface="Calibri"/>
              </a:rPr>
              <a:t> </a:t>
            </a:r>
            <a:r>
              <a:rPr sz="1800" dirty="0">
                <a:solidFill>
                  <a:srgbClr val="767676"/>
                </a:solidFill>
                <a:latin typeface="Calibri"/>
                <a:cs typeface="Calibri"/>
              </a:rPr>
              <a:t>in</a:t>
            </a:r>
            <a:r>
              <a:rPr sz="1800" spc="235" dirty="0">
                <a:solidFill>
                  <a:srgbClr val="767676"/>
                </a:solidFill>
                <a:latin typeface="Calibri"/>
                <a:cs typeface="Calibri"/>
              </a:rPr>
              <a:t> </a:t>
            </a:r>
            <a:r>
              <a:rPr sz="1800" dirty="0">
                <a:solidFill>
                  <a:srgbClr val="767676"/>
                </a:solidFill>
                <a:latin typeface="Calibri"/>
                <a:cs typeface="Calibri"/>
              </a:rPr>
              <a:t>quantitative</a:t>
            </a:r>
            <a:r>
              <a:rPr sz="1800" spc="254" dirty="0">
                <a:solidFill>
                  <a:srgbClr val="767676"/>
                </a:solidFill>
                <a:latin typeface="Calibri"/>
                <a:cs typeface="Calibri"/>
              </a:rPr>
              <a:t> </a:t>
            </a:r>
            <a:r>
              <a:rPr sz="1800" dirty="0">
                <a:solidFill>
                  <a:srgbClr val="767676"/>
                </a:solidFill>
                <a:latin typeface="Calibri"/>
                <a:cs typeface="Calibri"/>
              </a:rPr>
              <a:t>research,</a:t>
            </a:r>
            <a:r>
              <a:rPr sz="1800" spc="240" dirty="0">
                <a:solidFill>
                  <a:srgbClr val="767676"/>
                </a:solidFill>
                <a:latin typeface="Calibri"/>
                <a:cs typeface="Calibri"/>
              </a:rPr>
              <a:t> </a:t>
            </a:r>
            <a:r>
              <a:rPr sz="1800" dirty="0">
                <a:solidFill>
                  <a:srgbClr val="767676"/>
                </a:solidFill>
                <a:latin typeface="Calibri"/>
                <a:cs typeface="Calibri"/>
              </a:rPr>
              <a:t>there</a:t>
            </a:r>
            <a:r>
              <a:rPr sz="1800" spc="245" dirty="0">
                <a:solidFill>
                  <a:srgbClr val="767676"/>
                </a:solidFill>
                <a:latin typeface="Calibri"/>
                <a:cs typeface="Calibri"/>
              </a:rPr>
              <a:t> </a:t>
            </a:r>
            <a:r>
              <a:rPr sz="1800" dirty="0">
                <a:solidFill>
                  <a:srgbClr val="767676"/>
                </a:solidFill>
                <a:latin typeface="Calibri"/>
                <a:cs typeface="Calibri"/>
              </a:rPr>
              <a:t>are</a:t>
            </a:r>
            <a:r>
              <a:rPr sz="1800" spc="240" dirty="0">
                <a:solidFill>
                  <a:srgbClr val="767676"/>
                </a:solidFill>
                <a:latin typeface="Calibri"/>
                <a:cs typeface="Calibri"/>
              </a:rPr>
              <a:t> </a:t>
            </a:r>
            <a:r>
              <a:rPr sz="1800" dirty="0">
                <a:solidFill>
                  <a:srgbClr val="767676"/>
                </a:solidFill>
                <a:latin typeface="Calibri"/>
                <a:cs typeface="Calibri"/>
              </a:rPr>
              <a:t>panel</a:t>
            </a:r>
            <a:r>
              <a:rPr sz="1800" spc="229" dirty="0">
                <a:solidFill>
                  <a:srgbClr val="767676"/>
                </a:solidFill>
                <a:latin typeface="Calibri"/>
                <a:cs typeface="Calibri"/>
              </a:rPr>
              <a:t> </a:t>
            </a:r>
            <a:r>
              <a:rPr sz="1800" dirty="0">
                <a:solidFill>
                  <a:srgbClr val="767676"/>
                </a:solidFill>
                <a:latin typeface="Calibri"/>
                <a:cs typeface="Calibri"/>
              </a:rPr>
              <a:t>providers</a:t>
            </a:r>
            <a:r>
              <a:rPr sz="1800" spc="250" dirty="0">
                <a:solidFill>
                  <a:srgbClr val="767676"/>
                </a:solidFill>
                <a:latin typeface="Calibri"/>
                <a:cs typeface="Calibri"/>
              </a:rPr>
              <a:t> </a:t>
            </a:r>
            <a:r>
              <a:rPr sz="1800" dirty="0">
                <a:solidFill>
                  <a:srgbClr val="767676"/>
                </a:solidFill>
                <a:latin typeface="Calibri"/>
                <a:cs typeface="Calibri"/>
              </a:rPr>
              <a:t>who</a:t>
            </a:r>
            <a:r>
              <a:rPr sz="1800" spc="229" dirty="0">
                <a:solidFill>
                  <a:srgbClr val="767676"/>
                </a:solidFill>
                <a:latin typeface="Calibri"/>
                <a:cs typeface="Calibri"/>
              </a:rPr>
              <a:t> </a:t>
            </a:r>
            <a:r>
              <a:rPr sz="1800" dirty="0">
                <a:solidFill>
                  <a:srgbClr val="767676"/>
                </a:solidFill>
                <a:latin typeface="Calibri"/>
                <a:cs typeface="Calibri"/>
              </a:rPr>
              <a:t>have</a:t>
            </a:r>
            <a:r>
              <a:rPr sz="1800" spc="254" dirty="0">
                <a:solidFill>
                  <a:srgbClr val="767676"/>
                </a:solidFill>
                <a:latin typeface="Calibri"/>
                <a:cs typeface="Calibri"/>
              </a:rPr>
              <a:t> </a:t>
            </a:r>
            <a:r>
              <a:rPr sz="1800" dirty="0">
                <a:solidFill>
                  <a:srgbClr val="767676"/>
                </a:solidFill>
                <a:latin typeface="Calibri"/>
                <a:cs typeface="Calibri"/>
              </a:rPr>
              <a:t>database</a:t>
            </a:r>
            <a:r>
              <a:rPr sz="1800" spc="229" dirty="0">
                <a:solidFill>
                  <a:srgbClr val="767676"/>
                </a:solidFill>
                <a:latin typeface="Calibri"/>
                <a:cs typeface="Calibri"/>
              </a:rPr>
              <a:t> </a:t>
            </a:r>
            <a:r>
              <a:rPr sz="1800" dirty="0">
                <a:solidFill>
                  <a:srgbClr val="767676"/>
                </a:solidFill>
                <a:latin typeface="Calibri"/>
                <a:cs typeface="Calibri"/>
              </a:rPr>
              <a:t>of</a:t>
            </a:r>
            <a:r>
              <a:rPr sz="1800" spc="250" dirty="0">
                <a:solidFill>
                  <a:srgbClr val="767676"/>
                </a:solidFill>
                <a:latin typeface="Calibri"/>
                <a:cs typeface="Calibri"/>
              </a:rPr>
              <a:t> </a:t>
            </a:r>
            <a:r>
              <a:rPr sz="1800" dirty="0">
                <a:solidFill>
                  <a:srgbClr val="767676"/>
                </a:solidFill>
                <a:latin typeface="Calibri"/>
                <a:cs typeface="Calibri"/>
              </a:rPr>
              <a:t>people</a:t>
            </a:r>
            <a:r>
              <a:rPr sz="1800" spc="245" dirty="0">
                <a:solidFill>
                  <a:srgbClr val="767676"/>
                </a:solidFill>
                <a:latin typeface="Calibri"/>
                <a:cs typeface="Calibri"/>
              </a:rPr>
              <a:t> </a:t>
            </a:r>
            <a:r>
              <a:rPr sz="1800" dirty="0">
                <a:solidFill>
                  <a:srgbClr val="767676"/>
                </a:solidFill>
                <a:latin typeface="Calibri"/>
                <a:cs typeface="Calibri"/>
              </a:rPr>
              <a:t>who</a:t>
            </a:r>
            <a:r>
              <a:rPr sz="1800" spc="235" dirty="0">
                <a:solidFill>
                  <a:srgbClr val="767676"/>
                </a:solidFill>
                <a:latin typeface="Calibri"/>
                <a:cs typeface="Calibri"/>
              </a:rPr>
              <a:t> </a:t>
            </a:r>
            <a:r>
              <a:rPr sz="1800" spc="-25" dirty="0">
                <a:solidFill>
                  <a:srgbClr val="767676"/>
                </a:solidFill>
                <a:latin typeface="Calibri"/>
                <a:cs typeface="Calibri"/>
              </a:rPr>
              <a:t>are </a:t>
            </a:r>
            <a:r>
              <a:rPr sz="1800" dirty="0">
                <a:solidFill>
                  <a:srgbClr val="767676"/>
                </a:solidFill>
                <a:latin typeface="Calibri"/>
                <a:cs typeface="Calibri"/>
              </a:rPr>
              <a:t>recruited</a:t>
            </a:r>
            <a:r>
              <a:rPr sz="1800" spc="-30" dirty="0">
                <a:solidFill>
                  <a:srgbClr val="767676"/>
                </a:solidFill>
                <a:latin typeface="Calibri"/>
                <a:cs typeface="Calibri"/>
              </a:rPr>
              <a:t> </a:t>
            </a:r>
            <a:r>
              <a:rPr sz="1800" dirty="0">
                <a:solidFill>
                  <a:srgbClr val="767676"/>
                </a:solidFill>
                <a:latin typeface="Calibri"/>
                <a:cs typeface="Calibri"/>
              </a:rPr>
              <a:t>&amp;</a:t>
            </a:r>
            <a:r>
              <a:rPr sz="1800" spc="-30" dirty="0">
                <a:solidFill>
                  <a:srgbClr val="767676"/>
                </a:solidFill>
                <a:latin typeface="Calibri"/>
                <a:cs typeface="Calibri"/>
              </a:rPr>
              <a:t> </a:t>
            </a:r>
            <a:r>
              <a:rPr sz="1800" dirty="0">
                <a:solidFill>
                  <a:srgbClr val="767676"/>
                </a:solidFill>
                <a:latin typeface="Calibri"/>
                <a:cs typeface="Calibri"/>
              </a:rPr>
              <a:t>consented</a:t>
            </a:r>
            <a:r>
              <a:rPr sz="1800" spc="-25" dirty="0">
                <a:solidFill>
                  <a:srgbClr val="767676"/>
                </a:solidFill>
                <a:latin typeface="Calibri"/>
                <a:cs typeface="Calibri"/>
              </a:rPr>
              <a:t> </a:t>
            </a:r>
            <a:r>
              <a:rPr sz="1800" dirty="0">
                <a:solidFill>
                  <a:srgbClr val="767676"/>
                </a:solidFill>
                <a:latin typeface="Calibri"/>
                <a:cs typeface="Calibri"/>
              </a:rPr>
              <a:t>to</a:t>
            </a:r>
            <a:r>
              <a:rPr sz="1800" spc="-30" dirty="0">
                <a:solidFill>
                  <a:srgbClr val="767676"/>
                </a:solidFill>
                <a:latin typeface="Calibri"/>
                <a:cs typeface="Calibri"/>
              </a:rPr>
              <a:t> </a:t>
            </a:r>
            <a:r>
              <a:rPr sz="1800" dirty="0">
                <a:solidFill>
                  <a:srgbClr val="767676"/>
                </a:solidFill>
                <a:latin typeface="Calibri"/>
                <a:cs typeface="Calibri"/>
              </a:rPr>
              <a:t>take</a:t>
            </a:r>
            <a:r>
              <a:rPr sz="1800" spc="-35" dirty="0">
                <a:solidFill>
                  <a:srgbClr val="767676"/>
                </a:solidFill>
                <a:latin typeface="Calibri"/>
                <a:cs typeface="Calibri"/>
              </a:rPr>
              <a:t> </a:t>
            </a:r>
            <a:r>
              <a:rPr sz="1800" dirty="0">
                <a:solidFill>
                  <a:srgbClr val="767676"/>
                </a:solidFill>
                <a:latin typeface="Calibri"/>
                <a:cs typeface="Calibri"/>
              </a:rPr>
              <a:t>surveys.</a:t>
            </a:r>
            <a:r>
              <a:rPr sz="1800" spc="-25" dirty="0">
                <a:solidFill>
                  <a:srgbClr val="767676"/>
                </a:solidFill>
                <a:latin typeface="Calibri"/>
                <a:cs typeface="Calibri"/>
              </a:rPr>
              <a:t> </a:t>
            </a:r>
            <a:r>
              <a:rPr sz="1800" dirty="0">
                <a:solidFill>
                  <a:srgbClr val="767676"/>
                </a:solidFill>
                <a:latin typeface="Calibri"/>
                <a:cs typeface="Calibri"/>
              </a:rPr>
              <a:t>Any</a:t>
            </a:r>
            <a:r>
              <a:rPr sz="1800" spc="-25" dirty="0">
                <a:solidFill>
                  <a:srgbClr val="767676"/>
                </a:solidFill>
                <a:latin typeface="Calibri"/>
                <a:cs typeface="Calibri"/>
              </a:rPr>
              <a:t> </a:t>
            </a:r>
            <a:r>
              <a:rPr sz="1800" dirty="0">
                <a:solidFill>
                  <a:srgbClr val="767676"/>
                </a:solidFill>
                <a:latin typeface="Calibri"/>
                <a:cs typeface="Calibri"/>
              </a:rPr>
              <a:t>research</a:t>
            </a:r>
            <a:r>
              <a:rPr sz="1800" spc="-25" dirty="0">
                <a:solidFill>
                  <a:srgbClr val="767676"/>
                </a:solidFill>
                <a:latin typeface="Calibri"/>
                <a:cs typeface="Calibri"/>
              </a:rPr>
              <a:t> </a:t>
            </a:r>
            <a:r>
              <a:rPr sz="1800" dirty="0">
                <a:solidFill>
                  <a:srgbClr val="767676"/>
                </a:solidFill>
                <a:latin typeface="Calibri"/>
                <a:cs typeface="Calibri"/>
              </a:rPr>
              <a:t>project</a:t>
            </a:r>
            <a:r>
              <a:rPr sz="1800" spc="-30" dirty="0">
                <a:solidFill>
                  <a:srgbClr val="767676"/>
                </a:solidFill>
                <a:latin typeface="Calibri"/>
                <a:cs typeface="Calibri"/>
              </a:rPr>
              <a:t> </a:t>
            </a:r>
            <a:r>
              <a:rPr sz="1800" dirty="0">
                <a:solidFill>
                  <a:srgbClr val="767676"/>
                </a:solidFill>
                <a:latin typeface="Calibri"/>
                <a:cs typeface="Calibri"/>
              </a:rPr>
              <a:t>reach</a:t>
            </a:r>
            <a:r>
              <a:rPr sz="1800" spc="-25" dirty="0">
                <a:solidFill>
                  <a:srgbClr val="767676"/>
                </a:solidFill>
                <a:latin typeface="Calibri"/>
                <a:cs typeface="Calibri"/>
              </a:rPr>
              <a:t> </a:t>
            </a:r>
            <a:r>
              <a:rPr sz="1800" dirty="0">
                <a:solidFill>
                  <a:srgbClr val="767676"/>
                </a:solidFill>
                <a:latin typeface="Calibri"/>
                <a:cs typeface="Calibri"/>
              </a:rPr>
              <a:t>out</a:t>
            </a:r>
            <a:r>
              <a:rPr sz="1800" spc="-30" dirty="0">
                <a:solidFill>
                  <a:srgbClr val="767676"/>
                </a:solidFill>
                <a:latin typeface="Calibri"/>
                <a:cs typeface="Calibri"/>
              </a:rPr>
              <a:t> </a:t>
            </a:r>
            <a:r>
              <a:rPr sz="1800" dirty="0">
                <a:solidFill>
                  <a:srgbClr val="767676"/>
                </a:solidFill>
                <a:latin typeface="Calibri"/>
                <a:cs typeface="Calibri"/>
              </a:rPr>
              <a:t>to</a:t>
            </a:r>
            <a:r>
              <a:rPr sz="1800" spc="-30" dirty="0">
                <a:solidFill>
                  <a:srgbClr val="767676"/>
                </a:solidFill>
                <a:latin typeface="Calibri"/>
                <a:cs typeface="Calibri"/>
              </a:rPr>
              <a:t> </a:t>
            </a:r>
            <a:r>
              <a:rPr sz="1800" dirty="0">
                <a:solidFill>
                  <a:srgbClr val="767676"/>
                </a:solidFill>
                <a:latin typeface="Calibri"/>
                <a:cs typeface="Calibri"/>
              </a:rPr>
              <a:t>these</a:t>
            </a:r>
            <a:r>
              <a:rPr sz="1800" spc="-35" dirty="0">
                <a:solidFill>
                  <a:srgbClr val="767676"/>
                </a:solidFill>
                <a:latin typeface="Calibri"/>
                <a:cs typeface="Calibri"/>
              </a:rPr>
              <a:t> </a:t>
            </a:r>
            <a:r>
              <a:rPr sz="1800" dirty="0">
                <a:solidFill>
                  <a:srgbClr val="767676"/>
                </a:solidFill>
                <a:latin typeface="Calibri"/>
                <a:cs typeface="Calibri"/>
              </a:rPr>
              <a:t>panel</a:t>
            </a:r>
            <a:r>
              <a:rPr sz="1800" spc="-30" dirty="0">
                <a:solidFill>
                  <a:srgbClr val="767676"/>
                </a:solidFill>
                <a:latin typeface="Calibri"/>
                <a:cs typeface="Calibri"/>
              </a:rPr>
              <a:t> </a:t>
            </a:r>
            <a:r>
              <a:rPr sz="1800" dirty="0">
                <a:solidFill>
                  <a:srgbClr val="767676"/>
                </a:solidFill>
                <a:latin typeface="Calibri"/>
                <a:cs typeface="Calibri"/>
              </a:rPr>
              <a:t>providers</a:t>
            </a:r>
            <a:r>
              <a:rPr sz="1800" spc="-25" dirty="0">
                <a:solidFill>
                  <a:srgbClr val="767676"/>
                </a:solidFill>
                <a:latin typeface="Calibri"/>
                <a:cs typeface="Calibri"/>
              </a:rPr>
              <a:t> </a:t>
            </a:r>
            <a:r>
              <a:rPr sz="1800" dirty="0">
                <a:solidFill>
                  <a:srgbClr val="767676"/>
                </a:solidFill>
                <a:latin typeface="Calibri"/>
                <a:cs typeface="Calibri"/>
              </a:rPr>
              <a:t>to</a:t>
            </a:r>
            <a:r>
              <a:rPr sz="1800" spc="-25" dirty="0">
                <a:solidFill>
                  <a:srgbClr val="767676"/>
                </a:solidFill>
                <a:latin typeface="Calibri"/>
                <a:cs typeface="Calibri"/>
              </a:rPr>
              <a:t> </a:t>
            </a:r>
            <a:r>
              <a:rPr sz="1800" dirty="0">
                <a:solidFill>
                  <a:srgbClr val="767676"/>
                </a:solidFill>
                <a:latin typeface="Calibri"/>
                <a:cs typeface="Calibri"/>
              </a:rPr>
              <a:t>reach</a:t>
            </a:r>
            <a:r>
              <a:rPr sz="1800" spc="-30" dirty="0">
                <a:solidFill>
                  <a:srgbClr val="767676"/>
                </a:solidFill>
                <a:latin typeface="Calibri"/>
                <a:cs typeface="Calibri"/>
              </a:rPr>
              <a:t> </a:t>
            </a:r>
            <a:r>
              <a:rPr sz="1800" dirty="0">
                <a:solidFill>
                  <a:srgbClr val="767676"/>
                </a:solidFill>
                <a:latin typeface="Calibri"/>
                <a:cs typeface="Calibri"/>
              </a:rPr>
              <a:t>out</a:t>
            </a:r>
            <a:r>
              <a:rPr sz="1800" spc="-25" dirty="0">
                <a:solidFill>
                  <a:srgbClr val="767676"/>
                </a:solidFill>
                <a:latin typeface="Calibri"/>
                <a:cs typeface="Calibri"/>
              </a:rPr>
              <a:t> </a:t>
            </a:r>
            <a:r>
              <a:rPr sz="1800" dirty="0">
                <a:solidFill>
                  <a:srgbClr val="767676"/>
                </a:solidFill>
                <a:latin typeface="Calibri"/>
                <a:cs typeface="Calibri"/>
              </a:rPr>
              <a:t>to</a:t>
            </a:r>
            <a:r>
              <a:rPr sz="1800" spc="-30" dirty="0">
                <a:solidFill>
                  <a:srgbClr val="767676"/>
                </a:solidFill>
                <a:latin typeface="Calibri"/>
                <a:cs typeface="Calibri"/>
              </a:rPr>
              <a:t> </a:t>
            </a:r>
            <a:r>
              <a:rPr sz="1800" spc="-10" dirty="0">
                <a:solidFill>
                  <a:srgbClr val="767676"/>
                </a:solidFill>
                <a:latin typeface="Calibri"/>
                <a:cs typeface="Calibri"/>
              </a:rPr>
              <a:t>their</a:t>
            </a:r>
            <a:endParaRPr sz="1800">
              <a:latin typeface="Calibri"/>
              <a:cs typeface="Calibri"/>
            </a:endParaRPr>
          </a:p>
        </p:txBody>
      </p:sp>
      <p:pic>
        <p:nvPicPr>
          <p:cNvPr id="3" name="object 3"/>
          <p:cNvPicPr/>
          <p:nvPr/>
        </p:nvPicPr>
        <p:blipFill>
          <a:blip r:embed="rId2" cstate="print"/>
          <a:stretch>
            <a:fillRect/>
          </a:stretch>
        </p:blipFill>
        <p:spPr>
          <a:xfrm>
            <a:off x="5670930" y="2029714"/>
            <a:ext cx="498614" cy="400050"/>
          </a:xfrm>
          <a:prstGeom prst="rect">
            <a:avLst/>
          </a:prstGeom>
        </p:spPr>
      </p:pic>
      <p:pic>
        <p:nvPicPr>
          <p:cNvPr id="4" name="object 4"/>
          <p:cNvPicPr/>
          <p:nvPr/>
        </p:nvPicPr>
        <p:blipFill>
          <a:blip r:embed="rId3" cstate="print"/>
          <a:stretch>
            <a:fillRect/>
          </a:stretch>
        </p:blipFill>
        <p:spPr>
          <a:xfrm>
            <a:off x="4970145" y="2153589"/>
            <a:ext cx="385546" cy="309321"/>
          </a:xfrm>
          <a:prstGeom prst="rect">
            <a:avLst/>
          </a:prstGeom>
        </p:spPr>
      </p:pic>
      <p:pic>
        <p:nvPicPr>
          <p:cNvPr id="5" name="object 5"/>
          <p:cNvPicPr/>
          <p:nvPr/>
        </p:nvPicPr>
        <p:blipFill>
          <a:blip r:embed="rId4" cstate="print"/>
          <a:stretch>
            <a:fillRect/>
          </a:stretch>
        </p:blipFill>
        <p:spPr>
          <a:xfrm>
            <a:off x="6338849" y="2022525"/>
            <a:ext cx="448005" cy="309321"/>
          </a:xfrm>
          <a:prstGeom prst="rect">
            <a:avLst/>
          </a:prstGeom>
        </p:spPr>
      </p:pic>
      <p:pic>
        <p:nvPicPr>
          <p:cNvPr id="6" name="object 6"/>
          <p:cNvPicPr/>
          <p:nvPr/>
        </p:nvPicPr>
        <p:blipFill>
          <a:blip r:embed="rId5" cstate="print"/>
          <a:stretch>
            <a:fillRect/>
          </a:stretch>
        </p:blipFill>
        <p:spPr>
          <a:xfrm>
            <a:off x="5261889" y="2690418"/>
            <a:ext cx="448005" cy="309321"/>
          </a:xfrm>
          <a:prstGeom prst="rect">
            <a:avLst/>
          </a:prstGeom>
        </p:spPr>
      </p:pic>
      <p:pic>
        <p:nvPicPr>
          <p:cNvPr id="7" name="object 7"/>
          <p:cNvPicPr/>
          <p:nvPr/>
        </p:nvPicPr>
        <p:blipFill>
          <a:blip r:embed="rId6" cstate="print"/>
          <a:stretch>
            <a:fillRect/>
          </a:stretch>
        </p:blipFill>
        <p:spPr>
          <a:xfrm>
            <a:off x="4777104" y="1551482"/>
            <a:ext cx="385546" cy="309321"/>
          </a:xfrm>
          <a:prstGeom prst="rect">
            <a:avLst/>
          </a:prstGeom>
        </p:spPr>
      </p:pic>
      <p:pic>
        <p:nvPicPr>
          <p:cNvPr id="8" name="object 8"/>
          <p:cNvPicPr/>
          <p:nvPr/>
        </p:nvPicPr>
        <p:blipFill>
          <a:blip r:embed="rId3" cstate="print"/>
          <a:stretch>
            <a:fillRect/>
          </a:stretch>
        </p:blipFill>
        <p:spPr>
          <a:xfrm>
            <a:off x="6129528" y="2639364"/>
            <a:ext cx="385546" cy="309321"/>
          </a:xfrm>
          <a:prstGeom prst="rect">
            <a:avLst/>
          </a:prstGeom>
        </p:spPr>
      </p:pic>
      <p:pic>
        <p:nvPicPr>
          <p:cNvPr id="9" name="object 9"/>
          <p:cNvPicPr/>
          <p:nvPr/>
        </p:nvPicPr>
        <p:blipFill>
          <a:blip r:embed="rId3" cstate="print"/>
          <a:stretch>
            <a:fillRect/>
          </a:stretch>
        </p:blipFill>
        <p:spPr>
          <a:xfrm>
            <a:off x="6667372" y="1464741"/>
            <a:ext cx="385546" cy="309321"/>
          </a:xfrm>
          <a:prstGeom prst="rect">
            <a:avLst/>
          </a:prstGeom>
        </p:spPr>
      </p:pic>
      <p:pic>
        <p:nvPicPr>
          <p:cNvPr id="10" name="object 10"/>
          <p:cNvPicPr/>
          <p:nvPr/>
        </p:nvPicPr>
        <p:blipFill>
          <a:blip r:embed="rId3" cstate="print"/>
          <a:stretch>
            <a:fillRect/>
          </a:stretch>
        </p:blipFill>
        <p:spPr>
          <a:xfrm>
            <a:off x="5423915" y="1344980"/>
            <a:ext cx="385546" cy="309321"/>
          </a:xfrm>
          <a:prstGeom prst="rect">
            <a:avLst/>
          </a:prstGeom>
        </p:spPr>
      </p:pic>
      <p:pic>
        <p:nvPicPr>
          <p:cNvPr id="11" name="object 11"/>
          <p:cNvPicPr/>
          <p:nvPr/>
        </p:nvPicPr>
        <p:blipFill>
          <a:blip r:embed="rId7" cstate="print"/>
          <a:stretch>
            <a:fillRect/>
          </a:stretch>
        </p:blipFill>
        <p:spPr>
          <a:xfrm>
            <a:off x="5990590" y="1345742"/>
            <a:ext cx="385546" cy="309321"/>
          </a:xfrm>
          <a:prstGeom prst="rect">
            <a:avLst/>
          </a:prstGeom>
        </p:spPr>
      </p:pic>
      <p:pic>
        <p:nvPicPr>
          <p:cNvPr id="12" name="object 12"/>
          <p:cNvPicPr/>
          <p:nvPr/>
        </p:nvPicPr>
        <p:blipFill>
          <a:blip r:embed="rId8" cstate="print"/>
          <a:stretch>
            <a:fillRect/>
          </a:stretch>
        </p:blipFill>
        <p:spPr>
          <a:xfrm>
            <a:off x="8730615" y="1382394"/>
            <a:ext cx="2306908" cy="1617344"/>
          </a:xfrm>
          <a:prstGeom prst="rect">
            <a:avLst/>
          </a:prstGeom>
        </p:spPr>
      </p:pic>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Internal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12700">
              <a:lnSpc>
                <a:spcPts val="1045"/>
              </a:lnSpc>
            </a:pPr>
            <a:r>
              <a:rPr spc="-10" dirty="0"/>
              <a:t>Internal</a:t>
            </a:r>
          </a:p>
        </p:txBody>
      </p:sp>
      <p:sp>
        <p:nvSpPr>
          <p:cNvPr id="2" name="object 2"/>
          <p:cNvSpPr txBox="1"/>
          <p:nvPr/>
        </p:nvSpPr>
        <p:spPr>
          <a:xfrm>
            <a:off x="723391" y="706882"/>
            <a:ext cx="9594215" cy="572770"/>
          </a:xfrm>
          <a:prstGeom prst="rect">
            <a:avLst/>
          </a:prstGeom>
        </p:spPr>
        <p:txBody>
          <a:bodyPr vert="horz" wrap="square" lIns="0" tIns="12700" rIns="0" bIns="0" rtlCol="0">
            <a:spAutoFit/>
          </a:bodyPr>
          <a:lstStyle/>
          <a:p>
            <a:pPr marL="12700">
              <a:lnSpc>
                <a:spcPts val="2155"/>
              </a:lnSpc>
              <a:spcBef>
                <a:spcPts val="100"/>
              </a:spcBef>
            </a:pPr>
            <a:r>
              <a:rPr sz="1800" dirty="0">
                <a:solidFill>
                  <a:srgbClr val="767676"/>
                </a:solidFill>
                <a:latin typeface="Calibri"/>
                <a:cs typeface="Calibri"/>
              </a:rPr>
              <a:t>panelist</a:t>
            </a:r>
            <a:r>
              <a:rPr sz="1800" spc="-45" dirty="0">
                <a:solidFill>
                  <a:srgbClr val="767676"/>
                </a:solidFill>
                <a:latin typeface="Calibri"/>
                <a:cs typeface="Calibri"/>
              </a:rPr>
              <a:t> </a:t>
            </a:r>
            <a:r>
              <a:rPr sz="1800" dirty="0">
                <a:solidFill>
                  <a:srgbClr val="767676"/>
                </a:solidFill>
                <a:latin typeface="Calibri"/>
                <a:cs typeface="Calibri"/>
              </a:rPr>
              <a:t>as</a:t>
            </a:r>
            <a:r>
              <a:rPr sz="1800" spc="-35" dirty="0">
                <a:solidFill>
                  <a:srgbClr val="767676"/>
                </a:solidFill>
                <a:latin typeface="Calibri"/>
                <a:cs typeface="Calibri"/>
              </a:rPr>
              <a:t> </a:t>
            </a:r>
            <a:r>
              <a:rPr sz="1800" dirty="0">
                <a:solidFill>
                  <a:srgbClr val="767676"/>
                </a:solidFill>
                <a:latin typeface="Calibri"/>
                <a:cs typeface="Calibri"/>
              </a:rPr>
              <a:t>per</a:t>
            </a:r>
            <a:r>
              <a:rPr sz="1800" spc="-35" dirty="0">
                <a:solidFill>
                  <a:srgbClr val="767676"/>
                </a:solidFill>
                <a:latin typeface="Calibri"/>
                <a:cs typeface="Calibri"/>
              </a:rPr>
              <a:t> </a:t>
            </a:r>
            <a:r>
              <a:rPr sz="1800" dirty="0">
                <a:solidFill>
                  <a:srgbClr val="767676"/>
                </a:solidFill>
                <a:latin typeface="Calibri"/>
                <a:cs typeface="Calibri"/>
              </a:rPr>
              <a:t>certain</a:t>
            </a:r>
            <a:r>
              <a:rPr sz="1800" spc="-45" dirty="0">
                <a:solidFill>
                  <a:srgbClr val="767676"/>
                </a:solidFill>
                <a:latin typeface="Calibri"/>
                <a:cs typeface="Calibri"/>
              </a:rPr>
              <a:t> </a:t>
            </a:r>
            <a:r>
              <a:rPr sz="1800" dirty="0">
                <a:solidFill>
                  <a:srgbClr val="767676"/>
                </a:solidFill>
                <a:latin typeface="Calibri"/>
                <a:cs typeface="Calibri"/>
              </a:rPr>
              <a:t>target</a:t>
            </a:r>
            <a:r>
              <a:rPr sz="1800" spc="-40" dirty="0">
                <a:solidFill>
                  <a:srgbClr val="767676"/>
                </a:solidFill>
                <a:latin typeface="Calibri"/>
                <a:cs typeface="Calibri"/>
              </a:rPr>
              <a:t> </a:t>
            </a:r>
            <a:r>
              <a:rPr sz="1800" dirty="0">
                <a:solidFill>
                  <a:srgbClr val="767676"/>
                </a:solidFill>
                <a:latin typeface="Calibri"/>
                <a:cs typeface="Calibri"/>
              </a:rPr>
              <a:t>audience</a:t>
            </a:r>
            <a:r>
              <a:rPr sz="1800" spc="-40" dirty="0">
                <a:solidFill>
                  <a:srgbClr val="767676"/>
                </a:solidFill>
                <a:latin typeface="Calibri"/>
                <a:cs typeface="Calibri"/>
              </a:rPr>
              <a:t> </a:t>
            </a:r>
            <a:r>
              <a:rPr sz="1800" dirty="0">
                <a:solidFill>
                  <a:srgbClr val="767676"/>
                </a:solidFill>
                <a:latin typeface="Calibri"/>
                <a:cs typeface="Calibri"/>
              </a:rPr>
              <a:t>criteria’s.</a:t>
            </a:r>
            <a:r>
              <a:rPr sz="1800" spc="-40" dirty="0">
                <a:solidFill>
                  <a:srgbClr val="767676"/>
                </a:solidFill>
                <a:latin typeface="Calibri"/>
                <a:cs typeface="Calibri"/>
              </a:rPr>
              <a:t> </a:t>
            </a:r>
            <a:r>
              <a:rPr sz="1800" dirty="0">
                <a:solidFill>
                  <a:srgbClr val="767676"/>
                </a:solidFill>
                <a:latin typeface="Calibri"/>
                <a:cs typeface="Calibri"/>
              </a:rPr>
              <a:t>The</a:t>
            </a:r>
            <a:r>
              <a:rPr sz="1800" spc="-30" dirty="0">
                <a:solidFill>
                  <a:srgbClr val="767676"/>
                </a:solidFill>
                <a:latin typeface="Calibri"/>
                <a:cs typeface="Calibri"/>
              </a:rPr>
              <a:t> </a:t>
            </a:r>
            <a:r>
              <a:rPr sz="1800" dirty="0">
                <a:solidFill>
                  <a:srgbClr val="767676"/>
                </a:solidFill>
                <a:latin typeface="Calibri"/>
                <a:cs typeface="Calibri"/>
              </a:rPr>
              <a:t>panelist</a:t>
            </a:r>
            <a:r>
              <a:rPr sz="1800" spc="-45" dirty="0">
                <a:solidFill>
                  <a:srgbClr val="767676"/>
                </a:solidFill>
                <a:latin typeface="Calibri"/>
                <a:cs typeface="Calibri"/>
              </a:rPr>
              <a:t> </a:t>
            </a:r>
            <a:r>
              <a:rPr sz="1800" dirty="0">
                <a:solidFill>
                  <a:srgbClr val="767676"/>
                </a:solidFill>
                <a:latin typeface="Calibri"/>
                <a:cs typeface="Calibri"/>
              </a:rPr>
              <a:t>get</a:t>
            </a:r>
            <a:r>
              <a:rPr sz="1800" spc="-40" dirty="0">
                <a:solidFill>
                  <a:srgbClr val="767676"/>
                </a:solidFill>
                <a:latin typeface="Calibri"/>
                <a:cs typeface="Calibri"/>
              </a:rPr>
              <a:t> </a:t>
            </a:r>
            <a:r>
              <a:rPr sz="1800" spc="-10" dirty="0">
                <a:solidFill>
                  <a:srgbClr val="767676"/>
                </a:solidFill>
                <a:latin typeface="Calibri"/>
                <a:cs typeface="Calibri"/>
              </a:rPr>
              <a:t>rewarded</a:t>
            </a:r>
            <a:r>
              <a:rPr sz="1800" spc="-40" dirty="0">
                <a:solidFill>
                  <a:srgbClr val="767676"/>
                </a:solidFill>
                <a:latin typeface="Calibri"/>
                <a:cs typeface="Calibri"/>
              </a:rPr>
              <a:t> </a:t>
            </a:r>
            <a:r>
              <a:rPr sz="1800" dirty="0">
                <a:solidFill>
                  <a:srgbClr val="767676"/>
                </a:solidFill>
                <a:latin typeface="Calibri"/>
                <a:cs typeface="Calibri"/>
              </a:rPr>
              <a:t>with</a:t>
            </a:r>
            <a:r>
              <a:rPr sz="1800" spc="-40" dirty="0">
                <a:solidFill>
                  <a:srgbClr val="767676"/>
                </a:solidFill>
                <a:latin typeface="Calibri"/>
                <a:cs typeface="Calibri"/>
              </a:rPr>
              <a:t> </a:t>
            </a:r>
            <a:r>
              <a:rPr sz="1800" dirty="0">
                <a:solidFill>
                  <a:srgbClr val="767676"/>
                </a:solidFill>
                <a:latin typeface="Calibri"/>
                <a:cs typeface="Calibri"/>
              </a:rPr>
              <a:t>points</a:t>
            </a:r>
            <a:r>
              <a:rPr sz="1800" spc="-45" dirty="0">
                <a:solidFill>
                  <a:srgbClr val="767676"/>
                </a:solidFill>
                <a:latin typeface="Calibri"/>
                <a:cs typeface="Calibri"/>
              </a:rPr>
              <a:t> </a:t>
            </a:r>
            <a:r>
              <a:rPr sz="1800" dirty="0">
                <a:solidFill>
                  <a:srgbClr val="767676"/>
                </a:solidFill>
                <a:latin typeface="Calibri"/>
                <a:cs typeface="Calibri"/>
              </a:rPr>
              <a:t>for</a:t>
            </a:r>
            <a:r>
              <a:rPr sz="1800" spc="-35" dirty="0">
                <a:solidFill>
                  <a:srgbClr val="767676"/>
                </a:solidFill>
                <a:latin typeface="Calibri"/>
                <a:cs typeface="Calibri"/>
              </a:rPr>
              <a:t> </a:t>
            </a:r>
            <a:r>
              <a:rPr sz="1800" dirty="0">
                <a:solidFill>
                  <a:srgbClr val="767676"/>
                </a:solidFill>
                <a:latin typeface="Calibri"/>
                <a:cs typeface="Calibri"/>
              </a:rPr>
              <a:t>taking</a:t>
            </a:r>
            <a:r>
              <a:rPr sz="1800" spc="-35" dirty="0">
                <a:solidFill>
                  <a:srgbClr val="767676"/>
                </a:solidFill>
                <a:latin typeface="Calibri"/>
                <a:cs typeface="Calibri"/>
              </a:rPr>
              <a:t> </a:t>
            </a:r>
            <a:r>
              <a:rPr sz="1800" spc="-10" dirty="0">
                <a:solidFill>
                  <a:srgbClr val="767676"/>
                </a:solidFill>
                <a:latin typeface="Calibri"/>
                <a:cs typeface="Calibri"/>
              </a:rPr>
              <a:t>every</a:t>
            </a:r>
            <a:endParaRPr sz="1800">
              <a:latin typeface="Calibri"/>
              <a:cs typeface="Calibri"/>
            </a:endParaRPr>
          </a:p>
          <a:p>
            <a:pPr marL="15240">
              <a:lnSpc>
                <a:spcPts val="2155"/>
              </a:lnSpc>
            </a:pPr>
            <a:r>
              <a:rPr sz="1800" dirty="0">
                <a:solidFill>
                  <a:srgbClr val="767676"/>
                </a:solidFill>
                <a:latin typeface="Calibri"/>
                <a:cs typeface="Calibri"/>
              </a:rPr>
              <a:t>successful</a:t>
            </a:r>
            <a:r>
              <a:rPr sz="1800" spc="-65" dirty="0">
                <a:solidFill>
                  <a:srgbClr val="767676"/>
                </a:solidFill>
                <a:latin typeface="Calibri"/>
                <a:cs typeface="Calibri"/>
              </a:rPr>
              <a:t> </a:t>
            </a:r>
            <a:r>
              <a:rPr sz="1800" spc="-10" dirty="0">
                <a:solidFill>
                  <a:srgbClr val="767676"/>
                </a:solidFill>
                <a:latin typeface="Calibri"/>
                <a:cs typeface="Calibri"/>
              </a:rPr>
              <a:t>surveys.</a:t>
            </a:r>
            <a:endParaRPr sz="18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78105">
              <a:lnSpc>
                <a:spcPct val="100000"/>
              </a:lnSpc>
              <a:spcBef>
                <a:spcPts val="105"/>
              </a:spcBef>
            </a:pPr>
            <a:r>
              <a:rPr sz="2000" b="0" dirty="0">
                <a:latin typeface="Calibri"/>
                <a:cs typeface="Calibri"/>
              </a:rPr>
              <a:t>Common</a:t>
            </a:r>
            <a:r>
              <a:rPr sz="2000" b="0" spc="-15" dirty="0">
                <a:latin typeface="Calibri"/>
                <a:cs typeface="Calibri"/>
              </a:rPr>
              <a:t> </a:t>
            </a:r>
            <a:r>
              <a:rPr sz="2000" b="0" spc="-10" dirty="0">
                <a:latin typeface="Calibri"/>
                <a:cs typeface="Calibri"/>
              </a:rPr>
              <a:t>sources</a:t>
            </a:r>
            <a:endParaRPr sz="2000">
              <a:latin typeface="Calibri"/>
              <a:cs typeface="Calibri"/>
            </a:endParaRPr>
          </a:p>
        </p:txBody>
      </p:sp>
      <p:sp>
        <p:nvSpPr>
          <p:cNvPr id="3" name="object 3"/>
          <p:cNvSpPr txBox="1"/>
          <p:nvPr/>
        </p:nvSpPr>
        <p:spPr>
          <a:xfrm>
            <a:off x="1061719" y="3015251"/>
            <a:ext cx="9617075" cy="1006475"/>
          </a:xfrm>
          <a:prstGeom prst="rect">
            <a:avLst/>
          </a:prstGeom>
        </p:spPr>
        <p:txBody>
          <a:bodyPr vert="horz" wrap="square" lIns="0" tIns="24765" rIns="0" bIns="0" rtlCol="0">
            <a:spAutoFit/>
          </a:bodyPr>
          <a:lstStyle/>
          <a:p>
            <a:pPr marL="12700" marR="5080" indent="757555">
              <a:lnSpc>
                <a:spcPct val="104200"/>
              </a:lnSpc>
              <a:spcBef>
                <a:spcPts val="195"/>
              </a:spcBef>
              <a:tabLst>
                <a:tab pos="4455160" algn="l"/>
                <a:tab pos="7916545" algn="l"/>
              </a:tabLst>
            </a:pPr>
            <a:r>
              <a:rPr sz="1400" b="1" spc="-20" dirty="0">
                <a:latin typeface="Calibri"/>
                <a:cs typeface="Calibri"/>
              </a:rPr>
              <a:t>Bots</a:t>
            </a:r>
            <a:r>
              <a:rPr sz="1400" b="1" dirty="0">
                <a:latin typeface="Calibri"/>
                <a:cs typeface="Calibri"/>
              </a:rPr>
              <a:t>	Survey</a:t>
            </a:r>
            <a:r>
              <a:rPr sz="1400" b="1" spc="-20" dirty="0">
                <a:latin typeface="Calibri"/>
                <a:cs typeface="Calibri"/>
              </a:rPr>
              <a:t> </a:t>
            </a:r>
            <a:r>
              <a:rPr sz="1400" b="1" spc="-10" dirty="0">
                <a:latin typeface="Calibri"/>
                <a:cs typeface="Calibri"/>
              </a:rPr>
              <a:t>Farms</a:t>
            </a:r>
            <a:r>
              <a:rPr sz="1400" b="1" dirty="0">
                <a:latin typeface="Calibri"/>
                <a:cs typeface="Calibri"/>
              </a:rPr>
              <a:t>	Inattentive</a:t>
            </a:r>
            <a:r>
              <a:rPr sz="1400" b="1" spc="-60" dirty="0">
                <a:latin typeface="Calibri"/>
                <a:cs typeface="Calibri"/>
              </a:rPr>
              <a:t> </a:t>
            </a:r>
            <a:r>
              <a:rPr sz="1400" b="1" spc="-10" dirty="0">
                <a:latin typeface="Calibri"/>
                <a:cs typeface="Calibri"/>
              </a:rPr>
              <a:t>responders </a:t>
            </a:r>
            <a:r>
              <a:rPr sz="1200" dirty="0">
                <a:solidFill>
                  <a:srgbClr val="7E7E7E"/>
                </a:solidFill>
                <a:latin typeface="Calibri"/>
                <a:cs typeface="Calibri"/>
              </a:rPr>
              <a:t>Scripts</a:t>
            </a:r>
            <a:r>
              <a:rPr sz="1200" spc="55" dirty="0">
                <a:solidFill>
                  <a:srgbClr val="7E7E7E"/>
                </a:solidFill>
                <a:latin typeface="Calibri"/>
                <a:cs typeface="Calibri"/>
              </a:rPr>
              <a:t> </a:t>
            </a:r>
            <a:r>
              <a:rPr sz="1200" dirty="0">
                <a:solidFill>
                  <a:srgbClr val="7E7E7E"/>
                </a:solidFill>
                <a:latin typeface="Calibri"/>
                <a:cs typeface="Calibri"/>
              </a:rPr>
              <a:t>programmed</a:t>
            </a:r>
            <a:r>
              <a:rPr sz="1200" spc="60" dirty="0">
                <a:solidFill>
                  <a:srgbClr val="7E7E7E"/>
                </a:solidFill>
                <a:latin typeface="Calibri"/>
                <a:cs typeface="Calibri"/>
              </a:rPr>
              <a:t> </a:t>
            </a:r>
            <a:r>
              <a:rPr sz="1200" dirty="0">
                <a:solidFill>
                  <a:srgbClr val="7E7E7E"/>
                </a:solidFill>
                <a:latin typeface="Calibri"/>
                <a:cs typeface="Calibri"/>
              </a:rPr>
              <a:t>to</a:t>
            </a:r>
            <a:r>
              <a:rPr sz="1200" spc="45" dirty="0">
                <a:solidFill>
                  <a:srgbClr val="7E7E7E"/>
                </a:solidFill>
                <a:latin typeface="Calibri"/>
                <a:cs typeface="Calibri"/>
              </a:rPr>
              <a:t> </a:t>
            </a:r>
            <a:r>
              <a:rPr sz="1200" dirty="0">
                <a:solidFill>
                  <a:srgbClr val="7E7E7E"/>
                </a:solidFill>
                <a:latin typeface="Calibri"/>
                <a:cs typeface="Calibri"/>
              </a:rPr>
              <a:t>fill</a:t>
            </a:r>
            <a:r>
              <a:rPr sz="1200" spc="70" dirty="0">
                <a:solidFill>
                  <a:srgbClr val="7E7E7E"/>
                </a:solidFill>
                <a:latin typeface="Calibri"/>
                <a:cs typeface="Calibri"/>
              </a:rPr>
              <a:t> </a:t>
            </a:r>
            <a:r>
              <a:rPr sz="1200" spc="-10" dirty="0">
                <a:solidFill>
                  <a:srgbClr val="7E7E7E"/>
                </a:solidFill>
                <a:latin typeface="Calibri"/>
                <a:cs typeface="Calibri"/>
              </a:rPr>
              <a:t>Human-</a:t>
            </a:r>
            <a:r>
              <a:rPr sz="1200" dirty="0">
                <a:solidFill>
                  <a:srgbClr val="7E7E7E"/>
                </a:solidFill>
                <a:latin typeface="Calibri"/>
                <a:cs typeface="Calibri"/>
              </a:rPr>
              <a:t>operated</a:t>
            </a:r>
            <a:r>
              <a:rPr sz="1200" spc="70" dirty="0">
                <a:solidFill>
                  <a:srgbClr val="7E7E7E"/>
                </a:solidFill>
                <a:latin typeface="Calibri"/>
                <a:cs typeface="Calibri"/>
              </a:rPr>
              <a:t> </a:t>
            </a:r>
            <a:r>
              <a:rPr sz="1200" dirty="0">
                <a:solidFill>
                  <a:srgbClr val="7E7E7E"/>
                </a:solidFill>
                <a:latin typeface="Calibri"/>
                <a:cs typeface="Calibri"/>
              </a:rPr>
              <a:t>setups</a:t>
            </a:r>
            <a:r>
              <a:rPr sz="1200" spc="65" dirty="0">
                <a:solidFill>
                  <a:srgbClr val="7E7E7E"/>
                </a:solidFill>
                <a:latin typeface="Calibri"/>
                <a:cs typeface="Calibri"/>
              </a:rPr>
              <a:t> </a:t>
            </a:r>
            <a:r>
              <a:rPr sz="1200" dirty="0">
                <a:solidFill>
                  <a:srgbClr val="7E7E7E"/>
                </a:solidFill>
                <a:latin typeface="Calibri"/>
                <a:cs typeface="Calibri"/>
              </a:rPr>
              <a:t>Genuine</a:t>
            </a:r>
            <a:r>
              <a:rPr sz="1200" spc="60" dirty="0">
                <a:solidFill>
                  <a:srgbClr val="7E7E7E"/>
                </a:solidFill>
                <a:latin typeface="Calibri"/>
                <a:cs typeface="Calibri"/>
              </a:rPr>
              <a:t> </a:t>
            </a:r>
            <a:r>
              <a:rPr sz="1200" dirty="0">
                <a:solidFill>
                  <a:srgbClr val="7E7E7E"/>
                </a:solidFill>
                <a:latin typeface="Calibri"/>
                <a:cs typeface="Calibri"/>
              </a:rPr>
              <a:t>users</a:t>
            </a:r>
            <a:r>
              <a:rPr sz="1200" spc="65" dirty="0">
                <a:solidFill>
                  <a:srgbClr val="7E7E7E"/>
                </a:solidFill>
                <a:latin typeface="Calibri"/>
                <a:cs typeface="Calibri"/>
              </a:rPr>
              <a:t> </a:t>
            </a:r>
            <a:r>
              <a:rPr sz="1200" dirty="0">
                <a:solidFill>
                  <a:srgbClr val="7E7E7E"/>
                </a:solidFill>
                <a:latin typeface="Calibri"/>
                <a:cs typeface="Calibri"/>
              </a:rPr>
              <a:t>who</a:t>
            </a:r>
            <a:r>
              <a:rPr sz="1200" spc="70" dirty="0">
                <a:solidFill>
                  <a:srgbClr val="7E7E7E"/>
                </a:solidFill>
                <a:latin typeface="Calibri"/>
                <a:cs typeface="Calibri"/>
              </a:rPr>
              <a:t> </a:t>
            </a:r>
            <a:r>
              <a:rPr sz="1200" dirty="0">
                <a:solidFill>
                  <a:srgbClr val="7E7E7E"/>
                </a:solidFill>
                <a:latin typeface="Calibri"/>
                <a:cs typeface="Calibri"/>
              </a:rPr>
              <a:t>surveys</a:t>
            </a:r>
            <a:r>
              <a:rPr sz="1200" spc="60" dirty="0">
                <a:solidFill>
                  <a:srgbClr val="7E7E7E"/>
                </a:solidFill>
                <a:latin typeface="Calibri"/>
                <a:cs typeface="Calibri"/>
              </a:rPr>
              <a:t> </a:t>
            </a:r>
            <a:r>
              <a:rPr sz="1200" dirty="0">
                <a:solidFill>
                  <a:srgbClr val="7E7E7E"/>
                </a:solidFill>
                <a:latin typeface="Calibri"/>
                <a:cs typeface="Calibri"/>
              </a:rPr>
              <a:t>automatically,</a:t>
            </a:r>
            <a:r>
              <a:rPr sz="1200" spc="60" dirty="0">
                <a:solidFill>
                  <a:srgbClr val="7E7E7E"/>
                </a:solidFill>
                <a:latin typeface="Calibri"/>
                <a:cs typeface="Calibri"/>
              </a:rPr>
              <a:t> </a:t>
            </a:r>
            <a:r>
              <a:rPr sz="1200" dirty="0">
                <a:solidFill>
                  <a:srgbClr val="7E7E7E"/>
                </a:solidFill>
                <a:latin typeface="Calibri"/>
                <a:cs typeface="Calibri"/>
              </a:rPr>
              <a:t>often</a:t>
            </a:r>
            <a:r>
              <a:rPr sz="1200" spc="65" dirty="0">
                <a:solidFill>
                  <a:srgbClr val="7E7E7E"/>
                </a:solidFill>
                <a:latin typeface="Calibri"/>
                <a:cs typeface="Calibri"/>
              </a:rPr>
              <a:t> </a:t>
            </a:r>
            <a:r>
              <a:rPr sz="1200" dirty="0">
                <a:solidFill>
                  <a:srgbClr val="7E7E7E"/>
                </a:solidFill>
                <a:latin typeface="Calibri"/>
                <a:cs typeface="Calibri"/>
              </a:rPr>
              <a:t>that</a:t>
            </a:r>
            <a:r>
              <a:rPr sz="1200" spc="60" dirty="0">
                <a:solidFill>
                  <a:srgbClr val="7E7E7E"/>
                </a:solidFill>
                <a:latin typeface="Calibri"/>
                <a:cs typeface="Calibri"/>
              </a:rPr>
              <a:t> </a:t>
            </a:r>
            <a:r>
              <a:rPr sz="1200" spc="-10" dirty="0">
                <a:solidFill>
                  <a:srgbClr val="7E7E7E"/>
                </a:solidFill>
                <a:latin typeface="Calibri"/>
                <a:cs typeface="Calibri"/>
              </a:rPr>
              <a:t>mass-</a:t>
            </a:r>
            <a:r>
              <a:rPr sz="1200" dirty="0">
                <a:solidFill>
                  <a:srgbClr val="7E7E7E"/>
                </a:solidFill>
                <a:latin typeface="Calibri"/>
                <a:cs typeface="Calibri"/>
              </a:rPr>
              <a:t>submit</a:t>
            </a:r>
            <a:r>
              <a:rPr sz="1200" spc="60" dirty="0">
                <a:solidFill>
                  <a:srgbClr val="7E7E7E"/>
                </a:solidFill>
                <a:latin typeface="Calibri"/>
                <a:cs typeface="Calibri"/>
              </a:rPr>
              <a:t> </a:t>
            </a:r>
            <a:r>
              <a:rPr sz="1200" dirty="0">
                <a:solidFill>
                  <a:srgbClr val="7E7E7E"/>
                </a:solidFill>
                <a:latin typeface="Calibri"/>
                <a:cs typeface="Calibri"/>
              </a:rPr>
              <a:t>survey</a:t>
            </a:r>
            <a:r>
              <a:rPr sz="1200" spc="65" dirty="0">
                <a:solidFill>
                  <a:srgbClr val="7E7E7E"/>
                </a:solidFill>
                <a:latin typeface="Calibri"/>
                <a:cs typeface="Calibri"/>
              </a:rPr>
              <a:t> </a:t>
            </a:r>
            <a:r>
              <a:rPr sz="1200" dirty="0">
                <a:solidFill>
                  <a:srgbClr val="7E7E7E"/>
                </a:solidFill>
                <a:latin typeface="Calibri"/>
                <a:cs typeface="Calibri"/>
              </a:rPr>
              <a:t>randomly</a:t>
            </a:r>
            <a:r>
              <a:rPr sz="1200" spc="50" dirty="0">
                <a:solidFill>
                  <a:srgbClr val="7E7E7E"/>
                </a:solidFill>
                <a:latin typeface="Calibri"/>
                <a:cs typeface="Calibri"/>
              </a:rPr>
              <a:t> </a:t>
            </a:r>
            <a:r>
              <a:rPr sz="1200" dirty="0">
                <a:solidFill>
                  <a:srgbClr val="7E7E7E"/>
                </a:solidFill>
                <a:latin typeface="Calibri"/>
                <a:cs typeface="Calibri"/>
              </a:rPr>
              <a:t>select</a:t>
            </a:r>
            <a:r>
              <a:rPr sz="1200" spc="60" dirty="0">
                <a:solidFill>
                  <a:srgbClr val="7E7E7E"/>
                </a:solidFill>
                <a:latin typeface="Calibri"/>
                <a:cs typeface="Calibri"/>
              </a:rPr>
              <a:t> </a:t>
            </a:r>
            <a:r>
              <a:rPr sz="1200" spc="-10" dirty="0">
                <a:solidFill>
                  <a:srgbClr val="7E7E7E"/>
                </a:solidFill>
                <a:latin typeface="Calibri"/>
                <a:cs typeface="Calibri"/>
              </a:rPr>
              <a:t>answers </a:t>
            </a:r>
            <a:r>
              <a:rPr sz="1200" dirty="0">
                <a:solidFill>
                  <a:srgbClr val="7E7E7E"/>
                </a:solidFill>
                <a:latin typeface="Calibri"/>
                <a:cs typeface="Calibri"/>
              </a:rPr>
              <a:t>used</a:t>
            </a:r>
            <a:r>
              <a:rPr sz="1200" spc="-30" dirty="0">
                <a:solidFill>
                  <a:srgbClr val="7E7E7E"/>
                </a:solidFill>
                <a:latin typeface="Calibri"/>
                <a:cs typeface="Calibri"/>
              </a:rPr>
              <a:t> </a:t>
            </a:r>
            <a:r>
              <a:rPr sz="1200" dirty="0">
                <a:solidFill>
                  <a:srgbClr val="7E7E7E"/>
                </a:solidFill>
                <a:latin typeface="Calibri"/>
                <a:cs typeface="Calibri"/>
              </a:rPr>
              <a:t>to</a:t>
            </a:r>
            <a:r>
              <a:rPr sz="1200" spc="-35" dirty="0">
                <a:solidFill>
                  <a:srgbClr val="7E7E7E"/>
                </a:solidFill>
                <a:latin typeface="Calibri"/>
                <a:cs typeface="Calibri"/>
              </a:rPr>
              <a:t> </a:t>
            </a:r>
            <a:r>
              <a:rPr sz="1200" dirty="0">
                <a:solidFill>
                  <a:srgbClr val="7E7E7E"/>
                </a:solidFill>
                <a:latin typeface="Calibri"/>
                <a:cs typeface="Calibri"/>
              </a:rPr>
              <a:t>exploit</a:t>
            </a:r>
            <a:r>
              <a:rPr sz="1200" spc="-10" dirty="0">
                <a:solidFill>
                  <a:srgbClr val="7E7E7E"/>
                </a:solidFill>
                <a:latin typeface="Calibri"/>
                <a:cs typeface="Calibri"/>
              </a:rPr>
              <a:t> </a:t>
            </a:r>
            <a:r>
              <a:rPr sz="1200" dirty="0">
                <a:solidFill>
                  <a:srgbClr val="7E7E7E"/>
                </a:solidFill>
                <a:latin typeface="Calibri"/>
                <a:cs typeface="Calibri"/>
              </a:rPr>
              <a:t>rewards</a:t>
            </a:r>
            <a:r>
              <a:rPr sz="1200" spc="-25" dirty="0">
                <a:solidFill>
                  <a:srgbClr val="7E7E7E"/>
                </a:solidFill>
                <a:latin typeface="Calibri"/>
                <a:cs typeface="Calibri"/>
              </a:rPr>
              <a:t> </a:t>
            </a:r>
            <a:r>
              <a:rPr sz="1200" dirty="0">
                <a:solidFill>
                  <a:srgbClr val="7E7E7E"/>
                </a:solidFill>
                <a:latin typeface="Calibri"/>
                <a:cs typeface="Calibri"/>
              </a:rPr>
              <a:t>like</a:t>
            </a:r>
            <a:r>
              <a:rPr sz="1200" spc="-20" dirty="0">
                <a:solidFill>
                  <a:srgbClr val="7E7E7E"/>
                </a:solidFill>
                <a:latin typeface="Calibri"/>
                <a:cs typeface="Calibri"/>
              </a:rPr>
              <a:t> </a:t>
            </a:r>
            <a:r>
              <a:rPr sz="1200" dirty="0">
                <a:solidFill>
                  <a:srgbClr val="7E7E7E"/>
                </a:solidFill>
                <a:latin typeface="Calibri"/>
                <a:cs typeface="Calibri"/>
              </a:rPr>
              <a:t>responses</a:t>
            </a:r>
            <a:r>
              <a:rPr sz="1200" spc="-35" dirty="0">
                <a:solidFill>
                  <a:srgbClr val="7E7E7E"/>
                </a:solidFill>
                <a:latin typeface="Calibri"/>
                <a:cs typeface="Calibri"/>
              </a:rPr>
              <a:t> </a:t>
            </a:r>
            <a:r>
              <a:rPr sz="1200" dirty="0">
                <a:solidFill>
                  <a:srgbClr val="7E7E7E"/>
                </a:solidFill>
                <a:latin typeface="Calibri"/>
                <a:cs typeface="Calibri"/>
              </a:rPr>
              <a:t>for</a:t>
            </a:r>
            <a:r>
              <a:rPr sz="1200" spc="-20" dirty="0">
                <a:solidFill>
                  <a:srgbClr val="7E7E7E"/>
                </a:solidFill>
                <a:latin typeface="Calibri"/>
                <a:cs typeface="Calibri"/>
              </a:rPr>
              <a:t> </a:t>
            </a:r>
            <a:r>
              <a:rPr sz="1200" dirty="0">
                <a:solidFill>
                  <a:srgbClr val="7E7E7E"/>
                </a:solidFill>
                <a:latin typeface="Calibri"/>
                <a:cs typeface="Calibri"/>
              </a:rPr>
              <a:t>monetary</a:t>
            </a:r>
            <a:r>
              <a:rPr sz="1200" spc="-25" dirty="0">
                <a:solidFill>
                  <a:srgbClr val="7E7E7E"/>
                </a:solidFill>
                <a:latin typeface="Calibri"/>
                <a:cs typeface="Calibri"/>
              </a:rPr>
              <a:t> </a:t>
            </a:r>
            <a:r>
              <a:rPr sz="1200" dirty="0">
                <a:solidFill>
                  <a:srgbClr val="7E7E7E"/>
                </a:solidFill>
                <a:latin typeface="Calibri"/>
                <a:cs typeface="Calibri"/>
              </a:rPr>
              <a:t>or</a:t>
            </a:r>
            <a:r>
              <a:rPr sz="1200" spc="-30" dirty="0">
                <a:solidFill>
                  <a:srgbClr val="7E7E7E"/>
                </a:solidFill>
                <a:latin typeface="Calibri"/>
                <a:cs typeface="Calibri"/>
              </a:rPr>
              <a:t> </a:t>
            </a:r>
            <a:r>
              <a:rPr sz="1200" dirty="0">
                <a:solidFill>
                  <a:srgbClr val="7E7E7E"/>
                </a:solidFill>
                <a:latin typeface="Calibri"/>
                <a:cs typeface="Calibri"/>
              </a:rPr>
              <a:t>fail</a:t>
            </a:r>
            <a:r>
              <a:rPr sz="1200" spc="-35" dirty="0">
                <a:solidFill>
                  <a:srgbClr val="7E7E7E"/>
                </a:solidFill>
                <a:latin typeface="Calibri"/>
                <a:cs typeface="Calibri"/>
              </a:rPr>
              <a:t> </a:t>
            </a:r>
            <a:r>
              <a:rPr sz="1200" dirty="0">
                <a:solidFill>
                  <a:srgbClr val="7E7E7E"/>
                </a:solidFill>
                <a:latin typeface="Calibri"/>
                <a:cs typeface="Calibri"/>
              </a:rPr>
              <a:t>to</a:t>
            </a:r>
            <a:r>
              <a:rPr sz="1200" spc="-20" dirty="0">
                <a:solidFill>
                  <a:srgbClr val="7E7E7E"/>
                </a:solidFill>
                <a:latin typeface="Calibri"/>
                <a:cs typeface="Calibri"/>
              </a:rPr>
              <a:t> </a:t>
            </a:r>
            <a:r>
              <a:rPr sz="1200" dirty="0">
                <a:solidFill>
                  <a:srgbClr val="7E7E7E"/>
                </a:solidFill>
                <a:latin typeface="Calibri"/>
                <a:cs typeface="Calibri"/>
              </a:rPr>
              <a:t>read</a:t>
            </a:r>
            <a:r>
              <a:rPr sz="1200" spc="-30" dirty="0">
                <a:solidFill>
                  <a:srgbClr val="7E7E7E"/>
                </a:solidFill>
                <a:latin typeface="Calibri"/>
                <a:cs typeface="Calibri"/>
              </a:rPr>
              <a:t> </a:t>
            </a:r>
            <a:r>
              <a:rPr sz="1200" dirty="0">
                <a:solidFill>
                  <a:srgbClr val="7E7E7E"/>
                </a:solidFill>
                <a:latin typeface="Calibri"/>
                <a:cs typeface="Calibri"/>
              </a:rPr>
              <a:t>questions</a:t>
            </a:r>
            <a:r>
              <a:rPr sz="1200" spc="-25" dirty="0">
                <a:solidFill>
                  <a:srgbClr val="7E7E7E"/>
                </a:solidFill>
                <a:latin typeface="Calibri"/>
                <a:cs typeface="Calibri"/>
              </a:rPr>
              <a:t> </a:t>
            </a:r>
            <a:r>
              <a:rPr sz="1200" dirty="0">
                <a:solidFill>
                  <a:srgbClr val="7E7E7E"/>
                </a:solidFill>
                <a:latin typeface="Calibri"/>
                <a:cs typeface="Calibri"/>
              </a:rPr>
              <a:t>gift</a:t>
            </a:r>
            <a:r>
              <a:rPr sz="1200" spc="-25" dirty="0">
                <a:solidFill>
                  <a:srgbClr val="7E7E7E"/>
                </a:solidFill>
                <a:latin typeface="Calibri"/>
                <a:cs typeface="Calibri"/>
              </a:rPr>
              <a:t> </a:t>
            </a:r>
            <a:r>
              <a:rPr sz="1200" dirty="0">
                <a:solidFill>
                  <a:srgbClr val="7E7E7E"/>
                </a:solidFill>
                <a:latin typeface="Calibri"/>
                <a:cs typeface="Calibri"/>
              </a:rPr>
              <a:t>cards.</a:t>
            </a:r>
            <a:r>
              <a:rPr sz="1200" spc="-30" dirty="0">
                <a:solidFill>
                  <a:srgbClr val="7E7E7E"/>
                </a:solidFill>
                <a:latin typeface="Calibri"/>
                <a:cs typeface="Calibri"/>
              </a:rPr>
              <a:t> </a:t>
            </a:r>
            <a:r>
              <a:rPr sz="1200" dirty="0">
                <a:solidFill>
                  <a:srgbClr val="7E7E7E"/>
                </a:solidFill>
                <a:latin typeface="Calibri"/>
                <a:cs typeface="Calibri"/>
              </a:rPr>
              <a:t>gain.</a:t>
            </a:r>
            <a:r>
              <a:rPr sz="1200" spc="-35" dirty="0">
                <a:solidFill>
                  <a:srgbClr val="7E7E7E"/>
                </a:solidFill>
                <a:latin typeface="Calibri"/>
                <a:cs typeface="Calibri"/>
              </a:rPr>
              <a:t> </a:t>
            </a:r>
            <a:r>
              <a:rPr sz="1200" spc="-10" dirty="0">
                <a:solidFill>
                  <a:srgbClr val="7E7E7E"/>
                </a:solidFill>
                <a:latin typeface="Calibri"/>
                <a:cs typeface="Calibri"/>
              </a:rPr>
              <a:t>thoroughly.</a:t>
            </a:r>
            <a:endParaRPr sz="1200">
              <a:latin typeface="Calibri"/>
              <a:cs typeface="Calibri"/>
            </a:endParaRPr>
          </a:p>
          <a:p>
            <a:pPr marL="131445">
              <a:lnSpc>
                <a:spcPct val="100000"/>
              </a:lnSpc>
              <a:spcBef>
                <a:spcPts val="80"/>
              </a:spcBef>
            </a:pPr>
            <a:r>
              <a:rPr sz="100" spc="-10" dirty="0">
                <a:latin typeface="Calibri"/>
                <a:cs typeface="Calibri"/>
                <a:hlinkClick r:id="rId2"/>
              </a:rPr>
              <a:t>Link</a:t>
            </a:r>
            <a:r>
              <a:rPr sz="100" spc="30" dirty="0">
                <a:latin typeface="Calibri"/>
                <a:cs typeface="Calibri"/>
                <a:hlinkClick r:id="rId2"/>
              </a:rPr>
              <a:t> </a:t>
            </a:r>
            <a:r>
              <a:rPr sz="100" spc="-10" dirty="0">
                <a:latin typeface="Calibri"/>
                <a:cs typeface="Calibri"/>
                <a:hlinkClick r:id="rId2"/>
              </a:rPr>
              <a:t>with</a:t>
            </a:r>
            <a:r>
              <a:rPr sz="100" spc="15" dirty="0">
                <a:latin typeface="Calibri"/>
                <a:cs typeface="Calibri"/>
                <a:hlinkClick r:id="rId2"/>
              </a:rPr>
              <a:t> </a:t>
            </a:r>
            <a:r>
              <a:rPr sz="100" spc="-10" dirty="0">
                <a:latin typeface="Calibri"/>
                <a:cs typeface="Calibri"/>
                <a:hlinkClick r:id="rId2"/>
              </a:rPr>
              <a:t>solid</a:t>
            </a:r>
            <a:r>
              <a:rPr sz="100" spc="45" dirty="0">
                <a:latin typeface="Calibri"/>
                <a:cs typeface="Calibri"/>
                <a:hlinkClick r:id="rId2"/>
              </a:rPr>
              <a:t> </a:t>
            </a:r>
            <a:r>
              <a:rPr sz="100" spc="-20" dirty="0">
                <a:latin typeface="Calibri"/>
                <a:cs typeface="Calibri"/>
                <a:hlinkClick r:id="rId2"/>
              </a:rPr>
              <a:t>fill</a:t>
            </a:r>
            <a:endParaRPr sz="100">
              <a:latin typeface="Calibri"/>
              <a:cs typeface="Calibri"/>
            </a:endParaRPr>
          </a:p>
          <a:p>
            <a:pPr>
              <a:lnSpc>
                <a:spcPct val="100000"/>
              </a:lnSpc>
              <a:spcBef>
                <a:spcPts val="95"/>
              </a:spcBef>
            </a:pPr>
            <a:endParaRPr sz="100">
              <a:latin typeface="Calibri"/>
              <a:cs typeface="Calibri"/>
            </a:endParaRPr>
          </a:p>
          <a:p>
            <a:pPr marL="524510">
              <a:lnSpc>
                <a:spcPct val="100000"/>
              </a:lnSpc>
            </a:pPr>
            <a:r>
              <a:rPr sz="100" spc="-10" dirty="0">
                <a:latin typeface="Calibri"/>
                <a:cs typeface="Calibri"/>
                <a:hlinkClick r:id="rId2"/>
              </a:rPr>
              <a:t>Click</a:t>
            </a:r>
            <a:r>
              <a:rPr sz="100" spc="40" dirty="0">
                <a:latin typeface="Calibri"/>
                <a:cs typeface="Calibri"/>
                <a:hlinkClick r:id="rId2"/>
              </a:rPr>
              <a:t> </a:t>
            </a:r>
            <a:r>
              <a:rPr sz="100" spc="-10" dirty="0">
                <a:latin typeface="Calibri"/>
                <a:cs typeface="Calibri"/>
                <a:hlinkClick r:id="rId2"/>
              </a:rPr>
              <a:t>to</a:t>
            </a:r>
            <a:r>
              <a:rPr sz="100" spc="15" dirty="0">
                <a:latin typeface="Calibri"/>
                <a:cs typeface="Calibri"/>
                <a:hlinkClick r:id="rId2"/>
              </a:rPr>
              <a:t> </a:t>
            </a:r>
            <a:r>
              <a:rPr sz="100" spc="-10" dirty="0">
                <a:latin typeface="Calibri"/>
                <a:cs typeface="Calibri"/>
                <a:hlinkClick r:id="rId2"/>
              </a:rPr>
              <a:t>learn</a:t>
            </a:r>
            <a:r>
              <a:rPr sz="100" spc="20" dirty="0">
                <a:latin typeface="Calibri"/>
                <a:cs typeface="Calibri"/>
                <a:hlinkClick r:id="rId2"/>
              </a:rPr>
              <a:t> </a:t>
            </a:r>
            <a:r>
              <a:rPr sz="100" spc="-20" dirty="0">
                <a:latin typeface="Calibri"/>
                <a:cs typeface="Calibri"/>
                <a:hlinkClick r:id="rId2"/>
              </a:rPr>
              <a:t>more</a:t>
            </a:r>
            <a:endParaRPr sz="100">
              <a:latin typeface="Calibri"/>
              <a:cs typeface="Calibri"/>
            </a:endParaRPr>
          </a:p>
          <a:p>
            <a:pPr>
              <a:lnSpc>
                <a:spcPct val="100000"/>
              </a:lnSpc>
            </a:pPr>
            <a:endParaRPr sz="100">
              <a:latin typeface="Calibri"/>
              <a:cs typeface="Calibri"/>
            </a:endParaRPr>
          </a:p>
          <a:p>
            <a:pPr>
              <a:lnSpc>
                <a:spcPct val="100000"/>
              </a:lnSpc>
            </a:pPr>
            <a:endParaRPr sz="100">
              <a:latin typeface="Calibri"/>
              <a:cs typeface="Calibri"/>
            </a:endParaRPr>
          </a:p>
          <a:p>
            <a:pPr>
              <a:lnSpc>
                <a:spcPct val="100000"/>
              </a:lnSpc>
            </a:pPr>
            <a:endParaRPr sz="100">
              <a:latin typeface="Calibri"/>
              <a:cs typeface="Calibri"/>
            </a:endParaRPr>
          </a:p>
          <a:p>
            <a:pPr>
              <a:lnSpc>
                <a:spcPct val="100000"/>
              </a:lnSpc>
            </a:pPr>
            <a:endParaRPr sz="100">
              <a:latin typeface="Calibri"/>
              <a:cs typeface="Calibri"/>
            </a:endParaRPr>
          </a:p>
          <a:p>
            <a:pPr>
              <a:lnSpc>
                <a:spcPct val="100000"/>
              </a:lnSpc>
            </a:pPr>
            <a:endParaRPr sz="100">
              <a:latin typeface="Calibri"/>
              <a:cs typeface="Calibri"/>
            </a:endParaRPr>
          </a:p>
          <a:p>
            <a:pPr>
              <a:lnSpc>
                <a:spcPct val="100000"/>
              </a:lnSpc>
            </a:pPr>
            <a:endParaRPr sz="100">
              <a:latin typeface="Calibri"/>
              <a:cs typeface="Calibri"/>
            </a:endParaRPr>
          </a:p>
          <a:p>
            <a:pPr>
              <a:lnSpc>
                <a:spcPct val="100000"/>
              </a:lnSpc>
            </a:pPr>
            <a:endParaRPr sz="100">
              <a:latin typeface="Calibri"/>
              <a:cs typeface="Calibri"/>
            </a:endParaRPr>
          </a:p>
          <a:p>
            <a:pPr>
              <a:lnSpc>
                <a:spcPct val="100000"/>
              </a:lnSpc>
              <a:spcBef>
                <a:spcPts val="75"/>
              </a:spcBef>
            </a:pPr>
            <a:endParaRPr sz="100">
              <a:latin typeface="Calibri"/>
              <a:cs typeface="Calibri"/>
            </a:endParaRPr>
          </a:p>
          <a:p>
            <a:pPr marL="626745">
              <a:lnSpc>
                <a:spcPct val="100000"/>
              </a:lnSpc>
              <a:spcBef>
                <a:spcPts val="5"/>
              </a:spcBef>
            </a:pPr>
            <a:r>
              <a:rPr sz="1050" b="1" dirty="0">
                <a:solidFill>
                  <a:srgbClr val="163D63"/>
                </a:solidFill>
                <a:latin typeface="Calibri"/>
                <a:cs typeface="Calibri"/>
                <a:hlinkClick r:id="rId2"/>
              </a:rPr>
              <a:t>Click</a:t>
            </a:r>
            <a:r>
              <a:rPr sz="1050" b="1" spc="-15" dirty="0">
                <a:solidFill>
                  <a:srgbClr val="163D63"/>
                </a:solidFill>
                <a:latin typeface="Calibri"/>
                <a:cs typeface="Calibri"/>
                <a:hlinkClick r:id="rId2"/>
              </a:rPr>
              <a:t> </a:t>
            </a:r>
            <a:r>
              <a:rPr sz="1050" b="1" dirty="0">
                <a:solidFill>
                  <a:srgbClr val="163D63"/>
                </a:solidFill>
                <a:latin typeface="Calibri"/>
                <a:cs typeface="Calibri"/>
                <a:hlinkClick r:id="rId2"/>
              </a:rPr>
              <a:t>to</a:t>
            </a:r>
            <a:r>
              <a:rPr sz="1050" b="1" spc="-20" dirty="0">
                <a:solidFill>
                  <a:srgbClr val="163D63"/>
                </a:solidFill>
                <a:latin typeface="Calibri"/>
                <a:cs typeface="Calibri"/>
                <a:hlinkClick r:id="rId2"/>
              </a:rPr>
              <a:t> </a:t>
            </a:r>
            <a:r>
              <a:rPr sz="1050" b="1" dirty="0">
                <a:solidFill>
                  <a:srgbClr val="163D63"/>
                </a:solidFill>
                <a:latin typeface="Calibri"/>
                <a:cs typeface="Calibri"/>
                <a:hlinkClick r:id="rId2"/>
              </a:rPr>
              <a:t>learn</a:t>
            </a:r>
            <a:r>
              <a:rPr sz="1050" b="1" spc="-10" dirty="0">
                <a:solidFill>
                  <a:srgbClr val="163D63"/>
                </a:solidFill>
                <a:latin typeface="Calibri"/>
                <a:cs typeface="Calibri"/>
                <a:hlinkClick r:id="rId2"/>
              </a:rPr>
              <a:t> </a:t>
            </a:r>
            <a:r>
              <a:rPr sz="1050" b="1" spc="-20" dirty="0">
                <a:solidFill>
                  <a:srgbClr val="163D63"/>
                </a:solidFill>
                <a:latin typeface="Calibri"/>
                <a:cs typeface="Calibri"/>
                <a:hlinkClick r:id="rId2"/>
              </a:rPr>
              <a:t>more</a:t>
            </a:r>
            <a:endParaRPr sz="1050">
              <a:latin typeface="Calibri"/>
              <a:cs typeface="Calibri"/>
            </a:endParaRPr>
          </a:p>
        </p:txBody>
      </p:sp>
      <p:sp>
        <p:nvSpPr>
          <p:cNvPr id="4" name="object 4"/>
          <p:cNvSpPr txBox="1"/>
          <p:nvPr/>
        </p:nvSpPr>
        <p:spPr>
          <a:xfrm>
            <a:off x="5189346" y="4083177"/>
            <a:ext cx="113664" cy="40640"/>
          </a:xfrm>
          <a:prstGeom prst="rect">
            <a:avLst/>
          </a:prstGeom>
        </p:spPr>
        <p:txBody>
          <a:bodyPr vert="horz" wrap="square" lIns="0" tIns="12065" rIns="0" bIns="0" rtlCol="0">
            <a:spAutoFit/>
          </a:bodyPr>
          <a:lstStyle/>
          <a:p>
            <a:pPr marL="12700">
              <a:lnSpc>
                <a:spcPct val="100000"/>
              </a:lnSpc>
              <a:spcBef>
                <a:spcPts val="95"/>
              </a:spcBef>
            </a:pPr>
            <a:r>
              <a:rPr sz="100" spc="-10" dirty="0">
                <a:latin typeface="Calibri"/>
                <a:cs typeface="Calibri"/>
                <a:hlinkClick r:id="rId3"/>
              </a:rPr>
              <a:t>Link</a:t>
            </a:r>
            <a:r>
              <a:rPr sz="100" spc="30" dirty="0">
                <a:latin typeface="Calibri"/>
                <a:cs typeface="Calibri"/>
                <a:hlinkClick r:id="rId3"/>
              </a:rPr>
              <a:t> </a:t>
            </a:r>
            <a:r>
              <a:rPr sz="100" spc="-10" dirty="0">
                <a:latin typeface="Calibri"/>
                <a:cs typeface="Calibri"/>
                <a:hlinkClick r:id="rId3"/>
              </a:rPr>
              <a:t>with</a:t>
            </a:r>
            <a:r>
              <a:rPr sz="100" spc="15" dirty="0">
                <a:latin typeface="Calibri"/>
                <a:cs typeface="Calibri"/>
                <a:hlinkClick r:id="rId3"/>
              </a:rPr>
              <a:t> </a:t>
            </a:r>
            <a:r>
              <a:rPr sz="100" spc="-10" dirty="0">
                <a:latin typeface="Calibri"/>
                <a:cs typeface="Calibri"/>
                <a:hlinkClick r:id="rId3"/>
              </a:rPr>
              <a:t>solid</a:t>
            </a:r>
            <a:r>
              <a:rPr sz="100" spc="45" dirty="0">
                <a:latin typeface="Calibri"/>
                <a:cs typeface="Calibri"/>
                <a:hlinkClick r:id="rId3"/>
              </a:rPr>
              <a:t> </a:t>
            </a:r>
            <a:r>
              <a:rPr sz="100" spc="-20" dirty="0">
                <a:latin typeface="Calibri"/>
                <a:cs typeface="Calibri"/>
                <a:hlinkClick r:id="rId3"/>
              </a:rPr>
              <a:t>fill</a:t>
            </a:r>
            <a:endParaRPr sz="100">
              <a:latin typeface="Calibri"/>
              <a:cs typeface="Calibri"/>
            </a:endParaRPr>
          </a:p>
        </p:txBody>
      </p:sp>
      <p:sp>
        <p:nvSpPr>
          <p:cNvPr id="5" name="object 5"/>
          <p:cNvSpPr txBox="1"/>
          <p:nvPr/>
        </p:nvSpPr>
        <p:spPr>
          <a:xfrm>
            <a:off x="5581015" y="4125848"/>
            <a:ext cx="121285" cy="40640"/>
          </a:xfrm>
          <a:prstGeom prst="rect">
            <a:avLst/>
          </a:prstGeom>
        </p:spPr>
        <p:txBody>
          <a:bodyPr vert="horz" wrap="square" lIns="0" tIns="12065" rIns="0" bIns="0" rtlCol="0">
            <a:spAutoFit/>
          </a:bodyPr>
          <a:lstStyle/>
          <a:p>
            <a:pPr marL="12700">
              <a:lnSpc>
                <a:spcPct val="100000"/>
              </a:lnSpc>
              <a:spcBef>
                <a:spcPts val="95"/>
              </a:spcBef>
            </a:pPr>
            <a:r>
              <a:rPr sz="100" spc="-10" dirty="0">
                <a:latin typeface="Calibri"/>
                <a:cs typeface="Calibri"/>
                <a:hlinkClick r:id="rId3"/>
              </a:rPr>
              <a:t>Click</a:t>
            </a:r>
            <a:r>
              <a:rPr sz="100" spc="40" dirty="0">
                <a:latin typeface="Calibri"/>
                <a:cs typeface="Calibri"/>
                <a:hlinkClick r:id="rId3"/>
              </a:rPr>
              <a:t> </a:t>
            </a:r>
            <a:r>
              <a:rPr sz="100" spc="-10" dirty="0">
                <a:latin typeface="Calibri"/>
                <a:cs typeface="Calibri"/>
                <a:hlinkClick r:id="rId3"/>
              </a:rPr>
              <a:t>to</a:t>
            </a:r>
            <a:r>
              <a:rPr sz="100" spc="15" dirty="0">
                <a:latin typeface="Calibri"/>
                <a:cs typeface="Calibri"/>
                <a:hlinkClick r:id="rId3"/>
              </a:rPr>
              <a:t> </a:t>
            </a:r>
            <a:r>
              <a:rPr sz="100" spc="-10" dirty="0">
                <a:latin typeface="Calibri"/>
                <a:cs typeface="Calibri"/>
                <a:hlinkClick r:id="rId3"/>
              </a:rPr>
              <a:t>learn</a:t>
            </a:r>
            <a:r>
              <a:rPr sz="100" spc="20" dirty="0">
                <a:latin typeface="Calibri"/>
                <a:cs typeface="Calibri"/>
                <a:hlinkClick r:id="rId3"/>
              </a:rPr>
              <a:t> </a:t>
            </a:r>
            <a:r>
              <a:rPr sz="100" spc="-20" dirty="0">
                <a:latin typeface="Calibri"/>
                <a:cs typeface="Calibri"/>
                <a:hlinkClick r:id="rId3"/>
              </a:rPr>
              <a:t>more</a:t>
            </a:r>
            <a:endParaRPr sz="100">
              <a:latin typeface="Calibri"/>
              <a:cs typeface="Calibri"/>
            </a:endParaRPr>
          </a:p>
        </p:txBody>
      </p:sp>
      <p:sp>
        <p:nvSpPr>
          <p:cNvPr id="6" name="object 6"/>
          <p:cNvSpPr txBox="1"/>
          <p:nvPr/>
        </p:nvSpPr>
        <p:spPr>
          <a:xfrm>
            <a:off x="5684646" y="4273677"/>
            <a:ext cx="1071245" cy="186690"/>
          </a:xfrm>
          <a:prstGeom prst="rect">
            <a:avLst/>
          </a:prstGeom>
        </p:spPr>
        <p:txBody>
          <a:bodyPr vert="horz" wrap="square" lIns="0" tIns="13335" rIns="0" bIns="0" rtlCol="0">
            <a:spAutoFit/>
          </a:bodyPr>
          <a:lstStyle/>
          <a:p>
            <a:pPr marL="12700">
              <a:lnSpc>
                <a:spcPct val="100000"/>
              </a:lnSpc>
              <a:spcBef>
                <a:spcPts val="105"/>
              </a:spcBef>
            </a:pPr>
            <a:r>
              <a:rPr sz="1050" b="1" dirty="0">
                <a:solidFill>
                  <a:srgbClr val="163D63"/>
                </a:solidFill>
                <a:latin typeface="Calibri"/>
                <a:cs typeface="Calibri"/>
                <a:hlinkClick r:id="rId3"/>
              </a:rPr>
              <a:t>Click</a:t>
            </a:r>
            <a:r>
              <a:rPr sz="1050" b="1" spc="-15" dirty="0">
                <a:solidFill>
                  <a:srgbClr val="163D63"/>
                </a:solidFill>
                <a:latin typeface="Calibri"/>
                <a:cs typeface="Calibri"/>
                <a:hlinkClick r:id="rId3"/>
              </a:rPr>
              <a:t> </a:t>
            </a:r>
            <a:r>
              <a:rPr sz="1050" b="1" dirty="0">
                <a:solidFill>
                  <a:srgbClr val="163D63"/>
                </a:solidFill>
                <a:latin typeface="Calibri"/>
                <a:cs typeface="Calibri"/>
                <a:hlinkClick r:id="rId3"/>
              </a:rPr>
              <a:t>to</a:t>
            </a:r>
            <a:r>
              <a:rPr sz="1050" b="1" spc="-20" dirty="0">
                <a:solidFill>
                  <a:srgbClr val="163D63"/>
                </a:solidFill>
                <a:latin typeface="Calibri"/>
                <a:cs typeface="Calibri"/>
                <a:hlinkClick r:id="rId3"/>
              </a:rPr>
              <a:t> </a:t>
            </a:r>
            <a:r>
              <a:rPr sz="1050" b="1" dirty="0">
                <a:solidFill>
                  <a:srgbClr val="163D63"/>
                </a:solidFill>
                <a:latin typeface="Calibri"/>
                <a:cs typeface="Calibri"/>
                <a:hlinkClick r:id="rId3"/>
              </a:rPr>
              <a:t>learn</a:t>
            </a:r>
            <a:r>
              <a:rPr sz="1050" b="1" spc="-10" dirty="0">
                <a:solidFill>
                  <a:srgbClr val="163D63"/>
                </a:solidFill>
                <a:latin typeface="Calibri"/>
                <a:cs typeface="Calibri"/>
                <a:hlinkClick r:id="rId3"/>
              </a:rPr>
              <a:t> </a:t>
            </a:r>
            <a:r>
              <a:rPr sz="1050" b="1" spc="-20" dirty="0">
                <a:solidFill>
                  <a:srgbClr val="163D63"/>
                </a:solidFill>
                <a:latin typeface="Calibri"/>
                <a:cs typeface="Calibri"/>
                <a:hlinkClick r:id="rId3"/>
              </a:rPr>
              <a:t>more</a:t>
            </a:r>
            <a:endParaRPr sz="1050">
              <a:latin typeface="Calibri"/>
              <a:cs typeface="Calibri"/>
            </a:endParaRPr>
          </a:p>
        </p:txBody>
      </p:sp>
      <p:sp>
        <p:nvSpPr>
          <p:cNvPr id="7" name="object 7"/>
          <p:cNvSpPr txBox="1"/>
          <p:nvPr/>
        </p:nvSpPr>
        <p:spPr>
          <a:xfrm>
            <a:off x="5232019" y="4523613"/>
            <a:ext cx="113664" cy="40640"/>
          </a:xfrm>
          <a:prstGeom prst="rect">
            <a:avLst/>
          </a:prstGeom>
        </p:spPr>
        <p:txBody>
          <a:bodyPr vert="horz" wrap="square" lIns="0" tIns="12065" rIns="0" bIns="0" rtlCol="0">
            <a:spAutoFit/>
          </a:bodyPr>
          <a:lstStyle/>
          <a:p>
            <a:pPr marL="12700">
              <a:lnSpc>
                <a:spcPct val="100000"/>
              </a:lnSpc>
              <a:spcBef>
                <a:spcPts val="95"/>
              </a:spcBef>
            </a:pPr>
            <a:r>
              <a:rPr sz="100" spc="-10" dirty="0">
                <a:latin typeface="Calibri"/>
                <a:cs typeface="Calibri"/>
                <a:hlinkClick r:id="rId4"/>
              </a:rPr>
              <a:t>Link</a:t>
            </a:r>
            <a:r>
              <a:rPr sz="100" spc="30" dirty="0">
                <a:latin typeface="Calibri"/>
                <a:cs typeface="Calibri"/>
                <a:hlinkClick r:id="rId4"/>
              </a:rPr>
              <a:t> </a:t>
            </a:r>
            <a:r>
              <a:rPr sz="100" spc="-10" dirty="0">
                <a:latin typeface="Calibri"/>
                <a:cs typeface="Calibri"/>
                <a:hlinkClick r:id="rId4"/>
              </a:rPr>
              <a:t>with</a:t>
            </a:r>
            <a:r>
              <a:rPr sz="100" spc="15" dirty="0">
                <a:latin typeface="Calibri"/>
                <a:cs typeface="Calibri"/>
                <a:hlinkClick r:id="rId4"/>
              </a:rPr>
              <a:t> </a:t>
            </a:r>
            <a:r>
              <a:rPr sz="100" spc="-10" dirty="0">
                <a:latin typeface="Calibri"/>
                <a:cs typeface="Calibri"/>
                <a:hlinkClick r:id="rId4"/>
              </a:rPr>
              <a:t>solid</a:t>
            </a:r>
            <a:r>
              <a:rPr sz="100" spc="45" dirty="0">
                <a:latin typeface="Calibri"/>
                <a:cs typeface="Calibri"/>
                <a:hlinkClick r:id="rId4"/>
              </a:rPr>
              <a:t> </a:t>
            </a:r>
            <a:r>
              <a:rPr sz="100" spc="-20" dirty="0">
                <a:latin typeface="Calibri"/>
                <a:cs typeface="Calibri"/>
                <a:hlinkClick r:id="rId4"/>
              </a:rPr>
              <a:t>fill</a:t>
            </a:r>
            <a:endParaRPr sz="100">
              <a:latin typeface="Calibri"/>
              <a:cs typeface="Calibri"/>
            </a:endParaRPr>
          </a:p>
        </p:txBody>
      </p:sp>
      <p:sp>
        <p:nvSpPr>
          <p:cNvPr id="8" name="object 8"/>
          <p:cNvSpPr txBox="1"/>
          <p:nvPr/>
        </p:nvSpPr>
        <p:spPr>
          <a:xfrm>
            <a:off x="9304401" y="4564760"/>
            <a:ext cx="121285" cy="40640"/>
          </a:xfrm>
          <a:prstGeom prst="rect">
            <a:avLst/>
          </a:prstGeom>
        </p:spPr>
        <p:txBody>
          <a:bodyPr vert="horz" wrap="square" lIns="0" tIns="12065" rIns="0" bIns="0" rtlCol="0">
            <a:spAutoFit/>
          </a:bodyPr>
          <a:lstStyle/>
          <a:p>
            <a:pPr marL="12700">
              <a:lnSpc>
                <a:spcPct val="100000"/>
              </a:lnSpc>
              <a:spcBef>
                <a:spcPts val="95"/>
              </a:spcBef>
            </a:pPr>
            <a:r>
              <a:rPr sz="100" spc="-10" dirty="0">
                <a:latin typeface="Calibri"/>
                <a:cs typeface="Calibri"/>
                <a:hlinkClick r:id="rId4"/>
              </a:rPr>
              <a:t>Click</a:t>
            </a:r>
            <a:r>
              <a:rPr sz="100" spc="40" dirty="0">
                <a:latin typeface="Calibri"/>
                <a:cs typeface="Calibri"/>
                <a:hlinkClick r:id="rId4"/>
              </a:rPr>
              <a:t> </a:t>
            </a:r>
            <a:r>
              <a:rPr sz="100" spc="-10" dirty="0">
                <a:latin typeface="Calibri"/>
                <a:cs typeface="Calibri"/>
                <a:hlinkClick r:id="rId4"/>
              </a:rPr>
              <a:t>to</a:t>
            </a:r>
            <a:r>
              <a:rPr sz="100" spc="15" dirty="0">
                <a:latin typeface="Calibri"/>
                <a:cs typeface="Calibri"/>
                <a:hlinkClick r:id="rId4"/>
              </a:rPr>
              <a:t> </a:t>
            </a:r>
            <a:r>
              <a:rPr sz="100" spc="-10" dirty="0">
                <a:latin typeface="Calibri"/>
                <a:cs typeface="Calibri"/>
                <a:hlinkClick r:id="rId4"/>
              </a:rPr>
              <a:t>learn</a:t>
            </a:r>
            <a:r>
              <a:rPr sz="100" spc="20" dirty="0">
                <a:latin typeface="Calibri"/>
                <a:cs typeface="Calibri"/>
                <a:hlinkClick r:id="rId4"/>
              </a:rPr>
              <a:t> </a:t>
            </a:r>
            <a:r>
              <a:rPr sz="100" spc="-20" dirty="0">
                <a:latin typeface="Calibri"/>
                <a:cs typeface="Calibri"/>
                <a:hlinkClick r:id="rId4"/>
              </a:rPr>
              <a:t>more</a:t>
            </a:r>
            <a:endParaRPr sz="100">
              <a:latin typeface="Calibri"/>
              <a:cs typeface="Calibri"/>
            </a:endParaRPr>
          </a:p>
        </p:txBody>
      </p:sp>
      <p:sp>
        <p:nvSpPr>
          <p:cNvPr id="9" name="object 9"/>
          <p:cNvSpPr txBox="1"/>
          <p:nvPr/>
        </p:nvSpPr>
        <p:spPr>
          <a:xfrm>
            <a:off x="9397365" y="4712589"/>
            <a:ext cx="1071245" cy="186690"/>
          </a:xfrm>
          <a:prstGeom prst="rect">
            <a:avLst/>
          </a:prstGeom>
        </p:spPr>
        <p:txBody>
          <a:bodyPr vert="horz" wrap="square" lIns="0" tIns="13335" rIns="0" bIns="0" rtlCol="0">
            <a:spAutoFit/>
          </a:bodyPr>
          <a:lstStyle/>
          <a:p>
            <a:pPr marL="12700">
              <a:lnSpc>
                <a:spcPct val="100000"/>
              </a:lnSpc>
              <a:spcBef>
                <a:spcPts val="105"/>
              </a:spcBef>
            </a:pPr>
            <a:r>
              <a:rPr sz="1050" b="1" dirty="0">
                <a:solidFill>
                  <a:srgbClr val="163D63"/>
                </a:solidFill>
                <a:latin typeface="Calibri"/>
                <a:cs typeface="Calibri"/>
                <a:hlinkClick r:id="rId4"/>
              </a:rPr>
              <a:t>Click</a:t>
            </a:r>
            <a:r>
              <a:rPr sz="1050" b="1" spc="-15" dirty="0">
                <a:solidFill>
                  <a:srgbClr val="163D63"/>
                </a:solidFill>
                <a:latin typeface="Calibri"/>
                <a:cs typeface="Calibri"/>
                <a:hlinkClick r:id="rId4"/>
              </a:rPr>
              <a:t> </a:t>
            </a:r>
            <a:r>
              <a:rPr sz="1050" b="1" dirty="0">
                <a:solidFill>
                  <a:srgbClr val="163D63"/>
                </a:solidFill>
                <a:latin typeface="Calibri"/>
                <a:cs typeface="Calibri"/>
                <a:hlinkClick r:id="rId4"/>
              </a:rPr>
              <a:t>to</a:t>
            </a:r>
            <a:r>
              <a:rPr sz="1050" b="1" spc="-20" dirty="0">
                <a:solidFill>
                  <a:srgbClr val="163D63"/>
                </a:solidFill>
                <a:latin typeface="Calibri"/>
                <a:cs typeface="Calibri"/>
                <a:hlinkClick r:id="rId4"/>
              </a:rPr>
              <a:t> </a:t>
            </a:r>
            <a:r>
              <a:rPr sz="1050" b="1" dirty="0">
                <a:solidFill>
                  <a:srgbClr val="163D63"/>
                </a:solidFill>
                <a:latin typeface="Calibri"/>
                <a:cs typeface="Calibri"/>
                <a:hlinkClick r:id="rId4"/>
              </a:rPr>
              <a:t>learn</a:t>
            </a:r>
            <a:r>
              <a:rPr sz="1050" b="1" spc="-10" dirty="0">
                <a:solidFill>
                  <a:srgbClr val="163D63"/>
                </a:solidFill>
                <a:latin typeface="Calibri"/>
                <a:cs typeface="Calibri"/>
                <a:hlinkClick r:id="rId4"/>
              </a:rPr>
              <a:t> </a:t>
            </a:r>
            <a:r>
              <a:rPr sz="1050" b="1" spc="-20" dirty="0">
                <a:solidFill>
                  <a:srgbClr val="163D63"/>
                </a:solidFill>
                <a:latin typeface="Calibri"/>
                <a:cs typeface="Calibri"/>
                <a:hlinkClick r:id="rId4"/>
              </a:rPr>
              <a:t>more</a:t>
            </a:r>
            <a:endParaRPr sz="1050">
              <a:latin typeface="Calibri"/>
              <a:cs typeface="Calibri"/>
            </a:endParaRPr>
          </a:p>
        </p:txBody>
      </p:sp>
      <p:sp>
        <p:nvSpPr>
          <p:cNvPr id="10" name="object 10"/>
          <p:cNvSpPr txBox="1"/>
          <p:nvPr/>
        </p:nvSpPr>
        <p:spPr>
          <a:xfrm>
            <a:off x="276859" y="4817440"/>
            <a:ext cx="11256645" cy="1199515"/>
          </a:xfrm>
          <a:prstGeom prst="rect">
            <a:avLst/>
          </a:prstGeom>
        </p:spPr>
        <p:txBody>
          <a:bodyPr vert="horz" wrap="square" lIns="0" tIns="140970" rIns="0" bIns="0" rtlCol="0">
            <a:spAutoFit/>
          </a:bodyPr>
          <a:lstStyle/>
          <a:p>
            <a:pPr marL="12700">
              <a:lnSpc>
                <a:spcPct val="100000"/>
              </a:lnSpc>
              <a:spcBef>
                <a:spcPts val="1110"/>
              </a:spcBef>
            </a:pPr>
            <a:r>
              <a:rPr sz="2800" b="1" spc="-25" dirty="0">
                <a:solidFill>
                  <a:srgbClr val="6F2F9F"/>
                </a:solidFill>
                <a:latin typeface="Calibri"/>
                <a:cs typeface="Calibri"/>
              </a:rPr>
              <a:t>Open-</a:t>
            </a:r>
            <a:r>
              <a:rPr sz="2800" b="1" dirty="0">
                <a:solidFill>
                  <a:srgbClr val="6F2F9F"/>
                </a:solidFill>
                <a:latin typeface="Calibri"/>
                <a:cs typeface="Calibri"/>
              </a:rPr>
              <a:t>Ended</a:t>
            </a:r>
            <a:r>
              <a:rPr sz="2800" b="1" spc="-45" dirty="0">
                <a:solidFill>
                  <a:srgbClr val="6F2F9F"/>
                </a:solidFill>
                <a:latin typeface="Calibri"/>
                <a:cs typeface="Calibri"/>
              </a:rPr>
              <a:t> </a:t>
            </a:r>
            <a:r>
              <a:rPr sz="2800" b="1" dirty="0">
                <a:solidFill>
                  <a:srgbClr val="6F2F9F"/>
                </a:solidFill>
                <a:latin typeface="Calibri"/>
                <a:cs typeface="Calibri"/>
              </a:rPr>
              <a:t>Spam</a:t>
            </a:r>
            <a:r>
              <a:rPr sz="2800" b="1" spc="-50" dirty="0">
                <a:solidFill>
                  <a:srgbClr val="6F2F9F"/>
                </a:solidFill>
                <a:latin typeface="Calibri"/>
                <a:cs typeface="Calibri"/>
              </a:rPr>
              <a:t> </a:t>
            </a:r>
            <a:r>
              <a:rPr sz="2800" b="1" dirty="0">
                <a:solidFill>
                  <a:srgbClr val="6F2F9F"/>
                </a:solidFill>
                <a:latin typeface="Calibri"/>
                <a:cs typeface="Calibri"/>
              </a:rPr>
              <a:t>Reponses</a:t>
            </a:r>
            <a:r>
              <a:rPr sz="2800" b="1" spc="-45" dirty="0">
                <a:solidFill>
                  <a:srgbClr val="6F2F9F"/>
                </a:solidFill>
                <a:latin typeface="Calibri"/>
                <a:cs typeface="Calibri"/>
              </a:rPr>
              <a:t> </a:t>
            </a:r>
            <a:r>
              <a:rPr sz="2800" b="1" dirty="0">
                <a:solidFill>
                  <a:srgbClr val="6F2F9F"/>
                </a:solidFill>
                <a:latin typeface="Calibri"/>
                <a:cs typeface="Calibri"/>
              </a:rPr>
              <a:t>&amp;</a:t>
            </a:r>
            <a:r>
              <a:rPr sz="2800" b="1" spc="-40" dirty="0">
                <a:solidFill>
                  <a:srgbClr val="6F2F9F"/>
                </a:solidFill>
                <a:latin typeface="Calibri"/>
                <a:cs typeface="Calibri"/>
              </a:rPr>
              <a:t> </a:t>
            </a:r>
            <a:r>
              <a:rPr sz="2800" b="1" spc="-10" dirty="0">
                <a:solidFill>
                  <a:srgbClr val="6F2F9F"/>
                </a:solidFill>
                <a:latin typeface="Calibri"/>
                <a:cs typeface="Calibri"/>
              </a:rPr>
              <a:t>Examples</a:t>
            </a:r>
            <a:endParaRPr sz="2800">
              <a:latin typeface="Calibri"/>
              <a:cs typeface="Calibri"/>
            </a:endParaRPr>
          </a:p>
          <a:p>
            <a:pPr marL="459105" marR="5080" indent="-6350">
              <a:lnSpc>
                <a:spcPts val="2060"/>
              </a:lnSpc>
              <a:spcBef>
                <a:spcPts val="800"/>
              </a:spcBef>
            </a:pPr>
            <a:r>
              <a:rPr sz="1800" dirty="0">
                <a:solidFill>
                  <a:srgbClr val="767676"/>
                </a:solidFill>
                <a:latin typeface="Calibri"/>
                <a:cs typeface="Calibri"/>
              </a:rPr>
              <a:t>Quantitative</a:t>
            </a:r>
            <a:r>
              <a:rPr sz="1800" spc="-45" dirty="0">
                <a:solidFill>
                  <a:srgbClr val="767676"/>
                </a:solidFill>
                <a:latin typeface="Calibri"/>
                <a:cs typeface="Calibri"/>
              </a:rPr>
              <a:t> </a:t>
            </a:r>
            <a:r>
              <a:rPr sz="1800" dirty="0">
                <a:solidFill>
                  <a:srgbClr val="767676"/>
                </a:solidFill>
                <a:latin typeface="Calibri"/>
                <a:cs typeface="Calibri"/>
              </a:rPr>
              <a:t>surveys</a:t>
            </a:r>
            <a:r>
              <a:rPr sz="1800" spc="-45" dirty="0">
                <a:solidFill>
                  <a:srgbClr val="767676"/>
                </a:solidFill>
                <a:latin typeface="Calibri"/>
                <a:cs typeface="Calibri"/>
              </a:rPr>
              <a:t> </a:t>
            </a:r>
            <a:r>
              <a:rPr sz="1800" dirty="0">
                <a:solidFill>
                  <a:srgbClr val="767676"/>
                </a:solidFill>
                <a:latin typeface="Calibri"/>
                <a:cs typeface="Calibri"/>
              </a:rPr>
              <a:t>often</a:t>
            </a:r>
            <a:r>
              <a:rPr sz="1800" spc="-60" dirty="0">
                <a:solidFill>
                  <a:srgbClr val="767676"/>
                </a:solidFill>
                <a:latin typeface="Calibri"/>
                <a:cs typeface="Calibri"/>
              </a:rPr>
              <a:t> </a:t>
            </a:r>
            <a:r>
              <a:rPr sz="1800" dirty="0">
                <a:solidFill>
                  <a:srgbClr val="767676"/>
                </a:solidFill>
                <a:latin typeface="Calibri"/>
                <a:cs typeface="Calibri"/>
              </a:rPr>
              <a:t>include</a:t>
            </a:r>
            <a:r>
              <a:rPr sz="1800" spc="-45" dirty="0">
                <a:solidFill>
                  <a:srgbClr val="767676"/>
                </a:solidFill>
                <a:latin typeface="Calibri"/>
                <a:cs typeface="Calibri"/>
              </a:rPr>
              <a:t> </a:t>
            </a:r>
            <a:r>
              <a:rPr sz="1800" spc="-10" dirty="0">
                <a:solidFill>
                  <a:srgbClr val="767676"/>
                </a:solidFill>
                <a:latin typeface="Calibri"/>
                <a:cs typeface="Calibri"/>
              </a:rPr>
              <a:t>open-</a:t>
            </a:r>
            <a:r>
              <a:rPr sz="1800" dirty="0">
                <a:solidFill>
                  <a:srgbClr val="767676"/>
                </a:solidFill>
                <a:latin typeface="Calibri"/>
                <a:cs typeface="Calibri"/>
              </a:rPr>
              <a:t>end</a:t>
            </a:r>
            <a:r>
              <a:rPr sz="1800" spc="-45" dirty="0">
                <a:solidFill>
                  <a:srgbClr val="767676"/>
                </a:solidFill>
                <a:latin typeface="Calibri"/>
                <a:cs typeface="Calibri"/>
              </a:rPr>
              <a:t> </a:t>
            </a:r>
            <a:r>
              <a:rPr sz="1800" dirty="0">
                <a:solidFill>
                  <a:srgbClr val="767676"/>
                </a:solidFill>
                <a:latin typeface="Calibri"/>
                <a:cs typeface="Calibri"/>
              </a:rPr>
              <a:t>questions</a:t>
            </a:r>
            <a:r>
              <a:rPr sz="1800" spc="-45" dirty="0">
                <a:solidFill>
                  <a:srgbClr val="767676"/>
                </a:solidFill>
                <a:latin typeface="Calibri"/>
                <a:cs typeface="Calibri"/>
              </a:rPr>
              <a:t> </a:t>
            </a:r>
            <a:r>
              <a:rPr sz="1800" dirty="0">
                <a:solidFill>
                  <a:srgbClr val="767676"/>
                </a:solidFill>
                <a:latin typeface="Calibri"/>
                <a:cs typeface="Calibri"/>
              </a:rPr>
              <a:t>where</a:t>
            </a:r>
            <a:r>
              <a:rPr sz="1800" spc="-40" dirty="0">
                <a:solidFill>
                  <a:srgbClr val="767676"/>
                </a:solidFill>
                <a:latin typeface="Calibri"/>
                <a:cs typeface="Calibri"/>
              </a:rPr>
              <a:t> </a:t>
            </a:r>
            <a:r>
              <a:rPr sz="1800" dirty="0">
                <a:solidFill>
                  <a:srgbClr val="767676"/>
                </a:solidFill>
                <a:latin typeface="Calibri"/>
                <a:cs typeface="Calibri"/>
              </a:rPr>
              <a:t>respondents</a:t>
            </a:r>
            <a:r>
              <a:rPr sz="1800" spc="-60" dirty="0">
                <a:solidFill>
                  <a:srgbClr val="767676"/>
                </a:solidFill>
                <a:latin typeface="Calibri"/>
                <a:cs typeface="Calibri"/>
              </a:rPr>
              <a:t> </a:t>
            </a:r>
            <a:r>
              <a:rPr sz="1800" dirty="0">
                <a:solidFill>
                  <a:srgbClr val="767676"/>
                </a:solidFill>
                <a:latin typeface="Calibri"/>
                <a:cs typeface="Calibri"/>
              </a:rPr>
              <a:t>provide</a:t>
            </a:r>
            <a:r>
              <a:rPr sz="1800" spc="-45" dirty="0">
                <a:solidFill>
                  <a:srgbClr val="767676"/>
                </a:solidFill>
                <a:latin typeface="Calibri"/>
                <a:cs typeface="Calibri"/>
              </a:rPr>
              <a:t> </a:t>
            </a:r>
            <a:r>
              <a:rPr sz="1800" dirty="0">
                <a:solidFill>
                  <a:srgbClr val="767676"/>
                </a:solidFill>
                <a:latin typeface="Calibri"/>
                <a:cs typeface="Calibri"/>
              </a:rPr>
              <a:t>text</a:t>
            </a:r>
            <a:r>
              <a:rPr sz="1800" spc="-50" dirty="0">
                <a:solidFill>
                  <a:srgbClr val="767676"/>
                </a:solidFill>
                <a:latin typeface="Calibri"/>
                <a:cs typeface="Calibri"/>
              </a:rPr>
              <a:t> </a:t>
            </a:r>
            <a:r>
              <a:rPr sz="1800" dirty="0">
                <a:solidFill>
                  <a:srgbClr val="767676"/>
                </a:solidFill>
                <a:latin typeface="Calibri"/>
                <a:cs typeface="Calibri"/>
              </a:rPr>
              <a:t>responses.</a:t>
            </a:r>
            <a:r>
              <a:rPr sz="1800" spc="-50" dirty="0">
                <a:solidFill>
                  <a:srgbClr val="767676"/>
                </a:solidFill>
                <a:latin typeface="Calibri"/>
                <a:cs typeface="Calibri"/>
              </a:rPr>
              <a:t> </a:t>
            </a:r>
            <a:r>
              <a:rPr sz="1800" dirty="0">
                <a:solidFill>
                  <a:srgbClr val="767676"/>
                </a:solidFill>
                <a:latin typeface="Calibri"/>
                <a:cs typeface="Calibri"/>
              </a:rPr>
              <a:t>These</a:t>
            </a:r>
            <a:r>
              <a:rPr sz="1800" spc="-45" dirty="0">
                <a:solidFill>
                  <a:srgbClr val="767676"/>
                </a:solidFill>
                <a:latin typeface="Calibri"/>
                <a:cs typeface="Calibri"/>
              </a:rPr>
              <a:t> </a:t>
            </a:r>
            <a:r>
              <a:rPr sz="1800" spc="-10" dirty="0">
                <a:solidFill>
                  <a:srgbClr val="767676"/>
                </a:solidFill>
                <a:latin typeface="Calibri"/>
                <a:cs typeface="Calibri"/>
              </a:rPr>
              <a:t>responses serve</a:t>
            </a:r>
            <a:r>
              <a:rPr sz="1800" spc="-75" dirty="0">
                <a:solidFill>
                  <a:srgbClr val="767676"/>
                </a:solidFill>
                <a:latin typeface="Calibri"/>
                <a:cs typeface="Calibri"/>
              </a:rPr>
              <a:t> </a:t>
            </a:r>
            <a:r>
              <a:rPr sz="1800" spc="-20" dirty="0">
                <a:solidFill>
                  <a:srgbClr val="767676"/>
                </a:solidFill>
                <a:latin typeface="Calibri"/>
                <a:cs typeface="Calibri"/>
              </a:rPr>
              <a:t>as</a:t>
            </a:r>
            <a:r>
              <a:rPr sz="1800" spc="-70" dirty="0">
                <a:solidFill>
                  <a:srgbClr val="767676"/>
                </a:solidFill>
                <a:latin typeface="Calibri"/>
                <a:cs typeface="Calibri"/>
              </a:rPr>
              <a:t> </a:t>
            </a:r>
            <a:r>
              <a:rPr sz="1800" spc="-10" dirty="0">
                <a:solidFill>
                  <a:srgbClr val="767676"/>
                </a:solidFill>
                <a:latin typeface="Calibri"/>
                <a:cs typeface="Calibri"/>
              </a:rPr>
              <a:t>valuable</a:t>
            </a:r>
            <a:r>
              <a:rPr sz="1800" spc="-90" dirty="0">
                <a:solidFill>
                  <a:srgbClr val="767676"/>
                </a:solidFill>
                <a:latin typeface="Calibri"/>
                <a:cs typeface="Calibri"/>
              </a:rPr>
              <a:t> </a:t>
            </a:r>
            <a:r>
              <a:rPr sz="1800" spc="-10" dirty="0">
                <a:solidFill>
                  <a:srgbClr val="767676"/>
                </a:solidFill>
                <a:latin typeface="Calibri"/>
                <a:cs typeface="Calibri"/>
              </a:rPr>
              <a:t>data</a:t>
            </a:r>
            <a:r>
              <a:rPr sz="1800" spc="-75" dirty="0">
                <a:solidFill>
                  <a:srgbClr val="767676"/>
                </a:solidFill>
                <a:latin typeface="Calibri"/>
                <a:cs typeface="Calibri"/>
              </a:rPr>
              <a:t> </a:t>
            </a:r>
            <a:r>
              <a:rPr sz="1800" spc="-20" dirty="0">
                <a:solidFill>
                  <a:srgbClr val="767676"/>
                </a:solidFill>
                <a:latin typeface="Calibri"/>
                <a:cs typeface="Calibri"/>
              </a:rPr>
              <a:t>points</a:t>
            </a:r>
            <a:r>
              <a:rPr sz="1800" spc="-70" dirty="0">
                <a:solidFill>
                  <a:srgbClr val="767676"/>
                </a:solidFill>
                <a:latin typeface="Calibri"/>
                <a:cs typeface="Calibri"/>
              </a:rPr>
              <a:t> </a:t>
            </a:r>
            <a:r>
              <a:rPr sz="1800" spc="-20" dirty="0">
                <a:solidFill>
                  <a:srgbClr val="767676"/>
                </a:solidFill>
                <a:latin typeface="Calibri"/>
                <a:cs typeface="Calibri"/>
              </a:rPr>
              <a:t>but</a:t>
            </a:r>
            <a:r>
              <a:rPr sz="1800" spc="-90" dirty="0">
                <a:solidFill>
                  <a:srgbClr val="767676"/>
                </a:solidFill>
                <a:latin typeface="Calibri"/>
                <a:cs typeface="Calibri"/>
              </a:rPr>
              <a:t> </a:t>
            </a:r>
            <a:r>
              <a:rPr sz="1800" spc="-20" dirty="0">
                <a:solidFill>
                  <a:srgbClr val="767676"/>
                </a:solidFill>
                <a:latin typeface="Calibri"/>
                <a:cs typeface="Calibri"/>
              </a:rPr>
              <a:t>can</a:t>
            </a:r>
            <a:r>
              <a:rPr sz="1800" spc="-70" dirty="0">
                <a:solidFill>
                  <a:srgbClr val="767676"/>
                </a:solidFill>
                <a:latin typeface="Calibri"/>
                <a:cs typeface="Calibri"/>
              </a:rPr>
              <a:t> </a:t>
            </a:r>
            <a:r>
              <a:rPr sz="1800" spc="-10" dirty="0">
                <a:solidFill>
                  <a:srgbClr val="767676"/>
                </a:solidFill>
                <a:latin typeface="Calibri"/>
                <a:cs typeface="Calibri"/>
              </a:rPr>
              <a:t>also</a:t>
            </a:r>
            <a:r>
              <a:rPr sz="1800" spc="-80" dirty="0">
                <a:solidFill>
                  <a:srgbClr val="767676"/>
                </a:solidFill>
                <a:latin typeface="Calibri"/>
                <a:cs typeface="Calibri"/>
              </a:rPr>
              <a:t> </a:t>
            </a:r>
            <a:r>
              <a:rPr sz="1800" spc="-10" dirty="0">
                <a:solidFill>
                  <a:srgbClr val="767676"/>
                </a:solidFill>
                <a:latin typeface="Calibri"/>
                <a:cs typeface="Calibri"/>
              </a:rPr>
              <a:t>help</a:t>
            </a:r>
            <a:r>
              <a:rPr sz="1800" spc="-70" dirty="0">
                <a:solidFill>
                  <a:srgbClr val="767676"/>
                </a:solidFill>
                <a:latin typeface="Calibri"/>
                <a:cs typeface="Calibri"/>
              </a:rPr>
              <a:t> </a:t>
            </a:r>
            <a:r>
              <a:rPr sz="1800" spc="-10" dirty="0">
                <a:solidFill>
                  <a:srgbClr val="767676"/>
                </a:solidFill>
                <a:latin typeface="Calibri"/>
                <a:cs typeface="Calibri"/>
              </a:rPr>
              <a:t>identify</a:t>
            </a:r>
            <a:r>
              <a:rPr sz="1800" spc="-75" dirty="0">
                <a:solidFill>
                  <a:srgbClr val="767676"/>
                </a:solidFill>
                <a:latin typeface="Calibri"/>
                <a:cs typeface="Calibri"/>
              </a:rPr>
              <a:t> </a:t>
            </a:r>
            <a:r>
              <a:rPr sz="1800" spc="-10" dirty="0">
                <a:solidFill>
                  <a:srgbClr val="767676"/>
                </a:solidFill>
                <a:latin typeface="Calibri"/>
                <a:cs typeface="Calibri"/>
              </a:rPr>
              <a:t>non-genuine</a:t>
            </a:r>
            <a:r>
              <a:rPr sz="1800" spc="-70" dirty="0">
                <a:solidFill>
                  <a:srgbClr val="767676"/>
                </a:solidFill>
                <a:latin typeface="Calibri"/>
                <a:cs typeface="Calibri"/>
              </a:rPr>
              <a:t> </a:t>
            </a:r>
            <a:r>
              <a:rPr sz="1800" spc="-10" dirty="0">
                <a:solidFill>
                  <a:srgbClr val="767676"/>
                </a:solidFill>
                <a:latin typeface="Calibri"/>
                <a:cs typeface="Calibri"/>
              </a:rPr>
              <a:t>respondents</a:t>
            </a:r>
            <a:r>
              <a:rPr sz="1800" spc="-85" dirty="0">
                <a:solidFill>
                  <a:srgbClr val="767676"/>
                </a:solidFill>
                <a:latin typeface="Calibri"/>
                <a:cs typeface="Calibri"/>
              </a:rPr>
              <a:t> </a:t>
            </a:r>
            <a:r>
              <a:rPr sz="1800" spc="-20" dirty="0">
                <a:solidFill>
                  <a:srgbClr val="767676"/>
                </a:solidFill>
                <a:latin typeface="Calibri"/>
                <a:cs typeface="Calibri"/>
              </a:rPr>
              <a:t>who</a:t>
            </a:r>
            <a:r>
              <a:rPr sz="1800" spc="-75" dirty="0">
                <a:solidFill>
                  <a:srgbClr val="767676"/>
                </a:solidFill>
                <a:latin typeface="Calibri"/>
                <a:cs typeface="Calibri"/>
              </a:rPr>
              <a:t> </a:t>
            </a:r>
            <a:r>
              <a:rPr sz="1800" spc="-10" dirty="0">
                <a:solidFill>
                  <a:srgbClr val="767676"/>
                </a:solidFill>
                <a:latin typeface="Calibri"/>
                <a:cs typeface="Calibri"/>
              </a:rPr>
              <a:t>might</a:t>
            </a:r>
            <a:r>
              <a:rPr sz="1800" spc="-80" dirty="0">
                <a:solidFill>
                  <a:srgbClr val="767676"/>
                </a:solidFill>
                <a:latin typeface="Calibri"/>
                <a:cs typeface="Calibri"/>
              </a:rPr>
              <a:t> </a:t>
            </a:r>
            <a:r>
              <a:rPr sz="1800" spc="-20" dirty="0">
                <a:solidFill>
                  <a:srgbClr val="767676"/>
                </a:solidFill>
                <a:latin typeface="Calibri"/>
                <a:cs typeface="Calibri"/>
              </a:rPr>
              <a:t>compromise</a:t>
            </a:r>
            <a:r>
              <a:rPr sz="1800" spc="-70" dirty="0">
                <a:solidFill>
                  <a:srgbClr val="767676"/>
                </a:solidFill>
                <a:latin typeface="Calibri"/>
                <a:cs typeface="Calibri"/>
              </a:rPr>
              <a:t> </a:t>
            </a:r>
            <a:r>
              <a:rPr sz="1800" spc="-10" dirty="0">
                <a:solidFill>
                  <a:srgbClr val="767676"/>
                </a:solidFill>
                <a:latin typeface="Calibri"/>
                <a:cs typeface="Calibri"/>
              </a:rPr>
              <a:t>data</a:t>
            </a:r>
            <a:r>
              <a:rPr sz="1800" spc="-75" dirty="0">
                <a:solidFill>
                  <a:srgbClr val="767676"/>
                </a:solidFill>
                <a:latin typeface="Calibri"/>
                <a:cs typeface="Calibri"/>
              </a:rPr>
              <a:t> </a:t>
            </a:r>
            <a:r>
              <a:rPr sz="1800" spc="-10" dirty="0">
                <a:solidFill>
                  <a:srgbClr val="767676"/>
                </a:solidFill>
                <a:latin typeface="Calibri"/>
                <a:cs typeface="Calibri"/>
              </a:rPr>
              <a:t>quality.</a:t>
            </a:r>
            <a:endParaRPr sz="1800">
              <a:latin typeface="Calibri"/>
              <a:cs typeface="Calibri"/>
            </a:endParaRPr>
          </a:p>
        </p:txBody>
      </p:sp>
      <p:pic>
        <p:nvPicPr>
          <p:cNvPr id="11" name="object 11"/>
          <p:cNvPicPr/>
          <p:nvPr/>
        </p:nvPicPr>
        <p:blipFill>
          <a:blip r:embed="rId5" cstate="print"/>
          <a:stretch>
            <a:fillRect/>
          </a:stretch>
        </p:blipFill>
        <p:spPr>
          <a:xfrm>
            <a:off x="1370726" y="1651982"/>
            <a:ext cx="1390491" cy="1356783"/>
          </a:xfrm>
          <a:prstGeom prst="rect">
            <a:avLst/>
          </a:prstGeom>
        </p:spPr>
      </p:pic>
      <p:pic>
        <p:nvPicPr>
          <p:cNvPr id="12" name="object 12"/>
          <p:cNvPicPr/>
          <p:nvPr/>
        </p:nvPicPr>
        <p:blipFill>
          <a:blip r:embed="rId6" cstate="print"/>
          <a:stretch>
            <a:fillRect/>
          </a:stretch>
        </p:blipFill>
        <p:spPr>
          <a:xfrm>
            <a:off x="1241280" y="3697732"/>
            <a:ext cx="226363" cy="226060"/>
          </a:xfrm>
          <a:prstGeom prst="rect">
            <a:avLst/>
          </a:prstGeom>
        </p:spPr>
      </p:pic>
      <p:pic>
        <p:nvPicPr>
          <p:cNvPr id="13" name="object 13"/>
          <p:cNvPicPr/>
          <p:nvPr/>
        </p:nvPicPr>
        <p:blipFill>
          <a:blip r:embed="rId7" cstate="print"/>
          <a:stretch>
            <a:fillRect/>
          </a:stretch>
        </p:blipFill>
        <p:spPr>
          <a:xfrm>
            <a:off x="5248116" y="4136897"/>
            <a:ext cx="226377" cy="226059"/>
          </a:xfrm>
          <a:prstGeom prst="rect">
            <a:avLst/>
          </a:prstGeom>
        </p:spPr>
      </p:pic>
      <p:pic>
        <p:nvPicPr>
          <p:cNvPr id="14" name="object 14"/>
          <p:cNvPicPr/>
          <p:nvPr/>
        </p:nvPicPr>
        <p:blipFill>
          <a:blip r:embed="rId8" cstate="print"/>
          <a:stretch>
            <a:fillRect/>
          </a:stretch>
        </p:blipFill>
        <p:spPr>
          <a:xfrm>
            <a:off x="8969850" y="4576064"/>
            <a:ext cx="226377" cy="226060"/>
          </a:xfrm>
          <a:prstGeom prst="rect">
            <a:avLst/>
          </a:prstGeom>
        </p:spPr>
      </p:pic>
      <p:sp>
        <p:nvSpPr>
          <p:cNvPr id="15" name="object 15"/>
          <p:cNvSpPr txBox="1"/>
          <p:nvPr/>
        </p:nvSpPr>
        <p:spPr>
          <a:xfrm>
            <a:off x="5277739" y="624873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9132" y="1179408"/>
            <a:ext cx="6286500" cy="1314450"/>
          </a:xfrm>
          <a:prstGeom prst="rect">
            <a:avLst/>
          </a:prstGeom>
        </p:spPr>
        <p:txBody>
          <a:bodyPr vert="horz" wrap="square" lIns="0" tIns="130175" rIns="0" bIns="0" rtlCol="0">
            <a:spAutoFit/>
          </a:bodyPr>
          <a:lstStyle/>
          <a:p>
            <a:pPr marL="248920">
              <a:lnSpc>
                <a:spcPct val="100000"/>
              </a:lnSpc>
              <a:spcBef>
                <a:spcPts val="1025"/>
              </a:spcBef>
            </a:pPr>
            <a:r>
              <a:rPr sz="4400" b="0" dirty="0">
                <a:solidFill>
                  <a:srgbClr val="8038B6"/>
                </a:solidFill>
                <a:latin typeface="Calibri"/>
                <a:cs typeface="Calibri"/>
              </a:rPr>
              <a:t>Table</a:t>
            </a:r>
            <a:r>
              <a:rPr sz="4400" b="0" spc="-55" dirty="0">
                <a:solidFill>
                  <a:srgbClr val="8038B6"/>
                </a:solidFill>
                <a:latin typeface="Calibri"/>
                <a:cs typeface="Calibri"/>
              </a:rPr>
              <a:t> </a:t>
            </a:r>
            <a:r>
              <a:rPr sz="4400" b="0" dirty="0">
                <a:solidFill>
                  <a:srgbClr val="8038B6"/>
                </a:solidFill>
                <a:latin typeface="Calibri"/>
                <a:cs typeface="Calibri"/>
              </a:rPr>
              <a:t>of</a:t>
            </a:r>
            <a:r>
              <a:rPr sz="4400" b="0" spc="-55" dirty="0">
                <a:solidFill>
                  <a:srgbClr val="8038B6"/>
                </a:solidFill>
                <a:latin typeface="Calibri"/>
                <a:cs typeface="Calibri"/>
              </a:rPr>
              <a:t> </a:t>
            </a:r>
            <a:r>
              <a:rPr sz="4400" b="0" spc="-10" dirty="0">
                <a:solidFill>
                  <a:srgbClr val="8038B6"/>
                </a:solidFill>
                <a:latin typeface="Calibri"/>
                <a:cs typeface="Calibri"/>
              </a:rPr>
              <a:t>Contents</a:t>
            </a:r>
            <a:endParaRPr sz="4400">
              <a:latin typeface="Calibri"/>
              <a:cs typeface="Calibri"/>
            </a:endParaRPr>
          </a:p>
          <a:p>
            <a:pPr marL="12700">
              <a:lnSpc>
                <a:spcPct val="100000"/>
              </a:lnSpc>
              <a:spcBef>
                <a:spcPts val="585"/>
              </a:spcBef>
            </a:pPr>
            <a:r>
              <a:rPr b="0" spc="-10" dirty="0">
                <a:solidFill>
                  <a:srgbClr val="000000"/>
                </a:solidFill>
                <a:latin typeface="Calibri"/>
                <a:cs typeface="Calibri"/>
              </a:rPr>
              <a:t>Introduction</a:t>
            </a:r>
            <a:r>
              <a:rPr b="0" spc="-75" dirty="0">
                <a:solidFill>
                  <a:srgbClr val="000000"/>
                </a:solidFill>
                <a:latin typeface="Calibri"/>
                <a:cs typeface="Calibri"/>
              </a:rPr>
              <a:t> </a:t>
            </a:r>
            <a:r>
              <a:rPr b="0" dirty="0">
                <a:solidFill>
                  <a:srgbClr val="000000"/>
                </a:solidFill>
                <a:latin typeface="Calibri"/>
                <a:cs typeface="Calibri"/>
              </a:rPr>
              <a:t>to</a:t>
            </a:r>
            <a:r>
              <a:rPr b="0" spc="-70" dirty="0">
                <a:solidFill>
                  <a:srgbClr val="000000"/>
                </a:solidFill>
                <a:latin typeface="Calibri"/>
                <a:cs typeface="Calibri"/>
              </a:rPr>
              <a:t> </a:t>
            </a:r>
            <a:r>
              <a:rPr b="0" dirty="0">
                <a:solidFill>
                  <a:srgbClr val="000000"/>
                </a:solidFill>
                <a:latin typeface="Calibri"/>
                <a:cs typeface="Calibri"/>
              </a:rPr>
              <a:t>Market</a:t>
            </a:r>
            <a:r>
              <a:rPr b="0" spc="-70" dirty="0">
                <a:solidFill>
                  <a:srgbClr val="000000"/>
                </a:solidFill>
                <a:latin typeface="Calibri"/>
                <a:cs typeface="Calibri"/>
              </a:rPr>
              <a:t> </a:t>
            </a:r>
            <a:r>
              <a:rPr b="0" dirty="0">
                <a:solidFill>
                  <a:srgbClr val="000000"/>
                </a:solidFill>
                <a:latin typeface="Calibri"/>
                <a:cs typeface="Calibri"/>
              </a:rPr>
              <a:t>Research</a:t>
            </a:r>
            <a:r>
              <a:rPr b="0" spc="-75" dirty="0">
                <a:solidFill>
                  <a:srgbClr val="000000"/>
                </a:solidFill>
                <a:latin typeface="Calibri"/>
                <a:cs typeface="Calibri"/>
              </a:rPr>
              <a:t> </a:t>
            </a:r>
            <a:r>
              <a:rPr b="0" dirty="0">
                <a:solidFill>
                  <a:srgbClr val="000000"/>
                </a:solidFill>
                <a:latin typeface="Calibri"/>
                <a:cs typeface="Calibri"/>
              </a:rPr>
              <a:t>(MR)</a:t>
            </a:r>
            <a:r>
              <a:rPr b="0" spc="-60" dirty="0">
                <a:solidFill>
                  <a:srgbClr val="000000"/>
                </a:solidFill>
                <a:latin typeface="Calibri"/>
                <a:cs typeface="Calibri"/>
              </a:rPr>
              <a:t> </a:t>
            </a:r>
            <a:r>
              <a:rPr b="0" spc="-25" dirty="0">
                <a:solidFill>
                  <a:srgbClr val="000000"/>
                </a:solidFill>
                <a:latin typeface="Calibri"/>
                <a:cs typeface="Calibri"/>
              </a:rPr>
              <a:t>Why</a:t>
            </a:r>
          </a:p>
        </p:txBody>
      </p:sp>
      <p:sp>
        <p:nvSpPr>
          <p:cNvPr id="3" name="object 3"/>
          <p:cNvSpPr txBox="1"/>
          <p:nvPr/>
        </p:nvSpPr>
        <p:spPr>
          <a:xfrm>
            <a:off x="929132" y="2939923"/>
            <a:ext cx="434213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survey</a:t>
            </a:r>
            <a:r>
              <a:rPr sz="2800" spc="-65" dirty="0">
                <a:latin typeface="Calibri"/>
                <a:cs typeface="Calibri"/>
              </a:rPr>
              <a:t> </a:t>
            </a:r>
            <a:r>
              <a:rPr sz="2800" dirty="0">
                <a:latin typeface="Calibri"/>
                <a:cs typeface="Calibri"/>
              </a:rPr>
              <a:t>quality</a:t>
            </a:r>
            <a:r>
              <a:rPr sz="2800" spc="-65" dirty="0">
                <a:latin typeface="Calibri"/>
                <a:cs typeface="Calibri"/>
              </a:rPr>
              <a:t> </a:t>
            </a:r>
            <a:r>
              <a:rPr sz="2800" dirty="0">
                <a:latin typeface="Calibri"/>
                <a:cs typeface="Calibri"/>
              </a:rPr>
              <a:t>matters</a:t>
            </a:r>
            <a:r>
              <a:rPr sz="2800" spc="-65" dirty="0">
                <a:latin typeface="Calibri"/>
                <a:cs typeface="Calibri"/>
              </a:rPr>
              <a:t> </a:t>
            </a:r>
            <a:r>
              <a:rPr sz="2800" dirty="0">
                <a:latin typeface="Calibri"/>
                <a:cs typeface="Calibri"/>
              </a:rPr>
              <a:t>in</a:t>
            </a:r>
            <a:r>
              <a:rPr sz="2800" spc="-65" dirty="0">
                <a:latin typeface="Calibri"/>
                <a:cs typeface="Calibri"/>
              </a:rPr>
              <a:t> </a:t>
            </a:r>
            <a:r>
              <a:rPr sz="2800" spc="-25" dirty="0">
                <a:latin typeface="Calibri"/>
                <a:cs typeface="Calibri"/>
              </a:rPr>
              <a:t>MR?</a:t>
            </a:r>
            <a:endParaRPr sz="2800">
              <a:latin typeface="Calibri"/>
              <a:cs typeface="Calibri"/>
            </a:endParaRPr>
          </a:p>
        </p:txBody>
      </p:sp>
      <p:sp>
        <p:nvSpPr>
          <p:cNvPr id="4" name="object 4"/>
          <p:cNvSpPr txBox="1"/>
          <p:nvPr/>
        </p:nvSpPr>
        <p:spPr>
          <a:xfrm>
            <a:off x="929132" y="3839336"/>
            <a:ext cx="464820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Open</a:t>
            </a:r>
            <a:r>
              <a:rPr sz="2800" spc="-65" dirty="0">
                <a:latin typeface="Calibri"/>
                <a:cs typeface="Calibri"/>
              </a:rPr>
              <a:t> </a:t>
            </a:r>
            <a:r>
              <a:rPr sz="2800" dirty="0">
                <a:latin typeface="Calibri"/>
                <a:cs typeface="Calibri"/>
              </a:rPr>
              <a:t>ended</a:t>
            </a:r>
            <a:r>
              <a:rPr sz="2800" spc="-65" dirty="0">
                <a:latin typeface="Calibri"/>
                <a:cs typeface="Calibri"/>
              </a:rPr>
              <a:t> </a:t>
            </a:r>
            <a:r>
              <a:rPr sz="2800" dirty="0">
                <a:latin typeface="Calibri"/>
                <a:cs typeface="Calibri"/>
              </a:rPr>
              <a:t>survey</a:t>
            </a:r>
            <a:r>
              <a:rPr sz="2800" spc="-45" dirty="0">
                <a:latin typeface="Calibri"/>
                <a:cs typeface="Calibri"/>
              </a:rPr>
              <a:t> </a:t>
            </a:r>
            <a:r>
              <a:rPr sz="2800" dirty="0">
                <a:latin typeface="Calibri"/>
                <a:cs typeface="Calibri"/>
              </a:rPr>
              <a:t>quality</a:t>
            </a:r>
            <a:r>
              <a:rPr sz="2800" spc="-65" dirty="0">
                <a:latin typeface="Calibri"/>
                <a:cs typeface="Calibri"/>
              </a:rPr>
              <a:t> </a:t>
            </a:r>
            <a:r>
              <a:rPr sz="2800" spc="-10" dirty="0">
                <a:latin typeface="Calibri"/>
                <a:cs typeface="Calibri"/>
              </a:rPr>
              <a:t>flags</a:t>
            </a:r>
            <a:endParaRPr sz="2800">
              <a:latin typeface="Calibri"/>
              <a:cs typeface="Calibri"/>
            </a:endParaRPr>
          </a:p>
        </p:txBody>
      </p:sp>
      <p:sp>
        <p:nvSpPr>
          <p:cNvPr id="5" name="object 5"/>
          <p:cNvSpPr txBox="1"/>
          <p:nvPr/>
        </p:nvSpPr>
        <p:spPr>
          <a:xfrm>
            <a:off x="929132" y="4733925"/>
            <a:ext cx="2820670"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libri"/>
                <a:cs typeface="Calibri"/>
              </a:rPr>
              <a:t>Problem</a:t>
            </a:r>
            <a:r>
              <a:rPr sz="2800" spc="-95" dirty="0">
                <a:latin typeface="Calibri"/>
                <a:cs typeface="Calibri"/>
              </a:rPr>
              <a:t> </a:t>
            </a:r>
            <a:r>
              <a:rPr sz="2800" spc="-10" dirty="0">
                <a:latin typeface="Calibri"/>
                <a:cs typeface="Calibri"/>
              </a:rPr>
              <a:t>statement</a:t>
            </a:r>
            <a:endParaRPr sz="2800">
              <a:latin typeface="Calibri"/>
              <a:cs typeface="Calibri"/>
            </a:endParaRPr>
          </a:p>
        </p:txBody>
      </p:sp>
      <p:pic>
        <p:nvPicPr>
          <p:cNvPr id="6" name="object 6"/>
          <p:cNvPicPr/>
          <p:nvPr/>
        </p:nvPicPr>
        <p:blipFill>
          <a:blip r:embed="rId2" cstate="print"/>
          <a:stretch>
            <a:fillRect/>
          </a:stretch>
        </p:blipFill>
        <p:spPr>
          <a:xfrm>
            <a:off x="270347" y="926428"/>
            <a:ext cx="743603" cy="807865"/>
          </a:xfrm>
          <a:prstGeom prst="rect">
            <a:avLst/>
          </a:prstGeom>
        </p:spPr>
      </p:pic>
      <p:sp>
        <p:nvSpPr>
          <p:cNvPr id="7" name="object 7"/>
          <p:cNvSpPr txBox="1"/>
          <p:nvPr/>
        </p:nvSpPr>
        <p:spPr>
          <a:xfrm>
            <a:off x="478536" y="2039442"/>
            <a:ext cx="447040" cy="465455"/>
          </a:xfrm>
          <a:prstGeom prst="rect">
            <a:avLst/>
          </a:prstGeom>
          <a:solidFill>
            <a:srgbClr val="6F2F9F"/>
          </a:solidFill>
        </p:spPr>
        <p:txBody>
          <a:bodyPr vert="horz" wrap="square" lIns="0" tIns="73025" rIns="0" bIns="0" rtlCol="0">
            <a:spAutoFit/>
          </a:bodyPr>
          <a:lstStyle/>
          <a:p>
            <a:pPr algn="ctr">
              <a:lnSpc>
                <a:spcPct val="100000"/>
              </a:lnSpc>
              <a:spcBef>
                <a:spcPts val="575"/>
              </a:spcBef>
            </a:pPr>
            <a:r>
              <a:rPr sz="1800" b="1" spc="-50" dirty="0">
                <a:solidFill>
                  <a:srgbClr val="FFFFFF"/>
                </a:solidFill>
                <a:latin typeface="Calibri"/>
                <a:cs typeface="Calibri"/>
              </a:rPr>
              <a:t>1</a:t>
            </a:r>
            <a:endParaRPr sz="1800">
              <a:latin typeface="Calibri"/>
              <a:cs typeface="Calibri"/>
            </a:endParaRPr>
          </a:p>
        </p:txBody>
      </p:sp>
      <p:sp>
        <p:nvSpPr>
          <p:cNvPr id="11" name="object 11"/>
          <p:cNvSpPr txBox="1"/>
          <p:nvPr/>
        </p:nvSpPr>
        <p:spPr>
          <a:xfrm>
            <a:off x="5882766"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
        <p:nvSpPr>
          <p:cNvPr id="8" name="object 8"/>
          <p:cNvSpPr txBox="1"/>
          <p:nvPr/>
        </p:nvSpPr>
        <p:spPr>
          <a:xfrm>
            <a:off x="478536" y="2946526"/>
            <a:ext cx="447040" cy="464820"/>
          </a:xfrm>
          <a:prstGeom prst="rect">
            <a:avLst/>
          </a:prstGeom>
          <a:solidFill>
            <a:srgbClr val="6F2F9F"/>
          </a:solidFill>
        </p:spPr>
        <p:txBody>
          <a:bodyPr vert="horz" wrap="square" lIns="0" tIns="71120" rIns="0" bIns="0" rtlCol="0">
            <a:spAutoFit/>
          </a:bodyPr>
          <a:lstStyle/>
          <a:p>
            <a:pPr algn="ctr">
              <a:lnSpc>
                <a:spcPct val="100000"/>
              </a:lnSpc>
              <a:spcBef>
                <a:spcPts val="560"/>
              </a:spcBef>
            </a:pPr>
            <a:r>
              <a:rPr sz="1800" b="1" spc="-50" dirty="0">
                <a:solidFill>
                  <a:srgbClr val="FFFFFF"/>
                </a:solidFill>
                <a:latin typeface="Calibri"/>
                <a:cs typeface="Calibri"/>
              </a:rPr>
              <a:t>2</a:t>
            </a:r>
            <a:endParaRPr sz="1800">
              <a:latin typeface="Calibri"/>
              <a:cs typeface="Calibri"/>
            </a:endParaRPr>
          </a:p>
        </p:txBody>
      </p:sp>
      <p:sp>
        <p:nvSpPr>
          <p:cNvPr id="9" name="object 9"/>
          <p:cNvSpPr txBox="1"/>
          <p:nvPr/>
        </p:nvSpPr>
        <p:spPr>
          <a:xfrm>
            <a:off x="478536" y="3856609"/>
            <a:ext cx="447040" cy="464820"/>
          </a:xfrm>
          <a:prstGeom prst="rect">
            <a:avLst/>
          </a:prstGeom>
          <a:solidFill>
            <a:srgbClr val="6F2F9F"/>
          </a:solidFill>
        </p:spPr>
        <p:txBody>
          <a:bodyPr vert="horz" wrap="square" lIns="0" tIns="73025" rIns="0" bIns="0" rtlCol="0">
            <a:spAutoFit/>
          </a:bodyPr>
          <a:lstStyle/>
          <a:p>
            <a:pPr algn="ctr">
              <a:lnSpc>
                <a:spcPct val="100000"/>
              </a:lnSpc>
              <a:spcBef>
                <a:spcPts val="575"/>
              </a:spcBef>
            </a:pPr>
            <a:r>
              <a:rPr sz="1800" b="1" spc="-50" dirty="0">
                <a:solidFill>
                  <a:srgbClr val="FFFFFF"/>
                </a:solidFill>
                <a:latin typeface="Calibri"/>
                <a:cs typeface="Calibri"/>
              </a:rPr>
              <a:t>3</a:t>
            </a:r>
            <a:endParaRPr sz="1800">
              <a:latin typeface="Calibri"/>
              <a:cs typeface="Calibri"/>
            </a:endParaRPr>
          </a:p>
        </p:txBody>
      </p:sp>
      <p:sp>
        <p:nvSpPr>
          <p:cNvPr id="10" name="object 10"/>
          <p:cNvSpPr txBox="1"/>
          <p:nvPr/>
        </p:nvSpPr>
        <p:spPr>
          <a:xfrm>
            <a:off x="478536" y="4763389"/>
            <a:ext cx="447040" cy="464820"/>
          </a:xfrm>
          <a:prstGeom prst="rect">
            <a:avLst/>
          </a:prstGeom>
          <a:solidFill>
            <a:srgbClr val="6F2F9F"/>
          </a:solidFill>
        </p:spPr>
        <p:txBody>
          <a:bodyPr vert="horz" wrap="square" lIns="0" tIns="73025" rIns="0" bIns="0" rtlCol="0">
            <a:spAutoFit/>
          </a:bodyPr>
          <a:lstStyle/>
          <a:p>
            <a:pPr algn="ctr">
              <a:lnSpc>
                <a:spcPct val="100000"/>
              </a:lnSpc>
              <a:spcBef>
                <a:spcPts val="575"/>
              </a:spcBef>
            </a:pPr>
            <a:r>
              <a:rPr sz="1800" b="1" spc="-50" dirty="0">
                <a:solidFill>
                  <a:srgbClr val="FFFFFF"/>
                </a:solidFill>
                <a:latin typeface="Calibri"/>
                <a:cs typeface="Calibri"/>
              </a:rPr>
              <a:t>4</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606992" y="1716404"/>
            <a:ext cx="2034539" cy="1631950"/>
            <a:chOff x="2606992" y="1716404"/>
            <a:chExt cx="2034539" cy="1631950"/>
          </a:xfrm>
        </p:grpSpPr>
        <p:sp>
          <p:nvSpPr>
            <p:cNvPr id="3" name="object 3"/>
            <p:cNvSpPr/>
            <p:nvPr/>
          </p:nvSpPr>
          <p:spPr>
            <a:xfrm>
              <a:off x="2611754" y="2200528"/>
              <a:ext cx="554990" cy="1143000"/>
            </a:xfrm>
            <a:custGeom>
              <a:avLst/>
              <a:gdLst/>
              <a:ahLst/>
              <a:cxnLst/>
              <a:rect l="l" t="t" r="r" b="b"/>
              <a:pathLst>
                <a:path w="554989" h="1143000">
                  <a:moveTo>
                    <a:pt x="554863" y="1143000"/>
                  </a:moveTo>
                  <a:lnTo>
                    <a:pt x="338935" y="1143000"/>
                  </a:lnTo>
                  <a:lnTo>
                    <a:pt x="162560" y="1143000"/>
                  </a:lnTo>
                  <a:lnTo>
                    <a:pt x="43620" y="1143000"/>
                  </a:lnTo>
                  <a:lnTo>
                    <a:pt x="0" y="1143000"/>
                  </a:lnTo>
                  <a:lnTo>
                    <a:pt x="0" y="0"/>
                  </a:lnTo>
                  <a:lnTo>
                    <a:pt x="43620" y="0"/>
                  </a:lnTo>
                  <a:lnTo>
                    <a:pt x="162559" y="0"/>
                  </a:lnTo>
                  <a:lnTo>
                    <a:pt x="338935" y="0"/>
                  </a:lnTo>
                  <a:lnTo>
                    <a:pt x="554863" y="0"/>
                  </a:lnTo>
                </a:path>
              </a:pathLst>
            </a:custGeom>
            <a:ln w="9524">
              <a:solidFill>
                <a:srgbClr val="000000"/>
              </a:solidFill>
            </a:ln>
          </p:spPr>
          <p:txBody>
            <a:bodyPr wrap="square" lIns="0" tIns="0" rIns="0" bIns="0" rtlCol="0"/>
            <a:lstStyle/>
            <a:p>
              <a:endParaRPr/>
            </a:p>
          </p:txBody>
        </p:sp>
        <p:sp>
          <p:nvSpPr>
            <p:cNvPr id="4" name="object 4"/>
            <p:cNvSpPr/>
            <p:nvPr/>
          </p:nvSpPr>
          <p:spPr>
            <a:xfrm>
              <a:off x="2879089" y="1716404"/>
              <a:ext cx="1762125" cy="494665"/>
            </a:xfrm>
            <a:custGeom>
              <a:avLst/>
              <a:gdLst/>
              <a:ahLst/>
              <a:cxnLst/>
              <a:rect l="l" t="t" r="r" b="b"/>
              <a:pathLst>
                <a:path w="1762125" h="494664">
                  <a:moveTo>
                    <a:pt x="1679702" y="0"/>
                  </a:moveTo>
                  <a:lnTo>
                    <a:pt x="82550" y="0"/>
                  </a:lnTo>
                  <a:lnTo>
                    <a:pt x="50417" y="6484"/>
                  </a:lnTo>
                  <a:lnTo>
                    <a:pt x="24177" y="24161"/>
                  </a:lnTo>
                  <a:lnTo>
                    <a:pt x="6486" y="50363"/>
                  </a:lnTo>
                  <a:lnTo>
                    <a:pt x="0" y="82423"/>
                  </a:lnTo>
                  <a:lnTo>
                    <a:pt x="0" y="494665"/>
                  </a:lnTo>
                  <a:lnTo>
                    <a:pt x="1762125" y="494665"/>
                  </a:lnTo>
                  <a:lnTo>
                    <a:pt x="1762125" y="82423"/>
                  </a:lnTo>
                  <a:lnTo>
                    <a:pt x="1755640" y="50363"/>
                  </a:lnTo>
                  <a:lnTo>
                    <a:pt x="1737963" y="24161"/>
                  </a:lnTo>
                  <a:lnTo>
                    <a:pt x="1711761" y="6484"/>
                  </a:lnTo>
                  <a:lnTo>
                    <a:pt x="1679702" y="0"/>
                  </a:lnTo>
                  <a:close/>
                </a:path>
              </a:pathLst>
            </a:custGeom>
            <a:solidFill>
              <a:srgbClr val="8038B6"/>
            </a:solidFill>
          </p:spPr>
          <p:txBody>
            <a:bodyPr wrap="square" lIns="0" tIns="0" rIns="0" bIns="0" rtlCol="0"/>
            <a:lstStyle/>
            <a:p>
              <a:endParaRPr/>
            </a:p>
          </p:txBody>
        </p:sp>
      </p:grpSp>
      <p:grpSp>
        <p:nvGrpSpPr>
          <p:cNvPr id="5" name="object 5"/>
          <p:cNvGrpSpPr/>
          <p:nvPr/>
        </p:nvGrpSpPr>
        <p:grpSpPr>
          <a:xfrm>
            <a:off x="5006022" y="1405889"/>
            <a:ext cx="2050414" cy="1830705"/>
            <a:chOff x="5006022" y="1405889"/>
            <a:chExt cx="2050414" cy="1830705"/>
          </a:xfrm>
        </p:grpSpPr>
        <p:sp>
          <p:nvSpPr>
            <p:cNvPr id="6" name="object 6"/>
            <p:cNvSpPr/>
            <p:nvPr/>
          </p:nvSpPr>
          <p:spPr>
            <a:xfrm>
              <a:off x="5010784" y="1891283"/>
              <a:ext cx="554990" cy="1141095"/>
            </a:xfrm>
            <a:custGeom>
              <a:avLst/>
              <a:gdLst/>
              <a:ahLst/>
              <a:cxnLst/>
              <a:rect l="l" t="t" r="r" b="b"/>
              <a:pathLst>
                <a:path w="554989" h="1141095">
                  <a:moveTo>
                    <a:pt x="554863" y="1141094"/>
                  </a:moveTo>
                  <a:lnTo>
                    <a:pt x="338881" y="1141094"/>
                  </a:lnTo>
                  <a:lnTo>
                    <a:pt x="162512" y="1141094"/>
                  </a:lnTo>
                  <a:lnTo>
                    <a:pt x="43602" y="1141094"/>
                  </a:lnTo>
                  <a:lnTo>
                    <a:pt x="0" y="1141094"/>
                  </a:lnTo>
                  <a:lnTo>
                    <a:pt x="0" y="0"/>
                  </a:lnTo>
                  <a:lnTo>
                    <a:pt x="43602" y="0"/>
                  </a:lnTo>
                  <a:lnTo>
                    <a:pt x="162512" y="0"/>
                  </a:lnTo>
                  <a:lnTo>
                    <a:pt x="338881" y="0"/>
                  </a:lnTo>
                  <a:lnTo>
                    <a:pt x="554863" y="0"/>
                  </a:lnTo>
                </a:path>
              </a:pathLst>
            </a:custGeom>
            <a:ln w="9525">
              <a:solidFill>
                <a:srgbClr val="000000"/>
              </a:solidFill>
            </a:ln>
          </p:spPr>
          <p:txBody>
            <a:bodyPr wrap="square" lIns="0" tIns="0" rIns="0" bIns="0" rtlCol="0"/>
            <a:lstStyle/>
            <a:p>
              <a:endParaRPr/>
            </a:p>
          </p:txBody>
        </p:sp>
        <p:sp>
          <p:nvSpPr>
            <p:cNvPr id="7" name="object 7"/>
            <p:cNvSpPr/>
            <p:nvPr/>
          </p:nvSpPr>
          <p:spPr>
            <a:xfrm>
              <a:off x="5294248" y="1405889"/>
              <a:ext cx="1762125" cy="495300"/>
            </a:xfrm>
            <a:custGeom>
              <a:avLst/>
              <a:gdLst/>
              <a:ahLst/>
              <a:cxnLst/>
              <a:rect l="l" t="t" r="r" b="b"/>
              <a:pathLst>
                <a:path w="1762125" h="495300">
                  <a:moveTo>
                    <a:pt x="1679448" y="0"/>
                  </a:moveTo>
                  <a:lnTo>
                    <a:pt x="82296" y="0"/>
                  </a:lnTo>
                  <a:lnTo>
                    <a:pt x="50256" y="6484"/>
                  </a:lnTo>
                  <a:lnTo>
                    <a:pt x="24098" y="24161"/>
                  </a:lnTo>
                  <a:lnTo>
                    <a:pt x="6465" y="50363"/>
                  </a:lnTo>
                  <a:lnTo>
                    <a:pt x="0" y="82423"/>
                  </a:lnTo>
                  <a:lnTo>
                    <a:pt x="0" y="494792"/>
                  </a:lnTo>
                  <a:lnTo>
                    <a:pt x="1761871" y="494792"/>
                  </a:lnTo>
                  <a:lnTo>
                    <a:pt x="1761871" y="82423"/>
                  </a:lnTo>
                  <a:lnTo>
                    <a:pt x="1755403" y="50363"/>
                  </a:lnTo>
                  <a:lnTo>
                    <a:pt x="1737756" y="24161"/>
                  </a:lnTo>
                  <a:lnTo>
                    <a:pt x="1711561" y="6484"/>
                  </a:lnTo>
                  <a:lnTo>
                    <a:pt x="1679448" y="0"/>
                  </a:lnTo>
                  <a:close/>
                </a:path>
              </a:pathLst>
            </a:custGeom>
            <a:solidFill>
              <a:srgbClr val="8038B6"/>
            </a:solidFill>
          </p:spPr>
          <p:txBody>
            <a:bodyPr wrap="square" lIns="0" tIns="0" rIns="0" bIns="0" rtlCol="0"/>
            <a:lstStyle/>
            <a:p>
              <a:endParaRPr/>
            </a:p>
          </p:txBody>
        </p:sp>
        <p:sp>
          <p:nvSpPr>
            <p:cNvPr id="8" name="object 8"/>
            <p:cNvSpPr/>
            <p:nvPr/>
          </p:nvSpPr>
          <p:spPr>
            <a:xfrm>
              <a:off x="5440552" y="2936112"/>
              <a:ext cx="1491615" cy="300990"/>
            </a:xfrm>
            <a:custGeom>
              <a:avLst/>
              <a:gdLst/>
              <a:ahLst/>
              <a:cxnLst/>
              <a:rect l="l" t="t" r="r" b="b"/>
              <a:pathLst>
                <a:path w="1491615" h="300989">
                  <a:moveTo>
                    <a:pt x="1491615" y="0"/>
                  </a:moveTo>
                  <a:lnTo>
                    <a:pt x="0" y="0"/>
                  </a:lnTo>
                  <a:lnTo>
                    <a:pt x="0" y="300482"/>
                  </a:lnTo>
                  <a:lnTo>
                    <a:pt x="1491615" y="300482"/>
                  </a:lnTo>
                  <a:lnTo>
                    <a:pt x="1491615" y="0"/>
                  </a:lnTo>
                  <a:close/>
                </a:path>
              </a:pathLst>
            </a:custGeom>
            <a:solidFill>
              <a:srgbClr val="A45EF4"/>
            </a:solidFill>
          </p:spPr>
          <p:txBody>
            <a:bodyPr wrap="square" lIns="0" tIns="0" rIns="0" bIns="0" rtlCol="0"/>
            <a:lstStyle/>
            <a:p>
              <a:endParaRPr/>
            </a:p>
          </p:txBody>
        </p:sp>
      </p:grpSp>
      <p:grpSp>
        <p:nvGrpSpPr>
          <p:cNvPr id="9" name="object 9"/>
          <p:cNvGrpSpPr/>
          <p:nvPr/>
        </p:nvGrpSpPr>
        <p:grpSpPr>
          <a:xfrm>
            <a:off x="9886060" y="1317497"/>
            <a:ext cx="2087245" cy="1825625"/>
            <a:chOff x="9888664" y="1566291"/>
            <a:chExt cx="2087245" cy="1825625"/>
          </a:xfrm>
        </p:grpSpPr>
        <p:sp>
          <p:nvSpPr>
            <p:cNvPr id="10" name="object 10"/>
            <p:cNvSpPr/>
            <p:nvPr/>
          </p:nvSpPr>
          <p:spPr>
            <a:xfrm>
              <a:off x="9893427" y="2046859"/>
              <a:ext cx="555625" cy="1141095"/>
            </a:xfrm>
            <a:custGeom>
              <a:avLst/>
              <a:gdLst/>
              <a:ahLst/>
              <a:cxnLst/>
              <a:rect l="l" t="t" r="r" b="b"/>
              <a:pathLst>
                <a:path w="555625" h="1141095">
                  <a:moveTo>
                    <a:pt x="555117" y="1140840"/>
                  </a:moveTo>
                  <a:lnTo>
                    <a:pt x="339042" y="1140840"/>
                  </a:lnTo>
                  <a:lnTo>
                    <a:pt x="162591" y="1140840"/>
                  </a:lnTo>
                  <a:lnTo>
                    <a:pt x="43624" y="1140840"/>
                  </a:lnTo>
                  <a:lnTo>
                    <a:pt x="0" y="1140840"/>
                  </a:lnTo>
                  <a:lnTo>
                    <a:pt x="0" y="0"/>
                  </a:lnTo>
                  <a:lnTo>
                    <a:pt x="43624" y="0"/>
                  </a:lnTo>
                  <a:lnTo>
                    <a:pt x="162591" y="0"/>
                  </a:lnTo>
                  <a:lnTo>
                    <a:pt x="339042" y="0"/>
                  </a:lnTo>
                  <a:lnTo>
                    <a:pt x="555117" y="0"/>
                  </a:lnTo>
                </a:path>
              </a:pathLst>
            </a:custGeom>
            <a:ln w="9525">
              <a:solidFill>
                <a:srgbClr val="000000"/>
              </a:solidFill>
            </a:ln>
          </p:spPr>
          <p:txBody>
            <a:bodyPr wrap="square" lIns="0" tIns="0" rIns="0" bIns="0" rtlCol="0"/>
            <a:lstStyle/>
            <a:p>
              <a:endParaRPr/>
            </a:p>
          </p:txBody>
        </p:sp>
        <p:sp>
          <p:nvSpPr>
            <p:cNvPr id="11" name="object 11"/>
            <p:cNvSpPr/>
            <p:nvPr/>
          </p:nvSpPr>
          <p:spPr>
            <a:xfrm>
              <a:off x="10129266" y="1566291"/>
              <a:ext cx="1846580" cy="495300"/>
            </a:xfrm>
            <a:custGeom>
              <a:avLst/>
              <a:gdLst/>
              <a:ahLst/>
              <a:cxnLst/>
              <a:rect l="l" t="t" r="r" b="b"/>
              <a:pathLst>
                <a:path w="1846579" h="495300">
                  <a:moveTo>
                    <a:pt x="1763776" y="0"/>
                  </a:moveTo>
                  <a:lnTo>
                    <a:pt x="82550" y="0"/>
                  </a:lnTo>
                  <a:lnTo>
                    <a:pt x="50417" y="6484"/>
                  </a:lnTo>
                  <a:lnTo>
                    <a:pt x="24177" y="24161"/>
                  </a:lnTo>
                  <a:lnTo>
                    <a:pt x="6486" y="50363"/>
                  </a:lnTo>
                  <a:lnTo>
                    <a:pt x="0" y="82423"/>
                  </a:lnTo>
                  <a:lnTo>
                    <a:pt x="0" y="494792"/>
                  </a:lnTo>
                  <a:lnTo>
                    <a:pt x="1846199" y="494792"/>
                  </a:lnTo>
                  <a:lnTo>
                    <a:pt x="1846199" y="82423"/>
                  </a:lnTo>
                  <a:lnTo>
                    <a:pt x="1839714" y="50363"/>
                  </a:lnTo>
                  <a:lnTo>
                    <a:pt x="1822037" y="24161"/>
                  </a:lnTo>
                  <a:lnTo>
                    <a:pt x="1795835" y="6484"/>
                  </a:lnTo>
                  <a:lnTo>
                    <a:pt x="1763776" y="0"/>
                  </a:lnTo>
                  <a:close/>
                </a:path>
              </a:pathLst>
            </a:custGeom>
            <a:solidFill>
              <a:srgbClr val="8038B6"/>
            </a:solidFill>
          </p:spPr>
          <p:txBody>
            <a:bodyPr wrap="square" lIns="0" tIns="0" rIns="0" bIns="0" rtlCol="0"/>
            <a:lstStyle/>
            <a:p>
              <a:endParaRPr/>
            </a:p>
          </p:txBody>
        </p:sp>
        <p:sp>
          <p:nvSpPr>
            <p:cNvPr id="12" name="object 12"/>
            <p:cNvSpPr/>
            <p:nvPr/>
          </p:nvSpPr>
          <p:spPr>
            <a:xfrm>
              <a:off x="10323322" y="3091561"/>
              <a:ext cx="1492250" cy="300355"/>
            </a:xfrm>
            <a:custGeom>
              <a:avLst/>
              <a:gdLst/>
              <a:ahLst/>
              <a:cxnLst/>
              <a:rect l="l" t="t" r="r" b="b"/>
              <a:pathLst>
                <a:path w="1492250" h="300354">
                  <a:moveTo>
                    <a:pt x="1491869" y="0"/>
                  </a:moveTo>
                  <a:lnTo>
                    <a:pt x="0" y="0"/>
                  </a:lnTo>
                  <a:lnTo>
                    <a:pt x="0" y="300354"/>
                  </a:lnTo>
                  <a:lnTo>
                    <a:pt x="1491869" y="300354"/>
                  </a:lnTo>
                  <a:lnTo>
                    <a:pt x="1491869" y="0"/>
                  </a:lnTo>
                  <a:close/>
                </a:path>
              </a:pathLst>
            </a:custGeom>
            <a:solidFill>
              <a:srgbClr val="A45EF4"/>
            </a:solidFill>
          </p:spPr>
          <p:txBody>
            <a:bodyPr wrap="square" lIns="0" tIns="0" rIns="0" bIns="0" rtlCol="0"/>
            <a:lstStyle/>
            <a:p>
              <a:endParaRPr/>
            </a:p>
          </p:txBody>
        </p:sp>
      </p:grpSp>
      <p:grpSp>
        <p:nvGrpSpPr>
          <p:cNvPr id="13" name="object 13"/>
          <p:cNvGrpSpPr/>
          <p:nvPr/>
        </p:nvGrpSpPr>
        <p:grpSpPr>
          <a:xfrm>
            <a:off x="7492682" y="1561211"/>
            <a:ext cx="2065655" cy="1641475"/>
            <a:chOff x="7492682" y="1561211"/>
            <a:chExt cx="2065655" cy="1641475"/>
          </a:xfrm>
        </p:grpSpPr>
        <p:sp>
          <p:nvSpPr>
            <p:cNvPr id="14" name="object 14"/>
            <p:cNvSpPr/>
            <p:nvPr/>
          </p:nvSpPr>
          <p:spPr>
            <a:xfrm>
              <a:off x="7497444" y="2035429"/>
              <a:ext cx="555625" cy="1162050"/>
            </a:xfrm>
            <a:custGeom>
              <a:avLst/>
              <a:gdLst/>
              <a:ahLst/>
              <a:cxnLst/>
              <a:rect l="l" t="t" r="r" b="b"/>
              <a:pathLst>
                <a:path w="555625" h="1162050">
                  <a:moveTo>
                    <a:pt x="555116" y="1161923"/>
                  </a:moveTo>
                  <a:lnTo>
                    <a:pt x="339042" y="1161923"/>
                  </a:lnTo>
                  <a:lnTo>
                    <a:pt x="162591" y="1161923"/>
                  </a:lnTo>
                  <a:lnTo>
                    <a:pt x="43624" y="1161923"/>
                  </a:lnTo>
                  <a:lnTo>
                    <a:pt x="0" y="1161923"/>
                  </a:lnTo>
                  <a:lnTo>
                    <a:pt x="0" y="0"/>
                  </a:lnTo>
                  <a:lnTo>
                    <a:pt x="43624" y="0"/>
                  </a:lnTo>
                  <a:lnTo>
                    <a:pt x="162591" y="0"/>
                  </a:lnTo>
                  <a:lnTo>
                    <a:pt x="339042" y="0"/>
                  </a:lnTo>
                  <a:lnTo>
                    <a:pt x="555116" y="0"/>
                  </a:lnTo>
                </a:path>
              </a:pathLst>
            </a:custGeom>
            <a:ln w="9525">
              <a:solidFill>
                <a:srgbClr val="000000"/>
              </a:solidFill>
            </a:ln>
          </p:spPr>
          <p:txBody>
            <a:bodyPr wrap="square" lIns="0" tIns="0" rIns="0" bIns="0" rtlCol="0"/>
            <a:lstStyle/>
            <a:p>
              <a:endParaRPr/>
            </a:p>
          </p:txBody>
        </p:sp>
        <p:sp>
          <p:nvSpPr>
            <p:cNvPr id="15" name="object 15"/>
            <p:cNvSpPr/>
            <p:nvPr/>
          </p:nvSpPr>
          <p:spPr>
            <a:xfrm>
              <a:off x="7711693" y="1561211"/>
              <a:ext cx="1846580" cy="495300"/>
            </a:xfrm>
            <a:custGeom>
              <a:avLst/>
              <a:gdLst/>
              <a:ahLst/>
              <a:cxnLst/>
              <a:rect l="l" t="t" r="r" b="b"/>
              <a:pathLst>
                <a:path w="1846579" h="495300">
                  <a:moveTo>
                    <a:pt x="1763649" y="0"/>
                  </a:moveTo>
                  <a:lnTo>
                    <a:pt x="82423" y="0"/>
                  </a:lnTo>
                  <a:lnTo>
                    <a:pt x="50309" y="6484"/>
                  </a:lnTo>
                  <a:lnTo>
                    <a:pt x="24114" y="24161"/>
                  </a:lnTo>
                  <a:lnTo>
                    <a:pt x="6467" y="50363"/>
                  </a:lnTo>
                  <a:lnTo>
                    <a:pt x="0" y="82423"/>
                  </a:lnTo>
                  <a:lnTo>
                    <a:pt x="0" y="494791"/>
                  </a:lnTo>
                  <a:lnTo>
                    <a:pt x="1846072" y="494791"/>
                  </a:lnTo>
                  <a:lnTo>
                    <a:pt x="1846072" y="82423"/>
                  </a:lnTo>
                  <a:lnTo>
                    <a:pt x="1839604" y="50363"/>
                  </a:lnTo>
                  <a:lnTo>
                    <a:pt x="1821957" y="24161"/>
                  </a:lnTo>
                  <a:lnTo>
                    <a:pt x="1795762" y="6484"/>
                  </a:lnTo>
                  <a:lnTo>
                    <a:pt x="1763649" y="0"/>
                  </a:lnTo>
                  <a:close/>
                </a:path>
              </a:pathLst>
            </a:custGeom>
            <a:solidFill>
              <a:srgbClr val="8038B6"/>
            </a:solidFill>
          </p:spPr>
          <p:txBody>
            <a:bodyPr wrap="square" lIns="0" tIns="0" rIns="0" bIns="0" rtlCol="0"/>
            <a:lstStyle/>
            <a:p>
              <a:endParaRPr/>
            </a:p>
          </p:txBody>
        </p:sp>
      </p:grpSp>
      <p:sp>
        <p:nvSpPr>
          <p:cNvPr id="16" name="object 16"/>
          <p:cNvSpPr txBox="1">
            <a:spLocks noGrp="1"/>
          </p:cNvSpPr>
          <p:nvPr>
            <p:ph type="title"/>
          </p:nvPr>
        </p:nvSpPr>
        <p:spPr>
          <a:xfrm>
            <a:off x="723391" y="705358"/>
            <a:ext cx="10808970" cy="565150"/>
          </a:xfrm>
          <a:prstGeom prst="rect">
            <a:avLst/>
          </a:prstGeom>
        </p:spPr>
        <p:txBody>
          <a:bodyPr vert="horz" wrap="square" lIns="0" tIns="28575" rIns="0" bIns="0" rtlCol="0">
            <a:spAutoFit/>
          </a:bodyPr>
          <a:lstStyle/>
          <a:p>
            <a:pPr marL="12700" marR="5080">
              <a:lnSpc>
                <a:spcPts val="2090"/>
              </a:lnSpc>
              <a:spcBef>
                <a:spcPts val="225"/>
              </a:spcBef>
            </a:pPr>
            <a:r>
              <a:rPr sz="1800" b="0" dirty="0">
                <a:solidFill>
                  <a:srgbClr val="767676"/>
                </a:solidFill>
                <a:latin typeface="Calibri"/>
                <a:cs typeface="Calibri"/>
              </a:rPr>
              <a:t>Filtering</a:t>
            </a:r>
            <a:r>
              <a:rPr sz="1800" b="0" spc="80" dirty="0">
                <a:solidFill>
                  <a:srgbClr val="767676"/>
                </a:solidFill>
                <a:latin typeface="Calibri"/>
                <a:cs typeface="Calibri"/>
              </a:rPr>
              <a:t> </a:t>
            </a:r>
            <a:r>
              <a:rPr sz="1800" b="0" dirty="0">
                <a:solidFill>
                  <a:srgbClr val="767676"/>
                </a:solidFill>
                <a:latin typeface="Calibri"/>
                <a:cs typeface="Calibri"/>
              </a:rPr>
              <a:t>out</a:t>
            </a:r>
            <a:r>
              <a:rPr sz="1800" b="0" spc="90" dirty="0">
                <a:solidFill>
                  <a:srgbClr val="767676"/>
                </a:solidFill>
                <a:latin typeface="Calibri"/>
                <a:cs typeface="Calibri"/>
              </a:rPr>
              <a:t> </a:t>
            </a:r>
            <a:r>
              <a:rPr sz="1800" b="0" spc="-10" dirty="0">
                <a:solidFill>
                  <a:srgbClr val="767676"/>
                </a:solidFill>
                <a:latin typeface="Calibri"/>
                <a:cs typeface="Calibri"/>
              </a:rPr>
              <a:t>low-</a:t>
            </a:r>
            <a:r>
              <a:rPr sz="1800" b="0" dirty="0">
                <a:solidFill>
                  <a:srgbClr val="767676"/>
                </a:solidFill>
                <a:latin typeface="Calibri"/>
                <a:cs typeface="Calibri"/>
              </a:rPr>
              <a:t>quality</a:t>
            </a:r>
            <a:r>
              <a:rPr sz="1800" b="0" spc="75" dirty="0">
                <a:solidFill>
                  <a:srgbClr val="767676"/>
                </a:solidFill>
                <a:latin typeface="Calibri"/>
                <a:cs typeface="Calibri"/>
              </a:rPr>
              <a:t> </a:t>
            </a:r>
            <a:r>
              <a:rPr sz="1800" b="0" dirty="0">
                <a:solidFill>
                  <a:srgbClr val="767676"/>
                </a:solidFill>
                <a:latin typeface="Calibri"/>
                <a:cs typeface="Calibri"/>
              </a:rPr>
              <a:t>comments</a:t>
            </a:r>
            <a:r>
              <a:rPr sz="1800" b="0" spc="85" dirty="0">
                <a:solidFill>
                  <a:srgbClr val="767676"/>
                </a:solidFill>
                <a:latin typeface="Calibri"/>
                <a:cs typeface="Calibri"/>
              </a:rPr>
              <a:t> </a:t>
            </a:r>
            <a:r>
              <a:rPr sz="1800" b="0" dirty="0">
                <a:solidFill>
                  <a:srgbClr val="767676"/>
                </a:solidFill>
                <a:latin typeface="Calibri"/>
                <a:cs typeface="Calibri"/>
              </a:rPr>
              <a:t>ensures</a:t>
            </a:r>
            <a:r>
              <a:rPr sz="1800" b="0" spc="85" dirty="0">
                <a:solidFill>
                  <a:srgbClr val="767676"/>
                </a:solidFill>
                <a:latin typeface="Calibri"/>
                <a:cs typeface="Calibri"/>
              </a:rPr>
              <a:t> </a:t>
            </a:r>
            <a:r>
              <a:rPr sz="1800" b="0" dirty="0">
                <a:solidFill>
                  <a:srgbClr val="767676"/>
                </a:solidFill>
                <a:latin typeface="Calibri"/>
                <a:cs typeface="Calibri"/>
              </a:rPr>
              <a:t>that</a:t>
            </a:r>
            <a:r>
              <a:rPr sz="1800" b="0" spc="70" dirty="0">
                <a:solidFill>
                  <a:srgbClr val="767676"/>
                </a:solidFill>
                <a:latin typeface="Calibri"/>
                <a:cs typeface="Calibri"/>
              </a:rPr>
              <a:t> </a:t>
            </a:r>
            <a:r>
              <a:rPr sz="1800" b="0" dirty="0">
                <a:solidFill>
                  <a:srgbClr val="767676"/>
                </a:solidFill>
                <a:latin typeface="Calibri"/>
                <a:cs typeface="Calibri"/>
              </a:rPr>
              <a:t>our</a:t>
            </a:r>
            <a:r>
              <a:rPr sz="1800" b="0" spc="75" dirty="0">
                <a:solidFill>
                  <a:srgbClr val="767676"/>
                </a:solidFill>
                <a:latin typeface="Calibri"/>
                <a:cs typeface="Calibri"/>
              </a:rPr>
              <a:t> </a:t>
            </a:r>
            <a:r>
              <a:rPr sz="1800" b="0" dirty="0">
                <a:solidFill>
                  <a:srgbClr val="767676"/>
                </a:solidFill>
                <a:latin typeface="Calibri"/>
                <a:cs typeface="Calibri"/>
              </a:rPr>
              <a:t>data</a:t>
            </a:r>
            <a:r>
              <a:rPr sz="1800" b="0" spc="85" dirty="0">
                <a:solidFill>
                  <a:srgbClr val="767676"/>
                </a:solidFill>
                <a:latin typeface="Calibri"/>
                <a:cs typeface="Calibri"/>
              </a:rPr>
              <a:t> </a:t>
            </a:r>
            <a:r>
              <a:rPr sz="1800" b="0" dirty="0">
                <a:solidFill>
                  <a:srgbClr val="767676"/>
                </a:solidFill>
                <a:latin typeface="Calibri"/>
                <a:cs typeface="Calibri"/>
              </a:rPr>
              <a:t>analysis</a:t>
            </a:r>
            <a:r>
              <a:rPr sz="1800" b="0" spc="80" dirty="0">
                <a:solidFill>
                  <a:srgbClr val="767676"/>
                </a:solidFill>
                <a:latin typeface="Calibri"/>
                <a:cs typeface="Calibri"/>
              </a:rPr>
              <a:t> </a:t>
            </a:r>
            <a:r>
              <a:rPr sz="1800" b="0" dirty="0">
                <a:solidFill>
                  <a:srgbClr val="767676"/>
                </a:solidFill>
                <a:latin typeface="Calibri"/>
                <a:cs typeface="Calibri"/>
              </a:rPr>
              <a:t>is</a:t>
            </a:r>
            <a:r>
              <a:rPr sz="1800" b="0" spc="85" dirty="0">
                <a:solidFill>
                  <a:srgbClr val="767676"/>
                </a:solidFill>
                <a:latin typeface="Calibri"/>
                <a:cs typeface="Calibri"/>
              </a:rPr>
              <a:t> </a:t>
            </a:r>
            <a:r>
              <a:rPr sz="1800" b="0" dirty="0">
                <a:solidFill>
                  <a:srgbClr val="767676"/>
                </a:solidFill>
                <a:latin typeface="Calibri"/>
                <a:cs typeface="Calibri"/>
              </a:rPr>
              <a:t>based</a:t>
            </a:r>
            <a:r>
              <a:rPr sz="1800" b="0" spc="85" dirty="0">
                <a:solidFill>
                  <a:srgbClr val="767676"/>
                </a:solidFill>
                <a:latin typeface="Calibri"/>
                <a:cs typeface="Calibri"/>
              </a:rPr>
              <a:t> </a:t>
            </a:r>
            <a:r>
              <a:rPr sz="1800" b="0" dirty="0">
                <a:solidFill>
                  <a:srgbClr val="767676"/>
                </a:solidFill>
                <a:latin typeface="Calibri"/>
                <a:cs typeface="Calibri"/>
              </a:rPr>
              <a:t>on</a:t>
            </a:r>
            <a:r>
              <a:rPr sz="1800" b="0" spc="80" dirty="0">
                <a:solidFill>
                  <a:srgbClr val="767676"/>
                </a:solidFill>
                <a:latin typeface="Calibri"/>
                <a:cs typeface="Calibri"/>
              </a:rPr>
              <a:t> </a:t>
            </a:r>
            <a:r>
              <a:rPr sz="1800" b="0" dirty="0">
                <a:solidFill>
                  <a:srgbClr val="767676"/>
                </a:solidFill>
                <a:latin typeface="Calibri"/>
                <a:cs typeface="Calibri"/>
              </a:rPr>
              <a:t>meaningful</a:t>
            </a:r>
            <a:r>
              <a:rPr sz="1800" b="0" spc="120" dirty="0">
                <a:solidFill>
                  <a:srgbClr val="767676"/>
                </a:solidFill>
                <a:latin typeface="Calibri"/>
                <a:cs typeface="Calibri"/>
              </a:rPr>
              <a:t> </a:t>
            </a:r>
            <a:r>
              <a:rPr sz="1800" b="0" dirty="0">
                <a:solidFill>
                  <a:srgbClr val="767676"/>
                </a:solidFill>
                <a:latin typeface="Calibri"/>
                <a:cs typeface="Calibri"/>
              </a:rPr>
              <a:t>and</a:t>
            </a:r>
            <a:r>
              <a:rPr sz="1800" b="0" spc="80" dirty="0">
                <a:solidFill>
                  <a:srgbClr val="767676"/>
                </a:solidFill>
                <a:latin typeface="Calibri"/>
                <a:cs typeface="Calibri"/>
              </a:rPr>
              <a:t> </a:t>
            </a:r>
            <a:r>
              <a:rPr sz="1800" b="0" dirty="0">
                <a:solidFill>
                  <a:srgbClr val="767676"/>
                </a:solidFill>
                <a:latin typeface="Calibri"/>
                <a:cs typeface="Calibri"/>
              </a:rPr>
              <a:t>relevant</a:t>
            </a:r>
            <a:r>
              <a:rPr sz="1800" b="0" spc="85" dirty="0">
                <a:solidFill>
                  <a:srgbClr val="767676"/>
                </a:solidFill>
                <a:latin typeface="Calibri"/>
                <a:cs typeface="Calibri"/>
              </a:rPr>
              <a:t> </a:t>
            </a:r>
            <a:r>
              <a:rPr sz="1800" b="0" spc="-10" dirty="0">
                <a:solidFill>
                  <a:srgbClr val="767676"/>
                </a:solidFill>
                <a:latin typeface="Calibri"/>
                <a:cs typeface="Calibri"/>
              </a:rPr>
              <a:t>responses, </a:t>
            </a:r>
            <a:r>
              <a:rPr sz="1800" b="0" dirty="0">
                <a:solidFill>
                  <a:srgbClr val="767676"/>
                </a:solidFill>
                <a:latin typeface="Calibri"/>
                <a:cs typeface="Calibri"/>
              </a:rPr>
              <a:t>leading</a:t>
            </a:r>
            <a:r>
              <a:rPr sz="1800" b="0" spc="-40" dirty="0">
                <a:solidFill>
                  <a:srgbClr val="767676"/>
                </a:solidFill>
                <a:latin typeface="Calibri"/>
                <a:cs typeface="Calibri"/>
              </a:rPr>
              <a:t> </a:t>
            </a:r>
            <a:r>
              <a:rPr sz="1800" b="0" dirty="0">
                <a:solidFill>
                  <a:srgbClr val="767676"/>
                </a:solidFill>
                <a:latin typeface="Calibri"/>
                <a:cs typeface="Calibri"/>
              </a:rPr>
              <a:t>to</a:t>
            </a:r>
            <a:r>
              <a:rPr sz="1800" b="0" spc="-50" dirty="0">
                <a:solidFill>
                  <a:srgbClr val="767676"/>
                </a:solidFill>
                <a:latin typeface="Calibri"/>
                <a:cs typeface="Calibri"/>
              </a:rPr>
              <a:t> </a:t>
            </a:r>
            <a:r>
              <a:rPr sz="1800" b="0" dirty="0">
                <a:solidFill>
                  <a:srgbClr val="767676"/>
                </a:solidFill>
                <a:latin typeface="Calibri"/>
                <a:cs typeface="Calibri"/>
              </a:rPr>
              <a:t>more</a:t>
            </a:r>
            <a:r>
              <a:rPr sz="1800" b="0" spc="-40" dirty="0">
                <a:solidFill>
                  <a:srgbClr val="767676"/>
                </a:solidFill>
                <a:latin typeface="Calibri"/>
                <a:cs typeface="Calibri"/>
              </a:rPr>
              <a:t> </a:t>
            </a:r>
            <a:r>
              <a:rPr sz="1800" b="0" dirty="0">
                <a:solidFill>
                  <a:srgbClr val="767676"/>
                </a:solidFill>
                <a:latin typeface="Calibri"/>
                <a:cs typeface="Calibri"/>
              </a:rPr>
              <a:t>accurate</a:t>
            </a:r>
            <a:r>
              <a:rPr sz="1800" b="0" spc="-45" dirty="0">
                <a:solidFill>
                  <a:srgbClr val="767676"/>
                </a:solidFill>
                <a:latin typeface="Calibri"/>
                <a:cs typeface="Calibri"/>
              </a:rPr>
              <a:t> </a:t>
            </a:r>
            <a:r>
              <a:rPr sz="1800" b="0" dirty="0">
                <a:solidFill>
                  <a:srgbClr val="767676"/>
                </a:solidFill>
                <a:latin typeface="Calibri"/>
                <a:cs typeface="Calibri"/>
              </a:rPr>
              <a:t>and</a:t>
            </a:r>
            <a:r>
              <a:rPr sz="1800" b="0" spc="-45" dirty="0">
                <a:solidFill>
                  <a:srgbClr val="767676"/>
                </a:solidFill>
                <a:latin typeface="Calibri"/>
                <a:cs typeface="Calibri"/>
              </a:rPr>
              <a:t> </a:t>
            </a:r>
            <a:r>
              <a:rPr sz="1800" b="0" dirty="0">
                <a:solidFill>
                  <a:srgbClr val="767676"/>
                </a:solidFill>
                <a:latin typeface="Calibri"/>
                <a:cs typeface="Calibri"/>
              </a:rPr>
              <a:t>actionable</a:t>
            </a:r>
            <a:r>
              <a:rPr sz="1800" b="0" spc="-45" dirty="0">
                <a:solidFill>
                  <a:srgbClr val="767676"/>
                </a:solidFill>
                <a:latin typeface="Calibri"/>
                <a:cs typeface="Calibri"/>
              </a:rPr>
              <a:t> </a:t>
            </a:r>
            <a:r>
              <a:rPr sz="1800" b="0" dirty="0">
                <a:solidFill>
                  <a:srgbClr val="767676"/>
                </a:solidFill>
                <a:latin typeface="Calibri"/>
                <a:cs typeface="Calibri"/>
              </a:rPr>
              <a:t>insights</a:t>
            </a:r>
            <a:r>
              <a:rPr sz="1800" b="0" spc="-50" dirty="0">
                <a:solidFill>
                  <a:srgbClr val="767676"/>
                </a:solidFill>
                <a:latin typeface="Calibri"/>
                <a:cs typeface="Calibri"/>
              </a:rPr>
              <a:t> </a:t>
            </a:r>
            <a:r>
              <a:rPr sz="1800" b="0" dirty="0">
                <a:solidFill>
                  <a:srgbClr val="767676"/>
                </a:solidFill>
                <a:latin typeface="Calibri"/>
                <a:cs typeface="Calibri"/>
              </a:rPr>
              <a:t>for</a:t>
            </a:r>
            <a:r>
              <a:rPr sz="1800" b="0" spc="-40" dirty="0">
                <a:solidFill>
                  <a:srgbClr val="767676"/>
                </a:solidFill>
                <a:latin typeface="Calibri"/>
                <a:cs typeface="Calibri"/>
              </a:rPr>
              <a:t> </a:t>
            </a:r>
            <a:r>
              <a:rPr sz="1800" b="0" dirty="0">
                <a:solidFill>
                  <a:srgbClr val="767676"/>
                </a:solidFill>
                <a:latin typeface="Calibri"/>
                <a:cs typeface="Calibri"/>
              </a:rPr>
              <a:t>our</a:t>
            </a:r>
            <a:r>
              <a:rPr sz="1800" b="0" spc="-50" dirty="0">
                <a:solidFill>
                  <a:srgbClr val="767676"/>
                </a:solidFill>
                <a:latin typeface="Calibri"/>
                <a:cs typeface="Calibri"/>
              </a:rPr>
              <a:t> </a:t>
            </a:r>
            <a:r>
              <a:rPr sz="1800" b="0" spc="-10" dirty="0">
                <a:solidFill>
                  <a:srgbClr val="767676"/>
                </a:solidFill>
                <a:latin typeface="Calibri"/>
                <a:cs typeface="Calibri"/>
              </a:rPr>
              <a:t>clients.</a:t>
            </a:r>
            <a:endParaRPr sz="1800">
              <a:latin typeface="Calibri"/>
              <a:cs typeface="Calibri"/>
            </a:endParaRPr>
          </a:p>
        </p:txBody>
      </p:sp>
      <p:sp>
        <p:nvSpPr>
          <p:cNvPr id="17" name="object 17"/>
          <p:cNvSpPr txBox="1"/>
          <p:nvPr/>
        </p:nvSpPr>
        <p:spPr>
          <a:xfrm>
            <a:off x="319531" y="1250950"/>
            <a:ext cx="742950"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6F2F9F"/>
                </a:solidFill>
                <a:latin typeface="Calibri"/>
                <a:cs typeface="Calibri"/>
              </a:rPr>
              <a:t>Types</a:t>
            </a:r>
            <a:endParaRPr sz="2400">
              <a:latin typeface="Calibri"/>
              <a:cs typeface="Calibri"/>
            </a:endParaRPr>
          </a:p>
        </p:txBody>
      </p:sp>
      <p:sp>
        <p:nvSpPr>
          <p:cNvPr id="18" name="object 18"/>
          <p:cNvSpPr txBox="1"/>
          <p:nvPr/>
        </p:nvSpPr>
        <p:spPr>
          <a:xfrm>
            <a:off x="499363" y="3979545"/>
            <a:ext cx="1767205" cy="332740"/>
          </a:xfrm>
          <a:prstGeom prst="rect">
            <a:avLst/>
          </a:prstGeom>
        </p:spPr>
        <p:txBody>
          <a:bodyPr vert="horz" wrap="square" lIns="0" tIns="8890" rIns="0" bIns="0" rtlCol="0">
            <a:spAutoFit/>
          </a:bodyPr>
          <a:lstStyle/>
          <a:p>
            <a:pPr marL="12700" marR="5080">
              <a:lnSpc>
                <a:spcPct val="102000"/>
              </a:lnSpc>
              <a:spcBef>
                <a:spcPts val="70"/>
              </a:spcBef>
            </a:pPr>
            <a:r>
              <a:rPr sz="1000" i="1" dirty="0">
                <a:latin typeface="Arial"/>
                <a:cs typeface="Arial"/>
              </a:rPr>
              <a:t>would</a:t>
            </a:r>
            <a:r>
              <a:rPr sz="1000" i="1" spc="135" dirty="0">
                <a:latin typeface="Arial"/>
                <a:cs typeface="Arial"/>
              </a:rPr>
              <a:t>  </a:t>
            </a:r>
            <a:r>
              <a:rPr sz="1000" i="1" dirty="0">
                <a:latin typeface="Arial"/>
                <a:cs typeface="Arial"/>
              </a:rPr>
              <a:t>you</a:t>
            </a:r>
            <a:r>
              <a:rPr sz="1000" i="1" spc="135" dirty="0">
                <a:latin typeface="Arial"/>
                <a:cs typeface="Arial"/>
              </a:rPr>
              <a:t>  </a:t>
            </a:r>
            <a:r>
              <a:rPr sz="1000" i="1" dirty="0">
                <a:latin typeface="Arial"/>
                <a:cs typeface="Arial"/>
              </a:rPr>
              <a:t>suggest</a:t>
            </a:r>
            <a:r>
              <a:rPr sz="1000" i="1" spc="140" dirty="0">
                <a:latin typeface="Arial"/>
                <a:cs typeface="Arial"/>
              </a:rPr>
              <a:t>  </a:t>
            </a:r>
            <a:r>
              <a:rPr sz="1000" i="1" dirty="0">
                <a:latin typeface="Arial"/>
                <a:cs typeface="Arial"/>
              </a:rPr>
              <a:t>for</a:t>
            </a:r>
            <a:r>
              <a:rPr sz="1000" i="1" spc="135" dirty="0">
                <a:latin typeface="Arial"/>
                <a:cs typeface="Arial"/>
              </a:rPr>
              <a:t>  </a:t>
            </a:r>
            <a:r>
              <a:rPr sz="1000" i="1" spc="-25" dirty="0">
                <a:latin typeface="Arial"/>
                <a:cs typeface="Arial"/>
              </a:rPr>
              <a:t>our </a:t>
            </a:r>
            <a:r>
              <a:rPr sz="1000" i="1" spc="-10" dirty="0">
                <a:latin typeface="Arial"/>
                <a:cs typeface="Arial"/>
              </a:rPr>
              <a:t>product?</a:t>
            </a:r>
            <a:endParaRPr sz="1000">
              <a:latin typeface="Arial"/>
              <a:cs typeface="Arial"/>
            </a:endParaRPr>
          </a:p>
        </p:txBody>
      </p:sp>
      <p:sp>
        <p:nvSpPr>
          <p:cNvPr id="19" name="object 19"/>
          <p:cNvSpPr txBox="1"/>
          <p:nvPr/>
        </p:nvSpPr>
        <p:spPr>
          <a:xfrm>
            <a:off x="3105657" y="1258569"/>
            <a:ext cx="1519555" cy="487045"/>
          </a:xfrm>
          <a:prstGeom prst="rect">
            <a:avLst/>
          </a:prstGeom>
        </p:spPr>
        <p:txBody>
          <a:bodyPr vert="horz" wrap="square" lIns="0" tIns="9525" rIns="0" bIns="0" rtlCol="0">
            <a:spAutoFit/>
          </a:bodyPr>
          <a:lstStyle/>
          <a:p>
            <a:pPr marL="18415" marR="5080" indent="-6350" algn="just">
              <a:lnSpc>
                <a:spcPct val="101499"/>
              </a:lnSpc>
              <a:spcBef>
                <a:spcPts val="75"/>
              </a:spcBef>
            </a:pPr>
            <a:r>
              <a:rPr sz="1000" b="1" dirty="0">
                <a:latin typeface="Arial"/>
                <a:cs typeface="Arial"/>
              </a:rPr>
              <a:t>Response</a:t>
            </a:r>
            <a:r>
              <a:rPr sz="1000" dirty="0">
                <a:latin typeface="Arial MT"/>
                <a:cs typeface="Arial MT"/>
              </a:rPr>
              <a:t>:</a:t>
            </a:r>
            <a:r>
              <a:rPr sz="1000" spc="170" dirty="0">
                <a:latin typeface="Arial MT"/>
                <a:cs typeface="Arial MT"/>
              </a:rPr>
              <a:t>  </a:t>
            </a:r>
            <a:r>
              <a:rPr sz="1000" i="1" dirty="0">
                <a:latin typeface="Arial"/>
                <a:cs typeface="Arial"/>
              </a:rPr>
              <a:t>asdfghjkl</a:t>
            </a:r>
            <a:r>
              <a:rPr sz="1000" i="1" spc="180" dirty="0">
                <a:latin typeface="Arial"/>
                <a:cs typeface="Arial"/>
              </a:rPr>
              <a:t>  </a:t>
            </a:r>
            <a:r>
              <a:rPr sz="1000" spc="-25" dirty="0">
                <a:latin typeface="Arial MT"/>
                <a:cs typeface="Arial MT"/>
              </a:rPr>
              <a:t>or </a:t>
            </a:r>
            <a:r>
              <a:rPr sz="1000" i="1" dirty="0">
                <a:latin typeface="Arial"/>
                <a:cs typeface="Arial"/>
              </a:rPr>
              <a:t>Lorem</a:t>
            </a:r>
            <a:r>
              <a:rPr sz="1000" i="1" spc="204" dirty="0">
                <a:latin typeface="Arial"/>
                <a:cs typeface="Arial"/>
              </a:rPr>
              <a:t>  </a:t>
            </a:r>
            <a:r>
              <a:rPr sz="1000" i="1" dirty="0">
                <a:latin typeface="Arial"/>
                <a:cs typeface="Arial"/>
              </a:rPr>
              <a:t>ipsum</a:t>
            </a:r>
            <a:r>
              <a:rPr sz="1000" i="1" spc="204" dirty="0">
                <a:latin typeface="Arial"/>
                <a:cs typeface="Arial"/>
              </a:rPr>
              <a:t>  </a:t>
            </a:r>
            <a:r>
              <a:rPr sz="1000" i="1" dirty="0">
                <a:latin typeface="Arial"/>
                <a:cs typeface="Arial"/>
              </a:rPr>
              <a:t>dolor</a:t>
            </a:r>
            <a:r>
              <a:rPr sz="1000" i="1" spc="204" dirty="0">
                <a:latin typeface="Arial"/>
                <a:cs typeface="Arial"/>
              </a:rPr>
              <a:t>  </a:t>
            </a:r>
            <a:r>
              <a:rPr sz="1000" i="1" spc="-25" dirty="0">
                <a:latin typeface="Arial"/>
                <a:cs typeface="Arial"/>
              </a:rPr>
              <a:t>sit </a:t>
            </a:r>
            <a:r>
              <a:rPr sz="1000" i="1" spc="-10" dirty="0">
                <a:latin typeface="Arial"/>
                <a:cs typeface="Arial"/>
              </a:rPr>
              <a:t>amet.</a:t>
            </a:r>
            <a:endParaRPr sz="1000">
              <a:latin typeface="Arial"/>
              <a:cs typeface="Arial"/>
            </a:endParaRPr>
          </a:p>
        </p:txBody>
      </p:sp>
      <p:sp>
        <p:nvSpPr>
          <p:cNvPr id="20" name="object 20"/>
          <p:cNvSpPr txBox="1"/>
          <p:nvPr/>
        </p:nvSpPr>
        <p:spPr>
          <a:xfrm>
            <a:off x="2962401" y="1875790"/>
            <a:ext cx="136144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Calibri"/>
                <a:cs typeface="Calibri"/>
              </a:rPr>
              <a:t>Copy-</a:t>
            </a:r>
            <a:r>
              <a:rPr sz="1200" b="1" dirty="0">
                <a:solidFill>
                  <a:srgbClr val="FFFFFF"/>
                </a:solidFill>
                <a:latin typeface="Calibri"/>
                <a:cs typeface="Calibri"/>
              </a:rPr>
              <a:t>Pasted</a:t>
            </a:r>
            <a:r>
              <a:rPr sz="1200" b="1" spc="15" dirty="0">
                <a:solidFill>
                  <a:srgbClr val="FFFFFF"/>
                </a:solidFill>
                <a:latin typeface="Calibri"/>
                <a:cs typeface="Calibri"/>
              </a:rPr>
              <a:t> </a:t>
            </a:r>
            <a:r>
              <a:rPr sz="1200" b="1" spc="-10" dirty="0">
                <a:solidFill>
                  <a:srgbClr val="FFFFFF"/>
                </a:solidFill>
                <a:latin typeface="Calibri"/>
                <a:cs typeface="Calibri"/>
              </a:rPr>
              <a:t>Content</a:t>
            </a:r>
            <a:endParaRPr sz="1200">
              <a:latin typeface="Calibri"/>
              <a:cs typeface="Calibri"/>
            </a:endParaRPr>
          </a:p>
        </p:txBody>
      </p:sp>
      <p:sp>
        <p:nvSpPr>
          <p:cNvPr id="21" name="object 21"/>
          <p:cNvSpPr txBox="1"/>
          <p:nvPr/>
        </p:nvSpPr>
        <p:spPr>
          <a:xfrm>
            <a:off x="2938017" y="2302891"/>
            <a:ext cx="1591310" cy="694055"/>
          </a:xfrm>
          <a:prstGeom prst="rect">
            <a:avLst/>
          </a:prstGeom>
        </p:spPr>
        <p:txBody>
          <a:bodyPr vert="horz" wrap="square" lIns="0" tIns="13970" rIns="0" bIns="0" rtlCol="0">
            <a:spAutoFit/>
          </a:bodyPr>
          <a:lstStyle/>
          <a:p>
            <a:pPr marL="18415" marR="5080" indent="-6350">
              <a:lnSpc>
                <a:spcPct val="99400"/>
              </a:lnSpc>
              <a:spcBef>
                <a:spcPts val="110"/>
              </a:spcBef>
            </a:pPr>
            <a:r>
              <a:rPr sz="1100" dirty="0">
                <a:latin typeface="Calibri"/>
                <a:cs typeface="Calibri"/>
              </a:rPr>
              <a:t>Responses</a:t>
            </a:r>
            <a:r>
              <a:rPr sz="1100" spc="-25" dirty="0">
                <a:latin typeface="Calibri"/>
                <a:cs typeface="Calibri"/>
              </a:rPr>
              <a:t> </a:t>
            </a:r>
            <a:r>
              <a:rPr sz="1100" dirty="0">
                <a:latin typeface="Calibri"/>
                <a:cs typeface="Calibri"/>
              </a:rPr>
              <a:t>copied</a:t>
            </a:r>
            <a:r>
              <a:rPr sz="1100" spc="-30" dirty="0">
                <a:latin typeface="Calibri"/>
                <a:cs typeface="Calibri"/>
              </a:rPr>
              <a:t> </a:t>
            </a:r>
            <a:r>
              <a:rPr sz="1100" spc="-20" dirty="0">
                <a:latin typeface="Calibri"/>
                <a:cs typeface="Calibri"/>
              </a:rPr>
              <a:t>from </a:t>
            </a:r>
            <a:r>
              <a:rPr sz="1100" spc="-10" dirty="0">
                <a:latin typeface="Calibri"/>
                <a:cs typeface="Calibri"/>
              </a:rPr>
              <a:t>unrelated </a:t>
            </a:r>
            <a:r>
              <a:rPr sz="1100" dirty="0">
                <a:latin typeface="Calibri"/>
                <a:cs typeface="Calibri"/>
              </a:rPr>
              <a:t>online</a:t>
            </a:r>
            <a:r>
              <a:rPr sz="1100" spc="5" dirty="0">
                <a:latin typeface="Calibri"/>
                <a:cs typeface="Calibri"/>
              </a:rPr>
              <a:t> </a:t>
            </a:r>
            <a:r>
              <a:rPr sz="1100" dirty="0">
                <a:latin typeface="Calibri"/>
                <a:cs typeface="Calibri"/>
              </a:rPr>
              <a:t>sources</a:t>
            </a:r>
            <a:r>
              <a:rPr sz="1100" spc="-5" dirty="0">
                <a:latin typeface="Calibri"/>
                <a:cs typeface="Calibri"/>
              </a:rPr>
              <a:t> </a:t>
            </a:r>
            <a:r>
              <a:rPr sz="1100" spc="-25" dirty="0">
                <a:latin typeface="Calibri"/>
                <a:cs typeface="Calibri"/>
              </a:rPr>
              <a:t>or </a:t>
            </a:r>
            <a:r>
              <a:rPr sz="1100" dirty="0">
                <a:latin typeface="Calibri"/>
                <a:cs typeface="Calibri"/>
              </a:rPr>
              <a:t>repeated</a:t>
            </a:r>
            <a:r>
              <a:rPr sz="1100" spc="-35" dirty="0">
                <a:latin typeface="Calibri"/>
                <a:cs typeface="Calibri"/>
              </a:rPr>
              <a:t> </a:t>
            </a:r>
            <a:r>
              <a:rPr sz="1100" dirty="0">
                <a:latin typeface="Calibri"/>
                <a:cs typeface="Calibri"/>
              </a:rPr>
              <a:t>text</a:t>
            </a:r>
            <a:r>
              <a:rPr sz="1100" spc="-25" dirty="0">
                <a:latin typeface="Calibri"/>
                <a:cs typeface="Calibri"/>
              </a:rPr>
              <a:t> </a:t>
            </a:r>
            <a:r>
              <a:rPr sz="1100" dirty="0">
                <a:latin typeface="Calibri"/>
                <a:cs typeface="Calibri"/>
              </a:rPr>
              <a:t>from</a:t>
            </a:r>
            <a:r>
              <a:rPr sz="1100" spc="-15" dirty="0">
                <a:latin typeface="Calibri"/>
                <a:cs typeface="Calibri"/>
              </a:rPr>
              <a:t> </a:t>
            </a:r>
            <a:r>
              <a:rPr sz="1100" spc="-10" dirty="0">
                <a:latin typeface="Calibri"/>
                <a:cs typeface="Calibri"/>
              </a:rPr>
              <a:t>other </a:t>
            </a:r>
            <a:r>
              <a:rPr sz="1100" dirty="0">
                <a:latin typeface="Calibri"/>
                <a:cs typeface="Calibri"/>
              </a:rPr>
              <a:t>survey</a:t>
            </a:r>
            <a:r>
              <a:rPr sz="1100" spc="-35" dirty="0">
                <a:latin typeface="Calibri"/>
                <a:cs typeface="Calibri"/>
              </a:rPr>
              <a:t> </a:t>
            </a:r>
            <a:r>
              <a:rPr sz="1100" spc="-10" dirty="0">
                <a:latin typeface="Calibri"/>
                <a:cs typeface="Calibri"/>
              </a:rPr>
              <a:t>fields.</a:t>
            </a:r>
            <a:endParaRPr sz="1100">
              <a:latin typeface="Calibri"/>
              <a:cs typeface="Calibri"/>
            </a:endParaRPr>
          </a:p>
        </p:txBody>
      </p:sp>
      <p:sp>
        <p:nvSpPr>
          <p:cNvPr id="22" name="object 22"/>
          <p:cNvSpPr txBox="1"/>
          <p:nvPr/>
        </p:nvSpPr>
        <p:spPr>
          <a:xfrm>
            <a:off x="3041650" y="3247389"/>
            <a:ext cx="1491615" cy="300355"/>
          </a:xfrm>
          <a:prstGeom prst="rect">
            <a:avLst/>
          </a:prstGeom>
          <a:solidFill>
            <a:srgbClr val="A45EF4"/>
          </a:solidFill>
        </p:spPr>
        <p:txBody>
          <a:bodyPr vert="horz" wrap="square" lIns="0" tIns="55244" rIns="0" bIns="0" rtlCol="0">
            <a:spAutoFit/>
          </a:bodyPr>
          <a:lstStyle/>
          <a:p>
            <a:pPr marL="475615">
              <a:lnSpc>
                <a:spcPct val="100000"/>
              </a:lnSpc>
              <a:spcBef>
                <a:spcPts val="434"/>
              </a:spcBef>
            </a:pPr>
            <a:r>
              <a:rPr sz="1200" b="1" spc="-10" dirty="0">
                <a:solidFill>
                  <a:srgbClr val="FFFFFF"/>
                </a:solidFill>
                <a:latin typeface="Calibri"/>
                <a:cs typeface="Calibri"/>
              </a:rPr>
              <a:t>Example</a:t>
            </a:r>
            <a:endParaRPr sz="1200">
              <a:latin typeface="Calibri"/>
              <a:cs typeface="Calibri"/>
            </a:endParaRPr>
          </a:p>
        </p:txBody>
      </p:sp>
      <p:sp>
        <p:nvSpPr>
          <p:cNvPr id="23" name="object 23"/>
          <p:cNvSpPr txBox="1"/>
          <p:nvPr/>
        </p:nvSpPr>
        <p:spPr>
          <a:xfrm>
            <a:off x="2928873" y="3984116"/>
            <a:ext cx="1591310" cy="177800"/>
          </a:xfrm>
          <a:prstGeom prst="rect">
            <a:avLst/>
          </a:prstGeom>
        </p:spPr>
        <p:txBody>
          <a:bodyPr vert="horz" wrap="square" lIns="0" tIns="12065" rIns="0" bIns="0" rtlCol="0">
            <a:spAutoFit/>
          </a:bodyPr>
          <a:lstStyle/>
          <a:p>
            <a:pPr marL="12700">
              <a:lnSpc>
                <a:spcPct val="100000"/>
              </a:lnSpc>
              <a:spcBef>
                <a:spcPts val="95"/>
              </a:spcBef>
            </a:pPr>
            <a:r>
              <a:rPr sz="1000" i="1" dirty="0">
                <a:latin typeface="Arial"/>
                <a:cs typeface="Arial"/>
              </a:rPr>
              <a:t>experience</a:t>
            </a:r>
            <a:r>
              <a:rPr sz="1000" i="1" spc="-20" dirty="0">
                <a:latin typeface="Arial"/>
                <a:cs typeface="Arial"/>
              </a:rPr>
              <a:t> </a:t>
            </a:r>
            <a:r>
              <a:rPr sz="1000" i="1" dirty="0">
                <a:latin typeface="Arial"/>
                <a:cs typeface="Arial"/>
              </a:rPr>
              <a:t>with</a:t>
            </a:r>
            <a:r>
              <a:rPr sz="1000" i="1" spc="-25" dirty="0">
                <a:latin typeface="Arial"/>
                <a:cs typeface="Arial"/>
              </a:rPr>
              <a:t> </a:t>
            </a:r>
            <a:r>
              <a:rPr sz="1000" i="1" dirty="0">
                <a:latin typeface="Arial"/>
                <a:cs typeface="Arial"/>
              </a:rPr>
              <a:t>the</a:t>
            </a:r>
            <a:r>
              <a:rPr sz="1000" i="1" spc="-25" dirty="0">
                <a:latin typeface="Arial"/>
                <a:cs typeface="Arial"/>
              </a:rPr>
              <a:t> </a:t>
            </a:r>
            <a:r>
              <a:rPr sz="1000" i="1" spc="-10" dirty="0">
                <a:latin typeface="Arial"/>
                <a:cs typeface="Arial"/>
              </a:rPr>
              <a:t>service.</a:t>
            </a:r>
            <a:endParaRPr sz="1000">
              <a:latin typeface="Arial"/>
              <a:cs typeface="Arial"/>
            </a:endParaRPr>
          </a:p>
        </p:txBody>
      </p:sp>
      <p:graphicFrame>
        <p:nvGraphicFramePr>
          <p:cNvPr id="24" name="object 24"/>
          <p:cNvGraphicFramePr>
            <a:graphicFrameLocks noGrp="1"/>
          </p:cNvGraphicFramePr>
          <p:nvPr/>
        </p:nvGraphicFramePr>
        <p:xfrm>
          <a:off x="474218" y="3693331"/>
          <a:ext cx="9087483" cy="311150"/>
        </p:xfrm>
        <a:graphic>
          <a:graphicData uri="http://schemas.openxmlformats.org/drawingml/2006/table">
            <a:tbl>
              <a:tblPr firstRow="1" bandRow="1">
                <a:tableStyleId>{2D5ABB26-0587-4C30-8999-92F81FD0307C}</a:tableStyleId>
              </a:tblPr>
              <a:tblGrid>
                <a:gridCol w="2120900">
                  <a:extLst>
                    <a:ext uri="{9D8B030D-6E8A-4147-A177-3AD203B41FA5}">
                      <a16:colId xmlns:a16="http://schemas.microsoft.com/office/drawing/2014/main" val="20000"/>
                    </a:ext>
                  </a:extLst>
                </a:gridCol>
                <a:gridCol w="1012189">
                  <a:extLst>
                    <a:ext uri="{9D8B030D-6E8A-4147-A177-3AD203B41FA5}">
                      <a16:colId xmlns:a16="http://schemas.microsoft.com/office/drawing/2014/main" val="20001"/>
                    </a:ext>
                  </a:extLst>
                </a:gridCol>
                <a:gridCol w="671829">
                  <a:extLst>
                    <a:ext uri="{9D8B030D-6E8A-4147-A177-3AD203B41FA5}">
                      <a16:colId xmlns:a16="http://schemas.microsoft.com/office/drawing/2014/main" val="20002"/>
                    </a:ext>
                  </a:extLst>
                </a:gridCol>
                <a:gridCol w="702310">
                  <a:extLst>
                    <a:ext uri="{9D8B030D-6E8A-4147-A177-3AD203B41FA5}">
                      <a16:colId xmlns:a16="http://schemas.microsoft.com/office/drawing/2014/main" val="20003"/>
                    </a:ext>
                  </a:extLst>
                </a:gridCol>
                <a:gridCol w="2520950">
                  <a:extLst>
                    <a:ext uri="{9D8B030D-6E8A-4147-A177-3AD203B41FA5}">
                      <a16:colId xmlns:a16="http://schemas.microsoft.com/office/drawing/2014/main" val="20004"/>
                    </a:ext>
                  </a:extLst>
                </a:gridCol>
                <a:gridCol w="1854835">
                  <a:extLst>
                    <a:ext uri="{9D8B030D-6E8A-4147-A177-3AD203B41FA5}">
                      <a16:colId xmlns:a16="http://schemas.microsoft.com/office/drawing/2014/main" val="20005"/>
                    </a:ext>
                  </a:extLst>
                </a:gridCol>
                <a:gridCol w="204470">
                  <a:extLst>
                    <a:ext uri="{9D8B030D-6E8A-4147-A177-3AD203B41FA5}">
                      <a16:colId xmlns:a16="http://schemas.microsoft.com/office/drawing/2014/main" val="20006"/>
                    </a:ext>
                  </a:extLst>
                </a:gridCol>
              </a:tblGrid>
              <a:tr h="154940">
                <a:tc gridSpan="4">
                  <a:txBody>
                    <a:bodyPr/>
                    <a:lstStyle/>
                    <a:p>
                      <a:pPr>
                        <a:lnSpc>
                          <a:spcPct val="100000"/>
                        </a:lnSpc>
                      </a:pPr>
                      <a:endParaRPr sz="8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370205">
                        <a:lnSpc>
                          <a:spcPts val="1100"/>
                        </a:lnSpc>
                      </a:pPr>
                      <a:r>
                        <a:rPr sz="1000" b="1" dirty="0">
                          <a:latin typeface="Arial"/>
                          <a:cs typeface="Arial"/>
                        </a:rPr>
                        <a:t>Respondent</a:t>
                      </a:r>
                      <a:r>
                        <a:rPr sz="1000" b="1" spc="185" dirty="0">
                          <a:latin typeface="Arial"/>
                          <a:cs typeface="Arial"/>
                        </a:rPr>
                        <a:t>  </a:t>
                      </a:r>
                      <a:r>
                        <a:rPr sz="1000" b="1" dirty="0">
                          <a:latin typeface="Arial"/>
                          <a:cs typeface="Arial"/>
                        </a:rPr>
                        <a:t>1</a:t>
                      </a:r>
                      <a:r>
                        <a:rPr sz="1000" dirty="0">
                          <a:latin typeface="Arial MT"/>
                          <a:cs typeface="Arial MT"/>
                        </a:rPr>
                        <a:t>:</a:t>
                      </a:r>
                      <a:r>
                        <a:rPr sz="1000" spc="180" dirty="0">
                          <a:latin typeface="Arial MT"/>
                          <a:cs typeface="Arial MT"/>
                        </a:rPr>
                        <a:t>  </a:t>
                      </a:r>
                      <a:r>
                        <a:rPr sz="1000" i="1" dirty="0">
                          <a:latin typeface="Arial"/>
                          <a:cs typeface="Arial"/>
                        </a:rPr>
                        <a:t>The</a:t>
                      </a:r>
                      <a:r>
                        <a:rPr sz="1000" i="1" spc="180" dirty="0">
                          <a:latin typeface="Arial"/>
                          <a:cs typeface="Arial"/>
                        </a:rPr>
                        <a:t>  </a:t>
                      </a:r>
                      <a:r>
                        <a:rPr sz="1000" i="1" spc="-10" dirty="0">
                          <a:latin typeface="Arial"/>
                          <a:cs typeface="Arial"/>
                        </a:rPr>
                        <a:t>product</a:t>
                      </a:r>
                      <a:endParaRPr sz="1000">
                        <a:latin typeface="Arial"/>
                        <a:cs typeface="Arial"/>
                      </a:endParaRPr>
                    </a:p>
                  </a:txBody>
                  <a:tcPr marL="0" marR="0" marT="0" marB="0"/>
                </a:tc>
                <a:tc>
                  <a:txBody>
                    <a:bodyPr/>
                    <a:lstStyle/>
                    <a:p>
                      <a:pPr marL="307975">
                        <a:lnSpc>
                          <a:spcPts val="1100"/>
                        </a:lnSpc>
                        <a:spcBef>
                          <a:spcPts val="20"/>
                        </a:spcBef>
                      </a:pPr>
                      <a:r>
                        <a:rPr sz="1000" b="1" dirty="0">
                          <a:latin typeface="Arial"/>
                          <a:cs typeface="Arial"/>
                        </a:rPr>
                        <a:t>Question:</a:t>
                      </a:r>
                      <a:r>
                        <a:rPr sz="1000" b="1" spc="180" dirty="0">
                          <a:latin typeface="Arial"/>
                          <a:cs typeface="Arial"/>
                        </a:rPr>
                        <a:t>  </a:t>
                      </a:r>
                      <a:r>
                        <a:rPr sz="1000" i="1" dirty="0">
                          <a:latin typeface="Arial"/>
                          <a:cs typeface="Arial"/>
                        </a:rPr>
                        <a:t>What</a:t>
                      </a:r>
                      <a:r>
                        <a:rPr sz="1000" i="1" spc="180" dirty="0">
                          <a:latin typeface="Arial"/>
                          <a:cs typeface="Arial"/>
                        </a:rPr>
                        <a:t>  </a:t>
                      </a:r>
                      <a:r>
                        <a:rPr sz="1000" i="1" spc="-20" dirty="0">
                          <a:latin typeface="Arial"/>
                          <a:cs typeface="Arial"/>
                        </a:rPr>
                        <a:t>could</a:t>
                      </a:r>
                      <a:endParaRPr sz="1000">
                        <a:latin typeface="Arial"/>
                        <a:cs typeface="Arial"/>
                      </a:endParaRPr>
                    </a:p>
                  </a:txBody>
                  <a:tcPr marL="0" marR="0" marT="2540" marB="0"/>
                </a:tc>
                <a:tc>
                  <a:txBody>
                    <a:bodyPr/>
                    <a:lstStyle/>
                    <a:p>
                      <a:pPr marL="10160">
                        <a:lnSpc>
                          <a:spcPts val="1100"/>
                        </a:lnSpc>
                        <a:spcBef>
                          <a:spcPts val="20"/>
                        </a:spcBef>
                      </a:pPr>
                      <a:r>
                        <a:rPr sz="1000" i="1" spc="-25" dirty="0">
                          <a:latin typeface="Arial"/>
                          <a:cs typeface="Arial"/>
                        </a:rPr>
                        <a:t>we</a:t>
                      </a:r>
                      <a:endParaRPr sz="1000">
                        <a:latin typeface="Arial"/>
                        <a:cs typeface="Arial"/>
                      </a:endParaRPr>
                    </a:p>
                  </a:txBody>
                  <a:tcPr marL="0" marR="0" marT="2540" marB="0"/>
                </a:tc>
                <a:extLst>
                  <a:ext uri="{0D108BD9-81ED-4DB2-BD59-A6C34878D82A}">
                    <a16:rowId xmlns:a16="http://schemas.microsoft.com/office/drawing/2014/main" val="10000"/>
                  </a:ext>
                </a:extLst>
              </a:tr>
              <a:tr h="156210">
                <a:tc>
                  <a:txBody>
                    <a:bodyPr/>
                    <a:lstStyle/>
                    <a:p>
                      <a:pPr marL="31750">
                        <a:lnSpc>
                          <a:spcPts val="1115"/>
                        </a:lnSpc>
                      </a:pPr>
                      <a:r>
                        <a:rPr sz="1000" b="1" dirty="0">
                          <a:latin typeface="Arial"/>
                          <a:cs typeface="Arial"/>
                        </a:rPr>
                        <a:t>Question</a:t>
                      </a:r>
                      <a:r>
                        <a:rPr sz="1000" dirty="0">
                          <a:latin typeface="Arial MT"/>
                          <a:cs typeface="Arial MT"/>
                        </a:rPr>
                        <a:t>:</a:t>
                      </a:r>
                      <a:r>
                        <a:rPr sz="1000" spc="-30" dirty="0">
                          <a:latin typeface="Arial MT"/>
                          <a:cs typeface="Arial MT"/>
                        </a:rPr>
                        <a:t> </a:t>
                      </a:r>
                      <a:r>
                        <a:rPr sz="1000" i="1" dirty="0">
                          <a:latin typeface="Arial"/>
                          <a:cs typeface="Arial"/>
                        </a:rPr>
                        <a:t>What</a:t>
                      </a:r>
                      <a:r>
                        <a:rPr sz="1000" i="1" spc="-30" dirty="0">
                          <a:latin typeface="Arial"/>
                          <a:cs typeface="Arial"/>
                        </a:rPr>
                        <a:t> </a:t>
                      </a:r>
                      <a:r>
                        <a:rPr sz="1000" i="1" spc="-10" dirty="0">
                          <a:latin typeface="Arial"/>
                          <a:cs typeface="Arial"/>
                        </a:rPr>
                        <a:t>improvements</a:t>
                      </a:r>
                      <a:endParaRPr sz="1000">
                        <a:latin typeface="Arial"/>
                        <a:cs typeface="Arial"/>
                      </a:endParaRPr>
                    </a:p>
                  </a:txBody>
                  <a:tcPr marL="0" marR="0" marT="0" marB="0"/>
                </a:tc>
                <a:tc>
                  <a:txBody>
                    <a:bodyPr/>
                    <a:lstStyle/>
                    <a:p>
                      <a:pPr marL="340360">
                        <a:lnSpc>
                          <a:spcPts val="1135"/>
                        </a:lnSpc>
                      </a:pPr>
                      <a:r>
                        <a:rPr sz="1000" b="1" spc="-10" dirty="0">
                          <a:latin typeface="Arial"/>
                          <a:cs typeface="Arial"/>
                        </a:rPr>
                        <a:t>Question</a:t>
                      </a:r>
                      <a:r>
                        <a:rPr sz="1000" spc="-10" dirty="0">
                          <a:latin typeface="Arial MT"/>
                          <a:cs typeface="Arial MT"/>
                        </a:rPr>
                        <a:t>:</a:t>
                      </a:r>
                      <a:endParaRPr sz="1000">
                        <a:latin typeface="Arial MT"/>
                        <a:cs typeface="Arial MT"/>
                      </a:endParaRPr>
                    </a:p>
                  </a:txBody>
                  <a:tcPr marL="0" marR="0" marT="0" marB="0"/>
                </a:tc>
                <a:tc>
                  <a:txBody>
                    <a:bodyPr/>
                    <a:lstStyle/>
                    <a:p>
                      <a:pPr marL="85725">
                        <a:lnSpc>
                          <a:spcPts val="1135"/>
                        </a:lnSpc>
                      </a:pPr>
                      <a:r>
                        <a:rPr sz="1000" i="1" spc="-10" dirty="0">
                          <a:latin typeface="Arial"/>
                          <a:cs typeface="Arial"/>
                        </a:rPr>
                        <a:t>Describe</a:t>
                      </a:r>
                      <a:endParaRPr sz="1000">
                        <a:latin typeface="Arial"/>
                        <a:cs typeface="Arial"/>
                      </a:endParaRPr>
                    </a:p>
                  </a:txBody>
                  <a:tcPr marL="0" marR="0" marT="0" marB="0"/>
                </a:tc>
                <a:tc>
                  <a:txBody>
                    <a:bodyPr/>
                    <a:lstStyle/>
                    <a:p>
                      <a:pPr marL="85725">
                        <a:lnSpc>
                          <a:spcPts val="1135"/>
                        </a:lnSpc>
                      </a:pPr>
                      <a:r>
                        <a:rPr sz="1000" i="1" spc="-20" dirty="0">
                          <a:latin typeface="Arial"/>
                          <a:cs typeface="Arial"/>
                        </a:rPr>
                        <a:t>your</a:t>
                      </a:r>
                      <a:endParaRPr sz="1000">
                        <a:latin typeface="Arial"/>
                        <a:cs typeface="Arial"/>
                      </a:endParaRPr>
                    </a:p>
                  </a:txBody>
                  <a:tcPr marL="0" marR="0" marT="0" marB="0"/>
                </a:tc>
                <a:tc>
                  <a:txBody>
                    <a:bodyPr/>
                    <a:lstStyle/>
                    <a:p>
                      <a:pPr marL="375920">
                        <a:lnSpc>
                          <a:spcPts val="1090"/>
                        </a:lnSpc>
                      </a:pPr>
                      <a:r>
                        <a:rPr sz="1000" i="1" dirty="0">
                          <a:latin typeface="Arial"/>
                          <a:cs typeface="Arial"/>
                        </a:rPr>
                        <a:t>provided</a:t>
                      </a:r>
                      <a:r>
                        <a:rPr sz="1000" i="1" spc="-25" dirty="0">
                          <a:latin typeface="Arial"/>
                          <a:cs typeface="Arial"/>
                        </a:rPr>
                        <a:t> </a:t>
                      </a:r>
                      <a:r>
                        <a:rPr sz="1000" i="1" dirty="0">
                          <a:latin typeface="Arial"/>
                          <a:cs typeface="Arial"/>
                        </a:rPr>
                        <a:t>fulfilled</a:t>
                      </a:r>
                      <a:r>
                        <a:rPr sz="1000" i="1" spc="-25" dirty="0">
                          <a:latin typeface="Arial"/>
                          <a:cs typeface="Arial"/>
                        </a:rPr>
                        <a:t> </a:t>
                      </a:r>
                      <a:r>
                        <a:rPr sz="1000" i="1" dirty="0">
                          <a:latin typeface="Arial"/>
                          <a:cs typeface="Arial"/>
                        </a:rPr>
                        <a:t>my</a:t>
                      </a:r>
                      <a:r>
                        <a:rPr sz="1000" i="1" spc="-20" dirty="0">
                          <a:latin typeface="Arial"/>
                          <a:cs typeface="Arial"/>
                        </a:rPr>
                        <a:t> needs</a:t>
                      </a:r>
                      <a:endParaRPr sz="1000">
                        <a:latin typeface="Arial"/>
                        <a:cs typeface="Arial"/>
                      </a:endParaRPr>
                    </a:p>
                  </a:txBody>
                  <a:tcPr marL="0" marR="0" marT="0" marB="0"/>
                </a:tc>
                <a:tc>
                  <a:txBody>
                    <a:bodyPr/>
                    <a:lstStyle/>
                    <a:p>
                      <a:pPr marL="313690">
                        <a:lnSpc>
                          <a:spcPts val="1110"/>
                        </a:lnSpc>
                        <a:spcBef>
                          <a:spcPts val="20"/>
                        </a:spcBef>
                      </a:pPr>
                      <a:r>
                        <a:rPr sz="1000" i="1" dirty="0">
                          <a:latin typeface="Arial"/>
                          <a:cs typeface="Arial"/>
                        </a:rPr>
                        <a:t>improve</a:t>
                      </a:r>
                      <a:r>
                        <a:rPr sz="1000" i="1" spc="-20" dirty="0">
                          <a:latin typeface="Arial"/>
                          <a:cs typeface="Arial"/>
                        </a:rPr>
                        <a:t> </a:t>
                      </a:r>
                      <a:r>
                        <a:rPr sz="1000" i="1" dirty="0">
                          <a:latin typeface="Arial"/>
                          <a:cs typeface="Arial"/>
                        </a:rPr>
                        <a:t>about</a:t>
                      </a:r>
                      <a:r>
                        <a:rPr sz="1000" i="1" spc="-20" dirty="0">
                          <a:latin typeface="Arial"/>
                          <a:cs typeface="Arial"/>
                        </a:rPr>
                        <a:t> </a:t>
                      </a:r>
                      <a:r>
                        <a:rPr sz="1000" i="1" dirty="0">
                          <a:latin typeface="Arial"/>
                          <a:cs typeface="Arial"/>
                        </a:rPr>
                        <a:t>our</a:t>
                      </a:r>
                      <a:r>
                        <a:rPr sz="1000" i="1" spc="-25" dirty="0">
                          <a:latin typeface="Arial"/>
                          <a:cs typeface="Arial"/>
                        </a:rPr>
                        <a:t> </a:t>
                      </a:r>
                      <a:r>
                        <a:rPr sz="1000" i="1" spc="-10" dirty="0">
                          <a:latin typeface="Arial"/>
                          <a:cs typeface="Arial"/>
                        </a:rPr>
                        <a:t>service?</a:t>
                      </a:r>
                      <a:endParaRPr sz="1000">
                        <a:latin typeface="Arial"/>
                        <a:cs typeface="Arial"/>
                      </a:endParaRPr>
                    </a:p>
                  </a:txBody>
                  <a:tcPr marL="0" marR="0" marT="2540" marB="0"/>
                </a:tc>
                <a:tc>
                  <a:txBody>
                    <a:bodyPr/>
                    <a:lstStyle/>
                    <a:p>
                      <a:pPr>
                        <a:lnSpc>
                          <a:spcPct val="100000"/>
                        </a:lnSpc>
                      </a:pPr>
                      <a:endParaRPr sz="90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25" name="object 25"/>
          <p:cNvSpPr txBox="1"/>
          <p:nvPr/>
        </p:nvSpPr>
        <p:spPr>
          <a:xfrm>
            <a:off x="5347842" y="1258569"/>
            <a:ext cx="1864995" cy="514984"/>
          </a:xfrm>
          <a:prstGeom prst="rect">
            <a:avLst/>
          </a:prstGeom>
        </p:spPr>
        <p:txBody>
          <a:bodyPr vert="horz" wrap="square" lIns="0" tIns="12065" rIns="0" bIns="0" rtlCol="0">
            <a:spAutoFit/>
          </a:bodyPr>
          <a:lstStyle/>
          <a:p>
            <a:pPr marL="12700" marR="5080">
              <a:lnSpc>
                <a:spcPct val="100000"/>
              </a:lnSpc>
              <a:spcBef>
                <a:spcPts val="95"/>
              </a:spcBef>
            </a:pPr>
            <a:r>
              <a:rPr sz="1000" b="1" dirty="0">
                <a:latin typeface="Arial"/>
                <a:cs typeface="Arial"/>
              </a:rPr>
              <a:t>Response</a:t>
            </a:r>
            <a:r>
              <a:rPr sz="1000" dirty="0">
                <a:latin typeface="Arial MT"/>
                <a:cs typeface="Arial MT"/>
              </a:rPr>
              <a:t>:</a:t>
            </a:r>
            <a:r>
              <a:rPr sz="1000" spc="-20" dirty="0">
                <a:latin typeface="Arial MT"/>
                <a:cs typeface="Arial MT"/>
              </a:rPr>
              <a:t> </a:t>
            </a:r>
            <a:r>
              <a:rPr sz="1000" i="1" dirty="0">
                <a:latin typeface="Arial"/>
                <a:cs typeface="Arial"/>
              </a:rPr>
              <a:t>This</a:t>
            </a:r>
            <a:r>
              <a:rPr sz="1000" i="1" spc="-15" dirty="0">
                <a:latin typeface="Arial"/>
                <a:cs typeface="Arial"/>
              </a:rPr>
              <a:t> </a:t>
            </a:r>
            <a:r>
              <a:rPr sz="1000" i="1" dirty="0">
                <a:latin typeface="Arial"/>
                <a:cs typeface="Arial"/>
              </a:rPr>
              <a:t>is</a:t>
            </a:r>
            <a:r>
              <a:rPr sz="1000" i="1" spc="-25" dirty="0">
                <a:latin typeface="Arial"/>
                <a:cs typeface="Arial"/>
              </a:rPr>
              <a:t> </a:t>
            </a:r>
            <a:r>
              <a:rPr sz="1000" i="1" dirty="0">
                <a:latin typeface="Arial"/>
                <a:cs typeface="Arial"/>
              </a:rPr>
              <a:t>a</a:t>
            </a:r>
            <a:r>
              <a:rPr sz="1000" i="1" spc="-30" dirty="0">
                <a:latin typeface="Arial"/>
                <a:cs typeface="Arial"/>
              </a:rPr>
              <a:t> </a:t>
            </a:r>
            <a:r>
              <a:rPr sz="1000" i="1" spc="-10" dirty="0">
                <a:latin typeface="Arial"/>
                <a:cs typeface="Arial"/>
              </a:rPr>
              <a:t>placeholder </a:t>
            </a:r>
            <a:r>
              <a:rPr sz="1000" i="1" dirty="0">
                <a:latin typeface="Arial"/>
                <a:cs typeface="Arial"/>
              </a:rPr>
              <a:t>text</a:t>
            </a:r>
            <a:r>
              <a:rPr sz="1000" i="1" spc="-15" dirty="0">
                <a:latin typeface="Arial"/>
                <a:cs typeface="Arial"/>
              </a:rPr>
              <a:t> </a:t>
            </a:r>
            <a:r>
              <a:rPr sz="1000" i="1" dirty="0">
                <a:latin typeface="Arial"/>
                <a:cs typeface="Arial"/>
              </a:rPr>
              <a:t>used</a:t>
            </a:r>
            <a:r>
              <a:rPr sz="1000" i="1" spc="-10" dirty="0">
                <a:latin typeface="Arial"/>
                <a:cs typeface="Arial"/>
              </a:rPr>
              <a:t> </a:t>
            </a:r>
            <a:r>
              <a:rPr sz="1000" i="1" dirty="0">
                <a:latin typeface="Arial"/>
                <a:cs typeface="Arial"/>
              </a:rPr>
              <a:t>in</a:t>
            </a:r>
            <a:r>
              <a:rPr sz="1000" i="1" spc="-5" dirty="0">
                <a:latin typeface="Arial"/>
                <a:cs typeface="Arial"/>
              </a:rPr>
              <a:t> </a:t>
            </a:r>
            <a:r>
              <a:rPr sz="1000" i="1" dirty="0">
                <a:latin typeface="Arial"/>
                <a:cs typeface="Arial"/>
              </a:rPr>
              <a:t>web </a:t>
            </a:r>
            <a:r>
              <a:rPr sz="1000" i="1" spc="-10" dirty="0">
                <a:latin typeface="Arial"/>
                <a:cs typeface="Arial"/>
              </a:rPr>
              <a:t>design.</a:t>
            </a:r>
            <a:endParaRPr sz="1000">
              <a:latin typeface="Arial"/>
              <a:cs typeface="Arial"/>
            </a:endParaRPr>
          </a:p>
          <a:p>
            <a:pPr marL="178435">
              <a:lnSpc>
                <a:spcPct val="100000"/>
              </a:lnSpc>
              <a:spcBef>
                <a:spcPts val="15"/>
              </a:spcBef>
            </a:pPr>
            <a:r>
              <a:rPr sz="1200" b="1" dirty="0">
                <a:solidFill>
                  <a:srgbClr val="FFFFFF"/>
                </a:solidFill>
                <a:latin typeface="Calibri"/>
                <a:cs typeface="Calibri"/>
              </a:rPr>
              <a:t>Repetitive</a:t>
            </a:r>
            <a:r>
              <a:rPr sz="1200" b="1" spc="-40" dirty="0">
                <a:solidFill>
                  <a:srgbClr val="FFFFFF"/>
                </a:solidFill>
                <a:latin typeface="Calibri"/>
                <a:cs typeface="Calibri"/>
              </a:rPr>
              <a:t> </a:t>
            </a:r>
            <a:r>
              <a:rPr sz="1200" b="1" spc="-10" dirty="0">
                <a:solidFill>
                  <a:srgbClr val="FFFFFF"/>
                </a:solidFill>
                <a:latin typeface="Calibri"/>
                <a:cs typeface="Calibri"/>
              </a:rPr>
              <a:t>Phrases</a:t>
            </a:r>
            <a:endParaRPr sz="1200">
              <a:latin typeface="Calibri"/>
              <a:cs typeface="Calibri"/>
            </a:endParaRPr>
          </a:p>
        </p:txBody>
      </p:sp>
      <p:sp>
        <p:nvSpPr>
          <p:cNvPr id="26" name="object 26"/>
          <p:cNvSpPr txBox="1"/>
          <p:nvPr/>
        </p:nvSpPr>
        <p:spPr>
          <a:xfrm>
            <a:off x="5353939" y="1991613"/>
            <a:ext cx="1851660" cy="863600"/>
          </a:xfrm>
          <a:prstGeom prst="rect">
            <a:avLst/>
          </a:prstGeom>
        </p:spPr>
        <p:txBody>
          <a:bodyPr vert="horz" wrap="square" lIns="0" tIns="13335" rIns="0" bIns="0" rtlCol="0">
            <a:spAutoFit/>
          </a:bodyPr>
          <a:lstStyle/>
          <a:p>
            <a:pPr marL="18415" marR="5080" indent="-6350">
              <a:lnSpc>
                <a:spcPct val="99800"/>
              </a:lnSpc>
              <a:spcBef>
                <a:spcPts val="105"/>
              </a:spcBef>
            </a:pPr>
            <a:r>
              <a:rPr sz="1100" dirty="0">
                <a:latin typeface="Calibri"/>
                <a:cs typeface="Calibri"/>
              </a:rPr>
              <a:t>Identical</a:t>
            </a:r>
            <a:r>
              <a:rPr sz="1100" spc="-30" dirty="0">
                <a:latin typeface="Calibri"/>
                <a:cs typeface="Calibri"/>
              </a:rPr>
              <a:t> </a:t>
            </a:r>
            <a:r>
              <a:rPr sz="1100" dirty="0">
                <a:latin typeface="Calibri"/>
                <a:cs typeface="Calibri"/>
              </a:rPr>
              <a:t>responses</a:t>
            </a:r>
            <a:r>
              <a:rPr sz="1100" spc="-30" dirty="0">
                <a:latin typeface="Calibri"/>
                <a:cs typeface="Calibri"/>
              </a:rPr>
              <a:t> </a:t>
            </a:r>
            <a:r>
              <a:rPr sz="1100" spc="-10" dirty="0">
                <a:latin typeface="Calibri"/>
                <a:cs typeface="Calibri"/>
              </a:rPr>
              <a:t>submitted </a:t>
            </a:r>
            <a:r>
              <a:rPr sz="1100" dirty="0">
                <a:latin typeface="Calibri"/>
                <a:cs typeface="Calibri"/>
              </a:rPr>
              <a:t>across</a:t>
            </a:r>
            <a:r>
              <a:rPr sz="1100" spc="-35" dirty="0">
                <a:latin typeface="Calibri"/>
                <a:cs typeface="Calibri"/>
              </a:rPr>
              <a:t> </a:t>
            </a:r>
            <a:r>
              <a:rPr sz="1100" dirty="0">
                <a:latin typeface="Calibri"/>
                <a:cs typeface="Calibri"/>
              </a:rPr>
              <a:t>multiple</a:t>
            </a:r>
            <a:r>
              <a:rPr sz="1100" spc="-30" dirty="0">
                <a:latin typeface="Calibri"/>
                <a:cs typeface="Calibri"/>
              </a:rPr>
              <a:t> </a:t>
            </a:r>
            <a:r>
              <a:rPr sz="1100" dirty="0">
                <a:latin typeface="Calibri"/>
                <a:cs typeface="Calibri"/>
              </a:rPr>
              <a:t>open-</a:t>
            </a:r>
            <a:r>
              <a:rPr sz="1100" spc="-20" dirty="0">
                <a:latin typeface="Calibri"/>
                <a:cs typeface="Calibri"/>
              </a:rPr>
              <a:t>ended </a:t>
            </a:r>
            <a:r>
              <a:rPr sz="1100" dirty="0">
                <a:latin typeface="Calibri"/>
                <a:cs typeface="Calibri"/>
              </a:rPr>
              <a:t>questions</a:t>
            </a:r>
            <a:r>
              <a:rPr sz="1100" spc="-20" dirty="0">
                <a:latin typeface="Calibri"/>
                <a:cs typeface="Calibri"/>
              </a:rPr>
              <a:t> </a:t>
            </a:r>
            <a:r>
              <a:rPr sz="1100" dirty="0">
                <a:latin typeface="Calibri"/>
                <a:cs typeface="Calibri"/>
              </a:rPr>
              <a:t>or</a:t>
            </a:r>
            <a:r>
              <a:rPr sz="1100" spc="-5" dirty="0">
                <a:latin typeface="Calibri"/>
                <a:cs typeface="Calibri"/>
              </a:rPr>
              <a:t> </a:t>
            </a:r>
            <a:r>
              <a:rPr sz="1100" dirty="0">
                <a:latin typeface="Calibri"/>
                <a:cs typeface="Calibri"/>
              </a:rPr>
              <a:t>repeated</a:t>
            </a:r>
            <a:r>
              <a:rPr sz="1100" spc="-10" dirty="0">
                <a:latin typeface="Calibri"/>
                <a:cs typeface="Calibri"/>
              </a:rPr>
              <a:t> within</a:t>
            </a:r>
            <a:r>
              <a:rPr sz="1100" dirty="0">
                <a:latin typeface="Calibri"/>
                <a:cs typeface="Calibri"/>
              </a:rPr>
              <a:t> the</a:t>
            </a:r>
            <a:r>
              <a:rPr sz="1100" spc="-20" dirty="0">
                <a:latin typeface="Calibri"/>
                <a:cs typeface="Calibri"/>
              </a:rPr>
              <a:t> </a:t>
            </a:r>
            <a:r>
              <a:rPr sz="1100" dirty="0">
                <a:latin typeface="Calibri"/>
                <a:cs typeface="Calibri"/>
              </a:rPr>
              <a:t>same</a:t>
            </a:r>
            <a:r>
              <a:rPr sz="1100" spc="-30" dirty="0">
                <a:latin typeface="Calibri"/>
                <a:cs typeface="Calibri"/>
              </a:rPr>
              <a:t> </a:t>
            </a:r>
            <a:r>
              <a:rPr sz="1100" dirty="0">
                <a:latin typeface="Calibri"/>
                <a:cs typeface="Calibri"/>
              </a:rPr>
              <a:t>survey</a:t>
            </a:r>
            <a:r>
              <a:rPr sz="1100" spc="-20" dirty="0">
                <a:latin typeface="Calibri"/>
                <a:cs typeface="Calibri"/>
              </a:rPr>
              <a:t> </a:t>
            </a:r>
            <a:r>
              <a:rPr sz="1100" dirty="0">
                <a:latin typeface="Calibri"/>
                <a:cs typeface="Calibri"/>
              </a:rPr>
              <a:t>across</a:t>
            </a:r>
            <a:r>
              <a:rPr sz="1100" spc="-25" dirty="0">
                <a:latin typeface="Calibri"/>
                <a:cs typeface="Calibri"/>
              </a:rPr>
              <a:t> </a:t>
            </a:r>
            <a:r>
              <a:rPr sz="1100" spc="-10" dirty="0">
                <a:latin typeface="Calibri"/>
                <a:cs typeface="Calibri"/>
              </a:rPr>
              <a:t>multiple </a:t>
            </a:r>
            <a:r>
              <a:rPr sz="1100" dirty="0">
                <a:latin typeface="Calibri"/>
                <a:cs typeface="Calibri"/>
              </a:rPr>
              <a:t>OE</a:t>
            </a:r>
            <a:r>
              <a:rPr sz="1100" spc="-5" dirty="0">
                <a:latin typeface="Calibri"/>
                <a:cs typeface="Calibri"/>
              </a:rPr>
              <a:t> </a:t>
            </a:r>
            <a:r>
              <a:rPr sz="1100" spc="-10" dirty="0">
                <a:latin typeface="Calibri"/>
                <a:cs typeface="Calibri"/>
              </a:rPr>
              <a:t>questions</a:t>
            </a:r>
            <a:endParaRPr sz="1100">
              <a:latin typeface="Calibri"/>
              <a:cs typeface="Calibri"/>
            </a:endParaRPr>
          </a:p>
        </p:txBody>
      </p:sp>
      <p:sp>
        <p:nvSpPr>
          <p:cNvPr id="27" name="object 27"/>
          <p:cNvSpPr txBox="1"/>
          <p:nvPr/>
        </p:nvSpPr>
        <p:spPr>
          <a:xfrm>
            <a:off x="5872098" y="2981071"/>
            <a:ext cx="56515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Calibri"/>
                <a:cs typeface="Calibri"/>
              </a:rPr>
              <a:t>Example</a:t>
            </a:r>
            <a:endParaRPr sz="1200">
              <a:latin typeface="Calibri"/>
              <a:cs typeface="Calibri"/>
            </a:endParaRPr>
          </a:p>
        </p:txBody>
      </p:sp>
      <p:sp>
        <p:nvSpPr>
          <p:cNvPr id="28" name="object 28"/>
          <p:cNvSpPr txBox="1"/>
          <p:nvPr/>
        </p:nvSpPr>
        <p:spPr>
          <a:xfrm>
            <a:off x="5338698" y="3205098"/>
            <a:ext cx="1868170" cy="177800"/>
          </a:xfrm>
          <a:prstGeom prst="rect">
            <a:avLst/>
          </a:prstGeom>
        </p:spPr>
        <p:txBody>
          <a:bodyPr vert="horz" wrap="square" lIns="0" tIns="12065" rIns="0" bIns="0" rtlCol="0">
            <a:spAutoFit/>
          </a:bodyPr>
          <a:lstStyle/>
          <a:p>
            <a:pPr marL="12700">
              <a:lnSpc>
                <a:spcPct val="100000"/>
              </a:lnSpc>
              <a:spcBef>
                <a:spcPts val="95"/>
              </a:spcBef>
            </a:pPr>
            <a:r>
              <a:rPr sz="1000" b="1" dirty="0">
                <a:latin typeface="Arial"/>
                <a:cs typeface="Arial"/>
              </a:rPr>
              <a:t>Question</a:t>
            </a:r>
            <a:r>
              <a:rPr sz="1000" dirty="0">
                <a:latin typeface="Arial MT"/>
                <a:cs typeface="Arial MT"/>
              </a:rPr>
              <a:t>:</a:t>
            </a:r>
            <a:r>
              <a:rPr sz="1000" spc="475" dirty="0">
                <a:latin typeface="Arial MT"/>
                <a:cs typeface="Arial MT"/>
              </a:rPr>
              <a:t> </a:t>
            </a:r>
            <a:r>
              <a:rPr sz="1000" i="1" dirty="0">
                <a:latin typeface="Arial"/>
                <a:cs typeface="Arial"/>
              </a:rPr>
              <a:t>What</a:t>
            </a:r>
            <a:r>
              <a:rPr sz="1000" i="1" spc="475" dirty="0">
                <a:latin typeface="Arial"/>
                <a:cs typeface="Arial"/>
              </a:rPr>
              <a:t> </a:t>
            </a:r>
            <a:r>
              <a:rPr sz="1000" i="1" dirty="0">
                <a:latin typeface="Arial"/>
                <a:cs typeface="Arial"/>
              </a:rPr>
              <a:t>did</a:t>
            </a:r>
            <a:r>
              <a:rPr sz="1000" i="1" spc="484" dirty="0">
                <a:latin typeface="Arial"/>
                <a:cs typeface="Arial"/>
              </a:rPr>
              <a:t> </a:t>
            </a:r>
            <a:r>
              <a:rPr sz="1000" i="1" dirty="0">
                <a:latin typeface="Arial"/>
                <a:cs typeface="Arial"/>
              </a:rPr>
              <a:t>you</a:t>
            </a:r>
            <a:r>
              <a:rPr sz="1000" i="1" spc="484" dirty="0">
                <a:latin typeface="Arial"/>
                <a:cs typeface="Arial"/>
              </a:rPr>
              <a:t> </a:t>
            </a:r>
            <a:r>
              <a:rPr sz="1000" i="1" spc="-20" dirty="0">
                <a:latin typeface="Arial"/>
                <a:cs typeface="Arial"/>
              </a:rPr>
              <a:t>like</a:t>
            </a:r>
            <a:endParaRPr sz="1000">
              <a:latin typeface="Arial"/>
              <a:cs typeface="Arial"/>
            </a:endParaRPr>
          </a:p>
        </p:txBody>
      </p:sp>
      <p:sp>
        <p:nvSpPr>
          <p:cNvPr id="29" name="object 29"/>
          <p:cNvSpPr txBox="1"/>
          <p:nvPr/>
        </p:nvSpPr>
        <p:spPr>
          <a:xfrm>
            <a:off x="5344795" y="3360547"/>
            <a:ext cx="1082675" cy="177800"/>
          </a:xfrm>
          <a:prstGeom prst="rect">
            <a:avLst/>
          </a:prstGeom>
        </p:spPr>
        <p:txBody>
          <a:bodyPr vert="horz" wrap="square" lIns="0" tIns="12065" rIns="0" bIns="0" rtlCol="0">
            <a:spAutoFit/>
          </a:bodyPr>
          <a:lstStyle/>
          <a:p>
            <a:pPr marL="12700">
              <a:lnSpc>
                <a:spcPct val="100000"/>
              </a:lnSpc>
              <a:spcBef>
                <a:spcPts val="95"/>
              </a:spcBef>
            </a:pPr>
            <a:r>
              <a:rPr sz="1000" i="1" dirty="0">
                <a:latin typeface="Arial"/>
                <a:cs typeface="Arial"/>
              </a:rPr>
              <a:t>about</a:t>
            </a:r>
            <a:r>
              <a:rPr sz="1000" i="1" spc="-10" dirty="0">
                <a:latin typeface="Arial"/>
                <a:cs typeface="Arial"/>
              </a:rPr>
              <a:t> </a:t>
            </a:r>
            <a:r>
              <a:rPr sz="1000" i="1" dirty="0">
                <a:latin typeface="Arial"/>
                <a:cs typeface="Arial"/>
              </a:rPr>
              <a:t>the</a:t>
            </a:r>
            <a:r>
              <a:rPr sz="1000" i="1" spc="-10" dirty="0">
                <a:latin typeface="Arial"/>
                <a:cs typeface="Arial"/>
              </a:rPr>
              <a:t> product?</a:t>
            </a:r>
            <a:endParaRPr sz="1000">
              <a:latin typeface="Arial"/>
              <a:cs typeface="Arial"/>
            </a:endParaRPr>
          </a:p>
        </p:txBody>
      </p:sp>
      <p:sp>
        <p:nvSpPr>
          <p:cNvPr id="30" name="object 30"/>
          <p:cNvSpPr txBox="1"/>
          <p:nvPr/>
        </p:nvSpPr>
        <p:spPr>
          <a:xfrm>
            <a:off x="7797165" y="1258569"/>
            <a:ext cx="1745614" cy="331470"/>
          </a:xfrm>
          <a:prstGeom prst="rect">
            <a:avLst/>
          </a:prstGeom>
        </p:spPr>
        <p:txBody>
          <a:bodyPr vert="horz" wrap="square" lIns="0" tIns="10160" rIns="0" bIns="0" rtlCol="0">
            <a:spAutoFit/>
          </a:bodyPr>
          <a:lstStyle/>
          <a:p>
            <a:pPr marL="18415" marR="5080" indent="-6350">
              <a:lnSpc>
                <a:spcPct val="101000"/>
              </a:lnSpc>
              <a:spcBef>
                <a:spcPts val="80"/>
              </a:spcBef>
            </a:pPr>
            <a:r>
              <a:rPr sz="1000" b="1" dirty="0">
                <a:latin typeface="Arial"/>
                <a:cs typeface="Arial"/>
              </a:rPr>
              <a:t>Respondent</a:t>
            </a:r>
            <a:r>
              <a:rPr sz="1000" b="1" spc="130" dirty="0">
                <a:latin typeface="Arial"/>
                <a:cs typeface="Arial"/>
              </a:rPr>
              <a:t> </a:t>
            </a:r>
            <a:r>
              <a:rPr sz="1000" b="1" dirty="0">
                <a:latin typeface="Arial"/>
                <a:cs typeface="Arial"/>
              </a:rPr>
              <a:t>25</a:t>
            </a:r>
            <a:r>
              <a:rPr sz="1000" dirty="0">
                <a:latin typeface="Arial MT"/>
                <a:cs typeface="Arial MT"/>
              </a:rPr>
              <a:t>:</a:t>
            </a:r>
            <a:r>
              <a:rPr sz="1000" spc="140" dirty="0">
                <a:latin typeface="Arial MT"/>
                <a:cs typeface="Arial MT"/>
              </a:rPr>
              <a:t> </a:t>
            </a:r>
            <a:r>
              <a:rPr sz="1000" i="1" dirty="0">
                <a:latin typeface="Arial"/>
                <a:cs typeface="Arial"/>
              </a:rPr>
              <a:t>The</a:t>
            </a:r>
            <a:r>
              <a:rPr sz="1000" i="1" spc="135" dirty="0">
                <a:latin typeface="Arial"/>
                <a:cs typeface="Arial"/>
              </a:rPr>
              <a:t> </a:t>
            </a:r>
            <a:r>
              <a:rPr sz="1000" i="1" spc="-10" dirty="0">
                <a:latin typeface="Arial"/>
                <a:cs typeface="Arial"/>
              </a:rPr>
              <a:t>product </a:t>
            </a:r>
            <a:r>
              <a:rPr sz="1000" i="1" dirty="0">
                <a:latin typeface="Arial"/>
                <a:cs typeface="Arial"/>
              </a:rPr>
              <a:t>provided</a:t>
            </a:r>
            <a:r>
              <a:rPr sz="1000" i="1" spc="-25" dirty="0">
                <a:latin typeface="Arial"/>
                <a:cs typeface="Arial"/>
              </a:rPr>
              <a:t> </a:t>
            </a:r>
            <a:r>
              <a:rPr sz="1000" i="1" dirty="0">
                <a:latin typeface="Arial"/>
                <a:cs typeface="Arial"/>
              </a:rPr>
              <a:t>fulfilled</a:t>
            </a:r>
            <a:r>
              <a:rPr sz="1000" i="1" spc="-25" dirty="0">
                <a:latin typeface="Arial"/>
                <a:cs typeface="Arial"/>
              </a:rPr>
              <a:t> </a:t>
            </a:r>
            <a:r>
              <a:rPr sz="1000" i="1" dirty="0">
                <a:latin typeface="Arial"/>
                <a:cs typeface="Arial"/>
              </a:rPr>
              <a:t>my</a:t>
            </a:r>
            <a:r>
              <a:rPr sz="1000" i="1" spc="-20" dirty="0">
                <a:latin typeface="Arial"/>
                <a:cs typeface="Arial"/>
              </a:rPr>
              <a:t> needs</a:t>
            </a:r>
            <a:endParaRPr sz="1000">
              <a:latin typeface="Arial"/>
              <a:cs typeface="Arial"/>
            </a:endParaRPr>
          </a:p>
        </p:txBody>
      </p:sp>
      <p:sp>
        <p:nvSpPr>
          <p:cNvPr id="31" name="object 31"/>
          <p:cNvSpPr txBox="1"/>
          <p:nvPr/>
        </p:nvSpPr>
        <p:spPr>
          <a:xfrm>
            <a:off x="7836789" y="1720341"/>
            <a:ext cx="139319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Calibri"/>
                <a:cs typeface="Calibri"/>
              </a:rPr>
              <a:t>Superficial</a:t>
            </a:r>
            <a:r>
              <a:rPr sz="1200" b="1" spc="-55" dirty="0">
                <a:solidFill>
                  <a:srgbClr val="FFFFFF"/>
                </a:solidFill>
                <a:latin typeface="Calibri"/>
                <a:cs typeface="Calibri"/>
              </a:rPr>
              <a:t> </a:t>
            </a:r>
            <a:r>
              <a:rPr sz="1200" b="1" spc="-10" dirty="0">
                <a:solidFill>
                  <a:srgbClr val="FFFFFF"/>
                </a:solidFill>
                <a:latin typeface="Calibri"/>
                <a:cs typeface="Calibri"/>
              </a:rPr>
              <a:t>Responses</a:t>
            </a:r>
            <a:endParaRPr sz="1200">
              <a:latin typeface="Calibri"/>
              <a:cs typeface="Calibri"/>
            </a:endParaRPr>
          </a:p>
        </p:txBody>
      </p:sp>
      <p:sp>
        <p:nvSpPr>
          <p:cNvPr id="32" name="object 32"/>
          <p:cNvSpPr txBox="1"/>
          <p:nvPr/>
        </p:nvSpPr>
        <p:spPr>
          <a:xfrm>
            <a:off x="7812405" y="2147443"/>
            <a:ext cx="1668145" cy="861694"/>
          </a:xfrm>
          <a:prstGeom prst="rect">
            <a:avLst/>
          </a:prstGeom>
        </p:spPr>
        <p:txBody>
          <a:bodyPr vert="horz" wrap="square" lIns="0" tIns="13970" rIns="0" bIns="0" rtlCol="0">
            <a:spAutoFit/>
          </a:bodyPr>
          <a:lstStyle/>
          <a:p>
            <a:pPr marL="18415" marR="5080" indent="-6350">
              <a:lnSpc>
                <a:spcPct val="99500"/>
              </a:lnSpc>
              <a:spcBef>
                <a:spcPts val="110"/>
              </a:spcBef>
            </a:pPr>
            <a:r>
              <a:rPr sz="1100" dirty="0">
                <a:latin typeface="Calibri"/>
                <a:cs typeface="Calibri"/>
              </a:rPr>
              <a:t>Answers</a:t>
            </a:r>
            <a:r>
              <a:rPr sz="1100" spc="-20" dirty="0">
                <a:latin typeface="Calibri"/>
                <a:cs typeface="Calibri"/>
              </a:rPr>
              <a:t> </a:t>
            </a:r>
            <a:r>
              <a:rPr sz="1100" dirty="0">
                <a:latin typeface="Calibri"/>
                <a:cs typeface="Calibri"/>
              </a:rPr>
              <a:t>that</a:t>
            </a:r>
            <a:r>
              <a:rPr sz="1100" spc="-5" dirty="0">
                <a:latin typeface="Calibri"/>
                <a:cs typeface="Calibri"/>
              </a:rPr>
              <a:t> </a:t>
            </a:r>
            <a:r>
              <a:rPr sz="1100" dirty="0">
                <a:latin typeface="Calibri"/>
                <a:cs typeface="Calibri"/>
              </a:rPr>
              <a:t>are</a:t>
            </a:r>
            <a:r>
              <a:rPr sz="1100" spc="-5" dirty="0">
                <a:latin typeface="Calibri"/>
                <a:cs typeface="Calibri"/>
              </a:rPr>
              <a:t> </a:t>
            </a:r>
            <a:r>
              <a:rPr sz="1100" dirty="0">
                <a:latin typeface="Calibri"/>
                <a:cs typeface="Calibri"/>
              </a:rPr>
              <a:t>too</a:t>
            </a:r>
            <a:r>
              <a:rPr sz="1100" spc="-20" dirty="0">
                <a:latin typeface="Calibri"/>
                <a:cs typeface="Calibri"/>
              </a:rPr>
              <a:t> </a:t>
            </a:r>
            <a:r>
              <a:rPr sz="1100" dirty="0">
                <a:latin typeface="Calibri"/>
                <a:cs typeface="Calibri"/>
              </a:rPr>
              <a:t>brief</a:t>
            </a:r>
            <a:r>
              <a:rPr sz="1100" spc="-15" dirty="0">
                <a:latin typeface="Calibri"/>
                <a:cs typeface="Calibri"/>
              </a:rPr>
              <a:t> </a:t>
            </a:r>
            <a:r>
              <a:rPr sz="1100" spc="-25" dirty="0">
                <a:latin typeface="Calibri"/>
                <a:cs typeface="Calibri"/>
              </a:rPr>
              <a:t>or </a:t>
            </a:r>
            <a:r>
              <a:rPr sz="1100" dirty="0">
                <a:latin typeface="Calibri"/>
                <a:cs typeface="Calibri"/>
              </a:rPr>
              <a:t>vague</a:t>
            </a:r>
            <a:r>
              <a:rPr sz="1100" spc="-15" dirty="0">
                <a:latin typeface="Calibri"/>
                <a:cs typeface="Calibri"/>
              </a:rPr>
              <a:t> </a:t>
            </a:r>
            <a:r>
              <a:rPr sz="1100" dirty="0">
                <a:latin typeface="Calibri"/>
                <a:cs typeface="Calibri"/>
              </a:rPr>
              <a:t>to</a:t>
            </a:r>
            <a:r>
              <a:rPr sz="1100" spc="-10" dirty="0">
                <a:latin typeface="Calibri"/>
                <a:cs typeface="Calibri"/>
              </a:rPr>
              <a:t> </a:t>
            </a:r>
            <a:r>
              <a:rPr sz="1100" dirty="0">
                <a:latin typeface="Calibri"/>
                <a:cs typeface="Calibri"/>
              </a:rPr>
              <a:t>provide</a:t>
            </a:r>
            <a:r>
              <a:rPr sz="1100" spc="-10" dirty="0">
                <a:latin typeface="Calibri"/>
                <a:cs typeface="Calibri"/>
              </a:rPr>
              <a:t> </a:t>
            </a:r>
            <a:r>
              <a:rPr sz="1100" spc="-25" dirty="0">
                <a:latin typeface="Calibri"/>
                <a:cs typeface="Calibri"/>
              </a:rPr>
              <a:t>any </a:t>
            </a:r>
            <a:r>
              <a:rPr sz="1100" dirty="0">
                <a:latin typeface="Calibri"/>
                <a:cs typeface="Calibri"/>
              </a:rPr>
              <a:t>meaningful</a:t>
            </a:r>
            <a:r>
              <a:rPr sz="1100" spc="-10" dirty="0">
                <a:latin typeface="Calibri"/>
                <a:cs typeface="Calibri"/>
              </a:rPr>
              <a:t> </a:t>
            </a:r>
            <a:r>
              <a:rPr sz="1100" dirty="0">
                <a:latin typeface="Calibri"/>
                <a:cs typeface="Calibri"/>
              </a:rPr>
              <a:t>insight.</a:t>
            </a:r>
            <a:r>
              <a:rPr sz="1100" spc="-5" dirty="0">
                <a:latin typeface="Calibri"/>
                <a:cs typeface="Calibri"/>
              </a:rPr>
              <a:t> </a:t>
            </a:r>
            <a:r>
              <a:rPr sz="1100" dirty="0">
                <a:latin typeface="Calibri"/>
                <a:cs typeface="Calibri"/>
              </a:rPr>
              <a:t>Or</a:t>
            </a:r>
            <a:r>
              <a:rPr sz="1100" spc="-5" dirty="0">
                <a:latin typeface="Calibri"/>
                <a:cs typeface="Calibri"/>
              </a:rPr>
              <a:t> </a:t>
            </a:r>
            <a:r>
              <a:rPr sz="1100" spc="-25" dirty="0">
                <a:latin typeface="Calibri"/>
                <a:cs typeface="Calibri"/>
              </a:rPr>
              <a:t>is </a:t>
            </a:r>
            <a:r>
              <a:rPr sz="1100" dirty="0">
                <a:latin typeface="Calibri"/>
                <a:cs typeface="Calibri"/>
              </a:rPr>
              <a:t>irrelevant</a:t>
            </a:r>
            <a:r>
              <a:rPr sz="1100" spc="-20" dirty="0">
                <a:latin typeface="Calibri"/>
                <a:cs typeface="Calibri"/>
              </a:rPr>
              <a:t> </a:t>
            </a:r>
            <a:r>
              <a:rPr sz="1100" dirty="0">
                <a:latin typeface="Calibri"/>
                <a:cs typeface="Calibri"/>
              </a:rPr>
              <a:t>to</a:t>
            </a:r>
            <a:r>
              <a:rPr sz="1100" spc="-10" dirty="0">
                <a:latin typeface="Calibri"/>
                <a:cs typeface="Calibri"/>
              </a:rPr>
              <a:t> </a:t>
            </a:r>
            <a:r>
              <a:rPr sz="1100" dirty="0">
                <a:latin typeface="Calibri"/>
                <a:cs typeface="Calibri"/>
              </a:rPr>
              <a:t>the</a:t>
            </a:r>
            <a:r>
              <a:rPr sz="1100" spc="-15" dirty="0">
                <a:latin typeface="Calibri"/>
                <a:cs typeface="Calibri"/>
              </a:rPr>
              <a:t> </a:t>
            </a:r>
            <a:r>
              <a:rPr sz="1100" spc="-10" dirty="0">
                <a:latin typeface="Calibri"/>
                <a:cs typeface="Calibri"/>
              </a:rPr>
              <a:t>question asked</a:t>
            </a:r>
            <a:endParaRPr sz="1100">
              <a:latin typeface="Calibri"/>
              <a:cs typeface="Calibri"/>
            </a:endParaRPr>
          </a:p>
        </p:txBody>
      </p:sp>
      <p:sp>
        <p:nvSpPr>
          <p:cNvPr id="33" name="object 33"/>
          <p:cNvSpPr txBox="1"/>
          <p:nvPr/>
        </p:nvSpPr>
        <p:spPr>
          <a:xfrm>
            <a:off x="7927467" y="3101085"/>
            <a:ext cx="1492250" cy="300355"/>
          </a:xfrm>
          <a:prstGeom prst="rect">
            <a:avLst/>
          </a:prstGeom>
          <a:solidFill>
            <a:srgbClr val="A45EF4"/>
          </a:solidFill>
        </p:spPr>
        <p:txBody>
          <a:bodyPr vert="horz" wrap="square" lIns="0" tIns="57150" rIns="0" bIns="0" rtlCol="0">
            <a:spAutoFit/>
          </a:bodyPr>
          <a:lstStyle/>
          <a:p>
            <a:pPr marL="476250">
              <a:lnSpc>
                <a:spcPct val="100000"/>
              </a:lnSpc>
              <a:spcBef>
                <a:spcPts val="450"/>
              </a:spcBef>
            </a:pPr>
            <a:r>
              <a:rPr sz="1200" b="1" spc="-10" dirty="0">
                <a:solidFill>
                  <a:srgbClr val="FFFFFF"/>
                </a:solidFill>
                <a:latin typeface="Calibri"/>
                <a:cs typeface="Calibri"/>
              </a:rPr>
              <a:t>Example</a:t>
            </a:r>
            <a:endParaRPr sz="1200">
              <a:latin typeface="Calibri"/>
              <a:cs typeface="Calibri"/>
            </a:endParaRPr>
          </a:p>
        </p:txBody>
      </p:sp>
      <p:sp>
        <p:nvSpPr>
          <p:cNvPr id="34" name="object 34"/>
          <p:cNvSpPr txBox="1"/>
          <p:nvPr/>
        </p:nvSpPr>
        <p:spPr>
          <a:xfrm>
            <a:off x="7797165" y="4147184"/>
            <a:ext cx="1665605" cy="177800"/>
          </a:xfrm>
          <a:prstGeom prst="rect">
            <a:avLst/>
          </a:prstGeom>
        </p:spPr>
        <p:txBody>
          <a:bodyPr vert="horz" wrap="square" lIns="0" tIns="12065" rIns="0" bIns="0" rtlCol="0">
            <a:spAutoFit/>
          </a:bodyPr>
          <a:lstStyle/>
          <a:p>
            <a:pPr marL="12700">
              <a:lnSpc>
                <a:spcPct val="100000"/>
              </a:lnSpc>
              <a:spcBef>
                <a:spcPts val="95"/>
              </a:spcBef>
            </a:pPr>
            <a:r>
              <a:rPr sz="1000" b="1" dirty="0">
                <a:latin typeface="Arial"/>
                <a:cs typeface="Arial"/>
              </a:rPr>
              <a:t>Response</a:t>
            </a:r>
            <a:r>
              <a:rPr sz="1000" dirty="0">
                <a:latin typeface="Arial MT"/>
                <a:cs typeface="Arial MT"/>
              </a:rPr>
              <a:t>:</a:t>
            </a:r>
            <a:r>
              <a:rPr sz="1000" spc="-15" dirty="0">
                <a:latin typeface="Arial MT"/>
                <a:cs typeface="Arial MT"/>
              </a:rPr>
              <a:t> </a:t>
            </a:r>
            <a:r>
              <a:rPr sz="1000" i="1" dirty="0">
                <a:latin typeface="Arial"/>
                <a:cs typeface="Arial"/>
              </a:rPr>
              <a:t>It's</a:t>
            </a:r>
            <a:r>
              <a:rPr sz="1000" i="1" spc="-20" dirty="0">
                <a:latin typeface="Arial"/>
                <a:cs typeface="Arial"/>
              </a:rPr>
              <a:t> </a:t>
            </a:r>
            <a:r>
              <a:rPr sz="1000" i="1" dirty="0">
                <a:latin typeface="Arial"/>
                <a:cs typeface="Arial"/>
              </a:rPr>
              <a:t>fine.</a:t>
            </a:r>
            <a:r>
              <a:rPr sz="1000" i="1" spc="-10" dirty="0">
                <a:latin typeface="Arial"/>
                <a:cs typeface="Arial"/>
              </a:rPr>
              <a:t> </a:t>
            </a:r>
            <a:r>
              <a:rPr sz="1000" dirty="0">
                <a:latin typeface="Arial MT"/>
                <a:cs typeface="Arial MT"/>
              </a:rPr>
              <a:t>or</a:t>
            </a:r>
            <a:r>
              <a:rPr sz="1000" spc="-20" dirty="0">
                <a:latin typeface="Arial MT"/>
                <a:cs typeface="Arial MT"/>
              </a:rPr>
              <a:t> </a:t>
            </a:r>
            <a:r>
              <a:rPr sz="1000" i="1" spc="-20" dirty="0">
                <a:latin typeface="Arial"/>
                <a:cs typeface="Arial"/>
              </a:rPr>
              <a:t>Good.</a:t>
            </a:r>
            <a:endParaRPr sz="1000">
              <a:latin typeface="Arial"/>
              <a:cs typeface="Arial"/>
            </a:endParaRPr>
          </a:p>
        </p:txBody>
      </p:sp>
      <p:sp>
        <p:nvSpPr>
          <p:cNvPr id="35" name="object 35"/>
          <p:cNvSpPr txBox="1"/>
          <p:nvPr/>
        </p:nvSpPr>
        <p:spPr>
          <a:xfrm>
            <a:off x="10717530" y="1449070"/>
            <a:ext cx="601345"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Calibri"/>
                <a:cs typeface="Calibri"/>
              </a:rPr>
              <a:t>response</a:t>
            </a:r>
            <a:endParaRPr sz="1200">
              <a:latin typeface="Calibri"/>
              <a:cs typeface="Calibri"/>
            </a:endParaRPr>
          </a:p>
        </p:txBody>
      </p:sp>
      <p:sp>
        <p:nvSpPr>
          <p:cNvPr id="36" name="object 36"/>
          <p:cNvSpPr txBox="1"/>
          <p:nvPr/>
        </p:nvSpPr>
        <p:spPr>
          <a:xfrm>
            <a:off x="10251185" y="1788922"/>
            <a:ext cx="1555750" cy="360045"/>
          </a:xfrm>
          <a:prstGeom prst="rect">
            <a:avLst/>
          </a:prstGeom>
        </p:spPr>
        <p:txBody>
          <a:bodyPr vert="horz" wrap="square" lIns="0" tIns="19685" rIns="0" bIns="0" rtlCol="0">
            <a:spAutoFit/>
          </a:bodyPr>
          <a:lstStyle/>
          <a:p>
            <a:pPr marL="18415" marR="5080" indent="-6350">
              <a:lnSpc>
                <a:spcPts val="1310"/>
              </a:lnSpc>
              <a:spcBef>
                <a:spcPts val="155"/>
              </a:spcBef>
            </a:pPr>
            <a:r>
              <a:rPr sz="1100" dirty="0">
                <a:latin typeface="Calibri"/>
                <a:cs typeface="Calibri"/>
              </a:rPr>
              <a:t>Responses</a:t>
            </a:r>
            <a:r>
              <a:rPr sz="1100" spc="-10" dirty="0">
                <a:latin typeface="Calibri"/>
                <a:cs typeface="Calibri"/>
              </a:rPr>
              <a:t> </a:t>
            </a:r>
            <a:r>
              <a:rPr sz="1100" dirty="0">
                <a:latin typeface="Calibri"/>
                <a:cs typeface="Calibri"/>
              </a:rPr>
              <a:t>in</a:t>
            </a:r>
            <a:r>
              <a:rPr sz="1100" spc="-20" dirty="0">
                <a:latin typeface="Calibri"/>
                <a:cs typeface="Calibri"/>
              </a:rPr>
              <a:t> </a:t>
            </a:r>
            <a:r>
              <a:rPr sz="1100" dirty="0">
                <a:latin typeface="Calibri"/>
                <a:cs typeface="Calibri"/>
              </a:rPr>
              <a:t>a</a:t>
            </a:r>
            <a:r>
              <a:rPr sz="1100" spc="-15" dirty="0">
                <a:latin typeface="Calibri"/>
                <a:cs typeface="Calibri"/>
              </a:rPr>
              <a:t> </a:t>
            </a:r>
            <a:r>
              <a:rPr sz="1100" spc="-10" dirty="0">
                <a:latin typeface="Calibri"/>
                <a:cs typeface="Calibri"/>
              </a:rPr>
              <a:t>language </a:t>
            </a:r>
            <a:r>
              <a:rPr sz="1100" dirty="0">
                <a:latin typeface="Calibri"/>
                <a:cs typeface="Calibri"/>
              </a:rPr>
              <a:t>different</a:t>
            </a:r>
            <a:r>
              <a:rPr sz="1100" spc="-20" dirty="0">
                <a:latin typeface="Calibri"/>
                <a:cs typeface="Calibri"/>
              </a:rPr>
              <a:t> </a:t>
            </a:r>
            <a:r>
              <a:rPr sz="1100" dirty="0">
                <a:latin typeface="Calibri"/>
                <a:cs typeface="Calibri"/>
              </a:rPr>
              <a:t>from</a:t>
            </a:r>
            <a:r>
              <a:rPr sz="1100" spc="-20" dirty="0">
                <a:latin typeface="Calibri"/>
                <a:cs typeface="Calibri"/>
              </a:rPr>
              <a:t> </a:t>
            </a:r>
            <a:r>
              <a:rPr sz="1100" dirty="0">
                <a:latin typeface="Calibri"/>
                <a:cs typeface="Calibri"/>
              </a:rPr>
              <a:t>the</a:t>
            </a:r>
            <a:r>
              <a:rPr sz="1100" spc="-25" dirty="0">
                <a:latin typeface="Calibri"/>
                <a:cs typeface="Calibri"/>
              </a:rPr>
              <a:t> </a:t>
            </a:r>
            <a:r>
              <a:rPr sz="1100" spc="-10" dirty="0">
                <a:latin typeface="Calibri"/>
                <a:cs typeface="Calibri"/>
              </a:rPr>
              <a:t>survey’s</a:t>
            </a:r>
            <a:endParaRPr sz="1100" dirty="0">
              <a:latin typeface="Calibri"/>
              <a:cs typeface="Calibri"/>
            </a:endParaRPr>
          </a:p>
        </p:txBody>
      </p:sp>
      <p:sp>
        <p:nvSpPr>
          <p:cNvPr id="37" name="object 37"/>
          <p:cNvSpPr txBox="1"/>
          <p:nvPr/>
        </p:nvSpPr>
        <p:spPr>
          <a:xfrm>
            <a:off x="10257281" y="2123058"/>
            <a:ext cx="1461135" cy="360045"/>
          </a:xfrm>
          <a:prstGeom prst="rect">
            <a:avLst/>
          </a:prstGeom>
        </p:spPr>
        <p:txBody>
          <a:bodyPr vert="horz" wrap="square" lIns="0" tIns="19685" rIns="0" bIns="0" rtlCol="0">
            <a:spAutoFit/>
          </a:bodyPr>
          <a:lstStyle/>
          <a:p>
            <a:pPr marL="12700" marR="5080">
              <a:lnSpc>
                <a:spcPts val="1310"/>
              </a:lnSpc>
              <a:spcBef>
                <a:spcPts val="155"/>
              </a:spcBef>
            </a:pPr>
            <a:r>
              <a:rPr sz="1100" dirty="0">
                <a:latin typeface="Calibri"/>
                <a:cs typeface="Calibri"/>
              </a:rPr>
              <a:t>primary</a:t>
            </a:r>
            <a:r>
              <a:rPr sz="1100" spc="-25" dirty="0">
                <a:latin typeface="Calibri"/>
                <a:cs typeface="Calibri"/>
              </a:rPr>
              <a:t> </a:t>
            </a:r>
            <a:r>
              <a:rPr sz="1100" dirty="0">
                <a:latin typeface="Calibri"/>
                <a:cs typeface="Calibri"/>
              </a:rPr>
              <a:t>language,</a:t>
            </a:r>
            <a:r>
              <a:rPr sz="1100" spc="-15" dirty="0">
                <a:latin typeface="Calibri"/>
                <a:cs typeface="Calibri"/>
              </a:rPr>
              <a:t> </a:t>
            </a:r>
            <a:r>
              <a:rPr sz="1100" spc="-20" dirty="0">
                <a:latin typeface="Calibri"/>
                <a:cs typeface="Calibri"/>
              </a:rPr>
              <a:t>often </a:t>
            </a:r>
            <a:r>
              <a:rPr sz="1100" dirty="0">
                <a:latin typeface="Calibri"/>
                <a:cs typeface="Calibri"/>
              </a:rPr>
              <a:t>nonsensical</a:t>
            </a:r>
            <a:r>
              <a:rPr sz="1100" spc="-15" dirty="0">
                <a:latin typeface="Calibri"/>
                <a:cs typeface="Calibri"/>
              </a:rPr>
              <a:t> </a:t>
            </a:r>
            <a:r>
              <a:rPr sz="1100" dirty="0">
                <a:latin typeface="Calibri"/>
                <a:cs typeface="Calibri"/>
              </a:rPr>
              <a:t>or</a:t>
            </a:r>
            <a:r>
              <a:rPr sz="1100" spc="5" dirty="0">
                <a:latin typeface="Calibri"/>
                <a:cs typeface="Calibri"/>
              </a:rPr>
              <a:t> </a:t>
            </a:r>
            <a:r>
              <a:rPr sz="1100" spc="-10" dirty="0">
                <a:latin typeface="Calibri"/>
                <a:cs typeface="Calibri"/>
              </a:rPr>
              <a:t>irrelevant.</a:t>
            </a:r>
            <a:endParaRPr sz="1100">
              <a:latin typeface="Calibri"/>
              <a:cs typeface="Calibri"/>
            </a:endParaRPr>
          </a:p>
        </p:txBody>
      </p:sp>
      <p:sp>
        <p:nvSpPr>
          <p:cNvPr id="38" name="object 38"/>
          <p:cNvSpPr txBox="1"/>
          <p:nvPr/>
        </p:nvSpPr>
        <p:spPr>
          <a:xfrm>
            <a:off x="10235945" y="3313303"/>
            <a:ext cx="1738630" cy="177800"/>
          </a:xfrm>
          <a:prstGeom prst="rect">
            <a:avLst/>
          </a:prstGeom>
        </p:spPr>
        <p:txBody>
          <a:bodyPr vert="horz" wrap="square" lIns="0" tIns="12065" rIns="0" bIns="0" rtlCol="0">
            <a:spAutoFit/>
          </a:bodyPr>
          <a:lstStyle/>
          <a:p>
            <a:pPr marL="12700">
              <a:lnSpc>
                <a:spcPct val="100000"/>
              </a:lnSpc>
              <a:spcBef>
                <a:spcPts val="95"/>
              </a:spcBef>
              <a:tabLst>
                <a:tab pos="745490" algn="l"/>
                <a:tab pos="1182370" algn="l"/>
              </a:tabLst>
            </a:pPr>
            <a:r>
              <a:rPr sz="1000" b="1" spc="-10" dirty="0">
                <a:latin typeface="Arial"/>
                <a:cs typeface="Arial"/>
              </a:rPr>
              <a:t>Question:</a:t>
            </a:r>
            <a:r>
              <a:rPr sz="1000" b="1" dirty="0">
                <a:latin typeface="Arial"/>
                <a:cs typeface="Arial"/>
              </a:rPr>
              <a:t>	</a:t>
            </a:r>
            <a:r>
              <a:rPr sz="1000" i="1" spc="-20" dirty="0">
                <a:latin typeface="Arial"/>
                <a:cs typeface="Arial"/>
              </a:rPr>
              <a:t>What</a:t>
            </a:r>
            <a:r>
              <a:rPr sz="1000" i="1" dirty="0">
                <a:latin typeface="Arial"/>
                <a:cs typeface="Arial"/>
              </a:rPr>
              <a:t>	</a:t>
            </a:r>
            <a:r>
              <a:rPr sz="1000" i="1" spc="-10" dirty="0">
                <a:latin typeface="Arial"/>
                <a:cs typeface="Arial"/>
              </a:rPr>
              <a:t>additional</a:t>
            </a:r>
            <a:endParaRPr sz="1000">
              <a:latin typeface="Arial"/>
              <a:cs typeface="Arial"/>
            </a:endParaRPr>
          </a:p>
        </p:txBody>
      </p:sp>
      <p:sp>
        <p:nvSpPr>
          <p:cNvPr id="39" name="object 39"/>
          <p:cNvSpPr txBox="1"/>
          <p:nvPr/>
        </p:nvSpPr>
        <p:spPr>
          <a:xfrm>
            <a:off x="10242042" y="3468751"/>
            <a:ext cx="1731645" cy="177800"/>
          </a:xfrm>
          <a:prstGeom prst="rect">
            <a:avLst/>
          </a:prstGeom>
        </p:spPr>
        <p:txBody>
          <a:bodyPr vert="horz" wrap="square" lIns="0" tIns="12065" rIns="0" bIns="0" rtlCol="0">
            <a:spAutoFit/>
          </a:bodyPr>
          <a:lstStyle/>
          <a:p>
            <a:pPr marL="12700">
              <a:lnSpc>
                <a:spcPct val="100000"/>
              </a:lnSpc>
              <a:spcBef>
                <a:spcPts val="95"/>
              </a:spcBef>
            </a:pPr>
            <a:r>
              <a:rPr sz="1000" i="1" dirty="0">
                <a:latin typeface="Arial"/>
                <a:cs typeface="Arial"/>
              </a:rPr>
              <a:t>features</a:t>
            </a:r>
            <a:r>
              <a:rPr sz="1000" i="1" spc="-40" dirty="0">
                <a:latin typeface="Arial"/>
                <a:cs typeface="Arial"/>
              </a:rPr>
              <a:t> </a:t>
            </a:r>
            <a:r>
              <a:rPr sz="1000" i="1" spc="-10" dirty="0">
                <a:latin typeface="Arial"/>
                <a:cs typeface="Arial"/>
              </a:rPr>
              <a:t>would</a:t>
            </a:r>
            <a:r>
              <a:rPr sz="1000" i="1" spc="-45" dirty="0">
                <a:latin typeface="Arial"/>
                <a:cs typeface="Arial"/>
              </a:rPr>
              <a:t> </a:t>
            </a:r>
            <a:r>
              <a:rPr sz="1000" i="1" dirty="0">
                <a:latin typeface="Arial"/>
                <a:cs typeface="Arial"/>
              </a:rPr>
              <a:t>you</a:t>
            </a:r>
            <a:r>
              <a:rPr sz="1000" i="1" spc="-45" dirty="0">
                <a:latin typeface="Arial"/>
                <a:cs typeface="Arial"/>
              </a:rPr>
              <a:t> </a:t>
            </a:r>
            <a:r>
              <a:rPr sz="1000" i="1" spc="-10" dirty="0">
                <a:latin typeface="Arial"/>
                <a:cs typeface="Arial"/>
              </a:rPr>
              <a:t>like</a:t>
            </a:r>
            <a:r>
              <a:rPr sz="1000" i="1" spc="-55" dirty="0">
                <a:latin typeface="Arial"/>
                <a:cs typeface="Arial"/>
              </a:rPr>
              <a:t> </a:t>
            </a:r>
            <a:r>
              <a:rPr sz="1000" i="1" dirty="0">
                <a:latin typeface="Arial"/>
                <a:cs typeface="Arial"/>
              </a:rPr>
              <a:t>to</a:t>
            </a:r>
            <a:r>
              <a:rPr sz="1000" i="1" spc="-55" dirty="0">
                <a:latin typeface="Arial"/>
                <a:cs typeface="Arial"/>
              </a:rPr>
              <a:t> </a:t>
            </a:r>
            <a:r>
              <a:rPr sz="1000" i="1" spc="-20" dirty="0">
                <a:latin typeface="Arial"/>
                <a:cs typeface="Arial"/>
              </a:rPr>
              <a:t>see?</a:t>
            </a:r>
            <a:endParaRPr sz="1000">
              <a:latin typeface="Arial"/>
              <a:cs typeface="Arial"/>
            </a:endParaRPr>
          </a:p>
        </p:txBody>
      </p:sp>
      <p:sp>
        <p:nvSpPr>
          <p:cNvPr id="40" name="object 40"/>
          <p:cNvSpPr txBox="1"/>
          <p:nvPr/>
        </p:nvSpPr>
        <p:spPr>
          <a:xfrm>
            <a:off x="10235945" y="3772423"/>
            <a:ext cx="1737360" cy="520065"/>
          </a:xfrm>
          <a:prstGeom prst="rect">
            <a:avLst/>
          </a:prstGeom>
        </p:spPr>
        <p:txBody>
          <a:bodyPr vert="horz" wrap="square" lIns="0" tIns="19050" rIns="0" bIns="0" rtlCol="0">
            <a:spAutoFit/>
          </a:bodyPr>
          <a:lstStyle/>
          <a:p>
            <a:pPr marL="18415" marR="5080" indent="-6350" algn="just">
              <a:lnSpc>
                <a:spcPct val="104900"/>
              </a:lnSpc>
              <a:spcBef>
                <a:spcPts val="150"/>
              </a:spcBef>
            </a:pPr>
            <a:r>
              <a:rPr sz="1000" b="1" dirty="0">
                <a:latin typeface="Arial"/>
                <a:cs typeface="Arial"/>
              </a:rPr>
              <a:t>Response</a:t>
            </a:r>
            <a:r>
              <a:rPr sz="1000" b="1" spc="-20" dirty="0">
                <a:latin typeface="Arial"/>
                <a:cs typeface="Arial"/>
              </a:rPr>
              <a:t>: </a:t>
            </a:r>
            <a:r>
              <a:rPr sz="1050" dirty="0">
                <a:latin typeface="MS Gothic"/>
                <a:cs typeface="MS Gothic"/>
              </a:rPr>
              <a:t>很好</a:t>
            </a:r>
            <a:r>
              <a:rPr sz="1000" i="1" spc="-20" dirty="0">
                <a:latin typeface="Arial"/>
                <a:cs typeface="Arial"/>
              </a:rPr>
              <a:t>. </a:t>
            </a:r>
            <a:r>
              <a:rPr sz="1000" dirty="0">
                <a:latin typeface="Arial MT"/>
                <a:cs typeface="Arial MT"/>
              </a:rPr>
              <a:t>(</a:t>
            </a:r>
            <a:r>
              <a:rPr sz="1000" i="1" dirty="0">
                <a:latin typeface="Arial"/>
                <a:cs typeface="Arial"/>
              </a:rPr>
              <a:t>Chinese</a:t>
            </a:r>
            <a:r>
              <a:rPr sz="1000" i="1" spc="-30" dirty="0">
                <a:latin typeface="Arial"/>
                <a:cs typeface="Arial"/>
              </a:rPr>
              <a:t> </a:t>
            </a:r>
            <a:r>
              <a:rPr sz="1000" i="1" spc="-25" dirty="0">
                <a:latin typeface="Arial"/>
                <a:cs typeface="Arial"/>
              </a:rPr>
              <a:t>for </a:t>
            </a:r>
            <a:r>
              <a:rPr sz="1000" i="1" dirty="0">
                <a:latin typeface="Arial"/>
                <a:cs typeface="Arial"/>
              </a:rPr>
              <a:t>'Very</a:t>
            </a:r>
            <a:r>
              <a:rPr sz="1000" i="1" spc="130" dirty="0">
                <a:latin typeface="Arial"/>
                <a:cs typeface="Arial"/>
              </a:rPr>
              <a:t>  </a:t>
            </a:r>
            <a:r>
              <a:rPr sz="1000" i="1" dirty="0">
                <a:latin typeface="Arial"/>
                <a:cs typeface="Arial"/>
              </a:rPr>
              <a:t>good,'</a:t>
            </a:r>
            <a:r>
              <a:rPr sz="1000" i="1" spc="130" dirty="0">
                <a:latin typeface="Arial"/>
                <a:cs typeface="Arial"/>
              </a:rPr>
              <a:t>  </a:t>
            </a:r>
            <a:r>
              <a:rPr sz="1000" i="1" dirty="0">
                <a:latin typeface="Arial"/>
                <a:cs typeface="Arial"/>
              </a:rPr>
              <a:t>in</a:t>
            </a:r>
            <a:r>
              <a:rPr sz="1000" i="1" spc="135" dirty="0">
                <a:latin typeface="Arial"/>
                <a:cs typeface="Arial"/>
              </a:rPr>
              <a:t>  </a:t>
            </a:r>
            <a:r>
              <a:rPr sz="1000" i="1" dirty="0">
                <a:latin typeface="Arial"/>
                <a:cs typeface="Arial"/>
              </a:rPr>
              <a:t>an</a:t>
            </a:r>
            <a:r>
              <a:rPr sz="1000" i="1" spc="130" dirty="0">
                <a:latin typeface="Arial"/>
                <a:cs typeface="Arial"/>
              </a:rPr>
              <a:t>  </a:t>
            </a:r>
            <a:r>
              <a:rPr sz="1000" i="1" spc="-10" dirty="0">
                <a:latin typeface="Arial"/>
                <a:cs typeface="Arial"/>
              </a:rPr>
              <a:t>English survey.</a:t>
            </a:r>
            <a:r>
              <a:rPr sz="1000" spc="-10" dirty="0">
                <a:latin typeface="Arial MT"/>
                <a:cs typeface="Arial MT"/>
              </a:rPr>
              <a:t>)</a:t>
            </a:r>
            <a:endParaRPr sz="1000">
              <a:latin typeface="Arial MT"/>
              <a:cs typeface="Arial MT"/>
            </a:endParaRPr>
          </a:p>
        </p:txBody>
      </p:sp>
      <p:pic>
        <p:nvPicPr>
          <p:cNvPr id="41" name="object 41"/>
          <p:cNvPicPr/>
          <p:nvPr/>
        </p:nvPicPr>
        <p:blipFill>
          <a:blip r:embed="rId2" cstate="print"/>
          <a:stretch>
            <a:fillRect/>
          </a:stretch>
        </p:blipFill>
        <p:spPr>
          <a:xfrm>
            <a:off x="155257" y="1683257"/>
            <a:ext cx="2008822" cy="1830069"/>
          </a:xfrm>
          <a:prstGeom prst="rect">
            <a:avLst/>
          </a:prstGeom>
        </p:spPr>
      </p:pic>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3970">
              <a:lnSpc>
                <a:spcPts val="1045"/>
              </a:lnSpc>
            </a:pPr>
            <a:r>
              <a:rPr spc="-10" dirty="0"/>
              <a:t>Internal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72607" y="6261430"/>
            <a:ext cx="405130" cy="127000"/>
          </a:xfrm>
          <a:prstGeom prst="rect">
            <a:avLst/>
          </a:prstGeom>
        </p:spPr>
        <p:txBody>
          <a:bodyPr vert="horz" wrap="square" lIns="0" tIns="0" rIns="0" bIns="0" rtlCol="0">
            <a:spAutoFit/>
          </a:bodyPr>
          <a:lstStyle/>
          <a:p>
            <a:pPr>
              <a:lnSpc>
                <a:spcPts val="944"/>
              </a:lnSpc>
            </a:pPr>
            <a:r>
              <a:rPr sz="1000" spc="-10" dirty="0">
                <a:latin typeface="Calibri"/>
                <a:cs typeface="Calibri"/>
              </a:rPr>
              <a:t>Internal</a:t>
            </a:r>
            <a:endParaRPr sz="1000">
              <a:latin typeface="Calibri"/>
              <a:cs typeface="Calibri"/>
            </a:endParaRPr>
          </a:p>
        </p:txBody>
      </p:sp>
      <p:pic>
        <p:nvPicPr>
          <p:cNvPr id="3" name="object 3"/>
          <p:cNvPicPr/>
          <p:nvPr/>
        </p:nvPicPr>
        <p:blipFill>
          <a:blip r:embed="rId2" cstate="print"/>
          <a:stretch>
            <a:fillRect/>
          </a:stretch>
        </p:blipFill>
        <p:spPr>
          <a:xfrm>
            <a:off x="0" y="0"/>
            <a:ext cx="12188951" cy="6857364"/>
          </a:xfrm>
          <a:prstGeom prst="rect">
            <a:avLst/>
          </a:prstGeom>
        </p:spPr>
      </p:pic>
      <p:sp>
        <p:nvSpPr>
          <p:cNvPr id="4" name="object 4"/>
          <p:cNvSpPr txBox="1">
            <a:spLocks noGrp="1"/>
          </p:cNvSpPr>
          <p:nvPr>
            <p:ph type="title"/>
          </p:nvPr>
        </p:nvSpPr>
        <p:spPr>
          <a:xfrm>
            <a:off x="3878326" y="2709798"/>
            <a:ext cx="405574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FFFF"/>
                </a:solidFill>
                <a:latin typeface="Comic Sans MS"/>
                <a:cs typeface="Comic Sans MS"/>
              </a:rPr>
              <a:t>Hackathon</a:t>
            </a:r>
            <a:r>
              <a:rPr sz="3600" spc="-30" dirty="0">
                <a:solidFill>
                  <a:srgbClr val="FFFFFF"/>
                </a:solidFill>
                <a:latin typeface="Comic Sans MS"/>
                <a:cs typeface="Comic Sans MS"/>
              </a:rPr>
              <a:t> </a:t>
            </a:r>
            <a:r>
              <a:rPr sz="3600" spc="-10" dirty="0">
                <a:solidFill>
                  <a:srgbClr val="FFFFFF"/>
                </a:solidFill>
                <a:latin typeface="Comic Sans MS"/>
                <a:cs typeface="Comic Sans MS"/>
              </a:rPr>
              <a:t>Details</a:t>
            </a:r>
            <a:endParaRPr sz="3600">
              <a:latin typeface="Comic Sans MS"/>
              <a:cs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68050" y="92710"/>
            <a:ext cx="401955" cy="530860"/>
            <a:chOff x="11068050" y="92710"/>
            <a:chExt cx="401955" cy="530860"/>
          </a:xfrm>
        </p:grpSpPr>
        <p:pic>
          <p:nvPicPr>
            <p:cNvPr id="3" name="object 3"/>
            <p:cNvPicPr/>
            <p:nvPr/>
          </p:nvPicPr>
          <p:blipFill>
            <a:blip r:embed="rId2" cstate="print"/>
            <a:stretch>
              <a:fillRect/>
            </a:stretch>
          </p:blipFill>
          <p:spPr>
            <a:xfrm>
              <a:off x="11068050" y="280415"/>
              <a:ext cx="74802" cy="213867"/>
            </a:xfrm>
            <a:prstGeom prst="rect">
              <a:avLst/>
            </a:prstGeom>
          </p:spPr>
        </p:pic>
        <p:sp>
          <p:nvSpPr>
            <p:cNvPr id="4" name="object 4"/>
            <p:cNvSpPr/>
            <p:nvPr/>
          </p:nvSpPr>
          <p:spPr>
            <a:xfrm>
              <a:off x="11142852" y="92710"/>
              <a:ext cx="126364" cy="468630"/>
            </a:xfrm>
            <a:custGeom>
              <a:avLst/>
              <a:gdLst/>
              <a:ahLst/>
              <a:cxnLst/>
              <a:rect l="l" t="t" r="r" b="b"/>
              <a:pathLst>
                <a:path w="126365" h="468630">
                  <a:moveTo>
                    <a:pt x="125983" y="0"/>
                  </a:moveTo>
                  <a:lnTo>
                    <a:pt x="60451" y="0"/>
                  </a:lnTo>
                  <a:lnTo>
                    <a:pt x="54737" y="5842"/>
                  </a:lnTo>
                  <a:lnTo>
                    <a:pt x="54737" y="133096"/>
                  </a:lnTo>
                  <a:lnTo>
                    <a:pt x="0" y="187706"/>
                  </a:lnTo>
                  <a:lnTo>
                    <a:pt x="0" y="204216"/>
                  </a:lnTo>
                  <a:lnTo>
                    <a:pt x="55499" y="148844"/>
                  </a:lnTo>
                  <a:lnTo>
                    <a:pt x="55499" y="262763"/>
                  </a:lnTo>
                  <a:lnTo>
                    <a:pt x="0" y="318135"/>
                  </a:lnTo>
                  <a:lnTo>
                    <a:pt x="0" y="334518"/>
                  </a:lnTo>
                  <a:lnTo>
                    <a:pt x="55499" y="279146"/>
                  </a:lnTo>
                  <a:lnTo>
                    <a:pt x="55499" y="389890"/>
                  </a:lnTo>
                  <a:lnTo>
                    <a:pt x="0" y="389890"/>
                  </a:lnTo>
                  <a:lnTo>
                    <a:pt x="0" y="401574"/>
                  </a:lnTo>
                  <a:lnTo>
                    <a:pt x="58800" y="401574"/>
                  </a:lnTo>
                  <a:lnTo>
                    <a:pt x="125983" y="468630"/>
                  </a:lnTo>
                  <a:lnTo>
                    <a:pt x="125983" y="452247"/>
                  </a:lnTo>
                  <a:lnTo>
                    <a:pt x="75311" y="401574"/>
                  </a:lnTo>
                  <a:lnTo>
                    <a:pt x="125983" y="401574"/>
                  </a:lnTo>
                  <a:lnTo>
                    <a:pt x="125983" y="389890"/>
                  </a:lnTo>
                  <a:lnTo>
                    <a:pt x="68325" y="389890"/>
                  </a:lnTo>
                  <a:lnTo>
                    <a:pt x="66548" y="388112"/>
                  </a:lnTo>
                  <a:lnTo>
                    <a:pt x="66548" y="272923"/>
                  </a:lnTo>
                  <a:lnTo>
                    <a:pt x="68325" y="271272"/>
                  </a:lnTo>
                  <a:lnTo>
                    <a:pt x="125983" y="271272"/>
                  </a:lnTo>
                  <a:lnTo>
                    <a:pt x="125983" y="259588"/>
                  </a:lnTo>
                  <a:lnTo>
                    <a:pt x="67055" y="259588"/>
                  </a:lnTo>
                  <a:lnTo>
                    <a:pt x="67055" y="140970"/>
                  </a:lnTo>
                  <a:lnTo>
                    <a:pt x="125983" y="140970"/>
                  </a:lnTo>
                  <a:lnTo>
                    <a:pt x="125983" y="129413"/>
                  </a:lnTo>
                  <a:lnTo>
                    <a:pt x="66294" y="129413"/>
                  </a:lnTo>
                  <a:lnTo>
                    <a:pt x="66294" y="18923"/>
                  </a:lnTo>
                  <a:lnTo>
                    <a:pt x="125983" y="78486"/>
                  </a:lnTo>
                  <a:lnTo>
                    <a:pt x="125983" y="62103"/>
                  </a:lnTo>
                  <a:lnTo>
                    <a:pt x="75438" y="11557"/>
                  </a:lnTo>
                  <a:lnTo>
                    <a:pt x="125983" y="11557"/>
                  </a:lnTo>
                  <a:lnTo>
                    <a:pt x="125983" y="0"/>
                  </a:lnTo>
                  <a:close/>
                </a:path>
              </a:pathLst>
            </a:custGeom>
            <a:solidFill>
              <a:srgbClr val="1F004B"/>
            </a:solidFill>
          </p:spPr>
          <p:txBody>
            <a:bodyPr wrap="square" lIns="0" tIns="0" rIns="0" bIns="0" rtlCol="0"/>
            <a:lstStyle/>
            <a:p>
              <a:endParaRPr/>
            </a:p>
          </p:txBody>
        </p:sp>
        <p:pic>
          <p:nvPicPr>
            <p:cNvPr id="5" name="object 5"/>
            <p:cNvPicPr/>
            <p:nvPr/>
          </p:nvPicPr>
          <p:blipFill>
            <a:blip r:embed="rId3" cstate="print"/>
            <a:stretch>
              <a:fillRect/>
            </a:stretch>
          </p:blipFill>
          <p:spPr>
            <a:xfrm>
              <a:off x="11268837" y="544957"/>
              <a:ext cx="65024" cy="78612"/>
            </a:xfrm>
            <a:prstGeom prst="rect">
              <a:avLst/>
            </a:prstGeom>
          </p:spPr>
        </p:pic>
        <p:sp>
          <p:nvSpPr>
            <p:cNvPr id="6" name="object 6"/>
            <p:cNvSpPr/>
            <p:nvPr/>
          </p:nvSpPr>
          <p:spPr>
            <a:xfrm>
              <a:off x="11268837" y="92709"/>
              <a:ext cx="130175" cy="530860"/>
            </a:xfrm>
            <a:custGeom>
              <a:avLst/>
              <a:gdLst/>
              <a:ahLst/>
              <a:cxnLst/>
              <a:rect l="l" t="t" r="r" b="b"/>
              <a:pathLst>
                <a:path w="130175" h="530860">
                  <a:moveTo>
                    <a:pt x="130048" y="519303"/>
                  </a:moveTo>
                  <a:lnTo>
                    <a:pt x="67183" y="519303"/>
                  </a:lnTo>
                  <a:lnTo>
                    <a:pt x="65024" y="517144"/>
                  </a:lnTo>
                  <a:lnTo>
                    <a:pt x="65024" y="530860"/>
                  </a:lnTo>
                  <a:lnTo>
                    <a:pt x="130048" y="530860"/>
                  </a:lnTo>
                  <a:lnTo>
                    <a:pt x="130048" y="519303"/>
                  </a:lnTo>
                  <a:close/>
                </a:path>
                <a:path w="130175" h="530860">
                  <a:moveTo>
                    <a:pt x="130048" y="129413"/>
                  </a:moveTo>
                  <a:lnTo>
                    <a:pt x="67310" y="129413"/>
                  </a:lnTo>
                  <a:lnTo>
                    <a:pt x="65024" y="127000"/>
                  </a:lnTo>
                  <a:lnTo>
                    <a:pt x="0" y="62103"/>
                  </a:lnTo>
                  <a:lnTo>
                    <a:pt x="0" y="78486"/>
                  </a:lnTo>
                  <a:lnTo>
                    <a:pt x="50927" y="129413"/>
                  </a:lnTo>
                  <a:lnTo>
                    <a:pt x="0" y="129413"/>
                  </a:lnTo>
                  <a:lnTo>
                    <a:pt x="0" y="140970"/>
                  </a:lnTo>
                  <a:lnTo>
                    <a:pt x="59309" y="140970"/>
                  </a:lnTo>
                  <a:lnTo>
                    <a:pt x="59309" y="259588"/>
                  </a:lnTo>
                  <a:lnTo>
                    <a:pt x="0" y="259588"/>
                  </a:lnTo>
                  <a:lnTo>
                    <a:pt x="0" y="271272"/>
                  </a:lnTo>
                  <a:lnTo>
                    <a:pt x="57658" y="271272"/>
                  </a:lnTo>
                  <a:lnTo>
                    <a:pt x="59436" y="272923"/>
                  </a:lnTo>
                  <a:lnTo>
                    <a:pt x="59436" y="388112"/>
                  </a:lnTo>
                  <a:lnTo>
                    <a:pt x="57658" y="389890"/>
                  </a:lnTo>
                  <a:lnTo>
                    <a:pt x="0" y="389890"/>
                  </a:lnTo>
                  <a:lnTo>
                    <a:pt x="0" y="401574"/>
                  </a:lnTo>
                  <a:lnTo>
                    <a:pt x="62992" y="401574"/>
                  </a:lnTo>
                  <a:lnTo>
                    <a:pt x="65024" y="403606"/>
                  </a:lnTo>
                  <a:lnTo>
                    <a:pt x="130048" y="468503"/>
                  </a:lnTo>
                  <a:lnTo>
                    <a:pt x="130048" y="452120"/>
                  </a:lnTo>
                  <a:lnTo>
                    <a:pt x="70993" y="393192"/>
                  </a:lnTo>
                  <a:lnTo>
                    <a:pt x="70993" y="279654"/>
                  </a:lnTo>
                  <a:lnTo>
                    <a:pt x="130048" y="338582"/>
                  </a:lnTo>
                  <a:lnTo>
                    <a:pt x="130048" y="322199"/>
                  </a:lnTo>
                  <a:lnTo>
                    <a:pt x="78994" y="271272"/>
                  </a:lnTo>
                  <a:lnTo>
                    <a:pt x="130048" y="271272"/>
                  </a:lnTo>
                  <a:lnTo>
                    <a:pt x="130048" y="259588"/>
                  </a:lnTo>
                  <a:lnTo>
                    <a:pt x="71628" y="259588"/>
                  </a:lnTo>
                  <a:lnTo>
                    <a:pt x="69850" y="257937"/>
                  </a:lnTo>
                  <a:lnTo>
                    <a:pt x="69850" y="142621"/>
                  </a:lnTo>
                  <a:lnTo>
                    <a:pt x="71628" y="140970"/>
                  </a:lnTo>
                  <a:lnTo>
                    <a:pt x="130048" y="140970"/>
                  </a:lnTo>
                  <a:lnTo>
                    <a:pt x="130048" y="129413"/>
                  </a:lnTo>
                  <a:close/>
                </a:path>
                <a:path w="130175" h="530860">
                  <a:moveTo>
                    <a:pt x="130048" y="62230"/>
                  </a:moveTo>
                  <a:lnTo>
                    <a:pt x="69469" y="1651"/>
                  </a:lnTo>
                  <a:lnTo>
                    <a:pt x="65278" y="0"/>
                  </a:lnTo>
                  <a:lnTo>
                    <a:pt x="65024" y="0"/>
                  </a:lnTo>
                  <a:lnTo>
                    <a:pt x="0" y="0"/>
                  </a:lnTo>
                  <a:lnTo>
                    <a:pt x="0" y="11557"/>
                  </a:lnTo>
                  <a:lnTo>
                    <a:pt x="62992" y="11557"/>
                  </a:lnTo>
                  <a:lnTo>
                    <a:pt x="65024" y="13716"/>
                  </a:lnTo>
                  <a:lnTo>
                    <a:pt x="130048" y="78613"/>
                  </a:lnTo>
                  <a:lnTo>
                    <a:pt x="130048" y="62230"/>
                  </a:lnTo>
                  <a:close/>
                </a:path>
              </a:pathLst>
            </a:custGeom>
            <a:solidFill>
              <a:srgbClr val="1F004B"/>
            </a:solidFill>
          </p:spPr>
          <p:txBody>
            <a:bodyPr wrap="square" lIns="0" tIns="0" rIns="0" bIns="0" rtlCol="0"/>
            <a:lstStyle/>
            <a:p>
              <a:endParaRPr/>
            </a:p>
          </p:txBody>
        </p:sp>
        <p:pic>
          <p:nvPicPr>
            <p:cNvPr id="7" name="object 7"/>
            <p:cNvPicPr/>
            <p:nvPr/>
          </p:nvPicPr>
          <p:blipFill>
            <a:blip r:embed="rId4" cstate="print"/>
            <a:stretch>
              <a:fillRect/>
            </a:stretch>
          </p:blipFill>
          <p:spPr>
            <a:xfrm>
              <a:off x="11398884" y="414909"/>
              <a:ext cx="70612" cy="208661"/>
            </a:xfrm>
            <a:prstGeom prst="rect">
              <a:avLst/>
            </a:prstGeom>
          </p:spPr>
        </p:pic>
        <p:sp>
          <p:nvSpPr>
            <p:cNvPr id="8" name="object 8"/>
            <p:cNvSpPr/>
            <p:nvPr/>
          </p:nvSpPr>
          <p:spPr>
            <a:xfrm>
              <a:off x="11398884" y="154940"/>
              <a:ext cx="71120" cy="209550"/>
            </a:xfrm>
            <a:custGeom>
              <a:avLst/>
              <a:gdLst/>
              <a:ahLst/>
              <a:cxnLst/>
              <a:rect l="l" t="t" r="r" b="b"/>
              <a:pathLst>
                <a:path w="71120" h="209550">
                  <a:moveTo>
                    <a:pt x="0" y="0"/>
                  </a:moveTo>
                  <a:lnTo>
                    <a:pt x="0" y="16382"/>
                  </a:lnTo>
                  <a:lnTo>
                    <a:pt x="50800" y="67182"/>
                  </a:lnTo>
                  <a:lnTo>
                    <a:pt x="0" y="67182"/>
                  </a:lnTo>
                  <a:lnTo>
                    <a:pt x="0" y="78739"/>
                  </a:lnTo>
                  <a:lnTo>
                    <a:pt x="56896" y="78739"/>
                  </a:lnTo>
                  <a:lnTo>
                    <a:pt x="58674" y="80390"/>
                  </a:lnTo>
                  <a:lnTo>
                    <a:pt x="58674" y="195706"/>
                  </a:lnTo>
                  <a:lnTo>
                    <a:pt x="56896" y="197357"/>
                  </a:lnTo>
                  <a:lnTo>
                    <a:pt x="0" y="197357"/>
                  </a:lnTo>
                  <a:lnTo>
                    <a:pt x="0" y="209041"/>
                  </a:lnTo>
                  <a:lnTo>
                    <a:pt x="68199" y="209041"/>
                  </a:lnTo>
                  <a:lnTo>
                    <a:pt x="70739" y="206374"/>
                  </a:lnTo>
                  <a:lnTo>
                    <a:pt x="70739" y="70865"/>
                  </a:lnTo>
                  <a:lnTo>
                    <a:pt x="69723" y="69087"/>
                  </a:lnTo>
                  <a:lnTo>
                    <a:pt x="68072" y="68071"/>
                  </a:lnTo>
                  <a:lnTo>
                    <a:pt x="0" y="0"/>
                  </a:lnTo>
                  <a:close/>
                </a:path>
              </a:pathLst>
            </a:custGeom>
            <a:solidFill>
              <a:srgbClr val="1F004B"/>
            </a:solidFill>
          </p:spPr>
          <p:txBody>
            <a:bodyPr wrap="square" lIns="0" tIns="0" rIns="0" bIns="0" rtlCol="0"/>
            <a:lstStyle/>
            <a:p>
              <a:endParaRPr/>
            </a:p>
          </p:txBody>
        </p:sp>
        <p:sp>
          <p:nvSpPr>
            <p:cNvPr id="9" name="object 9"/>
            <p:cNvSpPr/>
            <p:nvPr/>
          </p:nvSpPr>
          <p:spPr>
            <a:xfrm>
              <a:off x="11209401" y="233679"/>
              <a:ext cx="248285" cy="248920"/>
            </a:xfrm>
            <a:custGeom>
              <a:avLst/>
              <a:gdLst/>
              <a:ahLst/>
              <a:cxnLst/>
              <a:rect l="l" t="t" r="r" b="b"/>
              <a:pathLst>
                <a:path w="248284" h="248920">
                  <a:moveTo>
                    <a:pt x="118872" y="131953"/>
                  </a:moveTo>
                  <a:lnTo>
                    <a:pt x="117094" y="130302"/>
                  </a:lnTo>
                  <a:lnTo>
                    <a:pt x="3937" y="130302"/>
                  </a:lnTo>
                  <a:lnTo>
                    <a:pt x="1778" y="130302"/>
                  </a:lnTo>
                  <a:lnTo>
                    <a:pt x="0" y="131953"/>
                  </a:lnTo>
                  <a:lnTo>
                    <a:pt x="0" y="247142"/>
                  </a:lnTo>
                  <a:lnTo>
                    <a:pt x="1778" y="248920"/>
                  </a:lnTo>
                  <a:lnTo>
                    <a:pt x="117094" y="248920"/>
                  </a:lnTo>
                  <a:lnTo>
                    <a:pt x="118872" y="247142"/>
                  </a:lnTo>
                  <a:lnTo>
                    <a:pt x="118872" y="131953"/>
                  </a:lnTo>
                  <a:close/>
                </a:path>
                <a:path w="248284" h="248920">
                  <a:moveTo>
                    <a:pt x="248158" y="1651"/>
                  </a:moveTo>
                  <a:lnTo>
                    <a:pt x="246380" y="0"/>
                  </a:lnTo>
                  <a:lnTo>
                    <a:pt x="133096" y="0"/>
                  </a:lnTo>
                  <a:lnTo>
                    <a:pt x="131064" y="0"/>
                  </a:lnTo>
                  <a:lnTo>
                    <a:pt x="129286" y="1651"/>
                  </a:lnTo>
                  <a:lnTo>
                    <a:pt x="129286" y="116967"/>
                  </a:lnTo>
                  <a:lnTo>
                    <a:pt x="131064" y="118618"/>
                  </a:lnTo>
                  <a:lnTo>
                    <a:pt x="246380" y="118618"/>
                  </a:lnTo>
                  <a:lnTo>
                    <a:pt x="248158" y="116967"/>
                  </a:lnTo>
                  <a:lnTo>
                    <a:pt x="248158" y="1651"/>
                  </a:lnTo>
                  <a:close/>
                </a:path>
              </a:pathLst>
            </a:custGeom>
            <a:solidFill>
              <a:srgbClr val="6800DF"/>
            </a:solidFill>
          </p:spPr>
          <p:txBody>
            <a:bodyPr wrap="square" lIns="0" tIns="0" rIns="0" bIns="0" rtlCol="0"/>
            <a:lstStyle/>
            <a:p>
              <a:endParaRPr/>
            </a:p>
          </p:txBody>
        </p:sp>
      </p:grpSp>
      <p:pic>
        <p:nvPicPr>
          <p:cNvPr id="10" name="object 10"/>
          <p:cNvPicPr/>
          <p:nvPr/>
        </p:nvPicPr>
        <p:blipFill>
          <a:blip r:embed="rId5" cstate="print"/>
          <a:stretch>
            <a:fillRect/>
          </a:stretch>
        </p:blipFill>
        <p:spPr>
          <a:xfrm>
            <a:off x="11546840" y="253111"/>
            <a:ext cx="553105" cy="370459"/>
          </a:xfrm>
          <a:prstGeom prst="rect">
            <a:avLst/>
          </a:prstGeom>
        </p:spPr>
      </p:pic>
      <p:sp>
        <p:nvSpPr>
          <p:cNvPr id="11" name="object 11"/>
          <p:cNvSpPr txBox="1">
            <a:spLocks noGrp="1"/>
          </p:cNvSpPr>
          <p:nvPr>
            <p:ph type="title"/>
          </p:nvPr>
        </p:nvSpPr>
        <p:spPr>
          <a:xfrm>
            <a:off x="346963" y="461517"/>
            <a:ext cx="7359650" cy="574040"/>
          </a:xfrm>
          <a:prstGeom prst="rect">
            <a:avLst/>
          </a:prstGeom>
        </p:spPr>
        <p:txBody>
          <a:bodyPr vert="horz" wrap="square" lIns="0" tIns="12700" rIns="0" bIns="0" rtlCol="0">
            <a:spAutoFit/>
          </a:bodyPr>
          <a:lstStyle/>
          <a:p>
            <a:pPr marL="12700">
              <a:lnSpc>
                <a:spcPct val="100000"/>
              </a:lnSpc>
              <a:spcBef>
                <a:spcPts val="100"/>
              </a:spcBef>
            </a:pPr>
            <a:r>
              <a:rPr sz="3600" b="0" dirty="0">
                <a:solidFill>
                  <a:srgbClr val="0C0C0C"/>
                </a:solidFill>
                <a:latin typeface="Calibri"/>
                <a:cs typeface="Calibri"/>
              </a:rPr>
              <a:t>The</a:t>
            </a:r>
            <a:r>
              <a:rPr sz="3600" b="0" spc="-10" dirty="0">
                <a:solidFill>
                  <a:srgbClr val="0C0C0C"/>
                </a:solidFill>
                <a:latin typeface="Calibri"/>
                <a:cs typeface="Calibri"/>
              </a:rPr>
              <a:t> </a:t>
            </a:r>
            <a:r>
              <a:rPr sz="3600" b="0" dirty="0">
                <a:solidFill>
                  <a:srgbClr val="0C0C0C"/>
                </a:solidFill>
                <a:latin typeface="Calibri"/>
                <a:cs typeface="Calibri"/>
              </a:rPr>
              <a:t>Challenge:</a:t>
            </a:r>
            <a:r>
              <a:rPr sz="3600" b="0" spc="-10" dirty="0">
                <a:solidFill>
                  <a:srgbClr val="0C0C0C"/>
                </a:solidFill>
                <a:latin typeface="Calibri"/>
                <a:cs typeface="Calibri"/>
              </a:rPr>
              <a:t> </a:t>
            </a:r>
            <a:r>
              <a:rPr sz="3600" b="0" dirty="0">
                <a:solidFill>
                  <a:srgbClr val="0C0C0C"/>
                </a:solidFill>
                <a:latin typeface="Calibri"/>
                <a:cs typeface="Calibri"/>
              </a:rPr>
              <a:t>Elevating Survey </a:t>
            </a:r>
            <a:r>
              <a:rPr sz="3600" b="0" spc="-10" dirty="0">
                <a:solidFill>
                  <a:srgbClr val="0C0C0C"/>
                </a:solidFill>
                <a:latin typeface="Calibri"/>
                <a:cs typeface="Calibri"/>
              </a:rPr>
              <a:t>Quality</a:t>
            </a:r>
            <a:endParaRPr sz="3600">
              <a:latin typeface="Calibri"/>
              <a:cs typeface="Calibri"/>
            </a:endParaRPr>
          </a:p>
        </p:txBody>
      </p:sp>
      <p:sp>
        <p:nvSpPr>
          <p:cNvPr id="12" name="object 12"/>
          <p:cNvSpPr txBox="1"/>
          <p:nvPr/>
        </p:nvSpPr>
        <p:spPr>
          <a:xfrm>
            <a:off x="499363" y="3244745"/>
            <a:ext cx="3042920" cy="741680"/>
          </a:xfrm>
          <a:prstGeom prst="rect">
            <a:avLst/>
          </a:prstGeom>
        </p:spPr>
        <p:txBody>
          <a:bodyPr vert="horz" wrap="square" lIns="0" tIns="117475" rIns="0" bIns="0" rtlCol="0">
            <a:spAutoFit/>
          </a:bodyPr>
          <a:lstStyle/>
          <a:p>
            <a:pPr marL="672465">
              <a:lnSpc>
                <a:spcPct val="100000"/>
              </a:lnSpc>
              <a:spcBef>
                <a:spcPts val="925"/>
              </a:spcBef>
            </a:pPr>
            <a:r>
              <a:rPr sz="1800" b="1" dirty="0">
                <a:latin typeface="Calibri"/>
                <a:cs typeface="Calibri"/>
              </a:rPr>
              <a:t>Basic</a:t>
            </a:r>
            <a:r>
              <a:rPr sz="1800" b="1" spc="-25" dirty="0">
                <a:latin typeface="Calibri"/>
                <a:cs typeface="Calibri"/>
              </a:rPr>
              <a:t> </a:t>
            </a:r>
            <a:r>
              <a:rPr sz="1800" b="1" dirty="0">
                <a:latin typeface="Calibri"/>
                <a:cs typeface="Calibri"/>
              </a:rPr>
              <a:t>Quality</a:t>
            </a:r>
            <a:r>
              <a:rPr sz="1800" b="1" spc="-15" dirty="0">
                <a:latin typeface="Calibri"/>
                <a:cs typeface="Calibri"/>
              </a:rPr>
              <a:t> </a:t>
            </a:r>
            <a:r>
              <a:rPr sz="1800" b="1" spc="-10" dirty="0">
                <a:latin typeface="Calibri"/>
                <a:cs typeface="Calibri"/>
              </a:rPr>
              <a:t>Issues</a:t>
            </a:r>
            <a:endParaRPr sz="1800">
              <a:latin typeface="Calibri"/>
              <a:cs typeface="Calibri"/>
            </a:endParaRPr>
          </a:p>
          <a:p>
            <a:pPr marL="12700">
              <a:lnSpc>
                <a:spcPct val="100000"/>
              </a:lnSpc>
              <a:spcBef>
                <a:spcPts val="730"/>
              </a:spcBef>
            </a:pPr>
            <a:r>
              <a:rPr sz="1600" dirty="0">
                <a:latin typeface="Calibri"/>
                <a:cs typeface="Calibri"/>
              </a:rPr>
              <a:t>Detect</a:t>
            </a:r>
            <a:r>
              <a:rPr sz="1600" spc="-25" dirty="0">
                <a:latin typeface="Calibri"/>
                <a:cs typeface="Calibri"/>
              </a:rPr>
              <a:t> </a:t>
            </a:r>
            <a:r>
              <a:rPr sz="1600" dirty="0">
                <a:latin typeface="Calibri"/>
                <a:cs typeface="Calibri"/>
              </a:rPr>
              <a:t>and</a:t>
            </a:r>
            <a:r>
              <a:rPr sz="1600" spc="-25" dirty="0">
                <a:latin typeface="Calibri"/>
                <a:cs typeface="Calibri"/>
              </a:rPr>
              <a:t> </a:t>
            </a:r>
            <a:r>
              <a:rPr sz="1600" dirty="0">
                <a:latin typeface="Calibri"/>
                <a:cs typeface="Calibri"/>
              </a:rPr>
              <a:t>filter</a:t>
            </a:r>
            <a:r>
              <a:rPr sz="1600" spc="-30" dirty="0">
                <a:latin typeface="Calibri"/>
                <a:cs typeface="Calibri"/>
              </a:rPr>
              <a:t> </a:t>
            </a:r>
            <a:r>
              <a:rPr sz="1600" dirty="0">
                <a:latin typeface="Calibri"/>
                <a:cs typeface="Calibri"/>
              </a:rPr>
              <a:t>out</a:t>
            </a:r>
            <a:r>
              <a:rPr sz="1600" spc="-15" dirty="0">
                <a:latin typeface="Calibri"/>
                <a:cs typeface="Calibri"/>
              </a:rPr>
              <a:t> </a:t>
            </a:r>
            <a:r>
              <a:rPr sz="1600" spc="-10" dirty="0">
                <a:latin typeface="Calibri"/>
                <a:cs typeface="Calibri"/>
              </a:rPr>
              <a:t>responses</a:t>
            </a:r>
            <a:r>
              <a:rPr sz="1600" spc="-25" dirty="0">
                <a:latin typeface="Calibri"/>
                <a:cs typeface="Calibri"/>
              </a:rPr>
              <a:t> </a:t>
            </a:r>
            <a:r>
              <a:rPr sz="1600" spc="-10" dirty="0">
                <a:latin typeface="Calibri"/>
                <a:cs typeface="Calibri"/>
              </a:rPr>
              <a:t>with:</a:t>
            </a:r>
            <a:endParaRPr sz="1600">
              <a:latin typeface="Calibri"/>
              <a:cs typeface="Calibri"/>
            </a:endParaRPr>
          </a:p>
        </p:txBody>
      </p:sp>
      <p:sp>
        <p:nvSpPr>
          <p:cNvPr id="13" name="object 13"/>
          <p:cNvSpPr txBox="1"/>
          <p:nvPr/>
        </p:nvSpPr>
        <p:spPr>
          <a:xfrm>
            <a:off x="458216" y="3936263"/>
            <a:ext cx="2715895" cy="955040"/>
          </a:xfrm>
          <a:prstGeom prst="rect">
            <a:avLst/>
          </a:prstGeom>
        </p:spPr>
        <p:txBody>
          <a:bodyPr vert="horz" wrap="square" lIns="0" tIns="116205" rIns="0" bIns="0" rtlCol="0">
            <a:spAutoFit/>
          </a:bodyPr>
          <a:lstStyle/>
          <a:p>
            <a:pPr marL="299085" indent="-286385">
              <a:lnSpc>
                <a:spcPct val="100000"/>
              </a:lnSpc>
              <a:spcBef>
                <a:spcPts val="915"/>
              </a:spcBef>
              <a:buFont typeface="Arial MT"/>
              <a:buChar char="•"/>
              <a:tabLst>
                <a:tab pos="299085" algn="l"/>
              </a:tabLst>
            </a:pPr>
            <a:r>
              <a:rPr sz="1350" dirty="0">
                <a:latin typeface="Calibri"/>
                <a:cs typeface="Calibri"/>
              </a:rPr>
              <a:t>Gibberish</a:t>
            </a:r>
            <a:r>
              <a:rPr sz="1350" spc="-70" dirty="0">
                <a:latin typeface="Calibri"/>
                <a:cs typeface="Calibri"/>
              </a:rPr>
              <a:t> </a:t>
            </a:r>
            <a:r>
              <a:rPr sz="1350" spc="-20" dirty="0">
                <a:latin typeface="Calibri"/>
                <a:cs typeface="Calibri"/>
              </a:rPr>
              <a:t>text</a:t>
            </a:r>
            <a:endParaRPr sz="1350">
              <a:latin typeface="Calibri"/>
              <a:cs typeface="Calibri"/>
            </a:endParaRPr>
          </a:p>
          <a:p>
            <a:pPr marL="299085" indent="-286385">
              <a:lnSpc>
                <a:spcPct val="100000"/>
              </a:lnSpc>
              <a:spcBef>
                <a:spcPts val="815"/>
              </a:spcBef>
              <a:buFont typeface="Arial MT"/>
              <a:buChar char="•"/>
              <a:tabLst>
                <a:tab pos="299085" algn="l"/>
              </a:tabLst>
            </a:pPr>
            <a:r>
              <a:rPr sz="1350" dirty="0">
                <a:latin typeface="Calibri"/>
                <a:cs typeface="Calibri"/>
              </a:rPr>
              <a:t>Profanity</a:t>
            </a:r>
            <a:r>
              <a:rPr sz="1350" spc="-20" dirty="0">
                <a:latin typeface="Calibri"/>
                <a:cs typeface="Calibri"/>
              </a:rPr>
              <a:t> </a:t>
            </a:r>
            <a:r>
              <a:rPr sz="1350" dirty="0">
                <a:latin typeface="Calibri"/>
                <a:cs typeface="Calibri"/>
              </a:rPr>
              <a:t>or</a:t>
            </a:r>
            <a:r>
              <a:rPr sz="1350" spc="-10" dirty="0">
                <a:latin typeface="Calibri"/>
                <a:cs typeface="Calibri"/>
              </a:rPr>
              <a:t> inappropriate</a:t>
            </a:r>
            <a:r>
              <a:rPr sz="1350" spc="-20" dirty="0">
                <a:latin typeface="Calibri"/>
                <a:cs typeface="Calibri"/>
              </a:rPr>
              <a:t> </a:t>
            </a:r>
            <a:r>
              <a:rPr sz="1350" spc="-10" dirty="0">
                <a:latin typeface="Calibri"/>
                <a:cs typeface="Calibri"/>
              </a:rPr>
              <a:t>content</a:t>
            </a:r>
            <a:endParaRPr sz="1350">
              <a:latin typeface="Calibri"/>
              <a:cs typeface="Calibri"/>
            </a:endParaRPr>
          </a:p>
          <a:p>
            <a:pPr marL="299085" indent="-286385">
              <a:lnSpc>
                <a:spcPct val="100000"/>
              </a:lnSpc>
              <a:spcBef>
                <a:spcPts val="825"/>
              </a:spcBef>
              <a:buFont typeface="Arial MT"/>
              <a:buChar char="•"/>
              <a:tabLst>
                <a:tab pos="299085" algn="l"/>
              </a:tabLst>
            </a:pPr>
            <a:r>
              <a:rPr sz="1350" spc="-10" dirty="0">
                <a:latin typeface="Calibri"/>
                <a:cs typeface="Calibri"/>
              </a:rPr>
              <a:t>Out-of-</a:t>
            </a:r>
            <a:r>
              <a:rPr sz="1350" dirty="0">
                <a:latin typeface="Calibri"/>
                <a:cs typeface="Calibri"/>
              </a:rPr>
              <a:t>topic </a:t>
            </a:r>
            <a:r>
              <a:rPr sz="1350" spc="-10" dirty="0">
                <a:latin typeface="Calibri"/>
                <a:cs typeface="Calibri"/>
              </a:rPr>
              <a:t>responses</a:t>
            </a:r>
            <a:endParaRPr sz="1350">
              <a:latin typeface="Calibri"/>
              <a:cs typeface="Calibri"/>
            </a:endParaRPr>
          </a:p>
        </p:txBody>
      </p:sp>
      <p:sp>
        <p:nvSpPr>
          <p:cNvPr id="14" name="object 14"/>
          <p:cNvSpPr txBox="1"/>
          <p:nvPr/>
        </p:nvSpPr>
        <p:spPr>
          <a:xfrm>
            <a:off x="4538598" y="3244745"/>
            <a:ext cx="2991485" cy="741680"/>
          </a:xfrm>
          <a:prstGeom prst="rect">
            <a:avLst/>
          </a:prstGeom>
        </p:spPr>
        <p:txBody>
          <a:bodyPr vert="horz" wrap="square" lIns="0" tIns="117475" rIns="0" bIns="0" rtlCol="0">
            <a:spAutoFit/>
          </a:bodyPr>
          <a:lstStyle/>
          <a:p>
            <a:pPr marL="573405">
              <a:lnSpc>
                <a:spcPct val="100000"/>
              </a:lnSpc>
              <a:spcBef>
                <a:spcPts val="925"/>
              </a:spcBef>
            </a:pPr>
            <a:r>
              <a:rPr sz="1800" b="1" dirty="0">
                <a:latin typeface="Calibri"/>
                <a:cs typeface="Calibri"/>
              </a:rPr>
              <a:t>Contextual</a:t>
            </a:r>
            <a:r>
              <a:rPr sz="1800" b="1" spc="-20" dirty="0">
                <a:latin typeface="Calibri"/>
                <a:cs typeface="Calibri"/>
              </a:rPr>
              <a:t> </a:t>
            </a:r>
            <a:r>
              <a:rPr sz="1800" b="1" dirty="0">
                <a:latin typeface="Calibri"/>
                <a:cs typeface="Calibri"/>
              </a:rPr>
              <a:t>Quality</a:t>
            </a:r>
            <a:r>
              <a:rPr sz="1800" b="1" spc="-15" dirty="0">
                <a:latin typeface="Calibri"/>
                <a:cs typeface="Calibri"/>
              </a:rPr>
              <a:t> </a:t>
            </a:r>
            <a:r>
              <a:rPr sz="1800" b="1" spc="-10" dirty="0">
                <a:latin typeface="Calibri"/>
                <a:cs typeface="Calibri"/>
              </a:rPr>
              <a:t>Issues</a:t>
            </a:r>
            <a:endParaRPr sz="1800">
              <a:latin typeface="Calibri"/>
              <a:cs typeface="Calibri"/>
            </a:endParaRPr>
          </a:p>
          <a:p>
            <a:pPr marL="12700">
              <a:lnSpc>
                <a:spcPct val="100000"/>
              </a:lnSpc>
              <a:spcBef>
                <a:spcPts val="730"/>
              </a:spcBef>
            </a:pPr>
            <a:r>
              <a:rPr sz="1600" dirty="0">
                <a:latin typeface="Calibri"/>
                <a:cs typeface="Calibri"/>
              </a:rPr>
              <a:t>Analyze</a:t>
            </a:r>
            <a:r>
              <a:rPr sz="1600" spc="-25" dirty="0">
                <a:latin typeface="Calibri"/>
                <a:cs typeface="Calibri"/>
              </a:rPr>
              <a:t> </a:t>
            </a:r>
            <a:r>
              <a:rPr sz="1600" spc="-10" dirty="0">
                <a:latin typeface="Calibri"/>
                <a:cs typeface="Calibri"/>
              </a:rPr>
              <a:t>responses </a:t>
            </a:r>
            <a:r>
              <a:rPr sz="1600" spc="-20" dirty="0">
                <a:latin typeface="Calibri"/>
                <a:cs typeface="Calibri"/>
              </a:rPr>
              <a:t>for:</a:t>
            </a:r>
            <a:endParaRPr sz="1600">
              <a:latin typeface="Calibri"/>
              <a:cs typeface="Calibri"/>
            </a:endParaRPr>
          </a:p>
        </p:txBody>
      </p:sp>
      <p:sp>
        <p:nvSpPr>
          <p:cNvPr id="15" name="object 15"/>
          <p:cNvSpPr txBox="1"/>
          <p:nvPr/>
        </p:nvSpPr>
        <p:spPr>
          <a:xfrm>
            <a:off x="4538598" y="3933215"/>
            <a:ext cx="2687320" cy="956944"/>
          </a:xfrm>
          <a:prstGeom prst="rect">
            <a:avLst/>
          </a:prstGeom>
        </p:spPr>
        <p:txBody>
          <a:bodyPr vert="horz" wrap="square" lIns="0" tIns="117475" rIns="0" bIns="0" rtlCol="0">
            <a:spAutoFit/>
          </a:bodyPr>
          <a:lstStyle/>
          <a:p>
            <a:pPr marL="299085" indent="-286385">
              <a:lnSpc>
                <a:spcPct val="100000"/>
              </a:lnSpc>
              <a:spcBef>
                <a:spcPts val="925"/>
              </a:spcBef>
              <a:buFont typeface="Arial MT"/>
              <a:buChar char="•"/>
              <a:tabLst>
                <a:tab pos="299085" algn="l"/>
              </a:tabLst>
            </a:pPr>
            <a:r>
              <a:rPr sz="1350" spc="-10" dirty="0">
                <a:latin typeface="Calibri"/>
                <a:cs typeface="Calibri"/>
              </a:rPr>
              <a:t>Relevance </a:t>
            </a:r>
            <a:r>
              <a:rPr sz="1350" dirty="0">
                <a:latin typeface="Calibri"/>
                <a:cs typeface="Calibri"/>
              </a:rPr>
              <a:t>to</a:t>
            </a:r>
            <a:r>
              <a:rPr sz="1350" spc="-10" dirty="0">
                <a:latin typeface="Calibri"/>
                <a:cs typeface="Calibri"/>
              </a:rPr>
              <a:t> question</a:t>
            </a:r>
            <a:endParaRPr sz="1350">
              <a:latin typeface="Calibri"/>
              <a:cs typeface="Calibri"/>
            </a:endParaRPr>
          </a:p>
          <a:p>
            <a:pPr marL="299085" indent="-286385">
              <a:lnSpc>
                <a:spcPct val="100000"/>
              </a:lnSpc>
              <a:spcBef>
                <a:spcPts val="830"/>
              </a:spcBef>
              <a:buFont typeface="Arial MT"/>
              <a:buChar char="•"/>
              <a:tabLst>
                <a:tab pos="299085" algn="l"/>
              </a:tabLst>
            </a:pPr>
            <a:r>
              <a:rPr sz="1350" dirty="0">
                <a:latin typeface="Calibri"/>
                <a:cs typeface="Calibri"/>
              </a:rPr>
              <a:t>Alignment</a:t>
            </a:r>
            <a:r>
              <a:rPr sz="1350" spc="-55" dirty="0">
                <a:latin typeface="Calibri"/>
                <a:cs typeface="Calibri"/>
              </a:rPr>
              <a:t> </a:t>
            </a:r>
            <a:r>
              <a:rPr sz="1350" dirty="0">
                <a:latin typeface="Calibri"/>
                <a:cs typeface="Calibri"/>
              </a:rPr>
              <a:t>with</a:t>
            </a:r>
            <a:r>
              <a:rPr sz="1350" spc="-55" dirty="0">
                <a:latin typeface="Calibri"/>
                <a:cs typeface="Calibri"/>
              </a:rPr>
              <a:t> </a:t>
            </a:r>
            <a:r>
              <a:rPr sz="1350" dirty="0">
                <a:latin typeface="Calibri"/>
                <a:cs typeface="Calibri"/>
              </a:rPr>
              <a:t>claimed</a:t>
            </a:r>
            <a:r>
              <a:rPr sz="1350" spc="-45" dirty="0">
                <a:latin typeface="Calibri"/>
                <a:cs typeface="Calibri"/>
              </a:rPr>
              <a:t> </a:t>
            </a:r>
            <a:r>
              <a:rPr sz="1350" spc="-10" dirty="0">
                <a:latin typeface="Calibri"/>
                <a:cs typeface="Calibri"/>
              </a:rPr>
              <a:t>expertise</a:t>
            </a:r>
            <a:endParaRPr sz="1350">
              <a:latin typeface="Calibri"/>
              <a:cs typeface="Calibri"/>
            </a:endParaRPr>
          </a:p>
          <a:p>
            <a:pPr marL="299085" indent="-286385">
              <a:lnSpc>
                <a:spcPct val="100000"/>
              </a:lnSpc>
              <a:spcBef>
                <a:spcPts val="815"/>
              </a:spcBef>
              <a:buFont typeface="Arial MT"/>
              <a:buChar char="•"/>
              <a:tabLst>
                <a:tab pos="299085" algn="l"/>
              </a:tabLst>
            </a:pPr>
            <a:r>
              <a:rPr sz="1350" spc="-10" dirty="0">
                <a:latin typeface="Calibri"/>
                <a:cs typeface="Calibri"/>
              </a:rPr>
              <a:t>Consistency</a:t>
            </a:r>
            <a:r>
              <a:rPr sz="1350" spc="-5" dirty="0">
                <a:latin typeface="Calibri"/>
                <a:cs typeface="Calibri"/>
              </a:rPr>
              <a:t> </a:t>
            </a:r>
            <a:r>
              <a:rPr sz="1350" dirty="0">
                <a:latin typeface="Calibri"/>
                <a:cs typeface="Calibri"/>
              </a:rPr>
              <a:t>with</a:t>
            </a:r>
            <a:r>
              <a:rPr sz="1350" spc="5" dirty="0">
                <a:latin typeface="Calibri"/>
                <a:cs typeface="Calibri"/>
              </a:rPr>
              <a:t> </a:t>
            </a:r>
            <a:r>
              <a:rPr sz="1350" spc="-10" dirty="0">
                <a:latin typeface="Calibri"/>
                <a:cs typeface="Calibri"/>
              </a:rPr>
              <a:t>facts/knowledge</a:t>
            </a:r>
            <a:endParaRPr sz="1350">
              <a:latin typeface="Calibri"/>
              <a:cs typeface="Calibri"/>
            </a:endParaRPr>
          </a:p>
        </p:txBody>
      </p:sp>
      <p:sp>
        <p:nvSpPr>
          <p:cNvPr id="16" name="object 16"/>
          <p:cNvSpPr txBox="1"/>
          <p:nvPr/>
        </p:nvSpPr>
        <p:spPr>
          <a:xfrm>
            <a:off x="8537829" y="3244745"/>
            <a:ext cx="2875280" cy="741680"/>
          </a:xfrm>
          <a:prstGeom prst="rect">
            <a:avLst/>
          </a:prstGeom>
        </p:spPr>
        <p:txBody>
          <a:bodyPr vert="horz" wrap="square" lIns="0" tIns="117475" rIns="0" bIns="0" rtlCol="0">
            <a:spAutoFit/>
          </a:bodyPr>
          <a:lstStyle/>
          <a:p>
            <a:pPr marL="166370">
              <a:lnSpc>
                <a:spcPct val="100000"/>
              </a:lnSpc>
              <a:spcBef>
                <a:spcPts val="925"/>
              </a:spcBef>
            </a:pPr>
            <a:r>
              <a:rPr sz="1800" b="1" dirty="0">
                <a:latin typeface="Calibri"/>
                <a:cs typeface="Calibri"/>
              </a:rPr>
              <a:t>Bot/AI</a:t>
            </a:r>
            <a:r>
              <a:rPr sz="1800" b="1" spc="-5" dirty="0">
                <a:latin typeface="Calibri"/>
                <a:cs typeface="Calibri"/>
              </a:rPr>
              <a:t> </a:t>
            </a:r>
            <a:r>
              <a:rPr sz="1800" b="1" dirty="0">
                <a:latin typeface="Calibri"/>
                <a:cs typeface="Calibri"/>
              </a:rPr>
              <a:t>Generated </a:t>
            </a:r>
            <a:r>
              <a:rPr sz="1800" b="1" spc="-10" dirty="0">
                <a:latin typeface="Calibri"/>
                <a:cs typeface="Calibri"/>
              </a:rPr>
              <a:t>responses</a:t>
            </a:r>
            <a:endParaRPr sz="1800">
              <a:latin typeface="Calibri"/>
              <a:cs typeface="Calibri"/>
            </a:endParaRPr>
          </a:p>
          <a:p>
            <a:pPr marL="12700">
              <a:lnSpc>
                <a:spcPct val="100000"/>
              </a:lnSpc>
              <a:spcBef>
                <a:spcPts val="730"/>
              </a:spcBef>
            </a:pPr>
            <a:r>
              <a:rPr sz="1600" dirty="0">
                <a:latin typeface="Calibri"/>
                <a:cs typeface="Calibri"/>
              </a:rPr>
              <a:t>Leverage</a:t>
            </a:r>
            <a:r>
              <a:rPr sz="1600" spc="-45" dirty="0">
                <a:latin typeface="Calibri"/>
                <a:cs typeface="Calibri"/>
              </a:rPr>
              <a:t> </a:t>
            </a:r>
            <a:r>
              <a:rPr sz="1600" dirty="0">
                <a:latin typeface="Calibri"/>
                <a:cs typeface="Calibri"/>
              </a:rPr>
              <a:t>advance</a:t>
            </a:r>
            <a:r>
              <a:rPr sz="1600" spc="-35" dirty="0">
                <a:latin typeface="Calibri"/>
                <a:cs typeface="Calibri"/>
              </a:rPr>
              <a:t> </a:t>
            </a:r>
            <a:r>
              <a:rPr sz="1600" dirty="0">
                <a:latin typeface="Calibri"/>
                <a:cs typeface="Calibri"/>
              </a:rPr>
              <a:t>models</a:t>
            </a:r>
            <a:r>
              <a:rPr sz="1600" spc="-50" dirty="0">
                <a:latin typeface="Calibri"/>
                <a:cs typeface="Calibri"/>
              </a:rPr>
              <a:t> </a:t>
            </a:r>
            <a:r>
              <a:rPr sz="1600" spc="-25" dirty="0">
                <a:latin typeface="Calibri"/>
                <a:cs typeface="Calibri"/>
              </a:rPr>
              <a:t>to:</a:t>
            </a:r>
            <a:endParaRPr sz="1600">
              <a:latin typeface="Calibri"/>
              <a:cs typeface="Calibri"/>
            </a:endParaRPr>
          </a:p>
        </p:txBody>
      </p:sp>
      <p:sp>
        <p:nvSpPr>
          <p:cNvPr id="17" name="object 17"/>
          <p:cNvSpPr txBox="1"/>
          <p:nvPr/>
        </p:nvSpPr>
        <p:spPr>
          <a:xfrm>
            <a:off x="8537829" y="3933215"/>
            <a:ext cx="2524760" cy="956944"/>
          </a:xfrm>
          <a:prstGeom prst="rect">
            <a:avLst/>
          </a:prstGeom>
        </p:spPr>
        <p:txBody>
          <a:bodyPr vert="horz" wrap="square" lIns="0" tIns="117475" rIns="0" bIns="0" rtlCol="0">
            <a:spAutoFit/>
          </a:bodyPr>
          <a:lstStyle/>
          <a:p>
            <a:pPr marL="299085" indent="-286385">
              <a:lnSpc>
                <a:spcPct val="100000"/>
              </a:lnSpc>
              <a:spcBef>
                <a:spcPts val="925"/>
              </a:spcBef>
              <a:buFont typeface="Arial MT"/>
              <a:buChar char="•"/>
              <a:tabLst>
                <a:tab pos="299085" algn="l"/>
              </a:tabLst>
            </a:pPr>
            <a:r>
              <a:rPr sz="1350" dirty="0">
                <a:latin typeface="Calibri"/>
                <a:cs typeface="Calibri"/>
              </a:rPr>
              <a:t>Detect</a:t>
            </a:r>
            <a:r>
              <a:rPr sz="1350" spc="-15" dirty="0">
                <a:latin typeface="Calibri"/>
                <a:cs typeface="Calibri"/>
              </a:rPr>
              <a:t> </a:t>
            </a:r>
            <a:r>
              <a:rPr sz="1350" spc="-10" dirty="0">
                <a:latin typeface="Calibri"/>
                <a:cs typeface="Calibri"/>
              </a:rPr>
              <a:t>AI-</a:t>
            </a:r>
            <a:r>
              <a:rPr sz="1350" dirty="0">
                <a:latin typeface="Calibri"/>
                <a:cs typeface="Calibri"/>
              </a:rPr>
              <a:t>generated</a:t>
            </a:r>
            <a:r>
              <a:rPr sz="1350" spc="-25" dirty="0">
                <a:latin typeface="Calibri"/>
                <a:cs typeface="Calibri"/>
              </a:rPr>
              <a:t> </a:t>
            </a:r>
            <a:r>
              <a:rPr sz="1350" spc="-10" dirty="0">
                <a:latin typeface="Calibri"/>
                <a:cs typeface="Calibri"/>
              </a:rPr>
              <a:t>responses</a:t>
            </a:r>
            <a:endParaRPr sz="1350">
              <a:latin typeface="Calibri"/>
              <a:cs typeface="Calibri"/>
            </a:endParaRPr>
          </a:p>
          <a:p>
            <a:pPr marL="299085" indent="-286385">
              <a:lnSpc>
                <a:spcPct val="100000"/>
              </a:lnSpc>
              <a:spcBef>
                <a:spcPts val="830"/>
              </a:spcBef>
              <a:buFont typeface="Arial MT"/>
              <a:buChar char="•"/>
              <a:tabLst>
                <a:tab pos="299085" algn="l"/>
              </a:tabLst>
            </a:pPr>
            <a:r>
              <a:rPr sz="1350" spc="-10" dirty="0">
                <a:latin typeface="Calibri"/>
                <a:cs typeface="Calibri"/>
              </a:rPr>
              <a:t>Understand</a:t>
            </a:r>
            <a:r>
              <a:rPr sz="1350" spc="-20" dirty="0">
                <a:latin typeface="Calibri"/>
                <a:cs typeface="Calibri"/>
              </a:rPr>
              <a:t> </a:t>
            </a:r>
            <a:r>
              <a:rPr sz="1350" dirty="0">
                <a:latin typeface="Calibri"/>
                <a:cs typeface="Calibri"/>
              </a:rPr>
              <a:t>semantic</a:t>
            </a:r>
            <a:r>
              <a:rPr sz="1350" spc="-30" dirty="0">
                <a:latin typeface="Calibri"/>
                <a:cs typeface="Calibri"/>
              </a:rPr>
              <a:t> </a:t>
            </a:r>
            <a:r>
              <a:rPr sz="1350" spc="-10" dirty="0">
                <a:latin typeface="Calibri"/>
                <a:cs typeface="Calibri"/>
              </a:rPr>
              <a:t>relevance</a:t>
            </a:r>
            <a:endParaRPr sz="1350">
              <a:latin typeface="Calibri"/>
              <a:cs typeface="Calibri"/>
            </a:endParaRPr>
          </a:p>
          <a:p>
            <a:pPr marL="299085" indent="-286385">
              <a:lnSpc>
                <a:spcPct val="100000"/>
              </a:lnSpc>
              <a:spcBef>
                <a:spcPts val="815"/>
              </a:spcBef>
              <a:buFont typeface="Arial MT"/>
              <a:buChar char="•"/>
              <a:tabLst>
                <a:tab pos="299085" algn="l"/>
              </a:tabLst>
            </a:pPr>
            <a:r>
              <a:rPr sz="1350" dirty="0">
                <a:latin typeface="Calibri"/>
                <a:cs typeface="Calibri"/>
              </a:rPr>
              <a:t>Analyze</a:t>
            </a:r>
            <a:r>
              <a:rPr sz="1350" spc="-50" dirty="0">
                <a:latin typeface="Calibri"/>
                <a:cs typeface="Calibri"/>
              </a:rPr>
              <a:t> </a:t>
            </a:r>
            <a:r>
              <a:rPr sz="1350" dirty="0">
                <a:latin typeface="Calibri"/>
                <a:cs typeface="Calibri"/>
              </a:rPr>
              <a:t>contextual</a:t>
            </a:r>
            <a:r>
              <a:rPr sz="1350" spc="-50" dirty="0">
                <a:latin typeface="Calibri"/>
                <a:cs typeface="Calibri"/>
              </a:rPr>
              <a:t> </a:t>
            </a:r>
            <a:r>
              <a:rPr sz="1350" spc="-10" dirty="0">
                <a:latin typeface="Calibri"/>
                <a:cs typeface="Calibri"/>
              </a:rPr>
              <a:t>embeddings</a:t>
            </a:r>
            <a:endParaRPr sz="1350">
              <a:latin typeface="Calibri"/>
              <a:cs typeface="Calibri"/>
            </a:endParaRPr>
          </a:p>
        </p:txBody>
      </p:sp>
      <p:sp>
        <p:nvSpPr>
          <p:cNvPr id="18" name="object 18"/>
          <p:cNvSpPr txBox="1"/>
          <p:nvPr/>
        </p:nvSpPr>
        <p:spPr>
          <a:xfrm>
            <a:off x="346963" y="4956809"/>
            <a:ext cx="9128760"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C0C0C"/>
                </a:solidFill>
                <a:latin typeface="Calibri"/>
                <a:cs typeface="Calibri"/>
              </a:rPr>
              <a:t>Hackathon</a:t>
            </a:r>
            <a:r>
              <a:rPr sz="3600" spc="-20" dirty="0">
                <a:solidFill>
                  <a:srgbClr val="0C0C0C"/>
                </a:solidFill>
                <a:latin typeface="Calibri"/>
                <a:cs typeface="Calibri"/>
              </a:rPr>
              <a:t> </a:t>
            </a:r>
            <a:r>
              <a:rPr sz="3600" dirty="0">
                <a:solidFill>
                  <a:srgbClr val="0C0C0C"/>
                </a:solidFill>
                <a:latin typeface="Calibri"/>
                <a:cs typeface="Calibri"/>
              </a:rPr>
              <a:t>Structure:</a:t>
            </a:r>
            <a:r>
              <a:rPr sz="3600" spc="-15" dirty="0">
                <a:solidFill>
                  <a:srgbClr val="0C0C0C"/>
                </a:solidFill>
                <a:latin typeface="Calibri"/>
                <a:cs typeface="Calibri"/>
              </a:rPr>
              <a:t> </a:t>
            </a:r>
            <a:r>
              <a:rPr sz="3600" dirty="0">
                <a:solidFill>
                  <a:srgbClr val="0C0C0C"/>
                </a:solidFill>
                <a:latin typeface="Calibri"/>
                <a:cs typeface="Calibri"/>
              </a:rPr>
              <a:t>From</a:t>
            </a:r>
            <a:r>
              <a:rPr sz="3600" spc="-15" dirty="0">
                <a:solidFill>
                  <a:srgbClr val="0C0C0C"/>
                </a:solidFill>
                <a:latin typeface="Calibri"/>
                <a:cs typeface="Calibri"/>
              </a:rPr>
              <a:t> </a:t>
            </a:r>
            <a:r>
              <a:rPr sz="3600" dirty="0">
                <a:solidFill>
                  <a:srgbClr val="0C0C0C"/>
                </a:solidFill>
                <a:latin typeface="Calibri"/>
                <a:cs typeface="Calibri"/>
              </a:rPr>
              <a:t>Concept</a:t>
            </a:r>
            <a:r>
              <a:rPr sz="3600" spc="-20" dirty="0">
                <a:solidFill>
                  <a:srgbClr val="0C0C0C"/>
                </a:solidFill>
                <a:latin typeface="Calibri"/>
                <a:cs typeface="Calibri"/>
              </a:rPr>
              <a:t> </a:t>
            </a:r>
            <a:r>
              <a:rPr sz="3600" dirty="0">
                <a:solidFill>
                  <a:srgbClr val="0C0C0C"/>
                </a:solidFill>
                <a:latin typeface="Calibri"/>
                <a:cs typeface="Calibri"/>
              </a:rPr>
              <a:t>to</a:t>
            </a:r>
            <a:r>
              <a:rPr sz="3600" spc="-15" dirty="0">
                <a:solidFill>
                  <a:srgbClr val="0C0C0C"/>
                </a:solidFill>
                <a:latin typeface="Calibri"/>
                <a:cs typeface="Calibri"/>
              </a:rPr>
              <a:t> </a:t>
            </a:r>
            <a:r>
              <a:rPr sz="3600" spc="-10" dirty="0">
                <a:solidFill>
                  <a:srgbClr val="0C0C0C"/>
                </a:solidFill>
                <a:latin typeface="Calibri"/>
                <a:cs typeface="Calibri"/>
              </a:rPr>
              <a:t>Execution</a:t>
            </a:r>
            <a:endParaRPr sz="3600">
              <a:latin typeface="Calibri"/>
              <a:cs typeface="Calibri"/>
            </a:endParaRPr>
          </a:p>
        </p:txBody>
      </p:sp>
      <p:grpSp>
        <p:nvGrpSpPr>
          <p:cNvPr id="19" name="object 19"/>
          <p:cNvGrpSpPr/>
          <p:nvPr/>
        </p:nvGrpSpPr>
        <p:grpSpPr>
          <a:xfrm>
            <a:off x="0" y="1378585"/>
            <a:ext cx="12192000" cy="1994535"/>
            <a:chOff x="0" y="1378585"/>
            <a:chExt cx="12192000" cy="1994535"/>
          </a:xfrm>
        </p:grpSpPr>
        <p:pic>
          <p:nvPicPr>
            <p:cNvPr id="20" name="object 20"/>
            <p:cNvPicPr/>
            <p:nvPr/>
          </p:nvPicPr>
          <p:blipFill>
            <a:blip r:embed="rId6" cstate="print"/>
            <a:stretch>
              <a:fillRect/>
            </a:stretch>
          </p:blipFill>
          <p:spPr>
            <a:xfrm>
              <a:off x="0" y="1378585"/>
              <a:ext cx="12191999" cy="1994535"/>
            </a:xfrm>
            <a:prstGeom prst="rect">
              <a:avLst/>
            </a:prstGeom>
          </p:spPr>
        </p:pic>
        <p:sp>
          <p:nvSpPr>
            <p:cNvPr id="21" name="object 21"/>
            <p:cNvSpPr/>
            <p:nvPr/>
          </p:nvSpPr>
          <p:spPr>
            <a:xfrm>
              <a:off x="5343525" y="1668145"/>
              <a:ext cx="1466850" cy="1466850"/>
            </a:xfrm>
            <a:custGeom>
              <a:avLst/>
              <a:gdLst/>
              <a:ahLst/>
              <a:cxnLst/>
              <a:rect l="l" t="t" r="r" b="b"/>
              <a:pathLst>
                <a:path w="1466850" h="1466850">
                  <a:moveTo>
                    <a:pt x="733425" y="0"/>
                  </a:moveTo>
                  <a:lnTo>
                    <a:pt x="685208" y="1559"/>
                  </a:lnTo>
                  <a:lnTo>
                    <a:pt x="637823" y="6174"/>
                  </a:lnTo>
                  <a:lnTo>
                    <a:pt x="591367" y="13747"/>
                  </a:lnTo>
                  <a:lnTo>
                    <a:pt x="545936" y="24182"/>
                  </a:lnTo>
                  <a:lnTo>
                    <a:pt x="501627" y="37382"/>
                  </a:lnTo>
                  <a:lnTo>
                    <a:pt x="458537" y="53251"/>
                  </a:lnTo>
                  <a:lnTo>
                    <a:pt x="416762" y="71692"/>
                  </a:lnTo>
                  <a:lnTo>
                    <a:pt x="376400" y="92608"/>
                  </a:lnTo>
                  <a:lnTo>
                    <a:pt x="337546" y="115903"/>
                  </a:lnTo>
                  <a:lnTo>
                    <a:pt x="300298" y="141480"/>
                  </a:lnTo>
                  <a:lnTo>
                    <a:pt x="264752" y="169242"/>
                  </a:lnTo>
                  <a:lnTo>
                    <a:pt x="231005" y="199093"/>
                  </a:lnTo>
                  <a:lnTo>
                    <a:pt x="199153" y="230937"/>
                  </a:lnTo>
                  <a:lnTo>
                    <a:pt x="169294" y="264677"/>
                  </a:lnTo>
                  <a:lnTo>
                    <a:pt x="141524" y="300215"/>
                  </a:lnTo>
                  <a:lnTo>
                    <a:pt x="115940" y="337456"/>
                  </a:lnTo>
                  <a:lnTo>
                    <a:pt x="92638" y="376303"/>
                  </a:lnTo>
                  <a:lnTo>
                    <a:pt x="71716" y="416660"/>
                  </a:lnTo>
                  <a:lnTo>
                    <a:pt x="53269" y="458428"/>
                  </a:lnTo>
                  <a:lnTo>
                    <a:pt x="37395" y="501513"/>
                  </a:lnTo>
                  <a:lnTo>
                    <a:pt x="24191" y="545818"/>
                  </a:lnTo>
                  <a:lnTo>
                    <a:pt x="13752" y="591245"/>
                  </a:lnTo>
                  <a:lnTo>
                    <a:pt x="6176" y="637698"/>
                  </a:lnTo>
                  <a:lnTo>
                    <a:pt x="1560" y="685081"/>
                  </a:lnTo>
                  <a:lnTo>
                    <a:pt x="0" y="733297"/>
                  </a:lnTo>
                  <a:lnTo>
                    <a:pt x="1560" y="781499"/>
                  </a:lnTo>
                  <a:lnTo>
                    <a:pt x="6176" y="828869"/>
                  </a:lnTo>
                  <a:lnTo>
                    <a:pt x="13752" y="875310"/>
                  </a:lnTo>
                  <a:lnTo>
                    <a:pt x="24191" y="920726"/>
                  </a:lnTo>
                  <a:lnTo>
                    <a:pt x="37395" y="965020"/>
                  </a:lnTo>
                  <a:lnTo>
                    <a:pt x="53269" y="1008095"/>
                  </a:lnTo>
                  <a:lnTo>
                    <a:pt x="71716" y="1049856"/>
                  </a:lnTo>
                  <a:lnTo>
                    <a:pt x="92638" y="1090205"/>
                  </a:lnTo>
                  <a:lnTo>
                    <a:pt x="115940" y="1129045"/>
                  </a:lnTo>
                  <a:lnTo>
                    <a:pt x="141524" y="1166280"/>
                  </a:lnTo>
                  <a:lnTo>
                    <a:pt x="169294" y="1201814"/>
                  </a:lnTo>
                  <a:lnTo>
                    <a:pt x="199153" y="1235549"/>
                  </a:lnTo>
                  <a:lnTo>
                    <a:pt x="231005" y="1267389"/>
                  </a:lnTo>
                  <a:lnTo>
                    <a:pt x="264752" y="1297237"/>
                  </a:lnTo>
                  <a:lnTo>
                    <a:pt x="300298" y="1324997"/>
                  </a:lnTo>
                  <a:lnTo>
                    <a:pt x="337546" y="1350571"/>
                  </a:lnTo>
                  <a:lnTo>
                    <a:pt x="376400" y="1373864"/>
                  </a:lnTo>
                  <a:lnTo>
                    <a:pt x="416762" y="1394779"/>
                  </a:lnTo>
                  <a:lnTo>
                    <a:pt x="458537" y="1413219"/>
                  </a:lnTo>
                  <a:lnTo>
                    <a:pt x="501627" y="1429087"/>
                  </a:lnTo>
                  <a:lnTo>
                    <a:pt x="545936" y="1442286"/>
                  </a:lnTo>
                  <a:lnTo>
                    <a:pt x="591367" y="1452721"/>
                  </a:lnTo>
                  <a:lnTo>
                    <a:pt x="637823" y="1460294"/>
                  </a:lnTo>
                  <a:lnTo>
                    <a:pt x="685208" y="1464909"/>
                  </a:lnTo>
                  <a:lnTo>
                    <a:pt x="733425" y="1466468"/>
                  </a:lnTo>
                  <a:lnTo>
                    <a:pt x="781641" y="1464909"/>
                  </a:lnTo>
                  <a:lnTo>
                    <a:pt x="829026" y="1460294"/>
                  </a:lnTo>
                  <a:lnTo>
                    <a:pt x="875482" y="1452721"/>
                  </a:lnTo>
                  <a:lnTo>
                    <a:pt x="920913" y="1442286"/>
                  </a:lnTo>
                  <a:lnTo>
                    <a:pt x="965222" y="1429087"/>
                  </a:lnTo>
                  <a:lnTo>
                    <a:pt x="1008312" y="1413219"/>
                  </a:lnTo>
                  <a:lnTo>
                    <a:pt x="1050087" y="1394779"/>
                  </a:lnTo>
                  <a:lnTo>
                    <a:pt x="1090449" y="1373864"/>
                  </a:lnTo>
                  <a:lnTo>
                    <a:pt x="1129303" y="1350571"/>
                  </a:lnTo>
                  <a:lnTo>
                    <a:pt x="1166551" y="1324997"/>
                  </a:lnTo>
                  <a:lnTo>
                    <a:pt x="1202097" y="1297237"/>
                  </a:lnTo>
                  <a:lnTo>
                    <a:pt x="1235844" y="1267389"/>
                  </a:lnTo>
                  <a:lnTo>
                    <a:pt x="1267696" y="1235549"/>
                  </a:lnTo>
                  <a:lnTo>
                    <a:pt x="1297555" y="1201814"/>
                  </a:lnTo>
                  <a:lnTo>
                    <a:pt x="1325325" y="1166280"/>
                  </a:lnTo>
                  <a:lnTo>
                    <a:pt x="1350909" y="1129045"/>
                  </a:lnTo>
                  <a:lnTo>
                    <a:pt x="1374211" y="1090205"/>
                  </a:lnTo>
                  <a:lnTo>
                    <a:pt x="1395133" y="1049856"/>
                  </a:lnTo>
                  <a:lnTo>
                    <a:pt x="1413580" y="1008095"/>
                  </a:lnTo>
                  <a:lnTo>
                    <a:pt x="1429454" y="965020"/>
                  </a:lnTo>
                  <a:lnTo>
                    <a:pt x="1442658" y="920726"/>
                  </a:lnTo>
                  <a:lnTo>
                    <a:pt x="1453097" y="875310"/>
                  </a:lnTo>
                  <a:lnTo>
                    <a:pt x="1460673" y="828869"/>
                  </a:lnTo>
                  <a:lnTo>
                    <a:pt x="1465289" y="781499"/>
                  </a:lnTo>
                  <a:lnTo>
                    <a:pt x="1466850" y="733297"/>
                  </a:lnTo>
                  <a:lnTo>
                    <a:pt x="1465289" y="685081"/>
                  </a:lnTo>
                  <a:lnTo>
                    <a:pt x="1460673" y="637698"/>
                  </a:lnTo>
                  <a:lnTo>
                    <a:pt x="1453097" y="591245"/>
                  </a:lnTo>
                  <a:lnTo>
                    <a:pt x="1442658" y="545818"/>
                  </a:lnTo>
                  <a:lnTo>
                    <a:pt x="1429454" y="501513"/>
                  </a:lnTo>
                  <a:lnTo>
                    <a:pt x="1413580" y="458428"/>
                  </a:lnTo>
                  <a:lnTo>
                    <a:pt x="1395133" y="416660"/>
                  </a:lnTo>
                  <a:lnTo>
                    <a:pt x="1374211" y="376303"/>
                  </a:lnTo>
                  <a:lnTo>
                    <a:pt x="1350909" y="337456"/>
                  </a:lnTo>
                  <a:lnTo>
                    <a:pt x="1325325" y="300215"/>
                  </a:lnTo>
                  <a:lnTo>
                    <a:pt x="1297555" y="264677"/>
                  </a:lnTo>
                  <a:lnTo>
                    <a:pt x="1267696" y="230937"/>
                  </a:lnTo>
                  <a:lnTo>
                    <a:pt x="1235844" y="199093"/>
                  </a:lnTo>
                  <a:lnTo>
                    <a:pt x="1202097" y="169242"/>
                  </a:lnTo>
                  <a:lnTo>
                    <a:pt x="1166551" y="141480"/>
                  </a:lnTo>
                  <a:lnTo>
                    <a:pt x="1129303" y="115903"/>
                  </a:lnTo>
                  <a:lnTo>
                    <a:pt x="1090449" y="92608"/>
                  </a:lnTo>
                  <a:lnTo>
                    <a:pt x="1050087" y="71692"/>
                  </a:lnTo>
                  <a:lnTo>
                    <a:pt x="1008312" y="53251"/>
                  </a:lnTo>
                  <a:lnTo>
                    <a:pt x="965222" y="37382"/>
                  </a:lnTo>
                  <a:lnTo>
                    <a:pt x="920913" y="24182"/>
                  </a:lnTo>
                  <a:lnTo>
                    <a:pt x="875482" y="13747"/>
                  </a:lnTo>
                  <a:lnTo>
                    <a:pt x="829026" y="6174"/>
                  </a:lnTo>
                  <a:lnTo>
                    <a:pt x="781641" y="1559"/>
                  </a:lnTo>
                  <a:lnTo>
                    <a:pt x="733425" y="0"/>
                  </a:lnTo>
                  <a:close/>
                </a:path>
              </a:pathLst>
            </a:custGeom>
            <a:solidFill>
              <a:srgbClr val="0C0C0C"/>
            </a:solidFill>
          </p:spPr>
          <p:txBody>
            <a:bodyPr wrap="square" lIns="0" tIns="0" rIns="0" bIns="0" rtlCol="0"/>
            <a:lstStyle/>
            <a:p>
              <a:endParaRPr/>
            </a:p>
          </p:txBody>
        </p:sp>
        <p:pic>
          <p:nvPicPr>
            <p:cNvPr id="22" name="object 22"/>
            <p:cNvPicPr/>
            <p:nvPr/>
          </p:nvPicPr>
          <p:blipFill>
            <a:blip r:embed="rId7" cstate="print"/>
            <a:stretch>
              <a:fillRect/>
            </a:stretch>
          </p:blipFill>
          <p:spPr>
            <a:xfrm>
              <a:off x="9258300" y="1666494"/>
              <a:ext cx="1504950" cy="1504568"/>
            </a:xfrm>
            <a:prstGeom prst="rect">
              <a:avLst/>
            </a:prstGeom>
          </p:spPr>
        </p:pic>
        <p:sp>
          <p:nvSpPr>
            <p:cNvPr id="23" name="object 23"/>
            <p:cNvSpPr/>
            <p:nvPr/>
          </p:nvSpPr>
          <p:spPr>
            <a:xfrm>
              <a:off x="5343525" y="1668145"/>
              <a:ext cx="1466850" cy="1466850"/>
            </a:xfrm>
            <a:custGeom>
              <a:avLst/>
              <a:gdLst/>
              <a:ahLst/>
              <a:cxnLst/>
              <a:rect l="l" t="t" r="r" b="b"/>
              <a:pathLst>
                <a:path w="1466850" h="1466850">
                  <a:moveTo>
                    <a:pt x="0" y="733297"/>
                  </a:moveTo>
                  <a:lnTo>
                    <a:pt x="1560" y="685081"/>
                  </a:lnTo>
                  <a:lnTo>
                    <a:pt x="6176" y="637698"/>
                  </a:lnTo>
                  <a:lnTo>
                    <a:pt x="13752" y="591245"/>
                  </a:lnTo>
                  <a:lnTo>
                    <a:pt x="24191" y="545818"/>
                  </a:lnTo>
                  <a:lnTo>
                    <a:pt x="37395" y="501513"/>
                  </a:lnTo>
                  <a:lnTo>
                    <a:pt x="53269" y="458428"/>
                  </a:lnTo>
                  <a:lnTo>
                    <a:pt x="71716" y="416660"/>
                  </a:lnTo>
                  <a:lnTo>
                    <a:pt x="92638" y="376303"/>
                  </a:lnTo>
                  <a:lnTo>
                    <a:pt x="115940" y="337456"/>
                  </a:lnTo>
                  <a:lnTo>
                    <a:pt x="141524" y="300215"/>
                  </a:lnTo>
                  <a:lnTo>
                    <a:pt x="169294" y="264677"/>
                  </a:lnTo>
                  <a:lnTo>
                    <a:pt x="199153" y="230937"/>
                  </a:lnTo>
                  <a:lnTo>
                    <a:pt x="231005" y="199093"/>
                  </a:lnTo>
                  <a:lnTo>
                    <a:pt x="264752" y="169242"/>
                  </a:lnTo>
                  <a:lnTo>
                    <a:pt x="300298" y="141480"/>
                  </a:lnTo>
                  <a:lnTo>
                    <a:pt x="337546" y="115903"/>
                  </a:lnTo>
                  <a:lnTo>
                    <a:pt x="376400" y="92608"/>
                  </a:lnTo>
                  <a:lnTo>
                    <a:pt x="416762" y="71692"/>
                  </a:lnTo>
                  <a:lnTo>
                    <a:pt x="458537" y="53251"/>
                  </a:lnTo>
                  <a:lnTo>
                    <a:pt x="501627" y="37382"/>
                  </a:lnTo>
                  <a:lnTo>
                    <a:pt x="545936" y="24182"/>
                  </a:lnTo>
                  <a:lnTo>
                    <a:pt x="591367" y="13747"/>
                  </a:lnTo>
                  <a:lnTo>
                    <a:pt x="637823" y="6174"/>
                  </a:lnTo>
                  <a:lnTo>
                    <a:pt x="685208" y="1559"/>
                  </a:lnTo>
                  <a:lnTo>
                    <a:pt x="733425" y="0"/>
                  </a:lnTo>
                  <a:lnTo>
                    <a:pt x="781641" y="1559"/>
                  </a:lnTo>
                  <a:lnTo>
                    <a:pt x="829026" y="6174"/>
                  </a:lnTo>
                  <a:lnTo>
                    <a:pt x="875482" y="13747"/>
                  </a:lnTo>
                  <a:lnTo>
                    <a:pt x="920913" y="24182"/>
                  </a:lnTo>
                  <a:lnTo>
                    <a:pt x="965222" y="37382"/>
                  </a:lnTo>
                  <a:lnTo>
                    <a:pt x="1008312" y="53251"/>
                  </a:lnTo>
                  <a:lnTo>
                    <a:pt x="1050087" y="71692"/>
                  </a:lnTo>
                  <a:lnTo>
                    <a:pt x="1090449" y="92608"/>
                  </a:lnTo>
                  <a:lnTo>
                    <a:pt x="1129303" y="115903"/>
                  </a:lnTo>
                  <a:lnTo>
                    <a:pt x="1166551" y="141480"/>
                  </a:lnTo>
                  <a:lnTo>
                    <a:pt x="1202097" y="169242"/>
                  </a:lnTo>
                  <a:lnTo>
                    <a:pt x="1235844" y="199093"/>
                  </a:lnTo>
                  <a:lnTo>
                    <a:pt x="1267696" y="230937"/>
                  </a:lnTo>
                  <a:lnTo>
                    <a:pt x="1297555" y="264677"/>
                  </a:lnTo>
                  <a:lnTo>
                    <a:pt x="1325325" y="300215"/>
                  </a:lnTo>
                  <a:lnTo>
                    <a:pt x="1350909" y="337456"/>
                  </a:lnTo>
                  <a:lnTo>
                    <a:pt x="1374211" y="376303"/>
                  </a:lnTo>
                  <a:lnTo>
                    <a:pt x="1395133" y="416660"/>
                  </a:lnTo>
                  <a:lnTo>
                    <a:pt x="1413580" y="458428"/>
                  </a:lnTo>
                  <a:lnTo>
                    <a:pt x="1429454" y="501513"/>
                  </a:lnTo>
                  <a:lnTo>
                    <a:pt x="1442658" y="545818"/>
                  </a:lnTo>
                  <a:lnTo>
                    <a:pt x="1453097" y="591245"/>
                  </a:lnTo>
                  <a:lnTo>
                    <a:pt x="1460673" y="637698"/>
                  </a:lnTo>
                  <a:lnTo>
                    <a:pt x="1465289" y="685081"/>
                  </a:lnTo>
                  <a:lnTo>
                    <a:pt x="1466850" y="733297"/>
                  </a:lnTo>
                  <a:lnTo>
                    <a:pt x="1465289" y="781499"/>
                  </a:lnTo>
                  <a:lnTo>
                    <a:pt x="1460673" y="828869"/>
                  </a:lnTo>
                  <a:lnTo>
                    <a:pt x="1453097" y="875310"/>
                  </a:lnTo>
                  <a:lnTo>
                    <a:pt x="1442658" y="920726"/>
                  </a:lnTo>
                  <a:lnTo>
                    <a:pt x="1429454" y="965020"/>
                  </a:lnTo>
                  <a:lnTo>
                    <a:pt x="1413580" y="1008095"/>
                  </a:lnTo>
                  <a:lnTo>
                    <a:pt x="1395133" y="1049856"/>
                  </a:lnTo>
                  <a:lnTo>
                    <a:pt x="1374211" y="1090205"/>
                  </a:lnTo>
                  <a:lnTo>
                    <a:pt x="1350909" y="1129045"/>
                  </a:lnTo>
                  <a:lnTo>
                    <a:pt x="1325325" y="1166280"/>
                  </a:lnTo>
                  <a:lnTo>
                    <a:pt x="1297555" y="1201814"/>
                  </a:lnTo>
                  <a:lnTo>
                    <a:pt x="1267696" y="1235549"/>
                  </a:lnTo>
                  <a:lnTo>
                    <a:pt x="1235844" y="1267389"/>
                  </a:lnTo>
                  <a:lnTo>
                    <a:pt x="1202097" y="1297237"/>
                  </a:lnTo>
                  <a:lnTo>
                    <a:pt x="1166551" y="1324997"/>
                  </a:lnTo>
                  <a:lnTo>
                    <a:pt x="1129303" y="1350571"/>
                  </a:lnTo>
                  <a:lnTo>
                    <a:pt x="1090449" y="1373864"/>
                  </a:lnTo>
                  <a:lnTo>
                    <a:pt x="1050087" y="1394779"/>
                  </a:lnTo>
                  <a:lnTo>
                    <a:pt x="1008312" y="1413219"/>
                  </a:lnTo>
                  <a:lnTo>
                    <a:pt x="965222" y="1429087"/>
                  </a:lnTo>
                  <a:lnTo>
                    <a:pt x="920913" y="1442286"/>
                  </a:lnTo>
                  <a:lnTo>
                    <a:pt x="875482" y="1452721"/>
                  </a:lnTo>
                  <a:lnTo>
                    <a:pt x="829026" y="1460294"/>
                  </a:lnTo>
                  <a:lnTo>
                    <a:pt x="781641" y="1464909"/>
                  </a:lnTo>
                  <a:lnTo>
                    <a:pt x="733425" y="1466468"/>
                  </a:lnTo>
                  <a:lnTo>
                    <a:pt x="685208" y="1464909"/>
                  </a:lnTo>
                  <a:lnTo>
                    <a:pt x="637823" y="1460294"/>
                  </a:lnTo>
                  <a:lnTo>
                    <a:pt x="591367" y="1452721"/>
                  </a:lnTo>
                  <a:lnTo>
                    <a:pt x="545936" y="1442286"/>
                  </a:lnTo>
                  <a:lnTo>
                    <a:pt x="501627" y="1429087"/>
                  </a:lnTo>
                  <a:lnTo>
                    <a:pt x="458537" y="1413219"/>
                  </a:lnTo>
                  <a:lnTo>
                    <a:pt x="416762" y="1394779"/>
                  </a:lnTo>
                  <a:lnTo>
                    <a:pt x="376400" y="1373864"/>
                  </a:lnTo>
                  <a:lnTo>
                    <a:pt x="337546" y="1350571"/>
                  </a:lnTo>
                  <a:lnTo>
                    <a:pt x="300298" y="1324997"/>
                  </a:lnTo>
                  <a:lnTo>
                    <a:pt x="264752" y="1297237"/>
                  </a:lnTo>
                  <a:lnTo>
                    <a:pt x="231005" y="1267389"/>
                  </a:lnTo>
                  <a:lnTo>
                    <a:pt x="199153" y="1235549"/>
                  </a:lnTo>
                  <a:lnTo>
                    <a:pt x="169294" y="1201814"/>
                  </a:lnTo>
                  <a:lnTo>
                    <a:pt x="141524" y="1166280"/>
                  </a:lnTo>
                  <a:lnTo>
                    <a:pt x="115940" y="1129045"/>
                  </a:lnTo>
                  <a:lnTo>
                    <a:pt x="92638" y="1090205"/>
                  </a:lnTo>
                  <a:lnTo>
                    <a:pt x="71716" y="1049856"/>
                  </a:lnTo>
                  <a:lnTo>
                    <a:pt x="53269" y="1008095"/>
                  </a:lnTo>
                  <a:lnTo>
                    <a:pt x="37395" y="965020"/>
                  </a:lnTo>
                  <a:lnTo>
                    <a:pt x="24191" y="920726"/>
                  </a:lnTo>
                  <a:lnTo>
                    <a:pt x="13752" y="875310"/>
                  </a:lnTo>
                  <a:lnTo>
                    <a:pt x="6176" y="828869"/>
                  </a:lnTo>
                  <a:lnTo>
                    <a:pt x="1560" y="781499"/>
                  </a:lnTo>
                  <a:lnTo>
                    <a:pt x="0" y="733297"/>
                  </a:lnTo>
                  <a:close/>
                </a:path>
              </a:pathLst>
            </a:custGeom>
            <a:ln w="38100">
              <a:solidFill>
                <a:srgbClr val="FFFFFF"/>
              </a:solidFill>
            </a:ln>
          </p:spPr>
          <p:txBody>
            <a:bodyPr wrap="square" lIns="0" tIns="0" rIns="0" bIns="0" rtlCol="0"/>
            <a:lstStyle/>
            <a:p>
              <a:endParaRPr/>
            </a:p>
          </p:txBody>
        </p:sp>
        <p:sp>
          <p:nvSpPr>
            <p:cNvPr id="24" name="object 24"/>
            <p:cNvSpPr/>
            <p:nvPr/>
          </p:nvSpPr>
          <p:spPr>
            <a:xfrm>
              <a:off x="1375918" y="1668145"/>
              <a:ext cx="1466850" cy="1466850"/>
            </a:xfrm>
            <a:custGeom>
              <a:avLst/>
              <a:gdLst/>
              <a:ahLst/>
              <a:cxnLst/>
              <a:rect l="l" t="t" r="r" b="b"/>
              <a:pathLst>
                <a:path w="1466850" h="1466850">
                  <a:moveTo>
                    <a:pt x="733425" y="0"/>
                  </a:moveTo>
                  <a:lnTo>
                    <a:pt x="685194" y="1559"/>
                  </a:lnTo>
                  <a:lnTo>
                    <a:pt x="637797" y="6174"/>
                  </a:lnTo>
                  <a:lnTo>
                    <a:pt x="591331" y="13747"/>
                  </a:lnTo>
                  <a:lnTo>
                    <a:pt x="545893" y="24182"/>
                  </a:lnTo>
                  <a:lnTo>
                    <a:pt x="501578" y="37382"/>
                  </a:lnTo>
                  <a:lnTo>
                    <a:pt x="458484" y="53251"/>
                  </a:lnTo>
                  <a:lnTo>
                    <a:pt x="416707" y="71692"/>
                  </a:lnTo>
                  <a:lnTo>
                    <a:pt x="376343" y="92608"/>
                  </a:lnTo>
                  <a:lnTo>
                    <a:pt x="337490" y="115903"/>
                  </a:lnTo>
                  <a:lnTo>
                    <a:pt x="300243" y="141480"/>
                  </a:lnTo>
                  <a:lnTo>
                    <a:pt x="264699" y="169242"/>
                  </a:lnTo>
                  <a:lnTo>
                    <a:pt x="230955" y="199093"/>
                  </a:lnTo>
                  <a:lnTo>
                    <a:pt x="199108" y="230937"/>
                  </a:lnTo>
                  <a:lnTo>
                    <a:pt x="169253" y="264677"/>
                  </a:lnTo>
                  <a:lnTo>
                    <a:pt x="141488" y="300215"/>
                  </a:lnTo>
                  <a:lnTo>
                    <a:pt x="115908" y="337456"/>
                  </a:lnTo>
                  <a:lnTo>
                    <a:pt x="92612" y="376303"/>
                  </a:lnTo>
                  <a:lnTo>
                    <a:pt x="71694" y="416660"/>
                  </a:lnTo>
                  <a:lnTo>
                    <a:pt x="53253" y="458428"/>
                  </a:lnTo>
                  <a:lnTo>
                    <a:pt x="37383" y="501513"/>
                  </a:lnTo>
                  <a:lnTo>
                    <a:pt x="24183" y="545818"/>
                  </a:lnTo>
                  <a:lnTo>
                    <a:pt x="13747" y="591245"/>
                  </a:lnTo>
                  <a:lnTo>
                    <a:pt x="6174" y="637698"/>
                  </a:lnTo>
                  <a:lnTo>
                    <a:pt x="1559" y="685081"/>
                  </a:lnTo>
                  <a:lnTo>
                    <a:pt x="0" y="733297"/>
                  </a:lnTo>
                  <a:lnTo>
                    <a:pt x="1559" y="781499"/>
                  </a:lnTo>
                  <a:lnTo>
                    <a:pt x="6174" y="828869"/>
                  </a:lnTo>
                  <a:lnTo>
                    <a:pt x="13747" y="875310"/>
                  </a:lnTo>
                  <a:lnTo>
                    <a:pt x="24183" y="920726"/>
                  </a:lnTo>
                  <a:lnTo>
                    <a:pt x="37383" y="965020"/>
                  </a:lnTo>
                  <a:lnTo>
                    <a:pt x="53253" y="1008095"/>
                  </a:lnTo>
                  <a:lnTo>
                    <a:pt x="71694" y="1049856"/>
                  </a:lnTo>
                  <a:lnTo>
                    <a:pt x="92612" y="1090205"/>
                  </a:lnTo>
                  <a:lnTo>
                    <a:pt x="115908" y="1129045"/>
                  </a:lnTo>
                  <a:lnTo>
                    <a:pt x="141488" y="1166280"/>
                  </a:lnTo>
                  <a:lnTo>
                    <a:pt x="169253" y="1201814"/>
                  </a:lnTo>
                  <a:lnTo>
                    <a:pt x="199108" y="1235549"/>
                  </a:lnTo>
                  <a:lnTo>
                    <a:pt x="230955" y="1267389"/>
                  </a:lnTo>
                  <a:lnTo>
                    <a:pt x="264699" y="1297237"/>
                  </a:lnTo>
                  <a:lnTo>
                    <a:pt x="300243" y="1324997"/>
                  </a:lnTo>
                  <a:lnTo>
                    <a:pt x="337490" y="1350571"/>
                  </a:lnTo>
                  <a:lnTo>
                    <a:pt x="376343" y="1373864"/>
                  </a:lnTo>
                  <a:lnTo>
                    <a:pt x="416707" y="1394779"/>
                  </a:lnTo>
                  <a:lnTo>
                    <a:pt x="458484" y="1413219"/>
                  </a:lnTo>
                  <a:lnTo>
                    <a:pt x="501578" y="1429087"/>
                  </a:lnTo>
                  <a:lnTo>
                    <a:pt x="545893" y="1442286"/>
                  </a:lnTo>
                  <a:lnTo>
                    <a:pt x="591331" y="1452721"/>
                  </a:lnTo>
                  <a:lnTo>
                    <a:pt x="637797" y="1460294"/>
                  </a:lnTo>
                  <a:lnTo>
                    <a:pt x="685194" y="1464909"/>
                  </a:lnTo>
                  <a:lnTo>
                    <a:pt x="733425" y="1466468"/>
                  </a:lnTo>
                  <a:lnTo>
                    <a:pt x="781641" y="1464909"/>
                  </a:lnTo>
                  <a:lnTo>
                    <a:pt x="829026" y="1460294"/>
                  </a:lnTo>
                  <a:lnTo>
                    <a:pt x="875482" y="1452721"/>
                  </a:lnTo>
                  <a:lnTo>
                    <a:pt x="920913" y="1442286"/>
                  </a:lnTo>
                  <a:lnTo>
                    <a:pt x="965222" y="1429087"/>
                  </a:lnTo>
                  <a:lnTo>
                    <a:pt x="1008312" y="1413219"/>
                  </a:lnTo>
                  <a:lnTo>
                    <a:pt x="1050087" y="1394779"/>
                  </a:lnTo>
                  <a:lnTo>
                    <a:pt x="1090449" y="1373864"/>
                  </a:lnTo>
                  <a:lnTo>
                    <a:pt x="1129303" y="1350571"/>
                  </a:lnTo>
                  <a:lnTo>
                    <a:pt x="1166551" y="1324997"/>
                  </a:lnTo>
                  <a:lnTo>
                    <a:pt x="1202097" y="1297237"/>
                  </a:lnTo>
                  <a:lnTo>
                    <a:pt x="1235844" y="1267389"/>
                  </a:lnTo>
                  <a:lnTo>
                    <a:pt x="1267696" y="1235549"/>
                  </a:lnTo>
                  <a:lnTo>
                    <a:pt x="1297555" y="1201814"/>
                  </a:lnTo>
                  <a:lnTo>
                    <a:pt x="1325325" y="1166280"/>
                  </a:lnTo>
                  <a:lnTo>
                    <a:pt x="1350909" y="1129045"/>
                  </a:lnTo>
                  <a:lnTo>
                    <a:pt x="1374211" y="1090205"/>
                  </a:lnTo>
                  <a:lnTo>
                    <a:pt x="1395133" y="1049856"/>
                  </a:lnTo>
                  <a:lnTo>
                    <a:pt x="1413580" y="1008095"/>
                  </a:lnTo>
                  <a:lnTo>
                    <a:pt x="1429454" y="965020"/>
                  </a:lnTo>
                  <a:lnTo>
                    <a:pt x="1442658" y="920726"/>
                  </a:lnTo>
                  <a:lnTo>
                    <a:pt x="1453097" y="875310"/>
                  </a:lnTo>
                  <a:lnTo>
                    <a:pt x="1460673" y="828869"/>
                  </a:lnTo>
                  <a:lnTo>
                    <a:pt x="1465289" y="781499"/>
                  </a:lnTo>
                  <a:lnTo>
                    <a:pt x="1466850" y="733297"/>
                  </a:lnTo>
                  <a:lnTo>
                    <a:pt x="1465289" y="685081"/>
                  </a:lnTo>
                  <a:lnTo>
                    <a:pt x="1460673" y="637698"/>
                  </a:lnTo>
                  <a:lnTo>
                    <a:pt x="1453097" y="591245"/>
                  </a:lnTo>
                  <a:lnTo>
                    <a:pt x="1442658" y="545818"/>
                  </a:lnTo>
                  <a:lnTo>
                    <a:pt x="1429454" y="501513"/>
                  </a:lnTo>
                  <a:lnTo>
                    <a:pt x="1413580" y="458428"/>
                  </a:lnTo>
                  <a:lnTo>
                    <a:pt x="1395133" y="416660"/>
                  </a:lnTo>
                  <a:lnTo>
                    <a:pt x="1374211" y="376303"/>
                  </a:lnTo>
                  <a:lnTo>
                    <a:pt x="1350909" y="337456"/>
                  </a:lnTo>
                  <a:lnTo>
                    <a:pt x="1325325" y="300215"/>
                  </a:lnTo>
                  <a:lnTo>
                    <a:pt x="1297555" y="264677"/>
                  </a:lnTo>
                  <a:lnTo>
                    <a:pt x="1267696" y="230937"/>
                  </a:lnTo>
                  <a:lnTo>
                    <a:pt x="1235844" y="199093"/>
                  </a:lnTo>
                  <a:lnTo>
                    <a:pt x="1202097" y="169242"/>
                  </a:lnTo>
                  <a:lnTo>
                    <a:pt x="1166551" y="141480"/>
                  </a:lnTo>
                  <a:lnTo>
                    <a:pt x="1129303" y="115903"/>
                  </a:lnTo>
                  <a:lnTo>
                    <a:pt x="1090449" y="92608"/>
                  </a:lnTo>
                  <a:lnTo>
                    <a:pt x="1050087" y="71692"/>
                  </a:lnTo>
                  <a:lnTo>
                    <a:pt x="1008312" y="53251"/>
                  </a:lnTo>
                  <a:lnTo>
                    <a:pt x="965222" y="37382"/>
                  </a:lnTo>
                  <a:lnTo>
                    <a:pt x="920913" y="24182"/>
                  </a:lnTo>
                  <a:lnTo>
                    <a:pt x="875482" y="13747"/>
                  </a:lnTo>
                  <a:lnTo>
                    <a:pt x="829026" y="6174"/>
                  </a:lnTo>
                  <a:lnTo>
                    <a:pt x="781641" y="1559"/>
                  </a:lnTo>
                  <a:lnTo>
                    <a:pt x="733425" y="0"/>
                  </a:lnTo>
                  <a:close/>
                </a:path>
              </a:pathLst>
            </a:custGeom>
            <a:solidFill>
              <a:srgbClr val="8B51E0"/>
            </a:solidFill>
          </p:spPr>
          <p:txBody>
            <a:bodyPr wrap="square" lIns="0" tIns="0" rIns="0" bIns="0" rtlCol="0"/>
            <a:lstStyle/>
            <a:p>
              <a:endParaRPr/>
            </a:p>
          </p:txBody>
        </p:sp>
        <p:sp>
          <p:nvSpPr>
            <p:cNvPr id="25" name="object 25"/>
            <p:cNvSpPr/>
            <p:nvPr/>
          </p:nvSpPr>
          <p:spPr>
            <a:xfrm>
              <a:off x="1375918" y="1668145"/>
              <a:ext cx="1466850" cy="1466850"/>
            </a:xfrm>
            <a:custGeom>
              <a:avLst/>
              <a:gdLst/>
              <a:ahLst/>
              <a:cxnLst/>
              <a:rect l="l" t="t" r="r" b="b"/>
              <a:pathLst>
                <a:path w="1466850" h="1466850">
                  <a:moveTo>
                    <a:pt x="0" y="733297"/>
                  </a:moveTo>
                  <a:lnTo>
                    <a:pt x="1559" y="685081"/>
                  </a:lnTo>
                  <a:lnTo>
                    <a:pt x="6174" y="637698"/>
                  </a:lnTo>
                  <a:lnTo>
                    <a:pt x="13747" y="591245"/>
                  </a:lnTo>
                  <a:lnTo>
                    <a:pt x="24183" y="545818"/>
                  </a:lnTo>
                  <a:lnTo>
                    <a:pt x="37383" y="501513"/>
                  </a:lnTo>
                  <a:lnTo>
                    <a:pt x="53253" y="458428"/>
                  </a:lnTo>
                  <a:lnTo>
                    <a:pt x="71694" y="416660"/>
                  </a:lnTo>
                  <a:lnTo>
                    <a:pt x="92612" y="376303"/>
                  </a:lnTo>
                  <a:lnTo>
                    <a:pt x="115908" y="337456"/>
                  </a:lnTo>
                  <a:lnTo>
                    <a:pt x="141488" y="300215"/>
                  </a:lnTo>
                  <a:lnTo>
                    <a:pt x="169253" y="264677"/>
                  </a:lnTo>
                  <a:lnTo>
                    <a:pt x="199108" y="230937"/>
                  </a:lnTo>
                  <a:lnTo>
                    <a:pt x="230955" y="199093"/>
                  </a:lnTo>
                  <a:lnTo>
                    <a:pt x="264699" y="169242"/>
                  </a:lnTo>
                  <a:lnTo>
                    <a:pt x="300243" y="141480"/>
                  </a:lnTo>
                  <a:lnTo>
                    <a:pt x="337490" y="115903"/>
                  </a:lnTo>
                  <a:lnTo>
                    <a:pt x="376343" y="92608"/>
                  </a:lnTo>
                  <a:lnTo>
                    <a:pt x="416707" y="71692"/>
                  </a:lnTo>
                  <a:lnTo>
                    <a:pt x="458484" y="53251"/>
                  </a:lnTo>
                  <a:lnTo>
                    <a:pt x="501578" y="37382"/>
                  </a:lnTo>
                  <a:lnTo>
                    <a:pt x="545893" y="24182"/>
                  </a:lnTo>
                  <a:lnTo>
                    <a:pt x="591331" y="13747"/>
                  </a:lnTo>
                  <a:lnTo>
                    <a:pt x="637797" y="6174"/>
                  </a:lnTo>
                  <a:lnTo>
                    <a:pt x="685194" y="1559"/>
                  </a:lnTo>
                  <a:lnTo>
                    <a:pt x="733425" y="0"/>
                  </a:lnTo>
                  <a:lnTo>
                    <a:pt x="781641" y="1559"/>
                  </a:lnTo>
                  <a:lnTo>
                    <a:pt x="829026" y="6174"/>
                  </a:lnTo>
                  <a:lnTo>
                    <a:pt x="875482" y="13747"/>
                  </a:lnTo>
                  <a:lnTo>
                    <a:pt x="920913" y="24182"/>
                  </a:lnTo>
                  <a:lnTo>
                    <a:pt x="965222" y="37382"/>
                  </a:lnTo>
                  <a:lnTo>
                    <a:pt x="1008312" y="53251"/>
                  </a:lnTo>
                  <a:lnTo>
                    <a:pt x="1050087" y="71692"/>
                  </a:lnTo>
                  <a:lnTo>
                    <a:pt x="1090449" y="92608"/>
                  </a:lnTo>
                  <a:lnTo>
                    <a:pt x="1129303" y="115903"/>
                  </a:lnTo>
                  <a:lnTo>
                    <a:pt x="1166551" y="141480"/>
                  </a:lnTo>
                  <a:lnTo>
                    <a:pt x="1202097" y="169242"/>
                  </a:lnTo>
                  <a:lnTo>
                    <a:pt x="1235844" y="199093"/>
                  </a:lnTo>
                  <a:lnTo>
                    <a:pt x="1267696" y="230937"/>
                  </a:lnTo>
                  <a:lnTo>
                    <a:pt x="1297555" y="264677"/>
                  </a:lnTo>
                  <a:lnTo>
                    <a:pt x="1325325" y="300215"/>
                  </a:lnTo>
                  <a:lnTo>
                    <a:pt x="1350909" y="337456"/>
                  </a:lnTo>
                  <a:lnTo>
                    <a:pt x="1374211" y="376303"/>
                  </a:lnTo>
                  <a:lnTo>
                    <a:pt x="1395133" y="416660"/>
                  </a:lnTo>
                  <a:lnTo>
                    <a:pt x="1413580" y="458428"/>
                  </a:lnTo>
                  <a:lnTo>
                    <a:pt x="1429454" y="501513"/>
                  </a:lnTo>
                  <a:lnTo>
                    <a:pt x="1442658" y="545818"/>
                  </a:lnTo>
                  <a:lnTo>
                    <a:pt x="1453097" y="591245"/>
                  </a:lnTo>
                  <a:lnTo>
                    <a:pt x="1460673" y="637698"/>
                  </a:lnTo>
                  <a:lnTo>
                    <a:pt x="1465289" y="685081"/>
                  </a:lnTo>
                  <a:lnTo>
                    <a:pt x="1466850" y="733297"/>
                  </a:lnTo>
                  <a:lnTo>
                    <a:pt x="1465289" y="781499"/>
                  </a:lnTo>
                  <a:lnTo>
                    <a:pt x="1460673" y="828869"/>
                  </a:lnTo>
                  <a:lnTo>
                    <a:pt x="1453097" y="875310"/>
                  </a:lnTo>
                  <a:lnTo>
                    <a:pt x="1442658" y="920726"/>
                  </a:lnTo>
                  <a:lnTo>
                    <a:pt x="1429454" y="965020"/>
                  </a:lnTo>
                  <a:lnTo>
                    <a:pt x="1413580" y="1008095"/>
                  </a:lnTo>
                  <a:lnTo>
                    <a:pt x="1395133" y="1049856"/>
                  </a:lnTo>
                  <a:lnTo>
                    <a:pt x="1374211" y="1090205"/>
                  </a:lnTo>
                  <a:lnTo>
                    <a:pt x="1350909" y="1129045"/>
                  </a:lnTo>
                  <a:lnTo>
                    <a:pt x="1325325" y="1166280"/>
                  </a:lnTo>
                  <a:lnTo>
                    <a:pt x="1297555" y="1201814"/>
                  </a:lnTo>
                  <a:lnTo>
                    <a:pt x="1267696" y="1235549"/>
                  </a:lnTo>
                  <a:lnTo>
                    <a:pt x="1235844" y="1267389"/>
                  </a:lnTo>
                  <a:lnTo>
                    <a:pt x="1202097" y="1297237"/>
                  </a:lnTo>
                  <a:lnTo>
                    <a:pt x="1166551" y="1324997"/>
                  </a:lnTo>
                  <a:lnTo>
                    <a:pt x="1129303" y="1350571"/>
                  </a:lnTo>
                  <a:lnTo>
                    <a:pt x="1090449" y="1373864"/>
                  </a:lnTo>
                  <a:lnTo>
                    <a:pt x="1050087" y="1394779"/>
                  </a:lnTo>
                  <a:lnTo>
                    <a:pt x="1008312" y="1413219"/>
                  </a:lnTo>
                  <a:lnTo>
                    <a:pt x="965222" y="1429087"/>
                  </a:lnTo>
                  <a:lnTo>
                    <a:pt x="920913" y="1442286"/>
                  </a:lnTo>
                  <a:lnTo>
                    <a:pt x="875482" y="1452721"/>
                  </a:lnTo>
                  <a:lnTo>
                    <a:pt x="829026" y="1460294"/>
                  </a:lnTo>
                  <a:lnTo>
                    <a:pt x="781641" y="1464909"/>
                  </a:lnTo>
                  <a:lnTo>
                    <a:pt x="733425" y="1466468"/>
                  </a:lnTo>
                  <a:lnTo>
                    <a:pt x="685194" y="1464909"/>
                  </a:lnTo>
                  <a:lnTo>
                    <a:pt x="637797" y="1460294"/>
                  </a:lnTo>
                  <a:lnTo>
                    <a:pt x="591331" y="1452721"/>
                  </a:lnTo>
                  <a:lnTo>
                    <a:pt x="545893" y="1442286"/>
                  </a:lnTo>
                  <a:lnTo>
                    <a:pt x="501578" y="1429087"/>
                  </a:lnTo>
                  <a:lnTo>
                    <a:pt x="458484" y="1413219"/>
                  </a:lnTo>
                  <a:lnTo>
                    <a:pt x="416707" y="1394779"/>
                  </a:lnTo>
                  <a:lnTo>
                    <a:pt x="376343" y="1373864"/>
                  </a:lnTo>
                  <a:lnTo>
                    <a:pt x="337490" y="1350571"/>
                  </a:lnTo>
                  <a:lnTo>
                    <a:pt x="300243" y="1324997"/>
                  </a:lnTo>
                  <a:lnTo>
                    <a:pt x="264699" y="1297237"/>
                  </a:lnTo>
                  <a:lnTo>
                    <a:pt x="230955" y="1267389"/>
                  </a:lnTo>
                  <a:lnTo>
                    <a:pt x="199108" y="1235549"/>
                  </a:lnTo>
                  <a:lnTo>
                    <a:pt x="169253" y="1201814"/>
                  </a:lnTo>
                  <a:lnTo>
                    <a:pt x="141488" y="1166280"/>
                  </a:lnTo>
                  <a:lnTo>
                    <a:pt x="115908" y="1129045"/>
                  </a:lnTo>
                  <a:lnTo>
                    <a:pt x="92612" y="1090205"/>
                  </a:lnTo>
                  <a:lnTo>
                    <a:pt x="71694" y="1049856"/>
                  </a:lnTo>
                  <a:lnTo>
                    <a:pt x="53253" y="1008095"/>
                  </a:lnTo>
                  <a:lnTo>
                    <a:pt x="37383" y="965020"/>
                  </a:lnTo>
                  <a:lnTo>
                    <a:pt x="24183" y="920726"/>
                  </a:lnTo>
                  <a:lnTo>
                    <a:pt x="13747" y="875310"/>
                  </a:lnTo>
                  <a:lnTo>
                    <a:pt x="6174" y="828869"/>
                  </a:lnTo>
                  <a:lnTo>
                    <a:pt x="1559" y="781499"/>
                  </a:lnTo>
                  <a:lnTo>
                    <a:pt x="0" y="733297"/>
                  </a:lnTo>
                  <a:close/>
                </a:path>
              </a:pathLst>
            </a:custGeom>
            <a:ln w="38100">
              <a:solidFill>
                <a:srgbClr val="FFFFFF"/>
              </a:solidFill>
            </a:ln>
          </p:spPr>
          <p:txBody>
            <a:bodyPr wrap="square" lIns="0" tIns="0" rIns="0" bIns="0" rtlCol="0"/>
            <a:lstStyle/>
            <a:p>
              <a:endParaRPr/>
            </a:p>
          </p:txBody>
        </p:sp>
        <p:sp>
          <p:nvSpPr>
            <p:cNvPr id="26" name="object 26"/>
            <p:cNvSpPr/>
            <p:nvPr/>
          </p:nvSpPr>
          <p:spPr>
            <a:xfrm>
              <a:off x="1776476" y="2190272"/>
              <a:ext cx="273050" cy="365125"/>
            </a:xfrm>
            <a:custGeom>
              <a:avLst/>
              <a:gdLst/>
              <a:ahLst/>
              <a:cxnLst/>
              <a:rect l="l" t="t" r="r" b="b"/>
              <a:pathLst>
                <a:path w="273050" h="365125">
                  <a:moveTo>
                    <a:pt x="0" y="120619"/>
                  </a:moveTo>
                  <a:lnTo>
                    <a:pt x="273050" y="120619"/>
                  </a:lnTo>
                  <a:lnTo>
                    <a:pt x="273050" y="0"/>
                  </a:lnTo>
                  <a:lnTo>
                    <a:pt x="0" y="0"/>
                  </a:lnTo>
                  <a:lnTo>
                    <a:pt x="0" y="120619"/>
                  </a:lnTo>
                  <a:close/>
                </a:path>
                <a:path w="273050" h="365125">
                  <a:moveTo>
                    <a:pt x="273050" y="120619"/>
                  </a:moveTo>
                  <a:lnTo>
                    <a:pt x="273050" y="242920"/>
                  </a:lnTo>
                  <a:lnTo>
                    <a:pt x="0" y="242920"/>
                  </a:lnTo>
                  <a:lnTo>
                    <a:pt x="0" y="120619"/>
                  </a:lnTo>
                </a:path>
                <a:path w="273050" h="365125">
                  <a:moveTo>
                    <a:pt x="273050" y="242920"/>
                  </a:moveTo>
                  <a:lnTo>
                    <a:pt x="273050" y="365094"/>
                  </a:lnTo>
                  <a:lnTo>
                    <a:pt x="0" y="365094"/>
                  </a:lnTo>
                  <a:lnTo>
                    <a:pt x="0" y="242920"/>
                  </a:lnTo>
                </a:path>
              </a:pathLst>
            </a:custGeom>
            <a:ln w="15875">
              <a:solidFill>
                <a:srgbClr val="FFFFFF"/>
              </a:solidFill>
            </a:ln>
          </p:spPr>
          <p:txBody>
            <a:bodyPr wrap="square" lIns="0" tIns="0" rIns="0" bIns="0" rtlCol="0"/>
            <a:lstStyle/>
            <a:p>
              <a:endParaRPr/>
            </a:p>
          </p:txBody>
        </p:sp>
        <p:pic>
          <p:nvPicPr>
            <p:cNvPr id="27" name="object 27"/>
            <p:cNvPicPr/>
            <p:nvPr/>
          </p:nvPicPr>
          <p:blipFill>
            <a:blip r:embed="rId8" cstate="print"/>
            <a:stretch>
              <a:fillRect/>
            </a:stretch>
          </p:blipFill>
          <p:spPr>
            <a:xfrm>
              <a:off x="2239962" y="2318829"/>
              <a:ext cx="106425" cy="107950"/>
            </a:xfrm>
            <a:prstGeom prst="rect">
              <a:avLst/>
            </a:prstGeom>
          </p:spPr>
        </p:pic>
        <p:sp>
          <p:nvSpPr>
            <p:cNvPr id="28" name="object 28"/>
            <p:cNvSpPr/>
            <p:nvPr/>
          </p:nvSpPr>
          <p:spPr>
            <a:xfrm>
              <a:off x="1958974" y="2037969"/>
              <a:ext cx="513080" cy="514350"/>
            </a:xfrm>
            <a:custGeom>
              <a:avLst/>
              <a:gdLst/>
              <a:ahLst/>
              <a:cxnLst/>
              <a:rect l="l" t="t" r="r" b="b"/>
              <a:pathLst>
                <a:path w="513080" h="514350">
                  <a:moveTo>
                    <a:pt x="512825" y="292861"/>
                  </a:moveTo>
                  <a:lnTo>
                    <a:pt x="501812" y="264227"/>
                  </a:lnTo>
                  <a:lnTo>
                    <a:pt x="496157" y="249523"/>
                  </a:lnTo>
                  <a:lnTo>
                    <a:pt x="494073" y="244105"/>
                  </a:lnTo>
                  <a:lnTo>
                    <a:pt x="493775" y="243331"/>
                  </a:lnTo>
                  <a:lnTo>
                    <a:pt x="467417" y="252142"/>
                  </a:lnTo>
                  <a:lnTo>
                    <a:pt x="453882" y="256666"/>
                  </a:lnTo>
                  <a:lnTo>
                    <a:pt x="448895" y="258333"/>
                  </a:lnTo>
                  <a:lnTo>
                    <a:pt x="448182" y="258571"/>
                  </a:lnTo>
                  <a:lnTo>
                    <a:pt x="441815" y="249979"/>
                  </a:lnTo>
                  <a:lnTo>
                    <a:pt x="434387" y="241363"/>
                  </a:lnTo>
                  <a:lnTo>
                    <a:pt x="426269" y="232747"/>
                  </a:lnTo>
                  <a:lnTo>
                    <a:pt x="417830" y="224154"/>
                  </a:lnTo>
                  <a:lnTo>
                    <a:pt x="426567" y="197723"/>
                  </a:lnTo>
                  <a:lnTo>
                    <a:pt x="431053" y="184149"/>
                  </a:lnTo>
                  <a:lnTo>
                    <a:pt x="432706" y="179149"/>
                  </a:lnTo>
                  <a:lnTo>
                    <a:pt x="432943" y="178434"/>
                  </a:lnTo>
                  <a:lnTo>
                    <a:pt x="404381" y="165145"/>
                  </a:lnTo>
                  <a:lnTo>
                    <a:pt x="389715" y="158321"/>
                  </a:lnTo>
                  <a:lnTo>
                    <a:pt x="384311" y="155807"/>
                  </a:lnTo>
                  <a:lnTo>
                    <a:pt x="383539" y="155447"/>
                  </a:lnTo>
                  <a:lnTo>
                    <a:pt x="370397" y="181953"/>
                  </a:lnTo>
                  <a:lnTo>
                    <a:pt x="363648" y="195564"/>
                  </a:lnTo>
                  <a:lnTo>
                    <a:pt x="361162" y="200578"/>
                  </a:lnTo>
                  <a:lnTo>
                    <a:pt x="360806" y="201294"/>
                  </a:lnTo>
                  <a:lnTo>
                    <a:pt x="349378" y="199092"/>
                  </a:lnTo>
                  <a:lnTo>
                    <a:pt x="337962" y="197961"/>
                  </a:lnTo>
                  <a:lnTo>
                    <a:pt x="326570" y="197544"/>
                  </a:lnTo>
                  <a:lnTo>
                    <a:pt x="315213" y="197484"/>
                  </a:lnTo>
                  <a:lnTo>
                    <a:pt x="301998" y="173182"/>
                  </a:lnTo>
                  <a:lnTo>
                    <a:pt x="295211" y="160702"/>
                  </a:lnTo>
                  <a:lnTo>
                    <a:pt x="292711" y="156104"/>
                  </a:lnTo>
                  <a:lnTo>
                    <a:pt x="292354" y="155447"/>
                  </a:lnTo>
                  <a:lnTo>
                    <a:pt x="263792" y="166534"/>
                  </a:lnTo>
                  <a:lnTo>
                    <a:pt x="249126" y="172227"/>
                  </a:lnTo>
                  <a:lnTo>
                    <a:pt x="243722" y="174325"/>
                  </a:lnTo>
                  <a:lnTo>
                    <a:pt x="242950" y="174625"/>
                  </a:lnTo>
                  <a:lnTo>
                    <a:pt x="251761" y="201056"/>
                  </a:lnTo>
                  <a:lnTo>
                    <a:pt x="256286" y="214629"/>
                  </a:lnTo>
                  <a:lnTo>
                    <a:pt x="257952" y="219630"/>
                  </a:lnTo>
                  <a:lnTo>
                    <a:pt x="258191" y="220344"/>
                  </a:lnTo>
                  <a:lnTo>
                    <a:pt x="249620" y="226734"/>
                  </a:lnTo>
                  <a:lnTo>
                    <a:pt x="241061" y="234219"/>
                  </a:lnTo>
                  <a:lnTo>
                    <a:pt x="232527" y="242419"/>
                  </a:lnTo>
                  <a:lnTo>
                    <a:pt x="224027" y="250951"/>
                  </a:lnTo>
                  <a:lnTo>
                    <a:pt x="197669" y="242067"/>
                  </a:lnTo>
                  <a:lnTo>
                    <a:pt x="184134" y="237505"/>
                  </a:lnTo>
                  <a:lnTo>
                    <a:pt x="179147" y="235825"/>
                  </a:lnTo>
                  <a:lnTo>
                    <a:pt x="178435" y="235584"/>
                  </a:lnTo>
                  <a:lnTo>
                    <a:pt x="165219" y="264292"/>
                  </a:lnTo>
                  <a:lnTo>
                    <a:pt x="158432" y="279034"/>
                  </a:lnTo>
                  <a:lnTo>
                    <a:pt x="155932" y="284466"/>
                  </a:lnTo>
                  <a:lnTo>
                    <a:pt x="155575" y="285241"/>
                  </a:lnTo>
                  <a:lnTo>
                    <a:pt x="181933" y="298457"/>
                  </a:lnTo>
                  <a:lnTo>
                    <a:pt x="195468" y="305244"/>
                  </a:lnTo>
                  <a:lnTo>
                    <a:pt x="200455" y="307744"/>
                  </a:lnTo>
                  <a:lnTo>
                    <a:pt x="201168" y="308101"/>
                  </a:lnTo>
                  <a:lnTo>
                    <a:pt x="198965" y="319605"/>
                  </a:lnTo>
                  <a:lnTo>
                    <a:pt x="197834" y="331073"/>
                  </a:lnTo>
                  <a:lnTo>
                    <a:pt x="197417" y="342517"/>
                  </a:lnTo>
                  <a:lnTo>
                    <a:pt x="197357" y="353948"/>
                  </a:lnTo>
                  <a:lnTo>
                    <a:pt x="173202" y="367164"/>
                  </a:lnTo>
                  <a:lnTo>
                    <a:pt x="160797" y="373951"/>
                  </a:lnTo>
                  <a:lnTo>
                    <a:pt x="156227" y="376451"/>
                  </a:lnTo>
                  <a:lnTo>
                    <a:pt x="155575" y="376808"/>
                  </a:lnTo>
                  <a:lnTo>
                    <a:pt x="166588" y="405516"/>
                  </a:lnTo>
                  <a:lnTo>
                    <a:pt x="172243" y="420258"/>
                  </a:lnTo>
                  <a:lnTo>
                    <a:pt x="174327" y="425690"/>
                  </a:lnTo>
                  <a:lnTo>
                    <a:pt x="174625" y="426465"/>
                  </a:lnTo>
                  <a:lnTo>
                    <a:pt x="200983" y="417655"/>
                  </a:lnTo>
                  <a:lnTo>
                    <a:pt x="214518" y="413131"/>
                  </a:lnTo>
                  <a:lnTo>
                    <a:pt x="219505" y="411464"/>
                  </a:lnTo>
                  <a:lnTo>
                    <a:pt x="220218" y="411225"/>
                  </a:lnTo>
                  <a:lnTo>
                    <a:pt x="226514" y="419798"/>
                  </a:lnTo>
                  <a:lnTo>
                    <a:pt x="233918" y="428371"/>
                  </a:lnTo>
                  <a:lnTo>
                    <a:pt x="242060" y="436943"/>
                  </a:lnTo>
                  <a:lnTo>
                    <a:pt x="250570" y="445515"/>
                  </a:lnTo>
                  <a:lnTo>
                    <a:pt x="241760" y="472021"/>
                  </a:lnTo>
                  <a:lnTo>
                    <a:pt x="237236" y="485632"/>
                  </a:lnTo>
                  <a:lnTo>
                    <a:pt x="235569" y="490646"/>
                  </a:lnTo>
                  <a:lnTo>
                    <a:pt x="235331" y="491363"/>
                  </a:lnTo>
                  <a:lnTo>
                    <a:pt x="263892" y="504578"/>
                  </a:lnTo>
                  <a:lnTo>
                    <a:pt x="278558" y="511365"/>
                  </a:lnTo>
                  <a:lnTo>
                    <a:pt x="283962" y="513865"/>
                  </a:lnTo>
                  <a:lnTo>
                    <a:pt x="284733" y="514222"/>
                  </a:lnTo>
                  <a:lnTo>
                    <a:pt x="297949" y="487791"/>
                  </a:lnTo>
                  <a:lnTo>
                    <a:pt x="304736" y="474218"/>
                  </a:lnTo>
                  <a:lnTo>
                    <a:pt x="307236" y="469217"/>
                  </a:lnTo>
                  <a:lnTo>
                    <a:pt x="307594" y="468502"/>
                  </a:lnTo>
                  <a:lnTo>
                    <a:pt x="318950" y="470705"/>
                  </a:lnTo>
                  <a:lnTo>
                    <a:pt x="330342" y="471836"/>
                  </a:lnTo>
                  <a:lnTo>
                    <a:pt x="341758" y="472253"/>
                  </a:lnTo>
                  <a:lnTo>
                    <a:pt x="353187" y="472313"/>
                  </a:lnTo>
                  <a:lnTo>
                    <a:pt x="366329" y="496542"/>
                  </a:lnTo>
                  <a:lnTo>
                    <a:pt x="373078" y="508984"/>
                  </a:lnTo>
                  <a:lnTo>
                    <a:pt x="375564" y="513568"/>
                  </a:lnTo>
                  <a:lnTo>
                    <a:pt x="375919" y="514222"/>
                  </a:lnTo>
                  <a:lnTo>
                    <a:pt x="404481" y="503209"/>
                  </a:lnTo>
                  <a:lnTo>
                    <a:pt x="419147" y="497554"/>
                  </a:lnTo>
                  <a:lnTo>
                    <a:pt x="424551" y="495470"/>
                  </a:lnTo>
                  <a:lnTo>
                    <a:pt x="425323" y="495172"/>
                  </a:lnTo>
                  <a:lnTo>
                    <a:pt x="416585" y="468667"/>
                  </a:lnTo>
                  <a:lnTo>
                    <a:pt x="412099" y="455056"/>
                  </a:lnTo>
                  <a:lnTo>
                    <a:pt x="410446" y="450042"/>
                  </a:lnTo>
                  <a:lnTo>
                    <a:pt x="410210" y="449325"/>
                  </a:lnTo>
                  <a:lnTo>
                    <a:pt x="418709" y="442956"/>
                  </a:lnTo>
                  <a:lnTo>
                    <a:pt x="427243" y="435514"/>
                  </a:lnTo>
                  <a:lnTo>
                    <a:pt x="435802" y="427358"/>
                  </a:lnTo>
                  <a:lnTo>
                    <a:pt x="444373" y="418845"/>
                  </a:lnTo>
                  <a:lnTo>
                    <a:pt x="470731" y="427656"/>
                  </a:lnTo>
                  <a:lnTo>
                    <a:pt x="484266" y="432180"/>
                  </a:lnTo>
                  <a:lnTo>
                    <a:pt x="489253" y="433847"/>
                  </a:lnTo>
                  <a:lnTo>
                    <a:pt x="489966" y="434085"/>
                  </a:lnTo>
                  <a:lnTo>
                    <a:pt x="503181" y="405451"/>
                  </a:lnTo>
                  <a:lnTo>
                    <a:pt x="509968" y="390747"/>
                  </a:lnTo>
                  <a:lnTo>
                    <a:pt x="512468" y="385329"/>
                  </a:lnTo>
                  <a:lnTo>
                    <a:pt x="512825" y="384555"/>
                  </a:lnTo>
                  <a:lnTo>
                    <a:pt x="486394" y="371266"/>
                  </a:lnTo>
                  <a:lnTo>
                    <a:pt x="472821" y="364442"/>
                  </a:lnTo>
                  <a:lnTo>
                    <a:pt x="467820" y="361928"/>
                  </a:lnTo>
                  <a:lnTo>
                    <a:pt x="467106" y="361568"/>
                  </a:lnTo>
                  <a:lnTo>
                    <a:pt x="469308" y="350138"/>
                  </a:lnTo>
                  <a:lnTo>
                    <a:pt x="470439" y="338709"/>
                  </a:lnTo>
                  <a:lnTo>
                    <a:pt x="470856" y="327278"/>
                  </a:lnTo>
                  <a:lnTo>
                    <a:pt x="470916" y="315848"/>
                  </a:lnTo>
                  <a:lnTo>
                    <a:pt x="512825" y="292861"/>
                  </a:lnTo>
                  <a:close/>
                </a:path>
                <a:path w="513080" h="514350">
                  <a:moveTo>
                    <a:pt x="44450" y="212597"/>
                  </a:moveTo>
                  <a:lnTo>
                    <a:pt x="0" y="212597"/>
                  </a:lnTo>
                </a:path>
                <a:path w="513080" h="514350">
                  <a:moveTo>
                    <a:pt x="44450" y="334898"/>
                  </a:moveTo>
                  <a:lnTo>
                    <a:pt x="0" y="334898"/>
                  </a:lnTo>
                </a:path>
                <a:path w="513080" h="514350">
                  <a:moveTo>
                    <a:pt x="44450" y="457072"/>
                  </a:moveTo>
                  <a:lnTo>
                    <a:pt x="0" y="457072"/>
                  </a:lnTo>
                </a:path>
                <a:path w="513080" h="514350">
                  <a:moveTo>
                    <a:pt x="22225" y="109473"/>
                  </a:moveTo>
                  <a:lnTo>
                    <a:pt x="46039" y="65311"/>
                  </a:lnTo>
                  <a:lnTo>
                    <a:pt x="81962" y="30686"/>
                  </a:lnTo>
                  <a:lnTo>
                    <a:pt x="127863" y="8086"/>
                  </a:lnTo>
                  <a:lnTo>
                    <a:pt x="181610" y="0"/>
                  </a:lnTo>
                  <a:lnTo>
                    <a:pt x="230415" y="6796"/>
                  </a:lnTo>
                  <a:lnTo>
                    <a:pt x="273161" y="25987"/>
                  </a:lnTo>
                  <a:lnTo>
                    <a:pt x="308072" y="55774"/>
                  </a:lnTo>
                  <a:lnTo>
                    <a:pt x="333375" y="94360"/>
                  </a:lnTo>
                </a:path>
              </a:pathLst>
            </a:custGeom>
            <a:ln w="15875">
              <a:solidFill>
                <a:srgbClr val="FFFFFF"/>
              </a:solidFill>
            </a:ln>
          </p:spPr>
          <p:txBody>
            <a:bodyPr wrap="square" lIns="0" tIns="0" rIns="0" bIns="0" rtlCol="0"/>
            <a:lstStyle/>
            <a:p>
              <a:endParaRPr/>
            </a:p>
          </p:txBody>
        </p:sp>
        <p:sp>
          <p:nvSpPr>
            <p:cNvPr id="29" name="object 29"/>
            <p:cNvSpPr/>
            <p:nvPr/>
          </p:nvSpPr>
          <p:spPr>
            <a:xfrm>
              <a:off x="2232024" y="2068195"/>
              <a:ext cx="76200" cy="60325"/>
            </a:xfrm>
            <a:custGeom>
              <a:avLst/>
              <a:gdLst/>
              <a:ahLst/>
              <a:cxnLst/>
              <a:rect l="l" t="t" r="r" b="b"/>
              <a:pathLst>
                <a:path w="76200" h="60325">
                  <a:moveTo>
                    <a:pt x="76200" y="0"/>
                  </a:moveTo>
                  <a:lnTo>
                    <a:pt x="60325" y="60325"/>
                  </a:lnTo>
                  <a:lnTo>
                    <a:pt x="0" y="52324"/>
                  </a:lnTo>
                </a:path>
              </a:pathLst>
            </a:custGeom>
            <a:ln w="15875">
              <a:solidFill>
                <a:srgbClr val="FFFFFF"/>
              </a:solidFill>
            </a:ln>
          </p:spPr>
          <p:txBody>
            <a:bodyPr wrap="square" lIns="0" tIns="0" rIns="0" bIns="0" rtlCol="0"/>
            <a:lstStyle/>
            <a:p>
              <a:endParaRPr/>
            </a:p>
          </p:txBody>
        </p:sp>
        <p:sp>
          <p:nvSpPr>
            <p:cNvPr id="30" name="object 30"/>
            <p:cNvSpPr/>
            <p:nvPr/>
          </p:nvSpPr>
          <p:spPr>
            <a:xfrm>
              <a:off x="1989201" y="2601468"/>
              <a:ext cx="303530" cy="106680"/>
            </a:xfrm>
            <a:custGeom>
              <a:avLst/>
              <a:gdLst/>
              <a:ahLst/>
              <a:cxnLst/>
              <a:rect l="l" t="t" r="r" b="b"/>
              <a:pathLst>
                <a:path w="303530" h="106680">
                  <a:moveTo>
                    <a:pt x="303149" y="0"/>
                  </a:moveTo>
                  <a:lnTo>
                    <a:pt x="279991" y="43753"/>
                  </a:lnTo>
                  <a:lnTo>
                    <a:pt x="245808" y="77231"/>
                  </a:lnTo>
                  <a:lnTo>
                    <a:pt x="202386" y="98637"/>
                  </a:lnTo>
                  <a:lnTo>
                    <a:pt x="151511" y="106172"/>
                  </a:lnTo>
                  <a:lnTo>
                    <a:pt x="102780" y="99945"/>
                  </a:lnTo>
                  <a:lnTo>
                    <a:pt x="60086" y="81978"/>
                  </a:lnTo>
                  <a:lnTo>
                    <a:pt x="25227" y="53343"/>
                  </a:lnTo>
                  <a:lnTo>
                    <a:pt x="0" y="15112"/>
                  </a:lnTo>
                </a:path>
              </a:pathLst>
            </a:custGeom>
            <a:ln w="15875">
              <a:solidFill>
                <a:srgbClr val="FFFFFF"/>
              </a:solidFill>
            </a:ln>
          </p:spPr>
          <p:txBody>
            <a:bodyPr wrap="square" lIns="0" tIns="0" rIns="0" bIns="0" rtlCol="0"/>
            <a:lstStyle/>
            <a:p>
              <a:endParaRPr/>
            </a:p>
          </p:txBody>
        </p:sp>
        <p:sp>
          <p:nvSpPr>
            <p:cNvPr id="31" name="object 31"/>
            <p:cNvSpPr/>
            <p:nvPr/>
          </p:nvSpPr>
          <p:spPr>
            <a:xfrm>
              <a:off x="1973326" y="2615692"/>
              <a:ext cx="76200" cy="62230"/>
            </a:xfrm>
            <a:custGeom>
              <a:avLst/>
              <a:gdLst/>
              <a:ahLst/>
              <a:cxnLst/>
              <a:rect l="l" t="t" r="r" b="b"/>
              <a:pathLst>
                <a:path w="76200" h="62230">
                  <a:moveTo>
                    <a:pt x="0" y="61849"/>
                  </a:moveTo>
                  <a:lnTo>
                    <a:pt x="15875" y="0"/>
                  </a:lnTo>
                  <a:lnTo>
                    <a:pt x="76200" y="8000"/>
                  </a:lnTo>
                </a:path>
              </a:pathLst>
            </a:custGeom>
            <a:ln w="15875">
              <a:solidFill>
                <a:srgbClr val="FFFFFF"/>
              </a:solidFill>
            </a:ln>
          </p:spPr>
          <p:txBody>
            <a:bodyPr wrap="square" lIns="0" tIns="0" rIns="0" bIns="0" rtlCol="0"/>
            <a:lstStyle/>
            <a:p>
              <a:endParaRPr/>
            </a:p>
          </p:txBody>
        </p:sp>
        <p:sp>
          <p:nvSpPr>
            <p:cNvPr id="32" name="object 32"/>
            <p:cNvSpPr/>
            <p:nvPr/>
          </p:nvSpPr>
          <p:spPr>
            <a:xfrm>
              <a:off x="5800343" y="2424430"/>
              <a:ext cx="436245" cy="146050"/>
            </a:xfrm>
            <a:custGeom>
              <a:avLst/>
              <a:gdLst/>
              <a:ahLst/>
              <a:cxnLst/>
              <a:rect l="l" t="t" r="r" b="b"/>
              <a:pathLst>
                <a:path w="436245" h="146050">
                  <a:moveTo>
                    <a:pt x="143128" y="0"/>
                  </a:moveTo>
                  <a:lnTo>
                    <a:pt x="9778" y="0"/>
                  </a:lnTo>
                  <a:lnTo>
                    <a:pt x="3175" y="0"/>
                  </a:lnTo>
                  <a:lnTo>
                    <a:pt x="0" y="3302"/>
                  </a:lnTo>
                  <a:lnTo>
                    <a:pt x="0" y="12954"/>
                  </a:lnTo>
                  <a:lnTo>
                    <a:pt x="3175" y="16256"/>
                  </a:lnTo>
                  <a:lnTo>
                    <a:pt x="143128" y="16256"/>
                  </a:lnTo>
                  <a:lnTo>
                    <a:pt x="167463" y="17470"/>
                  </a:lnTo>
                  <a:lnTo>
                    <a:pt x="191500" y="21113"/>
                  </a:lnTo>
                  <a:lnTo>
                    <a:pt x="214941" y="27185"/>
                  </a:lnTo>
                  <a:lnTo>
                    <a:pt x="237489" y="35687"/>
                  </a:lnTo>
                  <a:lnTo>
                    <a:pt x="296036" y="64897"/>
                  </a:lnTo>
                  <a:lnTo>
                    <a:pt x="354583" y="64897"/>
                  </a:lnTo>
                  <a:lnTo>
                    <a:pt x="373391" y="67224"/>
                  </a:lnTo>
                  <a:lnTo>
                    <a:pt x="390366" y="73802"/>
                  </a:lnTo>
                  <a:lnTo>
                    <a:pt x="404911" y="84024"/>
                  </a:lnTo>
                  <a:lnTo>
                    <a:pt x="416432" y="97282"/>
                  </a:lnTo>
                  <a:lnTo>
                    <a:pt x="405231" y="108753"/>
                  </a:lnTo>
                  <a:lnTo>
                    <a:pt x="380634" y="118379"/>
                  </a:lnTo>
                  <a:lnTo>
                    <a:pt x="348728" y="125553"/>
                  </a:lnTo>
                  <a:lnTo>
                    <a:pt x="315594" y="129667"/>
                  </a:lnTo>
                  <a:lnTo>
                    <a:pt x="308260" y="129617"/>
                  </a:lnTo>
                  <a:lnTo>
                    <a:pt x="300926" y="129270"/>
                  </a:lnTo>
                  <a:lnTo>
                    <a:pt x="293592" y="128327"/>
                  </a:lnTo>
                  <a:lnTo>
                    <a:pt x="286257" y="126492"/>
                  </a:lnTo>
                  <a:lnTo>
                    <a:pt x="214629" y="113537"/>
                  </a:lnTo>
                  <a:lnTo>
                    <a:pt x="211454" y="110236"/>
                  </a:lnTo>
                  <a:lnTo>
                    <a:pt x="204977" y="113537"/>
                  </a:lnTo>
                  <a:lnTo>
                    <a:pt x="204977" y="123190"/>
                  </a:lnTo>
                  <a:lnTo>
                    <a:pt x="208152" y="129667"/>
                  </a:lnTo>
                  <a:lnTo>
                    <a:pt x="211454" y="129667"/>
                  </a:lnTo>
                  <a:lnTo>
                    <a:pt x="282955" y="145923"/>
                  </a:lnTo>
                  <a:lnTo>
                    <a:pt x="315594" y="145923"/>
                  </a:lnTo>
                  <a:lnTo>
                    <a:pt x="343977" y="143291"/>
                  </a:lnTo>
                  <a:lnTo>
                    <a:pt x="384254" y="134588"/>
                  </a:lnTo>
                  <a:lnTo>
                    <a:pt x="420268" y="118598"/>
                  </a:lnTo>
                  <a:lnTo>
                    <a:pt x="435863" y="94107"/>
                  </a:lnTo>
                  <a:lnTo>
                    <a:pt x="435863" y="87503"/>
                  </a:lnTo>
                  <a:lnTo>
                    <a:pt x="419538" y="70500"/>
                  </a:lnTo>
                  <a:lnTo>
                    <a:pt x="400129" y="58356"/>
                  </a:lnTo>
                  <a:lnTo>
                    <a:pt x="378267" y="51069"/>
                  </a:lnTo>
                  <a:lnTo>
                    <a:pt x="354583" y="48641"/>
                  </a:lnTo>
                  <a:lnTo>
                    <a:pt x="302513" y="48641"/>
                  </a:lnTo>
                  <a:lnTo>
                    <a:pt x="243966" y="19431"/>
                  </a:lnTo>
                  <a:lnTo>
                    <a:pt x="219531" y="10929"/>
                  </a:lnTo>
                  <a:lnTo>
                    <a:pt x="194786" y="4857"/>
                  </a:lnTo>
                  <a:lnTo>
                    <a:pt x="169421" y="1214"/>
                  </a:lnTo>
                  <a:lnTo>
                    <a:pt x="143128" y="0"/>
                  </a:lnTo>
                  <a:close/>
                </a:path>
              </a:pathLst>
            </a:custGeom>
            <a:solidFill>
              <a:srgbClr val="FFFFFF"/>
            </a:solidFill>
          </p:spPr>
          <p:txBody>
            <a:bodyPr wrap="square" lIns="0" tIns="0" rIns="0" bIns="0" rtlCol="0"/>
            <a:lstStyle/>
            <a:p>
              <a:endParaRPr/>
            </a:p>
          </p:txBody>
        </p:sp>
        <p:sp>
          <p:nvSpPr>
            <p:cNvPr id="33" name="object 33"/>
            <p:cNvSpPr/>
            <p:nvPr/>
          </p:nvSpPr>
          <p:spPr>
            <a:xfrm>
              <a:off x="5800343" y="2424430"/>
              <a:ext cx="436245" cy="146050"/>
            </a:xfrm>
            <a:custGeom>
              <a:avLst/>
              <a:gdLst/>
              <a:ahLst/>
              <a:cxnLst/>
              <a:rect l="l" t="t" r="r" b="b"/>
              <a:pathLst>
                <a:path w="436245" h="146050">
                  <a:moveTo>
                    <a:pt x="305815" y="145923"/>
                  </a:moveTo>
                  <a:lnTo>
                    <a:pt x="299338" y="145923"/>
                  </a:lnTo>
                  <a:lnTo>
                    <a:pt x="289559" y="145923"/>
                  </a:lnTo>
                  <a:lnTo>
                    <a:pt x="282955" y="145923"/>
                  </a:lnTo>
                  <a:lnTo>
                    <a:pt x="241619" y="136525"/>
                  </a:lnTo>
                  <a:lnTo>
                    <a:pt x="220392" y="131699"/>
                  </a:lnTo>
                  <a:lnTo>
                    <a:pt x="212572" y="129921"/>
                  </a:lnTo>
                  <a:lnTo>
                    <a:pt x="211454" y="129667"/>
                  </a:lnTo>
                  <a:lnTo>
                    <a:pt x="208152" y="129667"/>
                  </a:lnTo>
                  <a:lnTo>
                    <a:pt x="204977" y="123190"/>
                  </a:lnTo>
                  <a:lnTo>
                    <a:pt x="204977" y="120015"/>
                  </a:lnTo>
                  <a:lnTo>
                    <a:pt x="204977" y="113537"/>
                  </a:lnTo>
                  <a:lnTo>
                    <a:pt x="211454" y="110236"/>
                  </a:lnTo>
                  <a:lnTo>
                    <a:pt x="214629" y="113537"/>
                  </a:lnTo>
                  <a:lnTo>
                    <a:pt x="256039" y="121027"/>
                  </a:lnTo>
                  <a:lnTo>
                    <a:pt x="277304" y="124872"/>
                  </a:lnTo>
                  <a:lnTo>
                    <a:pt x="285138" y="126289"/>
                  </a:lnTo>
                  <a:lnTo>
                    <a:pt x="286257" y="126492"/>
                  </a:lnTo>
                  <a:lnTo>
                    <a:pt x="293592" y="128327"/>
                  </a:lnTo>
                  <a:lnTo>
                    <a:pt x="300926" y="129270"/>
                  </a:lnTo>
                  <a:lnTo>
                    <a:pt x="308260" y="129617"/>
                  </a:lnTo>
                  <a:lnTo>
                    <a:pt x="315594" y="129667"/>
                  </a:lnTo>
                  <a:lnTo>
                    <a:pt x="348728" y="125553"/>
                  </a:lnTo>
                  <a:lnTo>
                    <a:pt x="380634" y="118379"/>
                  </a:lnTo>
                  <a:lnTo>
                    <a:pt x="405231" y="108753"/>
                  </a:lnTo>
                  <a:lnTo>
                    <a:pt x="416432" y="97282"/>
                  </a:lnTo>
                  <a:lnTo>
                    <a:pt x="404911" y="84024"/>
                  </a:lnTo>
                  <a:lnTo>
                    <a:pt x="390366" y="73802"/>
                  </a:lnTo>
                  <a:lnTo>
                    <a:pt x="373391" y="67224"/>
                  </a:lnTo>
                  <a:lnTo>
                    <a:pt x="354583" y="64897"/>
                  </a:lnTo>
                  <a:lnTo>
                    <a:pt x="324481" y="64897"/>
                  </a:lnTo>
                  <a:lnTo>
                    <a:pt x="309022" y="64897"/>
                  </a:lnTo>
                  <a:lnTo>
                    <a:pt x="296036" y="64897"/>
                  </a:lnTo>
                  <a:lnTo>
                    <a:pt x="262189" y="48009"/>
                  </a:lnTo>
                  <a:lnTo>
                    <a:pt x="244808" y="39338"/>
                  </a:lnTo>
                  <a:lnTo>
                    <a:pt x="238404" y="36143"/>
                  </a:lnTo>
                  <a:lnTo>
                    <a:pt x="237489" y="35687"/>
                  </a:lnTo>
                  <a:lnTo>
                    <a:pt x="214941" y="27185"/>
                  </a:lnTo>
                  <a:lnTo>
                    <a:pt x="191500" y="21113"/>
                  </a:lnTo>
                  <a:lnTo>
                    <a:pt x="167463" y="17470"/>
                  </a:lnTo>
                  <a:lnTo>
                    <a:pt x="143128" y="16256"/>
                  </a:lnTo>
                  <a:lnTo>
                    <a:pt x="66036" y="16256"/>
                  </a:lnTo>
                  <a:lnTo>
                    <a:pt x="26447" y="16256"/>
                  </a:lnTo>
                  <a:lnTo>
                    <a:pt x="11862" y="16256"/>
                  </a:lnTo>
                  <a:lnTo>
                    <a:pt x="9778" y="16256"/>
                  </a:lnTo>
                  <a:lnTo>
                    <a:pt x="3175" y="16256"/>
                  </a:lnTo>
                  <a:lnTo>
                    <a:pt x="0" y="12954"/>
                  </a:lnTo>
                  <a:lnTo>
                    <a:pt x="0" y="6477"/>
                  </a:lnTo>
                  <a:lnTo>
                    <a:pt x="0" y="3302"/>
                  </a:lnTo>
                  <a:lnTo>
                    <a:pt x="3175" y="0"/>
                  </a:lnTo>
                  <a:lnTo>
                    <a:pt x="143128" y="0"/>
                  </a:lnTo>
                  <a:lnTo>
                    <a:pt x="169421" y="1214"/>
                  </a:lnTo>
                  <a:lnTo>
                    <a:pt x="194786" y="4857"/>
                  </a:lnTo>
                  <a:lnTo>
                    <a:pt x="219531" y="10929"/>
                  </a:lnTo>
                  <a:lnTo>
                    <a:pt x="243966" y="19431"/>
                  </a:lnTo>
                  <a:lnTo>
                    <a:pt x="277814" y="36318"/>
                  </a:lnTo>
                  <a:lnTo>
                    <a:pt x="295195" y="44989"/>
                  </a:lnTo>
                  <a:lnTo>
                    <a:pt x="301599" y="48184"/>
                  </a:lnTo>
                  <a:lnTo>
                    <a:pt x="302513" y="48641"/>
                  </a:lnTo>
                  <a:lnTo>
                    <a:pt x="332616" y="48641"/>
                  </a:lnTo>
                  <a:lnTo>
                    <a:pt x="348075" y="48641"/>
                  </a:lnTo>
                  <a:lnTo>
                    <a:pt x="353770" y="48641"/>
                  </a:lnTo>
                  <a:lnTo>
                    <a:pt x="354583" y="48641"/>
                  </a:lnTo>
                  <a:lnTo>
                    <a:pt x="378267" y="51069"/>
                  </a:lnTo>
                  <a:lnTo>
                    <a:pt x="400129" y="58356"/>
                  </a:lnTo>
                  <a:lnTo>
                    <a:pt x="419538" y="70500"/>
                  </a:lnTo>
                  <a:lnTo>
                    <a:pt x="435863" y="87503"/>
                  </a:lnTo>
                  <a:lnTo>
                    <a:pt x="435863" y="90805"/>
                  </a:lnTo>
                  <a:lnTo>
                    <a:pt x="435863" y="94107"/>
                  </a:lnTo>
                  <a:lnTo>
                    <a:pt x="420268" y="118598"/>
                  </a:lnTo>
                  <a:lnTo>
                    <a:pt x="384254" y="134588"/>
                  </a:lnTo>
                  <a:lnTo>
                    <a:pt x="343977" y="143291"/>
                  </a:lnTo>
                  <a:lnTo>
                    <a:pt x="315594" y="145923"/>
                  </a:lnTo>
                  <a:lnTo>
                    <a:pt x="312292" y="145923"/>
                  </a:lnTo>
                  <a:lnTo>
                    <a:pt x="308990" y="145923"/>
                  </a:lnTo>
                  <a:lnTo>
                    <a:pt x="305815" y="145923"/>
                  </a:lnTo>
                  <a:close/>
                </a:path>
              </a:pathLst>
            </a:custGeom>
            <a:ln w="6350">
              <a:solidFill>
                <a:srgbClr val="FFFFFF"/>
              </a:solidFill>
            </a:ln>
          </p:spPr>
          <p:txBody>
            <a:bodyPr wrap="square" lIns="0" tIns="0" rIns="0" bIns="0" rtlCol="0"/>
            <a:lstStyle/>
            <a:p>
              <a:endParaRPr/>
            </a:p>
          </p:txBody>
        </p:sp>
        <p:sp>
          <p:nvSpPr>
            <p:cNvPr id="34" name="object 34"/>
            <p:cNvSpPr/>
            <p:nvPr/>
          </p:nvSpPr>
          <p:spPr>
            <a:xfrm>
              <a:off x="5790818" y="2444496"/>
              <a:ext cx="610870" cy="194310"/>
            </a:xfrm>
            <a:custGeom>
              <a:avLst/>
              <a:gdLst/>
              <a:ahLst/>
              <a:cxnLst/>
              <a:rect l="l" t="t" r="r" b="b"/>
              <a:pathLst>
                <a:path w="610870" h="194310">
                  <a:moveTo>
                    <a:pt x="89282" y="122808"/>
                  </a:moveTo>
                  <a:lnTo>
                    <a:pt x="38988" y="122808"/>
                  </a:lnTo>
                  <a:lnTo>
                    <a:pt x="46819" y="123426"/>
                  </a:lnTo>
                  <a:lnTo>
                    <a:pt x="55244" y="125269"/>
                  </a:lnTo>
                  <a:lnTo>
                    <a:pt x="63670" y="128327"/>
                  </a:lnTo>
                  <a:lnTo>
                    <a:pt x="71500" y="132587"/>
                  </a:lnTo>
                  <a:lnTo>
                    <a:pt x="114571" y="159906"/>
                  </a:lnTo>
                  <a:lnTo>
                    <a:pt x="160702" y="179022"/>
                  </a:lnTo>
                  <a:lnTo>
                    <a:pt x="209286" y="190255"/>
                  </a:lnTo>
                  <a:lnTo>
                    <a:pt x="259714" y="193928"/>
                  </a:lnTo>
                  <a:lnTo>
                    <a:pt x="383031" y="193928"/>
                  </a:lnTo>
                  <a:lnTo>
                    <a:pt x="424928" y="177926"/>
                  </a:lnTo>
                  <a:lnTo>
                    <a:pt x="259714" y="177926"/>
                  </a:lnTo>
                  <a:lnTo>
                    <a:pt x="211792" y="174283"/>
                  </a:lnTo>
                  <a:lnTo>
                    <a:pt x="165988" y="163353"/>
                  </a:lnTo>
                  <a:lnTo>
                    <a:pt x="123233" y="145137"/>
                  </a:lnTo>
                  <a:lnTo>
                    <a:pt x="89282" y="122808"/>
                  </a:lnTo>
                  <a:close/>
                </a:path>
                <a:path w="610870" h="194310">
                  <a:moveTo>
                    <a:pt x="594880" y="17571"/>
                  </a:moveTo>
                  <a:lnTo>
                    <a:pt x="540226" y="17571"/>
                  </a:lnTo>
                  <a:lnTo>
                    <a:pt x="558006" y="17922"/>
                  </a:lnTo>
                  <a:lnTo>
                    <a:pt x="575167" y="23727"/>
                  </a:lnTo>
                  <a:lnTo>
                    <a:pt x="590803" y="35305"/>
                  </a:lnTo>
                  <a:lnTo>
                    <a:pt x="590803" y="45084"/>
                  </a:lnTo>
                  <a:lnTo>
                    <a:pt x="587628" y="48259"/>
                  </a:lnTo>
                  <a:lnTo>
                    <a:pt x="405764" y="171450"/>
                  </a:lnTo>
                  <a:lnTo>
                    <a:pt x="399288" y="174625"/>
                  </a:lnTo>
                  <a:lnTo>
                    <a:pt x="389635" y="177926"/>
                  </a:lnTo>
                  <a:lnTo>
                    <a:pt x="424928" y="177926"/>
                  </a:lnTo>
                  <a:lnTo>
                    <a:pt x="597407" y="61213"/>
                  </a:lnTo>
                  <a:lnTo>
                    <a:pt x="603884" y="58038"/>
                  </a:lnTo>
                  <a:lnTo>
                    <a:pt x="607059" y="51562"/>
                  </a:lnTo>
                  <a:lnTo>
                    <a:pt x="610361" y="45084"/>
                  </a:lnTo>
                  <a:lnTo>
                    <a:pt x="610361" y="38607"/>
                  </a:lnTo>
                  <a:lnTo>
                    <a:pt x="607059" y="28828"/>
                  </a:lnTo>
                  <a:lnTo>
                    <a:pt x="603884" y="25653"/>
                  </a:lnTo>
                  <a:lnTo>
                    <a:pt x="594880" y="17571"/>
                  </a:lnTo>
                  <a:close/>
                </a:path>
                <a:path w="610870" h="194310">
                  <a:moveTo>
                    <a:pt x="47878" y="105882"/>
                  </a:moveTo>
                  <a:lnTo>
                    <a:pt x="34749" y="106604"/>
                  </a:lnTo>
                  <a:lnTo>
                    <a:pt x="35282" y="106604"/>
                  </a:lnTo>
                  <a:lnTo>
                    <a:pt x="9778" y="109854"/>
                  </a:lnTo>
                  <a:lnTo>
                    <a:pt x="3301" y="109854"/>
                  </a:lnTo>
                  <a:lnTo>
                    <a:pt x="0" y="116331"/>
                  </a:lnTo>
                  <a:lnTo>
                    <a:pt x="3301" y="119633"/>
                  </a:lnTo>
                  <a:lnTo>
                    <a:pt x="3301" y="126111"/>
                  </a:lnTo>
                  <a:lnTo>
                    <a:pt x="6476" y="129286"/>
                  </a:lnTo>
                  <a:lnTo>
                    <a:pt x="12953" y="126111"/>
                  </a:lnTo>
                  <a:lnTo>
                    <a:pt x="38988" y="122808"/>
                  </a:lnTo>
                  <a:lnTo>
                    <a:pt x="89282" y="122808"/>
                  </a:lnTo>
                  <a:lnTo>
                    <a:pt x="84454" y="119633"/>
                  </a:lnTo>
                  <a:lnTo>
                    <a:pt x="72262" y="113018"/>
                  </a:lnTo>
                  <a:lnTo>
                    <a:pt x="60070" y="108235"/>
                  </a:lnTo>
                  <a:lnTo>
                    <a:pt x="47878" y="105882"/>
                  </a:lnTo>
                  <a:close/>
                </a:path>
                <a:path w="610870" h="194310">
                  <a:moveTo>
                    <a:pt x="537717" y="0"/>
                  </a:moveTo>
                  <a:lnTo>
                    <a:pt x="454532" y="35305"/>
                  </a:lnTo>
                  <a:lnTo>
                    <a:pt x="451230" y="35305"/>
                  </a:lnTo>
                  <a:lnTo>
                    <a:pt x="448055" y="41782"/>
                  </a:lnTo>
                  <a:lnTo>
                    <a:pt x="451230" y="45084"/>
                  </a:lnTo>
                  <a:lnTo>
                    <a:pt x="454532" y="51562"/>
                  </a:lnTo>
                  <a:lnTo>
                    <a:pt x="464311" y="51562"/>
                  </a:lnTo>
                  <a:lnTo>
                    <a:pt x="522731" y="22351"/>
                  </a:lnTo>
                  <a:lnTo>
                    <a:pt x="540226" y="17571"/>
                  </a:lnTo>
                  <a:lnTo>
                    <a:pt x="594880" y="17571"/>
                  </a:lnTo>
                  <a:lnTo>
                    <a:pt x="589849" y="13055"/>
                  </a:lnTo>
                  <a:lnTo>
                    <a:pt x="573706" y="4587"/>
                  </a:lnTo>
                  <a:lnTo>
                    <a:pt x="556111" y="240"/>
                  </a:lnTo>
                  <a:lnTo>
                    <a:pt x="537717" y="0"/>
                  </a:lnTo>
                  <a:close/>
                </a:path>
              </a:pathLst>
            </a:custGeom>
            <a:solidFill>
              <a:srgbClr val="FFFFFF"/>
            </a:solidFill>
          </p:spPr>
          <p:txBody>
            <a:bodyPr wrap="square" lIns="0" tIns="0" rIns="0" bIns="0" rtlCol="0"/>
            <a:lstStyle/>
            <a:p>
              <a:endParaRPr/>
            </a:p>
          </p:txBody>
        </p:sp>
        <p:sp>
          <p:nvSpPr>
            <p:cNvPr id="35" name="object 35"/>
            <p:cNvSpPr/>
            <p:nvPr/>
          </p:nvSpPr>
          <p:spPr>
            <a:xfrm>
              <a:off x="5790818" y="2444575"/>
              <a:ext cx="610870" cy="194310"/>
            </a:xfrm>
            <a:custGeom>
              <a:avLst/>
              <a:gdLst/>
              <a:ahLst/>
              <a:cxnLst/>
              <a:rect l="l" t="t" r="r" b="b"/>
              <a:pathLst>
                <a:path w="610870" h="194310">
                  <a:moveTo>
                    <a:pt x="383031" y="193849"/>
                  </a:moveTo>
                  <a:lnTo>
                    <a:pt x="311739" y="193849"/>
                  </a:lnTo>
                  <a:lnTo>
                    <a:pt x="275129" y="193849"/>
                  </a:lnTo>
                  <a:lnTo>
                    <a:pt x="261641" y="193849"/>
                  </a:lnTo>
                  <a:lnTo>
                    <a:pt x="259714" y="193849"/>
                  </a:lnTo>
                  <a:lnTo>
                    <a:pt x="209286" y="190176"/>
                  </a:lnTo>
                  <a:lnTo>
                    <a:pt x="160702" y="178943"/>
                  </a:lnTo>
                  <a:lnTo>
                    <a:pt x="114571" y="159827"/>
                  </a:lnTo>
                  <a:lnTo>
                    <a:pt x="71500" y="132508"/>
                  </a:lnTo>
                  <a:lnTo>
                    <a:pt x="63670" y="128248"/>
                  </a:lnTo>
                  <a:lnTo>
                    <a:pt x="55244" y="125190"/>
                  </a:lnTo>
                  <a:lnTo>
                    <a:pt x="46819" y="123346"/>
                  </a:lnTo>
                  <a:lnTo>
                    <a:pt x="38988" y="122729"/>
                  </a:lnTo>
                  <a:lnTo>
                    <a:pt x="23937" y="124638"/>
                  </a:lnTo>
                  <a:lnTo>
                    <a:pt x="16208" y="125618"/>
                  </a:lnTo>
                  <a:lnTo>
                    <a:pt x="13360" y="125980"/>
                  </a:lnTo>
                  <a:lnTo>
                    <a:pt x="12953" y="126031"/>
                  </a:lnTo>
                  <a:lnTo>
                    <a:pt x="6476" y="129206"/>
                  </a:lnTo>
                  <a:lnTo>
                    <a:pt x="3301" y="126031"/>
                  </a:lnTo>
                  <a:lnTo>
                    <a:pt x="3301" y="119554"/>
                  </a:lnTo>
                  <a:lnTo>
                    <a:pt x="0" y="116252"/>
                  </a:lnTo>
                  <a:lnTo>
                    <a:pt x="3301" y="109775"/>
                  </a:lnTo>
                  <a:lnTo>
                    <a:pt x="9778" y="109775"/>
                  </a:lnTo>
                  <a:lnTo>
                    <a:pt x="24757" y="107866"/>
                  </a:lnTo>
                  <a:lnTo>
                    <a:pt x="32448" y="106886"/>
                  </a:lnTo>
                  <a:lnTo>
                    <a:pt x="35282" y="106525"/>
                  </a:lnTo>
                  <a:lnTo>
                    <a:pt x="35686" y="106473"/>
                  </a:lnTo>
                  <a:lnTo>
                    <a:pt x="47878" y="105802"/>
                  </a:lnTo>
                  <a:lnTo>
                    <a:pt x="60070" y="108156"/>
                  </a:lnTo>
                  <a:lnTo>
                    <a:pt x="72262" y="112938"/>
                  </a:lnTo>
                  <a:lnTo>
                    <a:pt x="84454" y="119554"/>
                  </a:lnTo>
                  <a:lnTo>
                    <a:pt x="123233" y="145057"/>
                  </a:lnTo>
                  <a:lnTo>
                    <a:pt x="165988" y="163274"/>
                  </a:lnTo>
                  <a:lnTo>
                    <a:pt x="211792" y="174204"/>
                  </a:lnTo>
                  <a:lnTo>
                    <a:pt x="259714" y="177847"/>
                  </a:lnTo>
                  <a:lnTo>
                    <a:pt x="331007" y="177847"/>
                  </a:lnTo>
                  <a:lnTo>
                    <a:pt x="367617" y="177847"/>
                  </a:lnTo>
                  <a:lnTo>
                    <a:pt x="381105" y="177847"/>
                  </a:lnTo>
                  <a:lnTo>
                    <a:pt x="383031" y="177847"/>
                  </a:lnTo>
                  <a:lnTo>
                    <a:pt x="389635" y="177847"/>
                  </a:lnTo>
                  <a:lnTo>
                    <a:pt x="399288" y="174545"/>
                  </a:lnTo>
                  <a:lnTo>
                    <a:pt x="405764" y="171370"/>
                  </a:lnTo>
                  <a:lnTo>
                    <a:pt x="510905" y="100151"/>
                  </a:lnTo>
                  <a:lnTo>
                    <a:pt x="564896" y="63579"/>
                  </a:lnTo>
                  <a:lnTo>
                    <a:pt x="584787" y="50105"/>
                  </a:lnTo>
                  <a:lnTo>
                    <a:pt x="587628" y="48180"/>
                  </a:lnTo>
                  <a:lnTo>
                    <a:pt x="590803" y="45005"/>
                  </a:lnTo>
                  <a:lnTo>
                    <a:pt x="590803" y="41703"/>
                  </a:lnTo>
                  <a:lnTo>
                    <a:pt x="590803" y="38528"/>
                  </a:lnTo>
                  <a:lnTo>
                    <a:pt x="590803" y="35226"/>
                  </a:lnTo>
                  <a:lnTo>
                    <a:pt x="575167" y="23647"/>
                  </a:lnTo>
                  <a:lnTo>
                    <a:pt x="558006" y="17843"/>
                  </a:lnTo>
                  <a:lnTo>
                    <a:pt x="540226" y="17492"/>
                  </a:lnTo>
                  <a:lnTo>
                    <a:pt x="522731" y="22272"/>
                  </a:lnTo>
                  <a:lnTo>
                    <a:pt x="488957" y="39159"/>
                  </a:lnTo>
                  <a:lnTo>
                    <a:pt x="471614" y="47831"/>
                  </a:lnTo>
                  <a:lnTo>
                    <a:pt x="465224" y="51026"/>
                  </a:lnTo>
                  <a:lnTo>
                    <a:pt x="464311" y="51482"/>
                  </a:lnTo>
                  <a:lnTo>
                    <a:pt x="457707" y="51482"/>
                  </a:lnTo>
                  <a:lnTo>
                    <a:pt x="454532" y="51482"/>
                  </a:lnTo>
                  <a:lnTo>
                    <a:pt x="451230" y="45005"/>
                  </a:lnTo>
                  <a:lnTo>
                    <a:pt x="448055" y="41703"/>
                  </a:lnTo>
                  <a:lnTo>
                    <a:pt x="451230" y="35226"/>
                  </a:lnTo>
                  <a:lnTo>
                    <a:pt x="454532" y="35226"/>
                  </a:lnTo>
                  <a:lnTo>
                    <a:pt x="488307" y="18413"/>
                  </a:lnTo>
                  <a:lnTo>
                    <a:pt x="505650" y="9779"/>
                  </a:lnTo>
                  <a:lnTo>
                    <a:pt x="512040" y="6598"/>
                  </a:lnTo>
                  <a:lnTo>
                    <a:pt x="512952" y="6143"/>
                  </a:lnTo>
                  <a:lnTo>
                    <a:pt x="537680" y="0"/>
                  </a:lnTo>
                  <a:lnTo>
                    <a:pt x="562086" y="1190"/>
                  </a:lnTo>
                  <a:lnTo>
                    <a:pt x="584658" y="9715"/>
                  </a:lnTo>
                  <a:lnTo>
                    <a:pt x="603884" y="25574"/>
                  </a:lnTo>
                  <a:lnTo>
                    <a:pt x="607059" y="28749"/>
                  </a:lnTo>
                  <a:lnTo>
                    <a:pt x="610361" y="38528"/>
                  </a:lnTo>
                  <a:lnTo>
                    <a:pt x="610361" y="45005"/>
                  </a:lnTo>
                  <a:lnTo>
                    <a:pt x="607059" y="51482"/>
                  </a:lnTo>
                  <a:lnTo>
                    <a:pt x="603884" y="57959"/>
                  </a:lnTo>
                  <a:lnTo>
                    <a:pt x="597407" y="61134"/>
                  </a:lnTo>
                  <a:lnTo>
                    <a:pt x="492267" y="132280"/>
                  </a:lnTo>
                  <a:lnTo>
                    <a:pt x="438276" y="168814"/>
                  </a:lnTo>
                  <a:lnTo>
                    <a:pt x="418385" y="182274"/>
                  </a:lnTo>
                  <a:lnTo>
                    <a:pt x="415543" y="184197"/>
                  </a:lnTo>
                  <a:lnTo>
                    <a:pt x="408177" y="188438"/>
                  </a:lnTo>
                  <a:lnTo>
                    <a:pt x="400526" y="191452"/>
                  </a:lnTo>
                  <a:lnTo>
                    <a:pt x="392255" y="193252"/>
                  </a:lnTo>
                  <a:lnTo>
                    <a:pt x="383031" y="193849"/>
                  </a:lnTo>
                  <a:close/>
                </a:path>
              </a:pathLst>
            </a:custGeom>
            <a:ln w="6350">
              <a:solidFill>
                <a:srgbClr val="FFFFFF"/>
              </a:solidFill>
            </a:ln>
          </p:spPr>
          <p:txBody>
            <a:bodyPr wrap="square" lIns="0" tIns="0" rIns="0" bIns="0" rtlCol="0"/>
            <a:lstStyle/>
            <a:p>
              <a:endParaRPr/>
            </a:p>
          </p:txBody>
        </p:sp>
        <p:sp>
          <p:nvSpPr>
            <p:cNvPr id="36" name="object 36"/>
            <p:cNvSpPr/>
            <p:nvPr/>
          </p:nvSpPr>
          <p:spPr>
            <a:xfrm>
              <a:off x="5931154" y="2066290"/>
              <a:ext cx="109855" cy="345440"/>
            </a:xfrm>
            <a:custGeom>
              <a:avLst/>
              <a:gdLst/>
              <a:ahLst/>
              <a:cxnLst/>
              <a:rect l="l" t="t" r="r" b="b"/>
              <a:pathLst>
                <a:path w="109854" h="345439">
                  <a:moveTo>
                    <a:pt x="106680" y="0"/>
                  </a:moveTo>
                  <a:lnTo>
                    <a:pt x="9651" y="0"/>
                  </a:lnTo>
                  <a:lnTo>
                    <a:pt x="3175" y="0"/>
                  </a:lnTo>
                  <a:lnTo>
                    <a:pt x="0" y="3301"/>
                  </a:lnTo>
                  <a:lnTo>
                    <a:pt x="0" y="338455"/>
                  </a:lnTo>
                  <a:lnTo>
                    <a:pt x="3175" y="341630"/>
                  </a:lnTo>
                  <a:lnTo>
                    <a:pt x="12826" y="341630"/>
                  </a:lnTo>
                  <a:lnTo>
                    <a:pt x="16129" y="338455"/>
                  </a:lnTo>
                  <a:lnTo>
                    <a:pt x="16129" y="16129"/>
                  </a:lnTo>
                  <a:lnTo>
                    <a:pt x="90424" y="16129"/>
                  </a:lnTo>
                  <a:lnTo>
                    <a:pt x="90424" y="338455"/>
                  </a:lnTo>
                  <a:lnTo>
                    <a:pt x="96900" y="344932"/>
                  </a:lnTo>
                  <a:lnTo>
                    <a:pt x="106680" y="344932"/>
                  </a:lnTo>
                  <a:lnTo>
                    <a:pt x="109855" y="338455"/>
                  </a:lnTo>
                  <a:lnTo>
                    <a:pt x="109855" y="3301"/>
                  </a:lnTo>
                  <a:lnTo>
                    <a:pt x="106680" y="0"/>
                  </a:lnTo>
                  <a:close/>
                </a:path>
              </a:pathLst>
            </a:custGeom>
            <a:solidFill>
              <a:srgbClr val="FFFFFF"/>
            </a:solidFill>
          </p:spPr>
          <p:txBody>
            <a:bodyPr wrap="square" lIns="0" tIns="0" rIns="0" bIns="0" rtlCol="0"/>
            <a:lstStyle/>
            <a:p>
              <a:endParaRPr/>
            </a:p>
          </p:txBody>
        </p:sp>
        <p:sp>
          <p:nvSpPr>
            <p:cNvPr id="37" name="object 37"/>
            <p:cNvSpPr/>
            <p:nvPr/>
          </p:nvSpPr>
          <p:spPr>
            <a:xfrm>
              <a:off x="5931154" y="2066290"/>
              <a:ext cx="109855" cy="345440"/>
            </a:xfrm>
            <a:custGeom>
              <a:avLst/>
              <a:gdLst/>
              <a:ahLst/>
              <a:cxnLst/>
              <a:rect l="l" t="t" r="r" b="b"/>
              <a:pathLst>
                <a:path w="109854" h="345439">
                  <a:moveTo>
                    <a:pt x="100203" y="344932"/>
                  </a:moveTo>
                  <a:lnTo>
                    <a:pt x="96900" y="344932"/>
                  </a:lnTo>
                  <a:lnTo>
                    <a:pt x="90424" y="338455"/>
                  </a:lnTo>
                  <a:lnTo>
                    <a:pt x="90424" y="335152"/>
                  </a:lnTo>
                  <a:lnTo>
                    <a:pt x="90424" y="150717"/>
                  </a:lnTo>
                  <a:lnTo>
                    <a:pt x="90424" y="56007"/>
                  </a:lnTo>
                  <a:lnTo>
                    <a:pt x="90424" y="21113"/>
                  </a:lnTo>
                  <a:lnTo>
                    <a:pt x="90424" y="16129"/>
                  </a:lnTo>
                  <a:lnTo>
                    <a:pt x="47472" y="16129"/>
                  </a:lnTo>
                  <a:lnTo>
                    <a:pt x="25415" y="16129"/>
                  </a:lnTo>
                  <a:lnTo>
                    <a:pt x="17289" y="16129"/>
                  </a:lnTo>
                  <a:lnTo>
                    <a:pt x="16129" y="16129"/>
                  </a:lnTo>
                  <a:lnTo>
                    <a:pt x="16129" y="198729"/>
                  </a:lnTo>
                  <a:lnTo>
                    <a:pt x="16129" y="292496"/>
                  </a:lnTo>
                  <a:lnTo>
                    <a:pt x="16129" y="327042"/>
                  </a:lnTo>
                  <a:lnTo>
                    <a:pt x="16129" y="331977"/>
                  </a:lnTo>
                  <a:lnTo>
                    <a:pt x="16129" y="338455"/>
                  </a:lnTo>
                  <a:lnTo>
                    <a:pt x="12826" y="341630"/>
                  </a:lnTo>
                  <a:lnTo>
                    <a:pt x="9651" y="341630"/>
                  </a:lnTo>
                  <a:lnTo>
                    <a:pt x="3175" y="341630"/>
                  </a:lnTo>
                  <a:lnTo>
                    <a:pt x="0" y="338455"/>
                  </a:lnTo>
                  <a:lnTo>
                    <a:pt x="0" y="3301"/>
                  </a:lnTo>
                  <a:lnTo>
                    <a:pt x="3175" y="0"/>
                  </a:lnTo>
                  <a:lnTo>
                    <a:pt x="106680" y="0"/>
                  </a:lnTo>
                  <a:lnTo>
                    <a:pt x="109855" y="3301"/>
                  </a:lnTo>
                  <a:lnTo>
                    <a:pt x="109855" y="338455"/>
                  </a:lnTo>
                  <a:lnTo>
                    <a:pt x="106680" y="344932"/>
                  </a:lnTo>
                  <a:lnTo>
                    <a:pt x="100203" y="344932"/>
                  </a:lnTo>
                  <a:close/>
                </a:path>
              </a:pathLst>
            </a:custGeom>
            <a:ln w="6350">
              <a:solidFill>
                <a:srgbClr val="FFFFFF"/>
              </a:solidFill>
            </a:ln>
          </p:spPr>
          <p:txBody>
            <a:bodyPr wrap="square" lIns="0" tIns="0" rIns="0" bIns="0" rtlCol="0"/>
            <a:lstStyle/>
            <a:p>
              <a:endParaRPr/>
            </a:p>
          </p:txBody>
        </p:sp>
        <p:sp>
          <p:nvSpPr>
            <p:cNvPr id="38" name="object 38"/>
            <p:cNvSpPr/>
            <p:nvPr/>
          </p:nvSpPr>
          <p:spPr>
            <a:xfrm>
              <a:off x="6069456" y="2155317"/>
              <a:ext cx="110489" cy="295910"/>
            </a:xfrm>
            <a:custGeom>
              <a:avLst/>
              <a:gdLst/>
              <a:ahLst/>
              <a:cxnLst/>
              <a:rect l="l" t="t" r="r" b="b"/>
              <a:pathLst>
                <a:path w="110489" h="295910">
                  <a:moveTo>
                    <a:pt x="106679" y="0"/>
                  </a:moveTo>
                  <a:lnTo>
                    <a:pt x="9651" y="0"/>
                  </a:lnTo>
                  <a:lnTo>
                    <a:pt x="3301" y="0"/>
                  </a:lnTo>
                  <a:lnTo>
                    <a:pt x="0" y="3175"/>
                  </a:lnTo>
                  <a:lnTo>
                    <a:pt x="0" y="269621"/>
                  </a:lnTo>
                  <a:lnTo>
                    <a:pt x="3301" y="272923"/>
                  </a:lnTo>
                  <a:lnTo>
                    <a:pt x="12953" y="272923"/>
                  </a:lnTo>
                  <a:lnTo>
                    <a:pt x="19430" y="269621"/>
                  </a:lnTo>
                  <a:lnTo>
                    <a:pt x="19430" y="16256"/>
                  </a:lnTo>
                  <a:lnTo>
                    <a:pt x="93725" y="16256"/>
                  </a:lnTo>
                  <a:lnTo>
                    <a:pt x="93725" y="292354"/>
                  </a:lnTo>
                  <a:lnTo>
                    <a:pt x="97027" y="295656"/>
                  </a:lnTo>
                  <a:lnTo>
                    <a:pt x="106679" y="295656"/>
                  </a:lnTo>
                  <a:lnTo>
                    <a:pt x="109981" y="292354"/>
                  </a:lnTo>
                  <a:lnTo>
                    <a:pt x="109981" y="3175"/>
                  </a:lnTo>
                  <a:lnTo>
                    <a:pt x="106679" y="0"/>
                  </a:lnTo>
                  <a:close/>
                </a:path>
              </a:pathLst>
            </a:custGeom>
            <a:solidFill>
              <a:srgbClr val="FFFFFF"/>
            </a:solidFill>
          </p:spPr>
          <p:txBody>
            <a:bodyPr wrap="square" lIns="0" tIns="0" rIns="0" bIns="0" rtlCol="0"/>
            <a:lstStyle/>
            <a:p>
              <a:endParaRPr/>
            </a:p>
          </p:txBody>
        </p:sp>
        <p:sp>
          <p:nvSpPr>
            <p:cNvPr id="39" name="object 39"/>
            <p:cNvSpPr/>
            <p:nvPr/>
          </p:nvSpPr>
          <p:spPr>
            <a:xfrm>
              <a:off x="6069456" y="2155317"/>
              <a:ext cx="110489" cy="295910"/>
            </a:xfrm>
            <a:custGeom>
              <a:avLst/>
              <a:gdLst/>
              <a:ahLst/>
              <a:cxnLst/>
              <a:rect l="l" t="t" r="r" b="b"/>
              <a:pathLst>
                <a:path w="110489" h="295910">
                  <a:moveTo>
                    <a:pt x="103504" y="295656"/>
                  </a:moveTo>
                  <a:lnTo>
                    <a:pt x="97027" y="295656"/>
                  </a:lnTo>
                  <a:lnTo>
                    <a:pt x="93725" y="292354"/>
                  </a:lnTo>
                  <a:lnTo>
                    <a:pt x="93725" y="285877"/>
                  </a:lnTo>
                  <a:lnTo>
                    <a:pt x="93725" y="130002"/>
                  </a:lnTo>
                  <a:lnTo>
                    <a:pt x="93725" y="49958"/>
                  </a:lnTo>
                  <a:lnTo>
                    <a:pt x="93725" y="20468"/>
                  </a:lnTo>
                  <a:lnTo>
                    <a:pt x="93725" y="16256"/>
                  </a:lnTo>
                  <a:lnTo>
                    <a:pt x="50774" y="16256"/>
                  </a:lnTo>
                  <a:lnTo>
                    <a:pt x="28717" y="16256"/>
                  </a:lnTo>
                  <a:lnTo>
                    <a:pt x="20591" y="16256"/>
                  </a:lnTo>
                  <a:lnTo>
                    <a:pt x="19430" y="16256"/>
                  </a:lnTo>
                  <a:lnTo>
                    <a:pt x="19430" y="160897"/>
                  </a:lnTo>
                  <a:lnTo>
                    <a:pt x="19430" y="235172"/>
                  </a:lnTo>
                  <a:lnTo>
                    <a:pt x="19430" y="262536"/>
                  </a:lnTo>
                  <a:lnTo>
                    <a:pt x="19430" y="266446"/>
                  </a:lnTo>
                  <a:lnTo>
                    <a:pt x="19430" y="269621"/>
                  </a:lnTo>
                  <a:lnTo>
                    <a:pt x="12953" y="272923"/>
                  </a:lnTo>
                  <a:lnTo>
                    <a:pt x="9651" y="272923"/>
                  </a:lnTo>
                  <a:lnTo>
                    <a:pt x="3301" y="272923"/>
                  </a:lnTo>
                  <a:lnTo>
                    <a:pt x="0" y="269621"/>
                  </a:lnTo>
                  <a:lnTo>
                    <a:pt x="0" y="3175"/>
                  </a:lnTo>
                  <a:lnTo>
                    <a:pt x="3301" y="0"/>
                  </a:lnTo>
                  <a:lnTo>
                    <a:pt x="106679" y="0"/>
                  </a:lnTo>
                  <a:lnTo>
                    <a:pt x="109981" y="3175"/>
                  </a:lnTo>
                  <a:lnTo>
                    <a:pt x="109981" y="292354"/>
                  </a:lnTo>
                  <a:lnTo>
                    <a:pt x="106679" y="295656"/>
                  </a:lnTo>
                  <a:lnTo>
                    <a:pt x="103504" y="295656"/>
                  </a:lnTo>
                  <a:close/>
                </a:path>
              </a:pathLst>
            </a:custGeom>
            <a:ln w="6350">
              <a:solidFill>
                <a:srgbClr val="FFFFFF"/>
              </a:solidFill>
            </a:ln>
          </p:spPr>
          <p:txBody>
            <a:bodyPr wrap="square" lIns="0" tIns="0" rIns="0" bIns="0" rtlCol="0"/>
            <a:lstStyle/>
            <a:p>
              <a:endParaRPr/>
            </a:p>
          </p:txBody>
        </p:sp>
        <p:pic>
          <p:nvPicPr>
            <p:cNvPr id="40" name="object 40"/>
            <p:cNvPicPr/>
            <p:nvPr/>
          </p:nvPicPr>
          <p:blipFill>
            <a:blip r:embed="rId9" cstate="print"/>
            <a:stretch>
              <a:fillRect/>
            </a:stretch>
          </p:blipFill>
          <p:spPr>
            <a:xfrm>
              <a:off x="6210300" y="2233676"/>
              <a:ext cx="116332" cy="231775"/>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68050" y="92710"/>
            <a:ext cx="401955" cy="530860"/>
            <a:chOff x="11068050" y="92710"/>
            <a:chExt cx="401955" cy="530860"/>
          </a:xfrm>
        </p:grpSpPr>
        <p:pic>
          <p:nvPicPr>
            <p:cNvPr id="3" name="object 3"/>
            <p:cNvPicPr/>
            <p:nvPr/>
          </p:nvPicPr>
          <p:blipFill>
            <a:blip r:embed="rId2" cstate="print"/>
            <a:stretch>
              <a:fillRect/>
            </a:stretch>
          </p:blipFill>
          <p:spPr>
            <a:xfrm>
              <a:off x="11068050" y="280415"/>
              <a:ext cx="74802" cy="213867"/>
            </a:xfrm>
            <a:prstGeom prst="rect">
              <a:avLst/>
            </a:prstGeom>
          </p:spPr>
        </p:pic>
        <p:sp>
          <p:nvSpPr>
            <p:cNvPr id="4" name="object 4"/>
            <p:cNvSpPr/>
            <p:nvPr/>
          </p:nvSpPr>
          <p:spPr>
            <a:xfrm>
              <a:off x="11142852" y="92710"/>
              <a:ext cx="126364" cy="468630"/>
            </a:xfrm>
            <a:custGeom>
              <a:avLst/>
              <a:gdLst/>
              <a:ahLst/>
              <a:cxnLst/>
              <a:rect l="l" t="t" r="r" b="b"/>
              <a:pathLst>
                <a:path w="126365" h="468630">
                  <a:moveTo>
                    <a:pt x="125983" y="0"/>
                  </a:moveTo>
                  <a:lnTo>
                    <a:pt x="60451" y="0"/>
                  </a:lnTo>
                  <a:lnTo>
                    <a:pt x="54737" y="5842"/>
                  </a:lnTo>
                  <a:lnTo>
                    <a:pt x="54737" y="133096"/>
                  </a:lnTo>
                  <a:lnTo>
                    <a:pt x="0" y="187706"/>
                  </a:lnTo>
                  <a:lnTo>
                    <a:pt x="0" y="204216"/>
                  </a:lnTo>
                  <a:lnTo>
                    <a:pt x="55499" y="148844"/>
                  </a:lnTo>
                  <a:lnTo>
                    <a:pt x="55499" y="262763"/>
                  </a:lnTo>
                  <a:lnTo>
                    <a:pt x="0" y="318135"/>
                  </a:lnTo>
                  <a:lnTo>
                    <a:pt x="0" y="334518"/>
                  </a:lnTo>
                  <a:lnTo>
                    <a:pt x="55499" y="279146"/>
                  </a:lnTo>
                  <a:lnTo>
                    <a:pt x="55499" y="389890"/>
                  </a:lnTo>
                  <a:lnTo>
                    <a:pt x="0" y="389890"/>
                  </a:lnTo>
                  <a:lnTo>
                    <a:pt x="0" y="401574"/>
                  </a:lnTo>
                  <a:lnTo>
                    <a:pt x="58800" y="401574"/>
                  </a:lnTo>
                  <a:lnTo>
                    <a:pt x="125983" y="468630"/>
                  </a:lnTo>
                  <a:lnTo>
                    <a:pt x="125983" y="452247"/>
                  </a:lnTo>
                  <a:lnTo>
                    <a:pt x="75311" y="401574"/>
                  </a:lnTo>
                  <a:lnTo>
                    <a:pt x="125983" y="401574"/>
                  </a:lnTo>
                  <a:lnTo>
                    <a:pt x="125983" y="389890"/>
                  </a:lnTo>
                  <a:lnTo>
                    <a:pt x="68325" y="389890"/>
                  </a:lnTo>
                  <a:lnTo>
                    <a:pt x="66548" y="388112"/>
                  </a:lnTo>
                  <a:lnTo>
                    <a:pt x="66548" y="272923"/>
                  </a:lnTo>
                  <a:lnTo>
                    <a:pt x="68325" y="271272"/>
                  </a:lnTo>
                  <a:lnTo>
                    <a:pt x="125983" y="271272"/>
                  </a:lnTo>
                  <a:lnTo>
                    <a:pt x="125983" y="259588"/>
                  </a:lnTo>
                  <a:lnTo>
                    <a:pt x="67055" y="259588"/>
                  </a:lnTo>
                  <a:lnTo>
                    <a:pt x="67055" y="140970"/>
                  </a:lnTo>
                  <a:lnTo>
                    <a:pt x="125983" y="140970"/>
                  </a:lnTo>
                  <a:lnTo>
                    <a:pt x="125983" y="129413"/>
                  </a:lnTo>
                  <a:lnTo>
                    <a:pt x="66294" y="129413"/>
                  </a:lnTo>
                  <a:lnTo>
                    <a:pt x="66294" y="18923"/>
                  </a:lnTo>
                  <a:lnTo>
                    <a:pt x="125983" y="78486"/>
                  </a:lnTo>
                  <a:lnTo>
                    <a:pt x="125983" y="62103"/>
                  </a:lnTo>
                  <a:lnTo>
                    <a:pt x="75438" y="11557"/>
                  </a:lnTo>
                  <a:lnTo>
                    <a:pt x="125983" y="11557"/>
                  </a:lnTo>
                  <a:lnTo>
                    <a:pt x="125983" y="0"/>
                  </a:lnTo>
                  <a:close/>
                </a:path>
              </a:pathLst>
            </a:custGeom>
            <a:solidFill>
              <a:srgbClr val="1F004B"/>
            </a:solidFill>
          </p:spPr>
          <p:txBody>
            <a:bodyPr wrap="square" lIns="0" tIns="0" rIns="0" bIns="0" rtlCol="0"/>
            <a:lstStyle/>
            <a:p>
              <a:endParaRPr/>
            </a:p>
          </p:txBody>
        </p:sp>
        <p:pic>
          <p:nvPicPr>
            <p:cNvPr id="5" name="object 5"/>
            <p:cNvPicPr/>
            <p:nvPr/>
          </p:nvPicPr>
          <p:blipFill>
            <a:blip r:embed="rId3" cstate="print"/>
            <a:stretch>
              <a:fillRect/>
            </a:stretch>
          </p:blipFill>
          <p:spPr>
            <a:xfrm>
              <a:off x="11268837" y="544957"/>
              <a:ext cx="65024" cy="78612"/>
            </a:xfrm>
            <a:prstGeom prst="rect">
              <a:avLst/>
            </a:prstGeom>
          </p:spPr>
        </p:pic>
        <p:sp>
          <p:nvSpPr>
            <p:cNvPr id="6" name="object 6"/>
            <p:cNvSpPr/>
            <p:nvPr/>
          </p:nvSpPr>
          <p:spPr>
            <a:xfrm>
              <a:off x="11268837" y="92709"/>
              <a:ext cx="130175" cy="530860"/>
            </a:xfrm>
            <a:custGeom>
              <a:avLst/>
              <a:gdLst/>
              <a:ahLst/>
              <a:cxnLst/>
              <a:rect l="l" t="t" r="r" b="b"/>
              <a:pathLst>
                <a:path w="130175" h="530860">
                  <a:moveTo>
                    <a:pt x="130048" y="519303"/>
                  </a:moveTo>
                  <a:lnTo>
                    <a:pt x="67183" y="519303"/>
                  </a:lnTo>
                  <a:lnTo>
                    <a:pt x="65024" y="517144"/>
                  </a:lnTo>
                  <a:lnTo>
                    <a:pt x="65024" y="530860"/>
                  </a:lnTo>
                  <a:lnTo>
                    <a:pt x="130048" y="530860"/>
                  </a:lnTo>
                  <a:lnTo>
                    <a:pt x="130048" y="519303"/>
                  </a:lnTo>
                  <a:close/>
                </a:path>
                <a:path w="130175" h="530860">
                  <a:moveTo>
                    <a:pt x="130048" y="129413"/>
                  </a:moveTo>
                  <a:lnTo>
                    <a:pt x="67310" y="129413"/>
                  </a:lnTo>
                  <a:lnTo>
                    <a:pt x="65024" y="127000"/>
                  </a:lnTo>
                  <a:lnTo>
                    <a:pt x="0" y="62103"/>
                  </a:lnTo>
                  <a:lnTo>
                    <a:pt x="0" y="78486"/>
                  </a:lnTo>
                  <a:lnTo>
                    <a:pt x="50927" y="129413"/>
                  </a:lnTo>
                  <a:lnTo>
                    <a:pt x="0" y="129413"/>
                  </a:lnTo>
                  <a:lnTo>
                    <a:pt x="0" y="140970"/>
                  </a:lnTo>
                  <a:lnTo>
                    <a:pt x="59309" y="140970"/>
                  </a:lnTo>
                  <a:lnTo>
                    <a:pt x="59309" y="259588"/>
                  </a:lnTo>
                  <a:lnTo>
                    <a:pt x="0" y="259588"/>
                  </a:lnTo>
                  <a:lnTo>
                    <a:pt x="0" y="271272"/>
                  </a:lnTo>
                  <a:lnTo>
                    <a:pt x="57658" y="271272"/>
                  </a:lnTo>
                  <a:lnTo>
                    <a:pt x="59436" y="272923"/>
                  </a:lnTo>
                  <a:lnTo>
                    <a:pt x="59436" y="388112"/>
                  </a:lnTo>
                  <a:lnTo>
                    <a:pt x="57658" y="389890"/>
                  </a:lnTo>
                  <a:lnTo>
                    <a:pt x="0" y="389890"/>
                  </a:lnTo>
                  <a:lnTo>
                    <a:pt x="0" y="401574"/>
                  </a:lnTo>
                  <a:lnTo>
                    <a:pt x="62992" y="401574"/>
                  </a:lnTo>
                  <a:lnTo>
                    <a:pt x="65024" y="403606"/>
                  </a:lnTo>
                  <a:lnTo>
                    <a:pt x="130048" y="468503"/>
                  </a:lnTo>
                  <a:lnTo>
                    <a:pt x="130048" y="452120"/>
                  </a:lnTo>
                  <a:lnTo>
                    <a:pt x="70993" y="393192"/>
                  </a:lnTo>
                  <a:lnTo>
                    <a:pt x="70993" y="279654"/>
                  </a:lnTo>
                  <a:lnTo>
                    <a:pt x="130048" y="338582"/>
                  </a:lnTo>
                  <a:lnTo>
                    <a:pt x="130048" y="322199"/>
                  </a:lnTo>
                  <a:lnTo>
                    <a:pt x="78994" y="271272"/>
                  </a:lnTo>
                  <a:lnTo>
                    <a:pt x="130048" y="271272"/>
                  </a:lnTo>
                  <a:lnTo>
                    <a:pt x="130048" y="259588"/>
                  </a:lnTo>
                  <a:lnTo>
                    <a:pt x="71628" y="259588"/>
                  </a:lnTo>
                  <a:lnTo>
                    <a:pt x="69850" y="257937"/>
                  </a:lnTo>
                  <a:lnTo>
                    <a:pt x="69850" y="142621"/>
                  </a:lnTo>
                  <a:lnTo>
                    <a:pt x="71628" y="140970"/>
                  </a:lnTo>
                  <a:lnTo>
                    <a:pt x="130048" y="140970"/>
                  </a:lnTo>
                  <a:lnTo>
                    <a:pt x="130048" y="129413"/>
                  </a:lnTo>
                  <a:close/>
                </a:path>
                <a:path w="130175" h="530860">
                  <a:moveTo>
                    <a:pt x="130048" y="62230"/>
                  </a:moveTo>
                  <a:lnTo>
                    <a:pt x="69469" y="1651"/>
                  </a:lnTo>
                  <a:lnTo>
                    <a:pt x="65278" y="0"/>
                  </a:lnTo>
                  <a:lnTo>
                    <a:pt x="65024" y="0"/>
                  </a:lnTo>
                  <a:lnTo>
                    <a:pt x="0" y="0"/>
                  </a:lnTo>
                  <a:lnTo>
                    <a:pt x="0" y="11557"/>
                  </a:lnTo>
                  <a:lnTo>
                    <a:pt x="62992" y="11557"/>
                  </a:lnTo>
                  <a:lnTo>
                    <a:pt x="65024" y="13716"/>
                  </a:lnTo>
                  <a:lnTo>
                    <a:pt x="130048" y="78613"/>
                  </a:lnTo>
                  <a:lnTo>
                    <a:pt x="130048" y="62230"/>
                  </a:lnTo>
                  <a:close/>
                </a:path>
              </a:pathLst>
            </a:custGeom>
            <a:solidFill>
              <a:srgbClr val="1F004B"/>
            </a:solidFill>
          </p:spPr>
          <p:txBody>
            <a:bodyPr wrap="square" lIns="0" tIns="0" rIns="0" bIns="0" rtlCol="0"/>
            <a:lstStyle/>
            <a:p>
              <a:endParaRPr/>
            </a:p>
          </p:txBody>
        </p:sp>
        <p:pic>
          <p:nvPicPr>
            <p:cNvPr id="7" name="object 7"/>
            <p:cNvPicPr/>
            <p:nvPr/>
          </p:nvPicPr>
          <p:blipFill>
            <a:blip r:embed="rId4" cstate="print"/>
            <a:stretch>
              <a:fillRect/>
            </a:stretch>
          </p:blipFill>
          <p:spPr>
            <a:xfrm>
              <a:off x="11398884" y="414909"/>
              <a:ext cx="70612" cy="208661"/>
            </a:xfrm>
            <a:prstGeom prst="rect">
              <a:avLst/>
            </a:prstGeom>
          </p:spPr>
        </p:pic>
        <p:sp>
          <p:nvSpPr>
            <p:cNvPr id="8" name="object 8"/>
            <p:cNvSpPr/>
            <p:nvPr/>
          </p:nvSpPr>
          <p:spPr>
            <a:xfrm>
              <a:off x="11398884" y="154940"/>
              <a:ext cx="71120" cy="209550"/>
            </a:xfrm>
            <a:custGeom>
              <a:avLst/>
              <a:gdLst/>
              <a:ahLst/>
              <a:cxnLst/>
              <a:rect l="l" t="t" r="r" b="b"/>
              <a:pathLst>
                <a:path w="71120" h="209550">
                  <a:moveTo>
                    <a:pt x="0" y="0"/>
                  </a:moveTo>
                  <a:lnTo>
                    <a:pt x="0" y="16382"/>
                  </a:lnTo>
                  <a:lnTo>
                    <a:pt x="50800" y="67182"/>
                  </a:lnTo>
                  <a:lnTo>
                    <a:pt x="0" y="67182"/>
                  </a:lnTo>
                  <a:lnTo>
                    <a:pt x="0" y="78739"/>
                  </a:lnTo>
                  <a:lnTo>
                    <a:pt x="56896" y="78739"/>
                  </a:lnTo>
                  <a:lnTo>
                    <a:pt x="58674" y="80390"/>
                  </a:lnTo>
                  <a:lnTo>
                    <a:pt x="58674" y="195706"/>
                  </a:lnTo>
                  <a:lnTo>
                    <a:pt x="56896" y="197357"/>
                  </a:lnTo>
                  <a:lnTo>
                    <a:pt x="0" y="197357"/>
                  </a:lnTo>
                  <a:lnTo>
                    <a:pt x="0" y="209041"/>
                  </a:lnTo>
                  <a:lnTo>
                    <a:pt x="68199" y="209041"/>
                  </a:lnTo>
                  <a:lnTo>
                    <a:pt x="70739" y="206374"/>
                  </a:lnTo>
                  <a:lnTo>
                    <a:pt x="70739" y="70865"/>
                  </a:lnTo>
                  <a:lnTo>
                    <a:pt x="69723" y="69087"/>
                  </a:lnTo>
                  <a:lnTo>
                    <a:pt x="68072" y="68071"/>
                  </a:lnTo>
                  <a:lnTo>
                    <a:pt x="0" y="0"/>
                  </a:lnTo>
                  <a:close/>
                </a:path>
              </a:pathLst>
            </a:custGeom>
            <a:solidFill>
              <a:srgbClr val="1F004B"/>
            </a:solidFill>
          </p:spPr>
          <p:txBody>
            <a:bodyPr wrap="square" lIns="0" tIns="0" rIns="0" bIns="0" rtlCol="0"/>
            <a:lstStyle/>
            <a:p>
              <a:endParaRPr/>
            </a:p>
          </p:txBody>
        </p:sp>
        <p:sp>
          <p:nvSpPr>
            <p:cNvPr id="9" name="object 9"/>
            <p:cNvSpPr/>
            <p:nvPr/>
          </p:nvSpPr>
          <p:spPr>
            <a:xfrm>
              <a:off x="11209401" y="233679"/>
              <a:ext cx="248285" cy="248920"/>
            </a:xfrm>
            <a:custGeom>
              <a:avLst/>
              <a:gdLst/>
              <a:ahLst/>
              <a:cxnLst/>
              <a:rect l="l" t="t" r="r" b="b"/>
              <a:pathLst>
                <a:path w="248284" h="248920">
                  <a:moveTo>
                    <a:pt x="118872" y="131953"/>
                  </a:moveTo>
                  <a:lnTo>
                    <a:pt x="117094" y="130302"/>
                  </a:lnTo>
                  <a:lnTo>
                    <a:pt x="3937" y="130302"/>
                  </a:lnTo>
                  <a:lnTo>
                    <a:pt x="1778" y="130302"/>
                  </a:lnTo>
                  <a:lnTo>
                    <a:pt x="0" y="131953"/>
                  </a:lnTo>
                  <a:lnTo>
                    <a:pt x="0" y="247142"/>
                  </a:lnTo>
                  <a:lnTo>
                    <a:pt x="1778" y="248920"/>
                  </a:lnTo>
                  <a:lnTo>
                    <a:pt x="117094" y="248920"/>
                  </a:lnTo>
                  <a:lnTo>
                    <a:pt x="118872" y="247142"/>
                  </a:lnTo>
                  <a:lnTo>
                    <a:pt x="118872" y="131953"/>
                  </a:lnTo>
                  <a:close/>
                </a:path>
                <a:path w="248284" h="248920">
                  <a:moveTo>
                    <a:pt x="248158" y="1651"/>
                  </a:moveTo>
                  <a:lnTo>
                    <a:pt x="246380" y="0"/>
                  </a:lnTo>
                  <a:lnTo>
                    <a:pt x="133096" y="0"/>
                  </a:lnTo>
                  <a:lnTo>
                    <a:pt x="131064" y="0"/>
                  </a:lnTo>
                  <a:lnTo>
                    <a:pt x="129286" y="1651"/>
                  </a:lnTo>
                  <a:lnTo>
                    <a:pt x="129286" y="116967"/>
                  </a:lnTo>
                  <a:lnTo>
                    <a:pt x="131064" y="118618"/>
                  </a:lnTo>
                  <a:lnTo>
                    <a:pt x="246380" y="118618"/>
                  </a:lnTo>
                  <a:lnTo>
                    <a:pt x="248158" y="116967"/>
                  </a:lnTo>
                  <a:lnTo>
                    <a:pt x="248158" y="1651"/>
                  </a:lnTo>
                  <a:close/>
                </a:path>
              </a:pathLst>
            </a:custGeom>
            <a:solidFill>
              <a:srgbClr val="6800DF"/>
            </a:solidFill>
          </p:spPr>
          <p:txBody>
            <a:bodyPr wrap="square" lIns="0" tIns="0" rIns="0" bIns="0" rtlCol="0"/>
            <a:lstStyle/>
            <a:p>
              <a:endParaRPr/>
            </a:p>
          </p:txBody>
        </p:sp>
      </p:grpSp>
      <p:pic>
        <p:nvPicPr>
          <p:cNvPr id="10" name="object 10"/>
          <p:cNvPicPr/>
          <p:nvPr/>
        </p:nvPicPr>
        <p:blipFill>
          <a:blip r:embed="rId5" cstate="print"/>
          <a:stretch>
            <a:fillRect/>
          </a:stretch>
        </p:blipFill>
        <p:spPr>
          <a:xfrm>
            <a:off x="11546840" y="253111"/>
            <a:ext cx="553105" cy="370459"/>
          </a:xfrm>
          <a:prstGeom prst="rect">
            <a:avLst/>
          </a:prstGeom>
        </p:spPr>
      </p:pic>
      <p:sp>
        <p:nvSpPr>
          <p:cNvPr id="11" name="object 11"/>
          <p:cNvSpPr txBox="1"/>
          <p:nvPr/>
        </p:nvSpPr>
        <p:spPr>
          <a:xfrm>
            <a:off x="1019047" y="618489"/>
            <a:ext cx="2780665" cy="307340"/>
          </a:xfrm>
          <a:prstGeom prst="rect">
            <a:avLst/>
          </a:prstGeom>
        </p:spPr>
        <p:txBody>
          <a:bodyPr vert="horz" wrap="square" lIns="0" tIns="12065" rIns="0" bIns="0" rtlCol="0">
            <a:spAutoFit/>
          </a:bodyPr>
          <a:lstStyle/>
          <a:p>
            <a:pPr marL="12700">
              <a:lnSpc>
                <a:spcPct val="100000"/>
              </a:lnSpc>
              <a:spcBef>
                <a:spcPts val="95"/>
              </a:spcBef>
            </a:pPr>
            <a:r>
              <a:rPr sz="1850" b="1" dirty="0">
                <a:solidFill>
                  <a:srgbClr val="0C0C0C"/>
                </a:solidFill>
                <a:latin typeface="Calibri"/>
                <a:cs typeface="Calibri"/>
              </a:rPr>
              <a:t>Phase</a:t>
            </a:r>
            <a:r>
              <a:rPr sz="1850" b="1" spc="-35" dirty="0">
                <a:solidFill>
                  <a:srgbClr val="0C0C0C"/>
                </a:solidFill>
                <a:latin typeface="Calibri"/>
                <a:cs typeface="Calibri"/>
              </a:rPr>
              <a:t> </a:t>
            </a:r>
            <a:r>
              <a:rPr sz="1850" b="1" dirty="0">
                <a:solidFill>
                  <a:srgbClr val="0C0C0C"/>
                </a:solidFill>
                <a:latin typeface="Calibri"/>
                <a:cs typeface="Calibri"/>
              </a:rPr>
              <a:t>1:</a:t>
            </a:r>
            <a:r>
              <a:rPr sz="1850" b="1" spc="-40" dirty="0">
                <a:solidFill>
                  <a:srgbClr val="0C0C0C"/>
                </a:solidFill>
                <a:latin typeface="Calibri"/>
                <a:cs typeface="Calibri"/>
              </a:rPr>
              <a:t> </a:t>
            </a:r>
            <a:r>
              <a:rPr sz="1850" b="1" dirty="0">
                <a:solidFill>
                  <a:srgbClr val="0C0C0C"/>
                </a:solidFill>
                <a:latin typeface="Calibri"/>
                <a:cs typeface="Calibri"/>
              </a:rPr>
              <a:t>Concept</a:t>
            </a:r>
            <a:r>
              <a:rPr sz="1850" b="1" spc="-35" dirty="0">
                <a:solidFill>
                  <a:srgbClr val="0C0C0C"/>
                </a:solidFill>
                <a:latin typeface="Calibri"/>
                <a:cs typeface="Calibri"/>
              </a:rPr>
              <a:t> </a:t>
            </a:r>
            <a:r>
              <a:rPr sz="1850" b="1" dirty="0">
                <a:solidFill>
                  <a:srgbClr val="0C0C0C"/>
                </a:solidFill>
                <a:latin typeface="Calibri"/>
                <a:cs typeface="Calibri"/>
              </a:rPr>
              <a:t>&amp;</a:t>
            </a:r>
            <a:r>
              <a:rPr sz="1850" b="1" spc="-30" dirty="0">
                <a:solidFill>
                  <a:srgbClr val="0C0C0C"/>
                </a:solidFill>
                <a:latin typeface="Calibri"/>
                <a:cs typeface="Calibri"/>
              </a:rPr>
              <a:t> </a:t>
            </a:r>
            <a:r>
              <a:rPr sz="1850" b="1" spc="-10" dirty="0">
                <a:solidFill>
                  <a:srgbClr val="0C0C0C"/>
                </a:solidFill>
                <a:latin typeface="Calibri"/>
                <a:cs typeface="Calibri"/>
              </a:rPr>
              <a:t>Strategy</a:t>
            </a:r>
            <a:endParaRPr sz="1850">
              <a:latin typeface="Calibri"/>
              <a:cs typeface="Calibri"/>
            </a:endParaRPr>
          </a:p>
        </p:txBody>
      </p:sp>
      <p:sp>
        <p:nvSpPr>
          <p:cNvPr id="12" name="object 12"/>
          <p:cNvSpPr txBox="1"/>
          <p:nvPr/>
        </p:nvSpPr>
        <p:spPr>
          <a:xfrm>
            <a:off x="4814442" y="618489"/>
            <a:ext cx="2564130" cy="307340"/>
          </a:xfrm>
          <a:prstGeom prst="rect">
            <a:avLst/>
          </a:prstGeom>
        </p:spPr>
        <p:txBody>
          <a:bodyPr vert="horz" wrap="square" lIns="0" tIns="12065" rIns="0" bIns="0" rtlCol="0">
            <a:spAutoFit/>
          </a:bodyPr>
          <a:lstStyle/>
          <a:p>
            <a:pPr marL="12700">
              <a:lnSpc>
                <a:spcPct val="100000"/>
              </a:lnSpc>
              <a:spcBef>
                <a:spcPts val="95"/>
              </a:spcBef>
            </a:pPr>
            <a:r>
              <a:rPr sz="1850" b="1" dirty="0">
                <a:solidFill>
                  <a:srgbClr val="0C0C0C"/>
                </a:solidFill>
                <a:latin typeface="Calibri"/>
                <a:cs typeface="Calibri"/>
              </a:rPr>
              <a:t>Phase</a:t>
            </a:r>
            <a:r>
              <a:rPr sz="1850" b="1" spc="-25" dirty="0">
                <a:solidFill>
                  <a:srgbClr val="0C0C0C"/>
                </a:solidFill>
                <a:latin typeface="Calibri"/>
                <a:cs typeface="Calibri"/>
              </a:rPr>
              <a:t> </a:t>
            </a:r>
            <a:r>
              <a:rPr sz="1850" b="1" dirty="0">
                <a:solidFill>
                  <a:srgbClr val="0C0C0C"/>
                </a:solidFill>
                <a:latin typeface="Calibri"/>
                <a:cs typeface="Calibri"/>
              </a:rPr>
              <a:t>3:</a:t>
            </a:r>
            <a:r>
              <a:rPr sz="1850" b="1" spc="-35" dirty="0">
                <a:solidFill>
                  <a:srgbClr val="0C0C0C"/>
                </a:solidFill>
                <a:latin typeface="Calibri"/>
                <a:cs typeface="Calibri"/>
              </a:rPr>
              <a:t> </a:t>
            </a:r>
            <a:r>
              <a:rPr sz="1850" b="1" spc="-10" dirty="0">
                <a:solidFill>
                  <a:srgbClr val="0C0C0C"/>
                </a:solidFill>
                <a:latin typeface="Calibri"/>
                <a:cs typeface="Calibri"/>
              </a:rPr>
              <a:t>2-</a:t>
            </a:r>
            <a:r>
              <a:rPr sz="1850" b="1" dirty="0">
                <a:solidFill>
                  <a:srgbClr val="0C0C0C"/>
                </a:solidFill>
                <a:latin typeface="Calibri"/>
                <a:cs typeface="Calibri"/>
              </a:rPr>
              <a:t>Day</a:t>
            </a:r>
            <a:r>
              <a:rPr sz="1850" b="1" spc="-10" dirty="0">
                <a:solidFill>
                  <a:srgbClr val="0C0C0C"/>
                </a:solidFill>
                <a:latin typeface="Calibri"/>
                <a:cs typeface="Calibri"/>
              </a:rPr>
              <a:t> Hackathon</a:t>
            </a:r>
            <a:endParaRPr sz="1850">
              <a:latin typeface="Calibri"/>
              <a:cs typeface="Calibri"/>
            </a:endParaRPr>
          </a:p>
        </p:txBody>
      </p:sp>
      <p:sp>
        <p:nvSpPr>
          <p:cNvPr id="13" name="object 13"/>
          <p:cNvSpPr txBox="1"/>
          <p:nvPr/>
        </p:nvSpPr>
        <p:spPr>
          <a:xfrm>
            <a:off x="8844153" y="618489"/>
            <a:ext cx="2473325" cy="307340"/>
          </a:xfrm>
          <a:prstGeom prst="rect">
            <a:avLst/>
          </a:prstGeom>
        </p:spPr>
        <p:txBody>
          <a:bodyPr vert="horz" wrap="square" lIns="0" tIns="12065" rIns="0" bIns="0" rtlCol="0">
            <a:spAutoFit/>
          </a:bodyPr>
          <a:lstStyle/>
          <a:p>
            <a:pPr marL="12700">
              <a:lnSpc>
                <a:spcPct val="100000"/>
              </a:lnSpc>
              <a:spcBef>
                <a:spcPts val="95"/>
              </a:spcBef>
            </a:pPr>
            <a:r>
              <a:rPr sz="1850" b="1" dirty="0">
                <a:solidFill>
                  <a:srgbClr val="0C0C0C"/>
                </a:solidFill>
                <a:latin typeface="Calibri"/>
                <a:cs typeface="Calibri"/>
              </a:rPr>
              <a:t>Phase</a:t>
            </a:r>
            <a:r>
              <a:rPr sz="1850" b="1" spc="-45" dirty="0">
                <a:solidFill>
                  <a:srgbClr val="0C0C0C"/>
                </a:solidFill>
                <a:latin typeface="Calibri"/>
                <a:cs typeface="Calibri"/>
              </a:rPr>
              <a:t> </a:t>
            </a:r>
            <a:r>
              <a:rPr sz="1850" b="1" dirty="0">
                <a:solidFill>
                  <a:srgbClr val="0C0C0C"/>
                </a:solidFill>
                <a:latin typeface="Calibri"/>
                <a:cs typeface="Calibri"/>
              </a:rPr>
              <a:t>5:</a:t>
            </a:r>
            <a:r>
              <a:rPr sz="1850" b="1" spc="-50" dirty="0">
                <a:solidFill>
                  <a:srgbClr val="0C0C0C"/>
                </a:solidFill>
                <a:latin typeface="Calibri"/>
                <a:cs typeface="Calibri"/>
              </a:rPr>
              <a:t> </a:t>
            </a:r>
            <a:r>
              <a:rPr sz="1850" b="1" spc="-10" dirty="0">
                <a:solidFill>
                  <a:srgbClr val="0C0C0C"/>
                </a:solidFill>
                <a:latin typeface="Calibri"/>
                <a:cs typeface="Calibri"/>
              </a:rPr>
              <a:t>Implementation</a:t>
            </a:r>
            <a:endParaRPr sz="1850">
              <a:latin typeface="Calibri"/>
              <a:cs typeface="Calibri"/>
            </a:endParaRPr>
          </a:p>
        </p:txBody>
      </p:sp>
      <p:sp>
        <p:nvSpPr>
          <p:cNvPr id="14" name="object 14"/>
          <p:cNvSpPr txBox="1"/>
          <p:nvPr/>
        </p:nvSpPr>
        <p:spPr>
          <a:xfrm>
            <a:off x="840739" y="1366774"/>
            <a:ext cx="2428240" cy="247015"/>
          </a:xfrm>
          <a:prstGeom prst="rect">
            <a:avLst/>
          </a:prstGeom>
        </p:spPr>
        <p:txBody>
          <a:bodyPr vert="horz" wrap="square" lIns="0" tIns="12700" rIns="0" bIns="0" rtlCol="0">
            <a:spAutoFit/>
          </a:bodyPr>
          <a:lstStyle/>
          <a:p>
            <a:pPr marL="12700">
              <a:lnSpc>
                <a:spcPct val="100000"/>
              </a:lnSpc>
              <a:spcBef>
                <a:spcPts val="100"/>
              </a:spcBef>
            </a:pPr>
            <a:r>
              <a:rPr sz="1450" dirty="0">
                <a:solidFill>
                  <a:srgbClr val="0C0C0C"/>
                </a:solidFill>
                <a:latin typeface="Calibri"/>
                <a:cs typeface="Calibri"/>
              </a:rPr>
              <a:t>Teams</a:t>
            </a:r>
            <a:r>
              <a:rPr sz="1450" spc="-45" dirty="0">
                <a:solidFill>
                  <a:srgbClr val="0C0C0C"/>
                </a:solidFill>
                <a:latin typeface="Calibri"/>
                <a:cs typeface="Calibri"/>
              </a:rPr>
              <a:t> </a:t>
            </a:r>
            <a:r>
              <a:rPr sz="1450" dirty="0">
                <a:solidFill>
                  <a:srgbClr val="0C0C0C"/>
                </a:solidFill>
                <a:latin typeface="Calibri"/>
                <a:cs typeface="Calibri"/>
              </a:rPr>
              <a:t>brainstorm</a:t>
            </a:r>
            <a:r>
              <a:rPr sz="1450" spc="-35" dirty="0">
                <a:solidFill>
                  <a:srgbClr val="0C0C0C"/>
                </a:solidFill>
                <a:latin typeface="Calibri"/>
                <a:cs typeface="Calibri"/>
              </a:rPr>
              <a:t> </a:t>
            </a:r>
            <a:r>
              <a:rPr sz="1450" spc="-10" dirty="0">
                <a:solidFill>
                  <a:srgbClr val="0C0C0C"/>
                </a:solidFill>
                <a:latin typeface="Calibri"/>
                <a:cs typeface="Calibri"/>
              </a:rPr>
              <a:t>solutions</a:t>
            </a:r>
            <a:r>
              <a:rPr sz="1450" spc="-45" dirty="0">
                <a:solidFill>
                  <a:srgbClr val="0C0C0C"/>
                </a:solidFill>
                <a:latin typeface="Calibri"/>
                <a:cs typeface="Calibri"/>
              </a:rPr>
              <a:t> </a:t>
            </a:r>
            <a:r>
              <a:rPr sz="1450" spc="-25" dirty="0">
                <a:solidFill>
                  <a:srgbClr val="0C0C0C"/>
                </a:solidFill>
                <a:latin typeface="Calibri"/>
                <a:cs typeface="Calibri"/>
              </a:rPr>
              <a:t>and</a:t>
            </a:r>
            <a:endParaRPr sz="1450">
              <a:latin typeface="Calibri"/>
              <a:cs typeface="Calibri"/>
            </a:endParaRPr>
          </a:p>
        </p:txBody>
      </p:sp>
      <p:sp>
        <p:nvSpPr>
          <p:cNvPr id="15" name="object 15"/>
          <p:cNvSpPr txBox="1"/>
          <p:nvPr/>
        </p:nvSpPr>
        <p:spPr>
          <a:xfrm>
            <a:off x="3593338" y="1268019"/>
            <a:ext cx="7689215" cy="665480"/>
          </a:xfrm>
          <a:prstGeom prst="rect">
            <a:avLst/>
          </a:prstGeom>
        </p:spPr>
        <p:txBody>
          <a:bodyPr vert="horz" wrap="square" lIns="0" tIns="12700" rIns="0" bIns="0" rtlCol="0">
            <a:spAutoFit/>
          </a:bodyPr>
          <a:lstStyle/>
          <a:p>
            <a:pPr marL="654685" marR="5080" indent="-641985">
              <a:lnSpc>
                <a:spcPct val="144800"/>
              </a:lnSpc>
              <a:spcBef>
                <a:spcPts val="100"/>
              </a:spcBef>
              <a:tabLst>
                <a:tab pos="2025650" algn="l"/>
                <a:tab pos="2755900" algn="l"/>
              </a:tabLst>
            </a:pPr>
            <a:r>
              <a:rPr sz="1450" dirty="0">
                <a:solidFill>
                  <a:srgbClr val="0C0C0C"/>
                </a:solidFill>
                <a:latin typeface="Calibri"/>
                <a:cs typeface="Calibri"/>
              </a:rPr>
              <a:t>Teams</a:t>
            </a:r>
            <a:r>
              <a:rPr sz="1450" spc="-60" dirty="0">
                <a:solidFill>
                  <a:srgbClr val="0C0C0C"/>
                </a:solidFill>
                <a:latin typeface="Calibri"/>
                <a:cs typeface="Calibri"/>
              </a:rPr>
              <a:t> </a:t>
            </a:r>
            <a:r>
              <a:rPr sz="1450" dirty="0">
                <a:solidFill>
                  <a:srgbClr val="0C0C0C"/>
                </a:solidFill>
                <a:latin typeface="Calibri"/>
                <a:cs typeface="Calibri"/>
              </a:rPr>
              <a:t>develop</a:t>
            </a:r>
            <a:r>
              <a:rPr sz="1450" spc="-45" dirty="0">
                <a:solidFill>
                  <a:srgbClr val="0C0C0C"/>
                </a:solidFill>
                <a:latin typeface="Calibri"/>
                <a:cs typeface="Calibri"/>
              </a:rPr>
              <a:t> </a:t>
            </a:r>
            <a:r>
              <a:rPr sz="1450" dirty="0">
                <a:solidFill>
                  <a:srgbClr val="0C0C0C"/>
                </a:solidFill>
                <a:latin typeface="Calibri"/>
                <a:cs typeface="Calibri"/>
              </a:rPr>
              <a:t>AI</a:t>
            </a:r>
            <a:r>
              <a:rPr sz="1450" spc="-55" dirty="0">
                <a:solidFill>
                  <a:srgbClr val="0C0C0C"/>
                </a:solidFill>
                <a:latin typeface="Calibri"/>
                <a:cs typeface="Calibri"/>
              </a:rPr>
              <a:t> </a:t>
            </a:r>
            <a:r>
              <a:rPr sz="1450" dirty="0">
                <a:solidFill>
                  <a:srgbClr val="0C0C0C"/>
                </a:solidFill>
                <a:latin typeface="Calibri"/>
                <a:cs typeface="Calibri"/>
              </a:rPr>
              <a:t>solutions</a:t>
            </a:r>
            <a:r>
              <a:rPr sz="1450" spc="-55" dirty="0">
                <a:solidFill>
                  <a:srgbClr val="0C0C0C"/>
                </a:solidFill>
                <a:latin typeface="Calibri"/>
                <a:cs typeface="Calibri"/>
              </a:rPr>
              <a:t> </a:t>
            </a:r>
            <a:r>
              <a:rPr sz="1450" spc="-25" dirty="0">
                <a:solidFill>
                  <a:srgbClr val="0C0C0C"/>
                </a:solidFill>
                <a:latin typeface="Calibri"/>
                <a:cs typeface="Calibri"/>
              </a:rPr>
              <a:t>on</a:t>
            </a:r>
            <a:r>
              <a:rPr sz="1450" dirty="0">
                <a:solidFill>
                  <a:srgbClr val="0C0C0C"/>
                </a:solidFill>
                <a:latin typeface="Calibri"/>
                <a:cs typeface="Calibri"/>
              </a:rPr>
              <a:t>	Final</a:t>
            </a:r>
            <a:r>
              <a:rPr sz="1450" spc="-40" dirty="0">
                <a:solidFill>
                  <a:srgbClr val="0C0C0C"/>
                </a:solidFill>
                <a:latin typeface="Calibri"/>
                <a:cs typeface="Calibri"/>
              </a:rPr>
              <a:t> </a:t>
            </a:r>
            <a:r>
              <a:rPr sz="1450" dirty="0">
                <a:solidFill>
                  <a:srgbClr val="0C0C0C"/>
                </a:solidFill>
                <a:latin typeface="Calibri"/>
                <a:cs typeface="Calibri"/>
              </a:rPr>
              <a:t>team</a:t>
            </a:r>
            <a:r>
              <a:rPr sz="1450" spc="-40" dirty="0">
                <a:solidFill>
                  <a:srgbClr val="0C0C0C"/>
                </a:solidFill>
                <a:latin typeface="Calibri"/>
                <a:cs typeface="Calibri"/>
              </a:rPr>
              <a:t> </a:t>
            </a:r>
            <a:r>
              <a:rPr sz="1450" dirty="0">
                <a:solidFill>
                  <a:srgbClr val="0C0C0C"/>
                </a:solidFill>
                <a:latin typeface="Calibri"/>
                <a:cs typeface="Calibri"/>
              </a:rPr>
              <a:t>selection</a:t>
            </a:r>
            <a:r>
              <a:rPr sz="1450" spc="-50" dirty="0">
                <a:solidFill>
                  <a:srgbClr val="0C0C0C"/>
                </a:solidFill>
                <a:latin typeface="Calibri"/>
                <a:cs typeface="Calibri"/>
              </a:rPr>
              <a:t> </a:t>
            </a:r>
            <a:r>
              <a:rPr sz="1450" dirty="0">
                <a:solidFill>
                  <a:srgbClr val="0C0C0C"/>
                </a:solidFill>
                <a:latin typeface="Calibri"/>
                <a:cs typeface="Calibri"/>
              </a:rPr>
              <a:t>to</a:t>
            </a:r>
            <a:r>
              <a:rPr sz="1450" spc="-45" dirty="0">
                <a:solidFill>
                  <a:srgbClr val="0C0C0C"/>
                </a:solidFill>
                <a:latin typeface="Calibri"/>
                <a:cs typeface="Calibri"/>
              </a:rPr>
              <a:t> </a:t>
            </a:r>
            <a:r>
              <a:rPr sz="1450" dirty="0">
                <a:solidFill>
                  <a:srgbClr val="0C0C0C"/>
                </a:solidFill>
                <a:latin typeface="Calibri"/>
                <a:cs typeface="Calibri"/>
              </a:rPr>
              <a:t>implement</a:t>
            </a:r>
            <a:r>
              <a:rPr sz="1450" spc="-40" dirty="0">
                <a:solidFill>
                  <a:srgbClr val="0C0C0C"/>
                </a:solidFill>
                <a:latin typeface="Calibri"/>
                <a:cs typeface="Calibri"/>
              </a:rPr>
              <a:t> </a:t>
            </a:r>
            <a:r>
              <a:rPr sz="1450" dirty="0">
                <a:solidFill>
                  <a:srgbClr val="0C0C0C"/>
                </a:solidFill>
                <a:latin typeface="Calibri"/>
                <a:cs typeface="Calibri"/>
              </a:rPr>
              <a:t>PoC</a:t>
            </a:r>
            <a:r>
              <a:rPr sz="1450" spc="-35" dirty="0">
                <a:solidFill>
                  <a:srgbClr val="0C0C0C"/>
                </a:solidFill>
                <a:latin typeface="Calibri"/>
                <a:cs typeface="Calibri"/>
              </a:rPr>
              <a:t> </a:t>
            </a:r>
            <a:r>
              <a:rPr sz="1450" dirty="0">
                <a:solidFill>
                  <a:srgbClr val="0C0C0C"/>
                </a:solidFill>
                <a:latin typeface="Calibri"/>
                <a:cs typeface="Calibri"/>
              </a:rPr>
              <a:t>develop</a:t>
            </a:r>
            <a:r>
              <a:rPr sz="1450" spc="-35" dirty="0">
                <a:solidFill>
                  <a:srgbClr val="0C0C0C"/>
                </a:solidFill>
                <a:latin typeface="Calibri"/>
                <a:cs typeface="Calibri"/>
              </a:rPr>
              <a:t> </a:t>
            </a:r>
            <a:r>
              <a:rPr sz="1450" dirty="0">
                <a:solidFill>
                  <a:srgbClr val="0C0C0C"/>
                </a:solidFill>
                <a:latin typeface="Calibri"/>
                <a:cs typeface="Calibri"/>
              </a:rPr>
              <a:t>project</a:t>
            </a:r>
            <a:r>
              <a:rPr sz="1450" spc="-35" dirty="0">
                <a:solidFill>
                  <a:srgbClr val="0C0C0C"/>
                </a:solidFill>
                <a:latin typeface="Calibri"/>
                <a:cs typeface="Calibri"/>
              </a:rPr>
              <a:t> </a:t>
            </a:r>
            <a:r>
              <a:rPr sz="1450" spc="-10" dirty="0">
                <a:solidFill>
                  <a:srgbClr val="0C0C0C"/>
                </a:solidFill>
                <a:latin typeface="Calibri"/>
                <a:cs typeface="Calibri"/>
              </a:rPr>
              <a:t>proposals. </a:t>
            </a:r>
            <a:r>
              <a:rPr sz="1450" dirty="0">
                <a:solidFill>
                  <a:srgbClr val="0C0C0C"/>
                </a:solidFill>
                <a:latin typeface="Calibri"/>
                <a:cs typeface="Calibri"/>
              </a:rPr>
              <a:t>real</a:t>
            </a:r>
            <a:r>
              <a:rPr sz="1450" spc="-20" dirty="0">
                <a:solidFill>
                  <a:srgbClr val="0C0C0C"/>
                </a:solidFill>
                <a:latin typeface="Calibri"/>
                <a:cs typeface="Calibri"/>
              </a:rPr>
              <a:t> </a:t>
            </a:r>
            <a:r>
              <a:rPr sz="1450" dirty="0">
                <a:solidFill>
                  <a:srgbClr val="0C0C0C"/>
                </a:solidFill>
                <a:latin typeface="Calibri"/>
                <a:cs typeface="Calibri"/>
              </a:rPr>
              <a:t>life</a:t>
            </a:r>
            <a:r>
              <a:rPr sz="1450" spc="-20" dirty="0">
                <a:solidFill>
                  <a:srgbClr val="0C0C0C"/>
                </a:solidFill>
                <a:latin typeface="Calibri"/>
                <a:cs typeface="Calibri"/>
              </a:rPr>
              <a:t> data.</a:t>
            </a:r>
            <a:r>
              <a:rPr sz="1450" dirty="0">
                <a:solidFill>
                  <a:srgbClr val="0C0C0C"/>
                </a:solidFill>
                <a:latin typeface="Calibri"/>
                <a:cs typeface="Calibri"/>
              </a:rPr>
              <a:t>	to</a:t>
            </a:r>
            <a:r>
              <a:rPr sz="1450" spc="-20" dirty="0">
                <a:solidFill>
                  <a:srgbClr val="0C0C0C"/>
                </a:solidFill>
                <a:latin typeface="Calibri"/>
                <a:cs typeface="Calibri"/>
              </a:rPr>
              <a:t> </a:t>
            </a:r>
            <a:r>
              <a:rPr sz="1450" spc="-10" dirty="0">
                <a:solidFill>
                  <a:srgbClr val="0C0C0C"/>
                </a:solidFill>
                <a:latin typeface="Calibri"/>
                <a:cs typeface="Calibri"/>
              </a:rPr>
              <a:t>real-</a:t>
            </a:r>
            <a:r>
              <a:rPr sz="1450" dirty="0">
                <a:solidFill>
                  <a:srgbClr val="0C0C0C"/>
                </a:solidFill>
                <a:latin typeface="Calibri"/>
                <a:cs typeface="Calibri"/>
              </a:rPr>
              <a:t>world</a:t>
            </a:r>
            <a:r>
              <a:rPr sz="1450" spc="-5" dirty="0">
                <a:solidFill>
                  <a:srgbClr val="0C0C0C"/>
                </a:solidFill>
                <a:latin typeface="Calibri"/>
                <a:cs typeface="Calibri"/>
              </a:rPr>
              <a:t> </a:t>
            </a:r>
            <a:r>
              <a:rPr sz="1450" spc="-10" dirty="0">
                <a:solidFill>
                  <a:srgbClr val="0C0C0C"/>
                </a:solidFill>
                <a:latin typeface="Calibri"/>
                <a:cs typeface="Calibri"/>
              </a:rPr>
              <a:t>scalable</a:t>
            </a:r>
            <a:r>
              <a:rPr sz="1450" spc="-25" dirty="0">
                <a:solidFill>
                  <a:srgbClr val="0C0C0C"/>
                </a:solidFill>
                <a:latin typeface="Calibri"/>
                <a:cs typeface="Calibri"/>
              </a:rPr>
              <a:t> </a:t>
            </a:r>
            <a:r>
              <a:rPr sz="1450" spc="-10" dirty="0">
                <a:solidFill>
                  <a:srgbClr val="0C0C0C"/>
                </a:solidFill>
                <a:latin typeface="Calibri"/>
                <a:cs typeface="Calibri"/>
              </a:rPr>
              <a:t>solution</a:t>
            </a:r>
            <a:endParaRPr sz="1450">
              <a:latin typeface="Calibri"/>
              <a:cs typeface="Calibri"/>
            </a:endParaRPr>
          </a:p>
        </p:txBody>
      </p:sp>
      <p:sp>
        <p:nvSpPr>
          <p:cNvPr id="16" name="object 16"/>
          <p:cNvSpPr txBox="1"/>
          <p:nvPr/>
        </p:nvSpPr>
        <p:spPr>
          <a:xfrm>
            <a:off x="2730754" y="3536060"/>
            <a:ext cx="2879725" cy="669290"/>
          </a:xfrm>
          <a:prstGeom prst="rect">
            <a:avLst/>
          </a:prstGeom>
        </p:spPr>
        <p:txBody>
          <a:bodyPr vert="horz" wrap="square" lIns="0" tIns="12065" rIns="0" bIns="0" rtlCol="0">
            <a:spAutoFit/>
          </a:bodyPr>
          <a:lstStyle/>
          <a:p>
            <a:pPr marL="459105">
              <a:lnSpc>
                <a:spcPct val="100000"/>
              </a:lnSpc>
              <a:spcBef>
                <a:spcPts val="95"/>
              </a:spcBef>
            </a:pPr>
            <a:r>
              <a:rPr sz="1850" b="1" dirty="0">
                <a:solidFill>
                  <a:srgbClr val="0C0C0C"/>
                </a:solidFill>
                <a:latin typeface="Calibri"/>
                <a:cs typeface="Calibri"/>
              </a:rPr>
              <a:t>Phase</a:t>
            </a:r>
            <a:r>
              <a:rPr sz="1850" b="1" spc="-45" dirty="0">
                <a:solidFill>
                  <a:srgbClr val="0C0C0C"/>
                </a:solidFill>
                <a:latin typeface="Calibri"/>
                <a:cs typeface="Calibri"/>
              </a:rPr>
              <a:t> </a:t>
            </a:r>
            <a:r>
              <a:rPr sz="1850" b="1" dirty="0">
                <a:solidFill>
                  <a:srgbClr val="0C0C0C"/>
                </a:solidFill>
                <a:latin typeface="Calibri"/>
                <a:cs typeface="Calibri"/>
              </a:rPr>
              <a:t>2:</a:t>
            </a:r>
            <a:r>
              <a:rPr sz="1850" b="1" spc="-50" dirty="0">
                <a:solidFill>
                  <a:srgbClr val="0C0C0C"/>
                </a:solidFill>
                <a:latin typeface="Calibri"/>
                <a:cs typeface="Calibri"/>
              </a:rPr>
              <a:t> </a:t>
            </a:r>
            <a:r>
              <a:rPr sz="1850" b="1" spc="-10" dirty="0">
                <a:solidFill>
                  <a:srgbClr val="0C0C0C"/>
                </a:solidFill>
                <a:latin typeface="Calibri"/>
                <a:cs typeface="Calibri"/>
              </a:rPr>
              <a:t>Presentation</a:t>
            </a:r>
            <a:endParaRPr sz="1850">
              <a:latin typeface="Calibri"/>
              <a:cs typeface="Calibri"/>
            </a:endParaRPr>
          </a:p>
          <a:p>
            <a:pPr marL="12700">
              <a:lnSpc>
                <a:spcPct val="100000"/>
              </a:lnSpc>
              <a:spcBef>
                <a:spcPts val="1110"/>
              </a:spcBef>
            </a:pPr>
            <a:r>
              <a:rPr sz="1450" dirty="0">
                <a:solidFill>
                  <a:srgbClr val="0C0C0C"/>
                </a:solidFill>
                <a:latin typeface="Calibri"/>
                <a:cs typeface="Calibri"/>
              </a:rPr>
              <a:t>Teams</a:t>
            </a:r>
            <a:r>
              <a:rPr sz="1450" spc="-45" dirty="0">
                <a:solidFill>
                  <a:srgbClr val="0C0C0C"/>
                </a:solidFill>
                <a:latin typeface="Calibri"/>
                <a:cs typeface="Calibri"/>
              </a:rPr>
              <a:t> </a:t>
            </a:r>
            <a:r>
              <a:rPr sz="1450" dirty="0">
                <a:solidFill>
                  <a:srgbClr val="0C0C0C"/>
                </a:solidFill>
                <a:latin typeface="Calibri"/>
                <a:cs typeface="Calibri"/>
              </a:rPr>
              <a:t>present</a:t>
            </a:r>
            <a:r>
              <a:rPr sz="1450" spc="-40" dirty="0">
                <a:solidFill>
                  <a:srgbClr val="0C0C0C"/>
                </a:solidFill>
                <a:latin typeface="Calibri"/>
                <a:cs typeface="Calibri"/>
              </a:rPr>
              <a:t> </a:t>
            </a:r>
            <a:r>
              <a:rPr sz="1450" dirty="0">
                <a:solidFill>
                  <a:srgbClr val="0C0C0C"/>
                </a:solidFill>
                <a:latin typeface="Calibri"/>
                <a:cs typeface="Calibri"/>
              </a:rPr>
              <a:t>solutions</a:t>
            </a:r>
            <a:r>
              <a:rPr sz="1450" spc="-45" dirty="0">
                <a:solidFill>
                  <a:srgbClr val="0C0C0C"/>
                </a:solidFill>
                <a:latin typeface="Calibri"/>
                <a:cs typeface="Calibri"/>
              </a:rPr>
              <a:t> </a:t>
            </a:r>
            <a:r>
              <a:rPr sz="1450" dirty="0">
                <a:solidFill>
                  <a:srgbClr val="0C0C0C"/>
                </a:solidFill>
                <a:latin typeface="Calibri"/>
                <a:cs typeface="Calibri"/>
              </a:rPr>
              <a:t>to</a:t>
            </a:r>
            <a:r>
              <a:rPr sz="1450" spc="-40" dirty="0">
                <a:solidFill>
                  <a:srgbClr val="0C0C0C"/>
                </a:solidFill>
                <a:latin typeface="Calibri"/>
                <a:cs typeface="Calibri"/>
              </a:rPr>
              <a:t> </a:t>
            </a:r>
            <a:r>
              <a:rPr sz="1450" spc="-10" dirty="0">
                <a:solidFill>
                  <a:srgbClr val="0C0C0C"/>
                </a:solidFill>
                <a:latin typeface="Calibri"/>
                <a:cs typeface="Calibri"/>
              </a:rPr>
              <a:t>evaluation</a:t>
            </a:r>
            <a:endParaRPr sz="1450">
              <a:latin typeface="Calibri"/>
              <a:cs typeface="Calibri"/>
            </a:endParaRPr>
          </a:p>
        </p:txBody>
      </p:sp>
      <p:sp>
        <p:nvSpPr>
          <p:cNvPr id="17" name="object 17"/>
          <p:cNvSpPr txBox="1"/>
          <p:nvPr/>
        </p:nvSpPr>
        <p:spPr>
          <a:xfrm>
            <a:off x="5843142" y="3536060"/>
            <a:ext cx="3410585" cy="669290"/>
          </a:xfrm>
          <a:prstGeom prst="rect">
            <a:avLst/>
          </a:prstGeom>
        </p:spPr>
        <p:txBody>
          <a:bodyPr vert="horz" wrap="square" lIns="0" tIns="12065" rIns="0" bIns="0" rtlCol="0">
            <a:spAutoFit/>
          </a:bodyPr>
          <a:lstStyle/>
          <a:p>
            <a:pPr marL="1146810">
              <a:lnSpc>
                <a:spcPct val="100000"/>
              </a:lnSpc>
              <a:spcBef>
                <a:spcPts val="95"/>
              </a:spcBef>
            </a:pPr>
            <a:r>
              <a:rPr sz="1850" b="1" dirty="0">
                <a:solidFill>
                  <a:srgbClr val="0C0C0C"/>
                </a:solidFill>
                <a:latin typeface="Calibri"/>
                <a:cs typeface="Calibri"/>
              </a:rPr>
              <a:t>Phase</a:t>
            </a:r>
            <a:r>
              <a:rPr sz="1850" b="1" spc="-45" dirty="0">
                <a:solidFill>
                  <a:srgbClr val="0C0C0C"/>
                </a:solidFill>
                <a:latin typeface="Calibri"/>
                <a:cs typeface="Calibri"/>
              </a:rPr>
              <a:t> </a:t>
            </a:r>
            <a:r>
              <a:rPr sz="1850" b="1" dirty="0">
                <a:solidFill>
                  <a:srgbClr val="0C0C0C"/>
                </a:solidFill>
                <a:latin typeface="Calibri"/>
                <a:cs typeface="Calibri"/>
              </a:rPr>
              <a:t>4:</a:t>
            </a:r>
            <a:r>
              <a:rPr sz="1850" b="1" spc="-50" dirty="0">
                <a:solidFill>
                  <a:srgbClr val="0C0C0C"/>
                </a:solidFill>
                <a:latin typeface="Calibri"/>
                <a:cs typeface="Calibri"/>
              </a:rPr>
              <a:t> </a:t>
            </a:r>
            <a:r>
              <a:rPr sz="1850" b="1" spc="-10" dirty="0">
                <a:solidFill>
                  <a:srgbClr val="0C0C0C"/>
                </a:solidFill>
                <a:latin typeface="Calibri"/>
                <a:cs typeface="Calibri"/>
              </a:rPr>
              <a:t>Evaluation</a:t>
            </a:r>
            <a:endParaRPr sz="1850">
              <a:latin typeface="Calibri"/>
              <a:cs typeface="Calibri"/>
            </a:endParaRPr>
          </a:p>
          <a:p>
            <a:pPr marL="12700">
              <a:lnSpc>
                <a:spcPct val="100000"/>
              </a:lnSpc>
              <a:spcBef>
                <a:spcPts val="1110"/>
              </a:spcBef>
            </a:pPr>
            <a:r>
              <a:rPr sz="1450" dirty="0">
                <a:solidFill>
                  <a:srgbClr val="0C0C0C"/>
                </a:solidFill>
                <a:latin typeface="Calibri"/>
                <a:cs typeface="Calibri"/>
              </a:rPr>
              <a:t>Evaluation</a:t>
            </a:r>
            <a:r>
              <a:rPr sz="1450" spc="-40" dirty="0">
                <a:solidFill>
                  <a:srgbClr val="0C0C0C"/>
                </a:solidFill>
                <a:latin typeface="Calibri"/>
                <a:cs typeface="Calibri"/>
              </a:rPr>
              <a:t> </a:t>
            </a:r>
            <a:r>
              <a:rPr sz="1450" dirty="0">
                <a:solidFill>
                  <a:srgbClr val="0C0C0C"/>
                </a:solidFill>
                <a:latin typeface="Calibri"/>
                <a:cs typeface="Calibri"/>
              </a:rPr>
              <a:t>of</a:t>
            </a:r>
            <a:r>
              <a:rPr sz="1450" spc="-45" dirty="0">
                <a:solidFill>
                  <a:srgbClr val="0C0C0C"/>
                </a:solidFill>
                <a:latin typeface="Calibri"/>
                <a:cs typeface="Calibri"/>
              </a:rPr>
              <a:t> </a:t>
            </a:r>
            <a:r>
              <a:rPr sz="1450" dirty="0">
                <a:solidFill>
                  <a:srgbClr val="0C0C0C"/>
                </a:solidFill>
                <a:latin typeface="Calibri"/>
                <a:cs typeface="Calibri"/>
              </a:rPr>
              <a:t>code</a:t>
            </a:r>
            <a:r>
              <a:rPr sz="1450" spc="-55" dirty="0">
                <a:solidFill>
                  <a:srgbClr val="0C0C0C"/>
                </a:solidFill>
                <a:latin typeface="Calibri"/>
                <a:cs typeface="Calibri"/>
              </a:rPr>
              <a:t> </a:t>
            </a:r>
            <a:r>
              <a:rPr sz="1450" dirty="0">
                <a:solidFill>
                  <a:srgbClr val="0C0C0C"/>
                </a:solidFill>
                <a:latin typeface="Calibri"/>
                <a:cs typeface="Calibri"/>
              </a:rPr>
              <a:t>quality</a:t>
            </a:r>
            <a:r>
              <a:rPr sz="1450" spc="-40" dirty="0">
                <a:solidFill>
                  <a:srgbClr val="0C0C0C"/>
                </a:solidFill>
                <a:latin typeface="Calibri"/>
                <a:cs typeface="Calibri"/>
              </a:rPr>
              <a:t> </a:t>
            </a:r>
            <a:r>
              <a:rPr sz="1450" dirty="0">
                <a:solidFill>
                  <a:srgbClr val="0C0C0C"/>
                </a:solidFill>
                <a:latin typeface="Calibri"/>
                <a:cs typeface="Calibri"/>
              </a:rPr>
              <a:t>and</a:t>
            </a:r>
            <a:r>
              <a:rPr sz="1450" spc="-40" dirty="0">
                <a:solidFill>
                  <a:srgbClr val="0C0C0C"/>
                </a:solidFill>
                <a:latin typeface="Calibri"/>
                <a:cs typeface="Calibri"/>
              </a:rPr>
              <a:t> </a:t>
            </a:r>
            <a:r>
              <a:rPr sz="1450" dirty="0">
                <a:solidFill>
                  <a:srgbClr val="0C0C0C"/>
                </a:solidFill>
                <a:latin typeface="Calibri"/>
                <a:cs typeface="Calibri"/>
              </a:rPr>
              <a:t>solution</a:t>
            </a:r>
            <a:r>
              <a:rPr sz="1450" spc="-40" dirty="0">
                <a:solidFill>
                  <a:srgbClr val="0C0C0C"/>
                </a:solidFill>
                <a:latin typeface="Calibri"/>
                <a:cs typeface="Calibri"/>
              </a:rPr>
              <a:t> </a:t>
            </a:r>
            <a:r>
              <a:rPr sz="1450" spc="-10" dirty="0">
                <a:solidFill>
                  <a:srgbClr val="0C0C0C"/>
                </a:solidFill>
                <a:latin typeface="Calibri"/>
                <a:cs typeface="Calibri"/>
              </a:rPr>
              <a:t>team.</a:t>
            </a:r>
            <a:endParaRPr sz="1450">
              <a:latin typeface="Calibri"/>
              <a:cs typeface="Calibri"/>
            </a:endParaRPr>
          </a:p>
        </p:txBody>
      </p:sp>
      <p:sp>
        <p:nvSpPr>
          <p:cNvPr id="18" name="object 18"/>
          <p:cNvSpPr txBox="1"/>
          <p:nvPr/>
        </p:nvSpPr>
        <p:spPr>
          <a:xfrm>
            <a:off x="5207634" y="4246245"/>
            <a:ext cx="4716145" cy="1150620"/>
          </a:xfrm>
          <a:prstGeom prst="rect">
            <a:avLst/>
          </a:prstGeom>
        </p:spPr>
        <p:txBody>
          <a:bodyPr vert="horz" wrap="square" lIns="0" tIns="12065" rIns="0" bIns="0" rtlCol="0">
            <a:spAutoFit/>
          </a:bodyPr>
          <a:lstStyle/>
          <a:p>
            <a:pPr marL="12700">
              <a:lnSpc>
                <a:spcPct val="100000"/>
              </a:lnSpc>
              <a:spcBef>
                <a:spcPts val="95"/>
              </a:spcBef>
            </a:pPr>
            <a:r>
              <a:rPr sz="3650" dirty="0">
                <a:solidFill>
                  <a:srgbClr val="0C0C0C"/>
                </a:solidFill>
                <a:latin typeface="Calibri"/>
                <a:cs typeface="Calibri"/>
              </a:rPr>
              <a:t>What</a:t>
            </a:r>
            <a:r>
              <a:rPr sz="3650" spc="-55" dirty="0">
                <a:solidFill>
                  <a:srgbClr val="0C0C0C"/>
                </a:solidFill>
                <a:latin typeface="Calibri"/>
                <a:cs typeface="Calibri"/>
              </a:rPr>
              <a:t> </a:t>
            </a:r>
            <a:r>
              <a:rPr sz="3650" dirty="0">
                <a:solidFill>
                  <a:srgbClr val="0C0C0C"/>
                </a:solidFill>
                <a:latin typeface="Calibri"/>
                <a:cs typeface="Calibri"/>
              </a:rPr>
              <a:t>We're</a:t>
            </a:r>
            <a:r>
              <a:rPr sz="3650" spc="-60" dirty="0">
                <a:solidFill>
                  <a:srgbClr val="0C0C0C"/>
                </a:solidFill>
                <a:latin typeface="Calibri"/>
                <a:cs typeface="Calibri"/>
              </a:rPr>
              <a:t> </a:t>
            </a:r>
            <a:r>
              <a:rPr sz="3650" dirty="0">
                <a:solidFill>
                  <a:srgbClr val="0C0C0C"/>
                </a:solidFill>
                <a:latin typeface="Calibri"/>
                <a:cs typeface="Calibri"/>
              </a:rPr>
              <a:t>Looking</a:t>
            </a:r>
            <a:r>
              <a:rPr sz="3650" spc="-50" dirty="0">
                <a:solidFill>
                  <a:srgbClr val="0C0C0C"/>
                </a:solidFill>
                <a:latin typeface="Calibri"/>
                <a:cs typeface="Calibri"/>
              </a:rPr>
              <a:t> </a:t>
            </a:r>
            <a:r>
              <a:rPr sz="3650" spc="-20" dirty="0">
                <a:solidFill>
                  <a:srgbClr val="0C0C0C"/>
                </a:solidFill>
                <a:latin typeface="Calibri"/>
                <a:cs typeface="Calibri"/>
              </a:rPr>
              <a:t>For:</a:t>
            </a:r>
            <a:endParaRPr sz="3650">
              <a:latin typeface="Calibri"/>
              <a:cs typeface="Calibri"/>
            </a:endParaRPr>
          </a:p>
          <a:p>
            <a:pPr marL="12700">
              <a:lnSpc>
                <a:spcPct val="100000"/>
              </a:lnSpc>
              <a:spcBef>
                <a:spcPts val="160"/>
              </a:spcBef>
            </a:pPr>
            <a:r>
              <a:rPr sz="3600" dirty="0">
                <a:solidFill>
                  <a:srgbClr val="0C0C0C"/>
                </a:solidFill>
                <a:latin typeface="Calibri"/>
                <a:cs typeface="Calibri"/>
              </a:rPr>
              <a:t>Exceptional</a:t>
            </a:r>
            <a:r>
              <a:rPr sz="3600" spc="10" dirty="0">
                <a:solidFill>
                  <a:srgbClr val="0C0C0C"/>
                </a:solidFill>
                <a:latin typeface="Calibri"/>
                <a:cs typeface="Calibri"/>
              </a:rPr>
              <a:t> </a:t>
            </a:r>
            <a:r>
              <a:rPr sz="3600" spc="-10" dirty="0">
                <a:solidFill>
                  <a:srgbClr val="0C0C0C"/>
                </a:solidFill>
                <a:latin typeface="Calibri"/>
                <a:cs typeface="Calibri"/>
              </a:rPr>
              <a:t>Solutions</a:t>
            </a:r>
            <a:endParaRPr sz="3600">
              <a:latin typeface="Calibri"/>
              <a:cs typeface="Calibri"/>
            </a:endParaRPr>
          </a:p>
        </p:txBody>
      </p:sp>
      <p:grpSp>
        <p:nvGrpSpPr>
          <p:cNvPr id="19" name="object 19"/>
          <p:cNvGrpSpPr/>
          <p:nvPr/>
        </p:nvGrpSpPr>
        <p:grpSpPr>
          <a:xfrm>
            <a:off x="661034" y="2029079"/>
            <a:ext cx="10868660" cy="1322705"/>
            <a:chOff x="661034" y="2029079"/>
            <a:chExt cx="10868660" cy="1322705"/>
          </a:xfrm>
        </p:grpSpPr>
        <p:sp>
          <p:nvSpPr>
            <p:cNvPr id="20" name="object 20"/>
            <p:cNvSpPr/>
            <p:nvPr/>
          </p:nvSpPr>
          <p:spPr>
            <a:xfrm>
              <a:off x="661035" y="2029078"/>
              <a:ext cx="10868660" cy="687070"/>
            </a:xfrm>
            <a:custGeom>
              <a:avLst/>
              <a:gdLst/>
              <a:ahLst/>
              <a:cxnLst/>
              <a:rect l="l" t="t" r="r" b="b"/>
              <a:pathLst>
                <a:path w="10868660" h="687069">
                  <a:moveTo>
                    <a:pt x="10868660" y="667004"/>
                  </a:moveTo>
                  <a:lnTo>
                    <a:pt x="10863072" y="661416"/>
                  </a:lnTo>
                  <a:lnTo>
                    <a:pt x="1755394" y="661416"/>
                  </a:lnTo>
                  <a:lnTo>
                    <a:pt x="1761109" y="655701"/>
                  </a:lnTo>
                  <a:lnTo>
                    <a:pt x="1761109" y="5715"/>
                  </a:lnTo>
                  <a:lnTo>
                    <a:pt x="1755394" y="0"/>
                  </a:lnTo>
                  <a:lnTo>
                    <a:pt x="1748409" y="0"/>
                  </a:lnTo>
                  <a:lnTo>
                    <a:pt x="1741424" y="0"/>
                  </a:lnTo>
                  <a:lnTo>
                    <a:pt x="1735709" y="5715"/>
                  </a:lnTo>
                  <a:lnTo>
                    <a:pt x="1735709" y="655701"/>
                  </a:lnTo>
                  <a:lnTo>
                    <a:pt x="1741424" y="661416"/>
                  </a:lnTo>
                  <a:lnTo>
                    <a:pt x="12700" y="661416"/>
                  </a:lnTo>
                  <a:lnTo>
                    <a:pt x="5689" y="661416"/>
                  </a:lnTo>
                  <a:lnTo>
                    <a:pt x="0" y="667004"/>
                  </a:lnTo>
                  <a:lnTo>
                    <a:pt x="0" y="681101"/>
                  </a:lnTo>
                  <a:lnTo>
                    <a:pt x="5689" y="686816"/>
                  </a:lnTo>
                  <a:lnTo>
                    <a:pt x="10863072" y="686816"/>
                  </a:lnTo>
                  <a:lnTo>
                    <a:pt x="10868660" y="681101"/>
                  </a:lnTo>
                  <a:lnTo>
                    <a:pt x="10868660" y="667004"/>
                  </a:lnTo>
                  <a:close/>
                </a:path>
              </a:pathLst>
            </a:custGeom>
            <a:solidFill>
              <a:srgbClr val="CFB1E4"/>
            </a:solidFill>
          </p:spPr>
          <p:txBody>
            <a:bodyPr wrap="square" lIns="0" tIns="0" rIns="0" bIns="0" rtlCol="0"/>
            <a:lstStyle/>
            <a:p>
              <a:endParaRPr/>
            </a:p>
          </p:txBody>
        </p:sp>
        <p:sp>
          <p:nvSpPr>
            <p:cNvPr id="21" name="object 21"/>
            <p:cNvSpPr/>
            <p:nvPr/>
          </p:nvSpPr>
          <p:spPr>
            <a:xfrm>
              <a:off x="2196845" y="2477770"/>
              <a:ext cx="425450" cy="425450"/>
            </a:xfrm>
            <a:custGeom>
              <a:avLst/>
              <a:gdLst/>
              <a:ahLst/>
              <a:cxnLst/>
              <a:rect l="l" t="t" r="r" b="b"/>
              <a:pathLst>
                <a:path w="425450" h="425450">
                  <a:moveTo>
                    <a:pt x="345821" y="0"/>
                  </a:moveTo>
                  <a:lnTo>
                    <a:pt x="79375" y="0"/>
                  </a:lnTo>
                  <a:lnTo>
                    <a:pt x="48434" y="6240"/>
                  </a:lnTo>
                  <a:lnTo>
                    <a:pt x="23209" y="23256"/>
                  </a:lnTo>
                  <a:lnTo>
                    <a:pt x="6223" y="48488"/>
                  </a:lnTo>
                  <a:lnTo>
                    <a:pt x="0" y="79375"/>
                  </a:lnTo>
                  <a:lnTo>
                    <a:pt x="0" y="345947"/>
                  </a:lnTo>
                  <a:lnTo>
                    <a:pt x="6222" y="376834"/>
                  </a:lnTo>
                  <a:lnTo>
                    <a:pt x="23209" y="402066"/>
                  </a:lnTo>
                  <a:lnTo>
                    <a:pt x="48434" y="419082"/>
                  </a:lnTo>
                  <a:lnTo>
                    <a:pt x="79375" y="425322"/>
                  </a:lnTo>
                  <a:lnTo>
                    <a:pt x="345821" y="425322"/>
                  </a:lnTo>
                  <a:lnTo>
                    <a:pt x="376707" y="419082"/>
                  </a:lnTo>
                  <a:lnTo>
                    <a:pt x="401939" y="402066"/>
                  </a:lnTo>
                  <a:lnTo>
                    <a:pt x="418955" y="376834"/>
                  </a:lnTo>
                  <a:lnTo>
                    <a:pt x="425196" y="345947"/>
                  </a:lnTo>
                  <a:lnTo>
                    <a:pt x="425196" y="79375"/>
                  </a:lnTo>
                  <a:lnTo>
                    <a:pt x="418955" y="48488"/>
                  </a:lnTo>
                  <a:lnTo>
                    <a:pt x="401939" y="23256"/>
                  </a:lnTo>
                  <a:lnTo>
                    <a:pt x="376707" y="6240"/>
                  </a:lnTo>
                  <a:lnTo>
                    <a:pt x="345821" y="0"/>
                  </a:lnTo>
                  <a:close/>
                </a:path>
              </a:pathLst>
            </a:custGeom>
            <a:solidFill>
              <a:srgbClr val="E9CCFF"/>
            </a:solidFill>
          </p:spPr>
          <p:txBody>
            <a:bodyPr wrap="square" lIns="0" tIns="0" rIns="0" bIns="0" rtlCol="0"/>
            <a:lstStyle/>
            <a:p>
              <a:endParaRPr/>
            </a:p>
          </p:txBody>
        </p:sp>
        <p:sp>
          <p:nvSpPr>
            <p:cNvPr id="22" name="object 22"/>
            <p:cNvSpPr/>
            <p:nvPr/>
          </p:nvSpPr>
          <p:spPr>
            <a:xfrm>
              <a:off x="2196845" y="2477770"/>
              <a:ext cx="425450" cy="425450"/>
            </a:xfrm>
            <a:custGeom>
              <a:avLst/>
              <a:gdLst/>
              <a:ahLst/>
              <a:cxnLst/>
              <a:rect l="l" t="t" r="r" b="b"/>
              <a:pathLst>
                <a:path w="425450" h="425450">
                  <a:moveTo>
                    <a:pt x="0" y="79375"/>
                  </a:moveTo>
                  <a:lnTo>
                    <a:pt x="6223" y="48488"/>
                  </a:lnTo>
                  <a:lnTo>
                    <a:pt x="23209" y="23256"/>
                  </a:lnTo>
                  <a:lnTo>
                    <a:pt x="48434" y="6240"/>
                  </a:lnTo>
                  <a:lnTo>
                    <a:pt x="79375" y="0"/>
                  </a:lnTo>
                  <a:lnTo>
                    <a:pt x="345821" y="0"/>
                  </a:lnTo>
                  <a:lnTo>
                    <a:pt x="376707" y="6240"/>
                  </a:lnTo>
                  <a:lnTo>
                    <a:pt x="401939" y="23256"/>
                  </a:lnTo>
                  <a:lnTo>
                    <a:pt x="418955" y="48488"/>
                  </a:lnTo>
                  <a:lnTo>
                    <a:pt x="425196" y="79375"/>
                  </a:lnTo>
                  <a:lnTo>
                    <a:pt x="425196" y="345947"/>
                  </a:lnTo>
                  <a:lnTo>
                    <a:pt x="418955" y="376834"/>
                  </a:lnTo>
                  <a:lnTo>
                    <a:pt x="401939" y="402066"/>
                  </a:lnTo>
                  <a:lnTo>
                    <a:pt x="376707" y="419082"/>
                  </a:lnTo>
                  <a:lnTo>
                    <a:pt x="345821" y="425322"/>
                  </a:lnTo>
                  <a:lnTo>
                    <a:pt x="79375" y="425322"/>
                  </a:lnTo>
                  <a:lnTo>
                    <a:pt x="48434" y="419082"/>
                  </a:lnTo>
                  <a:lnTo>
                    <a:pt x="23209" y="402066"/>
                  </a:lnTo>
                  <a:lnTo>
                    <a:pt x="6222" y="376834"/>
                  </a:lnTo>
                  <a:lnTo>
                    <a:pt x="0" y="345947"/>
                  </a:lnTo>
                  <a:lnTo>
                    <a:pt x="0" y="79375"/>
                  </a:lnTo>
                  <a:close/>
                </a:path>
              </a:pathLst>
            </a:custGeom>
            <a:ln w="7619">
              <a:solidFill>
                <a:srgbClr val="CFB1E4"/>
              </a:solidFill>
            </a:ln>
          </p:spPr>
          <p:txBody>
            <a:bodyPr wrap="square" lIns="0" tIns="0" rIns="0" bIns="0" rtlCol="0"/>
            <a:lstStyle/>
            <a:p>
              <a:endParaRPr/>
            </a:p>
          </p:txBody>
        </p:sp>
        <p:pic>
          <p:nvPicPr>
            <p:cNvPr id="23" name="object 23"/>
            <p:cNvPicPr/>
            <p:nvPr/>
          </p:nvPicPr>
          <p:blipFill>
            <a:blip r:embed="rId6" cstate="print"/>
            <a:stretch>
              <a:fillRect/>
            </a:stretch>
          </p:blipFill>
          <p:spPr>
            <a:xfrm>
              <a:off x="2359659" y="2585593"/>
              <a:ext cx="107695" cy="177292"/>
            </a:xfrm>
            <a:prstGeom prst="rect">
              <a:avLst/>
            </a:prstGeom>
          </p:spPr>
        </p:pic>
        <p:sp>
          <p:nvSpPr>
            <p:cNvPr id="24" name="object 24"/>
            <p:cNvSpPr/>
            <p:nvPr/>
          </p:nvSpPr>
          <p:spPr>
            <a:xfrm>
              <a:off x="4239768" y="2690495"/>
              <a:ext cx="25400" cy="661670"/>
            </a:xfrm>
            <a:custGeom>
              <a:avLst/>
              <a:gdLst/>
              <a:ahLst/>
              <a:cxnLst/>
              <a:rect l="l" t="t" r="r" b="b"/>
              <a:pathLst>
                <a:path w="25400" h="661670">
                  <a:moveTo>
                    <a:pt x="19685" y="0"/>
                  </a:moveTo>
                  <a:lnTo>
                    <a:pt x="12700" y="0"/>
                  </a:lnTo>
                  <a:lnTo>
                    <a:pt x="5587" y="0"/>
                  </a:lnTo>
                  <a:lnTo>
                    <a:pt x="0" y="5587"/>
                  </a:lnTo>
                  <a:lnTo>
                    <a:pt x="0" y="655574"/>
                  </a:lnTo>
                  <a:lnTo>
                    <a:pt x="5587" y="661288"/>
                  </a:lnTo>
                  <a:lnTo>
                    <a:pt x="19685" y="661288"/>
                  </a:lnTo>
                  <a:lnTo>
                    <a:pt x="25400" y="655574"/>
                  </a:lnTo>
                  <a:lnTo>
                    <a:pt x="25400" y="5587"/>
                  </a:lnTo>
                  <a:lnTo>
                    <a:pt x="19685" y="0"/>
                  </a:lnTo>
                  <a:close/>
                </a:path>
              </a:pathLst>
            </a:custGeom>
            <a:solidFill>
              <a:srgbClr val="CFB1E4"/>
            </a:solidFill>
          </p:spPr>
          <p:txBody>
            <a:bodyPr wrap="square" lIns="0" tIns="0" rIns="0" bIns="0" rtlCol="0"/>
            <a:lstStyle/>
            <a:p>
              <a:endParaRPr/>
            </a:p>
          </p:txBody>
        </p:sp>
        <p:sp>
          <p:nvSpPr>
            <p:cNvPr id="25" name="object 25"/>
            <p:cNvSpPr/>
            <p:nvPr/>
          </p:nvSpPr>
          <p:spPr>
            <a:xfrm>
              <a:off x="4039743" y="2477770"/>
              <a:ext cx="425450" cy="425450"/>
            </a:xfrm>
            <a:custGeom>
              <a:avLst/>
              <a:gdLst/>
              <a:ahLst/>
              <a:cxnLst/>
              <a:rect l="l" t="t" r="r" b="b"/>
              <a:pathLst>
                <a:path w="425450" h="425450">
                  <a:moveTo>
                    <a:pt x="345948" y="0"/>
                  </a:moveTo>
                  <a:lnTo>
                    <a:pt x="79375" y="0"/>
                  </a:lnTo>
                  <a:lnTo>
                    <a:pt x="48488" y="6240"/>
                  </a:lnTo>
                  <a:lnTo>
                    <a:pt x="23256" y="23256"/>
                  </a:lnTo>
                  <a:lnTo>
                    <a:pt x="6240" y="48488"/>
                  </a:lnTo>
                  <a:lnTo>
                    <a:pt x="0" y="79375"/>
                  </a:lnTo>
                  <a:lnTo>
                    <a:pt x="0" y="345947"/>
                  </a:lnTo>
                  <a:lnTo>
                    <a:pt x="6240" y="376834"/>
                  </a:lnTo>
                  <a:lnTo>
                    <a:pt x="23256" y="402066"/>
                  </a:lnTo>
                  <a:lnTo>
                    <a:pt x="48488" y="419082"/>
                  </a:lnTo>
                  <a:lnTo>
                    <a:pt x="79375" y="425322"/>
                  </a:lnTo>
                  <a:lnTo>
                    <a:pt x="345948" y="425322"/>
                  </a:lnTo>
                  <a:lnTo>
                    <a:pt x="376834" y="419082"/>
                  </a:lnTo>
                  <a:lnTo>
                    <a:pt x="402066" y="402066"/>
                  </a:lnTo>
                  <a:lnTo>
                    <a:pt x="419082" y="376834"/>
                  </a:lnTo>
                  <a:lnTo>
                    <a:pt x="425323" y="345947"/>
                  </a:lnTo>
                  <a:lnTo>
                    <a:pt x="425323" y="79375"/>
                  </a:lnTo>
                  <a:lnTo>
                    <a:pt x="419082" y="48488"/>
                  </a:lnTo>
                  <a:lnTo>
                    <a:pt x="402066" y="23256"/>
                  </a:lnTo>
                  <a:lnTo>
                    <a:pt x="376834" y="6240"/>
                  </a:lnTo>
                  <a:lnTo>
                    <a:pt x="345948" y="0"/>
                  </a:lnTo>
                  <a:close/>
                </a:path>
              </a:pathLst>
            </a:custGeom>
            <a:solidFill>
              <a:srgbClr val="E9CCFF"/>
            </a:solidFill>
          </p:spPr>
          <p:txBody>
            <a:bodyPr wrap="square" lIns="0" tIns="0" rIns="0" bIns="0" rtlCol="0"/>
            <a:lstStyle/>
            <a:p>
              <a:endParaRPr/>
            </a:p>
          </p:txBody>
        </p:sp>
        <p:sp>
          <p:nvSpPr>
            <p:cNvPr id="26" name="object 26"/>
            <p:cNvSpPr/>
            <p:nvPr/>
          </p:nvSpPr>
          <p:spPr>
            <a:xfrm>
              <a:off x="4039743" y="2477770"/>
              <a:ext cx="425450" cy="425450"/>
            </a:xfrm>
            <a:custGeom>
              <a:avLst/>
              <a:gdLst/>
              <a:ahLst/>
              <a:cxnLst/>
              <a:rect l="l" t="t" r="r" b="b"/>
              <a:pathLst>
                <a:path w="425450" h="425450">
                  <a:moveTo>
                    <a:pt x="0" y="79375"/>
                  </a:moveTo>
                  <a:lnTo>
                    <a:pt x="6240" y="48488"/>
                  </a:lnTo>
                  <a:lnTo>
                    <a:pt x="23256" y="23256"/>
                  </a:lnTo>
                  <a:lnTo>
                    <a:pt x="48488" y="6240"/>
                  </a:lnTo>
                  <a:lnTo>
                    <a:pt x="79375" y="0"/>
                  </a:lnTo>
                  <a:lnTo>
                    <a:pt x="345948" y="0"/>
                  </a:lnTo>
                  <a:lnTo>
                    <a:pt x="376834" y="6240"/>
                  </a:lnTo>
                  <a:lnTo>
                    <a:pt x="402066" y="23256"/>
                  </a:lnTo>
                  <a:lnTo>
                    <a:pt x="419082" y="48488"/>
                  </a:lnTo>
                  <a:lnTo>
                    <a:pt x="425323" y="79375"/>
                  </a:lnTo>
                  <a:lnTo>
                    <a:pt x="425323" y="345947"/>
                  </a:lnTo>
                  <a:lnTo>
                    <a:pt x="419082" y="376834"/>
                  </a:lnTo>
                  <a:lnTo>
                    <a:pt x="402066" y="402066"/>
                  </a:lnTo>
                  <a:lnTo>
                    <a:pt x="376834" y="419082"/>
                  </a:lnTo>
                  <a:lnTo>
                    <a:pt x="345948" y="425322"/>
                  </a:lnTo>
                  <a:lnTo>
                    <a:pt x="79375" y="425322"/>
                  </a:lnTo>
                  <a:lnTo>
                    <a:pt x="48488" y="419082"/>
                  </a:lnTo>
                  <a:lnTo>
                    <a:pt x="23256" y="402066"/>
                  </a:lnTo>
                  <a:lnTo>
                    <a:pt x="6240" y="376834"/>
                  </a:lnTo>
                  <a:lnTo>
                    <a:pt x="0" y="345947"/>
                  </a:lnTo>
                  <a:lnTo>
                    <a:pt x="0" y="79375"/>
                  </a:lnTo>
                  <a:close/>
                </a:path>
              </a:pathLst>
            </a:custGeom>
            <a:ln w="7619">
              <a:solidFill>
                <a:srgbClr val="CFB1E4"/>
              </a:solidFill>
            </a:ln>
          </p:spPr>
          <p:txBody>
            <a:bodyPr wrap="square" lIns="0" tIns="0" rIns="0" bIns="0" rtlCol="0"/>
            <a:lstStyle/>
            <a:p>
              <a:endParaRPr/>
            </a:p>
          </p:txBody>
        </p:sp>
        <p:pic>
          <p:nvPicPr>
            <p:cNvPr id="27" name="object 27"/>
            <p:cNvPicPr/>
            <p:nvPr/>
          </p:nvPicPr>
          <p:blipFill>
            <a:blip r:embed="rId7" cstate="print"/>
            <a:stretch>
              <a:fillRect/>
            </a:stretch>
          </p:blipFill>
          <p:spPr>
            <a:xfrm>
              <a:off x="4195063" y="2584196"/>
              <a:ext cx="115824" cy="178815"/>
            </a:xfrm>
            <a:prstGeom prst="rect">
              <a:avLst/>
            </a:prstGeom>
          </p:spPr>
        </p:pic>
        <p:sp>
          <p:nvSpPr>
            <p:cNvPr id="28" name="object 28"/>
            <p:cNvSpPr/>
            <p:nvPr/>
          </p:nvSpPr>
          <p:spPr>
            <a:xfrm>
              <a:off x="6082538" y="2029079"/>
              <a:ext cx="25400" cy="661670"/>
            </a:xfrm>
            <a:custGeom>
              <a:avLst/>
              <a:gdLst/>
              <a:ahLst/>
              <a:cxnLst/>
              <a:rect l="l" t="t" r="r" b="b"/>
              <a:pathLst>
                <a:path w="25400" h="661669">
                  <a:moveTo>
                    <a:pt x="19685" y="0"/>
                  </a:moveTo>
                  <a:lnTo>
                    <a:pt x="12700" y="0"/>
                  </a:lnTo>
                  <a:lnTo>
                    <a:pt x="5714" y="0"/>
                  </a:lnTo>
                  <a:lnTo>
                    <a:pt x="0" y="5715"/>
                  </a:lnTo>
                  <a:lnTo>
                    <a:pt x="0" y="655701"/>
                  </a:lnTo>
                  <a:lnTo>
                    <a:pt x="5714" y="661416"/>
                  </a:lnTo>
                  <a:lnTo>
                    <a:pt x="19685" y="661416"/>
                  </a:lnTo>
                  <a:lnTo>
                    <a:pt x="25400" y="655701"/>
                  </a:lnTo>
                  <a:lnTo>
                    <a:pt x="25400" y="5715"/>
                  </a:lnTo>
                  <a:lnTo>
                    <a:pt x="19685" y="0"/>
                  </a:lnTo>
                  <a:close/>
                </a:path>
              </a:pathLst>
            </a:custGeom>
            <a:solidFill>
              <a:srgbClr val="CFB1E4"/>
            </a:solidFill>
          </p:spPr>
          <p:txBody>
            <a:bodyPr wrap="square" lIns="0" tIns="0" rIns="0" bIns="0" rtlCol="0"/>
            <a:lstStyle/>
            <a:p>
              <a:endParaRPr/>
            </a:p>
          </p:txBody>
        </p:sp>
        <p:sp>
          <p:nvSpPr>
            <p:cNvPr id="29" name="object 29"/>
            <p:cNvSpPr/>
            <p:nvPr/>
          </p:nvSpPr>
          <p:spPr>
            <a:xfrm>
              <a:off x="5882639" y="2477770"/>
              <a:ext cx="425450" cy="425450"/>
            </a:xfrm>
            <a:custGeom>
              <a:avLst/>
              <a:gdLst/>
              <a:ahLst/>
              <a:cxnLst/>
              <a:rect l="l" t="t" r="r" b="b"/>
              <a:pathLst>
                <a:path w="425450" h="425450">
                  <a:moveTo>
                    <a:pt x="345821" y="0"/>
                  </a:moveTo>
                  <a:lnTo>
                    <a:pt x="79375" y="0"/>
                  </a:lnTo>
                  <a:lnTo>
                    <a:pt x="48488" y="6240"/>
                  </a:lnTo>
                  <a:lnTo>
                    <a:pt x="23256" y="23256"/>
                  </a:lnTo>
                  <a:lnTo>
                    <a:pt x="6240" y="48488"/>
                  </a:lnTo>
                  <a:lnTo>
                    <a:pt x="0" y="79375"/>
                  </a:lnTo>
                  <a:lnTo>
                    <a:pt x="0" y="345947"/>
                  </a:lnTo>
                  <a:lnTo>
                    <a:pt x="6240" y="376834"/>
                  </a:lnTo>
                  <a:lnTo>
                    <a:pt x="23256" y="402066"/>
                  </a:lnTo>
                  <a:lnTo>
                    <a:pt x="48488" y="419082"/>
                  </a:lnTo>
                  <a:lnTo>
                    <a:pt x="79375" y="425322"/>
                  </a:lnTo>
                  <a:lnTo>
                    <a:pt x="345821" y="425322"/>
                  </a:lnTo>
                  <a:lnTo>
                    <a:pt x="376761" y="419082"/>
                  </a:lnTo>
                  <a:lnTo>
                    <a:pt x="401986" y="402066"/>
                  </a:lnTo>
                  <a:lnTo>
                    <a:pt x="418973" y="376834"/>
                  </a:lnTo>
                  <a:lnTo>
                    <a:pt x="425196" y="345947"/>
                  </a:lnTo>
                  <a:lnTo>
                    <a:pt x="425196" y="79375"/>
                  </a:lnTo>
                  <a:lnTo>
                    <a:pt x="418972" y="48488"/>
                  </a:lnTo>
                  <a:lnTo>
                    <a:pt x="401986" y="23256"/>
                  </a:lnTo>
                  <a:lnTo>
                    <a:pt x="376761" y="6240"/>
                  </a:lnTo>
                  <a:lnTo>
                    <a:pt x="345821" y="0"/>
                  </a:lnTo>
                  <a:close/>
                </a:path>
              </a:pathLst>
            </a:custGeom>
            <a:solidFill>
              <a:srgbClr val="E9CCFF"/>
            </a:solidFill>
          </p:spPr>
          <p:txBody>
            <a:bodyPr wrap="square" lIns="0" tIns="0" rIns="0" bIns="0" rtlCol="0"/>
            <a:lstStyle/>
            <a:p>
              <a:endParaRPr/>
            </a:p>
          </p:txBody>
        </p:sp>
        <p:sp>
          <p:nvSpPr>
            <p:cNvPr id="30" name="object 30"/>
            <p:cNvSpPr/>
            <p:nvPr/>
          </p:nvSpPr>
          <p:spPr>
            <a:xfrm>
              <a:off x="5882639" y="2477770"/>
              <a:ext cx="425450" cy="425450"/>
            </a:xfrm>
            <a:custGeom>
              <a:avLst/>
              <a:gdLst/>
              <a:ahLst/>
              <a:cxnLst/>
              <a:rect l="l" t="t" r="r" b="b"/>
              <a:pathLst>
                <a:path w="425450" h="425450">
                  <a:moveTo>
                    <a:pt x="0" y="79375"/>
                  </a:moveTo>
                  <a:lnTo>
                    <a:pt x="6240" y="48488"/>
                  </a:lnTo>
                  <a:lnTo>
                    <a:pt x="23256" y="23256"/>
                  </a:lnTo>
                  <a:lnTo>
                    <a:pt x="48488" y="6240"/>
                  </a:lnTo>
                  <a:lnTo>
                    <a:pt x="79375" y="0"/>
                  </a:lnTo>
                  <a:lnTo>
                    <a:pt x="345821" y="0"/>
                  </a:lnTo>
                  <a:lnTo>
                    <a:pt x="376761" y="6240"/>
                  </a:lnTo>
                  <a:lnTo>
                    <a:pt x="401986" y="23256"/>
                  </a:lnTo>
                  <a:lnTo>
                    <a:pt x="418972" y="48488"/>
                  </a:lnTo>
                  <a:lnTo>
                    <a:pt x="425196" y="79375"/>
                  </a:lnTo>
                  <a:lnTo>
                    <a:pt x="425196" y="345947"/>
                  </a:lnTo>
                  <a:lnTo>
                    <a:pt x="418973" y="376834"/>
                  </a:lnTo>
                  <a:lnTo>
                    <a:pt x="401986" y="402066"/>
                  </a:lnTo>
                  <a:lnTo>
                    <a:pt x="376761" y="419082"/>
                  </a:lnTo>
                  <a:lnTo>
                    <a:pt x="345821" y="425322"/>
                  </a:lnTo>
                  <a:lnTo>
                    <a:pt x="79375" y="425322"/>
                  </a:lnTo>
                  <a:lnTo>
                    <a:pt x="48488" y="419082"/>
                  </a:lnTo>
                  <a:lnTo>
                    <a:pt x="23256" y="402066"/>
                  </a:lnTo>
                  <a:lnTo>
                    <a:pt x="6240" y="376834"/>
                  </a:lnTo>
                  <a:lnTo>
                    <a:pt x="0" y="345947"/>
                  </a:lnTo>
                  <a:lnTo>
                    <a:pt x="0" y="79375"/>
                  </a:lnTo>
                  <a:close/>
                </a:path>
              </a:pathLst>
            </a:custGeom>
            <a:ln w="7619">
              <a:solidFill>
                <a:srgbClr val="CFB1E4"/>
              </a:solidFill>
            </a:ln>
          </p:spPr>
          <p:txBody>
            <a:bodyPr wrap="square" lIns="0" tIns="0" rIns="0" bIns="0" rtlCol="0"/>
            <a:lstStyle/>
            <a:p>
              <a:endParaRPr/>
            </a:p>
          </p:txBody>
        </p:sp>
        <p:pic>
          <p:nvPicPr>
            <p:cNvPr id="31" name="object 31"/>
            <p:cNvPicPr/>
            <p:nvPr/>
          </p:nvPicPr>
          <p:blipFill>
            <a:blip r:embed="rId8" cstate="print"/>
            <a:stretch>
              <a:fillRect/>
            </a:stretch>
          </p:blipFill>
          <p:spPr>
            <a:xfrm>
              <a:off x="6036056" y="2584196"/>
              <a:ext cx="115951" cy="181355"/>
            </a:xfrm>
            <a:prstGeom prst="rect">
              <a:avLst/>
            </a:prstGeom>
          </p:spPr>
        </p:pic>
        <p:sp>
          <p:nvSpPr>
            <p:cNvPr id="32" name="object 32"/>
            <p:cNvSpPr/>
            <p:nvPr/>
          </p:nvSpPr>
          <p:spPr>
            <a:xfrm>
              <a:off x="7925562" y="2690495"/>
              <a:ext cx="25400" cy="661670"/>
            </a:xfrm>
            <a:custGeom>
              <a:avLst/>
              <a:gdLst/>
              <a:ahLst/>
              <a:cxnLst/>
              <a:rect l="l" t="t" r="r" b="b"/>
              <a:pathLst>
                <a:path w="25400" h="661670">
                  <a:moveTo>
                    <a:pt x="19685" y="0"/>
                  </a:moveTo>
                  <a:lnTo>
                    <a:pt x="12700" y="0"/>
                  </a:lnTo>
                  <a:lnTo>
                    <a:pt x="5715" y="0"/>
                  </a:lnTo>
                  <a:lnTo>
                    <a:pt x="0" y="5587"/>
                  </a:lnTo>
                  <a:lnTo>
                    <a:pt x="0" y="655574"/>
                  </a:lnTo>
                  <a:lnTo>
                    <a:pt x="5715" y="661288"/>
                  </a:lnTo>
                  <a:lnTo>
                    <a:pt x="19685" y="661288"/>
                  </a:lnTo>
                  <a:lnTo>
                    <a:pt x="25400" y="655574"/>
                  </a:lnTo>
                  <a:lnTo>
                    <a:pt x="25400" y="5587"/>
                  </a:lnTo>
                  <a:lnTo>
                    <a:pt x="19685" y="0"/>
                  </a:lnTo>
                  <a:close/>
                </a:path>
              </a:pathLst>
            </a:custGeom>
            <a:solidFill>
              <a:srgbClr val="CFB1E4"/>
            </a:solidFill>
          </p:spPr>
          <p:txBody>
            <a:bodyPr wrap="square" lIns="0" tIns="0" rIns="0" bIns="0" rtlCol="0"/>
            <a:lstStyle/>
            <a:p>
              <a:endParaRPr/>
            </a:p>
          </p:txBody>
        </p:sp>
        <p:sp>
          <p:nvSpPr>
            <p:cNvPr id="33" name="object 33"/>
            <p:cNvSpPr/>
            <p:nvPr/>
          </p:nvSpPr>
          <p:spPr>
            <a:xfrm>
              <a:off x="7725664" y="2477770"/>
              <a:ext cx="425450" cy="425450"/>
            </a:xfrm>
            <a:custGeom>
              <a:avLst/>
              <a:gdLst/>
              <a:ahLst/>
              <a:cxnLst/>
              <a:rect l="l" t="t" r="r" b="b"/>
              <a:pathLst>
                <a:path w="425450" h="425450">
                  <a:moveTo>
                    <a:pt x="345820" y="0"/>
                  </a:moveTo>
                  <a:lnTo>
                    <a:pt x="79375" y="0"/>
                  </a:lnTo>
                  <a:lnTo>
                    <a:pt x="48488" y="6240"/>
                  </a:lnTo>
                  <a:lnTo>
                    <a:pt x="23256" y="23256"/>
                  </a:lnTo>
                  <a:lnTo>
                    <a:pt x="6240" y="48488"/>
                  </a:lnTo>
                  <a:lnTo>
                    <a:pt x="0" y="79375"/>
                  </a:lnTo>
                  <a:lnTo>
                    <a:pt x="0" y="345947"/>
                  </a:lnTo>
                  <a:lnTo>
                    <a:pt x="6240" y="376834"/>
                  </a:lnTo>
                  <a:lnTo>
                    <a:pt x="23256" y="402066"/>
                  </a:lnTo>
                  <a:lnTo>
                    <a:pt x="48488" y="419082"/>
                  </a:lnTo>
                  <a:lnTo>
                    <a:pt x="79375" y="425322"/>
                  </a:lnTo>
                  <a:lnTo>
                    <a:pt x="345820" y="425322"/>
                  </a:lnTo>
                  <a:lnTo>
                    <a:pt x="376707" y="419082"/>
                  </a:lnTo>
                  <a:lnTo>
                    <a:pt x="401939" y="402066"/>
                  </a:lnTo>
                  <a:lnTo>
                    <a:pt x="418955" y="376834"/>
                  </a:lnTo>
                  <a:lnTo>
                    <a:pt x="425195" y="345947"/>
                  </a:lnTo>
                  <a:lnTo>
                    <a:pt x="425195" y="79375"/>
                  </a:lnTo>
                  <a:lnTo>
                    <a:pt x="418955" y="48488"/>
                  </a:lnTo>
                  <a:lnTo>
                    <a:pt x="401939" y="23256"/>
                  </a:lnTo>
                  <a:lnTo>
                    <a:pt x="376707" y="6240"/>
                  </a:lnTo>
                  <a:lnTo>
                    <a:pt x="345820" y="0"/>
                  </a:lnTo>
                  <a:close/>
                </a:path>
              </a:pathLst>
            </a:custGeom>
            <a:solidFill>
              <a:srgbClr val="E9CCFF"/>
            </a:solidFill>
          </p:spPr>
          <p:txBody>
            <a:bodyPr wrap="square" lIns="0" tIns="0" rIns="0" bIns="0" rtlCol="0"/>
            <a:lstStyle/>
            <a:p>
              <a:endParaRPr/>
            </a:p>
          </p:txBody>
        </p:sp>
        <p:sp>
          <p:nvSpPr>
            <p:cNvPr id="34" name="object 34"/>
            <p:cNvSpPr/>
            <p:nvPr/>
          </p:nvSpPr>
          <p:spPr>
            <a:xfrm>
              <a:off x="7725664" y="2477770"/>
              <a:ext cx="425450" cy="425450"/>
            </a:xfrm>
            <a:custGeom>
              <a:avLst/>
              <a:gdLst/>
              <a:ahLst/>
              <a:cxnLst/>
              <a:rect l="l" t="t" r="r" b="b"/>
              <a:pathLst>
                <a:path w="425450" h="425450">
                  <a:moveTo>
                    <a:pt x="0" y="79375"/>
                  </a:moveTo>
                  <a:lnTo>
                    <a:pt x="6240" y="48488"/>
                  </a:lnTo>
                  <a:lnTo>
                    <a:pt x="23256" y="23256"/>
                  </a:lnTo>
                  <a:lnTo>
                    <a:pt x="48488" y="6240"/>
                  </a:lnTo>
                  <a:lnTo>
                    <a:pt x="79375" y="0"/>
                  </a:lnTo>
                  <a:lnTo>
                    <a:pt x="345820" y="0"/>
                  </a:lnTo>
                  <a:lnTo>
                    <a:pt x="376707" y="6240"/>
                  </a:lnTo>
                  <a:lnTo>
                    <a:pt x="401939" y="23256"/>
                  </a:lnTo>
                  <a:lnTo>
                    <a:pt x="418955" y="48488"/>
                  </a:lnTo>
                  <a:lnTo>
                    <a:pt x="425195" y="79375"/>
                  </a:lnTo>
                  <a:lnTo>
                    <a:pt x="425195" y="345947"/>
                  </a:lnTo>
                  <a:lnTo>
                    <a:pt x="418955" y="376834"/>
                  </a:lnTo>
                  <a:lnTo>
                    <a:pt x="401939" y="402066"/>
                  </a:lnTo>
                  <a:lnTo>
                    <a:pt x="376707" y="419082"/>
                  </a:lnTo>
                  <a:lnTo>
                    <a:pt x="345820" y="425322"/>
                  </a:lnTo>
                  <a:lnTo>
                    <a:pt x="79375" y="425322"/>
                  </a:lnTo>
                  <a:lnTo>
                    <a:pt x="48488" y="419082"/>
                  </a:lnTo>
                  <a:lnTo>
                    <a:pt x="23256" y="402066"/>
                  </a:lnTo>
                  <a:lnTo>
                    <a:pt x="6240" y="376834"/>
                  </a:lnTo>
                  <a:lnTo>
                    <a:pt x="0" y="345947"/>
                  </a:lnTo>
                  <a:lnTo>
                    <a:pt x="0" y="79375"/>
                  </a:lnTo>
                  <a:close/>
                </a:path>
              </a:pathLst>
            </a:custGeom>
            <a:ln w="7620">
              <a:solidFill>
                <a:srgbClr val="CFB1E4"/>
              </a:solidFill>
            </a:ln>
          </p:spPr>
          <p:txBody>
            <a:bodyPr wrap="square" lIns="0" tIns="0" rIns="0" bIns="0" rtlCol="0"/>
            <a:lstStyle/>
            <a:p>
              <a:endParaRPr/>
            </a:p>
          </p:txBody>
        </p:sp>
        <p:pic>
          <p:nvPicPr>
            <p:cNvPr id="35" name="object 35"/>
            <p:cNvPicPr/>
            <p:nvPr/>
          </p:nvPicPr>
          <p:blipFill>
            <a:blip r:embed="rId9" cstate="print"/>
            <a:stretch>
              <a:fillRect/>
            </a:stretch>
          </p:blipFill>
          <p:spPr>
            <a:xfrm>
              <a:off x="7870825" y="2586355"/>
              <a:ext cx="132969" cy="177419"/>
            </a:xfrm>
            <a:prstGeom prst="rect">
              <a:avLst/>
            </a:prstGeom>
          </p:spPr>
        </p:pic>
        <p:sp>
          <p:nvSpPr>
            <p:cNvPr id="36" name="object 36"/>
            <p:cNvSpPr/>
            <p:nvPr/>
          </p:nvSpPr>
          <p:spPr>
            <a:xfrm>
              <a:off x="9768458" y="2029079"/>
              <a:ext cx="25400" cy="661670"/>
            </a:xfrm>
            <a:custGeom>
              <a:avLst/>
              <a:gdLst/>
              <a:ahLst/>
              <a:cxnLst/>
              <a:rect l="l" t="t" r="r" b="b"/>
              <a:pathLst>
                <a:path w="25400" h="661669">
                  <a:moveTo>
                    <a:pt x="19685" y="0"/>
                  </a:moveTo>
                  <a:lnTo>
                    <a:pt x="12700" y="0"/>
                  </a:lnTo>
                  <a:lnTo>
                    <a:pt x="5588" y="0"/>
                  </a:lnTo>
                  <a:lnTo>
                    <a:pt x="0" y="5715"/>
                  </a:lnTo>
                  <a:lnTo>
                    <a:pt x="0" y="655701"/>
                  </a:lnTo>
                  <a:lnTo>
                    <a:pt x="5588" y="661416"/>
                  </a:lnTo>
                  <a:lnTo>
                    <a:pt x="19685" y="661416"/>
                  </a:lnTo>
                  <a:lnTo>
                    <a:pt x="25400" y="655701"/>
                  </a:lnTo>
                  <a:lnTo>
                    <a:pt x="25400" y="5715"/>
                  </a:lnTo>
                  <a:lnTo>
                    <a:pt x="19685" y="0"/>
                  </a:lnTo>
                  <a:close/>
                </a:path>
              </a:pathLst>
            </a:custGeom>
            <a:solidFill>
              <a:srgbClr val="CFB1E4"/>
            </a:solidFill>
          </p:spPr>
          <p:txBody>
            <a:bodyPr wrap="square" lIns="0" tIns="0" rIns="0" bIns="0" rtlCol="0"/>
            <a:lstStyle/>
            <a:p>
              <a:endParaRPr/>
            </a:p>
          </p:txBody>
        </p:sp>
        <p:sp>
          <p:nvSpPr>
            <p:cNvPr id="37" name="object 37"/>
            <p:cNvSpPr/>
            <p:nvPr/>
          </p:nvSpPr>
          <p:spPr>
            <a:xfrm>
              <a:off x="9568433" y="2477770"/>
              <a:ext cx="425450" cy="425450"/>
            </a:xfrm>
            <a:custGeom>
              <a:avLst/>
              <a:gdLst/>
              <a:ahLst/>
              <a:cxnLst/>
              <a:rect l="l" t="t" r="r" b="b"/>
              <a:pathLst>
                <a:path w="425450" h="425450">
                  <a:moveTo>
                    <a:pt x="345948" y="0"/>
                  </a:moveTo>
                  <a:lnTo>
                    <a:pt x="79501" y="0"/>
                  </a:lnTo>
                  <a:lnTo>
                    <a:pt x="48541" y="6240"/>
                  </a:lnTo>
                  <a:lnTo>
                    <a:pt x="23272" y="23256"/>
                  </a:lnTo>
                  <a:lnTo>
                    <a:pt x="6242" y="48488"/>
                  </a:lnTo>
                  <a:lnTo>
                    <a:pt x="0" y="79375"/>
                  </a:lnTo>
                  <a:lnTo>
                    <a:pt x="0" y="345947"/>
                  </a:lnTo>
                  <a:lnTo>
                    <a:pt x="6242" y="376834"/>
                  </a:lnTo>
                  <a:lnTo>
                    <a:pt x="23272" y="402066"/>
                  </a:lnTo>
                  <a:lnTo>
                    <a:pt x="48541" y="419082"/>
                  </a:lnTo>
                  <a:lnTo>
                    <a:pt x="79501" y="425322"/>
                  </a:lnTo>
                  <a:lnTo>
                    <a:pt x="345948" y="425322"/>
                  </a:lnTo>
                  <a:lnTo>
                    <a:pt x="376834" y="419082"/>
                  </a:lnTo>
                  <a:lnTo>
                    <a:pt x="402066" y="402066"/>
                  </a:lnTo>
                  <a:lnTo>
                    <a:pt x="419082" y="376834"/>
                  </a:lnTo>
                  <a:lnTo>
                    <a:pt x="425323" y="345947"/>
                  </a:lnTo>
                  <a:lnTo>
                    <a:pt x="425323" y="79375"/>
                  </a:lnTo>
                  <a:lnTo>
                    <a:pt x="419082" y="48488"/>
                  </a:lnTo>
                  <a:lnTo>
                    <a:pt x="402066" y="23256"/>
                  </a:lnTo>
                  <a:lnTo>
                    <a:pt x="376834" y="6240"/>
                  </a:lnTo>
                  <a:lnTo>
                    <a:pt x="345948" y="0"/>
                  </a:lnTo>
                  <a:close/>
                </a:path>
              </a:pathLst>
            </a:custGeom>
            <a:solidFill>
              <a:srgbClr val="E9CCFF"/>
            </a:solidFill>
          </p:spPr>
          <p:txBody>
            <a:bodyPr wrap="square" lIns="0" tIns="0" rIns="0" bIns="0" rtlCol="0"/>
            <a:lstStyle/>
            <a:p>
              <a:endParaRPr/>
            </a:p>
          </p:txBody>
        </p:sp>
        <p:sp>
          <p:nvSpPr>
            <p:cNvPr id="38" name="object 38"/>
            <p:cNvSpPr/>
            <p:nvPr/>
          </p:nvSpPr>
          <p:spPr>
            <a:xfrm>
              <a:off x="9568433" y="2477770"/>
              <a:ext cx="425450" cy="425450"/>
            </a:xfrm>
            <a:custGeom>
              <a:avLst/>
              <a:gdLst/>
              <a:ahLst/>
              <a:cxnLst/>
              <a:rect l="l" t="t" r="r" b="b"/>
              <a:pathLst>
                <a:path w="425450" h="425450">
                  <a:moveTo>
                    <a:pt x="0" y="79375"/>
                  </a:moveTo>
                  <a:lnTo>
                    <a:pt x="6242" y="48488"/>
                  </a:lnTo>
                  <a:lnTo>
                    <a:pt x="23272" y="23256"/>
                  </a:lnTo>
                  <a:lnTo>
                    <a:pt x="48541" y="6240"/>
                  </a:lnTo>
                  <a:lnTo>
                    <a:pt x="79501" y="0"/>
                  </a:lnTo>
                  <a:lnTo>
                    <a:pt x="345948" y="0"/>
                  </a:lnTo>
                  <a:lnTo>
                    <a:pt x="376834" y="6240"/>
                  </a:lnTo>
                  <a:lnTo>
                    <a:pt x="402066" y="23256"/>
                  </a:lnTo>
                  <a:lnTo>
                    <a:pt x="419082" y="48488"/>
                  </a:lnTo>
                  <a:lnTo>
                    <a:pt x="425323" y="79375"/>
                  </a:lnTo>
                  <a:lnTo>
                    <a:pt x="425323" y="345947"/>
                  </a:lnTo>
                  <a:lnTo>
                    <a:pt x="419082" y="376834"/>
                  </a:lnTo>
                  <a:lnTo>
                    <a:pt x="402066" y="402066"/>
                  </a:lnTo>
                  <a:lnTo>
                    <a:pt x="376834" y="419082"/>
                  </a:lnTo>
                  <a:lnTo>
                    <a:pt x="345948" y="425322"/>
                  </a:lnTo>
                  <a:lnTo>
                    <a:pt x="79501" y="425322"/>
                  </a:lnTo>
                  <a:lnTo>
                    <a:pt x="48541" y="419082"/>
                  </a:lnTo>
                  <a:lnTo>
                    <a:pt x="23272" y="402066"/>
                  </a:lnTo>
                  <a:lnTo>
                    <a:pt x="6242" y="376834"/>
                  </a:lnTo>
                  <a:lnTo>
                    <a:pt x="0" y="345947"/>
                  </a:lnTo>
                  <a:lnTo>
                    <a:pt x="0" y="79375"/>
                  </a:lnTo>
                  <a:close/>
                </a:path>
              </a:pathLst>
            </a:custGeom>
            <a:ln w="7619">
              <a:solidFill>
                <a:srgbClr val="CFB1E4"/>
              </a:solidFill>
            </a:ln>
          </p:spPr>
          <p:txBody>
            <a:bodyPr wrap="square" lIns="0" tIns="0" rIns="0" bIns="0" rtlCol="0"/>
            <a:lstStyle/>
            <a:p>
              <a:endParaRPr/>
            </a:p>
          </p:txBody>
        </p:sp>
        <p:pic>
          <p:nvPicPr>
            <p:cNvPr id="39" name="object 39"/>
            <p:cNvPicPr/>
            <p:nvPr/>
          </p:nvPicPr>
          <p:blipFill>
            <a:blip r:embed="rId10" cstate="print"/>
            <a:stretch>
              <a:fillRect/>
            </a:stretch>
          </p:blipFill>
          <p:spPr>
            <a:xfrm>
              <a:off x="9720833" y="2586736"/>
              <a:ext cx="116840" cy="178815"/>
            </a:xfrm>
            <a:prstGeom prst="rect">
              <a:avLst/>
            </a:prstGeom>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068050" y="92710"/>
            <a:ext cx="401955" cy="530860"/>
            <a:chOff x="11068050" y="92710"/>
            <a:chExt cx="401955" cy="530860"/>
          </a:xfrm>
        </p:grpSpPr>
        <p:pic>
          <p:nvPicPr>
            <p:cNvPr id="3" name="object 3"/>
            <p:cNvPicPr/>
            <p:nvPr/>
          </p:nvPicPr>
          <p:blipFill>
            <a:blip r:embed="rId2" cstate="print"/>
            <a:stretch>
              <a:fillRect/>
            </a:stretch>
          </p:blipFill>
          <p:spPr>
            <a:xfrm>
              <a:off x="11068050" y="280415"/>
              <a:ext cx="74802" cy="213867"/>
            </a:xfrm>
            <a:prstGeom prst="rect">
              <a:avLst/>
            </a:prstGeom>
          </p:spPr>
        </p:pic>
        <p:sp>
          <p:nvSpPr>
            <p:cNvPr id="4" name="object 4"/>
            <p:cNvSpPr/>
            <p:nvPr/>
          </p:nvSpPr>
          <p:spPr>
            <a:xfrm>
              <a:off x="11142852" y="92710"/>
              <a:ext cx="126364" cy="468630"/>
            </a:xfrm>
            <a:custGeom>
              <a:avLst/>
              <a:gdLst/>
              <a:ahLst/>
              <a:cxnLst/>
              <a:rect l="l" t="t" r="r" b="b"/>
              <a:pathLst>
                <a:path w="126365" h="468630">
                  <a:moveTo>
                    <a:pt x="125983" y="0"/>
                  </a:moveTo>
                  <a:lnTo>
                    <a:pt x="60451" y="0"/>
                  </a:lnTo>
                  <a:lnTo>
                    <a:pt x="54737" y="5842"/>
                  </a:lnTo>
                  <a:lnTo>
                    <a:pt x="54737" y="133096"/>
                  </a:lnTo>
                  <a:lnTo>
                    <a:pt x="0" y="187706"/>
                  </a:lnTo>
                  <a:lnTo>
                    <a:pt x="0" y="204216"/>
                  </a:lnTo>
                  <a:lnTo>
                    <a:pt x="55499" y="148844"/>
                  </a:lnTo>
                  <a:lnTo>
                    <a:pt x="55499" y="262763"/>
                  </a:lnTo>
                  <a:lnTo>
                    <a:pt x="0" y="318135"/>
                  </a:lnTo>
                  <a:lnTo>
                    <a:pt x="0" y="334518"/>
                  </a:lnTo>
                  <a:lnTo>
                    <a:pt x="55499" y="279146"/>
                  </a:lnTo>
                  <a:lnTo>
                    <a:pt x="55499" y="389890"/>
                  </a:lnTo>
                  <a:lnTo>
                    <a:pt x="0" y="389890"/>
                  </a:lnTo>
                  <a:lnTo>
                    <a:pt x="0" y="401574"/>
                  </a:lnTo>
                  <a:lnTo>
                    <a:pt x="58800" y="401574"/>
                  </a:lnTo>
                  <a:lnTo>
                    <a:pt x="125983" y="468630"/>
                  </a:lnTo>
                  <a:lnTo>
                    <a:pt x="125983" y="452247"/>
                  </a:lnTo>
                  <a:lnTo>
                    <a:pt x="75311" y="401574"/>
                  </a:lnTo>
                  <a:lnTo>
                    <a:pt x="125983" y="401574"/>
                  </a:lnTo>
                  <a:lnTo>
                    <a:pt x="125983" y="389890"/>
                  </a:lnTo>
                  <a:lnTo>
                    <a:pt x="68325" y="389890"/>
                  </a:lnTo>
                  <a:lnTo>
                    <a:pt x="66548" y="388112"/>
                  </a:lnTo>
                  <a:lnTo>
                    <a:pt x="66548" y="272923"/>
                  </a:lnTo>
                  <a:lnTo>
                    <a:pt x="68325" y="271272"/>
                  </a:lnTo>
                  <a:lnTo>
                    <a:pt x="125983" y="271272"/>
                  </a:lnTo>
                  <a:lnTo>
                    <a:pt x="125983" y="259588"/>
                  </a:lnTo>
                  <a:lnTo>
                    <a:pt x="67055" y="259588"/>
                  </a:lnTo>
                  <a:lnTo>
                    <a:pt x="67055" y="140970"/>
                  </a:lnTo>
                  <a:lnTo>
                    <a:pt x="125983" y="140970"/>
                  </a:lnTo>
                  <a:lnTo>
                    <a:pt x="125983" y="129413"/>
                  </a:lnTo>
                  <a:lnTo>
                    <a:pt x="66294" y="129413"/>
                  </a:lnTo>
                  <a:lnTo>
                    <a:pt x="66294" y="18923"/>
                  </a:lnTo>
                  <a:lnTo>
                    <a:pt x="125983" y="78486"/>
                  </a:lnTo>
                  <a:lnTo>
                    <a:pt x="125983" y="62103"/>
                  </a:lnTo>
                  <a:lnTo>
                    <a:pt x="75438" y="11557"/>
                  </a:lnTo>
                  <a:lnTo>
                    <a:pt x="125983" y="11557"/>
                  </a:lnTo>
                  <a:lnTo>
                    <a:pt x="125983" y="0"/>
                  </a:lnTo>
                  <a:close/>
                </a:path>
              </a:pathLst>
            </a:custGeom>
            <a:solidFill>
              <a:srgbClr val="1F004B"/>
            </a:solidFill>
          </p:spPr>
          <p:txBody>
            <a:bodyPr wrap="square" lIns="0" tIns="0" rIns="0" bIns="0" rtlCol="0"/>
            <a:lstStyle/>
            <a:p>
              <a:endParaRPr/>
            </a:p>
          </p:txBody>
        </p:sp>
        <p:pic>
          <p:nvPicPr>
            <p:cNvPr id="5" name="object 5"/>
            <p:cNvPicPr/>
            <p:nvPr/>
          </p:nvPicPr>
          <p:blipFill>
            <a:blip r:embed="rId3" cstate="print"/>
            <a:stretch>
              <a:fillRect/>
            </a:stretch>
          </p:blipFill>
          <p:spPr>
            <a:xfrm>
              <a:off x="11268837" y="544957"/>
              <a:ext cx="65024" cy="78612"/>
            </a:xfrm>
            <a:prstGeom prst="rect">
              <a:avLst/>
            </a:prstGeom>
          </p:spPr>
        </p:pic>
        <p:sp>
          <p:nvSpPr>
            <p:cNvPr id="6" name="object 6"/>
            <p:cNvSpPr/>
            <p:nvPr/>
          </p:nvSpPr>
          <p:spPr>
            <a:xfrm>
              <a:off x="11268837" y="92709"/>
              <a:ext cx="130175" cy="530860"/>
            </a:xfrm>
            <a:custGeom>
              <a:avLst/>
              <a:gdLst/>
              <a:ahLst/>
              <a:cxnLst/>
              <a:rect l="l" t="t" r="r" b="b"/>
              <a:pathLst>
                <a:path w="130175" h="530860">
                  <a:moveTo>
                    <a:pt x="130048" y="519303"/>
                  </a:moveTo>
                  <a:lnTo>
                    <a:pt x="67183" y="519303"/>
                  </a:lnTo>
                  <a:lnTo>
                    <a:pt x="65024" y="517144"/>
                  </a:lnTo>
                  <a:lnTo>
                    <a:pt x="65024" y="530860"/>
                  </a:lnTo>
                  <a:lnTo>
                    <a:pt x="130048" y="530860"/>
                  </a:lnTo>
                  <a:lnTo>
                    <a:pt x="130048" y="519303"/>
                  </a:lnTo>
                  <a:close/>
                </a:path>
                <a:path w="130175" h="530860">
                  <a:moveTo>
                    <a:pt x="130048" y="129413"/>
                  </a:moveTo>
                  <a:lnTo>
                    <a:pt x="67310" y="129413"/>
                  </a:lnTo>
                  <a:lnTo>
                    <a:pt x="65024" y="127000"/>
                  </a:lnTo>
                  <a:lnTo>
                    <a:pt x="0" y="62103"/>
                  </a:lnTo>
                  <a:lnTo>
                    <a:pt x="0" y="78486"/>
                  </a:lnTo>
                  <a:lnTo>
                    <a:pt x="50927" y="129413"/>
                  </a:lnTo>
                  <a:lnTo>
                    <a:pt x="0" y="129413"/>
                  </a:lnTo>
                  <a:lnTo>
                    <a:pt x="0" y="140970"/>
                  </a:lnTo>
                  <a:lnTo>
                    <a:pt x="59309" y="140970"/>
                  </a:lnTo>
                  <a:lnTo>
                    <a:pt x="59309" y="259588"/>
                  </a:lnTo>
                  <a:lnTo>
                    <a:pt x="0" y="259588"/>
                  </a:lnTo>
                  <a:lnTo>
                    <a:pt x="0" y="271272"/>
                  </a:lnTo>
                  <a:lnTo>
                    <a:pt x="57658" y="271272"/>
                  </a:lnTo>
                  <a:lnTo>
                    <a:pt x="59436" y="272923"/>
                  </a:lnTo>
                  <a:lnTo>
                    <a:pt x="59436" y="388112"/>
                  </a:lnTo>
                  <a:lnTo>
                    <a:pt x="57658" y="389890"/>
                  </a:lnTo>
                  <a:lnTo>
                    <a:pt x="0" y="389890"/>
                  </a:lnTo>
                  <a:lnTo>
                    <a:pt x="0" y="401574"/>
                  </a:lnTo>
                  <a:lnTo>
                    <a:pt x="62992" y="401574"/>
                  </a:lnTo>
                  <a:lnTo>
                    <a:pt x="65024" y="403606"/>
                  </a:lnTo>
                  <a:lnTo>
                    <a:pt x="130048" y="468503"/>
                  </a:lnTo>
                  <a:lnTo>
                    <a:pt x="130048" y="452120"/>
                  </a:lnTo>
                  <a:lnTo>
                    <a:pt x="70993" y="393192"/>
                  </a:lnTo>
                  <a:lnTo>
                    <a:pt x="70993" y="279654"/>
                  </a:lnTo>
                  <a:lnTo>
                    <a:pt x="130048" y="338582"/>
                  </a:lnTo>
                  <a:lnTo>
                    <a:pt x="130048" y="322199"/>
                  </a:lnTo>
                  <a:lnTo>
                    <a:pt x="78994" y="271272"/>
                  </a:lnTo>
                  <a:lnTo>
                    <a:pt x="130048" y="271272"/>
                  </a:lnTo>
                  <a:lnTo>
                    <a:pt x="130048" y="259588"/>
                  </a:lnTo>
                  <a:lnTo>
                    <a:pt x="71628" y="259588"/>
                  </a:lnTo>
                  <a:lnTo>
                    <a:pt x="69850" y="257937"/>
                  </a:lnTo>
                  <a:lnTo>
                    <a:pt x="69850" y="142621"/>
                  </a:lnTo>
                  <a:lnTo>
                    <a:pt x="71628" y="140970"/>
                  </a:lnTo>
                  <a:lnTo>
                    <a:pt x="130048" y="140970"/>
                  </a:lnTo>
                  <a:lnTo>
                    <a:pt x="130048" y="129413"/>
                  </a:lnTo>
                  <a:close/>
                </a:path>
                <a:path w="130175" h="530860">
                  <a:moveTo>
                    <a:pt x="130048" y="62230"/>
                  </a:moveTo>
                  <a:lnTo>
                    <a:pt x="69469" y="1651"/>
                  </a:lnTo>
                  <a:lnTo>
                    <a:pt x="65278" y="0"/>
                  </a:lnTo>
                  <a:lnTo>
                    <a:pt x="65024" y="0"/>
                  </a:lnTo>
                  <a:lnTo>
                    <a:pt x="0" y="0"/>
                  </a:lnTo>
                  <a:lnTo>
                    <a:pt x="0" y="11557"/>
                  </a:lnTo>
                  <a:lnTo>
                    <a:pt x="62992" y="11557"/>
                  </a:lnTo>
                  <a:lnTo>
                    <a:pt x="65024" y="13716"/>
                  </a:lnTo>
                  <a:lnTo>
                    <a:pt x="130048" y="78613"/>
                  </a:lnTo>
                  <a:lnTo>
                    <a:pt x="130048" y="62230"/>
                  </a:lnTo>
                  <a:close/>
                </a:path>
              </a:pathLst>
            </a:custGeom>
            <a:solidFill>
              <a:srgbClr val="1F004B"/>
            </a:solidFill>
          </p:spPr>
          <p:txBody>
            <a:bodyPr wrap="square" lIns="0" tIns="0" rIns="0" bIns="0" rtlCol="0"/>
            <a:lstStyle/>
            <a:p>
              <a:endParaRPr/>
            </a:p>
          </p:txBody>
        </p:sp>
        <p:pic>
          <p:nvPicPr>
            <p:cNvPr id="7" name="object 7"/>
            <p:cNvPicPr/>
            <p:nvPr/>
          </p:nvPicPr>
          <p:blipFill>
            <a:blip r:embed="rId4" cstate="print"/>
            <a:stretch>
              <a:fillRect/>
            </a:stretch>
          </p:blipFill>
          <p:spPr>
            <a:xfrm>
              <a:off x="11398884" y="414909"/>
              <a:ext cx="70612" cy="208661"/>
            </a:xfrm>
            <a:prstGeom prst="rect">
              <a:avLst/>
            </a:prstGeom>
          </p:spPr>
        </p:pic>
        <p:sp>
          <p:nvSpPr>
            <p:cNvPr id="8" name="object 8"/>
            <p:cNvSpPr/>
            <p:nvPr/>
          </p:nvSpPr>
          <p:spPr>
            <a:xfrm>
              <a:off x="11398884" y="154940"/>
              <a:ext cx="71120" cy="209550"/>
            </a:xfrm>
            <a:custGeom>
              <a:avLst/>
              <a:gdLst/>
              <a:ahLst/>
              <a:cxnLst/>
              <a:rect l="l" t="t" r="r" b="b"/>
              <a:pathLst>
                <a:path w="71120" h="209550">
                  <a:moveTo>
                    <a:pt x="0" y="0"/>
                  </a:moveTo>
                  <a:lnTo>
                    <a:pt x="0" y="16382"/>
                  </a:lnTo>
                  <a:lnTo>
                    <a:pt x="50800" y="67182"/>
                  </a:lnTo>
                  <a:lnTo>
                    <a:pt x="0" y="67182"/>
                  </a:lnTo>
                  <a:lnTo>
                    <a:pt x="0" y="78739"/>
                  </a:lnTo>
                  <a:lnTo>
                    <a:pt x="56896" y="78739"/>
                  </a:lnTo>
                  <a:lnTo>
                    <a:pt x="58674" y="80390"/>
                  </a:lnTo>
                  <a:lnTo>
                    <a:pt x="58674" y="195706"/>
                  </a:lnTo>
                  <a:lnTo>
                    <a:pt x="56896" y="197357"/>
                  </a:lnTo>
                  <a:lnTo>
                    <a:pt x="0" y="197357"/>
                  </a:lnTo>
                  <a:lnTo>
                    <a:pt x="0" y="209041"/>
                  </a:lnTo>
                  <a:lnTo>
                    <a:pt x="68199" y="209041"/>
                  </a:lnTo>
                  <a:lnTo>
                    <a:pt x="70739" y="206374"/>
                  </a:lnTo>
                  <a:lnTo>
                    <a:pt x="70739" y="70865"/>
                  </a:lnTo>
                  <a:lnTo>
                    <a:pt x="69723" y="69087"/>
                  </a:lnTo>
                  <a:lnTo>
                    <a:pt x="68072" y="68071"/>
                  </a:lnTo>
                  <a:lnTo>
                    <a:pt x="0" y="0"/>
                  </a:lnTo>
                  <a:close/>
                </a:path>
              </a:pathLst>
            </a:custGeom>
            <a:solidFill>
              <a:srgbClr val="1F004B"/>
            </a:solidFill>
          </p:spPr>
          <p:txBody>
            <a:bodyPr wrap="square" lIns="0" tIns="0" rIns="0" bIns="0" rtlCol="0"/>
            <a:lstStyle/>
            <a:p>
              <a:endParaRPr/>
            </a:p>
          </p:txBody>
        </p:sp>
        <p:sp>
          <p:nvSpPr>
            <p:cNvPr id="9" name="object 9"/>
            <p:cNvSpPr/>
            <p:nvPr/>
          </p:nvSpPr>
          <p:spPr>
            <a:xfrm>
              <a:off x="11209401" y="233679"/>
              <a:ext cx="248285" cy="248920"/>
            </a:xfrm>
            <a:custGeom>
              <a:avLst/>
              <a:gdLst/>
              <a:ahLst/>
              <a:cxnLst/>
              <a:rect l="l" t="t" r="r" b="b"/>
              <a:pathLst>
                <a:path w="248284" h="248920">
                  <a:moveTo>
                    <a:pt x="118872" y="131953"/>
                  </a:moveTo>
                  <a:lnTo>
                    <a:pt x="117094" y="130302"/>
                  </a:lnTo>
                  <a:lnTo>
                    <a:pt x="3937" y="130302"/>
                  </a:lnTo>
                  <a:lnTo>
                    <a:pt x="1778" y="130302"/>
                  </a:lnTo>
                  <a:lnTo>
                    <a:pt x="0" y="131953"/>
                  </a:lnTo>
                  <a:lnTo>
                    <a:pt x="0" y="247142"/>
                  </a:lnTo>
                  <a:lnTo>
                    <a:pt x="1778" y="248920"/>
                  </a:lnTo>
                  <a:lnTo>
                    <a:pt x="117094" y="248920"/>
                  </a:lnTo>
                  <a:lnTo>
                    <a:pt x="118872" y="247142"/>
                  </a:lnTo>
                  <a:lnTo>
                    <a:pt x="118872" y="131953"/>
                  </a:lnTo>
                  <a:close/>
                </a:path>
                <a:path w="248284" h="248920">
                  <a:moveTo>
                    <a:pt x="248158" y="1651"/>
                  </a:moveTo>
                  <a:lnTo>
                    <a:pt x="246380" y="0"/>
                  </a:lnTo>
                  <a:lnTo>
                    <a:pt x="133096" y="0"/>
                  </a:lnTo>
                  <a:lnTo>
                    <a:pt x="131064" y="0"/>
                  </a:lnTo>
                  <a:lnTo>
                    <a:pt x="129286" y="1651"/>
                  </a:lnTo>
                  <a:lnTo>
                    <a:pt x="129286" y="116967"/>
                  </a:lnTo>
                  <a:lnTo>
                    <a:pt x="131064" y="118618"/>
                  </a:lnTo>
                  <a:lnTo>
                    <a:pt x="246380" y="118618"/>
                  </a:lnTo>
                  <a:lnTo>
                    <a:pt x="248158" y="116967"/>
                  </a:lnTo>
                  <a:lnTo>
                    <a:pt x="248158" y="1651"/>
                  </a:lnTo>
                  <a:close/>
                </a:path>
              </a:pathLst>
            </a:custGeom>
            <a:solidFill>
              <a:srgbClr val="6800DF"/>
            </a:solidFill>
          </p:spPr>
          <p:txBody>
            <a:bodyPr wrap="square" lIns="0" tIns="0" rIns="0" bIns="0" rtlCol="0"/>
            <a:lstStyle/>
            <a:p>
              <a:endParaRPr/>
            </a:p>
          </p:txBody>
        </p:sp>
      </p:grpSp>
      <p:pic>
        <p:nvPicPr>
          <p:cNvPr id="10" name="object 10"/>
          <p:cNvPicPr/>
          <p:nvPr/>
        </p:nvPicPr>
        <p:blipFill>
          <a:blip r:embed="rId5" cstate="print"/>
          <a:stretch>
            <a:fillRect/>
          </a:stretch>
        </p:blipFill>
        <p:spPr>
          <a:xfrm>
            <a:off x="11546840" y="253111"/>
            <a:ext cx="553105" cy="370459"/>
          </a:xfrm>
          <a:prstGeom prst="rect">
            <a:avLst/>
          </a:prstGeom>
        </p:spPr>
      </p:pic>
      <p:grpSp>
        <p:nvGrpSpPr>
          <p:cNvPr id="11" name="object 11"/>
          <p:cNvGrpSpPr/>
          <p:nvPr/>
        </p:nvGrpSpPr>
        <p:grpSpPr>
          <a:xfrm>
            <a:off x="3206750" y="1560067"/>
            <a:ext cx="3079115" cy="1971675"/>
            <a:chOff x="3206750" y="1560067"/>
            <a:chExt cx="3079115" cy="1971675"/>
          </a:xfrm>
        </p:grpSpPr>
        <p:sp>
          <p:nvSpPr>
            <p:cNvPr id="12" name="object 12"/>
            <p:cNvSpPr/>
            <p:nvPr/>
          </p:nvSpPr>
          <p:spPr>
            <a:xfrm>
              <a:off x="3210560" y="1563877"/>
              <a:ext cx="3071495" cy="1964055"/>
            </a:xfrm>
            <a:custGeom>
              <a:avLst/>
              <a:gdLst/>
              <a:ahLst/>
              <a:cxnLst/>
              <a:rect l="l" t="t" r="r" b="b"/>
              <a:pathLst>
                <a:path w="3071495" h="1964054">
                  <a:moveTo>
                    <a:pt x="2993390" y="0"/>
                  </a:moveTo>
                  <a:lnTo>
                    <a:pt x="77597" y="0"/>
                  </a:lnTo>
                  <a:lnTo>
                    <a:pt x="47416" y="6088"/>
                  </a:lnTo>
                  <a:lnTo>
                    <a:pt x="22748" y="22701"/>
                  </a:lnTo>
                  <a:lnTo>
                    <a:pt x="6105" y="47363"/>
                  </a:lnTo>
                  <a:lnTo>
                    <a:pt x="0" y="77597"/>
                  </a:lnTo>
                  <a:lnTo>
                    <a:pt x="0" y="1886204"/>
                  </a:lnTo>
                  <a:lnTo>
                    <a:pt x="6105" y="1916384"/>
                  </a:lnTo>
                  <a:lnTo>
                    <a:pt x="22748" y="1941052"/>
                  </a:lnTo>
                  <a:lnTo>
                    <a:pt x="47416" y="1957695"/>
                  </a:lnTo>
                  <a:lnTo>
                    <a:pt x="77597" y="1963801"/>
                  </a:lnTo>
                  <a:lnTo>
                    <a:pt x="2993390" y="1963801"/>
                  </a:lnTo>
                  <a:lnTo>
                    <a:pt x="3023570" y="1957695"/>
                  </a:lnTo>
                  <a:lnTo>
                    <a:pt x="3048238" y="1941052"/>
                  </a:lnTo>
                  <a:lnTo>
                    <a:pt x="3064881" y="1916384"/>
                  </a:lnTo>
                  <a:lnTo>
                    <a:pt x="3070987" y="1886204"/>
                  </a:lnTo>
                  <a:lnTo>
                    <a:pt x="3070987" y="77597"/>
                  </a:lnTo>
                  <a:lnTo>
                    <a:pt x="3064881" y="47363"/>
                  </a:lnTo>
                  <a:lnTo>
                    <a:pt x="3048238" y="22701"/>
                  </a:lnTo>
                  <a:lnTo>
                    <a:pt x="3023570" y="6088"/>
                  </a:lnTo>
                  <a:lnTo>
                    <a:pt x="2993390" y="0"/>
                  </a:lnTo>
                  <a:close/>
                </a:path>
              </a:pathLst>
            </a:custGeom>
            <a:solidFill>
              <a:srgbClr val="E9CCFF"/>
            </a:solidFill>
          </p:spPr>
          <p:txBody>
            <a:bodyPr wrap="square" lIns="0" tIns="0" rIns="0" bIns="0" rtlCol="0"/>
            <a:lstStyle/>
            <a:p>
              <a:endParaRPr/>
            </a:p>
          </p:txBody>
        </p:sp>
        <p:sp>
          <p:nvSpPr>
            <p:cNvPr id="13" name="object 13"/>
            <p:cNvSpPr/>
            <p:nvPr/>
          </p:nvSpPr>
          <p:spPr>
            <a:xfrm>
              <a:off x="3210560" y="1563877"/>
              <a:ext cx="3071495" cy="1964055"/>
            </a:xfrm>
            <a:custGeom>
              <a:avLst/>
              <a:gdLst/>
              <a:ahLst/>
              <a:cxnLst/>
              <a:rect l="l" t="t" r="r" b="b"/>
              <a:pathLst>
                <a:path w="3071495" h="1964054">
                  <a:moveTo>
                    <a:pt x="0" y="77597"/>
                  </a:moveTo>
                  <a:lnTo>
                    <a:pt x="6105" y="47363"/>
                  </a:lnTo>
                  <a:lnTo>
                    <a:pt x="22748" y="22701"/>
                  </a:lnTo>
                  <a:lnTo>
                    <a:pt x="47416" y="6088"/>
                  </a:lnTo>
                  <a:lnTo>
                    <a:pt x="77597" y="0"/>
                  </a:lnTo>
                  <a:lnTo>
                    <a:pt x="2993390" y="0"/>
                  </a:lnTo>
                  <a:lnTo>
                    <a:pt x="3023570" y="6088"/>
                  </a:lnTo>
                  <a:lnTo>
                    <a:pt x="3048238" y="22701"/>
                  </a:lnTo>
                  <a:lnTo>
                    <a:pt x="3064881" y="47363"/>
                  </a:lnTo>
                  <a:lnTo>
                    <a:pt x="3070987" y="77597"/>
                  </a:lnTo>
                  <a:lnTo>
                    <a:pt x="3070987" y="1886204"/>
                  </a:lnTo>
                  <a:lnTo>
                    <a:pt x="3064881" y="1916384"/>
                  </a:lnTo>
                  <a:lnTo>
                    <a:pt x="3048238" y="1941052"/>
                  </a:lnTo>
                  <a:lnTo>
                    <a:pt x="3023570" y="1957695"/>
                  </a:lnTo>
                  <a:lnTo>
                    <a:pt x="2993390" y="1963801"/>
                  </a:lnTo>
                  <a:lnTo>
                    <a:pt x="77597" y="1963801"/>
                  </a:lnTo>
                  <a:lnTo>
                    <a:pt x="47416" y="1957695"/>
                  </a:lnTo>
                  <a:lnTo>
                    <a:pt x="22748" y="1941052"/>
                  </a:lnTo>
                  <a:lnTo>
                    <a:pt x="6105" y="1916384"/>
                  </a:lnTo>
                  <a:lnTo>
                    <a:pt x="0" y="1886204"/>
                  </a:lnTo>
                  <a:lnTo>
                    <a:pt x="0" y="77597"/>
                  </a:lnTo>
                  <a:close/>
                </a:path>
              </a:pathLst>
            </a:custGeom>
            <a:ln w="7620">
              <a:solidFill>
                <a:srgbClr val="CFB1E4"/>
              </a:solidFill>
            </a:ln>
          </p:spPr>
          <p:txBody>
            <a:bodyPr wrap="square" lIns="0" tIns="0" rIns="0" bIns="0" rtlCol="0"/>
            <a:lstStyle/>
            <a:p>
              <a:endParaRPr/>
            </a:p>
          </p:txBody>
        </p:sp>
      </p:grpSp>
      <p:grpSp>
        <p:nvGrpSpPr>
          <p:cNvPr id="14" name="object 14"/>
          <p:cNvGrpSpPr/>
          <p:nvPr/>
        </p:nvGrpSpPr>
        <p:grpSpPr>
          <a:xfrm>
            <a:off x="6462267" y="1560067"/>
            <a:ext cx="3079115" cy="1971675"/>
            <a:chOff x="6462267" y="1560067"/>
            <a:chExt cx="3079115" cy="1971675"/>
          </a:xfrm>
        </p:grpSpPr>
        <p:sp>
          <p:nvSpPr>
            <p:cNvPr id="15" name="object 15"/>
            <p:cNvSpPr/>
            <p:nvPr/>
          </p:nvSpPr>
          <p:spPr>
            <a:xfrm>
              <a:off x="6466077" y="1563877"/>
              <a:ext cx="3071495" cy="1964055"/>
            </a:xfrm>
            <a:custGeom>
              <a:avLst/>
              <a:gdLst/>
              <a:ahLst/>
              <a:cxnLst/>
              <a:rect l="l" t="t" r="r" b="b"/>
              <a:pathLst>
                <a:path w="3071495" h="1964054">
                  <a:moveTo>
                    <a:pt x="2993390" y="0"/>
                  </a:moveTo>
                  <a:lnTo>
                    <a:pt x="77597" y="0"/>
                  </a:lnTo>
                  <a:lnTo>
                    <a:pt x="47416" y="6088"/>
                  </a:lnTo>
                  <a:lnTo>
                    <a:pt x="22748" y="22701"/>
                  </a:lnTo>
                  <a:lnTo>
                    <a:pt x="6105" y="47363"/>
                  </a:lnTo>
                  <a:lnTo>
                    <a:pt x="0" y="77597"/>
                  </a:lnTo>
                  <a:lnTo>
                    <a:pt x="0" y="1886204"/>
                  </a:lnTo>
                  <a:lnTo>
                    <a:pt x="6105" y="1916384"/>
                  </a:lnTo>
                  <a:lnTo>
                    <a:pt x="22748" y="1941052"/>
                  </a:lnTo>
                  <a:lnTo>
                    <a:pt x="47416" y="1957695"/>
                  </a:lnTo>
                  <a:lnTo>
                    <a:pt x="77597" y="1963801"/>
                  </a:lnTo>
                  <a:lnTo>
                    <a:pt x="2993390" y="1963801"/>
                  </a:lnTo>
                  <a:lnTo>
                    <a:pt x="3023570" y="1957695"/>
                  </a:lnTo>
                  <a:lnTo>
                    <a:pt x="3048238" y="1941052"/>
                  </a:lnTo>
                  <a:lnTo>
                    <a:pt x="3064881" y="1916384"/>
                  </a:lnTo>
                  <a:lnTo>
                    <a:pt x="3070987" y="1886204"/>
                  </a:lnTo>
                  <a:lnTo>
                    <a:pt x="3070987" y="77597"/>
                  </a:lnTo>
                  <a:lnTo>
                    <a:pt x="3064881" y="47363"/>
                  </a:lnTo>
                  <a:lnTo>
                    <a:pt x="3048238" y="22701"/>
                  </a:lnTo>
                  <a:lnTo>
                    <a:pt x="3023570" y="6088"/>
                  </a:lnTo>
                  <a:lnTo>
                    <a:pt x="2993390" y="0"/>
                  </a:lnTo>
                  <a:close/>
                </a:path>
              </a:pathLst>
            </a:custGeom>
            <a:solidFill>
              <a:srgbClr val="E9CCFF"/>
            </a:solidFill>
          </p:spPr>
          <p:txBody>
            <a:bodyPr wrap="square" lIns="0" tIns="0" rIns="0" bIns="0" rtlCol="0"/>
            <a:lstStyle/>
            <a:p>
              <a:endParaRPr/>
            </a:p>
          </p:txBody>
        </p:sp>
        <p:sp>
          <p:nvSpPr>
            <p:cNvPr id="16" name="object 16"/>
            <p:cNvSpPr/>
            <p:nvPr/>
          </p:nvSpPr>
          <p:spPr>
            <a:xfrm>
              <a:off x="6466077" y="1563877"/>
              <a:ext cx="3071495" cy="1964055"/>
            </a:xfrm>
            <a:custGeom>
              <a:avLst/>
              <a:gdLst/>
              <a:ahLst/>
              <a:cxnLst/>
              <a:rect l="l" t="t" r="r" b="b"/>
              <a:pathLst>
                <a:path w="3071495" h="1964054">
                  <a:moveTo>
                    <a:pt x="0" y="77597"/>
                  </a:moveTo>
                  <a:lnTo>
                    <a:pt x="6105" y="47363"/>
                  </a:lnTo>
                  <a:lnTo>
                    <a:pt x="22748" y="22701"/>
                  </a:lnTo>
                  <a:lnTo>
                    <a:pt x="47416" y="6088"/>
                  </a:lnTo>
                  <a:lnTo>
                    <a:pt x="77597" y="0"/>
                  </a:lnTo>
                  <a:lnTo>
                    <a:pt x="2993390" y="0"/>
                  </a:lnTo>
                  <a:lnTo>
                    <a:pt x="3023570" y="6088"/>
                  </a:lnTo>
                  <a:lnTo>
                    <a:pt x="3048238" y="22701"/>
                  </a:lnTo>
                  <a:lnTo>
                    <a:pt x="3064881" y="47363"/>
                  </a:lnTo>
                  <a:lnTo>
                    <a:pt x="3070987" y="77597"/>
                  </a:lnTo>
                  <a:lnTo>
                    <a:pt x="3070987" y="1886204"/>
                  </a:lnTo>
                  <a:lnTo>
                    <a:pt x="3064881" y="1916384"/>
                  </a:lnTo>
                  <a:lnTo>
                    <a:pt x="3048238" y="1941052"/>
                  </a:lnTo>
                  <a:lnTo>
                    <a:pt x="3023570" y="1957695"/>
                  </a:lnTo>
                  <a:lnTo>
                    <a:pt x="2993390" y="1963801"/>
                  </a:lnTo>
                  <a:lnTo>
                    <a:pt x="77597" y="1963801"/>
                  </a:lnTo>
                  <a:lnTo>
                    <a:pt x="47416" y="1957695"/>
                  </a:lnTo>
                  <a:lnTo>
                    <a:pt x="22748" y="1941052"/>
                  </a:lnTo>
                  <a:lnTo>
                    <a:pt x="6105" y="1916384"/>
                  </a:lnTo>
                  <a:lnTo>
                    <a:pt x="0" y="1886204"/>
                  </a:lnTo>
                  <a:lnTo>
                    <a:pt x="0" y="77597"/>
                  </a:lnTo>
                  <a:close/>
                </a:path>
              </a:pathLst>
            </a:custGeom>
            <a:ln w="7620">
              <a:solidFill>
                <a:srgbClr val="CFB1E4"/>
              </a:solidFill>
            </a:ln>
          </p:spPr>
          <p:txBody>
            <a:bodyPr wrap="square" lIns="0" tIns="0" rIns="0" bIns="0" rtlCol="0"/>
            <a:lstStyle/>
            <a:p>
              <a:endParaRPr/>
            </a:p>
          </p:txBody>
        </p:sp>
      </p:grpSp>
      <p:grpSp>
        <p:nvGrpSpPr>
          <p:cNvPr id="17" name="object 17"/>
          <p:cNvGrpSpPr/>
          <p:nvPr/>
        </p:nvGrpSpPr>
        <p:grpSpPr>
          <a:xfrm>
            <a:off x="3206750" y="3708527"/>
            <a:ext cx="3079115" cy="1971675"/>
            <a:chOff x="3206750" y="3708527"/>
            <a:chExt cx="3079115" cy="1971675"/>
          </a:xfrm>
        </p:grpSpPr>
        <p:sp>
          <p:nvSpPr>
            <p:cNvPr id="18" name="object 18"/>
            <p:cNvSpPr/>
            <p:nvPr/>
          </p:nvSpPr>
          <p:spPr>
            <a:xfrm>
              <a:off x="3210560" y="3712337"/>
              <a:ext cx="3071495" cy="1964055"/>
            </a:xfrm>
            <a:custGeom>
              <a:avLst/>
              <a:gdLst/>
              <a:ahLst/>
              <a:cxnLst/>
              <a:rect l="l" t="t" r="r" b="b"/>
              <a:pathLst>
                <a:path w="3071495" h="1964054">
                  <a:moveTo>
                    <a:pt x="2993390" y="0"/>
                  </a:moveTo>
                  <a:lnTo>
                    <a:pt x="77597" y="0"/>
                  </a:lnTo>
                  <a:lnTo>
                    <a:pt x="47416" y="6105"/>
                  </a:lnTo>
                  <a:lnTo>
                    <a:pt x="22748" y="22748"/>
                  </a:lnTo>
                  <a:lnTo>
                    <a:pt x="6105" y="47416"/>
                  </a:lnTo>
                  <a:lnTo>
                    <a:pt x="0" y="77596"/>
                  </a:lnTo>
                  <a:lnTo>
                    <a:pt x="0" y="1886216"/>
                  </a:lnTo>
                  <a:lnTo>
                    <a:pt x="6105" y="1916416"/>
                  </a:lnTo>
                  <a:lnTo>
                    <a:pt x="22748" y="1941077"/>
                  </a:lnTo>
                  <a:lnTo>
                    <a:pt x="47416" y="1957704"/>
                  </a:lnTo>
                  <a:lnTo>
                    <a:pt x="77597" y="1963801"/>
                  </a:lnTo>
                  <a:lnTo>
                    <a:pt x="2993390" y="1963801"/>
                  </a:lnTo>
                  <a:lnTo>
                    <a:pt x="3023570" y="1957704"/>
                  </a:lnTo>
                  <a:lnTo>
                    <a:pt x="3048238" y="1941077"/>
                  </a:lnTo>
                  <a:lnTo>
                    <a:pt x="3064881" y="1916416"/>
                  </a:lnTo>
                  <a:lnTo>
                    <a:pt x="3070987" y="1886216"/>
                  </a:lnTo>
                  <a:lnTo>
                    <a:pt x="3070987" y="77596"/>
                  </a:lnTo>
                  <a:lnTo>
                    <a:pt x="3064881" y="47416"/>
                  </a:lnTo>
                  <a:lnTo>
                    <a:pt x="3048238" y="22748"/>
                  </a:lnTo>
                  <a:lnTo>
                    <a:pt x="3023570" y="6105"/>
                  </a:lnTo>
                  <a:lnTo>
                    <a:pt x="2993390" y="0"/>
                  </a:lnTo>
                  <a:close/>
                </a:path>
              </a:pathLst>
            </a:custGeom>
            <a:solidFill>
              <a:srgbClr val="E9CCFF"/>
            </a:solidFill>
          </p:spPr>
          <p:txBody>
            <a:bodyPr wrap="square" lIns="0" tIns="0" rIns="0" bIns="0" rtlCol="0"/>
            <a:lstStyle/>
            <a:p>
              <a:endParaRPr/>
            </a:p>
          </p:txBody>
        </p:sp>
        <p:sp>
          <p:nvSpPr>
            <p:cNvPr id="19" name="object 19"/>
            <p:cNvSpPr/>
            <p:nvPr/>
          </p:nvSpPr>
          <p:spPr>
            <a:xfrm>
              <a:off x="3210560" y="3712337"/>
              <a:ext cx="3071495" cy="1964055"/>
            </a:xfrm>
            <a:custGeom>
              <a:avLst/>
              <a:gdLst/>
              <a:ahLst/>
              <a:cxnLst/>
              <a:rect l="l" t="t" r="r" b="b"/>
              <a:pathLst>
                <a:path w="3071495" h="1964054">
                  <a:moveTo>
                    <a:pt x="0" y="77596"/>
                  </a:moveTo>
                  <a:lnTo>
                    <a:pt x="6105" y="47416"/>
                  </a:lnTo>
                  <a:lnTo>
                    <a:pt x="22748" y="22748"/>
                  </a:lnTo>
                  <a:lnTo>
                    <a:pt x="47416" y="6105"/>
                  </a:lnTo>
                  <a:lnTo>
                    <a:pt x="77597" y="0"/>
                  </a:lnTo>
                  <a:lnTo>
                    <a:pt x="2993390" y="0"/>
                  </a:lnTo>
                  <a:lnTo>
                    <a:pt x="3023570" y="6105"/>
                  </a:lnTo>
                  <a:lnTo>
                    <a:pt x="3048238" y="22748"/>
                  </a:lnTo>
                  <a:lnTo>
                    <a:pt x="3064881" y="47416"/>
                  </a:lnTo>
                  <a:lnTo>
                    <a:pt x="3070987" y="77596"/>
                  </a:lnTo>
                  <a:lnTo>
                    <a:pt x="3070987" y="1886216"/>
                  </a:lnTo>
                  <a:lnTo>
                    <a:pt x="3064881" y="1916416"/>
                  </a:lnTo>
                  <a:lnTo>
                    <a:pt x="3048238" y="1941077"/>
                  </a:lnTo>
                  <a:lnTo>
                    <a:pt x="3023570" y="1957704"/>
                  </a:lnTo>
                  <a:lnTo>
                    <a:pt x="2993390" y="1963801"/>
                  </a:lnTo>
                  <a:lnTo>
                    <a:pt x="77597" y="1963801"/>
                  </a:lnTo>
                  <a:lnTo>
                    <a:pt x="47416" y="1957704"/>
                  </a:lnTo>
                  <a:lnTo>
                    <a:pt x="22748" y="1941077"/>
                  </a:lnTo>
                  <a:lnTo>
                    <a:pt x="6105" y="1916416"/>
                  </a:lnTo>
                  <a:lnTo>
                    <a:pt x="0" y="1886216"/>
                  </a:lnTo>
                  <a:lnTo>
                    <a:pt x="0" y="77596"/>
                  </a:lnTo>
                  <a:close/>
                </a:path>
              </a:pathLst>
            </a:custGeom>
            <a:ln w="7620">
              <a:solidFill>
                <a:srgbClr val="CFB1E4"/>
              </a:solidFill>
            </a:ln>
          </p:spPr>
          <p:txBody>
            <a:bodyPr wrap="square" lIns="0" tIns="0" rIns="0" bIns="0" rtlCol="0"/>
            <a:lstStyle/>
            <a:p>
              <a:endParaRPr/>
            </a:p>
          </p:txBody>
        </p:sp>
      </p:grpSp>
      <p:grpSp>
        <p:nvGrpSpPr>
          <p:cNvPr id="20" name="object 20"/>
          <p:cNvGrpSpPr/>
          <p:nvPr/>
        </p:nvGrpSpPr>
        <p:grpSpPr>
          <a:xfrm>
            <a:off x="6462267" y="3708527"/>
            <a:ext cx="3079115" cy="1971675"/>
            <a:chOff x="6462267" y="3708527"/>
            <a:chExt cx="3079115" cy="1971675"/>
          </a:xfrm>
        </p:grpSpPr>
        <p:sp>
          <p:nvSpPr>
            <p:cNvPr id="21" name="object 21"/>
            <p:cNvSpPr/>
            <p:nvPr/>
          </p:nvSpPr>
          <p:spPr>
            <a:xfrm>
              <a:off x="6466077" y="3712337"/>
              <a:ext cx="3071495" cy="1964055"/>
            </a:xfrm>
            <a:custGeom>
              <a:avLst/>
              <a:gdLst/>
              <a:ahLst/>
              <a:cxnLst/>
              <a:rect l="l" t="t" r="r" b="b"/>
              <a:pathLst>
                <a:path w="3071495" h="1964054">
                  <a:moveTo>
                    <a:pt x="2993390" y="0"/>
                  </a:moveTo>
                  <a:lnTo>
                    <a:pt x="77597" y="0"/>
                  </a:lnTo>
                  <a:lnTo>
                    <a:pt x="47416" y="6105"/>
                  </a:lnTo>
                  <a:lnTo>
                    <a:pt x="22748" y="22748"/>
                  </a:lnTo>
                  <a:lnTo>
                    <a:pt x="6105" y="47416"/>
                  </a:lnTo>
                  <a:lnTo>
                    <a:pt x="0" y="77596"/>
                  </a:lnTo>
                  <a:lnTo>
                    <a:pt x="0" y="1886216"/>
                  </a:lnTo>
                  <a:lnTo>
                    <a:pt x="6105" y="1916416"/>
                  </a:lnTo>
                  <a:lnTo>
                    <a:pt x="22748" y="1941077"/>
                  </a:lnTo>
                  <a:lnTo>
                    <a:pt x="47416" y="1957704"/>
                  </a:lnTo>
                  <a:lnTo>
                    <a:pt x="77597" y="1963801"/>
                  </a:lnTo>
                  <a:lnTo>
                    <a:pt x="2993390" y="1963801"/>
                  </a:lnTo>
                  <a:lnTo>
                    <a:pt x="3023570" y="1957704"/>
                  </a:lnTo>
                  <a:lnTo>
                    <a:pt x="3048238" y="1941077"/>
                  </a:lnTo>
                  <a:lnTo>
                    <a:pt x="3064881" y="1916416"/>
                  </a:lnTo>
                  <a:lnTo>
                    <a:pt x="3070987" y="1886216"/>
                  </a:lnTo>
                  <a:lnTo>
                    <a:pt x="3070987" y="77596"/>
                  </a:lnTo>
                  <a:lnTo>
                    <a:pt x="3064881" y="47416"/>
                  </a:lnTo>
                  <a:lnTo>
                    <a:pt x="3048238" y="22748"/>
                  </a:lnTo>
                  <a:lnTo>
                    <a:pt x="3023570" y="6105"/>
                  </a:lnTo>
                  <a:lnTo>
                    <a:pt x="2993390" y="0"/>
                  </a:lnTo>
                  <a:close/>
                </a:path>
              </a:pathLst>
            </a:custGeom>
            <a:solidFill>
              <a:srgbClr val="E9CCFF"/>
            </a:solidFill>
          </p:spPr>
          <p:txBody>
            <a:bodyPr wrap="square" lIns="0" tIns="0" rIns="0" bIns="0" rtlCol="0"/>
            <a:lstStyle/>
            <a:p>
              <a:endParaRPr/>
            </a:p>
          </p:txBody>
        </p:sp>
        <p:sp>
          <p:nvSpPr>
            <p:cNvPr id="22" name="object 22"/>
            <p:cNvSpPr/>
            <p:nvPr/>
          </p:nvSpPr>
          <p:spPr>
            <a:xfrm>
              <a:off x="6466077" y="3712337"/>
              <a:ext cx="3071495" cy="1964055"/>
            </a:xfrm>
            <a:custGeom>
              <a:avLst/>
              <a:gdLst/>
              <a:ahLst/>
              <a:cxnLst/>
              <a:rect l="l" t="t" r="r" b="b"/>
              <a:pathLst>
                <a:path w="3071495" h="1964054">
                  <a:moveTo>
                    <a:pt x="0" y="77596"/>
                  </a:moveTo>
                  <a:lnTo>
                    <a:pt x="6105" y="47416"/>
                  </a:lnTo>
                  <a:lnTo>
                    <a:pt x="22748" y="22748"/>
                  </a:lnTo>
                  <a:lnTo>
                    <a:pt x="47416" y="6105"/>
                  </a:lnTo>
                  <a:lnTo>
                    <a:pt x="77597" y="0"/>
                  </a:lnTo>
                  <a:lnTo>
                    <a:pt x="2993390" y="0"/>
                  </a:lnTo>
                  <a:lnTo>
                    <a:pt x="3023570" y="6105"/>
                  </a:lnTo>
                  <a:lnTo>
                    <a:pt x="3048238" y="22748"/>
                  </a:lnTo>
                  <a:lnTo>
                    <a:pt x="3064881" y="47416"/>
                  </a:lnTo>
                  <a:lnTo>
                    <a:pt x="3070987" y="77596"/>
                  </a:lnTo>
                  <a:lnTo>
                    <a:pt x="3070987" y="1886216"/>
                  </a:lnTo>
                  <a:lnTo>
                    <a:pt x="3064881" y="1916416"/>
                  </a:lnTo>
                  <a:lnTo>
                    <a:pt x="3048238" y="1941077"/>
                  </a:lnTo>
                  <a:lnTo>
                    <a:pt x="3023570" y="1957704"/>
                  </a:lnTo>
                  <a:lnTo>
                    <a:pt x="2993390" y="1963801"/>
                  </a:lnTo>
                  <a:lnTo>
                    <a:pt x="77597" y="1963801"/>
                  </a:lnTo>
                  <a:lnTo>
                    <a:pt x="47416" y="1957704"/>
                  </a:lnTo>
                  <a:lnTo>
                    <a:pt x="22748" y="1941077"/>
                  </a:lnTo>
                  <a:lnTo>
                    <a:pt x="6105" y="1916416"/>
                  </a:lnTo>
                  <a:lnTo>
                    <a:pt x="0" y="1886216"/>
                  </a:lnTo>
                  <a:lnTo>
                    <a:pt x="0" y="77596"/>
                  </a:lnTo>
                  <a:close/>
                </a:path>
              </a:pathLst>
            </a:custGeom>
            <a:ln w="7620">
              <a:solidFill>
                <a:srgbClr val="CFB1E4"/>
              </a:solidFill>
            </a:ln>
          </p:spPr>
          <p:txBody>
            <a:bodyPr wrap="square" lIns="0" tIns="0" rIns="0" bIns="0" rtlCol="0"/>
            <a:lstStyle/>
            <a:p>
              <a:endParaRPr/>
            </a:p>
          </p:txBody>
        </p:sp>
      </p:grpSp>
      <p:sp>
        <p:nvSpPr>
          <p:cNvPr id="23" name="object 23"/>
          <p:cNvSpPr txBox="1">
            <a:spLocks noGrp="1"/>
          </p:cNvSpPr>
          <p:nvPr>
            <p:ph type="title"/>
          </p:nvPr>
        </p:nvSpPr>
        <p:spPr>
          <a:prstGeom prst="rect">
            <a:avLst/>
          </a:prstGeom>
        </p:spPr>
        <p:txBody>
          <a:bodyPr vert="horz" wrap="square" lIns="0" tIns="191007" rIns="0" bIns="0" rtlCol="0">
            <a:spAutoFit/>
          </a:bodyPr>
          <a:lstStyle/>
          <a:p>
            <a:pPr marL="6470015">
              <a:lnSpc>
                <a:spcPct val="100000"/>
              </a:lnSpc>
              <a:spcBef>
                <a:spcPts val="100"/>
              </a:spcBef>
            </a:pPr>
            <a:r>
              <a:rPr sz="1800" b="0" dirty="0">
                <a:solidFill>
                  <a:srgbClr val="0C0C0C"/>
                </a:solidFill>
                <a:latin typeface="Calibri"/>
                <a:cs typeface="Calibri"/>
              </a:rPr>
              <a:t>Problem</a:t>
            </a:r>
            <a:r>
              <a:rPr sz="1800" b="0" spc="-70" dirty="0">
                <a:solidFill>
                  <a:srgbClr val="0C0C0C"/>
                </a:solidFill>
                <a:latin typeface="Calibri"/>
                <a:cs typeface="Calibri"/>
              </a:rPr>
              <a:t> </a:t>
            </a:r>
            <a:r>
              <a:rPr sz="1800" b="0" spc="-10" dirty="0">
                <a:solidFill>
                  <a:srgbClr val="0C0C0C"/>
                </a:solidFill>
                <a:latin typeface="Calibri"/>
                <a:cs typeface="Calibri"/>
              </a:rPr>
              <a:t>Understanding</a:t>
            </a:r>
            <a:endParaRPr sz="1800">
              <a:latin typeface="Calibri"/>
              <a:cs typeface="Calibri"/>
            </a:endParaRPr>
          </a:p>
        </p:txBody>
      </p:sp>
      <p:sp>
        <p:nvSpPr>
          <p:cNvPr id="24" name="object 24"/>
          <p:cNvSpPr txBox="1"/>
          <p:nvPr/>
        </p:nvSpPr>
        <p:spPr>
          <a:xfrm>
            <a:off x="6637146" y="1218031"/>
            <a:ext cx="4645025" cy="3831590"/>
          </a:xfrm>
          <a:prstGeom prst="rect">
            <a:avLst/>
          </a:prstGeom>
        </p:spPr>
        <p:txBody>
          <a:bodyPr vert="horz" wrap="square" lIns="0" tIns="12700" rIns="0" bIns="0" rtlCol="0">
            <a:spAutoFit/>
          </a:bodyPr>
          <a:lstStyle/>
          <a:p>
            <a:pPr marL="116205" marR="291465" indent="-6350">
              <a:lnSpc>
                <a:spcPct val="135700"/>
              </a:lnSpc>
              <a:spcBef>
                <a:spcPts val="100"/>
              </a:spcBef>
            </a:pPr>
            <a:r>
              <a:rPr sz="1400" dirty="0">
                <a:solidFill>
                  <a:srgbClr val="0C0C0C"/>
                </a:solidFill>
                <a:latin typeface="Calibri"/>
                <a:cs typeface="Calibri"/>
              </a:rPr>
              <a:t>Demonstrate</a:t>
            </a:r>
            <a:r>
              <a:rPr sz="1400" spc="180" dirty="0">
                <a:solidFill>
                  <a:srgbClr val="0C0C0C"/>
                </a:solidFill>
                <a:latin typeface="Calibri"/>
                <a:cs typeface="Calibri"/>
              </a:rPr>
              <a:t> </a:t>
            </a:r>
            <a:r>
              <a:rPr sz="1400" dirty="0">
                <a:solidFill>
                  <a:srgbClr val="0C0C0C"/>
                </a:solidFill>
                <a:latin typeface="Calibri"/>
                <a:cs typeface="Calibri"/>
              </a:rPr>
              <a:t>a</a:t>
            </a:r>
            <a:r>
              <a:rPr sz="1400" spc="185" dirty="0">
                <a:solidFill>
                  <a:srgbClr val="0C0C0C"/>
                </a:solidFill>
                <a:latin typeface="Calibri"/>
                <a:cs typeface="Calibri"/>
              </a:rPr>
              <a:t> </a:t>
            </a:r>
            <a:r>
              <a:rPr sz="1400" dirty="0">
                <a:solidFill>
                  <a:srgbClr val="0C0C0C"/>
                </a:solidFill>
                <a:latin typeface="Calibri"/>
                <a:cs typeface="Calibri"/>
              </a:rPr>
              <a:t>deep</a:t>
            </a:r>
            <a:r>
              <a:rPr sz="1400" spc="195" dirty="0">
                <a:solidFill>
                  <a:srgbClr val="0C0C0C"/>
                </a:solidFill>
                <a:latin typeface="Calibri"/>
                <a:cs typeface="Calibri"/>
              </a:rPr>
              <a:t> </a:t>
            </a:r>
            <a:r>
              <a:rPr sz="1400" dirty="0">
                <a:solidFill>
                  <a:srgbClr val="0C0C0C"/>
                </a:solidFill>
                <a:latin typeface="Calibri"/>
                <a:cs typeface="Calibri"/>
              </a:rPr>
              <a:t>understanding</a:t>
            </a:r>
            <a:r>
              <a:rPr sz="1400" spc="190" dirty="0">
                <a:solidFill>
                  <a:srgbClr val="0C0C0C"/>
                </a:solidFill>
                <a:latin typeface="Calibri"/>
                <a:cs typeface="Calibri"/>
              </a:rPr>
              <a:t> </a:t>
            </a:r>
            <a:r>
              <a:rPr sz="1400" dirty="0">
                <a:solidFill>
                  <a:srgbClr val="0C0C0C"/>
                </a:solidFill>
                <a:latin typeface="Calibri"/>
                <a:cs typeface="Calibri"/>
              </a:rPr>
              <a:t>of</a:t>
            </a:r>
            <a:r>
              <a:rPr sz="1400" spc="195" dirty="0">
                <a:solidFill>
                  <a:srgbClr val="0C0C0C"/>
                </a:solidFill>
                <a:latin typeface="Calibri"/>
                <a:cs typeface="Calibri"/>
              </a:rPr>
              <a:t> </a:t>
            </a:r>
            <a:r>
              <a:rPr sz="1400" dirty="0">
                <a:solidFill>
                  <a:srgbClr val="0C0C0C"/>
                </a:solidFill>
                <a:latin typeface="Calibri"/>
                <a:cs typeface="Calibri"/>
              </a:rPr>
              <a:t>the</a:t>
            </a:r>
            <a:r>
              <a:rPr sz="1400" spc="180" dirty="0">
                <a:solidFill>
                  <a:srgbClr val="0C0C0C"/>
                </a:solidFill>
                <a:latin typeface="Calibri"/>
                <a:cs typeface="Calibri"/>
              </a:rPr>
              <a:t> </a:t>
            </a:r>
            <a:r>
              <a:rPr sz="1400" dirty="0">
                <a:solidFill>
                  <a:srgbClr val="0C0C0C"/>
                </a:solidFill>
                <a:latin typeface="Calibri"/>
                <a:cs typeface="Calibri"/>
              </a:rPr>
              <a:t>challenges</a:t>
            </a:r>
            <a:r>
              <a:rPr sz="1400" spc="190" dirty="0">
                <a:solidFill>
                  <a:srgbClr val="0C0C0C"/>
                </a:solidFill>
                <a:latin typeface="Calibri"/>
                <a:cs typeface="Calibri"/>
              </a:rPr>
              <a:t> </a:t>
            </a:r>
            <a:r>
              <a:rPr sz="1400" spc="-25" dirty="0">
                <a:solidFill>
                  <a:srgbClr val="0C0C0C"/>
                </a:solidFill>
                <a:latin typeface="Calibri"/>
                <a:cs typeface="Calibri"/>
              </a:rPr>
              <a:t>in </a:t>
            </a:r>
            <a:r>
              <a:rPr sz="1400" dirty="0">
                <a:solidFill>
                  <a:srgbClr val="0C0C0C"/>
                </a:solidFill>
                <a:latin typeface="Calibri"/>
                <a:cs typeface="Calibri"/>
              </a:rPr>
              <a:t>validating</a:t>
            </a:r>
            <a:r>
              <a:rPr sz="1400" spc="-55" dirty="0">
                <a:solidFill>
                  <a:srgbClr val="0C0C0C"/>
                </a:solidFill>
                <a:latin typeface="Calibri"/>
                <a:cs typeface="Calibri"/>
              </a:rPr>
              <a:t> </a:t>
            </a:r>
            <a:r>
              <a:rPr sz="1400" spc="-10" dirty="0">
                <a:solidFill>
                  <a:srgbClr val="0C0C0C"/>
                </a:solidFill>
                <a:latin typeface="Calibri"/>
                <a:cs typeface="Calibri"/>
              </a:rPr>
              <a:t>open-</a:t>
            </a:r>
            <a:r>
              <a:rPr sz="1400" dirty="0">
                <a:solidFill>
                  <a:srgbClr val="0C0C0C"/>
                </a:solidFill>
                <a:latin typeface="Calibri"/>
                <a:cs typeface="Calibri"/>
              </a:rPr>
              <a:t>ended</a:t>
            </a:r>
            <a:r>
              <a:rPr sz="1400" spc="-55" dirty="0">
                <a:solidFill>
                  <a:srgbClr val="0C0C0C"/>
                </a:solidFill>
                <a:latin typeface="Calibri"/>
                <a:cs typeface="Calibri"/>
              </a:rPr>
              <a:t> </a:t>
            </a:r>
            <a:r>
              <a:rPr sz="1400" dirty="0">
                <a:solidFill>
                  <a:srgbClr val="0C0C0C"/>
                </a:solidFill>
                <a:latin typeface="Calibri"/>
                <a:cs typeface="Calibri"/>
              </a:rPr>
              <a:t>survey</a:t>
            </a:r>
            <a:r>
              <a:rPr sz="1400" spc="-55" dirty="0">
                <a:solidFill>
                  <a:srgbClr val="0C0C0C"/>
                </a:solidFill>
                <a:latin typeface="Calibri"/>
                <a:cs typeface="Calibri"/>
              </a:rPr>
              <a:t> </a:t>
            </a:r>
            <a:r>
              <a:rPr sz="1400" spc="-10" dirty="0">
                <a:solidFill>
                  <a:srgbClr val="0C0C0C"/>
                </a:solidFill>
                <a:latin typeface="Calibri"/>
                <a:cs typeface="Calibri"/>
              </a:rPr>
              <a:t>responses.</a:t>
            </a:r>
            <a:endParaRPr sz="1400">
              <a:latin typeface="Calibri"/>
              <a:cs typeface="Calibri"/>
            </a:endParaRPr>
          </a:p>
          <a:p>
            <a:pPr marL="109855">
              <a:lnSpc>
                <a:spcPct val="100000"/>
              </a:lnSpc>
              <a:spcBef>
                <a:spcPts val="965"/>
              </a:spcBef>
            </a:pPr>
            <a:r>
              <a:rPr sz="1800" dirty="0">
                <a:solidFill>
                  <a:srgbClr val="0C0C0C"/>
                </a:solidFill>
                <a:latin typeface="Calibri"/>
                <a:cs typeface="Calibri"/>
              </a:rPr>
              <a:t>Vision</a:t>
            </a:r>
            <a:r>
              <a:rPr sz="1800" spc="-60" dirty="0">
                <a:solidFill>
                  <a:srgbClr val="0C0C0C"/>
                </a:solidFill>
                <a:latin typeface="Calibri"/>
                <a:cs typeface="Calibri"/>
              </a:rPr>
              <a:t> </a:t>
            </a:r>
            <a:r>
              <a:rPr sz="1800" dirty="0">
                <a:solidFill>
                  <a:srgbClr val="0C0C0C"/>
                </a:solidFill>
                <a:latin typeface="Calibri"/>
                <a:cs typeface="Calibri"/>
              </a:rPr>
              <a:t>and</a:t>
            </a:r>
            <a:r>
              <a:rPr sz="1800" spc="-55" dirty="0">
                <a:solidFill>
                  <a:srgbClr val="0C0C0C"/>
                </a:solidFill>
                <a:latin typeface="Calibri"/>
                <a:cs typeface="Calibri"/>
              </a:rPr>
              <a:t> </a:t>
            </a:r>
            <a:r>
              <a:rPr sz="1800" spc="-10" dirty="0">
                <a:solidFill>
                  <a:srgbClr val="0C0C0C"/>
                </a:solidFill>
                <a:latin typeface="Calibri"/>
                <a:cs typeface="Calibri"/>
              </a:rPr>
              <a:t>Goals</a:t>
            </a:r>
            <a:endParaRPr sz="1800">
              <a:latin typeface="Calibri"/>
              <a:cs typeface="Calibri"/>
            </a:endParaRPr>
          </a:p>
          <a:p>
            <a:pPr marL="106680" marR="257175" indent="-6350">
              <a:lnSpc>
                <a:spcPct val="136400"/>
              </a:lnSpc>
              <a:spcBef>
                <a:spcPts val="405"/>
              </a:spcBef>
            </a:pPr>
            <a:r>
              <a:rPr sz="1400" dirty="0">
                <a:solidFill>
                  <a:srgbClr val="0C0C0C"/>
                </a:solidFill>
                <a:latin typeface="Calibri"/>
                <a:cs typeface="Calibri"/>
              </a:rPr>
              <a:t>Articulate</a:t>
            </a:r>
            <a:r>
              <a:rPr sz="1400" spc="-40" dirty="0">
                <a:solidFill>
                  <a:srgbClr val="0C0C0C"/>
                </a:solidFill>
                <a:latin typeface="Calibri"/>
                <a:cs typeface="Calibri"/>
              </a:rPr>
              <a:t> </a:t>
            </a:r>
            <a:r>
              <a:rPr sz="1400" dirty="0">
                <a:solidFill>
                  <a:srgbClr val="0C0C0C"/>
                </a:solidFill>
                <a:latin typeface="Calibri"/>
                <a:cs typeface="Calibri"/>
              </a:rPr>
              <a:t>a</a:t>
            </a:r>
            <a:r>
              <a:rPr sz="1400" spc="-30" dirty="0">
                <a:solidFill>
                  <a:srgbClr val="0C0C0C"/>
                </a:solidFill>
                <a:latin typeface="Calibri"/>
                <a:cs typeface="Calibri"/>
              </a:rPr>
              <a:t> </a:t>
            </a:r>
            <a:r>
              <a:rPr sz="1400" dirty="0">
                <a:solidFill>
                  <a:srgbClr val="0C0C0C"/>
                </a:solidFill>
                <a:latin typeface="Calibri"/>
                <a:cs typeface="Calibri"/>
              </a:rPr>
              <a:t>clear</a:t>
            </a:r>
            <a:r>
              <a:rPr sz="1400" spc="-30" dirty="0">
                <a:solidFill>
                  <a:srgbClr val="0C0C0C"/>
                </a:solidFill>
                <a:latin typeface="Calibri"/>
                <a:cs typeface="Calibri"/>
              </a:rPr>
              <a:t> </a:t>
            </a:r>
            <a:r>
              <a:rPr sz="1400" dirty="0">
                <a:solidFill>
                  <a:srgbClr val="0C0C0C"/>
                </a:solidFill>
                <a:latin typeface="Calibri"/>
                <a:cs typeface="Calibri"/>
              </a:rPr>
              <a:t>vision</a:t>
            </a:r>
            <a:r>
              <a:rPr sz="1400" spc="-40" dirty="0">
                <a:solidFill>
                  <a:srgbClr val="0C0C0C"/>
                </a:solidFill>
                <a:latin typeface="Calibri"/>
                <a:cs typeface="Calibri"/>
              </a:rPr>
              <a:t> </a:t>
            </a:r>
            <a:r>
              <a:rPr sz="1400" dirty="0">
                <a:solidFill>
                  <a:srgbClr val="0C0C0C"/>
                </a:solidFill>
                <a:latin typeface="Calibri"/>
                <a:cs typeface="Calibri"/>
              </a:rPr>
              <a:t>for</a:t>
            </a:r>
            <a:r>
              <a:rPr sz="1400" spc="-25" dirty="0">
                <a:solidFill>
                  <a:srgbClr val="0C0C0C"/>
                </a:solidFill>
                <a:latin typeface="Calibri"/>
                <a:cs typeface="Calibri"/>
              </a:rPr>
              <a:t> </a:t>
            </a:r>
            <a:r>
              <a:rPr sz="1400" dirty="0">
                <a:solidFill>
                  <a:srgbClr val="0C0C0C"/>
                </a:solidFill>
                <a:latin typeface="Calibri"/>
                <a:cs typeface="Calibri"/>
              </a:rPr>
              <a:t>the</a:t>
            </a:r>
            <a:r>
              <a:rPr sz="1400" spc="-35" dirty="0">
                <a:solidFill>
                  <a:srgbClr val="0C0C0C"/>
                </a:solidFill>
                <a:latin typeface="Calibri"/>
                <a:cs typeface="Calibri"/>
              </a:rPr>
              <a:t> </a:t>
            </a:r>
            <a:r>
              <a:rPr sz="1400" dirty="0">
                <a:solidFill>
                  <a:srgbClr val="0C0C0C"/>
                </a:solidFill>
                <a:latin typeface="Calibri"/>
                <a:cs typeface="Calibri"/>
              </a:rPr>
              <a:t>solution</a:t>
            </a:r>
            <a:r>
              <a:rPr sz="1400" spc="-40" dirty="0">
                <a:solidFill>
                  <a:srgbClr val="0C0C0C"/>
                </a:solidFill>
                <a:latin typeface="Calibri"/>
                <a:cs typeface="Calibri"/>
              </a:rPr>
              <a:t> </a:t>
            </a:r>
            <a:r>
              <a:rPr sz="1400" dirty="0">
                <a:solidFill>
                  <a:srgbClr val="0C0C0C"/>
                </a:solidFill>
                <a:latin typeface="Calibri"/>
                <a:cs typeface="Calibri"/>
              </a:rPr>
              <a:t>and</a:t>
            </a:r>
            <a:r>
              <a:rPr sz="1400" spc="-40" dirty="0">
                <a:solidFill>
                  <a:srgbClr val="0C0C0C"/>
                </a:solidFill>
                <a:latin typeface="Calibri"/>
                <a:cs typeface="Calibri"/>
              </a:rPr>
              <a:t> </a:t>
            </a:r>
            <a:r>
              <a:rPr sz="1400" spc="-10" dirty="0">
                <a:solidFill>
                  <a:srgbClr val="0C0C0C"/>
                </a:solidFill>
                <a:latin typeface="Calibri"/>
                <a:cs typeface="Calibri"/>
              </a:rPr>
              <a:t>outline</a:t>
            </a:r>
            <a:r>
              <a:rPr sz="1400" spc="-40" dirty="0">
                <a:solidFill>
                  <a:srgbClr val="0C0C0C"/>
                </a:solidFill>
                <a:latin typeface="Calibri"/>
                <a:cs typeface="Calibri"/>
              </a:rPr>
              <a:t> </a:t>
            </a:r>
            <a:r>
              <a:rPr sz="1400" spc="-10" dirty="0">
                <a:solidFill>
                  <a:srgbClr val="0C0C0C"/>
                </a:solidFill>
                <a:latin typeface="Calibri"/>
                <a:cs typeface="Calibri"/>
              </a:rPr>
              <a:t>specific goals.</a:t>
            </a:r>
            <a:endParaRPr sz="1400">
              <a:latin typeface="Calibri"/>
              <a:cs typeface="Calibri"/>
            </a:endParaRPr>
          </a:p>
          <a:p>
            <a:pPr marL="21590">
              <a:lnSpc>
                <a:spcPct val="100000"/>
              </a:lnSpc>
              <a:spcBef>
                <a:spcPts val="570"/>
              </a:spcBef>
            </a:pPr>
            <a:r>
              <a:rPr sz="1800" dirty="0">
                <a:solidFill>
                  <a:srgbClr val="0C0C0C"/>
                </a:solidFill>
                <a:latin typeface="Calibri"/>
                <a:cs typeface="Calibri"/>
              </a:rPr>
              <a:t>Solution</a:t>
            </a:r>
            <a:r>
              <a:rPr sz="1800" spc="-40" dirty="0">
                <a:solidFill>
                  <a:srgbClr val="0C0C0C"/>
                </a:solidFill>
                <a:latin typeface="Calibri"/>
                <a:cs typeface="Calibri"/>
              </a:rPr>
              <a:t> </a:t>
            </a:r>
            <a:r>
              <a:rPr sz="1800" spc="-10" dirty="0">
                <a:solidFill>
                  <a:srgbClr val="0C0C0C"/>
                </a:solidFill>
                <a:latin typeface="Calibri"/>
                <a:cs typeface="Calibri"/>
              </a:rPr>
              <a:t>Approach</a:t>
            </a:r>
            <a:endParaRPr sz="1800">
              <a:latin typeface="Calibri"/>
              <a:cs typeface="Calibri"/>
            </a:endParaRPr>
          </a:p>
          <a:p>
            <a:pPr marL="27305" marR="5080" indent="-6350">
              <a:lnSpc>
                <a:spcPct val="135100"/>
              </a:lnSpc>
              <a:spcBef>
                <a:spcPts val="434"/>
              </a:spcBef>
              <a:tabLst>
                <a:tab pos="709930" algn="l"/>
                <a:tab pos="930275" algn="l"/>
                <a:tab pos="1970405" algn="l"/>
                <a:tab pos="2692400" algn="l"/>
                <a:tab pos="3510279" algn="l"/>
                <a:tab pos="3942715" algn="l"/>
              </a:tabLst>
            </a:pPr>
            <a:r>
              <a:rPr sz="1400" spc="-10" dirty="0">
                <a:solidFill>
                  <a:srgbClr val="0C0C0C"/>
                </a:solidFill>
                <a:latin typeface="Calibri"/>
                <a:cs typeface="Calibri"/>
              </a:rPr>
              <a:t>Present</a:t>
            </a:r>
            <a:r>
              <a:rPr sz="1400" dirty="0">
                <a:solidFill>
                  <a:srgbClr val="0C0C0C"/>
                </a:solidFill>
                <a:latin typeface="Calibri"/>
                <a:cs typeface="Calibri"/>
              </a:rPr>
              <a:t>	</a:t>
            </a:r>
            <a:r>
              <a:rPr sz="1400" spc="-50" dirty="0">
                <a:solidFill>
                  <a:srgbClr val="0C0C0C"/>
                </a:solidFill>
                <a:latin typeface="Calibri"/>
                <a:cs typeface="Calibri"/>
              </a:rPr>
              <a:t>a</a:t>
            </a:r>
            <a:r>
              <a:rPr sz="1400" dirty="0">
                <a:solidFill>
                  <a:srgbClr val="0C0C0C"/>
                </a:solidFill>
                <a:latin typeface="Calibri"/>
                <a:cs typeface="Calibri"/>
              </a:rPr>
              <a:t>	</a:t>
            </a:r>
            <a:r>
              <a:rPr sz="1400" spc="-10" dirty="0">
                <a:solidFill>
                  <a:srgbClr val="0C0C0C"/>
                </a:solidFill>
                <a:latin typeface="Calibri"/>
                <a:cs typeface="Calibri"/>
              </a:rPr>
              <a:t>well-defined</a:t>
            </a:r>
            <a:r>
              <a:rPr sz="1400" dirty="0">
                <a:solidFill>
                  <a:srgbClr val="0C0C0C"/>
                </a:solidFill>
                <a:latin typeface="Calibri"/>
                <a:cs typeface="Calibri"/>
              </a:rPr>
              <a:t>	</a:t>
            </a:r>
            <a:r>
              <a:rPr sz="1400" spc="-10" dirty="0">
                <a:solidFill>
                  <a:srgbClr val="0C0C0C"/>
                </a:solidFill>
                <a:latin typeface="Calibri"/>
                <a:cs typeface="Calibri"/>
              </a:rPr>
              <a:t>solution</a:t>
            </a:r>
            <a:r>
              <a:rPr sz="1400" dirty="0">
                <a:solidFill>
                  <a:srgbClr val="0C0C0C"/>
                </a:solidFill>
                <a:latin typeface="Calibri"/>
                <a:cs typeface="Calibri"/>
              </a:rPr>
              <a:t>	</a:t>
            </a:r>
            <a:r>
              <a:rPr sz="1400" spc="-10" dirty="0">
                <a:solidFill>
                  <a:srgbClr val="0C0C0C"/>
                </a:solidFill>
                <a:latin typeface="Calibri"/>
                <a:cs typeface="Calibri"/>
              </a:rPr>
              <a:t>approach</a:t>
            </a:r>
            <a:r>
              <a:rPr sz="1400" dirty="0">
                <a:solidFill>
                  <a:srgbClr val="0C0C0C"/>
                </a:solidFill>
                <a:latin typeface="Calibri"/>
                <a:cs typeface="Calibri"/>
              </a:rPr>
              <a:t>	</a:t>
            </a:r>
            <a:r>
              <a:rPr sz="1400" spc="-20" dirty="0">
                <a:solidFill>
                  <a:srgbClr val="0C0C0C"/>
                </a:solidFill>
                <a:latin typeface="Calibri"/>
                <a:cs typeface="Calibri"/>
              </a:rPr>
              <a:t>that</a:t>
            </a:r>
            <a:r>
              <a:rPr sz="1400" dirty="0">
                <a:solidFill>
                  <a:srgbClr val="0C0C0C"/>
                </a:solidFill>
                <a:latin typeface="Calibri"/>
                <a:cs typeface="Calibri"/>
              </a:rPr>
              <a:t>	</a:t>
            </a:r>
            <a:r>
              <a:rPr sz="1400" spc="-10" dirty="0">
                <a:solidFill>
                  <a:srgbClr val="0C0C0C"/>
                </a:solidFill>
                <a:latin typeface="Calibri"/>
                <a:cs typeface="Calibri"/>
              </a:rPr>
              <a:t>leverages appropriate</a:t>
            </a:r>
            <a:r>
              <a:rPr sz="1400" spc="-15" dirty="0">
                <a:solidFill>
                  <a:srgbClr val="0C0C0C"/>
                </a:solidFill>
                <a:latin typeface="Calibri"/>
                <a:cs typeface="Calibri"/>
              </a:rPr>
              <a:t> </a:t>
            </a:r>
            <a:r>
              <a:rPr sz="1400" dirty="0">
                <a:solidFill>
                  <a:srgbClr val="0C0C0C"/>
                </a:solidFill>
                <a:latin typeface="Calibri"/>
                <a:cs typeface="Calibri"/>
              </a:rPr>
              <a:t>AI/ML</a:t>
            </a:r>
            <a:r>
              <a:rPr sz="1400" spc="-15" dirty="0">
                <a:solidFill>
                  <a:srgbClr val="0C0C0C"/>
                </a:solidFill>
                <a:latin typeface="Calibri"/>
                <a:cs typeface="Calibri"/>
              </a:rPr>
              <a:t> </a:t>
            </a:r>
            <a:r>
              <a:rPr sz="1400" dirty="0">
                <a:solidFill>
                  <a:srgbClr val="0C0C0C"/>
                </a:solidFill>
                <a:latin typeface="Calibri"/>
                <a:cs typeface="Calibri"/>
              </a:rPr>
              <a:t>and</a:t>
            </a:r>
            <a:r>
              <a:rPr sz="1400" spc="-20" dirty="0">
                <a:solidFill>
                  <a:srgbClr val="0C0C0C"/>
                </a:solidFill>
                <a:latin typeface="Calibri"/>
                <a:cs typeface="Calibri"/>
              </a:rPr>
              <a:t> </a:t>
            </a:r>
            <a:r>
              <a:rPr sz="1400" dirty="0">
                <a:solidFill>
                  <a:srgbClr val="0C0C0C"/>
                </a:solidFill>
                <a:latin typeface="Calibri"/>
                <a:cs typeface="Calibri"/>
              </a:rPr>
              <a:t>LLM</a:t>
            </a:r>
            <a:r>
              <a:rPr sz="1400" spc="-15" dirty="0">
                <a:solidFill>
                  <a:srgbClr val="0C0C0C"/>
                </a:solidFill>
                <a:latin typeface="Calibri"/>
                <a:cs typeface="Calibri"/>
              </a:rPr>
              <a:t> </a:t>
            </a:r>
            <a:r>
              <a:rPr sz="1400" spc="-10" dirty="0">
                <a:solidFill>
                  <a:srgbClr val="0C0C0C"/>
                </a:solidFill>
                <a:latin typeface="Calibri"/>
                <a:cs typeface="Calibri"/>
              </a:rPr>
              <a:t>technologies.</a:t>
            </a:r>
            <a:endParaRPr sz="1400">
              <a:latin typeface="Calibri"/>
              <a:cs typeface="Calibri"/>
            </a:endParaRPr>
          </a:p>
          <a:p>
            <a:pPr marL="21590">
              <a:lnSpc>
                <a:spcPct val="100000"/>
              </a:lnSpc>
              <a:spcBef>
                <a:spcPts val="980"/>
              </a:spcBef>
            </a:pPr>
            <a:r>
              <a:rPr sz="1800" spc="-10" dirty="0">
                <a:solidFill>
                  <a:srgbClr val="0C0C0C"/>
                </a:solidFill>
                <a:latin typeface="Calibri"/>
                <a:cs typeface="Calibri"/>
              </a:rPr>
              <a:t>Differentiation</a:t>
            </a:r>
            <a:endParaRPr sz="1800">
              <a:latin typeface="Calibri"/>
              <a:cs typeface="Calibri"/>
            </a:endParaRPr>
          </a:p>
          <a:p>
            <a:pPr marL="12700">
              <a:lnSpc>
                <a:spcPct val="100000"/>
              </a:lnSpc>
              <a:spcBef>
                <a:spcPts val="220"/>
              </a:spcBef>
            </a:pPr>
            <a:r>
              <a:rPr sz="1400" spc="-10" dirty="0">
                <a:solidFill>
                  <a:srgbClr val="0C0C0C"/>
                </a:solidFill>
                <a:latin typeface="Calibri"/>
                <a:cs typeface="Calibri"/>
              </a:rPr>
              <a:t>Highlight</a:t>
            </a:r>
            <a:r>
              <a:rPr sz="1400" spc="-40" dirty="0">
                <a:solidFill>
                  <a:srgbClr val="0C0C0C"/>
                </a:solidFill>
                <a:latin typeface="Calibri"/>
                <a:cs typeface="Calibri"/>
              </a:rPr>
              <a:t> </a:t>
            </a:r>
            <a:r>
              <a:rPr sz="1400" dirty="0">
                <a:solidFill>
                  <a:srgbClr val="0C0C0C"/>
                </a:solidFill>
                <a:latin typeface="Calibri"/>
                <a:cs typeface="Calibri"/>
              </a:rPr>
              <a:t>what</a:t>
            </a:r>
            <a:r>
              <a:rPr sz="1400" spc="-40" dirty="0">
                <a:solidFill>
                  <a:srgbClr val="0C0C0C"/>
                </a:solidFill>
                <a:latin typeface="Calibri"/>
                <a:cs typeface="Calibri"/>
              </a:rPr>
              <a:t> </a:t>
            </a:r>
            <a:r>
              <a:rPr sz="1400" dirty="0">
                <a:solidFill>
                  <a:srgbClr val="0C0C0C"/>
                </a:solidFill>
                <a:latin typeface="Calibri"/>
                <a:cs typeface="Calibri"/>
              </a:rPr>
              <a:t>makes</a:t>
            </a:r>
            <a:r>
              <a:rPr sz="1400" spc="-30" dirty="0">
                <a:solidFill>
                  <a:srgbClr val="0C0C0C"/>
                </a:solidFill>
                <a:latin typeface="Calibri"/>
                <a:cs typeface="Calibri"/>
              </a:rPr>
              <a:t> </a:t>
            </a:r>
            <a:r>
              <a:rPr sz="1400" dirty="0">
                <a:solidFill>
                  <a:srgbClr val="0C0C0C"/>
                </a:solidFill>
                <a:latin typeface="Calibri"/>
                <a:cs typeface="Calibri"/>
              </a:rPr>
              <a:t>your</a:t>
            </a:r>
            <a:r>
              <a:rPr sz="1400" spc="-40" dirty="0">
                <a:solidFill>
                  <a:srgbClr val="0C0C0C"/>
                </a:solidFill>
                <a:latin typeface="Calibri"/>
                <a:cs typeface="Calibri"/>
              </a:rPr>
              <a:t> </a:t>
            </a:r>
            <a:r>
              <a:rPr sz="1400" dirty="0">
                <a:solidFill>
                  <a:srgbClr val="0C0C0C"/>
                </a:solidFill>
                <a:latin typeface="Calibri"/>
                <a:cs typeface="Calibri"/>
              </a:rPr>
              <a:t>solution</a:t>
            </a:r>
            <a:r>
              <a:rPr sz="1400" spc="-45" dirty="0">
                <a:solidFill>
                  <a:srgbClr val="0C0C0C"/>
                </a:solidFill>
                <a:latin typeface="Calibri"/>
                <a:cs typeface="Calibri"/>
              </a:rPr>
              <a:t> </a:t>
            </a:r>
            <a:r>
              <a:rPr sz="1400" dirty="0">
                <a:solidFill>
                  <a:srgbClr val="0C0C0C"/>
                </a:solidFill>
                <a:latin typeface="Calibri"/>
                <a:cs typeface="Calibri"/>
              </a:rPr>
              <a:t>unique</a:t>
            </a:r>
            <a:r>
              <a:rPr sz="1400" spc="-40" dirty="0">
                <a:solidFill>
                  <a:srgbClr val="0C0C0C"/>
                </a:solidFill>
                <a:latin typeface="Calibri"/>
                <a:cs typeface="Calibri"/>
              </a:rPr>
              <a:t> </a:t>
            </a:r>
            <a:r>
              <a:rPr sz="1400" dirty="0">
                <a:solidFill>
                  <a:srgbClr val="0C0C0C"/>
                </a:solidFill>
                <a:latin typeface="Calibri"/>
                <a:cs typeface="Calibri"/>
              </a:rPr>
              <a:t>and</a:t>
            </a:r>
            <a:r>
              <a:rPr sz="1400" spc="-45" dirty="0">
                <a:solidFill>
                  <a:srgbClr val="0C0C0C"/>
                </a:solidFill>
                <a:latin typeface="Calibri"/>
                <a:cs typeface="Calibri"/>
              </a:rPr>
              <a:t> </a:t>
            </a:r>
            <a:r>
              <a:rPr sz="1400" spc="-10" dirty="0">
                <a:solidFill>
                  <a:srgbClr val="0C0C0C"/>
                </a:solidFill>
                <a:latin typeface="Calibri"/>
                <a:cs typeface="Calibri"/>
              </a:rPr>
              <a:t>valuable</a:t>
            </a:r>
            <a:endParaRPr sz="1400">
              <a:latin typeface="Calibri"/>
              <a:cs typeface="Calibri"/>
            </a:endParaRPr>
          </a:p>
          <a:p>
            <a:pPr marL="18415" marR="65405">
              <a:lnSpc>
                <a:spcPts val="2280"/>
              </a:lnSpc>
              <a:spcBef>
                <a:spcPts val="90"/>
              </a:spcBef>
            </a:pPr>
            <a:r>
              <a:rPr sz="1400" spc="-10" dirty="0">
                <a:solidFill>
                  <a:srgbClr val="0C0C0C"/>
                </a:solidFill>
                <a:latin typeface="Calibri"/>
                <a:cs typeface="Calibri"/>
              </a:rPr>
              <a:t>compared</a:t>
            </a:r>
            <a:r>
              <a:rPr sz="1400" spc="-40" dirty="0">
                <a:solidFill>
                  <a:srgbClr val="0C0C0C"/>
                </a:solidFill>
                <a:latin typeface="Calibri"/>
                <a:cs typeface="Calibri"/>
              </a:rPr>
              <a:t> </a:t>
            </a:r>
            <a:r>
              <a:rPr sz="1400" dirty="0">
                <a:solidFill>
                  <a:srgbClr val="0C0C0C"/>
                </a:solidFill>
                <a:latin typeface="Calibri"/>
                <a:cs typeface="Calibri"/>
              </a:rPr>
              <a:t>to</a:t>
            </a:r>
            <a:r>
              <a:rPr sz="1400" spc="-25" dirty="0">
                <a:solidFill>
                  <a:srgbClr val="0C0C0C"/>
                </a:solidFill>
                <a:latin typeface="Calibri"/>
                <a:cs typeface="Calibri"/>
              </a:rPr>
              <a:t> </a:t>
            </a:r>
            <a:r>
              <a:rPr sz="1400" dirty="0">
                <a:solidFill>
                  <a:srgbClr val="0C0C0C"/>
                </a:solidFill>
                <a:latin typeface="Calibri"/>
                <a:cs typeface="Calibri"/>
              </a:rPr>
              <a:t>existing</a:t>
            </a:r>
            <a:r>
              <a:rPr sz="1400" spc="-35" dirty="0">
                <a:solidFill>
                  <a:srgbClr val="0C0C0C"/>
                </a:solidFill>
                <a:latin typeface="Calibri"/>
                <a:cs typeface="Calibri"/>
              </a:rPr>
              <a:t> </a:t>
            </a:r>
            <a:r>
              <a:rPr sz="1400" dirty="0">
                <a:solidFill>
                  <a:srgbClr val="0C0C0C"/>
                </a:solidFill>
                <a:latin typeface="Calibri"/>
                <a:cs typeface="Calibri"/>
              </a:rPr>
              <a:t>approaches.</a:t>
            </a:r>
            <a:r>
              <a:rPr sz="1400" spc="-15" dirty="0">
                <a:solidFill>
                  <a:srgbClr val="0C0C0C"/>
                </a:solidFill>
                <a:latin typeface="Calibri"/>
                <a:cs typeface="Calibri"/>
              </a:rPr>
              <a:t> </a:t>
            </a:r>
            <a:r>
              <a:rPr sz="1400" spc="-10" dirty="0">
                <a:solidFill>
                  <a:srgbClr val="0C0C0C"/>
                </a:solidFill>
                <a:latin typeface="Calibri"/>
                <a:cs typeface="Calibri"/>
              </a:rPr>
              <a:t>Innovation</a:t>
            </a:r>
            <a:r>
              <a:rPr sz="1400" spc="-30" dirty="0">
                <a:solidFill>
                  <a:srgbClr val="0C0C0C"/>
                </a:solidFill>
                <a:latin typeface="Calibri"/>
                <a:cs typeface="Calibri"/>
              </a:rPr>
              <a:t> </a:t>
            </a:r>
            <a:r>
              <a:rPr sz="1400" dirty="0">
                <a:solidFill>
                  <a:srgbClr val="0C0C0C"/>
                </a:solidFill>
                <a:latin typeface="Calibri"/>
                <a:cs typeface="Calibri"/>
              </a:rPr>
              <a:t>in</a:t>
            </a:r>
            <a:r>
              <a:rPr sz="1400" spc="-35" dirty="0">
                <a:solidFill>
                  <a:srgbClr val="0C0C0C"/>
                </a:solidFill>
                <a:latin typeface="Calibri"/>
                <a:cs typeface="Calibri"/>
              </a:rPr>
              <a:t> </a:t>
            </a:r>
            <a:r>
              <a:rPr sz="1400" dirty="0">
                <a:solidFill>
                  <a:srgbClr val="0C0C0C"/>
                </a:solidFill>
                <a:latin typeface="Calibri"/>
                <a:cs typeface="Calibri"/>
              </a:rPr>
              <a:t>solution</a:t>
            </a:r>
            <a:r>
              <a:rPr sz="1400" spc="-40" dirty="0">
                <a:solidFill>
                  <a:srgbClr val="0C0C0C"/>
                </a:solidFill>
                <a:latin typeface="Calibri"/>
                <a:cs typeface="Calibri"/>
              </a:rPr>
              <a:t> </a:t>
            </a:r>
            <a:r>
              <a:rPr sz="1400" spc="-10" dirty="0">
                <a:solidFill>
                  <a:srgbClr val="0C0C0C"/>
                </a:solidFill>
                <a:latin typeface="Calibri"/>
                <a:cs typeface="Calibri"/>
              </a:rPr>
              <a:t>would </a:t>
            </a:r>
            <a:r>
              <a:rPr sz="1400" dirty="0">
                <a:solidFill>
                  <a:srgbClr val="0C0C0C"/>
                </a:solidFill>
                <a:latin typeface="Calibri"/>
                <a:cs typeface="Calibri"/>
              </a:rPr>
              <a:t>be</a:t>
            </a:r>
            <a:r>
              <a:rPr sz="1400" spc="-30" dirty="0">
                <a:solidFill>
                  <a:srgbClr val="0C0C0C"/>
                </a:solidFill>
                <a:latin typeface="Calibri"/>
                <a:cs typeface="Calibri"/>
              </a:rPr>
              <a:t> </a:t>
            </a:r>
            <a:r>
              <a:rPr sz="1400" dirty="0">
                <a:solidFill>
                  <a:srgbClr val="0C0C0C"/>
                </a:solidFill>
                <a:latin typeface="Calibri"/>
                <a:cs typeface="Calibri"/>
              </a:rPr>
              <a:t>a</a:t>
            </a:r>
            <a:r>
              <a:rPr sz="1400" spc="-20" dirty="0">
                <a:solidFill>
                  <a:srgbClr val="0C0C0C"/>
                </a:solidFill>
                <a:latin typeface="Calibri"/>
                <a:cs typeface="Calibri"/>
              </a:rPr>
              <a:t> </a:t>
            </a:r>
            <a:r>
              <a:rPr sz="1400" dirty="0">
                <a:solidFill>
                  <a:srgbClr val="0C0C0C"/>
                </a:solidFill>
                <a:latin typeface="Calibri"/>
                <a:cs typeface="Calibri"/>
              </a:rPr>
              <a:t>key</a:t>
            </a:r>
            <a:r>
              <a:rPr sz="1400" spc="-20" dirty="0">
                <a:solidFill>
                  <a:srgbClr val="0C0C0C"/>
                </a:solidFill>
                <a:latin typeface="Calibri"/>
                <a:cs typeface="Calibri"/>
              </a:rPr>
              <a:t> </a:t>
            </a:r>
            <a:r>
              <a:rPr sz="1400" spc="-10" dirty="0">
                <a:solidFill>
                  <a:srgbClr val="0C0C0C"/>
                </a:solidFill>
                <a:latin typeface="Calibri"/>
                <a:cs typeface="Calibri"/>
              </a:rPr>
              <a:t>factor</a:t>
            </a:r>
            <a:endParaRPr sz="1400">
              <a:latin typeface="Calibri"/>
              <a:cs typeface="Calibri"/>
            </a:endParaRPr>
          </a:p>
        </p:txBody>
      </p:sp>
      <p:pic>
        <p:nvPicPr>
          <p:cNvPr id="25" name="object 25"/>
          <p:cNvPicPr/>
          <p:nvPr/>
        </p:nvPicPr>
        <p:blipFill>
          <a:blip r:embed="rId6" cstate="print"/>
          <a:stretch>
            <a:fillRect/>
          </a:stretch>
        </p:blipFill>
        <p:spPr>
          <a:xfrm>
            <a:off x="0" y="-1"/>
            <a:ext cx="4571999" cy="685799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93942" y="6657670"/>
            <a:ext cx="405130" cy="127000"/>
          </a:xfrm>
          <a:prstGeom prst="rect">
            <a:avLst/>
          </a:prstGeom>
        </p:spPr>
        <p:txBody>
          <a:bodyPr vert="horz" wrap="square" lIns="0" tIns="0" rIns="0" bIns="0" rtlCol="0">
            <a:spAutoFit/>
          </a:bodyPr>
          <a:lstStyle/>
          <a:p>
            <a:pPr>
              <a:lnSpc>
                <a:spcPts val="944"/>
              </a:lnSpc>
            </a:pPr>
            <a:r>
              <a:rPr sz="1000" spc="-10" dirty="0">
                <a:latin typeface="Calibri"/>
                <a:cs typeface="Calibri"/>
              </a:rPr>
              <a:t>Internal</a:t>
            </a:r>
            <a:endParaRPr sz="1000">
              <a:latin typeface="Calibri"/>
              <a:cs typeface="Calibri"/>
            </a:endParaRPr>
          </a:p>
        </p:txBody>
      </p:sp>
      <p:pic>
        <p:nvPicPr>
          <p:cNvPr id="3" name="object 3"/>
          <p:cNvPicPr/>
          <p:nvPr/>
        </p:nvPicPr>
        <p:blipFill>
          <a:blip r:embed="rId2" cstate="print"/>
          <a:stretch>
            <a:fillRect/>
          </a:stretch>
        </p:blipFill>
        <p:spPr>
          <a:xfrm>
            <a:off x="0" y="0"/>
            <a:ext cx="12188951" cy="6857364"/>
          </a:xfrm>
          <a:prstGeom prst="rect">
            <a:avLst/>
          </a:prstGeom>
        </p:spPr>
      </p:pic>
      <p:sp>
        <p:nvSpPr>
          <p:cNvPr id="4" name="object 4"/>
          <p:cNvSpPr txBox="1">
            <a:spLocks noGrp="1"/>
          </p:cNvSpPr>
          <p:nvPr>
            <p:ph type="title"/>
          </p:nvPr>
        </p:nvSpPr>
        <p:spPr>
          <a:xfrm>
            <a:off x="3878326" y="2709798"/>
            <a:ext cx="4760595" cy="1123315"/>
          </a:xfrm>
          <a:prstGeom prst="rect">
            <a:avLst/>
          </a:prstGeom>
        </p:spPr>
        <p:txBody>
          <a:bodyPr vert="horz" wrap="square" lIns="0" tIns="12700" rIns="0" bIns="0" rtlCol="0">
            <a:spAutoFit/>
          </a:bodyPr>
          <a:lstStyle/>
          <a:p>
            <a:pPr marL="12700" marR="5080">
              <a:lnSpc>
                <a:spcPct val="100000"/>
              </a:lnSpc>
              <a:spcBef>
                <a:spcPts val="100"/>
              </a:spcBef>
            </a:pPr>
            <a:r>
              <a:rPr sz="3600" dirty="0">
                <a:solidFill>
                  <a:srgbClr val="FFFFFF"/>
                </a:solidFill>
                <a:latin typeface="Comic Sans MS"/>
                <a:cs typeface="Comic Sans MS"/>
              </a:rPr>
              <a:t>Problem</a:t>
            </a:r>
            <a:r>
              <a:rPr sz="3600" spc="-130" dirty="0">
                <a:solidFill>
                  <a:srgbClr val="FFFFFF"/>
                </a:solidFill>
                <a:latin typeface="Comic Sans MS"/>
                <a:cs typeface="Comic Sans MS"/>
              </a:rPr>
              <a:t> </a:t>
            </a:r>
            <a:r>
              <a:rPr sz="3600" dirty="0">
                <a:solidFill>
                  <a:srgbClr val="FFFFFF"/>
                </a:solidFill>
                <a:latin typeface="Comic Sans MS"/>
                <a:cs typeface="Comic Sans MS"/>
              </a:rPr>
              <a:t>Statement</a:t>
            </a:r>
            <a:r>
              <a:rPr sz="3600" spc="-130" dirty="0">
                <a:solidFill>
                  <a:srgbClr val="FFFFFF"/>
                </a:solidFill>
                <a:latin typeface="Comic Sans MS"/>
                <a:cs typeface="Comic Sans MS"/>
              </a:rPr>
              <a:t> </a:t>
            </a:r>
            <a:r>
              <a:rPr sz="3600" spc="-50" dirty="0">
                <a:solidFill>
                  <a:srgbClr val="FFFFFF"/>
                </a:solidFill>
                <a:latin typeface="Comic Sans MS"/>
                <a:cs typeface="Comic Sans MS"/>
              </a:rPr>
              <a:t>&amp; </a:t>
            </a:r>
            <a:r>
              <a:rPr sz="3600" dirty="0">
                <a:solidFill>
                  <a:srgbClr val="FFFFFF"/>
                </a:solidFill>
                <a:latin typeface="Comic Sans MS"/>
                <a:cs typeface="Comic Sans MS"/>
              </a:rPr>
              <a:t>Data </a:t>
            </a:r>
            <a:r>
              <a:rPr sz="3600" spc="-10" dirty="0">
                <a:solidFill>
                  <a:srgbClr val="FFFFFF"/>
                </a:solidFill>
                <a:latin typeface="Comic Sans MS"/>
                <a:cs typeface="Comic Sans MS"/>
              </a:rPr>
              <a:t>Description</a:t>
            </a:r>
            <a:endParaRPr sz="3600">
              <a:latin typeface="Comic Sans MS"/>
              <a:cs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Problem</a:t>
            </a:r>
            <a:r>
              <a:rPr spc="-125" dirty="0"/>
              <a:t> </a:t>
            </a:r>
            <a:r>
              <a:rPr spc="-10" dirty="0"/>
              <a:t>Statement</a:t>
            </a:r>
          </a:p>
        </p:txBody>
      </p:sp>
      <p:sp>
        <p:nvSpPr>
          <p:cNvPr id="3" name="object 3"/>
          <p:cNvSpPr txBox="1"/>
          <p:nvPr/>
        </p:nvSpPr>
        <p:spPr>
          <a:xfrm>
            <a:off x="276859" y="1180845"/>
            <a:ext cx="11257915" cy="4938395"/>
          </a:xfrm>
          <a:prstGeom prst="rect">
            <a:avLst/>
          </a:prstGeom>
        </p:spPr>
        <p:txBody>
          <a:bodyPr vert="horz" wrap="square" lIns="0" tIns="34925" rIns="0" bIns="0" rtlCol="0">
            <a:spAutoFit/>
          </a:bodyPr>
          <a:lstStyle/>
          <a:p>
            <a:pPr marL="462280" marR="5080" algn="just">
              <a:lnSpc>
                <a:spcPct val="91600"/>
              </a:lnSpc>
              <a:spcBef>
                <a:spcPts val="275"/>
              </a:spcBef>
            </a:pPr>
            <a:r>
              <a:rPr sz="1700" dirty="0">
                <a:solidFill>
                  <a:srgbClr val="767676"/>
                </a:solidFill>
                <a:latin typeface="Calibri"/>
                <a:cs typeface="Calibri"/>
              </a:rPr>
              <a:t>Develop</a:t>
            </a:r>
            <a:r>
              <a:rPr sz="1700" spc="-60" dirty="0">
                <a:solidFill>
                  <a:srgbClr val="767676"/>
                </a:solidFill>
                <a:latin typeface="Calibri"/>
                <a:cs typeface="Calibri"/>
              </a:rPr>
              <a:t> </a:t>
            </a:r>
            <a:r>
              <a:rPr sz="1700" dirty="0">
                <a:solidFill>
                  <a:srgbClr val="767676"/>
                </a:solidFill>
                <a:latin typeface="Calibri"/>
                <a:cs typeface="Calibri"/>
              </a:rPr>
              <a:t>an</a:t>
            </a:r>
            <a:r>
              <a:rPr sz="1700" spc="-60" dirty="0">
                <a:solidFill>
                  <a:srgbClr val="767676"/>
                </a:solidFill>
                <a:latin typeface="Calibri"/>
                <a:cs typeface="Calibri"/>
              </a:rPr>
              <a:t> </a:t>
            </a:r>
            <a:r>
              <a:rPr sz="1700" spc="-10" dirty="0">
                <a:solidFill>
                  <a:srgbClr val="767676"/>
                </a:solidFill>
                <a:latin typeface="Calibri"/>
                <a:cs typeface="Calibri"/>
              </a:rPr>
              <a:t>AI-powered</a:t>
            </a:r>
            <a:r>
              <a:rPr sz="1700" spc="-65" dirty="0">
                <a:solidFill>
                  <a:srgbClr val="767676"/>
                </a:solidFill>
                <a:latin typeface="Calibri"/>
                <a:cs typeface="Calibri"/>
              </a:rPr>
              <a:t> </a:t>
            </a:r>
            <a:r>
              <a:rPr sz="1700" spc="-20" dirty="0">
                <a:solidFill>
                  <a:srgbClr val="767676"/>
                </a:solidFill>
                <a:latin typeface="Calibri"/>
                <a:cs typeface="Calibri"/>
              </a:rPr>
              <a:t>system</a:t>
            </a:r>
            <a:r>
              <a:rPr sz="1700" spc="-65" dirty="0">
                <a:solidFill>
                  <a:srgbClr val="767676"/>
                </a:solidFill>
                <a:latin typeface="Calibri"/>
                <a:cs typeface="Calibri"/>
              </a:rPr>
              <a:t> </a:t>
            </a:r>
            <a:r>
              <a:rPr sz="1700" spc="-10" dirty="0">
                <a:solidFill>
                  <a:srgbClr val="767676"/>
                </a:solidFill>
                <a:latin typeface="Calibri"/>
                <a:cs typeface="Calibri"/>
              </a:rPr>
              <a:t>that</a:t>
            </a:r>
            <a:r>
              <a:rPr sz="1700" spc="-65" dirty="0">
                <a:solidFill>
                  <a:srgbClr val="767676"/>
                </a:solidFill>
                <a:latin typeface="Calibri"/>
                <a:cs typeface="Calibri"/>
              </a:rPr>
              <a:t> </a:t>
            </a:r>
            <a:r>
              <a:rPr sz="1700" spc="-10" dirty="0">
                <a:solidFill>
                  <a:srgbClr val="767676"/>
                </a:solidFill>
                <a:latin typeface="Calibri"/>
                <a:cs typeface="Calibri"/>
              </a:rPr>
              <a:t>automatically</a:t>
            </a:r>
            <a:r>
              <a:rPr sz="1700" spc="-70" dirty="0">
                <a:solidFill>
                  <a:srgbClr val="767676"/>
                </a:solidFill>
                <a:latin typeface="Calibri"/>
                <a:cs typeface="Calibri"/>
              </a:rPr>
              <a:t> </a:t>
            </a:r>
            <a:r>
              <a:rPr sz="1700" spc="-10" dirty="0">
                <a:solidFill>
                  <a:srgbClr val="767676"/>
                </a:solidFill>
                <a:latin typeface="Calibri"/>
                <a:cs typeface="Calibri"/>
              </a:rPr>
              <a:t>validates</a:t>
            </a:r>
            <a:r>
              <a:rPr sz="1700" spc="-55" dirty="0">
                <a:solidFill>
                  <a:srgbClr val="767676"/>
                </a:solidFill>
                <a:latin typeface="Calibri"/>
                <a:cs typeface="Calibri"/>
              </a:rPr>
              <a:t> </a:t>
            </a:r>
            <a:r>
              <a:rPr sz="1700" spc="-10" dirty="0">
                <a:solidFill>
                  <a:srgbClr val="767676"/>
                </a:solidFill>
                <a:latin typeface="Calibri"/>
                <a:cs typeface="Calibri"/>
              </a:rPr>
              <a:t>and</a:t>
            </a:r>
            <a:r>
              <a:rPr sz="1700" spc="-60" dirty="0">
                <a:solidFill>
                  <a:srgbClr val="767676"/>
                </a:solidFill>
                <a:latin typeface="Calibri"/>
                <a:cs typeface="Calibri"/>
              </a:rPr>
              <a:t> </a:t>
            </a:r>
            <a:r>
              <a:rPr sz="1700" spc="-10" dirty="0">
                <a:solidFill>
                  <a:srgbClr val="767676"/>
                </a:solidFill>
                <a:latin typeface="Calibri"/>
                <a:cs typeface="Calibri"/>
              </a:rPr>
              <a:t>assesses</a:t>
            </a:r>
            <a:r>
              <a:rPr sz="1700" spc="-60" dirty="0">
                <a:solidFill>
                  <a:srgbClr val="767676"/>
                </a:solidFill>
                <a:latin typeface="Calibri"/>
                <a:cs typeface="Calibri"/>
              </a:rPr>
              <a:t> </a:t>
            </a:r>
            <a:r>
              <a:rPr sz="1700" spc="-10" dirty="0">
                <a:solidFill>
                  <a:srgbClr val="767676"/>
                </a:solidFill>
                <a:latin typeface="Calibri"/>
                <a:cs typeface="Calibri"/>
              </a:rPr>
              <a:t>the</a:t>
            </a:r>
            <a:r>
              <a:rPr sz="1700" spc="-60" dirty="0">
                <a:solidFill>
                  <a:srgbClr val="767676"/>
                </a:solidFill>
                <a:latin typeface="Calibri"/>
                <a:cs typeface="Calibri"/>
              </a:rPr>
              <a:t> </a:t>
            </a:r>
            <a:r>
              <a:rPr sz="1700" spc="-10" dirty="0">
                <a:solidFill>
                  <a:srgbClr val="767676"/>
                </a:solidFill>
                <a:latin typeface="Calibri"/>
                <a:cs typeface="Calibri"/>
              </a:rPr>
              <a:t>quality</a:t>
            </a:r>
            <a:r>
              <a:rPr sz="1700" spc="-70" dirty="0">
                <a:solidFill>
                  <a:srgbClr val="767676"/>
                </a:solidFill>
                <a:latin typeface="Calibri"/>
                <a:cs typeface="Calibri"/>
              </a:rPr>
              <a:t> </a:t>
            </a:r>
            <a:r>
              <a:rPr sz="1700" spc="-20" dirty="0">
                <a:solidFill>
                  <a:srgbClr val="767676"/>
                </a:solidFill>
                <a:latin typeface="Calibri"/>
                <a:cs typeface="Calibri"/>
              </a:rPr>
              <a:t>of</a:t>
            </a:r>
            <a:r>
              <a:rPr sz="1700" spc="-65" dirty="0">
                <a:solidFill>
                  <a:srgbClr val="767676"/>
                </a:solidFill>
                <a:latin typeface="Calibri"/>
                <a:cs typeface="Calibri"/>
              </a:rPr>
              <a:t> </a:t>
            </a:r>
            <a:r>
              <a:rPr sz="1700" spc="-10" dirty="0">
                <a:solidFill>
                  <a:srgbClr val="767676"/>
                </a:solidFill>
                <a:latin typeface="Calibri"/>
                <a:cs typeface="Calibri"/>
              </a:rPr>
              <a:t>open-</a:t>
            </a:r>
            <a:r>
              <a:rPr sz="1700" dirty="0">
                <a:solidFill>
                  <a:srgbClr val="767676"/>
                </a:solidFill>
                <a:latin typeface="Calibri"/>
                <a:cs typeface="Calibri"/>
              </a:rPr>
              <a:t>ended</a:t>
            </a:r>
            <a:r>
              <a:rPr sz="1700" spc="-65" dirty="0">
                <a:solidFill>
                  <a:srgbClr val="767676"/>
                </a:solidFill>
                <a:latin typeface="Calibri"/>
                <a:cs typeface="Calibri"/>
              </a:rPr>
              <a:t> </a:t>
            </a:r>
            <a:r>
              <a:rPr sz="1700" spc="-10" dirty="0">
                <a:solidFill>
                  <a:srgbClr val="767676"/>
                </a:solidFill>
                <a:latin typeface="Calibri"/>
                <a:cs typeface="Calibri"/>
              </a:rPr>
              <a:t>text</a:t>
            </a:r>
            <a:r>
              <a:rPr sz="1700" spc="-60" dirty="0">
                <a:solidFill>
                  <a:srgbClr val="767676"/>
                </a:solidFill>
                <a:latin typeface="Calibri"/>
                <a:cs typeface="Calibri"/>
              </a:rPr>
              <a:t> </a:t>
            </a:r>
            <a:r>
              <a:rPr sz="1700" spc="-10" dirty="0">
                <a:solidFill>
                  <a:srgbClr val="767676"/>
                </a:solidFill>
                <a:latin typeface="Calibri"/>
                <a:cs typeface="Calibri"/>
              </a:rPr>
              <a:t>responses</a:t>
            </a:r>
            <a:r>
              <a:rPr sz="1700" spc="-60" dirty="0">
                <a:solidFill>
                  <a:srgbClr val="767676"/>
                </a:solidFill>
                <a:latin typeface="Calibri"/>
                <a:cs typeface="Calibri"/>
              </a:rPr>
              <a:t> </a:t>
            </a:r>
            <a:r>
              <a:rPr sz="1700" dirty="0">
                <a:solidFill>
                  <a:srgbClr val="767676"/>
                </a:solidFill>
                <a:latin typeface="Calibri"/>
                <a:cs typeface="Calibri"/>
              </a:rPr>
              <a:t>in</a:t>
            </a:r>
            <a:r>
              <a:rPr sz="1700" spc="-60" dirty="0">
                <a:solidFill>
                  <a:srgbClr val="767676"/>
                </a:solidFill>
                <a:latin typeface="Calibri"/>
                <a:cs typeface="Calibri"/>
              </a:rPr>
              <a:t> </a:t>
            </a:r>
            <a:r>
              <a:rPr sz="1700" spc="-10" dirty="0">
                <a:solidFill>
                  <a:srgbClr val="767676"/>
                </a:solidFill>
                <a:latin typeface="Calibri"/>
                <a:cs typeface="Calibri"/>
              </a:rPr>
              <a:t>market </a:t>
            </a:r>
            <a:r>
              <a:rPr sz="1700" dirty="0">
                <a:solidFill>
                  <a:srgbClr val="767676"/>
                </a:solidFill>
                <a:latin typeface="Calibri"/>
                <a:cs typeface="Calibri"/>
              </a:rPr>
              <a:t>research</a:t>
            </a:r>
            <a:r>
              <a:rPr sz="1700" spc="285" dirty="0">
                <a:solidFill>
                  <a:srgbClr val="767676"/>
                </a:solidFill>
                <a:latin typeface="Calibri"/>
                <a:cs typeface="Calibri"/>
              </a:rPr>
              <a:t> </a:t>
            </a:r>
            <a:r>
              <a:rPr sz="1700" dirty="0">
                <a:solidFill>
                  <a:srgbClr val="767676"/>
                </a:solidFill>
                <a:latin typeface="Calibri"/>
                <a:cs typeface="Calibri"/>
              </a:rPr>
              <a:t>surveys.</a:t>
            </a:r>
            <a:r>
              <a:rPr sz="1700" spc="285" dirty="0">
                <a:solidFill>
                  <a:srgbClr val="767676"/>
                </a:solidFill>
                <a:latin typeface="Calibri"/>
                <a:cs typeface="Calibri"/>
              </a:rPr>
              <a:t> </a:t>
            </a:r>
            <a:r>
              <a:rPr sz="1700" dirty="0">
                <a:solidFill>
                  <a:srgbClr val="767676"/>
                </a:solidFill>
                <a:latin typeface="Calibri"/>
                <a:cs typeface="Calibri"/>
              </a:rPr>
              <a:t>The</a:t>
            </a:r>
            <a:r>
              <a:rPr sz="1700" spc="285" dirty="0">
                <a:solidFill>
                  <a:srgbClr val="767676"/>
                </a:solidFill>
                <a:latin typeface="Calibri"/>
                <a:cs typeface="Calibri"/>
              </a:rPr>
              <a:t> </a:t>
            </a:r>
            <a:r>
              <a:rPr sz="1700" dirty="0">
                <a:solidFill>
                  <a:srgbClr val="767676"/>
                </a:solidFill>
                <a:latin typeface="Calibri"/>
                <a:cs typeface="Calibri"/>
              </a:rPr>
              <a:t>system</a:t>
            </a:r>
            <a:r>
              <a:rPr sz="1700" spc="285" dirty="0">
                <a:solidFill>
                  <a:srgbClr val="767676"/>
                </a:solidFill>
                <a:latin typeface="Calibri"/>
                <a:cs typeface="Calibri"/>
              </a:rPr>
              <a:t> </a:t>
            </a:r>
            <a:r>
              <a:rPr sz="1700" dirty="0">
                <a:solidFill>
                  <a:srgbClr val="767676"/>
                </a:solidFill>
                <a:latin typeface="Calibri"/>
                <a:cs typeface="Calibri"/>
              </a:rPr>
              <a:t>should</a:t>
            </a:r>
            <a:r>
              <a:rPr sz="1700" spc="280" dirty="0">
                <a:solidFill>
                  <a:srgbClr val="767676"/>
                </a:solidFill>
                <a:latin typeface="Calibri"/>
                <a:cs typeface="Calibri"/>
              </a:rPr>
              <a:t> </a:t>
            </a:r>
            <a:r>
              <a:rPr sz="1700" dirty="0">
                <a:solidFill>
                  <a:srgbClr val="767676"/>
                </a:solidFill>
                <a:latin typeface="Calibri"/>
                <a:cs typeface="Calibri"/>
              </a:rPr>
              <a:t>be</a:t>
            </a:r>
            <a:r>
              <a:rPr sz="1700" spc="290" dirty="0">
                <a:solidFill>
                  <a:srgbClr val="767676"/>
                </a:solidFill>
                <a:latin typeface="Calibri"/>
                <a:cs typeface="Calibri"/>
              </a:rPr>
              <a:t> </a:t>
            </a:r>
            <a:r>
              <a:rPr sz="1700" dirty="0">
                <a:solidFill>
                  <a:srgbClr val="767676"/>
                </a:solidFill>
                <a:latin typeface="Calibri"/>
                <a:cs typeface="Calibri"/>
              </a:rPr>
              <a:t>able</a:t>
            </a:r>
            <a:r>
              <a:rPr sz="1700" spc="295" dirty="0">
                <a:solidFill>
                  <a:srgbClr val="767676"/>
                </a:solidFill>
                <a:latin typeface="Calibri"/>
                <a:cs typeface="Calibri"/>
              </a:rPr>
              <a:t> </a:t>
            </a:r>
            <a:r>
              <a:rPr sz="1700" dirty="0">
                <a:solidFill>
                  <a:srgbClr val="767676"/>
                </a:solidFill>
                <a:latin typeface="Calibri"/>
                <a:cs typeface="Calibri"/>
              </a:rPr>
              <a:t>to</a:t>
            </a:r>
            <a:r>
              <a:rPr sz="1700" spc="275" dirty="0">
                <a:solidFill>
                  <a:srgbClr val="767676"/>
                </a:solidFill>
                <a:latin typeface="Calibri"/>
                <a:cs typeface="Calibri"/>
              </a:rPr>
              <a:t> </a:t>
            </a:r>
            <a:r>
              <a:rPr sz="1700" dirty="0">
                <a:solidFill>
                  <a:srgbClr val="767676"/>
                </a:solidFill>
                <a:latin typeface="Calibri"/>
                <a:cs typeface="Calibri"/>
              </a:rPr>
              <a:t>identify</a:t>
            </a:r>
            <a:r>
              <a:rPr sz="1700" spc="285" dirty="0">
                <a:solidFill>
                  <a:srgbClr val="767676"/>
                </a:solidFill>
                <a:latin typeface="Calibri"/>
                <a:cs typeface="Calibri"/>
              </a:rPr>
              <a:t> </a:t>
            </a:r>
            <a:r>
              <a:rPr sz="1700" dirty="0">
                <a:solidFill>
                  <a:srgbClr val="767676"/>
                </a:solidFill>
                <a:latin typeface="Calibri"/>
                <a:cs typeface="Calibri"/>
              </a:rPr>
              <a:t>and</a:t>
            </a:r>
            <a:r>
              <a:rPr sz="1700" spc="285" dirty="0">
                <a:solidFill>
                  <a:srgbClr val="767676"/>
                </a:solidFill>
                <a:latin typeface="Calibri"/>
                <a:cs typeface="Calibri"/>
              </a:rPr>
              <a:t> </a:t>
            </a:r>
            <a:r>
              <a:rPr sz="1700" dirty="0">
                <a:solidFill>
                  <a:srgbClr val="767676"/>
                </a:solidFill>
                <a:latin typeface="Calibri"/>
                <a:cs typeface="Calibri"/>
              </a:rPr>
              <a:t>flag</a:t>
            </a:r>
            <a:r>
              <a:rPr sz="1700" spc="280" dirty="0">
                <a:solidFill>
                  <a:srgbClr val="767676"/>
                </a:solidFill>
                <a:latin typeface="Calibri"/>
                <a:cs typeface="Calibri"/>
              </a:rPr>
              <a:t> </a:t>
            </a:r>
            <a:r>
              <a:rPr sz="1700" dirty="0">
                <a:solidFill>
                  <a:srgbClr val="767676"/>
                </a:solidFill>
                <a:latin typeface="Calibri"/>
                <a:cs typeface="Calibri"/>
              </a:rPr>
              <a:t>low-quality</a:t>
            </a:r>
            <a:r>
              <a:rPr sz="1700" spc="270" dirty="0">
                <a:solidFill>
                  <a:srgbClr val="767676"/>
                </a:solidFill>
                <a:latin typeface="Calibri"/>
                <a:cs typeface="Calibri"/>
              </a:rPr>
              <a:t> </a:t>
            </a:r>
            <a:r>
              <a:rPr sz="1700" dirty="0">
                <a:solidFill>
                  <a:srgbClr val="767676"/>
                </a:solidFill>
                <a:latin typeface="Calibri"/>
                <a:cs typeface="Calibri"/>
              </a:rPr>
              <a:t>responses</a:t>
            </a:r>
            <a:r>
              <a:rPr sz="1700" spc="295" dirty="0">
                <a:solidFill>
                  <a:srgbClr val="767676"/>
                </a:solidFill>
                <a:latin typeface="Calibri"/>
                <a:cs typeface="Calibri"/>
              </a:rPr>
              <a:t> </a:t>
            </a:r>
            <a:r>
              <a:rPr sz="1700" dirty="0">
                <a:solidFill>
                  <a:srgbClr val="767676"/>
                </a:solidFill>
                <a:latin typeface="Calibri"/>
                <a:cs typeface="Calibri"/>
              </a:rPr>
              <a:t>including</a:t>
            </a:r>
            <a:r>
              <a:rPr sz="1700" spc="275" dirty="0">
                <a:solidFill>
                  <a:srgbClr val="767676"/>
                </a:solidFill>
                <a:latin typeface="Calibri"/>
                <a:cs typeface="Calibri"/>
              </a:rPr>
              <a:t> </a:t>
            </a:r>
            <a:r>
              <a:rPr sz="1700" dirty="0">
                <a:solidFill>
                  <a:srgbClr val="767676"/>
                </a:solidFill>
                <a:latin typeface="Calibri"/>
                <a:cs typeface="Calibri"/>
              </a:rPr>
              <a:t>gibberish</a:t>
            </a:r>
            <a:r>
              <a:rPr sz="1700" spc="290" dirty="0">
                <a:solidFill>
                  <a:srgbClr val="767676"/>
                </a:solidFill>
                <a:latin typeface="Calibri"/>
                <a:cs typeface="Calibri"/>
              </a:rPr>
              <a:t> </a:t>
            </a:r>
            <a:r>
              <a:rPr sz="1700" dirty="0">
                <a:solidFill>
                  <a:srgbClr val="767676"/>
                </a:solidFill>
                <a:latin typeface="Calibri"/>
                <a:cs typeface="Calibri"/>
              </a:rPr>
              <a:t>text,</a:t>
            </a:r>
            <a:r>
              <a:rPr sz="1700" spc="285" dirty="0">
                <a:solidFill>
                  <a:srgbClr val="767676"/>
                </a:solidFill>
                <a:latin typeface="Calibri"/>
                <a:cs typeface="Calibri"/>
              </a:rPr>
              <a:t> </a:t>
            </a:r>
            <a:r>
              <a:rPr sz="1700" spc="-20" dirty="0">
                <a:solidFill>
                  <a:srgbClr val="767676"/>
                </a:solidFill>
                <a:latin typeface="Calibri"/>
                <a:cs typeface="Calibri"/>
              </a:rPr>
              <a:t>bot- </a:t>
            </a:r>
            <a:r>
              <a:rPr sz="1700" spc="-10" dirty="0">
                <a:solidFill>
                  <a:srgbClr val="767676"/>
                </a:solidFill>
                <a:latin typeface="Calibri"/>
                <a:cs typeface="Calibri"/>
              </a:rPr>
              <a:t>generated</a:t>
            </a:r>
            <a:r>
              <a:rPr sz="1700" spc="-50" dirty="0">
                <a:solidFill>
                  <a:srgbClr val="767676"/>
                </a:solidFill>
                <a:latin typeface="Calibri"/>
                <a:cs typeface="Calibri"/>
              </a:rPr>
              <a:t> </a:t>
            </a:r>
            <a:r>
              <a:rPr sz="1700" spc="-20" dirty="0">
                <a:solidFill>
                  <a:srgbClr val="767676"/>
                </a:solidFill>
                <a:latin typeface="Calibri"/>
                <a:cs typeface="Calibri"/>
              </a:rPr>
              <a:t>content,</a:t>
            </a:r>
            <a:r>
              <a:rPr sz="1700" spc="-65" dirty="0">
                <a:solidFill>
                  <a:srgbClr val="767676"/>
                </a:solidFill>
                <a:latin typeface="Calibri"/>
                <a:cs typeface="Calibri"/>
              </a:rPr>
              <a:t> </a:t>
            </a:r>
            <a:r>
              <a:rPr sz="1700" spc="-20" dirty="0">
                <a:solidFill>
                  <a:srgbClr val="767676"/>
                </a:solidFill>
                <a:latin typeface="Calibri"/>
                <a:cs typeface="Calibri"/>
              </a:rPr>
              <a:t>off-</a:t>
            </a:r>
            <a:r>
              <a:rPr sz="1700" spc="-10" dirty="0">
                <a:solidFill>
                  <a:srgbClr val="767676"/>
                </a:solidFill>
                <a:latin typeface="Calibri"/>
                <a:cs typeface="Calibri"/>
              </a:rPr>
              <a:t>topic</a:t>
            </a:r>
            <a:r>
              <a:rPr sz="1700" spc="-55" dirty="0">
                <a:solidFill>
                  <a:srgbClr val="767676"/>
                </a:solidFill>
                <a:latin typeface="Calibri"/>
                <a:cs typeface="Calibri"/>
              </a:rPr>
              <a:t> </a:t>
            </a:r>
            <a:r>
              <a:rPr sz="1700" spc="-10" dirty="0">
                <a:solidFill>
                  <a:srgbClr val="767676"/>
                </a:solidFill>
                <a:latin typeface="Calibri"/>
                <a:cs typeface="Calibri"/>
              </a:rPr>
              <a:t>answers,</a:t>
            </a:r>
            <a:r>
              <a:rPr sz="1700" spc="-60" dirty="0">
                <a:solidFill>
                  <a:srgbClr val="767676"/>
                </a:solidFill>
                <a:latin typeface="Calibri"/>
                <a:cs typeface="Calibri"/>
              </a:rPr>
              <a:t> </a:t>
            </a:r>
            <a:r>
              <a:rPr sz="1700" spc="-10" dirty="0">
                <a:solidFill>
                  <a:srgbClr val="767676"/>
                </a:solidFill>
                <a:latin typeface="Calibri"/>
                <a:cs typeface="Calibri"/>
              </a:rPr>
              <a:t>copy-pasted</a:t>
            </a:r>
            <a:r>
              <a:rPr sz="1700" spc="-50" dirty="0">
                <a:solidFill>
                  <a:srgbClr val="767676"/>
                </a:solidFill>
                <a:latin typeface="Calibri"/>
                <a:cs typeface="Calibri"/>
              </a:rPr>
              <a:t> </a:t>
            </a:r>
            <a:r>
              <a:rPr sz="1700" spc="-10" dirty="0">
                <a:solidFill>
                  <a:srgbClr val="767676"/>
                </a:solidFill>
                <a:latin typeface="Calibri"/>
                <a:cs typeface="Calibri"/>
              </a:rPr>
              <a:t>content,</a:t>
            </a:r>
            <a:r>
              <a:rPr sz="1700" spc="-55" dirty="0">
                <a:solidFill>
                  <a:srgbClr val="767676"/>
                </a:solidFill>
                <a:latin typeface="Calibri"/>
                <a:cs typeface="Calibri"/>
              </a:rPr>
              <a:t> </a:t>
            </a:r>
            <a:r>
              <a:rPr sz="1700" spc="-10" dirty="0">
                <a:solidFill>
                  <a:srgbClr val="767676"/>
                </a:solidFill>
                <a:latin typeface="Calibri"/>
                <a:cs typeface="Calibri"/>
              </a:rPr>
              <a:t>and</a:t>
            </a:r>
            <a:r>
              <a:rPr sz="1700" spc="-50" dirty="0">
                <a:solidFill>
                  <a:srgbClr val="767676"/>
                </a:solidFill>
                <a:latin typeface="Calibri"/>
                <a:cs typeface="Calibri"/>
              </a:rPr>
              <a:t> </a:t>
            </a:r>
            <a:r>
              <a:rPr sz="1700" spc="-10" dirty="0">
                <a:solidFill>
                  <a:srgbClr val="767676"/>
                </a:solidFill>
                <a:latin typeface="Calibri"/>
                <a:cs typeface="Calibri"/>
              </a:rPr>
              <a:t>inappropriate</a:t>
            </a:r>
            <a:r>
              <a:rPr sz="1700" spc="-55" dirty="0">
                <a:solidFill>
                  <a:srgbClr val="767676"/>
                </a:solidFill>
                <a:latin typeface="Calibri"/>
                <a:cs typeface="Calibri"/>
              </a:rPr>
              <a:t> </a:t>
            </a:r>
            <a:r>
              <a:rPr sz="1700" spc="-10" dirty="0">
                <a:solidFill>
                  <a:srgbClr val="767676"/>
                </a:solidFill>
                <a:latin typeface="Calibri"/>
                <a:cs typeface="Calibri"/>
              </a:rPr>
              <a:t>language.</a:t>
            </a:r>
            <a:r>
              <a:rPr sz="1700" spc="-50" dirty="0">
                <a:solidFill>
                  <a:srgbClr val="767676"/>
                </a:solidFill>
                <a:latin typeface="Calibri"/>
                <a:cs typeface="Calibri"/>
              </a:rPr>
              <a:t> </a:t>
            </a:r>
            <a:r>
              <a:rPr sz="1700" spc="-10" dirty="0">
                <a:solidFill>
                  <a:srgbClr val="767676"/>
                </a:solidFill>
                <a:latin typeface="Calibri"/>
                <a:cs typeface="Calibri"/>
              </a:rPr>
              <a:t>This</a:t>
            </a:r>
            <a:r>
              <a:rPr sz="1700" spc="-70" dirty="0">
                <a:solidFill>
                  <a:srgbClr val="767676"/>
                </a:solidFill>
                <a:latin typeface="Calibri"/>
                <a:cs typeface="Calibri"/>
              </a:rPr>
              <a:t> </a:t>
            </a:r>
            <a:r>
              <a:rPr sz="1700" spc="-10" dirty="0">
                <a:solidFill>
                  <a:srgbClr val="767676"/>
                </a:solidFill>
                <a:latin typeface="Calibri"/>
                <a:cs typeface="Calibri"/>
              </a:rPr>
              <a:t>will</a:t>
            </a:r>
            <a:r>
              <a:rPr sz="1700" spc="-65" dirty="0">
                <a:solidFill>
                  <a:srgbClr val="767676"/>
                </a:solidFill>
                <a:latin typeface="Calibri"/>
                <a:cs typeface="Calibri"/>
              </a:rPr>
              <a:t> </a:t>
            </a:r>
            <a:r>
              <a:rPr sz="1700" spc="-10" dirty="0">
                <a:solidFill>
                  <a:srgbClr val="767676"/>
                </a:solidFill>
                <a:latin typeface="Calibri"/>
                <a:cs typeface="Calibri"/>
              </a:rPr>
              <a:t>replace</a:t>
            </a:r>
            <a:r>
              <a:rPr sz="1700" spc="-65" dirty="0">
                <a:solidFill>
                  <a:srgbClr val="767676"/>
                </a:solidFill>
                <a:latin typeface="Calibri"/>
                <a:cs typeface="Calibri"/>
              </a:rPr>
              <a:t> </a:t>
            </a:r>
            <a:r>
              <a:rPr sz="1700" spc="-20" dirty="0">
                <a:solidFill>
                  <a:srgbClr val="767676"/>
                </a:solidFill>
                <a:latin typeface="Calibri"/>
                <a:cs typeface="Calibri"/>
              </a:rPr>
              <a:t>the</a:t>
            </a:r>
            <a:r>
              <a:rPr sz="1700" spc="-50" dirty="0">
                <a:solidFill>
                  <a:srgbClr val="767676"/>
                </a:solidFill>
                <a:latin typeface="Calibri"/>
                <a:cs typeface="Calibri"/>
              </a:rPr>
              <a:t> </a:t>
            </a:r>
            <a:r>
              <a:rPr sz="1700" spc="-10" dirty="0">
                <a:solidFill>
                  <a:srgbClr val="767676"/>
                </a:solidFill>
                <a:latin typeface="Calibri"/>
                <a:cs typeface="Calibri"/>
              </a:rPr>
              <a:t>current</a:t>
            </a:r>
            <a:r>
              <a:rPr sz="1700" spc="-50" dirty="0">
                <a:solidFill>
                  <a:srgbClr val="767676"/>
                </a:solidFill>
                <a:latin typeface="Calibri"/>
                <a:cs typeface="Calibri"/>
              </a:rPr>
              <a:t> </a:t>
            </a:r>
            <a:r>
              <a:rPr sz="1700" spc="-10" dirty="0">
                <a:solidFill>
                  <a:srgbClr val="767676"/>
                </a:solidFill>
                <a:latin typeface="Calibri"/>
                <a:cs typeface="Calibri"/>
              </a:rPr>
              <a:t>manual </a:t>
            </a:r>
            <a:r>
              <a:rPr sz="1700" dirty="0">
                <a:solidFill>
                  <a:srgbClr val="767676"/>
                </a:solidFill>
                <a:latin typeface="Calibri"/>
                <a:cs typeface="Calibri"/>
              </a:rPr>
              <a:t>review</a:t>
            </a:r>
            <a:r>
              <a:rPr sz="1700" spc="-35" dirty="0">
                <a:solidFill>
                  <a:srgbClr val="767676"/>
                </a:solidFill>
                <a:latin typeface="Calibri"/>
                <a:cs typeface="Calibri"/>
              </a:rPr>
              <a:t> </a:t>
            </a:r>
            <a:r>
              <a:rPr sz="1700" dirty="0">
                <a:solidFill>
                  <a:srgbClr val="767676"/>
                </a:solidFill>
                <a:latin typeface="Calibri"/>
                <a:cs typeface="Calibri"/>
              </a:rPr>
              <a:t>process</a:t>
            </a:r>
            <a:r>
              <a:rPr sz="1700" spc="-35" dirty="0">
                <a:solidFill>
                  <a:srgbClr val="767676"/>
                </a:solidFill>
                <a:latin typeface="Calibri"/>
                <a:cs typeface="Calibri"/>
              </a:rPr>
              <a:t> </a:t>
            </a:r>
            <a:r>
              <a:rPr sz="1700" dirty="0">
                <a:solidFill>
                  <a:srgbClr val="767676"/>
                </a:solidFill>
                <a:latin typeface="Calibri"/>
                <a:cs typeface="Calibri"/>
              </a:rPr>
              <a:t>where</a:t>
            </a:r>
            <a:r>
              <a:rPr sz="1700" spc="-40" dirty="0">
                <a:solidFill>
                  <a:srgbClr val="767676"/>
                </a:solidFill>
                <a:latin typeface="Calibri"/>
                <a:cs typeface="Calibri"/>
              </a:rPr>
              <a:t> </a:t>
            </a:r>
            <a:r>
              <a:rPr sz="1700" dirty="0">
                <a:solidFill>
                  <a:srgbClr val="767676"/>
                </a:solidFill>
                <a:latin typeface="Calibri"/>
                <a:cs typeface="Calibri"/>
              </a:rPr>
              <a:t>human</a:t>
            </a:r>
            <a:r>
              <a:rPr sz="1700" spc="-30" dirty="0">
                <a:solidFill>
                  <a:srgbClr val="767676"/>
                </a:solidFill>
                <a:latin typeface="Calibri"/>
                <a:cs typeface="Calibri"/>
              </a:rPr>
              <a:t> </a:t>
            </a:r>
            <a:r>
              <a:rPr sz="1700" dirty="0">
                <a:solidFill>
                  <a:srgbClr val="767676"/>
                </a:solidFill>
                <a:latin typeface="Calibri"/>
                <a:cs typeface="Calibri"/>
              </a:rPr>
              <a:t>reviewers</a:t>
            </a:r>
            <a:r>
              <a:rPr sz="1700" spc="-40" dirty="0">
                <a:solidFill>
                  <a:srgbClr val="767676"/>
                </a:solidFill>
                <a:latin typeface="Calibri"/>
                <a:cs typeface="Calibri"/>
              </a:rPr>
              <a:t> </a:t>
            </a:r>
            <a:r>
              <a:rPr sz="1700" dirty="0">
                <a:solidFill>
                  <a:srgbClr val="767676"/>
                </a:solidFill>
                <a:latin typeface="Calibri"/>
                <a:cs typeface="Calibri"/>
              </a:rPr>
              <a:t>have</a:t>
            </a:r>
            <a:r>
              <a:rPr sz="1700" spc="-30" dirty="0">
                <a:solidFill>
                  <a:srgbClr val="767676"/>
                </a:solidFill>
                <a:latin typeface="Calibri"/>
                <a:cs typeface="Calibri"/>
              </a:rPr>
              <a:t> </a:t>
            </a:r>
            <a:r>
              <a:rPr sz="1700" dirty="0">
                <a:solidFill>
                  <a:srgbClr val="767676"/>
                </a:solidFill>
                <a:latin typeface="Calibri"/>
                <a:cs typeface="Calibri"/>
              </a:rPr>
              <a:t>to</a:t>
            </a:r>
            <a:r>
              <a:rPr sz="1700" spc="-45" dirty="0">
                <a:solidFill>
                  <a:srgbClr val="767676"/>
                </a:solidFill>
                <a:latin typeface="Calibri"/>
                <a:cs typeface="Calibri"/>
              </a:rPr>
              <a:t> </a:t>
            </a:r>
            <a:r>
              <a:rPr sz="1700" dirty="0">
                <a:solidFill>
                  <a:srgbClr val="767676"/>
                </a:solidFill>
                <a:latin typeface="Calibri"/>
                <a:cs typeface="Calibri"/>
              </a:rPr>
              <a:t>read</a:t>
            </a:r>
            <a:r>
              <a:rPr sz="1700" spc="-35" dirty="0">
                <a:solidFill>
                  <a:srgbClr val="767676"/>
                </a:solidFill>
                <a:latin typeface="Calibri"/>
                <a:cs typeface="Calibri"/>
              </a:rPr>
              <a:t> </a:t>
            </a:r>
            <a:r>
              <a:rPr sz="1700" dirty="0">
                <a:solidFill>
                  <a:srgbClr val="767676"/>
                </a:solidFill>
                <a:latin typeface="Calibri"/>
                <a:cs typeface="Calibri"/>
              </a:rPr>
              <a:t>through</a:t>
            </a:r>
            <a:r>
              <a:rPr sz="1700" spc="-30" dirty="0">
                <a:solidFill>
                  <a:srgbClr val="767676"/>
                </a:solidFill>
                <a:latin typeface="Calibri"/>
                <a:cs typeface="Calibri"/>
              </a:rPr>
              <a:t> </a:t>
            </a:r>
            <a:r>
              <a:rPr sz="1700" dirty="0">
                <a:solidFill>
                  <a:srgbClr val="767676"/>
                </a:solidFill>
                <a:latin typeface="Calibri"/>
                <a:cs typeface="Calibri"/>
              </a:rPr>
              <a:t>thousands</a:t>
            </a:r>
            <a:r>
              <a:rPr sz="1700" spc="-30" dirty="0">
                <a:solidFill>
                  <a:srgbClr val="767676"/>
                </a:solidFill>
                <a:latin typeface="Calibri"/>
                <a:cs typeface="Calibri"/>
              </a:rPr>
              <a:t> </a:t>
            </a:r>
            <a:r>
              <a:rPr sz="1700" dirty="0">
                <a:solidFill>
                  <a:srgbClr val="767676"/>
                </a:solidFill>
                <a:latin typeface="Calibri"/>
                <a:cs typeface="Calibri"/>
              </a:rPr>
              <a:t>of</a:t>
            </a:r>
            <a:r>
              <a:rPr sz="1700" spc="-30" dirty="0">
                <a:solidFill>
                  <a:srgbClr val="767676"/>
                </a:solidFill>
                <a:latin typeface="Calibri"/>
                <a:cs typeface="Calibri"/>
              </a:rPr>
              <a:t> </a:t>
            </a:r>
            <a:r>
              <a:rPr sz="1700" dirty="0">
                <a:solidFill>
                  <a:srgbClr val="767676"/>
                </a:solidFill>
                <a:latin typeface="Calibri"/>
                <a:cs typeface="Calibri"/>
              </a:rPr>
              <a:t>responses</a:t>
            </a:r>
            <a:r>
              <a:rPr sz="1700" spc="-35" dirty="0">
                <a:solidFill>
                  <a:srgbClr val="767676"/>
                </a:solidFill>
                <a:latin typeface="Calibri"/>
                <a:cs typeface="Calibri"/>
              </a:rPr>
              <a:t> </a:t>
            </a:r>
            <a:r>
              <a:rPr sz="1700" dirty="0">
                <a:solidFill>
                  <a:srgbClr val="767676"/>
                </a:solidFill>
                <a:latin typeface="Calibri"/>
                <a:cs typeface="Calibri"/>
              </a:rPr>
              <a:t>to</a:t>
            </a:r>
            <a:r>
              <a:rPr sz="1700" spc="-25" dirty="0">
                <a:solidFill>
                  <a:srgbClr val="767676"/>
                </a:solidFill>
                <a:latin typeface="Calibri"/>
                <a:cs typeface="Calibri"/>
              </a:rPr>
              <a:t> </a:t>
            </a:r>
            <a:r>
              <a:rPr sz="1700" dirty="0">
                <a:solidFill>
                  <a:srgbClr val="767676"/>
                </a:solidFill>
                <a:latin typeface="Calibri"/>
                <a:cs typeface="Calibri"/>
              </a:rPr>
              <a:t>ensure</a:t>
            </a:r>
            <a:r>
              <a:rPr sz="1700" spc="-40" dirty="0">
                <a:solidFill>
                  <a:srgbClr val="767676"/>
                </a:solidFill>
                <a:latin typeface="Calibri"/>
                <a:cs typeface="Calibri"/>
              </a:rPr>
              <a:t> </a:t>
            </a:r>
            <a:r>
              <a:rPr sz="1700" dirty="0">
                <a:solidFill>
                  <a:srgbClr val="767676"/>
                </a:solidFill>
                <a:latin typeface="Calibri"/>
                <a:cs typeface="Calibri"/>
              </a:rPr>
              <a:t>data</a:t>
            </a:r>
            <a:r>
              <a:rPr sz="1700" spc="-40" dirty="0">
                <a:solidFill>
                  <a:srgbClr val="767676"/>
                </a:solidFill>
                <a:latin typeface="Calibri"/>
                <a:cs typeface="Calibri"/>
              </a:rPr>
              <a:t> </a:t>
            </a:r>
            <a:r>
              <a:rPr sz="1700" spc="-10" dirty="0">
                <a:solidFill>
                  <a:srgbClr val="767676"/>
                </a:solidFill>
                <a:latin typeface="Calibri"/>
                <a:cs typeface="Calibri"/>
              </a:rPr>
              <a:t>quality.</a:t>
            </a:r>
            <a:endParaRPr sz="1700">
              <a:latin typeface="Calibri"/>
              <a:cs typeface="Calibri"/>
            </a:endParaRPr>
          </a:p>
          <a:p>
            <a:pPr marL="12700">
              <a:lnSpc>
                <a:spcPct val="100000"/>
              </a:lnSpc>
              <a:spcBef>
                <a:spcPts val="1885"/>
              </a:spcBef>
            </a:pPr>
            <a:r>
              <a:rPr sz="2000" dirty="0">
                <a:solidFill>
                  <a:srgbClr val="6F2F9F"/>
                </a:solidFill>
                <a:latin typeface="Calibri"/>
                <a:cs typeface="Calibri"/>
              </a:rPr>
              <a:t>Key</a:t>
            </a:r>
            <a:r>
              <a:rPr sz="2000" spc="5" dirty="0">
                <a:solidFill>
                  <a:srgbClr val="6F2F9F"/>
                </a:solidFill>
                <a:latin typeface="Calibri"/>
                <a:cs typeface="Calibri"/>
              </a:rPr>
              <a:t> </a:t>
            </a:r>
            <a:r>
              <a:rPr sz="2000" spc="-10" dirty="0">
                <a:solidFill>
                  <a:srgbClr val="6F2F9F"/>
                </a:solidFill>
                <a:latin typeface="Calibri"/>
                <a:cs typeface="Calibri"/>
              </a:rPr>
              <a:t>Themes</a:t>
            </a:r>
            <a:endParaRPr sz="2000">
              <a:latin typeface="Calibri"/>
              <a:cs typeface="Calibri"/>
            </a:endParaRPr>
          </a:p>
          <a:p>
            <a:pPr marL="1052195" marR="11430">
              <a:lnSpc>
                <a:spcPts val="2080"/>
              </a:lnSpc>
              <a:spcBef>
                <a:spcPts val="840"/>
              </a:spcBef>
            </a:pPr>
            <a:r>
              <a:rPr sz="1800" b="1" dirty="0">
                <a:solidFill>
                  <a:srgbClr val="767676"/>
                </a:solidFill>
                <a:latin typeface="Calibri"/>
                <a:cs typeface="Calibri"/>
              </a:rPr>
              <a:t>Response</a:t>
            </a:r>
            <a:r>
              <a:rPr sz="1800" b="1" spc="350" dirty="0">
                <a:solidFill>
                  <a:srgbClr val="767676"/>
                </a:solidFill>
                <a:latin typeface="Calibri"/>
                <a:cs typeface="Calibri"/>
              </a:rPr>
              <a:t> </a:t>
            </a:r>
            <a:r>
              <a:rPr sz="1800" b="1" dirty="0">
                <a:solidFill>
                  <a:srgbClr val="767676"/>
                </a:solidFill>
                <a:latin typeface="Calibri"/>
                <a:cs typeface="Calibri"/>
              </a:rPr>
              <a:t>Quality</a:t>
            </a:r>
            <a:r>
              <a:rPr sz="1800" b="1" spc="350" dirty="0">
                <a:solidFill>
                  <a:srgbClr val="767676"/>
                </a:solidFill>
                <a:latin typeface="Calibri"/>
                <a:cs typeface="Calibri"/>
              </a:rPr>
              <a:t> </a:t>
            </a:r>
            <a:r>
              <a:rPr sz="1800" b="1" dirty="0">
                <a:solidFill>
                  <a:srgbClr val="767676"/>
                </a:solidFill>
                <a:latin typeface="Calibri"/>
                <a:cs typeface="Calibri"/>
              </a:rPr>
              <a:t>Analysis</a:t>
            </a:r>
            <a:r>
              <a:rPr sz="1800" dirty="0">
                <a:solidFill>
                  <a:srgbClr val="767676"/>
                </a:solidFill>
                <a:latin typeface="Calibri"/>
                <a:cs typeface="Calibri"/>
              </a:rPr>
              <a:t>:</a:t>
            </a:r>
            <a:r>
              <a:rPr sz="1800" spc="345" dirty="0">
                <a:solidFill>
                  <a:srgbClr val="767676"/>
                </a:solidFill>
                <a:latin typeface="Calibri"/>
                <a:cs typeface="Calibri"/>
              </a:rPr>
              <a:t> </a:t>
            </a:r>
            <a:r>
              <a:rPr sz="1800" dirty="0">
                <a:solidFill>
                  <a:srgbClr val="767676"/>
                </a:solidFill>
                <a:latin typeface="Calibri"/>
                <a:cs typeface="Calibri"/>
              </a:rPr>
              <a:t>Develop</a:t>
            </a:r>
            <a:r>
              <a:rPr sz="1800" spc="350" dirty="0">
                <a:solidFill>
                  <a:srgbClr val="767676"/>
                </a:solidFill>
                <a:latin typeface="Calibri"/>
                <a:cs typeface="Calibri"/>
              </a:rPr>
              <a:t> </a:t>
            </a:r>
            <a:r>
              <a:rPr sz="1800" dirty="0">
                <a:solidFill>
                  <a:srgbClr val="767676"/>
                </a:solidFill>
                <a:latin typeface="Calibri"/>
                <a:cs typeface="Calibri"/>
              </a:rPr>
              <a:t>robust</a:t>
            </a:r>
            <a:r>
              <a:rPr sz="1800" spc="345" dirty="0">
                <a:solidFill>
                  <a:srgbClr val="767676"/>
                </a:solidFill>
                <a:latin typeface="Calibri"/>
                <a:cs typeface="Calibri"/>
              </a:rPr>
              <a:t> </a:t>
            </a:r>
            <a:r>
              <a:rPr sz="1800" dirty="0">
                <a:solidFill>
                  <a:srgbClr val="767676"/>
                </a:solidFill>
                <a:latin typeface="Calibri"/>
                <a:cs typeface="Calibri"/>
              </a:rPr>
              <a:t>mechanisms</a:t>
            </a:r>
            <a:r>
              <a:rPr sz="1800" spc="345" dirty="0">
                <a:solidFill>
                  <a:srgbClr val="767676"/>
                </a:solidFill>
                <a:latin typeface="Calibri"/>
                <a:cs typeface="Calibri"/>
              </a:rPr>
              <a:t> </a:t>
            </a:r>
            <a:r>
              <a:rPr sz="1800" dirty="0">
                <a:solidFill>
                  <a:srgbClr val="767676"/>
                </a:solidFill>
                <a:latin typeface="Calibri"/>
                <a:cs typeface="Calibri"/>
              </a:rPr>
              <a:t>to</a:t>
            </a:r>
            <a:r>
              <a:rPr sz="1800" spc="345" dirty="0">
                <a:solidFill>
                  <a:srgbClr val="767676"/>
                </a:solidFill>
                <a:latin typeface="Calibri"/>
                <a:cs typeface="Calibri"/>
              </a:rPr>
              <a:t> </a:t>
            </a:r>
            <a:r>
              <a:rPr sz="1800" dirty="0">
                <a:solidFill>
                  <a:srgbClr val="767676"/>
                </a:solidFill>
                <a:latin typeface="Calibri"/>
                <a:cs typeface="Calibri"/>
              </a:rPr>
              <a:t>detect</a:t>
            </a:r>
            <a:r>
              <a:rPr sz="1800" spc="345" dirty="0">
                <a:solidFill>
                  <a:srgbClr val="767676"/>
                </a:solidFill>
                <a:latin typeface="Calibri"/>
                <a:cs typeface="Calibri"/>
              </a:rPr>
              <a:t> </a:t>
            </a:r>
            <a:r>
              <a:rPr sz="1800" dirty="0">
                <a:solidFill>
                  <a:srgbClr val="767676"/>
                </a:solidFill>
                <a:latin typeface="Calibri"/>
                <a:cs typeface="Calibri"/>
              </a:rPr>
              <a:t>and</a:t>
            </a:r>
            <a:r>
              <a:rPr sz="1800" spc="350" dirty="0">
                <a:solidFill>
                  <a:srgbClr val="767676"/>
                </a:solidFill>
                <a:latin typeface="Calibri"/>
                <a:cs typeface="Calibri"/>
              </a:rPr>
              <a:t> </a:t>
            </a:r>
            <a:r>
              <a:rPr sz="1800" dirty="0">
                <a:solidFill>
                  <a:srgbClr val="767676"/>
                </a:solidFill>
                <a:latin typeface="Calibri"/>
                <a:cs typeface="Calibri"/>
              </a:rPr>
              <a:t>filter</a:t>
            </a:r>
            <a:r>
              <a:rPr sz="1800" spc="345" dirty="0">
                <a:solidFill>
                  <a:srgbClr val="767676"/>
                </a:solidFill>
                <a:latin typeface="Calibri"/>
                <a:cs typeface="Calibri"/>
              </a:rPr>
              <a:t> </a:t>
            </a:r>
            <a:r>
              <a:rPr sz="1800" dirty="0">
                <a:solidFill>
                  <a:srgbClr val="767676"/>
                </a:solidFill>
                <a:latin typeface="Calibri"/>
                <a:cs typeface="Calibri"/>
              </a:rPr>
              <a:t>out</a:t>
            </a:r>
            <a:r>
              <a:rPr sz="1800" spc="350" dirty="0">
                <a:solidFill>
                  <a:srgbClr val="767676"/>
                </a:solidFill>
                <a:latin typeface="Calibri"/>
                <a:cs typeface="Calibri"/>
              </a:rPr>
              <a:t> </a:t>
            </a:r>
            <a:r>
              <a:rPr sz="1800" dirty="0">
                <a:solidFill>
                  <a:srgbClr val="767676"/>
                </a:solidFill>
                <a:latin typeface="Calibri"/>
                <a:cs typeface="Calibri"/>
              </a:rPr>
              <a:t>poor</a:t>
            </a:r>
            <a:r>
              <a:rPr sz="1800" spc="345" dirty="0">
                <a:solidFill>
                  <a:srgbClr val="767676"/>
                </a:solidFill>
                <a:latin typeface="Calibri"/>
                <a:cs typeface="Calibri"/>
              </a:rPr>
              <a:t> </a:t>
            </a:r>
            <a:r>
              <a:rPr sz="1800" dirty="0">
                <a:solidFill>
                  <a:srgbClr val="767676"/>
                </a:solidFill>
                <a:latin typeface="Calibri"/>
                <a:cs typeface="Calibri"/>
              </a:rPr>
              <a:t>quality</a:t>
            </a:r>
            <a:r>
              <a:rPr sz="1800" spc="350" dirty="0">
                <a:solidFill>
                  <a:srgbClr val="767676"/>
                </a:solidFill>
                <a:latin typeface="Calibri"/>
                <a:cs typeface="Calibri"/>
              </a:rPr>
              <a:t> </a:t>
            </a:r>
            <a:r>
              <a:rPr sz="1800" spc="-10" dirty="0">
                <a:solidFill>
                  <a:srgbClr val="767676"/>
                </a:solidFill>
                <a:latin typeface="Calibri"/>
                <a:cs typeface="Calibri"/>
              </a:rPr>
              <a:t>responses </a:t>
            </a:r>
            <a:r>
              <a:rPr sz="1800" dirty="0">
                <a:solidFill>
                  <a:srgbClr val="767676"/>
                </a:solidFill>
                <a:latin typeface="Calibri"/>
                <a:cs typeface="Calibri"/>
              </a:rPr>
              <a:t>including</a:t>
            </a:r>
            <a:r>
              <a:rPr sz="1800" spc="-45" dirty="0">
                <a:solidFill>
                  <a:srgbClr val="767676"/>
                </a:solidFill>
                <a:latin typeface="Calibri"/>
                <a:cs typeface="Calibri"/>
              </a:rPr>
              <a:t> </a:t>
            </a:r>
            <a:r>
              <a:rPr sz="1800" dirty="0">
                <a:solidFill>
                  <a:srgbClr val="767676"/>
                </a:solidFill>
                <a:latin typeface="Calibri"/>
                <a:cs typeface="Calibri"/>
              </a:rPr>
              <a:t>gibberish</a:t>
            </a:r>
            <a:r>
              <a:rPr sz="1800" spc="-50" dirty="0">
                <a:solidFill>
                  <a:srgbClr val="767676"/>
                </a:solidFill>
                <a:latin typeface="Calibri"/>
                <a:cs typeface="Calibri"/>
              </a:rPr>
              <a:t> </a:t>
            </a:r>
            <a:r>
              <a:rPr sz="1800" dirty="0">
                <a:solidFill>
                  <a:srgbClr val="767676"/>
                </a:solidFill>
                <a:latin typeface="Calibri"/>
                <a:cs typeface="Calibri"/>
              </a:rPr>
              <a:t>text,</a:t>
            </a:r>
            <a:r>
              <a:rPr sz="1800" spc="-55" dirty="0">
                <a:solidFill>
                  <a:srgbClr val="767676"/>
                </a:solidFill>
                <a:latin typeface="Calibri"/>
                <a:cs typeface="Calibri"/>
              </a:rPr>
              <a:t> </a:t>
            </a:r>
            <a:r>
              <a:rPr sz="1800" spc="-10" dirty="0">
                <a:solidFill>
                  <a:srgbClr val="767676"/>
                </a:solidFill>
                <a:latin typeface="Calibri"/>
                <a:cs typeface="Calibri"/>
              </a:rPr>
              <a:t>copy-</a:t>
            </a:r>
            <a:r>
              <a:rPr sz="1800" dirty="0">
                <a:solidFill>
                  <a:srgbClr val="767676"/>
                </a:solidFill>
                <a:latin typeface="Calibri"/>
                <a:cs typeface="Calibri"/>
              </a:rPr>
              <a:t>pasted</a:t>
            </a:r>
            <a:r>
              <a:rPr sz="1800" spc="-55" dirty="0">
                <a:solidFill>
                  <a:srgbClr val="767676"/>
                </a:solidFill>
                <a:latin typeface="Calibri"/>
                <a:cs typeface="Calibri"/>
              </a:rPr>
              <a:t> </a:t>
            </a:r>
            <a:r>
              <a:rPr sz="1800" dirty="0">
                <a:solidFill>
                  <a:srgbClr val="767676"/>
                </a:solidFill>
                <a:latin typeface="Calibri"/>
                <a:cs typeface="Calibri"/>
              </a:rPr>
              <a:t>content,</a:t>
            </a:r>
            <a:r>
              <a:rPr sz="1800" spc="-55" dirty="0">
                <a:solidFill>
                  <a:srgbClr val="767676"/>
                </a:solidFill>
                <a:latin typeface="Calibri"/>
                <a:cs typeface="Calibri"/>
              </a:rPr>
              <a:t> </a:t>
            </a:r>
            <a:r>
              <a:rPr sz="1800" dirty="0">
                <a:solidFill>
                  <a:srgbClr val="767676"/>
                </a:solidFill>
                <a:latin typeface="Calibri"/>
                <a:cs typeface="Calibri"/>
              </a:rPr>
              <a:t>and</a:t>
            </a:r>
            <a:r>
              <a:rPr sz="1800" spc="-40" dirty="0">
                <a:solidFill>
                  <a:srgbClr val="767676"/>
                </a:solidFill>
                <a:latin typeface="Calibri"/>
                <a:cs typeface="Calibri"/>
              </a:rPr>
              <a:t> </a:t>
            </a:r>
            <a:r>
              <a:rPr sz="1800" spc="-10" dirty="0">
                <a:solidFill>
                  <a:srgbClr val="767676"/>
                </a:solidFill>
                <a:latin typeface="Calibri"/>
                <a:cs typeface="Calibri"/>
              </a:rPr>
              <a:t>inappropriate</a:t>
            </a:r>
            <a:r>
              <a:rPr sz="1800" spc="-50" dirty="0">
                <a:solidFill>
                  <a:srgbClr val="767676"/>
                </a:solidFill>
                <a:latin typeface="Calibri"/>
                <a:cs typeface="Calibri"/>
              </a:rPr>
              <a:t> </a:t>
            </a:r>
            <a:r>
              <a:rPr sz="1800" dirty="0">
                <a:solidFill>
                  <a:srgbClr val="767676"/>
                </a:solidFill>
                <a:latin typeface="Calibri"/>
                <a:cs typeface="Calibri"/>
              </a:rPr>
              <a:t>language,</a:t>
            </a:r>
            <a:r>
              <a:rPr sz="1800" spc="-50" dirty="0">
                <a:solidFill>
                  <a:srgbClr val="767676"/>
                </a:solidFill>
                <a:latin typeface="Calibri"/>
                <a:cs typeface="Calibri"/>
              </a:rPr>
              <a:t> </a:t>
            </a:r>
            <a:r>
              <a:rPr sz="1800" dirty="0">
                <a:solidFill>
                  <a:srgbClr val="767676"/>
                </a:solidFill>
                <a:latin typeface="Calibri"/>
                <a:cs typeface="Calibri"/>
              </a:rPr>
              <a:t>ensuring</a:t>
            </a:r>
            <a:r>
              <a:rPr sz="1800" spc="-45" dirty="0">
                <a:solidFill>
                  <a:srgbClr val="767676"/>
                </a:solidFill>
                <a:latin typeface="Calibri"/>
                <a:cs typeface="Calibri"/>
              </a:rPr>
              <a:t> </a:t>
            </a:r>
            <a:r>
              <a:rPr sz="1800" dirty="0">
                <a:solidFill>
                  <a:srgbClr val="767676"/>
                </a:solidFill>
                <a:latin typeface="Calibri"/>
                <a:cs typeface="Calibri"/>
              </a:rPr>
              <a:t>data</a:t>
            </a:r>
            <a:r>
              <a:rPr sz="1800" spc="-55" dirty="0">
                <a:solidFill>
                  <a:srgbClr val="767676"/>
                </a:solidFill>
                <a:latin typeface="Calibri"/>
                <a:cs typeface="Calibri"/>
              </a:rPr>
              <a:t> </a:t>
            </a:r>
            <a:r>
              <a:rPr sz="1800" spc="-10" dirty="0">
                <a:solidFill>
                  <a:srgbClr val="767676"/>
                </a:solidFill>
                <a:latin typeface="Calibri"/>
                <a:cs typeface="Calibri"/>
              </a:rPr>
              <a:t>integrity.</a:t>
            </a:r>
            <a:endParaRPr sz="1800">
              <a:latin typeface="Calibri"/>
              <a:cs typeface="Calibri"/>
            </a:endParaRPr>
          </a:p>
          <a:p>
            <a:pPr marL="1076325" marR="8890">
              <a:lnSpc>
                <a:spcPts val="2080"/>
              </a:lnSpc>
              <a:spcBef>
                <a:spcPts val="1820"/>
              </a:spcBef>
            </a:pPr>
            <a:r>
              <a:rPr sz="1800" b="1" dirty="0">
                <a:solidFill>
                  <a:srgbClr val="767676"/>
                </a:solidFill>
                <a:latin typeface="Calibri"/>
                <a:cs typeface="Calibri"/>
              </a:rPr>
              <a:t>Intelligent</a:t>
            </a:r>
            <a:r>
              <a:rPr sz="1800" b="1" spc="70" dirty="0">
                <a:solidFill>
                  <a:srgbClr val="767676"/>
                </a:solidFill>
                <a:latin typeface="Calibri"/>
                <a:cs typeface="Calibri"/>
              </a:rPr>
              <a:t> </a:t>
            </a:r>
            <a:r>
              <a:rPr sz="1800" b="1" dirty="0">
                <a:solidFill>
                  <a:srgbClr val="767676"/>
                </a:solidFill>
                <a:latin typeface="Calibri"/>
                <a:cs typeface="Calibri"/>
              </a:rPr>
              <a:t>Context</a:t>
            </a:r>
            <a:r>
              <a:rPr sz="1800" b="1" spc="75" dirty="0">
                <a:solidFill>
                  <a:srgbClr val="767676"/>
                </a:solidFill>
                <a:latin typeface="Calibri"/>
                <a:cs typeface="Calibri"/>
              </a:rPr>
              <a:t> </a:t>
            </a:r>
            <a:r>
              <a:rPr sz="1800" b="1" dirty="0">
                <a:solidFill>
                  <a:srgbClr val="767676"/>
                </a:solidFill>
                <a:latin typeface="Calibri"/>
                <a:cs typeface="Calibri"/>
              </a:rPr>
              <a:t>Understanding</a:t>
            </a:r>
            <a:r>
              <a:rPr sz="1800" dirty="0">
                <a:solidFill>
                  <a:srgbClr val="767676"/>
                </a:solidFill>
                <a:latin typeface="Calibri"/>
                <a:cs typeface="Calibri"/>
              </a:rPr>
              <a:t>:</a:t>
            </a:r>
            <a:r>
              <a:rPr sz="1800" spc="75" dirty="0">
                <a:solidFill>
                  <a:srgbClr val="767676"/>
                </a:solidFill>
                <a:latin typeface="Calibri"/>
                <a:cs typeface="Calibri"/>
              </a:rPr>
              <a:t> </a:t>
            </a:r>
            <a:r>
              <a:rPr sz="1800" dirty="0">
                <a:solidFill>
                  <a:srgbClr val="767676"/>
                </a:solidFill>
                <a:latin typeface="Calibri"/>
                <a:cs typeface="Calibri"/>
              </a:rPr>
              <a:t>Create</a:t>
            </a:r>
            <a:r>
              <a:rPr sz="1800" spc="75" dirty="0">
                <a:solidFill>
                  <a:srgbClr val="767676"/>
                </a:solidFill>
                <a:latin typeface="Calibri"/>
                <a:cs typeface="Calibri"/>
              </a:rPr>
              <a:t> </a:t>
            </a:r>
            <a:r>
              <a:rPr sz="1800" dirty="0">
                <a:solidFill>
                  <a:srgbClr val="767676"/>
                </a:solidFill>
                <a:latin typeface="Calibri"/>
                <a:cs typeface="Calibri"/>
              </a:rPr>
              <a:t>models</a:t>
            </a:r>
            <a:r>
              <a:rPr sz="1800" spc="80" dirty="0">
                <a:solidFill>
                  <a:srgbClr val="767676"/>
                </a:solidFill>
                <a:latin typeface="Calibri"/>
                <a:cs typeface="Calibri"/>
              </a:rPr>
              <a:t> </a:t>
            </a:r>
            <a:r>
              <a:rPr sz="1800" dirty="0">
                <a:solidFill>
                  <a:srgbClr val="767676"/>
                </a:solidFill>
                <a:latin typeface="Calibri"/>
                <a:cs typeface="Calibri"/>
              </a:rPr>
              <a:t>that</a:t>
            </a:r>
            <a:r>
              <a:rPr sz="1800" spc="70" dirty="0">
                <a:solidFill>
                  <a:srgbClr val="767676"/>
                </a:solidFill>
                <a:latin typeface="Calibri"/>
                <a:cs typeface="Calibri"/>
              </a:rPr>
              <a:t> </a:t>
            </a:r>
            <a:r>
              <a:rPr sz="1800" dirty="0">
                <a:solidFill>
                  <a:srgbClr val="767676"/>
                </a:solidFill>
                <a:latin typeface="Calibri"/>
                <a:cs typeface="Calibri"/>
              </a:rPr>
              <a:t>understand</a:t>
            </a:r>
            <a:r>
              <a:rPr sz="1800" spc="80" dirty="0">
                <a:solidFill>
                  <a:srgbClr val="767676"/>
                </a:solidFill>
                <a:latin typeface="Calibri"/>
                <a:cs typeface="Calibri"/>
              </a:rPr>
              <a:t> </a:t>
            </a:r>
            <a:r>
              <a:rPr sz="1800" dirty="0">
                <a:solidFill>
                  <a:srgbClr val="767676"/>
                </a:solidFill>
                <a:latin typeface="Calibri"/>
                <a:cs typeface="Calibri"/>
              </a:rPr>
              <a:t>the</a:t>
            </a:r>
            <a:r>
              <a:rPr sz="1800" spc="75" dirty="0">
                <a:solidFill>
                  <a:srgbClr val="767676"/>
                </a:solidFill>
                <a:latin typeface="Calibri"/>
                <a:cs typeface="Calibri"/>
              </a:rPr>
              <a:t> </a:t>
            </a:r>
            <a:r>
              <a:rPr sz="1800" dirty="0">
                <a:solidFill>
                  <a:srgbClr val="767676"/>
                </a:solidFill>
                <a:latin typeface="Calibri"/>
                <a:cs typeface="Calibri"/>
              </a:rPr>
              <a:t>relationship</a:t>
            </a:r>
            <a:r>
              <a:rPr sz="1800" spc="80" dirty="0">
                <a:solidFill>
                  <a:srgbClr val="767676"/>
                </a:solidFill>
                <a:latin typeface="Calibri"/>
                <a:cs typeface="Calibri"/>
              </a:rPr>
              <a:t> </a:t>
            </a:r>
            <a:r>
              <a:rPr sz="1800" dirty="0">
                <a:solidFill>
                  <a:srgbClr val="767676"/>
                </a:solidFill>
                <a:latin typeface="Calibri"/>
                <a:cs typeface="Calibri"/>
              </a:rPr>
              <a:t>between</a:t>
            </a:r>
            <a:r>
              <a:rPr sz="1800" spc="75" dirty="0">
                <a:solidFill>
                  <a:srgbClr val="767676"/>
                </a:solidFill>
                <a:latin typeface="Calibri"/>
                <a:cs typeface="Calibri"/>
              </a:rPr>
              <a:t> </a:t>
            </a:r>
            <a:r>
              <a:rPr sz="1800" dirty="0">
                <a:solidFill>
                  <a:srgbClr val="767676"/>
                </a:solidFill>
                <a:latin typeface="Calibri"/>
                <a:cs typeface="Calibri"/>
              </a:rPr>
              <a:t>questions</a:t>
            </a:r>
            <a:r>
              <a:rPr sz="1800" spc="80" dirty="0">
                <a:solidFill>
                  <a:srgbClr val="767676"/>
                </a:solidFill>
                <a:latin typeface="Calibri"/>
                <a:cs typeface="Calibri"/>
              </a:rPr>
              <a:t> </a:t>
            </a:r>
            <a:r>
              <a:rPr sz="1800" spc="-25" dirty="0">
                <a:solidFill>
                  <a:srgbClr val="767676"/>
                </a:solidFill>
                <a:latin typeface="Calibri"/>
                <a:cs typeface="Calibri"/>
              </a:rPr>
              <a:t>and </a:t>
            </a:r>
            <a:r>
              <a:rPr sz="1800" dirty="0">
                <a:solidFill>
                  <a:srgbClr val="767676"/>
                </a:solidFill>
                <a:latin typeface="Calibri"/>
                <a:cs typeface="Calibri"/>
              </a:rPr>
              <a:t>answers,</a:t>
            </a:r>
            <a:r>
              <a:rPr sz="1800" spc="-65" dirty="0">
                <a:solidFill>
                  <a:srgbClr val="767676"/>
                </a:solidFill>
                <a:latin typeface="Calibri"/>
                <a:cs typeface="Calibri"/>
              </a:rPr>
              <a:t> </a:t>
            </a:r>
            <a:r>
              <a:rPr sz="1800" dirty="0">
                <a:solidFill>
                  <a:srgbClr val="767676"/>
                </a:solidFill>
                <a:latin typeface="Calibri"/>
                <a:cs typeface="Calibri"/>
              </a:rPr>
              <a:t>ensuring</a:t>
            </a:r>
            <a:r>
              <a:rPr sz="1800" spc="-50" dirty="0">
                <a:solidFill>
                  <a:srgbClr val="767676"/>
                </a:solidFill>
                <a:latin typeface="Calibri"/>
                <a:cs typeface="Calibri"/>
              </a:rPr>
              <a:t> </a:t>
            </a:r>
            <a:r>
              <a:rPr sz="1800" dirty="0">
                <a:solidFill>
                  <a:srgbClr val="767676"/>
                </a:solidFill>
                <a:latin typeface="Calibri"/>
                <a:cs typeface="Calibri"/>
              </a:rPr>
              <a:t>responses</a:t>
            </a:r>
            <a:r>
              <a:rPr sz="1800" spc="-70" dirty="0">
                <a:solidFill>
                  <a:srgbClr val="767676"/>
                </a:solidFill>
                <a:latin typeface="Calibri"/>
                <a:cs typeface="Calibri"/>
              </a:rPr>
              <a:t> </a:t>
            </a:r>
            <a:r>
              <a:rPr sz="1800" dirty="0">
                <a:solidFill>
                  <a:srgbClr val="767676"/>
                </a:solidFill>
                <a:latin typeface="Calibri"/>
                <a:cs typeface="Calibri"/>
              </a:rPr>
              <a:t>are</a:t>
            </a:r>
            <a:r>
              <a:rPr sz="1800" spc="-55" dirty="0">
                <a:solidFill>
                  <a:srgbClr val="767676"/>
                </a:solidFill>
                <a:latin typeface="Calibri"/>
                <a:cs typeface="Calibri"/>
              </a:rPr>
              <a:t> </a:t>
            </a:r>
            <a:r>
              <a:rPr sz="1800" dirty="0">
                <a:solidFill>
                  <a:srgbClr val="767676"/>
                </a:solidFill>
                <a:latin typeface="Calibri"/>
                <a:cs typeface="Calibri"/>
              </a:rPr>
              <a:t>relevant</a:t>
            </a:r>
            <a:r>
              <a:rPr sz="1800" spc="-60" dirty="0">
                <a:solidFill>
                  <a:srgbClr val="767676"/>
                </a:solidFill>
                <a:latin typeface="Calibri"/>
                <a:cs typeface="Calibri"/>
              </a:rPr>
              <a:t> </a:t>
            </a:r>
            <a:r>
              <a:rPr sz="1800" dirty="0">
                <a:solidFill>
                  <a:srgbClr val="767676"/>
                </a:solidFill>
                <a:latin typeface="Calibri"/>
                <a:cs typeface="Calibri"/>
              </a:rPr>
              <a:t>and</a:t>
            </a:r>
            <a:r>
              <a:rPr sz="1800" spc="-65" dirty="0">
                <a:solidFill>
                  <a:srgbClr val="767676"/>
                </a:solidFill>
                <a:latin typeface="Calibri"/>
                <a:cs typeface="Calibri"/>
              </a:rPr>
              <a:t> </a:t>
            </a:r>
            <a:r>
              <a:rPr sz="1800" dirty="0">
                <a:solidFill>
                  <a:srgbClr val="767676"/>
                </a:solidFill>
                <a:latin typeface="Calibri"/>
                <a:cs typeface="Calibri"/>
              </a:rPr>
              <a:t>meaningful</a:t>
            </a:r>
            <a:r>
              <a:rPr sz="1800" spc="-60" dirty="0">
                <a:solidFill>
                  <a:srgbClr val="767676"/>
                </a:solidFill>
                <a:latin typeface="Calibri"/>
                <a:cs typeface="Calibri"/>
              </a:rPr>
              <a:t> </a:t>
            </a:r>
            <a:r>
              <a:rPr sz="1800" dirty="0">
                <a:solidFill>
                  <a:srgbClr val="767676"/>
                </a:solidFill>
                <a:latin typeface="Calibri"/>
                <a:cs typeface="Calibri"/>
              </a:rPr>
              <a:t>within</a:t>
            </a:r>
            <a:r>
              <a:rPr sz="1800" spc="-60" dirty="0">
                <a:solidFill>
                  <a:srgbClr val="767676"/>
                </a:solidFill>
                <a:latin typeface="Calibri"/>
                <a:cs typeface="Calibri"/>
              </a:rPr>
              <a:t> </a:t>
            </a:r>
            <a:r>
              <a:rPr sz="1800" dirty="0">
                <a:solidFill>
                  <a:srgbClr val="767676"/>
                </a:solidFill>
                <a:latin typeface="Calibri"/>
                <a:cs typeface="Calibri"/>
              </a:rPr>
              <a:t>the</a:t>
            </a:r>
            <a:r>
              <a:rPr sz="1800" spc="-55" dirty="0">
                <a:solidFill>
                  <a:srgbClr val="767676"/>
                </a:solidFill>
                <a:latin typeface="Calibri"/>
                <a:cs typeface="Calibri"/>
              </a:rPr>
              <a:t> </a:t>
            </a:r>
            <a:r>
              <a:rPr sz="1800" dirty="0">
                <a:solidFill>
                  <a:srgbClr val="767676"/>
                </a:solidFill>
                <a:latin typeface="Calibri"/>
                <a:cs typeface="Calibri"/>
              </a:rPr>
              <a:t>survey</a:t>
            </a:r>
            <a:r>
              <a:rPr sz="1800" spc="-55" dirty="0">
                <a:solidFill>
                  <a:srgbClr val="767676"/>
                </a:solidFill>
                <a:latin typeface="Calibri"/>
                <a:cs typeface="Calibri"/>
              </a:rPr>
              <a:t> </a:t>
            </a:r>
            <a:r>
              <a:rPr sz="1800" spc="-10" dirty="0">
                <a:solidFill>
                  <a:srgbClr val="767676"/>
                </a:solidFill>
                <a:latin typeface="Calibri"/>
                <a:cs typeface="Calibri"/>
              </a:rPr>
              <a:t>context.</a:t>
            </a:r>
            <a:endParaRPr sz="1800">
              <a:latin typeface="Calibri"/>
              <a:cs typeface="Calibri"/>
            </a:endParaRPr>
          </a:p>
          <a:p>
            <a:pPr>
              <a:lnSpc>
                <a:spcPct val="100000"/>
              </a:lnSpc>
              <a:spcBef>
                <a:spcPts val="1575"/>
              </a:spcBef>
            </a:pPr>
            <a:endParaRPr sz="1800">
              <a:latin typeface="Calibri"/>
              <a:cs typeface="Calibri"/>
            </a:endParaRPr>
          </a:p>
          <a:p>
            <a:pPr marL="1050290" marR="8255">
              <a:lnSpc>
                <a:spcPts val="2060"/>
              </a:lnSpc>
              <a:spcBef>
                <a:spcPts val="5"/>
              </a:spcBef>
            </a:pPr>
            <a:r>
              <a:rPr sz="1800" b="1" dirty="0">
                <a:solidFill>
                  <a:srgbClr val="767676"/>
                </a:solidFill>
                <a:latin typeface="Calibri"/>
                <a:cs typeface="Calibri"/>
              </a:rPr>
              <a:t>AI/Bot</a:t>
            </a:r>
            <a:r>
              <a:rPr sz="1800" b="1" spc="275" dirty="0">
                <a:solidFill>
                  <a:srgbClr val="767676"/>
                </a:solidFill>
                <a:latin typeface="Calibri"/>
                <a:cs typeface="Calibri"/>
              </a:rPr>
              <a:t> </a:t>
            </a:r>
            <a:r>
              <a:rPr sz="1800" b="1" dirty="0">
                <a:solidFill>
                  <a:srgbClr val="767676"/>
                </a:solidFill>
                <a:latin typeface="Calibri"/>
                <a:cs typeface="Calibri"/>
              </a:rPr>
              <a:t>Response</a:t>
            </a:r>
            <a:r>
              <a:rPr sz="1800" b="1" spc="280" dirty="0">
                <a:solidFill>
                  <a:srgbClr val="767676"/>
                </a:solidFill>
                <a:latin typeface="Calibri"/>
                <a:cs typeface="Calibri"/>
              </a:rPr>
              <a:t> </a:t>
            </a:r>
            <a:r>
              <a:rPr sz="1800" b="1" dirty="0">
                <a:solidFill>
                  <a:srgbClr val="767676"/>
                </a:solidFill>
                <a:latin typeface="Calibri"/>
                <a:cs typeface="Calibri"/>
              </a:rPr>
              <a:t>Detection</a:t>
            </a:r>
            <a:r>
              <a:rPr sz="1800" dirty="0">
                <a:solidFill>
                  <a:srgbClr val="767676"/>
                </a:solidFill>
                <a:latin typeface="Calibri"/>
                <a:cs typeface="Calibri"/>
              </a:rPr>
              <a:t>:</a:t>
            </a:r>
            <a:r>
              <a:rPr sz="1800" spc="270" dirty="0">
                <a:solidFill>
                  <a:srgbClr val="767676"/>
                </a:solidFill>
                <a:latin typeface="Calibri"/>
                <a:cs typeface="Calibri"/>
              </a:rPr>
              <a:t> </a:t>
            </a:r>
            <a:r>
              <a:rPr sz="1800" dirty="0">
                <a:solidFill>
                  <a:srgbClr val="767676"/>
                </a:solidFill>
                <a:latin typeface="Calibri"/>
                <a:cs typeface="Calibri"/>
              </a:rPr>
              <a:t>Implement</a:t>
            </a:r>
            <a:r>
              <a:rPr sz="1800" spc="275" dirty="0">
                <a:solidFill>
                  <a:srgbClr val="767676"/>
                </a:solidFill>
                <a:latin typeface="Calibri"/>
                <a:cs typeface="Calibri"/>
              </a:rPr>
              <a:t> </a:t>
            </a:r>
            <a:r>
              <a:rPr sz="1800" dirty="0">
                <a:solidFill>
                  <a:srgbClr val="767676"/>
                </a:solidFill>
                <a:latin typeface="Calibri"/>
                <a:cs typeface="Calibri"/>
              </a:rPr>
              <a:t>sophisticated</a:t>
            </a:r>
            <a:r>
              <a:rPr sz="1800" spc="280" dirty="0">
                <a:solidFill>
                  <a:srgbClr val="767676"/>
                </a:solidFill>
                <a:latin typeface="Calibri"/>
                <a:cs typeface="Calibri"/>
              </a:rPr>
              <a:t> </a:t>
            </a:r>
            <a:r>
              <a:rPr sz="1800" dirty="0">
                <a:solidFill>
                  <a:srgbClr val="767676"/>
                </a:solidFill>
                <a:latin typeface="Calibri"/>
                <a:cs typeface="Calibri"/>
              </a:rPr>
              <a:t>detection</a:t>
            </a:r>
            <a:r>
              <a:rPr sz="1800" spc="275" dirty="0">
                <a:solidFill>
                  <a:srgbClr val="767676"/>
                </a:solidFill>
                <a:latin typeface="Calibri"/>
                <a:cs typeface="Calibri"/>
              </a:rPr>
              <a:t> </a:t>
            </a:r>
            <a:r>
              <a:rPr sz="1800" dirty="0">
                <a:solidFill>
                  <a:srgbClr val="767676"/>
                </a:solidFill>
                <a:latin typeface="Calibri"/>
                <a:cs typeface="Calibri"/>
              </a:rPr>
              <a:t>methods</a:t>
            </a:r>
            <a:r>
              <a:rPr sz="1800" spc="265" dirty="0">
                <a:solidFill>
                  <a:srgbClr val="767676"/>
                </a:solidFill>
                <a:latin typeface="Calibri"/>
                <a:cs typeface="Calibri"/>
              </a:rPr>
              <a:t> </a:t>
            </a:r>
            <a:r>
              <a:rPr sz="1800" dirty="0">
                <a:solidFill>
                  <a:srgbClr val="767676"/>
                </a:solidFill>
                <a:latin typeface="Calibri"/>
                <a:cs typeface="Calibri"/>
              </a:rPr>
              <a:t>to</a:t>
            </a:r>
            <a:r>
              <a:rPr sz="1800" spc="270" dirty="0">
                <a:solidFill>
                  <a:srgbClr val="767676"/>
                </a:solidFill>
                <a:latin typeface="Calibri"/>
                <a:cs typeface="Calibri"/>
              </a:rPr>
              <a:t> </a:t>
            </a:r>
            <a:r>
              <a:rPr sz="1800" dirty="0">
                <a:solidFill>
                  <a:srgbClr val="767676"/>
                </a:solidFill>
                <a:latin typeface="Calibri"/>
                <a:cs typeface="Calibri"/>
              </a:rPr>
              <a:t>identify</a:t>
            </a:r>
            <a:r>
              <a:rPr sz="1800" spc="280" dirty="0">
                <a:solidFill>
                  <a:srgbClr val="767676"/>
                </a:solidFill>
                <a:latin typeface="Calibri"/>
                <a:cs typeface="Calibri"/>
              </a:rPr>
              <a:t> </a:t>
            </a:r>
            <a:r>
              <a:rPr sz="1800" dirty="0">
                <a:solidFill>
                  <a:srgbClr val="767676"/>
                </a:solidFill>
                <a:latin typeface="Calibri"/>
                <a:cs typeface="Calibri"/>
              </a:rPr>
              <a:t>artificially</a:t>
            </a:r>
            <a:r>
              <a:rPr sz="1800" spc="285" dirty="0">
                <a:solidFill>
                  <a:srgbClr val="767676"/>
                </a:solidFill>
                <a:latin typeface="Calibri"/>
                <a:cs typeface="Calibri"/>
              </a:rPr>
              <a:t> </a:t>
            </a:r>
            <a:r>
              <a:rPr sz="1800" spc="-10" dirty="0">
                <a:solidFill>
                  <a:srgbClr val="767676"/>
                </a:solidFill>
                <a:latin typeface="Calibri"/>
                <a:cs typeface="Calibri"/>
              </a:rPr>
              <a:t>generated </a:t>
            </a:r>
            <a:r>
              <a:rPr sz="1800" dirty="0">
                <a:solidFill>
                  <a:srgbClr val="767676"/>
                </a:solidFill>
                <a:latin typeface="Calibri"/>
                <a:cs typeface="Calibri"/>
              </a:rPr>
              <a:t>responses,</a:t>
            </a:r>
            <a:r>
              <a:rPr sz="1800" spc="-60" dirty="0">
                <a:solidFill>
                  <a:srgbClr val="767676"/>
                </a:solidFill>
                <a:latin typeface="Calibri"/>
                <a:cs typeface="Calibri"/>
              </a:rPr>
              <a:t> </a:t>
            </a:r>
            <a:r>
              <a:rPr sz="1800" dirty="0">
                <a:solidFill>
                  <a:srgbClr val="767676"/>
                </a:solidFill>
                <a:latin typeface="Calibri"/>
                <a:cs typeface="Calibri"/>
              </a:rPr>
              <a:t>including</a:t>
            </a:r>
            <a:r>
              <a:rPr sz="1800" spc="-60" dirty="0">
                <a:solidFill>
                  <a:srgbClr val="767676"/>
                </a:solidFill>
                <a:latin typeface="Calibri"/>
                <a:cs typeface="Calibri"/>
              </a:rPr>
              <a:t> </a:t>
            </a:r>
            <a:r>
              <a:rPr sz="1800" dirty="0">
                <a:solidFill>
                  <a:srgbClr val="767676"/>
                </a:solidFill>
                <a:latin typeface="Calibri"/>
                <a:cs typeface="Calibri"/>
              </a:rPr>
              <a:t>those</a:t>
            </a:r>
            <a:r>
              <a:rPr sz="1800" spc="-60" dirty="0">
                <a:solidFill>
                  <a:srgbClr val="767676"/>
                </a:solidFill>
                <a:latin typeface="Calibri"/>
                <a:cs typeface="Calibri"/>
              </a:rPr>
              <a:t> </a:t>
            </a:r>
            <a:r>
              <a:rPr sz="1800" dirty="0">
                <a:solidFill>
                  <a:srgbClr val="767676"/>
                </a:solidFill>
                <a:latin typeface="Calibri"/>
                <a:cs typeface="Calibri"/>
              </a:rPr>
              <a:t>from</a:t>
            </a:r>
            <a:r>
              <a:rPr sz="1800" spc="-65" dirty="0">
                <a:solidFill>
                  <a:srgbClr val="767676"/>
                </a:solidFill>
                <a:latin typeface="Calibri"/>
                <a:cs typeface="Calibri"/>
              </a:rPr>
              <a:t> </a:t>
            </a:r>
            <a:r>
              <a:rPr sz="1800" dirty="0">
                <a:solidFill>
                  <a:srgbClr val="767676"/>
                </a:solidFill>
                <a:latin typeface="Calibri"/>
                <a:cs typeface="Calibri"/>
              </a:rPr>
              <a:t>advanced</a:t>
            </a:r>
            <a:r>
              <a:rPr sz="1800" spc="-60" dirty="0">
                <a:solidFill>
                  <a:srgbClr val="767676"/>
                </a:solidFill>
                <a:latin typeface="Calibri"/>
                <a:cs typeface="Calibri"/>
              </a:rPr>
              <a:t> </a:t>
            </a:r>
            <a:r>
              <a:rPr sz="1800" dirty="0">
                <a:solidFill>
                  <a:srgbClr val="767676"/>
                </a:solidFill>
                <a:latin typeface="Calibri"/>
                <a:cs typeface="Calibri"/>
              </a:rPr>
              <a:t>language</a:t>
            </a:r>
            <a:r>
              <a:rPr sz="1800" spc="-60" dirty="0">
                <a:solidFill>
                  <a:srgbClr val="767676"/>
                </a:solidFill>
                <a:latin typeface="Calibri"/>
                <a:cs typeface="Calibri"/>
              </a:rPr>
              <a:t> </a:t>
            </a:r>
            <a:r>
              <a:rPr sz="1800" dirty="0">
                <a:solidFill>
                  <a:srgbClr val="767676"/>
                </a:solidFill>
                <a:latin typeface="Calibri"/>
                <a:cs typeface="Calibri"/>
              </a:rPr>
              <a:t>models</a:t>
            </a:r>
            <a:r>
              <a:rPr sz="1800" spc="-65" dirty="0">
                <a:solidFill>
                  <a:srgbClr val="767676"/>
                </a:solidFill>
                <a:latin typeface="Calibri"/>
                <a:cs typeface="Calibri"/>
              </a:rPr>
              <a:t> </a:t>
            </a:r>
            <a:r>
              <a:rPr sz="1800" dirty="0">
                <a:solidFill>
                  <a:srgbClr val="767676"/>
                </a:solidFill>
                <a:latin typeface="Calibri"/>
                <a:cs typeface="Calibri"/>
              </a:rPr>
              <a:t>and</a:t>
            </a:r>
            <a:r>
              <a:rPr sz="1800" spc="-70" dirty="0">
                <a:solidFill>
                  <a:srgbClr val="767676"/>
                </a:solidFill>
                <a:latin typeface="Calibri"/>
                <a:cs typeface="Calibri"/>
              </a:rPr>
              <a:t> </a:t>
            </a:r>
            <a:r>
              <a:rPr sz="1800" dirty="0">
                <a:solidFill>
                  <a:srgbClr val="767676"/>
                </a:solidFill>
                <a:latin typeface="Calibri"/>
                <a:cs typeface="Calibri"/>
              </a:rPr>
              <a:t>automated</a:t>
            </a:r>
            <a:r>
              <a:rPr sz="1800" spc="-60" dirty="0">
                <a:solidFill>
                  <a:srgbClr val="767676"/>
                </a:solidFill>
                <a:latin typeface="Calibri"/>
                <a:cs typeface="Calibri"/>
              </a:rPr>
              <a:t> </a:t>
            </a:r>
            <a:r>
              <a:rPr sz="1800" spc="-10" dirty="0">
                <a:solidFill>
                  <a:srgbClr val="767676"/>
                </a:solidFill>
                <a:latin typeface="Calibri"/>
                <a:cs typeface="Calibri"/>
              </a:rPr>
              <a:t>bots.</a:t>
            </a:r>
            <a:endParaRPr sz="1800">
              <a:latin typeface="Calibri"/>
              <a:cs typeface="Calibri"/>
            </a:endParaRPr>
          </a:p>
          <a:p>
            <a:pPr>
              <a:lnSpc>
                <a:spcPct val="100000"/>
              </a:lnSpc>
              <a:spcBef>
                <a:spcPts val="1575"/>
              </a:spcBef>
            </a:pPr>
            <a:endParaRPr sz="1800">
              <a:latin typeface="Calibri"/>
              <a:cs typeface="Calibri"/>
            </a:endParaRPr>
          </a:p>
          <a:p>
            <a:pPr marL="1022985" marR="8255">
              <a:lnSpc>
                <a:spcPts val="2080"/>
              </a:lnSpc>
            </a:pPr>
            <a:r>
              <a:rPr sz="1800" b="1" dirty="0">
                <a:solidFill>
                  <a:srgbClr val="767676"/>
                </a:solidFill>
                <a:latin typeface="Calibri"/>
                <a:cs typeface="Calibri"/>
              </a:rPr>
              <a:t>Automated</a:t>
            </a:r>
            <a:r>
              <a:rPr sz="1800" b="1" spc="385" dirty="0">
                <a:solidFill>
                  <a:srgbClr val="767676"/>
                </a:solidFill>
                <a:latin typeface="Calibri"/>
                <a:cs typeface="Calibri"/>
              </a:rPr>
              <a:t> </a:t>
            </a:r>
            <a:r>
              <a:rPr sz="1800" b="1" dirty="0">
                <a:solidFill>
                  <a:srgbClr val="767676"/>
                </a:solidFill>
                <a:latin typeface="Calibri"/>
                <a:cs typeface="Calibri"/>
              </a:rPr>
              <a:t>Validation</a:t>
            </a:r>
            <a:r>
              <a:rPr sz="1800" b="1" spc="400" dirty="0">
                <a:solidFill>
                  <a:srgbClr val="767676"/>
                </a:solidFill>
                <a:latin typeface="Calibri"/>
                <a:cs typeface="Calibri"/>
              </a:rPr>
              <a:t> </a:t>
            </a:r>
            <a:r>
              <a:rPr sz="1800" b="1" dirty="0">
                <a:solidFill>
                  <a:srgbClr val="767676"/>
                </a:solidFill>
                <a:latin typeface="Calibri"/>
                <a:cs typeface="Calibri"/>
              </a:rPr>
              <a:t>Interface</a:t>
            </a:r>
            <a:r>
              <a:rPr sz="1800" dirty="0">
                <a:solidFill>
                  <a:srgbClr val="767676"/>
                </a:solidFill>
                <a:latin typeface="Calibri"/>
                <a:cs typeface="Calibri"/>
              </a:rPr>
              <a:t>:</a:t>
            </a:r>
            <a:r>
              <a:rPr sz="1800" spc="390" dirty="0">
                <a:solidFill>
                  <a:srgbClr val="767676"/>
                </a:solidFill>
                <a:latin typeface="Calibri"/>
                <a:cs typeface="Calibri"/>
              </a:rPr>
              <a:t> </a:t>
            </a:r>
            <a:r>
              <a:rPr sz="1800" dirty="0">
                <a:solidFill>
                  <a:srgbClr val="767676"/>
                </a:solidFill>
                <a:latin typeface="Calibri"/>
                <a:cs typeface="Calibri"/>
              </a:rPr>
              <a:t>Build</a:t>
            </a:r>
            <a:r>
              <a:rPr sz="1800" spc="395" dirty="0">
                <a:solidFill>
                  <a:srgbClr val="767676"/>
                </a:solidFill>
                <a:latin typeface="Calibri"/>
                <a:cs typeface="Calibri"/>
              </a:rPr>
              <a:t> </a:t>
            </a:r>
            <a:r>
              <a:rPr sz="1800" dirty="0">
                <a:solidFill>
                  <a:srgbClr val="767676"/>
                </a:solidFill>
                <a:latin typeface="Calibri"/>
                <a:cs typeface="Calibri"/>
              </a:rPr>
              <a:t>a</a:t>
            </a:r>
            <a:r>
              <a:rPr sz="1800" spc="385" dirty="0">
                <a:solidFill>
                  <a:srgbClr val="767676"/>
                </a:solidFill>
                <a:latin typeface="Calibri"/>
                <a:cs typeface="Calibri"/>
              </a:rPr>
              <a:t> </a:t>
            </a:r>
            <a:r>
              <a:rPr sz="1800" spc="-10" dirty="0">
                <a:solidFill>
                  <a:srgbClr val="767676"/>
                </a:solidFill>
                <a:latin typeface="Calibri"/>
                <a:cs typeface="Calibri"/>
              </a:rPr>
              <a:t>real-</a:t>
            </a:r>
            <a:r>
              <a:rPr sz="1800" dirty="0">
                <a:solidFill>
                  <a:srgbClr val="767676"/>
                </a:solidFill>
                <a:latin typeface="Calibri"/>
                <a:cs typeface="Calibri"/>
              </a:rPr>
              <a:t>time</a:t>
            </a:r>
            <a:r>
              <a:rPr sz="1800" spc="395" dirty="0">
                <a:solidFill>
                  <a:srgbClr val="767676"/>
                </a:solidFill>
                <a:latin typeface="Calibri"/>
                <a:cs typeface="Calibri"/>
              </a:rPr>
              <a:t> </a:t>
            </a:r>
            <a:r>
              <a:rPr sz="1800" dirty="0">
                <a:solidFill>
                  <a:srgbClr val="767676"/>
                </a:solidFill>
                <a:latin typeface="Calibri"/>
                <a:cs typeface="Calibri"/>
              </a:rPr>
              <a:t>system</a:t>
            </a:r>
            <a:r>
              <a:rPr sz="1800" spc="390" dirty="0">
                <a:solidFill>
                  <a:srgbClr val="767676"/>
                </a:solidFill>
                <a:latin typeface="Calibri"/>
                <a:cs typeface="Calibri"/>
              </a:rPr>
              <a:t> </a:t>
            </a:r>
            <a:r>
              <a:rPr sz="1800" dirty="0">
                <a:solidFill>
                  <a:srgbClr val="767676"/>
                </a:solidFill>
                <a:latin typeface="Calibri"/>
                <a:cs typeface="Calibri"/>
              </a:rPr>
              <a:t>that</a:t>
            </a:r>
            <a:r>
              <a:rPr sz="1800" spc="390" dirty="0">
                <a:solidFill>
                  <a:srgbClr val="767676"/>
                </a:solidFill>
                <a:latin typeface="Calibri"/>
                <a:cs typeface="Calibri"/>
              </a:rPr>
              <a:t> </a:t>
            </a:r>
            <a:r>
              <a:rPr sz="1800" dirty="0">
                <a:solidFill>
                  <a:srgbClr val="767676"/>
                </a:solidFill>
                <a:latin typeface="Calibri"/>
                <a:cs typeface="Calibri"/>
              </a:rPr>
              <a:t>can</a:t>
            </a:r>
            <a:r>
              <a:rPr sz="1800" spc="395" dirty="0">
                <a:solidFill>
                  <a:srgbClr val="767676"/>
                </a:solidFill>
                <a:latin typeface="Calibri"/>
                <a:cs typeface="Calibri"/>
              </a:rPr>
              <a:t> </a:t>
            </a:r>
            <a:r>
              <a:rPr sz="1800" dirty="0">
                <a:solidFill>
                  <a:srgbClr val="767676"/>
                </a:solidFill>
                <a:latin typeface="Calibri"/>
                <a:cs typeface="Calibri"/>
              </a:rPr>
              <a:t>process</a:t>
            </a:r>
            <a:r>
              <a:rPr sz="1800" spc="390" dirty="0">
                <a:solidFill>
                  <a:srgbClr val="767676"/>
                </a:solidFill>
                <a:latin typeface="Calibri"/>
                <a:cs typeface="Calibri"/>
              </a:rPr>
              <a:t> </a:t>
            </a:r>
            <a:r>
              <a:rPr sz="1800" dirty="0">
                <a:solidFill>
                  <a:srgbClr val="767676"/>
                </a:solidFill>
                <a:latin typeface="Calibri"/>
                <a:cs typeface="Calibri"/>
              </a:rPr>
              <a:t>large</a:t>
            </a:r>
            <a:r>
              <a:rPr sz="1800" spc="395" dirty="0">
                <a:solidFill>
                  <a:srgbClr val="767676"/>
                </a:solidFill>
                <a:latin typeface="Calibri"/>
                <a:cs typeface="Calibri"/>
              </a:rPr>
              <a:t> </a:t>
            </a:r>
            <a:r>
              <a:rPr sz="1800" dirty="0">
                <a:solidFill>
                  <a:srgbClr val="767676"/>
                </a:solidFill>
                <a:latin typeface="Calibri"/>
                <a:cs typeface="Calibri"/>
              </a:rPr>
              <a:t>volumes</a:t>
            </a:r>
            <a:r>
              <a:rPr sz="1800" spc="385" dirty="0">
                <a:solidFill>
                  <a:srgbClr val="767676"/>
                </a:solidFill>
                <a:latin typeface="Calibri"/>
                <a:cs typeface="Calibri"/>
              </a:rPr>
              <a:t> </a:t>
            </a:r>
            <a:r>
              <a:rPr sz="1800" dirty="0">
                <a:solidFill>
                  <a:srgbClr val="767676"/>
                </a:solidFill>
                <a:latin typeface="Calibri"/>
                <a:cs typeface="Calibri"/>
              </a:rPr>
              <a:t>of</a:t>
            </a:r>
            <a:r>
              <a:rPr sz="1800" spc="390" dirty="0">
                <a:solidFill>
                  <a:srgbClr val="767676"/>
                </a:solidFill>
                <a:latin typeface="Calibri"/>
                <a:cs typeface="Calibri"/>
              </a:rPr>
              <a:t> </a:t>
            </a:r>
            <a:r>
              <a:rPr sz="1800" spc="-10" dirty="0">
                <a:solidFill>
                  <a:srgbClr val="767676"/>
                </a:solidFill>
                <a:latin typeface="Calibri"/>
                <a:cs typeface="Calibri"/>
              </a:rPr>
              <a:t>responses </a:t>
            </a:r>
            <a:r>
              <a:rPr sz="1800" dirty="0">
                <a:solidFill>
                  <a:srgbClr val="767676"/>
                </a:solidFill>
                <a:latin typeface="Calibri"/>
                <a:cs typeface="Calibri"/>
              </a:rPr>
              <a:t>automatically,</a:t>
            </a:r>
            <a:r>
              <a:rPr sz="1800" spc="-70" dirty="0">
                <a:solidFill>
                  <a:srgbClr val="767676"/>
                </a:solidFill>
                <a:latin typeface="Calibri"/>
                <a:cs typeface="Calibri"/>
              </a:rPr>
              <a:t> </a:t>
            </a:r>
            <a:r>
              <a:rPr sz="1800" dirty="0">
                <a:solidFill>
                  <a:srgbClr val="767676"/>
                </a:solidFill>
                <a:latin typeface="Calibri"/>
                <a:cs typeface="Calibri"/>
              </a:rPr>
              <a:t>with</a:t>
            </a:r>
            <a:r>
              <a:rPr sz="1800" spc="-70" dirty="0">
                <a:solidFill>
                  <a:srgbClr val="767676"/>
                </a:solidFill>
                <a:latin typeface="Calibri"/>
                <a:cs typeface="Calibri"/>
              </a:rPr>
              <a:t> </a:t>
            </a:r>
            <a:r>
              <a:rPr sz="1800" dirty="0">
                <a:solidFill>
                  <a:srgbClr val="767676"/>
                </a:solidFill>
                <a:latin typeface="Calibri"/>
                <a:cs typeface="Calibri"/>
              </a:rPr>
              <a:t>configurable</a:t>
            </a:r>
            <a:r>
              <a:rPr sz="1800" spc="-65" dirty="0">
                <a:solidFill>
                  <a:srgbClr val="767676"/>
                </a:solidFill>
                <a:latin typeface="Calibri"/>
                <a:cs typeface="Calibri"/>
              </a:rPr>
              <a:t> </a:t>
            </a:r>
            <a:r>
              <a:rPr sz="1800" dirty="0">
                <a:solidFill>
                  <a:srgbClr val="767676"/>
                </a:solidFill>
                <a:latin typeface="Calibri"/>
                <a:cs typeface="Calibri"/>
              </a:rPr>
              <a:t>quality</a:t>
            </a:r>
            <a:r>
              <a:rPr sz="1800" spc="-65" dirty="0">
                <a:solidFill>
                  <a:srgbClr val="767676"/>
                </a:solidFill>
                <a:latin typeface="Calibri"/>
                <a:cs typeface="Calibri"/>
              </a:rPr>
              <a:t> </a:t>
            </a:r>
            <a:r>
              <a:rPr sz="1800" dirty="0">
                <a:solidFill>
                  <a:srgbClr val="767676"/>
                </a:solidFill>
                <a:latin typeface="Calibri"/>
                <a:cs typeface="Calibri"/>
              </a:rPr>
              <a:t>thresholds</a:t>
            </a:r>
            <a:r>
              <a:rPr sz="1800" spc="-70" dirty="0">
                <a:solidFill>
                  <a:srgbClr val="767676"/>
                </a:solidFill>
                <a:latin typeface="Calibri"/>
                <a:cs typeface="Calibri"/>
              </a:rPr>
              <a:t> </a:t>
            </a:r>
            <a:r>
              <a:rPr sz="1800" dirty="0">
                <a:solidFill>
                  <a:srgbClr val="767676"/>
                </a:solidFill>
                <a:latin typeface="Calibri"/>
                <a:cs typeface="Calibri"/>
              </a:rPr>
              <a:t>and</a:t>
            </a:r>
            <a:r>
              <a:rPr sz="1800" spc="-65" dirty="0">
                <a:solidFill>
                  <a:srgbClr val="767676"/>
                </a:solidFill>
                <a:latin typeface="Calibri"/>
                <a:cs typeface="Calibri"/>
              </a:rPr>
              <a:t> </a:t>
            </a:r>
            <a:r>
              <a:rPr sz="1800" dirty="0">
                <a:solidFill>
                  <a:srgbClr val="767676"/>
                </a:solidFill>
                <a:latin typeface="Calibri"/>
                <a:cs typeface="Calibri"/>
              </a:rPr>
              <a:t>detailed</a:t>
            </a:r>
            <a:r>
              <a:rPr sz="1800" spc="-60" dirty="0">
                <a:solidFill>
                  <a:srgbClr val="767676"/>
                </a:solidFill>
                <a:latin typeface="Calibri"/>
                <a:cs typeface="Calibri"/>
              </a:rPr>
              <a:t> </a:t>
            </a:r>
            <a:r>
              <a:rPr sz="1800" dirty="0">
                <a:solidFill>
                  <a:srgbClr val="767676"/>
                </a:solidFill>
                <a:latin typeface="Calibri"/>
                <a:cs typeface="Calibri"/>
              </a:rPr>
              <a:t>reporting</a:t>
            </a:r>
            <a:r>
              <a:rPr sz="1800" spc="-65" dirty="0">
                <a:solidFill>
                  <a:srgbClr val="767676"/>
                </a:solidFill>
                <a:latin typeface="Calibri"/>
                <a:cs typeface="Calibri"/>
              </a:rPr>
              <a:t> </a:t>
            </a:r>
            <a:r>
              <a:rPr sz="1800" spc="-10" dirty="0">
                <a:solidFill>
                  <a:srgbClr val="767676"/>
                </a:solidFill>
                <a:latin typeface="Calibri"/>
                <a:cs typeface="Calibri"/>
              </a:rPr>
              <a:t>capabilities.</a:t>
            </a:r>
            <a:endParaRPr sz="1800">
              <a:latin typeface="Calibri"/>
              <a:cs typeface="Calibri"/>
            </a:endParaRPr>
          </a:p>
        </p:txBody>
      </p:sp>
      <p:pic>
        <p:nvPicPr>
          <p:cNvPr id="4" name="object 4"/>
          <p:cNvPicPr/>
          <p:nvPr/>
        </p:nvPicPr>
        <p:blipFill>
          <a:blip r:embed="rId2" cstate="print"/>
          <a:stretch>
            <a:fillRect/>
          </a:stretch>
        </p:blipFill>
        <p:spPr>
          <a:xfrm>
            <a:off x="737288" y="2906267"/>
            <a:ext cx="417227" cy="541020"/>
          </a:xfrm>
          <a:prstGeom prst="rect">
            <a:avLst/>
          </a:prstGeom>
        </p:spPr>
      </p:pic>
      <p:pic>
        <p:nvPicPr>
          <p:cNvPr id="5" name="object 5"/>
          <p:cNvPicPr/>
          <p:nvPr/>
        </p:nvPicPr>
        <p:blipFill>
          <a:blip r:embed="rId3" cstate="print"/>
          <a:stretch>
            <a:fillRect/>
          </a:stretch>
        </p:blipFill>
        <p:spPr>
          <a:xfrm>
            <a:off x="753589" y="3615309"/>
            <a:ext cx="453841" cy="522605"/>
          </a:xfrm>
          <a:prstGeom prst="rect">
            <a:avLst/>
          </a:prstGeom>
        </p:spPr>
      </p:pic>
      <p:pic>
        <p:nvPicPr>
          <p:cNvPr id="6" name="object 6"/>
          <p:cNvPicPr/>
          <p:nvPr/>
        </p:nvPicPr>
        <p:blipFill>
          <a:blip r:embed="rId4" cstate="print"/>
          <a:stretch>
            <a:fillRect/>
          </a:stretch>
        </p:blipFill>
        <p:spPr>
          <a:xfrm>
            <a:off x="693419" y="4584065"/>
            <a:ext cx="519430" cy="519430"/>
          </a:xfrm>
          <a:prstGeom prst="rect">
            <a:avLst/>
          </a:prstGeom>
        </p:spPr>
      </p:pic>
      <p:pic>
        <p:nvPicPr>
          <p:cNvPr id="7" name="object 7"/>
          <p:cNvPicPr/>
          <p:nvPr/>
        </p:nvPicPr>
        <p:blipFill>
          <a:blip r:embed="rId5" cstate="print"/>
          <a:stretch>
            <a:fillRect/>
          </a:stretch>
        </p:blipFill>
        <p:spPr>
          <a:xfrm>
            <a:off x="680540" y="5619392"/>
            <a:ext cx="491849" cy="491849"/>
          </a:xfrm>
          <a:prstGeom prst="rect">
            <a:avLst/>
          </a:prstGeom>
        </p:spPr>
      </p:pic>
      <p:sp>
        <p:nvSpPr>
          <p:cNvPr id="8" name="object 8"/>
          <p:cNvSpPr txBox="1"/>
          <p:nvPr/>
        </p:nvSpPr>
        <p:spPr>
          <a:xfrm>
            <a:off x="5881242"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5881242"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Survey</a:t>
            </a:r>
            <a:r>
              <a:rPr spc="-85" dirty="0"/>
              <a:t> </a:t>
            </a:r>
            <a:r>
              <a:rPr spc="-10" dirty="0"/>
              <a:t>Structure</a:t>
            </a:r>
          </a:p>
        </p:txBody>
      </p:sp>
      <p:sp>
        <p:nvSpPr>
          <p:cNvPr id="3" name="object 3"/>
          <p:cNvSpPr txBox="1"/>
          <p:nvPr/>
        </p:nvSpPr>
        <p:spPr>
          <a:xfrm>
            <a:off x="717295" y="1231138"/>
            <a:ext cx="10822940" cy="850265"/>
          </a:xfrm>
          <a:prstGeom prst="rect">
            <a:avLst/>
          </a:prstGeom>
        </p:spPr>
        <p:txBody>
          <a:bodyPr vert="horz" wrap="square" lIns="0" tIns="11430" rIns="0" bIns="0" rtlCol="0">
            <a:spAutoFit/>
          </a:bodyPr>
          <a:lstStyle/>
          <a:p>
            <a:pPr marL="18415" marR="5080" indent="-6350" algn="just">
              <a:lnSpc>
                <a:spcPct val="100299"/>
              </a:lnSpc>
              <a:spcBef>
                <a:spcPts val="90"/>
              </a:spcBef>
            </a:pPr>
            <a:r>
              <a:rPr sz="1800" dirty="0">
                <a:latin typeface="Calibri"/>
                <a:cs typeface="Calibri"/>
              </a:rPr>
              <a:t>A</a:t>
            </a:r>
            <a:r>
              <a:rPr sz="1800" spc="-55" dirty="0">
                <a:latin typeface="Calibri"/>
                <a:cs typeface="Calibri"/>
              </a:rPr>
              <a:t> </a:t>
            </a:r>
            <a:r>
              <a:rPr sz="1800" dirty="0">
                <a:latin typeface="Calibri"/>
                <a:cs typeface="Calibri"/>
              </a:rPr>
              <a:t>concept</a:t>
            </a:r>
            <a:r>
              <a:rPr sz="1800" spc="-50" dirty="0">
                <a:latin typeface="Calibri"/>
                <a:cs typeface="Calibri"/>
              </a:rPr>
              <a:t> </a:t>
            </a:r>
            <a:r>
              <a:rPr sz="1800" dirty="0">
                <a:latin typeface="Calibri"/>
                <a:cs typeface="Calibri"/>
              </a:rPr>
              <a:t>testing</a:t>
            </a:r>
            <a:r>
              <a:rPr sz="1800" spc="-45" dirty="0">
                <a:latin typeface="Calibri"/>
                <a:cs typeface="Calibri"/>
              </a:rPr>
              <a:t> </a:t>
            </a:r>
            <a:r>
              <a:rPr sz="1800" dirty="0">
                <a:latin typeface="Calibri"/>
                <a:cs typeface="Calibri"/>
              </a:rPr>
              <a:t>survey</a:t>
            </a:r>
            <a:r>
              <a:rPr sz="1800" spc="-65" dirty="0">
                <a:latin typeface="Calibri"/>
                <a:cs typeface="Calibri"/>
              </a:rPr>
              <a:t> </a:t>
            </a:r>
            <a:r>
              <a:rPr sz="1800" spc="-10" dirty="0">
                <a:latin typeface="Calibri"/>
                <a:cs typeface="Calibri"/>
              </a:rPr>
              <a:t>evaluating</a:t>
            </a:r>
            <a:r>
              <a:rPr sz="1800" spc="-45" dirty="0">
                <a:latin typeface="Calibri"/>
                <a:cs typeface="Calibri"/>
              </a:rPr>
              <a:t> </a:t>
            </a:r>
            <a:r>
              <a:rPr sz="1800" spc="-10" dirty="0">
                <a:latin typeface="Calibri"/>
                <a:cs typeface="Calibri"/>
              </a:rPr>
              <a:t>consumer</a:t>
            </a:r>
            <a:r>
              <a:rPr sz="1800" spc="-50" dirty="0">
                <a:latin typeface="Calibri"/>
                <a:cs typeface="Calibri"/>
              </a:rPr>
              <a:t> </a:t>
            </a:r>
            <a:r>
              <a:rPr sz="1800" spc="-10" dirty="0">
                <a:latin typeface="Calibri"/>
                <a:cs typeface="Calibri"/>
              </a:rPr>
              <a:t>reactions</a:t>
            </a:r>
            <a:r>
              <a:rPr sz="1800" spc="-50" dirty="0">
                <a:latin typeface="Calibri"/>
                <a:cs typeface="Calibri"/>
              </a:rPr>
              <a:t> </a:t>
            </a:r>
            <a:r>
              <a:rPr sz="1800" dirty="0">
                <a:latin typeface="Calibri"/>
                <a:cs typeface="Calibri"/>
              </a:rPr>
              <a:t>to</a:t>
            </a:r>
            <a:r>
              <a:rPr sz="1800" spc="-55" dirty="0">
                <a:latin typeface="Calibri"/>
                <a:cs typeface="Calibri"/>
              </a:rPr>
              <a:t> </a:t>
            </a:r>
            <a:r>
              <a:rPr sz="1800" dirty="0">
                <a:latin typeface="Calibri"/>
                <a:cs typeface="Calibri"/>
              </a:rPr>
              <a:t>ULTRA</a:t>
            </a:r>
            <a:r>
              <a:rPr sz="1800" spc="-50" dirty="0">
                <a:latin typeface="Calibri"/>
                <a:cs typeface="Calibri"/>
              </a:rPr>
              <a:t> </a:t>
            </a:r>
            <a:r>
              <a:rPr sz="1800" dirty="0">
                <a:latin typeface="Calibri"/>
                <a:cs typeface="Calibri"/>
              </a:rPr>
              <a:t>Pure</a:t>
            </a:r>
            <a:r>
              <a:rPr sz="1800" spc="-50" dirty="0">
                <a:latin typeface="Calibri"/>
                <a:cs typeface="Calibri"/>
              </a:rPr>
              <a:t> </a:t>
            </a:r>
            <a:r>
              <a:rPr sz="1800" dirty="0">
                <a:latin typeface="Calibri"/>
                <a:cs typeface="Calibri"/>
              </a:rPr>
              <a:t>Gold,</a:t>
            </a:r>
            <a:r>
              <a:rPr sz="1800" spc="-55" dirty="0">
                <a:latin typeface="Calibri"/>
                <a:cs typeface="Calibri"/>
              </a:rPr>
              <a:t> </a:t>
            </a:r>
            <a:r>
              <a:rPr sz="1800" dirty="0">
                <a:latin typeface="Calibri"/>
                <a:cs typeface="Calibri"/>
              </a:rPr>
              <a:t>a</a:t>
            </a:r>
            <a:r>
              <a:rPr sz="1800" spc="-50" dirty="0">
                <a:latin typeface="Calibri"/>
                <a:cs typeface="Calibri"/>
              </a:rPr>
              <a:t> </a:t>
            </a:r>
            <a:r>
              <a:rPr sz="1800" dirty="0">
                <a:latin typeface="Calibri"/>
                <a:cs typeface="Calibri"/>
              </a:rPr>
              <a:t>new</a:t>
            </a:r>
            <a:r>
              <a:rPr sz="1800" spc="-55" dirty="0">
                <a:latin typeface="Calibri"/>
                <a:cs typeface="Calibri"/>
              </a:rPr>
              <a:t> </a:t>
            </a:r>
            <a:r>
              <a:rPr sz="1800" dirty="0">
                <a:latin typeface="Calibri"/>
                <a:cs typeface="Calibri"/>
              </a:rPr>
              <a:t>premium</a:t>
            </a:r>
            <a:r>
              <a:rPr sz="1800" spc="-50" dirty="0">
                <a:latin typeface="Calibri"/>
                <a:cs typeface="Calibri"/>
              </a:rPr>
              <a:t> </a:t>
            </a:r>
            <a:r>
              <a:rPr sz="1800" dirty="0">
                <a:latin typeface="Calibri"/>
                <a:cs typeface="Calibri"/>
              </a:rPr>
              <a:t>light</a:t>
            </a:r>
            <a:r>
              <a:rPr sz="1800" spc="-65" dirty="0">
                <a:latin typeface="Calibri"/>
                <a:cs typeface="Calibri"/>
              </a:rPr>
              <a:t> </a:t>
            </a:r>
            <a:r>
              <a:rPr sz="1800" dirty="0">
                <a:latin typeface="Calibri"/>
                <a:cs typeface="Calibri"/>
              </a:rPr>
              <a:t>beer</a:t>
            </a:r>
            <a:r>
              <a:rPr sz="1800" spc="-65" dirty="0">
                <a:latin typeface="Calibri"/>
                <a:cs typeface="Calibri"/>
              </a:rPr>
              <a:t> </a:t>
            </a:r>
            <a:r>
              <a:rPr sz="1800" spc="-10" dirty="0">
                <a:latin typeface="Calibri"/>
                <a:cs typeface="Calibri"/>
              </a:rPr>
              <a:t>positioned</a:t>
            </a:r>
            <a:r>
              <a:rPr sz="1800" spc="-60" dirty="0">
                <a:latin typeface="Calibri"/>
                <a:cs typeface="Calibri"/>
              </a:rPr>
              <a:t> </a:t>
            </a:r>
            <a:r>
              <a:rPr sz="1800" spc="-25" dirty="0">
                <a:latin typeface="Calibri"/>
                <a:cs typeface="Calibri"/>
              </a:rPr>
              <a:t>as </a:t>
            </a:r>
            <a:r>
              <a:rPr sz="1800" dirty="0">
                <a:latin typeface="Calibri"/>
                <a:cs typeface="Calibri"/>
              </a:rPr>
              <a:t>a</a:t>
            </a:r>
            <a:r>
              <a:rPr sz="1800" spc="185" dirty="0">
                <a:latin typeface="Calibri"/>
                <a:cs typeface="Calibri"/>
              </a:rPr>
              <a:t> </a:t>
            </a:r>
            <a:r>
              <a:rPr sz="1800" dirty="0">
                <a:latin typeface="Calibri"/>
                <a:cs typeface="Calibri"/>
              </a:rPr>
              <a:t>'Superior</a:t>
            </a:r>
            <a:r>
              <a:rPr sz="1800" spc="185" dirty="0">
                <a:latin typeface="Calibri"/>
                <a:cs typeface="Calibri"/>
              </a:rPr>
              <a:t> </a:t>
            </a:r>
            <a:r>
              <a:rPr sz="1800" dirty="0">
                <a:latin typeface="Calibri"/>
                <a:cs typeface="Calibri"/>
              </a:rPr>
              <a:t>Light</a:t>
            </a:r>
            <a:r>
              <a:rPr sz="1800" spc="185" dirty="0">
                <a:latin typeface="Calibri"/>
                <a:cs typeface="Calibri"/>
              </a:rPr>
              <a:t> </a:t>
            </a:r>
            <a:r>
              <a:rPr sz="1800" dirty="0">
                <a:latin typeface="Calibri"/>
                <a:cs typeface="Calibri"/>
              </a:rPr>
              <a:t>Beer'</a:t>
            </a:r>
            <a:r>
              <a:rPr sz="1800" spc="185" dirty="0">
                <a:latin typeface="Calibri"/>
                <a:cs typeface="Calibri"/>
              </a:rPr>
              <a:t> </a:t>
            </a:r>
            <a:r>
              <a:rPr sz="1800" dirty="0">
                <a:latin typeface="Calibri"/>
                <a:cs typeface="Calibri"/>
              </a:rPr>
              <a:t>with</a:t>
            </a:r>
            <a:r>
              <a:rPr sz="1800" spc="190" dirty="0">
                <a:latin typeface="Calibri"/>
                <a:cs typeface="Calibri"/>
              </a:rPr>
              <a:t> </a:t>
            </a:r>
            <a:r>
              <a:rPr sz="1800" dirty="0">
                <a:latin typeface="Calibri"/>
                <a:cs typeface="Calibri"/>
              </a:rPr>
              <a:t>low</a:t>
            </a:r>
            <a:r>
              <a:rPr sz="1800" spc="195" dirty="0">
                <a:latin typeface="Calibri"/>
                <a:cs typeface="Calibri"/>
              </a:rPr>
              <a:t> </a:t>
            </a:r>
            <a:r>
              <a:rPr sz="1800" dirty="0">
                <a:latin typeface="Calibri"/>
                <a:cs typeface="Calibri"/>
              </a:rPr>
              <a:t>carbs</a:t>
            </a:r>
            <a:r>
              <a:rPr sz="1800" spc="185" dirty="0">
                <a:latin typeface="Calibri"/>
                <a:cs typeface="Calibri"/>
              </a:rPr>
              <a:t> </a:t>
            </a:r>
            <a:r>
              <a:rPr sz="1800" dirty="0">
                <a:latin typeface="Calibri"/>
                <a:cs typeface="Calibri"/>
              </a:rPr>
              <a:t>(2.6g)</a:t>
            </a:r>
            <a:r>
              <a:rPr sz="1800" spc="180" dirty="0">
                <a:latin typeface="Calibri"/>
                <a:cs typeface="Calibri"/>
              </a:rPr>
              <a:t> </a:t>
            </a:r>
            <a:r>
              <a:rPr sz="1800" dirty="0">
                <a:latin typeface="Calibri"/>
                <a:cs typeface="Calibri"/>
              </a:rPr>
              <a:t>and</a:t>
            </a:r>
            <a:r>
              <a:rPr sz="1800" spc="190" dirty="0">
                <a:latin typeface="Calibri"/>
                <a:cs typeface="Calibri"/>
              </a:rPr>
              <a:t> </a:t>
            </a:r>
            <a:r>
              <a:rPr sz="1800" dirty="0">
                <a:latin typeface="Calibri"/>
                <a:cs typeface="Calibri"/>
              </a:rPr>
              <a:t>calories</a:t>
            </a:r>
            <a:r>
              <a:rPr sz="1800" spc="190" dirty="0">
                <a:latin typeface="Calibri"/>
                <a:cs typeface="Calibri"/>
              </a:rPr>
              <a:t> </a:t>
            </a:r>
            <a:r>
              <a:rPr sz="1800" dirty="0">
                <a:latin typeface="Calibri"/>
                <a:cs typeface="Calibri"/>
              </a:rPr>
              <a:t>(85),</a:t>
            </a:r>
            <a:r>
              <a:rPr sz="1800" spc="190" dirty="0">
                <a:latin typeface="Calibri"/>
                <a:cs typeface="Calibri"/>
              </a:rPr>
              <a:t> </a:t>
            </a:r>
            <a:r>
              <a:rPr sz="1800" dirty="0">
                <a:latin typeface="Calibri"/>
                <a:cs typeface="Calibri"/>
              </a:rPr>
              <a:t>among</a:t>
            </a:r>
            <a:r>
              <a:rPr sz="1800" spc="195" dirty="0">
                <a:latin typeface="Calibri"/>
                <a:cs typeface="Calibri"/>
              </a:rPr>
              <a:t> </a:t>
            </a:r>
            <a:r>
              <a:rPr sz="1800" dirty="0">
                <a:latin typeface="Calibri"/>
                <a:cs typeface="Calibri"/>
              </a:rPr>
              <a:t>adults</a:t>
            </a:r>
            <a:r>
              <a:rPr sz="1800" spc="190" dirty="0">
                <a:latin typeface="Calibri"/>
                <a:cs typeface="Calibri"/>
              </a:rPr>
              <a:t> </a:t>
            </a:r>
            <a:r>
              <a:rPr sz="1800" dirty="0">
                <a:latin typeface="Calibri"/>
                <a:cs typeface="Calibri"/>
              </a:rPr>
              <a:t>aged</a:t>
            </a:r>
            <a:r>
              <a:rPr sz="1800" spc="185" dirty="0">
                <a:latin typeface="Calibri"/>
                <a:cs typeface="Calibri"/>
              </a:rPr>
              <a:t> </a:t>
            </a:r>
            <a:r>
              <a:rPr sz="1800" dirty="0">
                <a:latin typeface="Calibri"/>
                <a:cs typeface="Calibri"/>
              </a:rPr>
              <a:t>21-65</a:t>
            </a:r>
            <a:r>
              <a:rPr sz="1800" spc="190" dirty="0">
                <a:latin typeface="Calibri"/>
                <a:cs typeface="Calibri"/>
              </a:rPr>
              <a:t> </a:t>
            </a:r>
            <a:r>
              <a:rPr sz="1800" dirty="0">
                <a:latin typeface="Calibri"/>
                <a:cs typeface="Calibri"/>
              </a:rPr>
              <a:t>who</a:t>
            </a:r>
            <a:r>
              <a:rPr sz="1800" spc="175" dirty="0">
                <a:latin typeface="Calibri"/>
                <a:cs typeface="Calibri"/>
              </a:rPr>
              <a:t> </a:t>
            </a:r>
            <a:r>
              <a:rPr sz="1800" dirty="0">
                <a:latin typeface="Calibri"/>
                <a:cs typeface="Calibri"/>
              </a:rPr>
              <a:t>consume</a:t>
            </a:r>
            <a:r>
              <a:rPr sz="1800" spc="195" dirty="0">
                <a:latin typeface="Calibri"/>
                <a:cs typeface="Calibri"/>
              </a:rPr>
              <a:t> </a:t>
            </a:r>
            <a:r>
              <a:rPr sz="1800" spc="-10" dirty="0">
                <a:latin typeface="Calibri"/>
                <a:cs typeface="Calibri"/>
              </a:rPr>
              <a:t>alcoholic beverages.</a:t>
            </a:r>
            <a:endParaRPr sz="1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255" y="622890"/>
            <a:ext cx="4537710" cy="5245735"/>
          </a:xfrm>
          <a:prstGeom prst="rect">
            <a:avLst/>
          </a:prstGeom>
        </p:spPr>
        <p:txBody>
          <a:bodyPr vert="horz" wrap="square" lIns="0" tIns="109855" rIns="0" bIns="0" rtlCol="0">
            <a:spAutoFit/>
          </a:bodyPr>
          <a:lstStyle/>
          <a:p>
            <a:pPr marL="12700">
              <a:lnSpc>
                <a:spcPct val="100000"/>
              </a:lnSpc>
              <a:spcBef>
                <a:spcPts val="865"/>
              </a:spcBef>
            </a:pPr>
            <a:r>
              <a:rPr sz="1600" b="1" spc="-10" dirty="0">
                <a:latin typeface="Calibri"/>
                <a:cs typeface="Calibri"/>
              </a:rPr>
              <a:t>Demographics</a:t>
            </a:r>
            <a:r>
              <a:rPr sz="1600" spc="-10" dirty="0">
                <a:latin typeface="Calibri"/>
                <a:cs typeface="Calibri"/>
              </a:rPr>
              <a:t>:</a:t>
            </a:r>
            <a:endParaRPr sz="1600">
              <a:latin typeface="Calibri"/>
              <a:cs typeface="Calibri"/>
            </a:endParaRPr>
          </a:p>
          <a:p>
            <a:pPr marL="756285" indent="-286385">
              <a:lnSpc>
                <a:spcPct val="100000"/>
              </a:lnSpc>
              <a:spcBef>
                <a:spcPts val="680"/>
              </a:spcBef>
              <a:buFont typeface="Arial MT"/>
              <a:buChar char="•"/>
              <a:tabLst>
                <a:tab pos="756285" algn="l"/>
              </a:tabLst>
            </a:pPr>
            <a:r>
              <a:rPr sz="1400" spc="-25" dirty="0">
                <a:latin typeface="Calibri"/>
                <a:cs typeface="Calibri"/>
              </a:rPr>
              <a:t>Age</a:t>
            </a:r>
            <a:endParaRPr sz="1400">
              <a:latin typeface="Calibri"/>
              <a:cs typeface="Calibri"/>
            </a:endParaRPr>
          </a:p>
          <a:p>
            <a:pPr marL="756285" indent="-286385">
              <a:lnSpc>
                <a:spcPct val="100000"/>
              </a:lnSpc>
              <a:spcBef>
                <a:spcPts val="155"/>
              </a:spcBef>
              <a:buFont typeface="Arial MT"/>
              <a:buChar char="•"/>
              <a:tabLst>
                <a:tab pos="756285" algn="l"/>
              </a:tabLst>
            </a:pPr>
            <a:r>
              <a:rPr sz="1400" spc="-10" dirty="0">
                <a:latin typeface="Calibri"/>
                <a:cs typeface="Calibri"/>
              </a:rPr>
              <a:t>Gender</a:t>
            </a:r>
            <a:endParaRPr sz="1400">
              <a:latin typeface="Calibri"/>
              <a:cs typeface="Calibri"/>
            </a:endParaRPr>
          </a:p>
          <a:p>
            <a:pPr marL="756285" indent="-286385">
              <a:lnSpc>
                <a:spcPct val="100000"/>
              </a:lnSpc>
              <a:spcBef>
                <a:spcPts val="170"/>
              </a:spcBef>
              <a:buFont typeface="Arial MT"/>
              <a:buChar char="•"/>
              <a:tabLst>
                <a:tab pos="756285" algn="l"/>
              </a:tabLst>
            </a:pPr>
            <a:r>
              <a:rPr sz="1400" dirty="0">
                <a:latin typeface="Calibri"/>
                <a:cs typeface="Calibri"/>
              </a:rPr>
              <a:t>Location</a:t>
            </a:r>
            <a:r>
              <a:rPr sz="1400" spc="30" dirty="0">
                <a:latin typeface="Calibri"/>
                <a:cs typeface="Calibri"/>
              </a:rPr>
              <a:t> </a:t>
            </a:r>
            <a:r>
              <a:rPr sz="1400" spc="-10" dirty="0">
                <a:latin typeface="Calibri"/>
                <a:cs typeface="Calibri"/>
              </a:rPr>
              <a:t>(Urban/Semi-urban/rural)</a:t>
            </a:r>
            <a:endParaRPr sz="1400">
              <a:latin typeface="Calibri"/>
              <a:cs typeface="Calibri"/>
            </a:endParaRPr>
          </a:p>
          <a:p>
            <a:pPr marL="756285" indent="-286385">
              <a:lnSpc>
                <a:spcPct val="100000"/>
              </a:lnSpc>
              <a:spcBef>
                <a:spcPts val="165"/>
              </a:spcBef>
              <a:buFont typeface="Arial MT"/>
              <a:buChar char="•"/>
              <a:tabLst>
                <a:tab pos="756285" algn="l"/>
              </a:tabLst>
            </a:pPr>
            <a:r>
              <a:rPr sz="1400" spc="-10" dirty="0">
                <a:latin typeface="Calibri"/>
                <a:cs typeface="Calibri"/>
              </a:rPr>
              <a:t>Income</a:t>
            </a:r>
            <a:endParaRPr sz="1400">
              <a:latin typeface="Calibri"/>
              <a:cs typeface="Calibri"/>
            </a:endParaRPr>
          </a:p>
          <a:p>
            <a:pPr marL="12700">
              <a:lnSpc>
                <a:spcPct val="100000"/>
              </a:lnSpc>
              <a:spcBef>
                <a:spcPts val="835"/>
              </a:spcBef>
            </a:pPr>
            <a:r>
              <a:rPr sz="1600" b="1" dirty="0">
                <a:latin typeface="Calibri"/>
                <a:cs typeface="Calibri"/>
              </a:rPr>
              <a:t>Category</a:t>
            </a:r>
            <a:r>
              <a:rPr sz="1600" b="1" spc="-65" dirty="0">
                <a:latin typeface="Calibri"/>
                <a:cs typeface="Calibri"/>
              </a:rPr>
              <a:t> </a:t>
            </a:r>
            <a:r>
              <a:rPr sz="1600" b="1" spc="-10" dirty="0">
                <a:latin typeface="Calibri"/>
                <a:cs typeface="Calibri"/>
              </a:rPr>
              <a:t>Behavior</a:t>
            </a:r>
            <a:r>
              <a:rPr sz="1600" spc="-10" dirty="0">
                <a:latin typeface="Calibri"/>
                <a:cs typeface="Calibri"/>
              </a:rPr>
              <a:t>:</a:t>
            </a:r>
            <a:endParaRPr sz="1600">
              <a:latin typeface="Calibri"/>
              <a:cs typeface="Calibri"/>
            </a:endParaRPr>
          </a:p>
          <a:p>
            <a:pPr marL="756285" indent="-286385">
              <a:lnSpc>
                <a:spcPct val="100000"/>
              </a:lnSpc>
              <a:spcBef>
                <a:spcPts val="670"/>
              </a:spcBef>
              <a:buFont typeface="Arial MT"/>
              <a:buChar char="•"/>
              <a:tabLst>
                <a:tab pos="756285" algn="l"/>
              </a:tabLst>
            </a:pPr>
            <a:r>
              <a:rPr sz="1400" dirty="0">
                <a:latin typeface="Calibri"/>
                <a:cs typeface="Calibri"/>
              </a:rPr>
              <a:t>Current</a:t>
            </a:r>
            <a:r>
              <a:rPr sz="1400" spc="-40" dirty="0">
                <a:latin typeface="Calibri"/>
                <a:cs typeface="Calibri"/>
              </a:rPr>
              <a:t> </a:t>
            </a:r>
            <a:r>
              <a:rPr sz="1400" dirty="0">
                <a:latin typeface="Calibri"/>
                <a:cs typeface="Calibri"/>
              </a:rPr>
              <a:t>alcohol</a:t>
            </a:r>
            <a:r>
              <a:rPr sz="1400" spc="-30" dirty="0">
                <a:latin typeface="Calibri"/>
                <a:cs typeface="Calibri"/>
              </a:rPr>
              <a:t> </a:t>
            </a:r>
            <a:r>
              <a:rPr sz="1400" spc="-10" dirty="0">
                <a:latin typeface="Calibri"/>
                <a:cs typeface="Calibri"/>
              </a:rPr>
              <a:t>consumption</a:t>
            </a:r>
            <a:endParaRPr sz="1400">
              <a:latin typeface="Calibri"/>
              <a:cs typeface="Calibri"/>
            </a:endParaRPr>
          </a:p>
          <a:p>
            <a:pPr marL="756285" indent="-286385">
              <a:lnSpc>
                <a:spcPct val="100000"/>
              </a:lnSpc>
              <a:spcBef>
                <a:spcPts val="155"/>
              </a:spcBef>
              <a:buFont typeface="Arial MT"/>
              <a:buChar char="•"/>
              <a:tabLst>
                <a:tab pos="756285" algn="l"/>
              </a:tabLst>
            </a:pPr>
            <a:r>
              <a:rPr sz="1400" dirty="0">
                <a:latin typeface="Calibri"/>
                <a:cs typeface="Calibri"/>
              </a:rPr>
              <a:t>Beer</a:t>
            </a:r>
            <a:r>
              <a:rPr sz="1400" spc="-40" dirty="0">
                <a:latin typeface="Calibri"/>
                <a:cs typeface="Calibri"/>
              </a:rPr>
              <a:t> </a:t>
            </a:r>
            <a:r>
              <a:rPr sz="1400" dirty="0">
                <a:latin typeface="Calibri"/>
                <a:cs typeface="Calibri"/>
              </a:rPr>
              <a:t>type</a:t>
            </a:r>
            <a:r>
              <a:rPr sz="1400" spc="-45" dirty="0">
                <a:latin typeface="Calibri"/>
                <a:cs typeface="Calibri"/>
              </a:rPr>
              <a:t> </a:t>
            </a:r>
            <a:r>
              <a:rPr sz="1400" spc="-10" dirty="0">
                <a:latin typeface="Calibri"/>
                <a:cs typeface="Calibri"/>
              </a:rPr>
              <a:t>preferences</a:t>
            </a:r>
            <a:endParaRPr sz="1400">
              <a:latin typeface="Calibri"/>
              <a:cs typeface="Calibri"/>
            </a:endParaRPr>
          </a:p>
          <a:p>
            <a:pPr marL="756285" indent="-286385">
              <a:lnSpc>
                <a:spcPct val="100000"/>
              </a:lnSpc>
              <a:spcBef>
                <a:spcPts val="170"/>
              </a:spcBef>
              <a:buFont typeface="Arial MT"/>
              <a:buChar char="•"/>
              <a:tabLst>
                <a:tab pos="756285" algn="l"/>
              </a:tabLst>
            </a:pPr>
            <a:r>
              <a:rPr sz="1400" spc="-10" dirty="0">
                <a:latin typeface="Calibri"/>
                <a:cs typeface="Calibri"/>
              </a:rPr>
              <a:t>Consumption</a:t>
            </a:r>
            <a:r>
              <a:rPr sz="1400" spc="25" dirty="0">
                <a:latin typeface="Calibri"/>
                <a:cs typeface="Calibri"/>
              </a:rPr>
              <a:t> </a:t>
            </a:r>
            <a:r>
              <a:rPr sz="1400" spc="-10" dirty="0">
                <a:latin typeface="Calibri"/>
                <a:cs typeface="Calibri"/>
              </a:rPr>
              <a:t>patterns</a:t>
            </a:r>
            <a:endParaRPr sz="1400">
              <a:latin typeface="Calibri"/>
              <a:cs typeface="Calibri"/>
            </a:endParaRPr>
          </a:p>
          <a:p>
            <a:pPr>
              <a:lnSpc>
                <a:spcPct val="100000"/>
              </a:lnSpc>
              <a:spcBef>
                <a:spcPts val="1125"/>
              </a:spcBef>
              <a:buFont typeface="Arial MT"/>
              <a:buChar char="•"/>
            </a:pPr>
            <a:endParaRPr sz="1400">
              <a:latin typeface="Calibri"/>
              <a:cs typeface="Calibri"/>
            </a:endParaRPr>
          </a:p>
          <a:p>
            <a:pPr marL="12700">
              <a:lnSpc>
                <a:spcPct val="100000"/>
              </a:lnSpc>
            </a:pPr>
            <a:r>
              <a:rPr sz="1600" b="1" dirty="0">
                <a:latin typeface="Calibri"/>
                <a:cs typeface="Calibri"/>
              </a:rPr>
              <a:t>Category</a:t>
            </a:r>
            <a:r>
              <a:rPr sz="1600" b="1" spc="-65" dirty="0">
                <a:latin typeface="Calibri"/>
                <a:cs typeface="Calibri"/>
              </a:rPr>
              <a:t> </a:t>
            </a:r>
            <a:r>
              <a:rPr sz="1600" b="1" spc="-10" dirty="0">
                <a:latin typeface="Calibri"/>
                <a:cs typeface="Calibri"/>
              </a:rPr>
              <a:t>Behavior</a:t>
            </a:r>
            <a:r>
              <a:rPr sz="1600" spc="-10" dirty="0">
                <a:latin typeface="Calibri"/>
                <a:cs typeface="Calibri"/>
              </a:rPr>
              <a:t>:</a:t>
            </a:r>
            <a:endParaRPr sz="1600">
              <a:latin typeface="Calibri"/>
              <a:cs typeface="Calibri"/>
            </a:endParaRPr>
          </a:p>
          <a:p>
            <a:pPr marL="756285" marR="5080" indent="-287020">
              <a:lnSpc>
                <a:spcPct val="104299"/>
              </a:lnSpc>
              <a:spcBef>
                <a:spcPts val="610"/>
              </a:spcBef>
              <a:buFont typeface="Arial MT"/>
              <a:buChar char="•"/>
              <a:tabLst>
                <a:tab pos="756285" algn="l"/>
              </a:tabLst>
            </a:pPr>
            <a:r>
              <a:rPr sz="1400" dirty="0">
                <a:latin typeface="Calibri"/>
                <a:cs typeface="Calibri"/>
              </a:rPr>
              <a:t>Product</a:t>
            </a:r>
            <a:r>
              <a:rPr sz="1400" spc="-35" dirty="0">
                <a:latin typeface="Calibri"/>
                <a:cs typeface="Calibri"/>
              </a:rPr>
              <a:t> </a:t>
            </a:r>
            <a:r>
              <a:rPr sz="1400" dirty="0">
                <a:latin typeface="Calibri"/>
                <a:cs typeface="Calibri"/>
              </a:rPr>
              <a:t>shown</a:t>
            </a:r>
            <a:r>
              <a:rPr sz="1400" spc="-35" dirty="0">
                <a:latin typeface="Calibri"/>
                <a:cs typeface="Calibri"/>
              </a:rPr>
              <a:t> </a:t>
            </a:r>
            <a:r>
              <a:rPr sz="1400" dirty="0">
                <a:latin typeface="Calibri"/>
                <a:cs typeface="Calibri"/>
              </a:rPr>
              <a:t>to</a:t>
            </a:r>
            <a:r>
              <a:rPr sz="1400" spc="-25" dirty="0">
                <a:latin typeface="Calibri"/>
                <a:cs typeface="Calibri"/>
              </a:rPr>
              <a:t> </a:t>
            </a:r>
            <a:r>
              <a:rPr sz="1400" spc="-10" dirty="0">
                <a:latin typeface="Calibri"/>
                <a:cs typeface="Calibri"/>
              </a:rPr>
              <a:t>respondents</a:t>
            </a:r>
            <a:r>
              <a:rPr sz="1400" spc="-25" dirty="0">
                <a:latin typeface="Calibri"/>
                <a:cs typeface="Calibri"/>
              </a:rPr>
              <a:t> </a:t>
            </a:r>
            <a:r>
              <a:rPr sz="1400" dirty="0">
                <a:latin typeface="Calibri"/>
                <a:cs typeface="Calibri"/>
              </a:rPr>
              <a:t>and</a:t>
            </a:r>
            <a:r>
              <a:rPr sz="1400" spc="-25" dirty="0">
                <a:latin typeface="Calibri"/>
                <a:cs typeface="Calibri"/>
              </a:rPr>
              <a:t> </a:t>
            </a:r>
            <a:r>
              <a:rPr sz="1400" dirty="0">
                <a:latin typeface="Calibri"/>
                <a:cs typeface="Calibri"/>
              </a:rPr>
              <a:t>asked</a:t>
            </a:r>
            <a:r>
              <a:rPr sz="1400" spc="-25" dirty="0">
                <a:latin typeface="Calibri"/>
                <a:cs typeface="Calibri"/>
              </a:rPr>
              <a:t> </a:t>
            </a:r>
            <a:r>
              <a:rPr sz="1400" dirty="0">
                <a:latin typeface="Calibri"/>
                <a:cs typeface="Calibri"/>
              </a:rPr>
              <a:t>a</a:t>
            </a:r>
            <a:r>
              <a:rPr sz="1400" spc="-30" dirty="0">
                <a:latin typeface="Calibri"/>
                <a:cs typeface="Calibri"/>
              </a:rPr>
              <a:t> </a:t>
            </a:r>
            <a:r>
              <a:rPr sz="1400" dirty="0">
                <a:latin typeface="Calibri"/>
                <a:cs typeface="Calibri"/>
              </a:rPr>
              <a:t>series</a:t>
            </a:r>
            <a:r>
              <a:rPr sz="1400" spc="-20" dirty="0">
                <a:latin typeface="Calibri"/>
                <a:cs typeface="Calibri"/>
              </a:rPr>
              <a:t> </a:t>
            </a:r>
            <a:r>
              <a:rPr sz="1400" spc="-25" dirty="0">
                <a:latin typeface="Calibri"/>
                <a:cs typeface="Calibri"/>
              </a:rPr>
              <a:t>of </a:t>
            </a:r>
            <a:r>
              <a:rPr sz="1400" spc="-10" dirty="0">
                <a:latin typeface="Calibri"/>
                <a:cs typeface="Calibri"/>
              </a:rPr>
              <a:t>questions</a:t>
            </a:r>
            <a:endParaRPr sz="1400">
              <a:latin typeface="Calibri"/>
              <a:cs typeface="Calibri"/>
            </a:endParaRPr>
          </a:p>
          <a:p>
            <a:pPr marL="756285" indent="-286385">
              <a:lnSpc>
                <a:spcPct val="100000"/>
              </a:lnSpc>
              <a:spcBef>
                <a:spcPts val="155"/>
              </a:spcBef>
              <a:buFont typeface="Arial MT"/>
              <a:buChar char="•"/>
              <a:tabLst>
                <a:tab pos="756285" algn="l"/>
              </a:tabLst>
            </a:pPr>
            <a:r>
              <a:rPr sz="1400" spc="-10" dirty="0">
                <a:latin typeface="Calibri"/>
                <a:cs typeface="Calibri"/>
              </a:rPr>
              <a:t>Relevance</a:t>
            </a:r>
            <a:endParaRPr sz="1400">
              <a:latin typeface="Calibri"/>
              <a:cs typeface="Calibri"/>
            </a:endParaRPr>
          </a:p>
          <a:p>
            <a:pPr marL="756285" indent="-286385">
              <a:lnSpc>
                <a:spcPct val="100000"/>
              </a:lnSpc>
              <a:spcBef>
                <a:spcPts val="155"/>
              </a:spcBef>
              <a:buFont typeface="Arial MT"/>
              <a:buChar char="•"/>
              <a:tabLst>
                <a:tab pos="756285" algn="l"/>
              </a:tabLst>
            </a:pPr>
            <a:r>
              <a:rPr sz="1400" spc="-10" dirty="0">
                <a:latin typeface="Calibri"/>
                <a:cs typeface="Calibri"/>
              </a:rPr>
              <a:t>Appeal</a:t>
            </a:r>
            <a:endParaRPr sz="1400">
              <a:latin typeface="Calibri"/>
              <a:cs typeface="Calibri"/>
            </a:endParaRPr>
          </a:p>
          <a:p>
            <a:pPr marL="756285" indent="-286385">
              <a:lnSpc>
                <a:spcPct val="100000"/>
              </a:lnSpc>
              <a:spcBef>
                <a:spcPts val="170"/>
              </a:spcBef>
              <a:buFont typeface="Arial MT"/>
              <a:buChar char="•"/>
              <a:tabLst>
                <a:tab pos="756285" algn="l"/>
              </a:tabLst>
            </a:pPr>
            <a:r>
              <a:rPr sz="1400" spc="-10" dirty="0">
                <a:latin typeface="Calibri"/>
                <a:cs typeface="Calibri"/>
              </a:rPr>
              <a:t>Differentiation</a:t>
            </a:r>
            <a:endParaRPr sz="1400">
              <a:latin typeface="Calibri"/>
              <a:cs typeface="Calibri"/>
            </a:endParaRPr>
          </a:p>
          <a:p>
            <a:pPr marL="756285" indent="-286385">
              <a:lnSpc>
                <a:spcPct val="100000"/>
              </a:lnSpc>
              <a:spcBef>
                <a:spcPts val="155"/>
              </a:spcBef>
              <a:buFont typeface="Arial MT"/>
              <a:buChar char="•"/>
              <a:tabLst>
                <a:tab pos="756285" algn="l"/>
              </a:tabLst>
            </a:pPr>
            <a:r>
              <a:rPr sz="1400" spc="-10" dirty="0">
                <a:latin typeface="Calibri"/>
                <a:cs typeface="Calibri"/>
              </a:rPr>
              <a:t>Believability</a:t>
            </a:r>
            <a:endParaRPr sz="1400">
              <a:latin typeface="Calibri"/>
              <a:cs typeface="Calibri"/>
            </a:endParaRPr>
          </a:p>
          <a:p>
            <a:pPr marL="756285" indent="-286385">
              <a:lnSpc>
                <a:spcPct val="100000"/>
              </a:lnSpc>
              <a:spcBef>
                <a:spcPts val="160"/>
              </a:spcBef>
              <a:buFont typeface="Arial MT"/>
              <a:buChar char="•"/>
              <a:tabLst>
                <a:tab pos="756285" algn="l"/>
              </a:tabLst>
            </a:pPr>
            <a:r>
              <a:rPr sz="1400" dirty="0">
                <a:latin typeface="Calibri"/>
                <a:cs typeface="Calibri"/>
              </a:rPr>
              <a:t>Price</a:t>
            </a:r>
            <a:r>
              <a:rPr sz="1400" spc="-20" dirty="0">
                <a:latin typeface="Calibri"/>
                <a:cs typeface="Calibri"/>
              </a:rPr>
              <a:t> </a:t>
            </a:r>
            <a:r>
              <a:rPr sz="1400" spc="-10" dirty="0">
                <a:latin typeface="Calibri"/>
                <a:cs typeface="Calibri"/>
              </a:rPr>
              <a:t>perception</a:t>
            </a:r>
            <a:endParaRPr sz="1400">
              <a:latin typeface="Calibri"/>
              <a:cs typeface="Calibri"/>
            </a:endParaRPr>
          </a:p>
          <a:p>
            <a:pPr marL="756285" indent="-286385">
              <a:lnSpc>
                <a:spcPct val="100000"/>
              </a:lnSpc>
              <a:spcBef>
                <a:spcPts val="155"/>
              </a:spcBef>
              <a:buFont typeface="Arial MT"/>
              <a:buChar char="•"/>
              <a:tabLst>
                <a:tab pos="756285" algn="l"/>
              </a:tabLst>
            </a:pPr>
            <a:r>
              <a:rPr sz="1400" dirty="0">
                <a:latin typeface="Calibri"/>
                <a:cs typeface="Calibri"/>
              </a:rPr>
              <a:t>Purchase</a:t>
            </a:r>
            <a:r>
              <a:rPr sz="1400" spc="-65" dirty="0">
                <a:latin typeface="Calibri"/>
                <a:cs typeface="Calibri"/>
              </a:rPr>
              <a:t> </a:t>
            </a:r>
            <a:r>
              <a:rPr sz="1400" spc="-10" dirty="0">
                <a:latin typeface="Calibri"/>
                <a:cs typeface="Calibri"/>
              </a:rPr>
              <a:t>intent</a:t>
            </a:r>
            <a:endParaRPr sz="1400">
              <a:latin typeface="Calibri"/>
              <a:cs typeface="Calibri"/>
            </a:endParaRPr>
          </a:p>
          <a:p>
            <a:pPr marL="756285" indent="-286385">
              <a:lnSpc>
                <a:spcPct val="100000"/>
              </a:lnSpc>
              <a:spcBef>
                <a:spcPts val="155"/>
              </a:spcBef>
              <a:buFont typeface="Arial MT"/>
              <a:buChar char="•"/>
              <a:tabLst>
                <a:tab pos="756285" algn="l"/>
              </a:tabLst>
            </a:pPr>
            <a:r>
              <a:rPr sz="1400" dirty="0">
                <a:latin typeface="Calibri"/>
                <a:cs typeface="Calibri"/>
              </a:rPr>
              <a:t>Expected</a:t>
            </a:r>
            <a:r>
              <a:rPr sz="1400" spc="-70" dirty="0">
                <a:latin typeface="Calibri"/>
                <a:cs typeface="Calibri"/>
              </a:rPr>
              <a:t> </a:t>
            </a:r>
            <a:r>
              <a:rPr sz="1400" spc="-10" dirty="0">
                <a:latin typeface="Calibri"/>
                <a:cs typeface="Calibri"/>
              </a:rPr>
              <a:t>consumption</a:t>
            </a:r>
            <a:endParaRPr sz="1400">
              <a:latin typeface="Calibri"/>
              <a:cs typeface="Calibri"/>
            </a:endParaRPr>
          </a:p>
        </p:txBody>
      </p:sp>
      <p:sp>
        <p:nvSpPr>
          <p:cNvPr id="3" name="object 3"/>
          <p:cNvSpPr/>
          <p:nvPr/>
        </p:nvSpPr>
        <p:spPr>
          <a:xfrm>
            <a:off x="6096000" y="786637"/>
            <a:ext cx="0" cy="4663440"/>
          </a:xfrm>
          <a:custGeom>
            <a:avLst/>
            <a:gdLst/>
            <a:ahLst/>
            <a:cxnLst/>
            <a:rect l="l" t="t" r="r" b="b"/>
            <a:pathLst>
              <a:path h="4663440">
                <a:moveTo>
                  <a:pt x="0" y="0"/>
                </a:moveTo>
                <a:lnTo>
                  <a:pt x="0" y="4663440"/>
                </a:lnTo>
              </a:path>
            </a:pathLst>
          </a:custGeom>
          <a:ln w="19050">
            <a:solidFill>
              <a:srgbClr val="A45EF4"/>
            </a:solidFill>
          </a:ln>
        </p:spPr>
        <p:txBody>
          <a:bodyPr wrap="square" lIns="0" tIns="0" rIns="0" bIns="0" rtlCol="0"/>
          <a:lstStyle/>
          <a:p>
            <a:endParaRPr/>
          </a:p>
        </p:txBody>
      </p:sp>
      <p:grpSp>
        <p:nvGrpSpPr>
          <p:cNvPr id="4" name="object 4"/>
          <p:cNvGrpSpPr/>
          <p:nvPr/>
        </p:nvGrpSpPr>
        <p:grpSpPr>
          <a:xfrm>
            <a:off x="6255956" y="1183830"/>
            <a:ext cx="5562600" cy="3137535"/>
            <a:chOff x="6255956" y="1183830"/>
            <a:chExt cx="5562600" cy="3137535"/>
          </a:xfrm>
        </p:grpSpPr>
        <p:pic>
          <p:nvPicPr>
            <p:cNvPr id="5" name="object 5"/>
            <p:cNvPicPr/>
            <p:nvPr/>
          </p:nvPicPr>
          <p:blipFill>
            <a:blip r:embed="rId2" cstate="print"/>
            <a:stretch>
              <a:fillRect/>
            </a:stretch>
          </p:blipFill>
          <p:spPr>
            <a:xfrm>
              <a:off x="6265418" y="1193418"/>
              <a:ext cx="4850384" cy="3118357"/>
            </a:xfrm>
            <a:prstGeom prst="rect">
              <a:avLst/>
            </a:prstGeom>
          </p:spPr>
        </p:pic>
        <p:sp>
          <p:nvSpPr>
            <p:cNvPr id="6" name="object 6"/>
            <p:cNvSpPr/>
            <p:nvPr/>
          </p:nvSpPr>
          <p:spPr>
            <a:xfrm>
              <a:off x="6260719" y="1188592"/>
              <a:ext cx="5553075" cy="3128010"/>
            </a:xfrm>
            <a:custGeom>
              <a:avLst/>
              <a:gdLst/>
              <a:ahLst/>
              <a:cxnLst/>
              <a:rect l="l" t="t" r="r" b="b"/>
              <a:pathLst>
                <a:path w="5553075" h="3128010">
                  <a:moveTo>
                    <a:pt x="0" y="3127882"/>
                  </a:moveTo>
                  <a:lnTo>
                    <a:pt x="5552821" y="3127882"/>
                  </a:lnTo>
                  <a:lnTo>
                    <a:pt x="5552821" y="0"/>
                  </a:lnTo>
                  <a:lnTo>
                    <a:pt x="0" y="0"/>
                  </a:lnTo>
                  <a:lnTo>
                    <a:pt x="0" y="3127882"/>
                  </a:lnTo>
                  <a:close/>
                </a:path>
              </a:pathLst>
            </a:custGeom>
            <a:ln w="9525">
              <a:solidFill>
                <a:srgbClr val="000000"/>
              </a:solidFill>
            </a:ln>
          </p:spPr>
          <p:txBody>
            <a:bodyPr wrap="square" lIns="0" tIns="0" rIns="0" bIns="0" rtlCol="0"/>
            <a:lstStyle/>
            <a:p>
              <a:endParaRPr/>
            </a:p>
          </p:txBody>
        </p:sp>
      </p:grpSp>
      <p:sp>
        <p:nvSpPr>
          <p:cNvPr id="7" name="object 7"/>
          <p:cNvSpPr txBox="1"/>
          <p:nvPr/>
        </p:nvSpPr>
        <p:spPr>
          <a:xfrm>
            <a:off x="5881242"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5881242"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Data</a:t>
            </a:r>
            <a:r>
              <a:rPr spc="-65" dirty="0"/>
              <a:t> </a:t>
            </a:r>
            <a:r>
              <a:rPr spc="-10" dirty="0"/>
              <a:t>Overview</a:t>
            </a:r>
          </a:p>
        </p:txBody>
      </p:sp>
      <p:sp>
        <p:nvSpPr>
          <p:cNvPr id="3" name="object 3"/>
          <p:cNvSpPr txBox="1"/>
          <p:nvPr/>
        </p:nvSpPr>
        <p:spPr>
          <a:xfrm>
            <a:off x="717295" y="1231138"/>
            <a:ext cx="10822305" cy="575945"/>
          </a:xfrm>
          <a:prstGeom prst="rect">
            <a:avLst/>
          </a:prstGeom>
        </p:spPr>
        <p:txBody>
          <a:bodyPr vert="horz" wrap="square" lIns="0" tIns="10795" rIns="0" bIns="0" rtlCol="0">
            <a:spAutoFit/>
          </a:bodyPr>
          <a:lstStyle/>
          <a:p>
            <a:pPr marL="18415" marR="5080" indent="-6350">
              <a:lnSpc>
                <a:spcPct val="100600"/>
              </a:lnSpc>
              <a:spcBef>
                <a:spcPts val="85"/>
              </a:spcBef>
            </a:pPr>
            <a:r>
              <a:rPr sz="1800" dirty="0">
                <a:latin typeface="Calibri"/>
                <a:cs typeface="Calibri"/>
              </a:rPr>
              <a:t>The</a:t>
            </a:r>
            <a:r>
              <a:rPr sz="1800" spc="-50" dirty="0">
                <a:latin typeface="Calibri"/>
                <a:cs typeface="Calibri"/>
              </a:rPr>
              <a:t> </a:t>
            </a:r>
            <a:r>
              <a:rPr sz="1800" dirty="0">
                <a:latin typeface="Calibri"/>
                <a:cs typeface="Calibri"/>
              </a:rPr>
              <a:t>dataset</a:t>
            </a:r>
            <a:r>
              <a:rPr sz="1800" spc="-40" dirty="0">
                <a:latin typeface="Calibri"/>
                <a:cs typeface="Calibri"/>
              </a:rPr>
              <a:t> </a:t>
            </a:r>
            <a:r>
              <a:rPr sz="1800" dirty="0">
                <a:latin typeface="Calibri"/>
                <a:cs typeface="Calibri"/>
              </a:rPr>
              <a:t>contains</a:t>
            </a:r>
            <a:r>
              <a:rPr sz="1800" spc="-35" dirty="0">
                <a:latin typeface="Calibri"/>
                <a:cs typeface="Calibri"/>
              </a:rPr>
              <a:t> </a:t>
            </a:r>
            <a:r>
              <a:rPr sz="1800" dirty="0">
                <a:latin typeface="Calibri"/>
                <a:cs typeface="Calibri"/>
              </a:rPr>
              <a:t>survey</a:t>
            </a:r>
            <a:r>
              <a:rPr sz="1800" spc="-40" dirty="0">
                <a:latin typeface="Calibri"/>
                <a:cs typeface="Calibri"/>
              </a:rPr>
              <a:t> </a:t>
            </a:r>
            <a:r>
              <a:rPr sz="1800" spc="-10" dirty="0">
                <a:latin typeface="Calibri"/>
                <a:cs typeface="Calibri"/>
              </a:rPr>
              <a:t>responses</a:t>
            </a:r>
            <a:r>
              <a:rPr sz="1800" spc="-40" dirty="0">
                <a:latin typeface="Calibri"/>
                <a:cs typeface="Calibri"/>
              </a:rPr>
              <a:t> </a:t>
            </a:r>
            <a:r>
              <a:rPr sz="1800" spc="-10" dirty="0">
                <a:latin typeface="Calibri"/>
                <a:cs typeface="Calibri"/>
              </a:rPr>
              <a:t>evaluating</a:t>
            </a:r>
            <a:r>
              <a:rPr sz="1800" spc="-45" dirty="0">
                <a:latin typeface="Calibri"/>
                <a:cs typeface="Calibri"/>
              </a:rPr>
              <a:t> </a:t>
            </a:r>
            <a:r>
              <a:rPr sz="1800" dirty="0">
                <a:latin typeface="Calibri"/>
                <a:cs typeface="Calibri"/>
              </a:rPr>
              <a:t>a</a:t>
            </a:r>
            <a:r>
              <a:rPr sz="1800" spc="-35" dirty="0">
                <a:latin typeface="Calibri"/>
                <a:cs typeface="Calibri"/>
              </a:rPr>
              <a:t> </a:t>
            </a:r>
            <a:r>
              <a:rPr sz="1800" dirty="0">
                <a:latin typeface="Calibri"/>
                <a:cs typeface="Calibri"/>
              </a:rPr>
              <a:t>new</a:t>
            </a:r>
            <a:r>
              <a:rPr sz="1800" spc="-40" dirty="0">
                <a:latin typeface="Calibri"/>
                <a:cs typeface="Calibri"/>
              </a:rPr>
              <a:t> </a:t>
            </a:r>
            <a:r>
              <a:rPr sz="1800" dirty="0">
                <a:latin typeface="Calibri"/>
                <a:cs typeface="Calibri"/>
              </a:rPr>
              <a:t>ULTRA</a:t>
            </a:r>
            <a:r>
              <a:rPr sz="1800" spc="-35" dirty="0">
                <a:latin typeface="Calibri"/>
                <a:cs typeface="Calibri"/>
              </a:rPr>
              <a:t> </a:t>
            </a:r>
            <a:r>
              <a:rPr sz="1800" dirty="0">
                <a:latin typeface="Calibri"/>
                <a:cs typeface="Calibri"/>
              </a:rPr>
              <a:t>Pure</a:t>
            </a:r>
            <a:r>
              <a:rPr sz="1800" spc="-35" dirty="0">
                <a:latin typeface="Calibri"/>
                <a:cs typeface="Calibri"/>
              </a:rPr>
              <a:t> </a:t>
            </a:r>
            <a:r>
              <a:rPr sz="1800" dirty="0">
                <a:latin typeface="Calibri"/>
                <a:cs typeface="Calibri"/>
              </a:rPr>
              <a:t>Gold</a:t>
            </a:r>
            <a:r>
              <a:rPr sz="1800" spc="-40" dirty="0">
                <a:latin typeface="Calibri"/>
                <a:cs typeface="Calibri"/>
              </a:rPr>
              <a:t> </a:t>
            </a:r>
            <a:r>
              <a:rPr sz="1800" dirty="0">
                <a:latin typeface="Calibri"/>
                <a:cs typeface="Calibri"/>
              </a:rPr>
              <a:t>beer</a:t>
            </a:r>
            <a:r>
              <a:rPr sz="1800" spc="-40" dirty="0">
                <a:latin typeface="Calibri"/>
                <a:cs typeface="Calibri"/>
              </a:rPr>
              <a:t> </a:t>
            </a:r>
            <a:r>
              <a:rPr sz="1800" spc="-10" dirty="0">
                <a:latin typeface="Calibri"/>
                <a:cs typeface="Calibri"/>
              </a:rPr>
              <a:t>concept.</a:t>
            </a:r>
            <a:r>
              <a:rPr sz="1800" spc="-45" dirty="0">
                <a:latin typeface="Calibri"/>
                <a:cs typeface="Calibri"/>
              </a:rPr>
              <a:t> </a:t>
            </a:r>
            <a:r>
              <a:rPr sz="1800" dirty="0">
                <a:latin typeface="Calibri"/>
                <a:cs typeface="Calibri"/>
              </a:rPr>
              <a:t>The</a:t>
            </a:r>
            <a:r>
              <a:rPr sz="1800" spc="-45" dirty="0">
                <a:latin typeface="Calibri"/>
                <a:cs typeface="Calibri"/>
              </a:rPr>
              <a:t> </a:t>
            </a:r>
            <a:r>
              <a:rPr sz="1800" dirty="0">
                <a:latin typeface="Calibri"/>
                <a:cs typeface="Calibri"/>
              </a:rPr>
              <a:t>data</a:t>
            </a:r>
            <a:r>
              <a:rPr sz="1800" spc="-35" dirty="0">
                <a:latin typeface="Calibri"/>
                <a:cs typeface="Calibri"/>
              </a:rPr>
              <a:t> </a:t>
            </a:r>
            <a:r>
              <a:rPr sz="1800" dirty="0">
                <a:latin typeface="Calibri"/>
                <a:cs typeface="Calibri"/>
              </a:rPr>
              <a:t>is</a:t>
            </a:r>
            <a:r>
              <a:rPr sz="1800" spc="-45" dirty="0">
                <a:latin typeface="Calibri"/>
                <a:cs typeface="Calibri"/>
              </a:rPr>
              <a:t> </a:t>
            </a:r>
            <a:r>
              <a:rPr sz="1800" spc="-10" dirty="0">
                <a:latin typeface="Calibri"/>
                <a:cs typeface="Calibri"/>
              </a:rPr>
              <a:t>organized</a:t>
            </a:r>
            <a:r>
              <a:rPr sz="1800" spc="-35" dirty="0">
                <a:latin typeface="Calibri"/>
                <a:cs typeface="Calibri"/>
              </a:rPr>
              <a:t> </a:t>
            </a:r>
            <a:r>
              <a:rPr sz="1800" spc="-10" dirty="0">
                <a:latin typeface="Calibri"/>
                <a:cs typeface="Calibri"/>
              </a:rPr>
              <a:t>across </a:t>
            </a:r>
            <a:r>
              <a:rPr sz="1800" dirty="0">
                <a:latin typeface="Calibri"/>
                <a:cs typeface="Calibri"/>
              </a:rPr>
              <a:t>three</a:t>
            </a:r>
            <a:r>
              <a:rPr sz="1800" spc="-35" dirty="0">
                <a:latin typeface="Calibri"/>
                <a:cs typeface="Calibri"/>
              </a:rPr>
              <a:t> </a:t>
            </a:r>
            <a:r>
              <a:rPr sz="1800" dirty="0">
                <a:latin typeface="Calibri"/>
                <a:cs typeface="Calibri"/>
              </a:rPr>
              <a:t>Excel</a:t>
            </a:r>
            <a:r>
              <a:rPr sz="1800" spc="-40" dirty="0">
                <a:latin typeface="Calibri"/>
                <a:cs typeface="Calibri"/>
              </a:rPr>
              <a:t> </a:t>
            </a:r>
            <a:r>
              <a:rPr sz="1800" dirty="0">
                <a:latin typeface="Calibri"/>
                <a:cs typeface="Calibri"/>
              </a:rPr>
              <a:t>sheets,</a:t>
            </a:r>
            <a:r>
              <a:rPr sz="1800" spc="-35" dirty="0">
                <a:latin typeface="Calibri"/>
                <a:cs typeface="Calibri"/>
              </a:rPr>
              <a:t> </a:t>
            </a:r>
            <a:r>
              <a:rPr sz="1800" dirty="0">
                <a:latin typeface="Calibri"/>
                <a:cs typeface="Calibri"/>
              </a:rPr>
              <a:t>each</a:t>
            </a:r>
            <a:r>
              <a:rPr sz="1800" spc="-40" dirty="0">
                <a:latin typeface="Calibri"/>
                <a:cs typeface="Calibri"/>
              </a:rPr>
              <a:t> </a:t>
            </a:r>
            <a:r>
              <a:rPr sz="1800" dirty="0">
                <a:latin typeface="Calibri"/>
                <a:cs typeface="Calibri"/>
              </a:rPr>
              <a:t>providing</a:t>
            </a:r>
            <a:r>
              <a:rPr sz="1800" spc="-30" dirty="0">
                <a:latin typeface="Calibri"/>
                <a:cs typeface="Calibri"/>
              </a:rPr>
              <a:t> </a:t>
            </a:r>
            <a:r>
              <a:rPr sz="1800" dirty="0">
                <a:latin typeface="Calibri"/>
                <a:cs typeface="Calibri"/>
              </a:rPr>
              <a:t>different</a:t>
            </a:r>
            <a:r>
              <a:rPr sz="1800" spc="-40" dirty="0">
                <a:latin typeface="Calibri"/>
                <a:cs typeface="Calibri"/>
              </a:rPr>
              <a:t> </a:t>
            </a:r>
            <a:r>
              <a:rPr sz="1800" dirty="0">
                <a:latin typeface="Calibri"/>
                <a:cs typeface="Calibri"/>
              </a:rPr>
              <a:t>views</a:t>
            </a:r>
            <a:r>
              <a:rPr sz="1800" spc="-50" dirty="0">
                <a:latin typeface="Calibri"/>
                <a:cs typeface="Calibri"/>
              </a:rPr>
              <a:t> </a:t>
            </a:r>
            <a:r>
              <a:rPr sz="1800" dirty="0">
                <a:latin typeface="Calibri"/>
                <a:cs typeface="Calibri"/>
              </a:rPr>
              <a:t>of</a:t>
            </a:r>
            <a:r>
              <a:rPr sz="1800" spc="-35" dirty="0">
                <a:latin typeface="Calibri"/>
                <a:cs typeface="Calibri"/>
              </a:rPr>
              <a:t> </a:t>
            </a:r>
            <a:r>
              <a:rPr sz="1800" dirty="0">
                <a:latin typeface="Calibri"/>
                <a:cs typeface="Calibri"/>
              </a:rPr>
              <a:t>the</a:t>
            </a:r>
            <a:r>
              <a:rPr sz="1800" spc="-30" dirty="0">
                <a:latin typeface="Calibri"/>
                <a:cs typeface="Calibri"/>
              </a:rPr>
              <a:t> </a:t>
            </a:r>
            <a:r>
              <a:rPr sz="1800" dirty="0">
                <a:latin typeface="Calibri"/>
                <a:cs typeface="Calibri"/>
              </a:rPr>
              <a:t>same</a:t>
            </a:r>
            <a:r>
              <a:rPr sz="1800" spc="-35" dirty="0">
                <a:latin typeface="Calibri"/>
                <a:cs typeface="Calibri"/>
              </a:rPr>
              <a:t> </a:t>
            </a:r>
            <a:r>
              <a:rPr sz="1800" spc="-10" dirty="0">
                <a:latin typeface="Calibri"/>
                <a:cs typeface="Calibri"/>
              </a:rPr>
              <a:t>information:</a:t>
            </a:r>
            <a:endParaRPr sz="1800">
              <a:latin typeface="Calibri"/>
              <a:cs typeface="Calibri"/>
            </a:endParaRPr>
          </a:p>
        </p:txBody>
      </p:sp>
      <p:sp>
        <p:nvSpPr>
          <p:cNvPr id="4" name="object 4"/>
          <p:cNvSpPr txBox="1"/>
          <p:nvPr/>
        </p:nvSpPr>
        <p:spPr>
          <a:xfrm>
            <a:off x="1185163" y="1847367"/>
            <a:ext cx="6769734" cy="828040"/>
          </a:xfrm>
          <a:prstGeom prst="rect">
            <a:avLst/>
          </a:prstGeom>
        </p:spPr>
        <p:txBody>
          <a:bodyPr vert="horz" wrap="square" lIns="0" tIns="35560" rIns="0" bIns="0" rtlCol="0">
            <a:spAutoFit/>
          </a:bodyPr>
          <a:lstStyle/>
          <a:p>
            <a:pPr marL="355600" indent="-342900">
              <a:lnSpc>
                <a:spcPct val="100000"/>
              </a:lnSpc>
              <a:spcBef>
                <a:spcPts val="280"/>
              </a:spcBef>
              <a:buAutoNum type="arabicPeriod"/>
              <a:tabLst>
                <a:tab pos="355600" algn="l"/>
              </a:tabLst>
            </a:pPr>
            <a:r>
              <a:rPr sz="1600" b="1" dirty="0">
                <a:latin typeface="Calibri"/>
                <a:cs typeface="Calibri"/>
              </a:rPr>
              <a:t>Data</a:t>
            </a:r>
            <a:r>
              <a:rPr sz="1600" b="1" spc="-20" dirty="0">
                <a:latin typeface="Calibri"/>
                <a:cs typeface="Calibri"/>
              </a:rPr>
              <a:t> </a:t>
            </a:r>
            <a:r>
              <a:rPr sz="1600" b="1" dirty="0">
                <a:latin typeface="Calibri"/>
                <a:cs typeface="Calibri"/>
              </a:rPr>
              <a:t>Set</a:t>
            </a:r>
            <a:r>
              <a:rPr sz="1600" b="1" spc="-20" dirty="0">
                <a:latin typeface="Calibri"/>
                <a:cs typeface="Calibri"/>
              </a:rPr>
              <a:t> </a:t>
            </a:r>
            <a:r>
              <a:rPr sz="1600" b="1" dirty="0">
                <a:latin typeface="Calibri"/>
                <a:cs typeface="Calibri"/>
              </a:rPr>
              <a:t>with</a:t>
            </a:r>
            <a:r>
              <a:rPr sz="1600" b="1" spc="-5" dirty="0">
                <a:latin typeface="Calibri"/>
                <a:cs typeface="Calibri"/>
              </a:rPr>
              <a:t> </a:t>
            </a:r>
            <a:r>
              <a:rPr sz="1600" b="1" dirty="0">
                <a:latin typeface="Calibri"/>
                <a:cs typeface="Calibri"/>
              </a:rPr>
              <a:t>Labels</a:t>
            </a:r>
            <a:r>
              <a:rPr sz="1600" b="1" spc="-20" dirty="0">
                <a:latin typeface="Calibri"/>
                <a:cs typeface="Calibri"/>
              </a:rPr>
              <a:t> </a:t>
            </a:r>
            <a:r>
              <a:rPr sz="1600" b="1" dirty="0">
                <a:latin typeface="Calibri"/>
                <a:cs typeface="Calibri"/>
              </a:rPr>
              <a:t>Text</a:t>
            </a:r>
            <a:r>
              <a:rPr sz="1600" b="1" spc="-15" dirty="0">
                <a:latin typeface="Calibri"/>
                <a:cs typeface="Calibri"/>
              </a:rPr>
              <a:t> </a:t>
            </a:r>
            <a:r>
              <a:rPr sz="1600" dirty="0">
                <a:latin typeface="Calibri"/>
                <a:cs typeface="Calibri"/>
              </a:rPr>
              <a:t>-</a:t>
            </a:r>
            <a:r>
              <a:rPr sz="1600" spc="-15" dirty="0">
                <a:latin typeface="Calibri"/>
                <a:cs typeface="Calibri"/>
              </a:rPr>
              <a:t> </a:t>
            </a:r>
            <a:r>
              <a:rPr sz="1600" dirty="0">
                <a:latin typeface="Calibri"/>
                <a:cs typeface="Calibri"/>
              </a:rPr>
              <a:t>Contains</a:t>
            </a:r>
            <a:r>
              <a:rPr sz="1600" spc="-5" dirty="0">
                <a:latin typeface="Calibri"/>
                <a:cs typeface="Calibri"/>
              </a:rPr>
              <a:t> </a:t>
            </a:r>
            <a:r>
              <a:rPr sz="1600" spc="-10" dirty="0">
                <a:latin typeface="Calibri"/>
                <a:cs typeface="Calibri"/>
              </a:rPr>
              <a:t>responses</a:t>
            </a:r>
            <a:r>
              <a:rPr sz="1600" spc="-5" dirty="0">
                <a:latin typeface="Calibri"/>
                <a:cs typeface="Calibri"/>
              </a:rPr>
              <a:t> </a:t>
            </a:r>
            <a:r>
              <a:rPr sz="1600" dirty="0">
                <a:latin typeface="Calibri"/>
                <a:cs typeface="Calibri"/>
              </a:rPr>
              <a:t>with</a:t>
            </a:r>
            <a:r>
              <a:rPr sz="1600" spc="-20" dirty="0">
                <a:latin typeface="Calibri"/>
                <a:cs typeface="Calibri"/>
              </a:rPr>
              <a:t> </a:t>
            </a:r>
            <a:r>
              <a:rPr sz="1600" dirty="0">
                <a:latin typeface="Calibri"/>
                <a:cs typeface="Calibri"/>
              </a:rPr>
              <a:t>full</a:t>
            </a:r>
            <a:r>
              <a:rPr sz="1600" spc="-10" dirty="0">
                <a:latin typeface="Calibri"/>
                <a:cs typeface="Calibri"/>
              </a:rPr>
              <a:t> </a:t>
            </a:r>
            <a:r>
              <a:rPr sz="1600" dirty="0">
                <a:latin typeface="Calibri"/>
                <a:cs typeface="Calibri"/>
              </a:rPr>
              <a:t>text</a:t>
            </a:r>
            <a:r>
              <a:rPr sz="1600" spc="-15" dirty="0">
                <a:latin typeface="Calibri"/>
                <a:cs typeface="Calibri"/>
              </a:rPr>
              <a:t> </a:t>
            </a:r>
            <a:r>
              <a:rPr sz="1600" spc="-10" dirty="0">
                <a:latin typeface="Calibri"/>
                <a:cs typeface="Calibri"/>
              </a:rPr>
              <a:t>labels</a:t>
            </a:r>
            <a:endParaRPr sz="1600">
              <a:latin typeface="Calibri"/>
              <a:cs typeface="Calibri"/>
            </a:endParaRPr>
          </a:p>
          <a:p>
            <a:pPr marL="355600" indent="-342900">
              <a:lnSpc>
                <a:spcPct val="100000"/>
              </a:lnSpc>
              <a:spcBef>
                <a:spcPts val="185"/>
              </a:spcBef>
              <a:buAutoNum type="arabicPeriod"/>
              <a:tabLst>
                <a:tab pos="355600" algn="l"/>
              </a:tabLst>
            </a:pPr>
            <a:r>
              <a:rPr sz="1600" b="1" dirty="0">
                <a:latin typeface="Calibri"/>
                <a:cs typeface="Calibri"/>
              </a:rPr>
              <a:t>Data</a:t>
            </a:r>
            <a:r>
              <a:rPr sz="1600" b="1" spc="-25" dirty="0">
                <a:latin typeface="Calibri"/>
                <a:cs typeface="Calibri"/>
              </a:rPr>
              <a:t> </a:t>
            </a:r>
            <a:r>
              <a:rPr sz="1600" b="1" dirty="0">
                <a:latin typeface="Calibri"/>
                <a:cs typeface="Calibri"/>
              </a:rPr>
              <a:t>Set</a:t>
            </a:r>
            <a:r>
              <a:rPr sz="1600" b="1" spc="-20" dirty="0">
                <a:latin typeface="Calibri"/>
                <a:cs typeface="Calibri"/>
              </a:rPr>
              <a:t> </a:t>
            </a:r>
            <a:r>
              <a:rPr sz="1600" b="1" dirty="0">
                <a:latin typeface="Calibri"/>
                <a:cs typeface="Calibri"/>
              </a:rPr>
              <a:t>with</a:t>
            </a:r>
            <a:r>
              <a:rPr sz="1600" b="1" spc="-15" dirty="0">
                <a:latin typeface="Calibri"/>
                <a:cs typeface="Calibri"/>
              </a:rPr>
              <a:t> </a:t>
            </a:r>
            <a:r>
              <a:rPr sz="1600" b="1" dirty="0">
                <a:latin typeface="Calibri"/>
                <a:cs typeface="Calibri"/>
              </a:rPr>
              <a:t>Values</a:t>
            </a:r>
            <a:r>
              <a:rPr sz="1600" b="1" spc="-20" dirty="0">
                <a:latin typeface="Calibri"/>
                <a:cs typeface="Calibri"/>
              </a:rPr>
              <a:t> </a:t>
            </a:r>
            <a:r>
              <a:rPr sz="1600" b="1" dirty="0">
                <a:latin typeface="Calibri"/>
                <a:cs typeface="Calibri"/>
              </a:rPr>
              <a:t>as</a:t>
            </a:r>
            <a:r>
              <a:rPr sz="1600" b="1" spc="-25" dirty="0">
                <a:latin typeface="Calibri"/>
                <a:cs typeface="Calibri"/>
              </a:rPr>
              <a:t> </a:t>
            </a:r>
            <a:r>
              <a:rPr sz="1600" b="1" dirty="0">
                <a:latin typeface="Calibri"/>
                <a:cs typeface="Calibri"/>
              </a:rPr>
              <a:t>answer</a:t>
            </a:r>
            <a:r>
              <a:rPr sz="1600" b="1" spc="-15" dirty="0">
                <a:latin typeface="Calibri"/>
                <a:cs typeface="Calibri"/>
              </a:rPr>
              <a:t> </a:t>
            </a:r>
            <a:r>
              <a:rPr sz="1600" dirty="0">
                <a:latin typeface="Calibri"/>
                <a:cs typeface="Calibri"/>
              </a:rPr>
              <a:t>-</a:t>
            </a:r>
            <a:r>
              <a:rPr sz="1600" spc="-20" dirty="0">
                <a:latin typeface="Calibri"/>
                <a:cs typeface="Calibri"/>
              </a:rPr>
              <a:t> </a:t>
            </a:r>
            <a:r>
              <a:rPr sz="1600" dirty="0">
                <a:latin typeface="Calibri"/>
                <a:cs typeface="Calibri"/>
              </a:rPr>
              <a:t>Contains</a:t>
            </a:r>
            <a:r>
              <a:rPr sz="1600" spc="-20" dirty="0">
                <a:latin typeface="Calibri"/>
                <a:cs typeface="Calibri"/>
              </a:rPr>
              <a:t> </a:t>
            </a:r>
            <a:r>
              <a:rPr sz="1600" dirty="0">
                <a:latin typeface="Calibri"/>
                <a:cs typeface="Calibri"/>
              </a:rPr>
              <a:t>the</a:t>
            </a:r>
            <a:r>
              <a:rPr sz="1600" spc="-25" dirty="0">
                <a:latin typeface="Calibri"/>
                <a:cs typeface="Calibri"/>
              </a:rPr>
              <a:t> </a:t>
            </a:r>
            <a:r>
              <a:rPr sz="1600" dirty="0">
                <a:latin typeface="Calibri"/>
                <a:cs typeface="Calibri"/>
              </a:rPr>
              <a:t>same</a:t>
            </a:r>
            <a:r>
              <a:rPr sz="1600" spc="-20" dirty="0">
                <a:latin typeface="Calibri"/>
                <a:cs typeface="Calibri"/>
              </a:rPr>
              <a:t> </a:t>
            </a:r>
            <a:r>
              <a:rPr sz="1600" dirty="0">
                <a:latin typeface="Calibri"/>
                <a:cs typeface="Calibri"/>
              </a:rPr>
              <a:t>data</a:t>
            </a:r>
            <a:r>
              <a:rPr sz="1600" spc="-25" dirty="0">
                <a:latin typeface="Calibri"/>
                <a:cs typeface="Calibri"/>
              </a:rPr>
              <a:t> </a:t>
            </a:r>
            <a:r>
              <a:rPr sz="1600" dirty="0">
                <a:latin typeface="Calibri"/>
                <a:cs typeface="Calibri"/>
              </a:rPr>
              <a:t>with</a:t>
            </a:r>
            <a:r>
              <a:rPr sz="1600" spc="-20" dirty="0">
                <a:latin typeface="Calibri"/>
                <a:cs typeface="Calibri"/>
              </a:rPr>
              <a:t> </a:t>
            </a:r>
            <a:r>
              <a:rPr sz="1600" dirty="0">
                <a:latin typeface="Calibri"/>
                <a:cs typeface="Calibri"/>
              </a:rPr>
              <a:t>numeric</a:t>
            </a:r>
            <a:r>
              <a:rPr sz="1600" spc="-25" dirty="0">
                <a:latin typeface="Calibri"/>
                <a:cs typeface="Calibri"/>
              </a:rPr>
              <a:t> </a:t>
            </a:r>
            <a:r>
              <a:rPr sz="1600" spc="-10" dirty="0">
                <a:latin typeface="Calibri"/>
                <a:cs typeface="Calibri"/>
              </a:rPr>
              <a:t>codes</a:t>
            </a:r>
            <a:endParaRPr sz="1600">
              <a:latin typeface="Calibri"/>
              <a:cs typeface="Calibri"/>
            </a:endParaRPr>
          </a:p>
          <a:p>
            <a:pPr marL="355600" indent="-342900">
              <a:lnSpc>
                <a:spcPct val="100000"/>
              </a:lnSpc>
              <a:spcBef>
                <a:spcPts val="190"/>
              </a:spcBef>
              <a:buAutoNum type="arabicPeriod"/>
              <a:tabLst>
                <a:tab pos="355600" algn="l"/>
              </a:tabLst>
            </a:pPr>
            <a:r>
              <a:rPr sz="1600" b="1" dirty="0">
                <a:latin typeface="Calibri"/>
                <a:cs typeface="Calibri"/>
              </a:rPr>
              <a:t>Data</a:t>
            </a:r>
            <a:r>
              <a:rPr sz="1600" b="1" spc="-30" dirty="0">
                <a:latin typeface="Calibri"/>
                <a:cs typeface="Calibri"/>
              </a:rPr>
              <a:t> </a:t>
            </a:r>
            <a:r>
              <a:rPr sz="1600" b="1" dirty="0">
                <a:latin typeface="Calibri"/>
                <a:cs typeface="Calibri"/>
              </a:rPr>
              <a:t>Dictionary</a:t>
            </a:r>
            <a:r>
              <a:rPr sz="1600" b="1" spc="-20" dirty="0">
                <a:latin typeface="Calibri"/>
                <a:cs typeface="Calibri"/>
              </a:rPr>
              <a:t> </a:t>
            </a:r>
            <a:r>
              <a:rPr sz="1600" dirty="0">
                <a:latin typeface="Calibri"/>
                <a:cs typeface="Calibri"/>
              </a:rPr>
              <a:t>-</a:t>
            </a:r>
            <a:r>
              <a:rPr sz="1600" spc="-20" dirty="0">
                <a:latin typeface="Calibri"/>
                <a:cs typeface="Calibri"/>
              </a:rPr>
              <a:t> </a:t>
            </a:r>
            <a:r>
              <a:rPr sz="1600" dirty="0">
                <a:latin typeface="Calibri"/>
                <a:cs typeface="Calibri"/>
              </a:rPr>
              <a:t>Detailed</a:t>
            </a:r>
            <a:r>
              <a:rPr sz="1600" spc="-25" dirty="0">
                <a:latin typeface="Calibri"/>
                <a:cs typeface="Calibri"/>
              </a:rPr>
              <a:t> </a:t>
            </a:r>
            <a:r>
              <a:rPr sz="1600" dirty="0">
                <a:latin typeface="Calibri"/>
                <a:cs typeface="Calibri"/>
              </a:rPr>
              <a:t>variable</a:t>
            </a:r>
            <a:r>
              <a:rPr sz="1600" spc="-25" dirty="0">
                <a:latin typeface="Calibri"/>
                <a:cs typeface="Calibri"/>
              </a:rPr>
              <a:t> </a:t>
            </a:r>
            <a:r>
              <a:rPr sz="1600" spc="-10" dirty="0">
                <a:latin typeface="Calibri"/>
                <a:cs typeface="Calibri"/>
              </a:rPr>
              <a:t>descriptions</a:t>
            </a:r>
            <a:r>
              <a:rPr sz="1600" spc="-30" dirty="0">
                <a:latin typeface="Calibri"/>
                <a:cs typeface="Calibri"/>
              </a:rPr>
              <a:t> </a:t>
            </a:r>
            <a:r>
              <a:rPr sz="1600" dirty="0">
                <a:latin typeface="Calibri"/>
                <a:cs typeface="Calibri"/>
              </a:rPr>
              <a:t>and</a:t>
            </a:r>
            <a:r>
              <a:rPr sz="1600" spc="-25" dirty="0">
                <a:latin typeface="Calibri"/>
                <a:cs typeface="Calibri"/>
              </a:rPr>
              <a:t> </a:t>
            </a:r>
            <a:r>
              <a:rPr sz="1600" dirty="0">
                <a:latin typeface="Calibri"/>
                <a:cs typeface="Calibri"/>
              </a:rPr>
              <a:t>answer</a:t>
            </a:r>
            <a:r>
              <a:rPr sz="1600" spc="-25" dirty="0">
                <a:latin typeface="Calibri"/>
                <a:cs typeface="Calibri"/>
              </a:rPr>
              <a:t> </a:t>
            </a:r>
            <a:r>
              <a:rPr sz="1600" spc="-10" dirty="0">
                <a:latin typeface="Calibri"/>
                <a:cs typeface="Calibri"/>
              </a:rPr>
              <a:t>options</a:t>
            </a:r>
            <a:endParaRPr sz="1600">
              <a:latin typeface="Calibri"/>
              <a:cs typeface="Calibri"/>
            </a:endParaRPr>
          </a:p>
        </p:txBody>
      </p:sp>
      <p:sp>
        <p:nvSpPr>
          <p:cNvPr id="5" name="object 5"/>
          <p:cNvSpPr txBox="1"/>
          <p:nvPr/>
        </p:nvSpPr>
        <p:spPr>
          <a:xfrm>
            <a:off x="276859" y="2825021"/>
            <a:ext cx="6784975" cy="1205230"/>
          </a:xfrm>
          <a:prstGeom prst="rect">
            <a:avLst/>
          </a:prstGeom>
        </p:spPr>
        <p:txBody>
          <a:bodyPr vert="horz" wrap="square" lIns="0" tIns="26669" rIns="0" bIns="0" rtlCol="0">
            <a:spAutoFit/>
          </a:bodyPr>
          <a:lstStyle/>
          <a:p>
            <a:pPr marL="452755" marR="2738120" indent="-440690">
              <a:lnSpc>
                <a:spcPct val="138800"/>
              </a:lnSpc>
              <a:spcBef>
                <a:spcPts val="209"/>
              </a:spcBef>
            </a:pPr>
            <a:r>
              <a:rPr sz="2000" dirty="0">
                <a:solidFill>
                  <a:srgbClr val="6F2F9F"/>
                </a:solidFill>
                <a:latin typeface="Calibri"/>
                <a:cs typeface="Calibri"/>
              </a:rPr>
              <a:t>Key</a:t>
            </a:r>
            <a:r>
              <a:rPr sz="2000" spc="-15" dirty="0">
                <a:solidFill>
                  <a:srgbClr val="6F2F9F"/>
                </a:solidFill>
                <a:latin typeface="Calibri"/>
                <a:cs typeface="Calibri"/>
              </a:rPr>
              <a:t> </a:t>
            </a:r>
            <a:r>
              <a:rPr sz="2000" spc="-10" dirty="0">
                <a:solidFill>
                  <a:srgbClr val="6F2F9F"/>
                </a:solidFill>
                <a:latin typeface="Calibri"/>
                <a:cs typeface="Calibri"/>
              </a:rPr>
              <a:t>Variables</a:t>
            </a:r>
            <a:r>
              <a:rPr sz="2000" spc="-25" dirty="0">
                <a:solidFill>
                  <a:srgbClr val="6F2F9F"/>
                </a:solidFill>
                <a:latin typeface="Calibri"/>
                <a:cs typeface="Calibri"/>
              </a:rPr>
              <a:t> </a:t>
            </a:r>
            <a:r>
              <a:rPr sz="2000" dirty="0">
                <a:solidFill>
                  <a:srgbClr val="6F2F9F"/>
                </a:solidFill>
                <a:latin typeface="Calibri"/>
                <a:cs typeface="Calibri"/>
              </a:rPr>
              <a:t>for</a:t>
            </a:r>
            <a:r>
              <a:rPr sz="2000" spc="-10" dirty="0">
                <a:solidFill>
                  <a:srgbClr val="6F2F9F"/>
                </a:solidFill>
                <a:latin typeface="Calibri"/>
                <a:cs typeface="Calibri"/>
              </a:rPr>
              <a:t> </a:t>
            </a:r>
            <a:r>
              <a:rPr sz="2000" dirty="0">
                <a:solidFill>
                  <a:srgbClr val="6F2F9F"/>
                </a:solidFill>
                <a:latin typeface="Calibri"/>
                <a:cs typeface="Calibri"/>
              </a:rPr>
              <a:t>Model</a:t>
            </a:r>
            <a:r>
              <a:rPr sz="2000" spc="-25" dirty="0">
                <a:solidFill>
                  <a:srgbClr val="6F2F9F"/>
                </a:solidFill>
                <a:latin typeface="Calibri"/>
                <a:cs typeface="Calibri"/>
              </a:rPr>
              <a:t> </a:t>
            </a:r>
            <a:r>
              <a:rPr sz="2000" dirty="0">
                <a:solidFill>
                  <a:srgbClr val="6F2F9F"/>
                </a:solidFill>
                <a:latin typeface="Calibri"/>
                <a:cs typeface="Calibri"/>
              </a:rPr>
              <a:t>Building</a:t>
            </a:r>
            <a:r>
              <a:rPr sz="2000" spc="-10" dirty="0">
                <a:solidFill>
                  <a:srgbClr val="6F2F9F"/>
                </a:solidFill>
                <a:latin typeface="Calibri"/>
                <a:cs typeface="Calibri"/>
              </a:rPr>
              <a:t> </a:t>
            </a:r>
            <a:r>
              <a:rPr sz="1800" b="1" spc="-10" dirty="0">
                <a:latin typeface="Calibri"/>
                <a:cs typeface="Calibri"/>
              </a:rPr>
              <a:t>Target Variable</a:t>
            </a:r>
            <a:r>
              <a:rPr sz="1800" spc="-10" dirty="0">
                <a:latin typeface="Calibri"/>
                <a:cs typeface="Calibri"/>
              </a:rPr>
              <a:t>:</a:t>
            </a:r>
            <a:endParaRPr sz="1800">
              <a:latin typeface="Calibri"/>
              <a:cs typeface="Calibri"/>
            </a:endParaRPr>
          </a:p>
          <a:p>
            <a:pPr marL="452755">
              <a:lnSpc>
                <a:spcPct val="100000"/>
              </a:lnSpc>
              <a:spcBef>
                <a:spcPts val="835"/>
              </a:spcBef>
            </a:pPr>
            <a:r>
              <a:rPr sz="1600" b="1" spc="-10" dirty="0">
                <a:latin typeface="Calibri"/>
                <a:cs typeface="Calibri"/>
              </a:rPr>
              <a:t>OE_Quality_Flag </a:t>
            </a:r>
            <a:r>
              <a:rPr sz="1600" dirty="0">
                <a:latin typeface="Calibri"/>
                <a:cs typeface="Calibri"/>
              </a:rPr>
              <a:t>(Binary:</a:t>
            </a:r>
            <a:r>
              <a:rPr sz="1600" spc="-25" dirty="0">
                <a:latin typeface="Calibri"/>
                <a:cs typeface="Calibri"/>
              </a:rPr>
              <a:t> </a:t>
            </a:r>
            <a:r>
              <a:rPr sz="1600" dirty="0">
                <a:latin typeface="Calibri"/>
                <a:cs typeface="Calibri"/>
              </a:rPr>
              <a:t>1</a:t>
            </a:r>
            <a:r>
              <a:rPr sz="1600" spc="-20" dirty="0">
                <a:latin typeface="Calibri"/>
                <a:cs typeface="Calibri"/>
              </a:rPr>
              <a:t> </a:t>
            </a:r>
            <a:r>
              <a:rPr sz="1600" dirty="0">
                <a:latin typeface="Calibri"/>
                <a:cs typeface="Calibri"/>
              </a:rPr>
              <a:t>=</a:t>
            </a:r>
            <a:r>
              <a:rPr sz="1600" spc="-25" dirty="0">
                <a:latin typeface="Calibri"/>
                <a:cs typeface="Calibri"/>
              </a:rPr>
              <a:t> </a:t>
            </a:r>
            <a:r>
              <a:rPr sz="1600" dirty="0">
                <a:latin typeface="Calibri"/>
                <a:cs typeface="Calibri"/>
              </a:rPr>
              <a:t>Flagged</a:t>
            </a:r>
            <a:r>
              <a:rPr sz="1600" spc="-5" dirty="0">
                <a:latin typeface="Calibri"/>
                <a:cs typeface="Calibri"/>
              </a:rPr>
              <a:t> </a:t>
            </a:r>
            <a:r>
              <a:rPr sz="1600" dirty="0">
                <a:latin typeface="Calibri"/>
                <a:cs typeface="Calibri"/>
              </a:rPr>
              <a:t>for</a:t>
            </a:r>
            <a:r>
              <a:rPr sz="1600" spc="-15" dirty="0">
                <a:latin typeface="Calibri"/>
                <a:cs typeface="Calibri"/>
              </a:rPr>
              <a:t> </a:t>
            </a:r>
            <a:r>
              <a:rPr sz="1600" dirty="0">
                <a:latin typeface="Calibri"/>
                <a:cs typeface="Calibri"/>
              </a:rPr>
              <a:t>Quality,</a:t>
            </a:r>
            <a:r>
              <a:rPr sz="1600" spc="-30" dirty="0">
                <a:latin typeface="Calibri"/>
                <a:cs typeface="Calibri"/>
              </a:rPr>
              <a:t> </a:t>
            </a:r>
            <a:r>
              <a:rPr sz="1600" dirty="0">
                <a:latin typeface="Calibri"/>
                <a:cs typeface="Calibri"/>
              </a:rPr>
              <a:t>0</a:t>
            </a:r>
            <a:r>
              <a:rPr sz="1600" spc="-30" dirty="0">
                <a:latin typeface="Calibri"/>
                <a:cs typeface="Calibri"/>
              </a:rPr>
              <a:t> </a:t>
            </a:r>
            <a:r>
              <a:rPr sz="1600" dirty="0">
                <a:latin typeface="Calibri"/>
                <a:cs typeface="Calibri"/>
              </a:rPr>
              <a:t>=</a:t>
            </a:r>
            <a:r>
              <a:rPr sz="1600" spc="-20" dirty="0">
                <a:latin typeface="Calibri"/>
                <a:cs typeface="Calibri"/>
              </a:rPr>
              <a:t> </a:t>
            </a:r>
            <a:r>
              <a:rPr sz="1600" dirty="0">
                <a:latin typeface="Calibri"/>
                <a:cs typeface="Calibri"/>
              </a:rPr>
              <a:t>Not</a:t>
            </a:r>
            <a:r>
              <a:rPr sz="1600" spc="-20" dirty="0">
                <a:latin typeface="Calibri"/>
                <a:cs typeface="Calibri"/>
              </a:rPr>
              <a:t> </a:t>
            </a:r>
            <a:r>
              <a:rPr sz="1600" dirty="0">
                <a:latin typeface="Calibri"/>
                <a:cs typeface="Calibri"/>
              </a:rPr>
              <a:t>flagged</a:t>
            </a:r>
            <a:r>
              <a:rPr sz="1600" spc="-25" dirty="0">
                <a:latin typeface="Calibri"/>
                <a:cs typeface="Calibri"/>
              </a:rPr>
              <a:t> </a:t>
            </a:r>
            <a:r>
              <a:rPr sz="1600" dirty="0">
                <a:latin typeface="Calibri"/>
                <a:cs typeface="Calibri"/>
              </a:rPr>
              <a:t>for</a:t>
            </a:r>
            <a:r>
              <a:rPr sz="1600" spc="-30" dirty="0">
                <a:latin typeface="Calibri"/>
                <a:cs typeface="Calibri"/>
              </a:rPr>
              <a:t> </a:t>
            </a:r>
            <a:r>
              <a:rPr sz="1600" spc="-10" dirty="0">
                <a:latin typeface="Calibri"/>
                <a:cs typeface="Calibri"/>
              </a:rPr>
              <a:t>Quality)</a:t>
            </a:r>
            <a:endParaRPr sz="1600">
              <a:latin typeface="Calibri"/>
              <a:cs typeface="Calibri"/>
            </a:endParaRPr>
          </a:p>
        </p:txBody>
      </p:sp>
      <p:sp>
        <p:nvSpPr>
          <p:cNvPr id="6" name="object 6"/>
          <p:cNvSpPr txBox="1"/>
          <p:nvPr/>
        </p:nvSpPr>
        <p:spPr>
          <a:xfrm>
            <a:off x="717295" y="4004843"/>
            <a:ext cx="6369685" cy="2516505"/>
          </a:xfrm>
          <a:prstGeom prst="rect">
            <a:avLst/>
          </a:prstGeom>
        </p:spPr>
        <p:txBody>
          <a:bodyPr vert="horz" wrap="square" lIns="0" tIns="36830" rIns="0" bIns="0" rtlCol="0">
            <a:spAutoFit/>
          </a:bodyPr>
          <a:lstStyle/>
          <a:p>
            <a:pPr marL="299085" indent="-286385">
              <a:lnSpc>
                <a:spcPct val="100000"/>
              </a:lnSpc>
              <a:spcBef>
                <a:spcPts val="290"/>
              </a:spcBef>
              <a:buFont typeface="Arial MT"/>
              <a:buChar char="•"/>
              <a:tabLst>
                <a:tab pos="299085" algn="l"/>
              </a:tabLst>
            </a:pPr>
            <a:r>
              <a:rPr sz="1600" dirty="0">
                <a:latin typeface="Calibri"/>
                <a:cs typeface="Calibri"/>
              </a:rPr>
              <a:t>Present</a:t>
            </a:r>
            <a:r>
              <a:rPr sz="1600" spc="-25" dirty="0">
                <a:latin typeface="Calibri"/>
                <a:cs typeface="Calibri"/>
              </a:rPr>
              <a:t> </a:t>
            </a:r>
            <a:r>
              <a:rPr sz="1600" dirty="0">
                <a:latin typeface="Calibri"/>
                <a:cs typeface="Calibri"/>
              </a:rPr>
              <a:t>in</a:t>
            </a:r>
            <a:r>
              <a:rPr sz="1600" spc="-25" dirty="0">
                <a:latin typeface="Calibri"/>
                <a:cs typeface="Calibri"/>
              </a:rPr>
              <a:t> </a:t>
            </a:r>
            <a:r>
              <a:rPr sz="1600" dirty="0">
                <a:latin typeface="Calibri"/>
                <a:cs typeface="Calibri"/>
              </a:rPr>
              <a:t>training</a:t>
            </a:r>
            <a:r>
              <a:rPr sz="1600" spc="-20" dirty="0">
                <a:latin typeface="Calibri"/>
                <a:cs typeface="Calibri"/>
              </a:rPr>
              <a:t> data</a:t>
            </a:r>
            <a:endParaRPr sz="1600">
              <a:latin typeface="Calibri"/>
              <a:cs typeface="Calibri"/>
            </a:endParaRPr>
          </a:p>
          <a:p>
            <a:pPr marL="299085" indent="-286385">
              <a:lnSpc>
                <a:spcPct val="100000"/>
              </a:lnSpc>
              <a:spcBef>
                <a:spcPts val="195"/>
              </a:spcBef>
              <a:buFont typeface="Arial MT"/>
              <a:buChar char="•"/>
              <a:tabLst>
                <a:tab pos="299085" algn="l"/>
              </a:tabLst>
            </a:pPr>
            <a:r>
              <a:rPr sz="1600" dirty="0">
                <a:latin typeface="Calibri"/>
                <a:cs typeface="Calibri"/>
              </a:rPr>
              <a:t>To</a:t>
            </a:r>
            <a:r>
              <a:rPr sz="1600" spc="-35" dirty="0">
                <a:latin typeface="Calibri"/>
                <a:cs typeface="Calibri"/>
              </a:rPr>
              <a:t> </a:t>
            </a:r>
            <a:r>
              <a:rPr sz="1600" dirty="0">
                <a:latin typeface="Calibri"/>
                <a:cs typeface="Calibri"/>
              </a:rPr>
              <a:t>be</a:t>
            </a:r>
            <a:r>
              <a:rPr sz="1600" spc="-30" dirty="0">
                <a:latin typeface="Calibri"/>
                <a:cs typeface="Calibri"/>
              </a:rPr>
              <a:t> </a:t>
            </a:r>
            <a:r>
              <a:rPr sz="1600" dirty="0">
                <a:latin typeface="Calibri"/>
                <a:cs typeface="Calibri"/>
              </a:rPr>
              <a:t>predicted</a:t>
            </a:r>
            <a:r>
              <a:rPr sz="1600" spc="-30" dirty="0">
                <a:latin typeface="Calibri"/>
                <a:cs typeface="Calibri"/>
              </a:rPr>
              <a:t> </a:t>
            </a:r>
            <a:r>
              <a:rPr sz="1600" dirty="0">
                <a:latin typeface="Calibri"/>
                <a:cs typeface="Calibri"/>
              </a:rPr>
              <a:t>in</a:t>
            </a:r>
            <a:r>
              <a:rPr sz="1600" spc="-15" dirty="0">
                <a:latin typeface="Calibri"/>
                <a:cs typeface="Calibri"/>
              </a:rPr>
              <a:t> </a:t>
            </a:r>
            <a:r>
              <a:rPr sz="1600" dirty="0">
                <a:latin typeface="Calibri"/>
                <a:cs typeface="Calibri"/>
              </a:rPr>
              <a:t>test</a:t>
            </a:r>
            <a:r>
              <a:rPr sz="1600" spc="-30" dirty="0">
                <a:latin typeface="Calibri"/>
                <a:cs typeface="Calibri"/>
              </a:rPr>
              <a:t> </a:t>
            </a:r>
            <a:r>
              <a:rPr sz="1600" spc="-20" dirty="0">
                <a:latin typeface="Calibri"/>
                <a:cs typeface="Calibri"/>
              </a:rPr>
              <a:t>data</a:t>
            </a:r>
            <a:endParaRPr sz="1600">
              <a:latin typeface="Calibri"/>
              <a:cs typeface="Calibri"/>
            </a:endParaRPr>
          </a:p>
          <a:p>
            <a:pPr>
              <a:lnSpc>
                <a:spcPct val="100000"/>
              </a:lnSpc>
              <a:spcBef>
                <a:spcPts val="365"/>
              </a:spcBef>
              <a:buFont typeface="Arial MT"/>
              <a:buChar char="•"/>
            </a:pPr>
            <a:endParaRPr sz="1600">
              <a:latin typeface="Calibri"/>
              <a:cs typeface="Calibri"/>
            </a:endParaRPr>
          </a:p>
          <a:p>
            <a:pPr marL="21590">
              <a:lnSpc>
                <a:spcPct val="100000"/>
              </a:lnSpc>
            </a:pPr>
            <a:r>
              <a:rPr sz="1800" b="1" dirty="0">
                <a:latin typeface="Calibri"/>
                <a:cs typeface="Calibri"/>
              </a:rPr>
              <a:t>Primary Input</a:t>
            </a:r>
            <a:r>
              <a:rPr sz="1800" b="1" spc="-10" dirty="0">
                <a:latin typeface="Calibri"/>
                <a:cs typeface="Calibri"/>
              </a:rPr>
              <a:t> </a:t>
            </a:r>
            <a:r>
              <a:rPr sz="1800" b="1" dirty="0">
                <a:latin typeface="Calibri"/>
                <a:cs typeface="Calibri"/>
              </a:rPr>
              <a:t>Variables</a:t>
            </a:r>
            <a:r>
              <a:rPr sz="1800" b="1" spc="5" dirty="0">
                <a:latin typeface="Calibri"/>
                <a:cs typeface="Calibri"/>
              </a:rPr>
              <a:t> </a:t>
            </a:r>
            <a:r>
              <a:rPr sz="1800" b="1" spc="-10" dirty="0">
                <a:latin typeface="Calibri"/>
                <a:cs typeface="Calibri"/>
              </a:rPr>
              <a:t>(Open-</a:t>
            </a:r>
            <a:r>
              <a:rPr sz="1800" b="1" dirty="0">
                <a:latin typeface="Calibri"/>
                <a:cs typeface="Calibri"/>
              </a:rPr>
              <a:t>End</a:t>
            </a:r>
            <a:r>
              <a:rPr sz="1800" b="1" spc="5" dirty="0">
                <a:latin typeface="Calibri"/>
                <a:cs typeface="Calibri"/>
              </a:rPr>
              <a:t> </a:t>
            </a:r>
            <a:r>
              <a:rPr sz="1800" b="1" spc="-10" dirty="0">
                <a:latin typeface="Calibri"/>
                <a:cs typeface="Calibri"/>
              </a:rPr>
              <a:t>Responses)</a:t>
            </a:r>
            <a:r>
              <a:rPr sz="1800" spc="-10" dirty="0">
                <a:latin typeface="Calibri"/>
                <a:cs typeface="Calibri"/>
              </a:rPr>
              <a:t>:</a:t>
            </a:r>
            <a:endParaRPr sz="1800">
              <a:latin typeface="Calibri"/>
              <a:cs typeface="Calibri"/>
            </a:endParaRPr>
          </a:p>
          <a:p>
            <a:pPr marL="299085" marR="5080" indent="-287020">
              <a:lnSpc>
                <a:spcPct val="105000"/>
              </a:lnSpc>
              <a:spcBef>
                <a:spcPts val="635"/>
              </a:spcBef>
              <a:buFont typeface="Arial MT"/>
              <a:buChar char="•"/>
              <a:tabLst>
                <a:tab pos="299085" algn="l"/>
              </a:tabLst>
            </a:pPr>
            <a:r>
              <a:rPr sz="1600" b="1" dirty="0">
                <a:latin typeface="Calibri"/>
                <a:cs typeface="Calibri"/>
              </a:rPr>
              <a:t>Q16A</a:t>
            </a:r>
            <a:r>
              <a:rPr sz="1600" b="1" spc="-30" dirty="0">
                <a:latin typeface="Calibri"/>
                <a:cs typeface="Calibri"/>
              </a:rPr>
              <a:t> </a:t>
            </a:r>
            <a:r>
              <a:rPr sz="1600" dirty="0">
                <a:latin typeface="Calibri"/>
                <a:cs typeface="Calibri"/>
              </a:rPr>
              <a:t>-</a:t>
            </a:r>
            <a:r>
              <a:rPr sz="1600" spc="-30" dirty="0">
                <a:latin typeface="Calibri"/>
                <a:cs typeface="Calibri"/>
              </a:rPr>
              <a:t> </a:t>
            </a:r>
            <a:r>
              <a:rPr sz="1600" dirty="0">
                <a:latin typeface="Calibri"/>
                <a:cs typeface="Calibri"/>
              </a:rPr>
              <a:t>Likes</a:t>
            </a:r>
            <a:r>
              <a:rPr sz="1600" spc="-35" dirty="0">
                <a:latin typeface="Calibri"/>
                <a:cs typeface="Calibri"/>
              </a:rPr>
              <a:t> </a:t>
            </a:r>
            <a:r>
              <a:rPr sz="1600" dirty="0">
                <a:latin typeface="Calibri"/>
                <a:cs typeface="Calibri"/>
              </a:rPr>
              <a:t>about</a:t>
            </a:r>
            <a:r>
              <a:rPr sz="1600" spc="-30" dirty="0">
                <a:latin typeface="Calibri"/>
                <a:cs typeface="Calibri"/>
              </a:rPr>
              <a:t> </a:t>
            </a:r>
            <a:r>
              <a:rPr sz="1600" dirty="0">
                <a:latin typeface="Calibri"/>
                <a:cs typeface="Calibri"/>
              </a:rPr>
              <a:t>the</a:t>
            </a:r>
            <a:r>
              <a:rPr sz="1600" spc="-35" dirty="0">
                <a:latin typeface="Calibri"/>
                <a:cs typeface="Calibri"/>
              </a:rPr>
              <a:t> </a:t>
            </a:r>
            <a:r>
              <a:rPr sz="1600" dirty="0">
                <a:latin typeface="Calibri"/>
                <a:cs typeface="Calibri"/>
              </a:rPr>
              <a:t>concept</a:t>
            </a:r>
            <a:r>
              <a:rPr sz="1600" spc="-25" dirty="0">
                <a:latin typeface="Calibri"/>
                <a:cs typeface="Calibri"/>
              </a:rPr>
              <a:t> </a:t>
            </a:r>
            <a:r>
              <a:rPr sz="1600" dirty="0">
                <a:latin typeface="Calibri"/>
                <a:cs typeface="Calibri"/>
              </a:rPr>
              <a:t>(What</a:t>
            </a:r>
            <a:r>
              <a:rPr sz="1600" spc="-30" dirty="0">
                <a:latin typeface="Calibri"/>
                <a:cs typeface="Calibri"/>
              </a:rPr>
              <a:t> </a:t>
            </a:r>
            <a:r>
              <a:rPr sz="1600" spc="-10" dirty="0">
                <a:latin typeface="Calibri"/>
                <a:cs typeface="Calibri"/>
              </a:rPr>
              <a:t>respondents</a:t>
            </a:r>
            <a:r>
              <a:rPr sz="1600" spc="-35" dirty="0">
                <a:latin typeface="Calibri"/>
                <a:cs typeface="Calibri"/>
              </a:rPr>
              <a:t> </a:t>
            </a:r>
            <a:r>
              <a:rPr sz="1600" dirty="0">
                <a:latin typeface="Calibri"/>
                <a:cs typeface="Calibri"/>
              </a:rPr>
              <a:t>LIKE</a:t>
            </a:r>
            <a:r>
              <a:rPr sz="1600" spc="-20" dirty="0">
                <a:latin typeface="Calibri"/>
                <a:cs typeface="Calibri"/>
              </a:rPr>
              <a:t> </a:t>
            </a:r>
            <a:r>
              <a:rPr sz="1600" dirty="0">
                <a:latin typeface="Calibri"/>
                <a:cs typeface="Calibri"/>
              </a:rPr>
              <a:t>about</a:t>
            </a:r>
            <a:r>
              <a:rPr sz="1600" spc="-30" dirty="0">
                <a:latin typeface="Calibri"/>
                <a:cs typeface="Calibri"/>
              </a:rPr>
              <a:t> </a:t>
            </a:r>
            <a:r>
              <a:rPr sz="1600" dirty="0">
                <a:latin typeface="Calibri"/>
                <a:cs typeface="Calibri"/>
              </a:rPr>
              <a:t>the</a:t>
            </a:r>
            <a:r>
              <a:rPr sz="1600" spc="-35" dirty="0">
                <a:latin typeface="Calibri"/>
                <a:cs typeface="Calibri"/>
              </a:rPr>
              <a:t> </a:t>
            </a:r>
            <a:r>
              <a:rPr sz="1600" spc="-10" dirty="0">
                <a:latin typeface="Calibri"/>
                <a:cs typeface="Calibri"/>
              </a:rPr>
              <a:t>shown product)</a:t>
            </a:r>
            <a:endParaRPr sz="1600">
              <a:latin typeface="Calibri"/>
              <a:cs typeface="Calibri"/>
            </a:endParaRPr>
          </a:p>
          <a:p>
            <a:pPr marL="299085" marR="121920" indent="-287020">
              <a:lnSpc>
                <a:spcPct val="105000"/>
              </a:lnSpc>
              <a:spcBef>
                <a:spcPts val="95"/>
              </a:spcBef>
              <a:buFont typeface="Arial MT"/>
              <a:buChar char="•"/>
              <a:tabLst>
                <a:tab pos="299085" algn="l"/>
              </a:tabLst>
            </a:pPr>
            <a:r>
              <a:rPr sz="1600" b="1" dirty="0">
                <a:latin typeface="Calibri"/>
                <a:cs typeface="Calibri"/>
              </a:rPr>
              <a:t>Q16B</a:t>
            </a:r>
            <a:r>
              <a:rPr sz="1600" b="1" spc="-35" dirty="0">
                <a:latin typeface="Calibri"/>
                <a:cs typeface="Calibri"/>
              </a:rPr>
              <a:t> </a:t>
            </a:r>
            <a:r>
              <a:rPr sz="1600" dirty="0">
                <a:latin typeface="Calibri"/>
                <a:cs typeface="Calibri"/>
              </a:rPr>
              <a:t>-</a:t>
            </a:r>
            <a:r>
              <a:rPr sz="1600" spc="-30" dirty="0">
                <a:latin typeface="Calibri"/>
                <a:cs typeface="Calibri"/>
              </a:rPr>
              <a:t> </a:t>
            </a:r>
            <a:r>
              <a:rPr sz="1600" dirty="0">
                <a:latin typeface="Calibri"/>
                <a:cs typeface="Calibri"/>
              </a:rPr>
              <a:t>Dislikes</a:t>
            </a:r>
            <a:r>
              <a:rPr sz="1600" spc="-40" dirty="0">
                <a:latin typeface="Calibri"/>
                <a:cs typeface="Calibri"/>
              </a:rPr>
              <a:t> </a:t>
            </a:r>
            <a:r>
              <a:rPr sz="1600" dirty="0">
                <a:latin typeface="Calibri"/>
                <a:cs typeface="Calibri"/>
              </a:rPr>
              <a:t>about</a:t>
            </a:r>
            <a:r>
              <a:rPr sz="1600" spc="-30" dirty="0">
                <a:latin typeface="Calibri"/>
                <a:cs typeface="Calibri"/>
              </a:rPr>
              <a:t> </a:t>
            </a:r>
            <a:r>
              <a:rPr sz="1600" dirty="0">
                <a:latin typeface="Calibri"/>
                <a:cs typeface="Calibri"/>
              </a:rPr>
              <a:t>the</a:t>
            </a:r>
            <a:r>
              <a:rPr sz="1600" spc="-40" dirty="0">
                <a:latin typeface="Calibri"/>
                <a:cs typeface="Calibri"/>
              </a:rPr>
              <a:t> </a:t>
            </a:r>
            <a:r>
              <a:rPr sz="1600" dirty="0">
                <a:latin typeface="Calibri"/>
                <a:cs typeface="Calibri"/>
              </a:rPr>
              <a:t>concept</a:t>
            </a:r>
            <a:r>
              <a:rPr sz="1600" spc="-25" dirty="0">
                <a:latin typeface="Calibri"/>
                <a:cs typeface="Calibri"/>
              </a:rPr>
              <a:t> </a:t>
            </a:r>
            <a:r>
              <a:rPr sz="1600" dirty="0">
                <a:latin typeface="Calibri"/>
                <a:cs typeface="Calibri"/>
              </a:rPr>
              <a:t>(What</a:t>
            </a:r>
            <a:r>
              <a:rPr sz="1600" spc="-35" dirty="0">
                <a:latin typeface="Calibri"/>
                <a:cs typeface="Calibri"/>
              </a:rPr>
              <a:t> </a:t>
            </a:r>
            <a:r>
              <a:rPr sz="1600" spc="-10" dirty="0">
                <a:latin typeface="Calibri"/>
                <a:cs typeface="Calibri"/>
              </a:rPr>
              <a:t>respondents</a:t>
            </a:r>
            <a:r>
              <a:rPr sz="1600" spc="-25" dirty="0">
                <a:latin typeface="Calibri"/>
                <a:cs typeface="Calibri"/>
              </a:rPr>
              <a:t> </a:t>
            </a:r>
            <a:r>
              <a:rPr sz="1600" dirty="0">
                <a:latin typeface="Calibri"/>
                <a:cs typeface="Calibri"/>
              </a:rPr>
              <a:t>DISLIKE</a:t>
            </a:r>
            <a:r>
              <a:rPr sz="1600" spc="-35" dirty="0">
                <a:latin typeface="Calibri"/>
                <a:cs typeface="Calibri"/>
              </a:rPr>
              <a:t> </a:t>
            </a:r>
            <a:r>
              <a:rPr sz="1600" dirty="0">
                <a:latin typeface="Calibri"/>
                <a:cs typeface="Calibri"/>
              </a:rPr>
              <a:t>about</a:t>
            </a:r>
            <a:r>
              <a:rPr sz="1600" spc="-35" dirty="0">
                <a:latin typeface="Calibri"/>
                <a:cs typeface="Calibri"/>
              </a:rPr>
              <a:t> </a:t>
            </a:r>
            <a:r>
              <a:rPr sz="1600" spc="-25" dirty="0">
                <a:latin typeface="Calibri"/>
                <a:cs typeface="Calibri"/>
              </a:rPr>
              <a:t>the </a:t>
            </a:r>
            <a:r>
              <a:rPr sz="1600" dirty="0">
                <a:latin typeface="Calibri"/>
                <a:cs typeface="Calibri"/>
              </a:rPr>
              <a:t>shown</a:t>
            </a:r>
            <a:r>
              <a:rPr sz="1600" spc="-70" dirty="0">
                <a:latin typeface="Calibri"/>
                <a:cs typeface="Calibri"/>
              </a:rPr>
              <a:t> </a:t>
            </a:r>
            <a:r>
              <a:rPr sz="1600" spc="-10" dirty="0">
                <a:latin typeface="Calibri"/>
                <a:cs typeface="Calibri"/>
              </a:rPr>
              <a:t>product)</a:t>
            </a:r>
            <a:endParaRPr sz="1600">
              <a:latin typeface="Calibri"/>
              <a:cs typeface="Calibri"/>
            </a:endParaRPr>
          </a:p>
          <a:p>
            <a:pPr marL="299085" indent="-286385">
              <a:lnSpc>
                <a:spcPct val="100000"/>
              </a:lnSpc>
              <a:spcBef>
                <a:spcPts val="195"/>
              </a:spcBef>
              <a:buFont typeface="Arial MT"/>
              <a:buChar char="•"/>
              <a:tabLst>
                <a:tab pos="299085" algn="l"/>
              </a:tabLst>
            </a:pPr>
            <a:r>
              <a:rPr sz="1600" b="1" dirty="0">
                <a:latin typeface="Calibri"/>
                <a:cs typeface="Calibri"/>
              </a:rPr>
              <a:t>Q18_1</a:t>
            </a:r>
            <a:r>
              <a:rPr sz="1600" b="1" spc="-50" dirty="0">
                <a:latin typeface="Calibri"/>
                <a:cs typeface="Calibri"/>
              </a:rPr>
              <a:t> </a:t>
            </a:r>
            <a:r>
              <a:rPr sz="1600" dirty="0">
                <a:latin typeface="Calibri"/>
                <a:cs typeface="Calibri"/>
              </a:rPr>
              <a:t>-</a:t>
            </a:r>
            <a:r>
              <a:rPr sz="1600" spc="-40" dirty="0">
                <a:latin typeface="Calibri"/>
                <a:cs typeface="Calibri"/>
              </a:rPr>
              <a:t> </a:t>
            </a:r>
            <a:r>
              <a:rPr sz="1600" dirty="0">
                <a:latin typeface="Calibri"/>
                <a:cs typeface="Calibri"/>
              </a:rPr>
              <a:t>First</a:t>
            </a:r>
            <a:r>
              <a:rPr sz="1600" spc="-45" dirty="0">
                <a:latin typeface="Calibri"/>
                <a:cs typeface="Calibri"/>
              </a:rPr>
              <a:t> </a:t>
            </a:r>
            <a:r>
              <a:rPr sz="1600" dirty="0">
                <a:latin typeface="Calibri"/>
                <a:cs typeface="Calibri"/>
              </a:rPr>
              <a:t>product</a:t>
            </a:r>
            <a:r>
              <a:rPr sz="1600" spc="-45" dirty="0">
                <a:latin typeface="Calibri"/>
                <a:cs typeface="Calibri"/>
              </a:rPr>
              <a:t> </a:t>
            </a:r>
            <a:r>
              <a:rPr sz="1600" dirty="0">
                <a:latin typeface="Calibri"/>
                <a:cs typeface="Calibri"/>
              </a:rPr>
              <a:t>replacement</a:t>
            </a:r>
            <a:r>
              <a:rPr sz="1600" spc="-35" dirty="0">
                <a:latin typeface="Calibri"/>
                <a:cs typeface="Calibri"/>
              </a:rPr>
              <a:t> </a:t>
            </a:r>
            <a:r>
              <a:rPr sz="1600" spc="-10" dirty="0">
                <a:latin typeface="Calibri"/>
                <a:cs typeface="Calibri"/>
              </a:rPr>
              <a:t>choice</a:t>
            </a:r>
            <a:endParaRPr sz="1600">
              <a:latin typeface="Calibri"/>
              <a:cs typeface="Calibri"/>
            </a:endParaRPr>
          </a:p>
        </p:txBody>
      </p:sp>
      <p:sp>
        <p:nvSpPr>
          <p:cNvPr id="7" name="object 7"/>
          <p:cNvSpPr txBox="1"/>
          <p:nvPr/>
        </p:nvSpPr>
        <p:spPr>
          <a:xfrm>
            <a:off x="8301608" y="2393721"/>
            <a:ext cx="3274060" cy="1061720"/>
          </a:xfrm>
          <a:prstGeom prst="rect">
            <a:avLst/>
          </a:prstGeom>
        </p:spPr>
        <p:txBody>
          <a:bodyPr vert="horz" wrap="square" lIns="0" tIns="12700" rIns="0" bIns="0" rtlCol="0">
            <a:spAutoFit/>
          </a:bodyPr>
          <a:lstStyle/>
          <a:p>
            <a:pPr marL="299085" marR="927100" indent="-287020">
              <a:lnSpc>
                <a:spcPct val="105000"/>
              </a:lnSpc>
              <a:spcBef>
                <a:spcPts val="100"/>
              </a:spcBef>
              <a:buFont typeface="Arial MT"/>
              <a:buChar char="•"/>
              <a:tabLst>
                <a:tab pos="299085" algn="l"/>
              </a:tabLst>
            </a:pPr>
            <a:r>
              <a:rPr sz="1600" b="1" dirty="0">
                <a:latin typeface="Calibri"/>
                <a:cs typeface="Calibri"/>
              </a:rPr>
              <a:t>Q18_2</a:t>
            </a:r>
            <a:r>
              <a:rPr sz="1600" b="1" spc="-45" dirty="0">
                <a:latin typeface="Calibri"/>
                <a:cs typeface="Calibri"/>
              </a:rPr>
              <a:t> </a:t>
            </a:r>
            <a:r>
              <a:rPr sz="1600" dirty="0">
                <a:latin typeface="Calibri"/>
                <a:cs typeface="Calibri"/>
              </a:rPr>
              <a:t>–</a:t>
            </a:r>
            <a:r>
              <a:rPr sz="1600" spc="-35" dirty="0">
                <a:latin typeface="Calibri"/>
                <a:cs typeface="Calibri"/>
              </a:rPr>
              <a:t> </a:t>
            </a:r>
            <a:r>
              <a:rPr sz="1600" dirty="0">
                <a:latin typeface="Calibri"/>
                <a:cs typeface="Calibri"/>
              </a:rPr>
              <a:t>Second</a:t>
            </a:r>
            <a:r>
              <a:rPr sz="1600" spc="-45" dirty="0">
                <a:latin typeface="Calibri"/>
                <a:cs typeface="Calibri"/>
              </a:rPr>
              <a:t> </a:t>
            </a:r>
            <a:r>
              <a:rPr sz="1600" spc="-10" dirty="0">
                <a:latin typeface="Calibri"/>
                <a:cs typeface="Calibri"/>
              </a:rPr>
              <a:t>product </a:t>
            </a:r>
            <a:r>
              <a:rPr sz="1600" dirty="0">
                <a:latin typeface="Calibri"/>
                <a:cs typeface="Calibri"/>
              </a:rPr>
              <a:t>replacement</a:t>
            </a:r>
            <a:r>
              <a:rPr sz="1600" spc="-65" dirty="0">
                <a:latin typeface="Calibri"/>
                <a:cs typeface="Calibri"/>
              </a:rPr>
              <a:t> </a:t>
            </a:r>
            <a:r>
              <a:rPr sz="1600" spc="-10" dirty="0">
                <a:latin typeface="Calibri"/>
                <a:cs typeface="Calibri"/>
              </a:rPr>
              <a:t>choice</a:t>
            </a:r>
            <a:endParaRPr sz="1600">
              <a:latin typeface="Calibri"/>
              <a:cs typeface="Calibri"/>
            </a:endParaRPr>
          </a:p>
          <a:p>
            <a:pPr marL="299085" marR="5080" indent="-287020">
              <a:lnSpc>
                <a:spcPct val="105000"/>
              </a:lnSpc>
              <a:spcBef>
                <a:spcPts val="95"/>
              </a:spcBef>
              <a:buFont typeface="Arial MT"/>
              <a:buChar char="•"/>
              <a:tabLst>
                <a:tab pos="299085" algn="l"/>
              </a:tabLst>
            </a:pPr>
            <a:r>
              <a:rPr sz="1600" b="1" dirty="0">
                <a:latin typeface="Calibri"/>
                <a:cs typeface="Calibri"/>
              </a:rPr>
              <a:t>Q18_3</a:t>
            </a:r>
            <a:r>
              <a:rPr sz="1600" b="1" spc="-35" dirty="0">
                <a:latin typeface="Calibri"/>
                <a:cs typeface="Calibri"/>
              </a:rPr>
              <a:t> </a:t>
            </a:r>
            <a:r>
              <a:rPr sz="1600" dirty="0">
                <a:latin typeface="Calibri"/>
                <a:cs typeface="Calibri"/>
              </a:rPr>
              <a:t>–</a:t>
            </a:r>
            <a:r>
              <a:rPr sz="1600" spc="-30" dirty="0">
                <a:latin typeface="Calibri"/>
                <a:cs typeface="Calibri"/>
              </a:rPr>
              <a:t> </a:t>
            </a:r>
            <a:r>
              <a:rPr sz="1600" dirty="0">
                <a:latin typeface="Calibri"/>
                <a:cs typeface="Calibri"/>
              </a:rPr>
              <a:t>Third</a:t>
            </a:r>
            <a:r>
              <a:rPr sz="1600" spc="-30" dirty="0">
                <a:latin typeface="Calibri"/>
                <a:cs typeface="Calibri"/>
              </a:rPr>
              <a:t> </a:t>
            </a:r>
            <a:r>
              <a:rPr sz="1600" dirty="0">
                <a:latin typeface="Calibri"/>
                <a:cs typeface="Calibri"/>
              </a:rPr>
              <a:t>product</a:t>
            </a:r>
            <a:r>
              <a:rPr sz="1600" spc="-30" dirty="0">
                <a:latin typeface="Calibri"/>
                <a:cs typeface="Calibri"/>
              </a:rPr>
              <a:t> </a:t>
            </a:r>
            <a:r>
              <a:rPr sz="1600" spc="-10" dirty="0">
                <a:latin typeface="Calibri"/>
                <a:cs typeface="Calibri"/>
              </a:rPr>
              <a:t>replacement choice</a:t>
            </a:r>
            <a:endParaRPr sz="16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95466" y="6657670"/>
            <a:ext cx="405130" cy="127000"/>
          </a:xfrm>
          <a:prstGeom prst="rect">
            <a:avLst/>
          </a:prstGeom>
        </p:spPr>
        <p:txBody>
          <a:bodyPr vert="horz" wrap="square" lIns="0" tIns="0" rIns="0" bIns="0" rtlCol="0">
            <a:spAutoFit/>
          </a:bodyPr>
          <a:lstStyle/>
          <a:p>
            <a:pPr>
              <a:lnSpc>
                <a:spcPts val="944"/>
              </a:lnSpc>
            </a:pPr>
            <a:r>
              <a:rPr sz="1000" spc="-10" dirty="0">
                <a:latin typeface="Calibri"/>
                <a:cs typeface="Calibri"/>
              </a:rPr>
              <a:t>Internal</a:t>
            </a:r>
            <a:endParaRPr sz="1000">
              <a:latin typeface="Calibri"/>
              <a:cs typeface="Calibri"/>
            </a:endParaRPr>
          </a:p>
        </p:txBody>
      </p:sp>
      <p:pic>
        <p:nvPicPr>
          <p:cNvPr id="3" name="object 3"/>
          <p:cNvPicPr/>
          <p:nvPr/>
        </p:nvPicPr>
        <p:blipFill>
          <a:blip r:embed="rId2" cstate="print"/>
          <a:stretch>
            <a:fillRect/>
          </a:stretch>
        </p:blipFill>
        <p:spPr>
          <a:xfrm>
            <a:off x="0" y="0"/>
            <a:ext cx="12188951" cy="6857364"/>
          </a:xfrm>
          <a:prstGeom prst="rect">
            <a:avLst/>
          </a:prstGeom>
        </p:spPr>
      </p:pic>
      <p:sp>
        <p:nvSpPr>
          <p:cNvPr id="4" name="object 4"/>
          <p:cNvSpPr txBox="1">
            <a:spLocks noGrp="1"/>
          </p:cNvSpPr>
          <p:nvPr>
            <p:ph type="title"/>
          </p:nvPr>
        </p:nvSpPr>
        <p:spPr>
          <a:xfrm>
            <a:off x="3878326" y="2709798"/>
            <a:ext cx="3576320" cy="1123315"/>
          </a:xfrm>
          <a:prstGeom prst="rect">
            <a:avLst/>
          </a:prstGeom>
        </p:spPr>
        <p:txBody>
          <a:bodyPr vert="horz" wrap="square" lIns="0" tIns="12700" rIns="0" bIns="0" rtlCol="0">
            <a:spAutoFit/>
          </a:bodyPr>
          <a:lstStyle/>
          <a:p>
            <a:pPr marL="12700" marR="5080">
              <a:lnSpc>
                <a:spcPct val="100000"/>
              </a:lnSpc>
              <a:spcBef>
                <a:spcPts val="100"/>
              </a:spcBef>
            </a:pPr>
            <a:r>
              <a:rPr sz="3600" dirty="0">
                <a:solidFill>
                  <a:srgbClr val="FFFFFF"/>
                </a:solidFill>
                <a:latin typeface="Comic Sans MS"/>
                <a:cs typeface="Comic Sans MS"/>
              </a:rPr>
              <a:t>What</a:t>
            </a:r>
            <a:r>
              <a:rPr sz="3600" spc="-25" dirty="0">
                <a:solidFill>
                  <a:srgbClr val="FFFFFF"/>
                </a:solidFill>
                <a:latin typeface="Comic Sans MS"/>
                <a:cs typeface="Comic Sans MS"/>
              </a:rPr>
              <a:t> </a:t>
            </a:r>
            <a:r>
              <a:rPr sz="3600" dirty="0">
                <a:solidFill>
                  <a:srgbClr val="FFFFFF"/>
                </a:solidFill>
                <a:latin typeface="Comic Sans MS"/>
                <a:cs typeface="Comic Sans MS"/>
              </a:rPr>
              <a:t>is</a:t>
            </a:r>
            <a:r>
              <a:rPr sz="3600" spc="-25" dirty="0">
                <a:solidFill>
                  <a:srgbClr val="FFFFFF"/>
                </a:solidFill>
                <a:latin typeface="Comic Sans MS"/>
                <a:cs typeface="Comic Sans MS"/>
              </a:rPr>
              <a:t> </a:t>
            </a:r>
            <a:r>
              <a:rPr sz="3600" spc="-10" dirty="0">
                <a:solidFill>
                  <a:srgbClr val="FFFFFF"/>
                </a:solidFill>
                <a:latin typeface="Comic Sans MS"/>
                <a:cs typeface="Comic Sans MS"/>
              </a:rPr>
              <a:t>Market Research</a:t>
            </a:r>
            <a:endParaRPr sz="3600">
              <a:latin typeface="Comic Sans MS"/>
              <a:cs typeface="Comic Sans M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6859" y="2593975"/>
            <a:ext cx="1318260" cy="330835"/>
          </a:xfrm>
          <a:prstGeom prst="rect">
            <a:avLst/>
          </a:prstGeom>
        </p:spPr>
        <p:txBody>
          <a:bodyPr vert="horz" wrap="square" lIns="0" tIns="13335" rIns="0" bIns="0" rtlCol="0">
            <a:spAutoFit/>
          </a:bodyPr>
          <a:lstStyle/>
          <a:p>
            <a:pPr marL="12700">
              <a:lnSpc>
                <a:spcPct val="100000"/>
              </a:lnSpc>
              <a:spcBef>
                <a:spcPts val="105"/>
              </a:spcBef>
            </a:pPr>
            <a:r>
              <a:rPr sz="2000" b="0" dirty="0">
                <a:latin typeface="Calibri"/>
                <a:cs typeface="Calibri"/>
              </a:rPr>
              <a:t>Data</a:t>
            </a:r>
            <a:r>
              <a:rPr sz="2000" b="0" spc="-40" dirty="0">
                <a:latin typeface="Calibri"/>
                <a:cs typeface="Calibri"/>
              </a:rPr>
              <a:t> </a:t>
            </a:r>
            <a:r>
              <a:rPr sz="2000" b="0" spc="-10" dirty="0">
                <a:latin typeface="Calibri"/>
                <a:cs typeface="Calibri"/>
              </a:rPr>
              <a:t>Format</a:t>
            </a:r>
            <a:endParaRPr sz="2000">
              <a:latin typeface="Calibri"/>
              <a:cs typeface="Calibri"/>
            </a:endParaRPr>
          </a:p>
        </p:txBody>
      </p:sp>
      <p:sp>
        <p:nvSpPr>
          <p:cNvPr id="3" name="object 3"/>
          <p:cNvSpPr/>
          <p:nvPr/>
        </p:nvSpPr>
        <p:spPr>
          <a:xfrm>
            <a:off x="132079" y="2618104"/>
            <a:ext cx="19050" cy="4239895"/>
          </a:xfrm>
          <a:custGeom>
            <a:avLst/>
            <a:gdLst/>
            <a:ahLst/>
            <a:cxnLst/>
            <a:rect l="l" t="t" r="r" b="b"/>
            <a:pathLst>
              <a:path w="19050" h="4239895">
                <a:moveTo>
                  <a:pt x="19050" y="0"/>
                </a:moveTo>
                <a:lnTo>
                  <a:pt x="0" y="0"/>
                </a:lnTo>
                <a:lnTo>
                  <a:pt x="0" y="4239895"/>
                </a:lnTo>
                <a:lnTo>
                  <a:pt x="19050" y="4239895"/>
                </a:lnTo>
                <a:lnTo>
                  <a:pt x="19050" y="0"/>
                </a:lnTo>
                <a:close/>
              </a:path>
            </a:pathLst>
          </a:custGeom>
          <a:solidFill>
            <a:srgbClr val="A45EF4"/>
          </a:solidFill>
        </p:spPr>
        <p:txBody>
          <a:bodyPr wrap="square" lIns="0" tIns="0" rIns="0" bIns="0" rtlCol="0"/>
          <a:lstStyle/>
          <a:p>
            <a:endParaRPr/>
          </a:p>
        </p:txBody>
      </p:sp>
      <p:pic>
        <p:nvPicPr>
          <p:cNvPr id="4" name="object 4"/>
          <p:cNvPicPr/>
          <p:nvPr/>
        </p:nvPicPr>
        <p:blipFill>
          <a:blip r:embed="rId2" cstate="print"/>
          <a:stretch>
            <a:fillRect/>
          </a:stretch>
        </p:blipFill>
        <p:spPr>
          <a:xfrm>
            <a:off x="2199639" y="5651525"/>
            <a:ext cx="597128" cy="581977"/>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325120">
              <a:lnSpc>
                <a:spcPts val="1045"/>
              </a:lnSpc>
            </a:pPr>
            <a:r>
              <a:rPr spc="-10" dirty="0"/>
              <a:t>Internal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325120">
              <a:lnSpc>
                <a:spcPts val="1045"/>
              </a:lnSpc>
            </a:pPr>
            <a:r>
              <a:rPr spc="-10" dirty="0"/>
              <a:t>Internal</a:t>
            </a:r>
          </a:p>
        </p:txBody>
      </p:sp>
      <p:sp>
        <p:nvSpPr>
          <p:cNvPr id="2" name="object 2"/>
          <p:cNvSpPr txBox="1"/>
          <p:nvPr/>
        </p:nvSpPr>
        <p:spPr>
          <a:xfrm>
            <a:off x="276859" y="2572029"/>
            <a:ext cx="7113270" cy="2145665"/>
          </a:xfrm>
          <a:prstGeom prst="rect">
            <a:avLst/>
          </a:prstGeom>
        </p:spPr>
        <p:txBody>
          <a:bodyPr vert="horz" wrap="square" lIns="0" tIns="36830" rIns="0" bIns="0" rtlCol="0">
            <a:spAutoFit/>
          </a:bodyPr>
          <a:lstStyle/>
          <a:p>
            <a:pPr marL="739140" indent="-286385">
              <a:lnSpc>
                <a:spcPct val="100000"/>
              </a:lnSpc>
              <a:spcBef>
                <a:spcPts val="290"/>
              </a:spcBef>
              <a:buFont typeface="Arial MT"/>
              <a:buChar char="•"/>
              <a:tabLst>
                <a:tab pos="739140" algn="l"/>
              </a:tabLst>
            </a:pPr>
            <a:r>
              <a:rPr sz="1600" dirty="0">
                <a:latin typeface="Calibri"/>
                <a:cs typeface="Calibri"/>
              </a:rPr>
              <a:t>Each</a:t>
            </a:r>
            <a:r>
              <a:rPr sz="1600" spc="-50" dirty="0">
                <a:latin typeface="Calibri"/>
                <a:cs typeface="Calibri"/>
              </a:rPr>
              <a:t> </a:t>
            </a:r>
            <a:r>
              <a:rPr sz="1600" dirty="0">
                <a:latin typeface="Calibri"/>
                <a:cs typeface="Calibri"/>
              </a:rPr>
              <a:t>row</a:t>
            </a:r>
            <a:r>
              <a:rPr sz="1600" spc="-50" dirty="0">
                <a:latin typeface="Calibri"/>
                <a:cs typeface="Calibri"/>
              </a:rPr>
              <a:t> </a:t>
            </a:r>
            <a:r>
              <a:rPr sz="1600" dirty="0">
                <a:latin typeface="Calibri"/>
                <a:cs typeface="Calibri"/>
              </a:rPr>
              <a:t>represents</a:t>
            </a:r>
            <a:r>
              <a:rPr sz="1600" spc="-45" dirty="0">
                <a:latin typeface="Calibri"/>
                <a:cs typeface="Calibri"/>
              </a:rPr>
              <a:t> </a:t>
            </a:r>
            <a:r>
              <a:rPr sz="1600" dirty="0">
                <a:latin typeface="Calibri"/>
                <a:cs typeface="Calibri"/>
              </a:rPr>
              <a:t>one</a:t>
            </a:r>
            <a:r>
              <a:rPr sz="1600" spc="-50" dirty="0">
                <a:latin typeface="Calibri"/>
                <a:cs typeface="Calibri"/>
              </a:rPr>
              <a:t> </a:t>
            </a:r>
            <a:r>
              <a:rPr sz="1600" spc="-10" dirty="0">
                <a:latin typeface="Calibri"/>
                <a:cs typeface="Calibri"/>
              </a:rPr>
              <a:t>respondent</a:t>
            </a:r>
            <a:endParaRPr sz="1600">
              <a:latin typeface="Calibri"/>
              <a:cs typeface="Calibri"/>
            </a:endParaRPr>
          </a:p>
          <a:p>
            <a:pPr marL="739140" indent="-286385">
              <a:lnSpc>
                <a:spcPct val="100000"/>
              </a:lnSpc>
              <a:spcBef>
                <a:spcPts val="195"/>
              </a:spcBef>
              <a:buFont typeface="Arial MT"/>
              <a:buChar char="•"/>
              <a:tabLst>
                <a:tab pos="739140" algn="l"/>
              </a:tabLst>
            </a:pPr>
            <a:r>
              <a:rPr sz="1600" dirty="0">
                <a:latin typeface="Calibri"/>
                <a:cs typeface="Calibri"/>
              </a:rPr>
              <a:t>Variables</a:t>
            </a:r>
            <a:r>
              <a:rPr sz="1600" spc="-30" dirty="0">
                <a:latin typeface="Calibri"/>
                <a:cs typeface="Calibri"/>
              </a:rPr>
              <a:t> </a:t>
            </a:r>
            <a:r>
              <a:rPr sz="1600" dirty="0">
                <a:latin typeface="Calibri"/>
                <a:cs typeface="Calibri"/>
              </a:rPr>
              <a:t>are</a:t>
            </a:r>
            <a:r>
              <a:rPr sz="1600" spc="-25" dirty="0">
                <a:latin typeface="Calibri"/>
                <a:cs typeface="Calibri"/>
              </a:rPr>
              <a:t> </a:t>
            </a:r>
            <a:r>
              <a:rPr sz="1600" dirty="0">
                <a:latin typeface="Calibri"/>
                <a:cs typeface="Calibri"/>
              </a:rPr>
              <a:t>mix</a:t>
            </a:r>
            <a:r>
              <a:rPr sz="1600" spc="-10" dirty="0">
                <a:latin typeface="Calibri"/>
                <a:cs typeface="Calibri"/>
              </a:rPr>
              <a:t> </a:t>
            </a:r>
            <a:r>
              <a:rPr sz="1600" dirty="0">
                <a:latin typeface="Calibri"/>
                <a:cs typeface="Calibri"/>
              </a:rPr>
              <a:t>of</a:t>
            </a:r>
            <a:r>
              <a:rPr sz="1600" spc="-25" dirty="0">
                <a:latin typeface="Calibri"/>
                <a:cs typeface="Calibri"/>
              </a:rPr>
              <a:t> </a:t>
            </a:r>
            <a:r>
              <a:rPr sz="1600" dirty="0">
                <a:latin typeface="Calibri"/>
                <a:cs typeface="Calibri"/>
              </a:rPr>
              <a:t>categorical,</a:t>
            </a:r>
            <a:r>
              <a:rPr sz="1600" spc="-25" dirty="0">
                <a:latin typeface="Calibri"/>
                <a:cs typeface="Calibri"/>
              </a:rPr>
              <a:t> </a:t>
            </a:r>
            <a:r>
              <a:rPr sz="1600" dirty="0">
                <a:latin typeface="Calibri"/>
                <a:cs typeface="Calibri"/>
              </a:rPr>
              <a:t>ordinal,</a:t>
            </a:r>
            <a:r>
              <a:rPr sz="1600" spc="-25" dirty="0">
                <a:latin typeface="Calibri"/>
                <a:cs typeface="Calibri"/>
              </a:rPr>
              <a:t> </a:t>
            </a:r>
            <a:r>
              <a:rPr sz="1600" dirty="0">
                <a:latin typeface="Calibri"/>
                <a:cs typeface="Calibri"/>
              </a:rPr>
              <a:t>and</a:t>
            </a:r>
            <a:r>
              <a:rPr sz="1600" spc="-25" dirty="0">
                <a:latin typeface="Calibri"/>
                <a:cs typeface="Calibri"/>
              </a:rPr>
              <a:t> </a:t>
            </a:r>
            <a:r>
              <a:rPr sz="1600" spc="-10" dirty="0">
                <a:latin typeface="Calibri"/>
                <a:cs typeface="Calibri"/>
              </a:rPr>
              <a:t>open-</a:t>
            </a:r>
            <a:r>
              <a:rPr sz="1600" spc="-20" dirty="0">
                <a:latin typeface="Calibri"/>
                <a:cs typeface="Calibri"/>
              </a:rPr>
              <a:t>text</a:t>
            </a:r>
            <a:endParaRPr sz="1600">
              <a:latin typeface="Calibri"/>
              <a:cs typeface="Calibri"/>
            </a:endParaRPr>
          </a:p>
          <a:p>
            <a:pPr marL="739140" marR="5080" indent="-287020">
              <a:lnSpc>
                <a:spcPct val="105000"/>
              </a:lnSpc>
              <a:spcBef>
                <a:spcPts val="80"/>
              </a:spcBef>
              <a:buFont typeface="Arial MT"/>
              <a:buChar char="•"/>
              <a:tabLst>
                <a:tab pos="739140" algn="l"/>
              </a:tabLst>
            </a:pPr>
            <a:r>
              <a:rPr sz="1600" dirty="0">
                <a:latin typeface="Calibri"/>
                <a:cs typeface="Calibri"/>
              </a:rPr>
              <a:t>Refer</a:t>
            </a:r>
            <a:r>
              <a:rPr sz="1600" spc="-45" dirty="0">
                <a:latin typeface="Calibri"/>
                <a:cs typeface="Calibri"/>
              </a:rPr>
              <a:t> </a:t>
            </a:r>
            <a:r>
              <a:rPr sz="1600" dirty="0">
                <a:latin typeface="Calibri"/>
                <a:cs typeface="Calibri"/>
              </a:rPr>
              <a:t>to</a:t>
            </a:r>
            <a:r>
              <a:rPr sz="1600" spc="-25" dirty="0">
                <a:latin typeface="Calibri"/>
                <a:cs typeface="Calibri"/>
              </a:rPr>
              <a:t> </a:t>
            </a:r>
            <a:r>
              <a:rPr sz="1600" dirty="0">
                <a:latin typeface="Calibri"/>
                <a:cs typeface="Calibri"/>
              </a:rPr>
              <a:t>Data</a:t>
            </a:r>
            <a:r>
              <a:rPr sz="1600" spc="-40" dirty="0">
                <a:latin typeface="Calibri"/>
                <a:cs typeface="Calibri"/>
              </a:rPr>
              <a:t> </a:t>
            </a:r>
            <a:r>
              <a:rPr sz="1600" dirty="0">
                <a:latin typeface="Calibri"/>
                <a:cs typeface="Calibri"/>
              </a:rPr>
              <a:t>Dictionary</a:t>
            </a:r>
            <a:r>
              <a:rPr sz="1600" spc="-40" dirty="0">
                <a:latin typeface="Calibri"/>
                <a:cs typeface="Calibri"/>
              </a:rPr>
              <a:t> </a:t>
            </a:r>
            <a:r>
              <a:rPr sz="1600" dirty="0">
                <a:latin typeface="Calibri"/>
                <a:cs typeface="Calibri"/>
              </a:rPr>
              <a:t>sheet</a:t>
            </a:r>
            <a:r>
              <a:rPr sz="1600" spc="-35" dirty="0">
                <a:latin typeface="Calibri"/>
                <a:cs typeface="Calibri"/>
              </a:rPr>
              <a:t> </a:t>
            </a:r>
            <a:r>
              <a:rPr sz="1600" dirty="0">
                <a:latin typeface="Calibri"/>
                <a:cs typeface="Calibri"/>
              </a:rPr>
              <a:t>for</a:t>
            </a:r>
            <a:r>
              <a:rPr sz="1600" spc="-30" dirty="0">
                <a:latin typeface="Calibri"/>
                <a:cs typeface="Calibri"/>
              </a:rPr>
              <a:t> </a:t>
            </a:r>
            <a:r>
              <a:rPr sz="1600" dirty="0">
                <a:latin typeface="Calibri"/>
                <a:cs typeface="Calibri"/>
              </a:rPr>
              <a:t>complete</a:t>
            </a:r>
            <a:r>
              <a:rPr sz="1600" spc="-40" dirty="0">
                <a:latin typeface="Calibri"/>
                <a:cs typeface="Calibri"/>
              </a:rPr>
              <a:t> </a:t>
            </a:r>
            <a:r>
              <a:rPr sz="1600" dirty="0">
                <a:latin typeface="Calibri"/>
                <a:cs typeface="Calibri"/>
              </a:rPr>
              <a:t>variable</a:t>
            </a:r>
            <a:r>
              <a:rPr sz="1600" spc="-35" dirty="0">
                <a:latin typeface="Calibri"/>
                <a:cs typeface="Calibri"/>
              </a:rPr>
              <a:t> </a:t>
            </a:r>
            <a:r>
              <a:rPr sz="1600" dirty="0">
                <a:latin typeface="Calibri"/>
                <a:cs typeface="Calibri"/>
              </a:rPr>
              <a:t>descriptions</a:t>
            </a:r>
            <a:r>
              <a:rPr sz="1600" spc="-40" dirty="0">
                <a:latin typeface="Calibri"/>
                <a:cs typeface="Calibri"/>
              </a:rPr>
              <a:t> </a:t>
            </a:r>
            <a:r>
              <a:rPr sz="1600" dirty="0">
                <a:latin typeface="Calibri"/>
                <a:cs typeface="Calibri"/>
              </a:rPr>
              <a:t>and</a:t>
            </a:r>
            <a:r>
              <a:rPr sz="1600" spc="-40" dirty="0">
                <a:latin typeface="Calibri"/>
                <a:cs typeface="Calibri"/>
              </a:rPr>
              <a:t> </a:t>
            </a:r>
            <a:r>
              <a:rPr sz="1600" spc="-10" dirty="0">
                <a:latin typeface="Calibri"/>
                <a:cs typeface="Calibri"/>
              </a:rPr>
              <a:t>answer options</a:t>
            </a:r>
            <a:endParaRPr sz="1600">
              <a:latin typeface="Calibri"/>
              <a:cs typeface="Calibri"/>
            </a:endParaRPr>
          </a:p>
          <a:p>
            <a:pPr marL="739140" marR="1376680" indent="-286385">
              <a:lnSpc>
                <a:spcPct val="110000"/>
              </a:lnSpc>
              <a:spcBef>
                <a:spcPts val="5"/>
              </a:spcBef>
              <a:buFont typeface="Arial MT"/>
              <a:buChar char="•"/>
              <a:tabLst>
                <a:tab pos="748665" algn="l"/>
              </a:tabLst>
            </a:pPr>
            <a:r>
              <a:rPr sz="1600" dirty="0">
                <a:latin typeface="Calibri"/>
                <a:cs typeface="Calibri"/>
              </a:rPr>
              <a:t>Numeric</a:t>
            </a:r>
            <a:r>
              <a:rPr sz="1600" spc="-25" dirty="0">
                <a:latin typeface="Calibri"/>
                <a:cs typeface="Calibri"/>
              </a:rPr>
              <a:t> </a:t>
            </a:r>
            <a:r>
              <a:rPr sz="1600" dirty="0">
                <a:latin typeface="Calibri"/>
                <a:cs typeface="Calibri"/>
              </a:rPr>
              <a:t>codes</a:t>
            </a:r>
            <a:r>
              <a:rPr sz="1600" spc="-35" dirty="0">
                <a:latin typeface="Calibri"/>
                <a:cs typeface="Calibri"/>
              </a:rPr>
              <a:t> </a:t>
            </a:r>
            <a:r>
              <a:rPr sz="1600" dirty="0">
                <a:latin typeface="Calibri"/>
                <a:cs typeface="Calibri"/>
              </a:rPr>
              <a:t>in</a:t>
            </a:r>
            <a:r>
              <a:rPr sz="1600" spc="-35" dirty="0">
                <a:latin typeface="Calibri"/>
                <a:cs typeface="Calibri"/>
              </a:rPr>
              <a:t> </a:t>
            </a:r>
            <a:r>
              <a:rPr sz="1600" dirty="0">
                <a:latin typeface="Calibri"/>
                <a:cs typeface="Calibri"/>
              </a:rPr>
              <a:t>"Values"</a:t>
            </a:r>
            <a:r>
              <a:rPr sz="1600" spc="-35" dirty="0">
                <a:latin typeface="Calibri"/>
                <a:cs typeface="Calibri"/>
              </a:rPr>
              <a:t> </a:t>
            </a:r>
            <a:r>
              <a:rPr sz="1600" dirty="0">
                <a:latin typeface="Calibri"/>
                <a:cs typeface="Calibri"/>
              </a:rPr>
              <a:t>sheet</a:t>
            </a:r>
            <a:r>
              <a:rPr sz="1600" spc="-30" dirty="0">
                <a:latin typeface="Calibri"/>
                <a:cs typeface="Calibri"/>
              </a:rPr>
              <a:t> </a:t>
            </a:r>
            <a:r>
              <a:rPr sz="1600" spc="-10" dirty="0">
                <a:latin typeface="Calibri"/>
                <a:cs typeface="Calibri"/>
              </a:rPr>
              <a:t>correspond</a:t>
            </a:r>
            <a:r>
              <a:rPr sz="1600" spc="-35" dirty="0">
                <a:latin typeface="Calibri"/>
                <a:cs typeface="Calibri"/>
              </a:rPr>
              <a:t> </a:t>
            </a:r>
            <a:r>
              <a:rPr sz="1600" dirty="0">
                <a:latin typeface="Calibri"/>
                <a:cs typeface="Calibri"/>
              </a:rPr>
              <a:t>to</a:t>
            </a:r>
            <a:r>
              <a:rPr sz="1600" spc="-30" dirty="0">
                <a:latin typeface="Calibri"/>
                <a:cs typeface="Calibri"/>
              </a:rPr>
              <a:t> </a:t>
            </a:r>
            <a:r>
              <a:rPr sz="1600" dirty="0">
                <a:latin typeface="Calibri"/>
                <a:cs typeface="Calibri"/>
              </a:rPr>
              <a:t>text</a:t>
            </a:r>
            <a:r>
              <a:rPr sz="1600" spc="-30" dirty="0">
                <a:latin typeface="Calibri"/>
                <a:cs typeface="Calibri"/>
              </a:rPr>
              <a:t> </a:t>
            </a:r>
            <a:r>
              <a:rPr sz="1600" dirty="0">
                <a:latin typeface="Calibri"/>
                <a:cs typeface="Calibri"/>
              </a:rPr>
              <a:t>labels</a:t>
            </a:r>
            <a:r>
              <a:rPr sz="1600" spc="-35" dirty="0">
                <a:latin typeface="Calibri"/>
                <a:cs typeface="Calibri"/>
              </a:rPr>
              <a:t> </a:t>
            </a:r>
            <a:r>
              <a:rPr sz="1600" spc="-25" dirty="0">
                <a:latin typeface="Calibri"/>
                <a:cs typeface="Calibri"/>
              </a:rPr>
              <a:t>in 	</a:t>
            </a:r>
            <a:r>
              <a:rPr sz="1600" dirty="0">
                <a:latin typeface="Calibri"/>
                <a:cs typeface="Calibri"/>
              </a:rPr>
              <a:t>"Labels"</a:t>
            </a:r>
            <a:r>
              <a:rPr sz="1600" spc="-50" dirty="0">
                <a:latin typeface="Calibri"/>
                <a:cs typeface="Calibri"/>
              </a:rPr>
              <a:t> </a:t>
            </a:r>
            <a:r>
              <a:rPr sz="1600" spc="-10" dirty="0">
                <a:latin typeface="Calibri"/>
                <a:cs typeface="Calibri"/>
              </a:rPr>
              <a:t>sheet</a:t>
            </a:r>
            <a:endParaRPr sz="1600">
              <a:latin typeface="Calibri"/>
              <a:cs typeface="Calibri"/>
            </a:endParaRPr>
          </a:p>
          <a:p>
            <a:pPr marL="12700">
              <a:lnSpc>
                <a:spcPct val="100000"/>
              </a:lnSpc>
              <a:spcBef>
                <a:spcPts val="1725"/>
              </a:spcBef>
            </a:pPr>
            <a:r>
              <a:rPr sz="2000" dirty="0">
                <a:solidFill>
                  <a:srgbClr val="6F2F9F"/>
                </a:solidFill>
                <a:latin typeface="Calibri"/>
                <a:cs typeface="Calibri"/>
              </a:rPr>
              <a:t>Sample</a:t>
            </a:r>
            <a:r>
              <a:rPr sz="2000" spc="-60" dirty="0">
                <a:solidFill>
                  <a:srgbClr val="6F2F9F"/>
                </a:solidFill>
                <a:latin typeface="Calibri"/>
                <a:cs typeface="Calibri"/>
              </a:rPr>
              <a:t> </a:t>
            </a:r>
            <a:r>
              <a:rPr sz="2000" spc="-20" dirty="0">
                <a:solidFill>
                  <a:srgbClr val="6F2F9F"/>
                </a:solidFill>
                <a:latin typeface="Calibri"/>
                <a:cs typeface="Calibri"/>
              </a:rPr>
              <a:t>Data</a:t>
            </a:r>
            <a:endParaRPr sz="2000">
              <a:latin typeface="Calibri"/>
              <a:cs typeface="Calibri"/>
            </a:endParaRPr>
          </a:p>
        </p:txBody>
      </p:sp>
      <p:sp>
        <p:nvSpPr>
          <p:cNvPr id="3" name="object 3"/>
          <p:cNvSpPr txBox="1"/>
          <p:nvPr/>
        </p:nvSpPr>
        <p:spPr>
          <a:xfrm>
            <a:off x="1398777" y="5218938"/>
            <a:ext cx="2200910" cy="208279"/>
          </a:xfrm>
          <a:prstGeom prst="rect">
            <a:avLst/>
          </a:prstGeom>
        </p:spPr>
        <p:txBody>
          <a:bodyPr vert="horz" wrap="square" lIns="0" tIns="12700" rIns="0" bIns="0" rtlCol="0">
            <a:spAutoFit/>
          </a:bodyPr>
          <a:lstStyle/>
          <a:p>
            <a:pPr marL="12700">
              <a:lnSpc>
                <a:spcPct val="100000"/>
              </a:lnSpc>
              <a:spcBef>
                <a:spcPts val="100"/>
              </a:spcBef>
            </a:pPr>
            <a:r>
              <a:rPr sz="1200" u="sng" dirty="0">
                <a:solidFill>
                  <a:srgbClr val="467885"/>
                </a:solidFill>
                <a:uFill>
                  <a:solidFill>
                    <a:srgbClr val="467885"/>
                  </a:solidFill>
                </a:uFill>
                <a:latin typeface="Arial MT"/>
                <a:cs typeface="Arial MT"/>
              </a:rPr>
              <a:t>Sample</a:t>
            </a:r>
            <a:r>
              <a:rPr sz="1200" u="sng" spc="-15" dirty="0">
                <a:solidFill>
                  <a:srgbClr val="467885"/>
                </a:solidFill>
                <a:uFill>
                  <a:solidFill>
                    <a:srgbClr val="467885"/>
                  </a:solidFill>
                </a:uFill>
                <a:latin typeface="Arial MT"/>
                <a:cs typeface="Arial MT"/>
              </a:rPr>
              <a:t> </a:t>
            </a:r>
            <a:r>
              <a:rPr sz="1200" u="sng" dirty="0">
                <a:solidFill>
                  <a:srgbClr val="467885"/>
                </a:solidFill>
                <a:uFill>
                  <a:solidFill>
                    <a:srgbClr val="467885"/>
                  </a:solidFill>
                </a:uFill>
                <a:latin typeface="Arial MT"/>
                <a:cs typeface="Arial MT"/>
              </a:rPr>
              <a:t>Data</a:t>
            </a:r>
            <a:r>
              <a:rPr sz="1200" u="sng" spc="-20" dirty="0">
                <a:solidFill>
                  <a:srgbClr val="467885"/>
                </a:solidFill>
                <a:uFill>
                  <a:solidFill>
                    <a:srgbClr val="467885"/>
                  </a:solidFill>
                </a:uFill>
                <a:latin typeface="Arial MT"/>
                <a:cs typeface="Arial MT"/>
              </a:rPr>
              <a:t> </a:t>
            </a:r>
            <a:r>
              <a:rPr sz="1200" u="sng" dirty="0">
                <a:solidFill>
                  <a:srgbClr val="467885"/>
                </a:solidFill>
                <a:uFill>
                  <a:solidFill>
                    <a:srgbClr val="467885"/>
                  </a:solidFill>
                </a:uFill>
                <a:latin typeface="Arial MT"/>
                <a:cs typeface="Arial MT"/>
              </a:rPr>
              <a:t>for</a:t>
            </a:r>
            <a:r>
              <a:rPr sz="1200" u="sng" spc="-10" dirty="0">
                <a:solidFill>
                  <a:srgbClr val="467885"/>
                </a:solidFill>
                <a:uFill>
                  <a:solidFill>
                    <a:srgbClr val="467885"/>
                  </a:solidFill>
                </a:uFill>
                <a:latin typeface="Arial MT"/>
                <a:cs typeface="Arial MT"/>
              </a:rPr>
              <a:t> Hackathon.xlsx</a:t>
            </a:r>
            <a:endParaRPr sz="1200">
              <a:latin typeface="Arial MT"/>
              <a:cs typeface="Arial M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544" y="2586355"/>
            <a:ext cx="3510279" cy="535940"/>
          </a:xfrm>
          <a:prstGeom prst="rect">
            <a:avLst/>
          </a:prstGeom>
        </p:spPr>
        <p:txBody>
          <a:bodyPr vert="horz" wrap="square" lIns="0" tIns="12065" rIns="0" bIns="0" rtlCol="0">
            <a:spAutoFit/>
          </a:bodyPr>
          <a:lstStyle/>
          <a:p>
            <a:pPr marL="12700">
              <a:lnSpc>
                <a:spcPct val="100000"/>
              </a:lnSpc>
              <a:spcBef>
                <a:spcPts val="95"/>
              </a:spcBef>
            </a:pPr>
            <a:r>
              <a:rPr sz="3350" b="0" dirty="0">
                <a:solidFill>
                  <a:srgbClr val="0C0C0C"/>
                </a:solidFill>
                <a:latin typeface="Calibri"/>
                <a:cs typeface="Calibri"/>
              </a:rPr>
              <a:t>Ideation</a:t>
            </a:r>
            <a:r>
              <a:rPr sz="3350" b="0" spc="-155" dirty="0">
                <a:solidFill>
                  <a:srgbClr val="0C0C0C"/>
                </a:solidFill>
                <a:latin typeface="Calibri"/>
                <a:cs typeface="Calibri"/>
              </a:rPr>
              <a:t> </a:t>
            </a:r>
            <a:r>
              <a:rPr sz="3350" b="0" spc="-10" dirty="0">
                <a:solidFill>
                  <a:srgbClr val="0C0C0C"/>
                </a:solidFill>
                <a:latin typeface="Calibri"/>
                <a:cs typeface="Calibri"/>
              </a:rPr>
              <a:t>Submission</a:t>
            </a:r>
            <a:endParaRPr sz="3350">
              <a:latin typeface="Calibri"/>
              <a:cs typeface="Calibri"/>
            </a:endParaRPr>
          </a:p>
        </p:txBody>
      </p:sp>
      <p:sp>
        <p:nvSpPr>
          <p:cNvPr id="3" name="object 3"/>
          <p:cNvSpPr/>
          <p:nvPr/>
        </p:nvSpPr>
        <p:spPr>
          <a:xfrm>
            <a:off x="6147434" y="2748914"/>
            <a:ext cx="0" cy="3856354"/>
          </a:xfrm>
          <a:custGeom>
            <a:avLst/>
            <a:gdLst/>
            <a:ahLst/>
            <a:cxnLst/>
            <a:rect l="l" t="t" r="r" b="b"/>
            <a:pathLst>
              <a:path h="3856354">
                <a:moveTo>
                  <a:pt x="0" y="0"/>
                </a:moveTo>
                <a:lnTo>
                  <a:pt x="0" y="3856355"/>
                </a:lnTo>
              </a:path>
            </a:pathLst>
          </a:custGeom>
          <a:ln w="12700">
            <a:solidFill>
              <a:srgbClr val="155F82"/>
            </a:solidFill>
          </a:ln>
        </p:spPr>
        <p:txBody>
          <a:bodyPr wrap="square" lIns="0" tIns="0" rIns="0" bIns="0" rtlCol="0"/>
          <a:lstStyle/>
          <a:p>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325120">
              <a:lnSpc>
                <a:spcPts val="1045"/>
              </a:lnSpc>
            </a:pPr>
            <a:r>
              <a:rPr spc="-10" dirty="0"/>
              <a:t>Internal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55039" y="2567152"/>
            <a:ext cx="6483985" cy="2348230"/>
          </a:xfrm>
          <a:prstGeom prst="rect">
            <a:avLst/>
          </a:prstGeom>
        </p:spPr>
        <p:txBody>
          <a:bodyPr vert="horz" wrap="square" lIns="0" tIns="40005" rIns="0" bIns="0" rtlCol="0">
            <a:spAutoFit/>
          </a:bodyPr>
          <a:lstStyle/>
          <a:p>
            <a:pPr marL="250190" indent="-237490">
              <a:lnSpc>
                <a:spcPct val="100000"/>
              </a:lnSpc>
              <a:spcBef>
                <a:spcPts val="315"/>
              </a:spcBef>
              <a:buFont typeface="Arial MT"/>
              <a:buChar char="•"/>
              <a:tabLst>
                <a:tab pos="250190" algn="l"/>
              </a:tabLst>
            </a:pPr>
            <a:r>
              <a:rPr sz="2000" dirty="0">
                <a:latin typeface="Calibri"/>
                <a:cs typeface="Calibri"/>
              </a:rPr>
              <a:t>A</a:t>
            </a:r>
            <a:r>
              <a:rPr sz="2000" spc="-35" dirty="0">
                <a:latin typeface="Calibri"/>
                <a:cs typeface="Calibri"/>
              </a:rPr>
              <a:t> </a:t>
            </a:r>
            <a:r>
              <a:rPr sz="2000" dirty="0">
                <a:latin typeface="Calibri"/>
                <a:cs typeface="Calibri"/>
              </a:rPr>
              <a:t>PowerPoint</a:t>
            </a:r>
            <a:r>
              <a:rPr sz="2000" spc="-50" dirty="0">
                <a:latin typeface="Calibri"/>
                <a:cs typeface="Calibri"/>
              </a:rPr>
              <a:t> </a:t>
            </a:r>
            <a:r>
              <a:rPr sz="2000" spc="-10" dirty="0">
                <a:latin typeface="Calibri"/>
                <a:cs typeface="Calibri"/>
              </a:rPr>
              <a:t>presentation</a:t>
            </a:r>
            <a:r>
              <a:rPr sz="2000" spc="-50" dirty="0">
                <a:latin typeface="Calibri"/>
                <a:cs typeface="Calibri"/>
              </a:rPr>
              <a:t> </a:t>
            </a:r>
            <a:r>
              <a:rPr sz="2000" dirty="0">
                <a:latin typeface="Calibri"/>
                <a:cs typeface="Calibri"/>
              </a:rPr>
              <a:t>ideally</a:t>
            </a:r>
            <a:r>
              <a:rPr sz="2000" spc="-35" dirty="0">
                <a:latin typeface="Calibri"/>
                <a:cs typeface="Calibri"/>
              </a:rPr>
              <a:t> </a:t>
            </a:r>
            <a:r>
              <a:rPr sz="2000" spc="-10" dirty="0">
                <a:latin typeface="Calibri"/>
                <a:cs typeface="Calibri"/>
              </a:rPr>
              <a:t>detailing:</a:t>
            </a:r>
            <a:endParaRPr sz="2000">
              <a:latin typeface="Calibri"/>
              <a:cs typeface="Calibri"/>
            </a:endParaRPr>
          </a:p>
          <a:p>
            <a:pPr marL="250190" indent="-237490">
              <a:lnSpc>
                <a:spcPct val="100000"/>
              </a:lnSpc>
              <a:spcBef>
                <a:spcPts val="215"/>
              </a:spcBef>
              <a:buFont typeface="Arial MT"/>
              <a:buChar char="•"/>
              <a:tabLst>
                <a:tab pos="250190" algn="l"/>
              </a:tabLst>
            </a:pPr>
            <a:r>
              <a:rPr sz="2000" dirty="0">
                <a:latin typeface="Calibri"/>
                <a:cs typeface="Calibri"/>
              </a:rPr>
              <a:t>Problem</a:t>
            </a:r>
            <a:r>
              <a:rPr sz="2000" spc="-40" dirty="0">
                <a:latin typeface="Calibri"/>
                <a:cs typeface="Calibri"/>
              </a:rPr>
              <a:t> </a:t>
            </a:r>
            <a:r>
              <a:rPr sz="2000" dirty="0">
                <a:latin typeface="Calibri"/>
                <a:cs typeface="Calibri"/>
              </a:rPr>
              <a:t>&amp;</a:t>
            </a:r>
            <a:r>
              <a:rPr sz="2000" spc="-20" dirty="0">
                <a:latin typeface="Calibri"/>
                <a:cs typeface="Calibri"/>
              </a:rPr>
              <a:t> </a:t>
            </a:r>
            <a:r>
              <a:rPr sz="2000" dirty="0">
                <a:latin typeface="Calibri"/>
                <a:cs typeface="Calibri"/>
              </a:rPr>
              <a:t>Data</a:t>
            </a:r>
            <a:r>
              <a:rPr sz="2000" spc="-25" dirty="0">
                <a:latin typeface="Calibri"/>
                <a:cs typeface="Calibri"/>
              </a:rPr>
              <a:t> </a:t>
            </a:r>
            <a:r>
              <a:rPr sz="2000" spc="-10" dirty="0">
                <a:latin typeface="Calibri"/>
                <a:cs typeface="Calibri"/>
              </a:rPr>
              <a:t>Understanding</a:t>
            </a:r>
            <a:endParaRPr sz="2000">
              <a:latin typeface="Calibri"/>
              <a:cs typeface="Calibri"/>
            </a:endParaRPr>
          </a:p>
          <a:p>
            <a:pPr marL="250190" indent="-237490">
              <a:lnSpc>
                <a:spcPct val="100000"/>
              </a:lnSpc>
              <a:spcBef>
                <a:spcPts val="204"/>
              </a:spcBef>
              <a:buFont typeface="Arial MT"/>
              <a:buChar char="•"/>
              <a:tabLst>
                <a:tab pos="250190" algn="l"/>
              </a:tabLst>
            </a:pPr>
            <a:r>
              <a:rPr sz="2000" dirty="0">
                <a:latin typeface="Calibri"/>
                <a:cs typeface="Calibri"/>
              </a:rPr>
              <a:t>Solution</a:t>
            </a:r>
            <a:r>
              <a:rPr sz="2000" spc="-35" dirty="0">
                <a:latin typeface="Calibri"/>
                <a:cs typeface="Calibri"/>
              </a:rPr>
              <a:t> </a:t>
            </a:r>
            <a:r>
              <a:rPr sz="2000" spc="-10" dirty="0">
                <a:latin typeface="Calibri"/>
                <a:cs typeface="Calibri"/>
              </a:rPr>
              <a:t>approach</a:t>
            </a:r>
            <a:endParaRPr sz="2000">
              <a:latin typeface="Calibri"/>
              <a:cs typeface="Calibri"/>
            </a:endParaRPr>
          </a:p>
          <a:p>
            <a:pPr marL="250190" indent="-237490">
              <a:lnSpc>
                <a:spcPct val="100000"/>
              </a:lnSpc>
              <a:spcBef>
                <a:spcPts val="215"/>
              </a:spcBef>
              <a:buFont typeface="Arial MT"/>
              <a:buChar char="•"/>
              <a:tabLst>
                <a:tab pos="250190" algn="l"/>
              </a:tabLst>
            </a:pPr>
            <a:r>
              <a:rPr sz="2000" dirty="0">
                <a:latin typeface="Calibri"/>
                <a:cs typeface="Calibri"/>
              </a:rPr>
              <a:t>Proposed</a:t>
            </a:r>
            <a:r>
              <a:rPr sz="2000" spc="-50" dirty="0">
                <a:latin typeface="Calibri"/>
                <a:cs typeface="Calibri"/>
              </a:rPr>
              <a:t> </a:t>
            </a:r>
            <a:r>
              <a:rPr sz="2000" dirty="0">
                <a:latin typeface="Calibri"/>
                <a:cs typeface="Calibri"/>
              </a:rPr>
              <a:t>model</a:t>
            </a:r>
            <a:r>
              <a:rPr sz="2000" spc="-55" dirty="0">
                <a:latin typeface="Calibri"/>
                <a:cs typeface="Calibri"/>
              </a:rPr>
              <a:t> </a:t>
            </a:r>
            <a:r>
              <a:rPr sz="2000" dirty="0">
                <a:latin typeface="Calibri"/>
                <a:cs typeface="Calibri"/>
              </a:rPr>
              <a:t>or</a:t>
            </a:r>
            <a:r>
              <a:rPr sz="2000" spc="-50" dirty="0">
                <a:latin typeface="Calibri"/>
                <a:cs typeface="Calibri"/>
              </a:rPr>
              <a:t> </a:t>
            </a:r>
            <a:r>
              <a:rPr sz="2000" dirty="0">
                <a:latin typeface="Calibri"/>
                <a:cs typeface="Calibri"/>
              </a:rPr>
              <a:t>technologies</a:t>
            </a:r>
            <a:r>
              <a:rPr sz="2000" spc="-45" dirty="0">
                <a:latin typeface="Calibri"/>
                <a:cs typeface="Calibri"/>
              </a:rPr>
              <a:t> </a:t>
            </a:r>
            <a:r>
              <a:rPr sz="2000" spc="-10" dirty="0">
                <a:latin typeface="Calibri"/>
                <a:cs typeface="Calibri"/>
              </a:rPr>
              <a:t>architecture</a:t>
            </a:r>
            <a:endParaRPr sz="2000">
              <a:latin typeface="Calibri"/>
              <a:cs typeface="Calibri"/>
            </a:endParaRPr>
          </a:p>
          <a:p>
            <a:pPr marL="250190" indent="-237490">
              <a:lnSpc>
                <a:spcPct val="100000"/>
              </a:lnSpc>
              <a:spcBef>
                <a:spcPts val="219"/>
              </a:spcBef>
              <a:buFont typeface="Arial MT"/>
              <a:buChar char="•"/>
              <a:tabLst>
                <a:tab pos="250190" algn="l"/>
              </a:tabLst>
            </a:pPr>
            <a:r>
              <a:rPr sz="2000" spc="-10" dirty="0">
                <a:latin typeface="Calibri"/>
                <a:cs typeface="Calibri"/>
              </a:rPr>
              <a:t>Differentiation/Unique</a:t>
            </a:r>
            <a:r>
              <a:rPr sz="2000" spc="-35" dirty="0">
                <a:latin typeface="Calibri"/>
                <a:cs typeface="Calibri"/>
              </a:rPr>
              <a:t> </a:t>
            </a:r>
            <a:r>
              <a:rPr sz="2000" dirty="0">
                <a:latin typeface="Calibri"/>
                <a:cs typeface="Calibri"/>
              </a:rPr>
              <a:t>proposition</a:t>
            </a:r>
            <a:r>
              <a:rPr sz="2000" spc="-30" dirty="0">
                <a:latin typeface="Calibri"/>
                <a:cs typeface="Calibri"/>
              </a:rPr>
              <a:t> </a:t>
            </a:r>
            <a:r>
              <a:rPr sz="2000" dirty="0">
                <a:latin typeface="Calibri"/>
                <a:cs typeface="Calibri"/>
              </a:rPr>
              <a:t>of</a:t>
            </a:r>
            <a:r>
              <a:rPr sz="2000" spc="-30" dirty="0">
                <a:latin typeface="Calibri"/>
                <a:cs typeface="Calibri"/>
              </a:rPr>
              <a:t> </a:t>
            </a:r>
            <a:r>
              <a:rPr sz="2000" dirty="0">
                <a:latin typeface="Calibri"/>
                <a:cs typeface="Calibri"/>
              </a:rPr>
              <a:t>the</a:t>
            </a:r>
            <a:r>
              <a:rPr sz="2000" spc="-30" dirty="0">
                <a:latin typeface="Calibri"/>
                <a:cs typeface="Calibri"/>
              </a:rPr>
              <a:t> </a:t>
            </a:r>
            <a:r>
              <a:rPr sz="2000" dirty="0">
                <a:latin typeface="Calibri"/>
                <a:cs typeface="Calibri"/>
              </a:rPr>
              <a:t>proposed</a:t>
            </a:r>
            <a:r>
              <a:rPr sz="2000" spc="-30" dirty="0">
                <a:latin typeface="Calibri"/>
                <a:cs typeface="Calibri"/>
              </a:rPr>
              <a:t> </a:t>
            </a:r>
            <a:r>
              <a:rPr sz="2000" spc="-10" dirty="0">
                <a:latin typeface="Calibri"/>
                <a:cs typeface="Calibri"/>
              </a:rPr>
              <a:t>solution</a:t>
            </a:r>
            <a:endParaRPr sz="2000">
              <a:latin typeface="Calibri"/>
              <a:cs typeface="Calibri"/>
            </a:endParaRPr>
          </a:p>
          <a:p>
            <a:pPr marL="250190" indent="-237490">
              <a:lnSpc>
                <a:spcPct val="100000"/>
              </a:lnSpc>
              <a:spcBef>
                <a:spcPts val="215"/>
              </a:spcBef>
              <a:buFont typeface="Arial MT"/>
              <a:buChar char="•"/>
              <a:tabLst>
                <a:tab pos="250190" algn="l"/>
              </a:tabLst>
            </a:pPr>
            <a:r>
              <a:rPr sz="2000" dirty="0">
                <a:latin typeface="Calibri"/>
                <a:cs typeface="Calibri"/>
              </a:rPr>
              <a:t>Scalability</a:t>
            </a:r>
            <a:r>
              <a:rPr sz="2000" spc="-50" dirty="0">
                <a:latin typeface="Calibri"/>
                <a:cs typeface="Calibri"/>
              </a:rPr>
              <a:t> </a:t>
            </a:r>
            <a:r>
              <a:rPr sz="2000" dirty="0">
                <a:latin typeface="Calibri"/>
                <a:cs typeface="Calibri"/>
              </a:rPr>
              <a:t>of</a:t>
            </a:r>
            <a:r>
              <a:rPr sz="2000" spc="-35" dirty="0">
                <a:latin typeface="Calibri"/>
                <a:cs typeface="Calibri"/>
              </a:rPr>
              <a:t> </a:t>
            </a:r>
            <a:r>
              <a:rPr sz="2000" dirty="0">
                <a:latin typeface="Calibri"/>
                <a:cs typeface="Calibri"/>
              </a:rPr>
              <a:t>the</a:t>
            </a:r>
            <a:r>
              <a:rPr sz="2000" spc="-30" dirty="0">
                <a:latin typeface="Calibri"/>
                <a:cs typeface="Calibri"/>
              </a:rPr>
              <a:t> </a:t>
            </a:r>
            <a:r>
              <a:rPr sz="2000" dirty="0">
                <a:latin typeface="Calibri"/>
                <a:cs typeface="Calibri"/>
              </a:rPr>
              <a:t>proposed</a:t>
            </a:r>
            <a:r>
              <a:rPr sz="2000" spc="-35" dirty="0">
                <a:latin typeface="Calibri"/>
                <a:cs typeface="Calibri"/>
              </a:rPr>
              <a:t> </a:t>
            </a:r>
            <a:r>
              <a:rPr sz="2000" spc="-10" dirty="0">
                <a:latin typeface="Calibri"/>
                <a:cs typeface="Calibri"/>
              </a:rPr>
              <a:t>solution</a:t>
            </a:r>
            <a:endParaRPr sz="2000">
              <a:latin typeface="Calibri"/>
              <a:cs typeface="Calibri"/>
            </a:endParaRPr>
          </a:p>
          <a:p>
            <a:pPr marL="250190" indent="-237490">
              <a:lnSpc>
                <a:spcPct val="100000"/>
              </a:lnSpc>
              <a:spcBef>
                <a:spcPts val="204"/>
              </a:spcBef>
              <a:buFont typeface="Arial MT"/>
              <a:buChar char="•"/>
              <a:tabLst>
                <a:tab pos="250190" algn="l"/>
              </a:tabLst>
            </a:pPr>
            <a:r>
              <a:rPr sz="2000" dirty="0">
                <a:latin typeface="Calibri"/>
                <a:cs typeface="Calibri"/>
              </a:rPr>
              <a:t>Key</a:t>
            </a:r>
            <a:r>
              <a:rPr sz="2000" spc="-20" dirty="0">
                <a:latin typeface="Calibri"/>
                <a:cs typeface="Calibri"/>
              </a:rPr>
              <a:t> </a:t>
            </a:r>
            <a:r>
              <a:rPr sz="2000" spc="-10" dirty="0">
                <a:latin typeface="Calibri"/>
                <a:cs typeface="Calibri"/>
              </a:rPr>
              <a:t>challenges</a:t>
            </a:r>
            <a:r>
              <a:rPr sz="2000" spc="-35" dirty="0">
                <a:latin typeface="Calibri"/>
                <a:cs typeface="Calibri"/>
              </a:rPr>
              <a:t> </a:t>
            </a:r>
            <a:r>
              <a:rPr sz="2000" dirty="0">
                <a:latin typeface="Calibri"/>
                <a:cs typeface="Calibri"/>
              </a:rPr>
              <a:t>the</a:t>
            </a:r>
            <a:r>
              <a:rPr sz="2000" spc="-20" dirty="0">
                <a:latin typeface="Calibri"/>
                <a:cs typeface="Calibri"/>
              </a:rPr>
              <a:t> </a:t>
            </a:r>
            <a:r>
              <a:rPr sz="2000" dirty="0">
                <a:latin typeface="Calibri"/>
                <a:cs typeface="Calibri"/>
              </a:rPr>
              <a:t>team</a:t>
            </a:r>
            <a:r>
              <a:rPr sz="2000" spc="-30" dirty="0">
                <a:latin typeface="Calibri"/>
                <a:cs typeface="Calibri"/>
              </a:rPr>
              <a:t> </a:t>
            </a:r>
            <a:r>
              <a:rPr sz="2000" dirty="0">
                <a:latin typeface="Calibri"/>
                <a:cs typeface="Calibri"/>
              </a:rPr>
              <a:t>is</a:t>
            </a:r>
            <a:r>
              <a:rPr sz="2000" spc="-20" dirty="0">
                <a:latin typeface="Calibri"/>
                <a:cs typeface="Calibri"/>
              </a:rPr>
              <a:t> </a:t>
            </a:r>
            <a:r>
              <a:rPr sz="2000" spc="-10" dirty="0">
                <a:latin typeface="Calibri"/>
                <a:cs typeface="Calibri"/>
              </a:rPr>
              <a:t>anticipating</a:t>
            </a:r>
            <a:endParaRPr sz="2000">
              <a:latin typeface="Calibri"/>
              <a:cs typeface="Calibri"/>
            </a:endParaRPr>
          </a:p>
        </p:txBody>
      </p:sp>
      <p:sp>
        <p:nvSpPr>
          <p:cNvPr id="3" name="object 3"/>
          <p:cNvSpPr txBox="1"/>
          <p:nvPr/>
        </p:nvSpPr>
        <p:spPr>
          <a:xfrm>
            <a:off x="276859" y="4812390"/>
            <a:ext cx="6332220" cy="996950"/>
          </a:xfrm>
          <a:prstGeom prst="rect">
            <a:avLst/>
          </a:prstGeom>
        </p:spPr>
        <p:txBody>
          <a:bodyPr vert="horz" wrap="square" lIns="0" tIns="109220" rIns="0" bIns="0" rtlCol="0">
            <a:spAutoFit/>
          </a:bodyPr>
          <a:lstStyle/>
          <a:p>
            <a:pPr marL="12700">
              <a:lnSpc>
                <a:spcPct val="100000"/>
              </a:lnSpc>
              <a:spcBef>
                <a:spcPts val="860"/>
              </a:spcBef>
            </a:pPr>
            <a:r>
              <a:rPr sz="3350" dirty="0">
                <a:solidFill>
                  <a:srgbClr val="0C0C0C"/>
                </a:solidFill>
                <a:latin typeface="Calibri"/>
                <a:cs typeface="Calibri"/>
              </a:rPr>
              <a:t>Hackathon</a:t>
            </a:r>
            <a:r>
              <a:rPr sz="3350" spc="-70" dirty="0">
                <a:solidFill>
                  <a:srgbClr val="0C0C0C"/>
                </a:solidFill>
                <a:latin typeface="Calibri"/>
                <a:cs typeface="Calibri"/>
              </a:rPr>
              <a:t> </a:t>
            </a:r>
            <a:r>
              <a:rPr sz="3350" dirty="0">
                <a:solidFill>
                  <a:srgbClr val="0C0C0C"/>
                </a:solidFill>
                <a:latin typeface="Calibri"/>
                <a:cs typeface="Calibri"/>
              </a:rPr>
              <a:t>Final</a:t>
            </a:r>
            <a:r>
              <a:rPr sz="3350" spc="-65" dirty="0">
                <a:solidFill>
                  <a:srgbClr val="0C0C0C"/>
                </a:solidFill>
                <a:latin typeface="Calibri"/>
                <a:cs typeface="Calibri"/>
              </a:rPr>
              <a:t> </a:t>
            </a:r>
            <a:r>
              <a:rPr sz="3350" spc="-10" dirty="0">
                <a:solidFill>
                  <a:srgbClr val="0C0C0C"/>
                </a:solidFill>
                <a:latin typeface="Calibri"/>
                <a:cs typeface="Calibri"/>
              </a:rPr>
              <a:t>Submission</a:t>
            </a:r>
            <a:endParaRPr sz="3350">
              <a:latin typeface="Calibri"/>
              <a:cs typeface="Calibri"/>
            </a:endParaRPr>
          </a:p>
          <a:p>
            <a:pPr marL="350520" indent="-237490">
              <a:lnSpc>
                <a:spcPct val="100000"/>
              </a:lnSpc>
              <a:spcBef>
                <a:spcPts val="464"/>
              </a:spcBef>
              <a:buFont typeface="Arial MT"/>
              <a:buChar char="•"/>
              <a:tabLst>
                <a:tab pos="350520" algn="l"/>
              </a:tabLst>
            </a:pPr>
            <a:r>
              <a:rPr sz="2000" dirty="0">
                <a:latin typeface="Calibri"/>
                <a:cs typeface="Calibri"/>
              </a:rPr>
              <a:t>No</a:t>
            </a:r>
            <a:r>
              <a:rPr sz="2000" spc="-25" dirty="0">
                <a:latin typeface="Calibri"/>
                <a:cs typeface="Calibri"/>
              </a:rPr>
              <a:t> </a:t>
            </a:r>
            <a:r>
              <a:rPr sz="2000" spc="-10" dirty="0">
                <a:latin typeface="Calibri"/>
                <a:cs typeface="Calibri"/>
              </a:rPr>
              <a:t>restrictions</a:t>
            </a:r>
            <a:r>
              <a:rPr sz="2000" spc="-40" dirty="0">
                <a:latin typeface="Calibri"/>
                <a:cs typeface="Calibri"/>
              </a:rPr>
              <a:t> </a:t>
            </a:r>
            <a:r>
              <a:rPr sz="2000" dirty="0">
                <a:latin typeface="Calibri"/>
                <a:cs typeface="Calibri"/>
              </a:rPr>
              <a:t>on</a:t>
            </a:r>
            <a:r>
              <a:rPr sz="2000" spc="-30" dirty="0">
                <a:latin typeface="Calibri"/>
                <a:cs typeface="Calibri"/>
              </a:rPr>
              <a:t> </a:t>
            </a:r>
            <a:r>
              <a:rPr sz="2000" dirty="0">
                <a:latin typeface="Calibri"/>
                <a:cs typeface="Calibri"/>
              </a:rPr>
              <a:t>programming</a:t>
            </a:r>
            <a:r>
              <a:rPr sz="2000" spc="-15" dirty="0">
                <a:latin typeface="Calibri"/>
                <a:cs typeface="Calibri"/>
              </a:rPr>
              <a:t> </a:t>
            </a:r>
            <a:r>
              <a:rPr sz="2000" dirty="0">
                <a:latin typeface="Calibri"/>
                <a:cs typeface="Calibri"/>
              </a:rPr>
              <a:t>languages</a:t>
            </a:r>
            <a:r>
              <a:rPr sz="2000" spc="-35" dirty="0">
                <a:latin typeface="Calibri"/>
                <a:cs typeface="Calibri"/>
              </a:rPr>
              <a:t> </a:t>
            </a:r>
            <a:r>
              <a:rPr sz="2000" dirty="0">
                <a:latin typeface="Calibri"/>
                <a:cs typeface="Calibri"/>
              </a:rPr>
              <a:t>or</a:t>
            </a:r>
            <a:r>
              <a:rPr sz="2000" spc="-20" dirty="0">
                <a:latin typeface="Calibri"/>
                <a:cs typeface="Calibri"/>
              </a:rPr>
              <a:t> </a:t>
            </a:r>
            <a:r>
              <a:rPr sz="2000" spc="-10" dirty="0">
                <a:latin typeface="Calibri"/>
                <a:cs typeface="Calibri"/>
              </a:rPr>
              <a:t>frameworks</a:t>
            </a:r>
            <a:endParaRPr sz="2000">
              <a:latin typeface="Calibri"/>
              <a:cs typeface="Calibri"/>
            </a:endParaRPr>
          </a:p>
        </p:txBody>
      </p:sp>
      <p:sp>
        <p:nvSpPr>
          <p:cNvPr id="4" name="object 4"/>
          <p:cNvSpPr txBox="1"/>
          <p:nvPr/>
        </p:nvSpPr>
        <p:spPr>
          <a:xfrm>
            <a:off x="7961756" y="2593975"/>
            <a:ext cx="3566160" cy="3547745"/>
          </a:xfrm>
          <a:prstGeom prst="rect">
            <a:avLst/>
          </a:prstGeom>
        </p:spPr>
        <p:txBody>
          <a:bodyPr vert="horz" wrap="square" lIns="0" tIns="12065" rIns="0" bIns="0" rtlCol="0">
            <a:spAutoFit/>
          </a:bodyPr>
          <a:lstStyle/>
          <a:p>
            <a:pPr marL="250190" marR="48895" indent="-238125">
              <a:lnSpc>
                <a:spcPts val="2510"/>
              </a:lnSpc>
              <a:spcBef>
                <a:spcPts val="95"/>
              </a:spcBef>
              <a:buFont typeface="Arial MT"/>
              <a:buChar char="•"/>
              <a:tabLst>
                <a:tab pos="250190" algn="l"/>
              </a:tabLst>
            </a:pPr>
            <a:r>
              <a:rPr sz="2000" dirty="0">
                <a:latin typeface="Calibri"/>
                <a:cs typeface="Calibri"/>
              </a:rPr>
              <a:t>Solution</a:t>
            </a:r>
            <a:r>
              <a:rPr sz="2000" spc="-25" dirty="0">
                <a:latin typeface="Calibri"/>
                <a:cs typeface="Calibri"/>
              </a:rPr>
              <a:t> </a:t>
            </a:r>
            <a:r>
              <a:rPr sz="2000" dirty="0">
                <a:latin typeface="Calibri"/>
                <a:cs typeface="Calibri"/>
              </a:rPr>
              <a:t>must</a:t>
            </a:r>
            <a:r>
              <a:rPr sz="2000" spc="-30" dirty="0">
                <a:latin typeface="Calibri"/>
                <a:cs typeface="Calibri"/>
              </a:rPr>
              <a:t> </a:t>
            </a:r>
            <a:r>
              <a:rPr sz="2000" dirty="0">
                <a:latin typeface="Calibri"/>
                <a:cs typeface="Calibri"/>
              </a:rPr>
              <a:t>be</a:t>
            </a:r>
            <a:r>
              <a:rPr sz="2000" spc="-20" dirty="0">
                <a:latin typeface="Calibri"/>
                <a:cs typeface="Calibri"/>
              </a:rPr>
              <a:t> </a:t>
            </a:r>
            <a:r>
              <a:rPr sz="2000" spc="-10" dirty="0">
                <a:latin typeface="Calibri"/>
                <a:cs typeface="Calibri"/>
              </a:rPr>
              <a:t>executable</a:t>
            </a:r>
            <a:r>
              <a:rPr sz="2000" spc="-45" dirty="0">
                <a:latin typeface="Calibri"/>
                <a:cs typeface="Calibri"/>
              </a:rPr>
              <a:t> </a:t>
            </a:r>
            <a:r>
              <a:rPr sz="2000" spc="-25" dirty="0">
                <a:latin typeface="Calibri"/>
                <a:cs typeface="Calibri"/>
              </a:rPr>
              <a:t>on </a:t>
            </a:r>
            <a:r>
              <a:rPr sz="2000" spc="-10" dirty="0">
                <a:latin typeface="Calibri"/>
                <a:cs typeface="Calibri"/>
              </a:rPr>
              <a:t>standard</a:t>
            </a:r>
            <a:r>
              <a:rPr sz="2000" spc="-40" dirty="0">
                <a:latin typeface="Calibri"/>
                <a:cs typeface="Calibri"/>
              </a:rPr>
              <a:t> </a:t>
            </a:r>
            <a:r>
              <a:rPr sz="2000" spc="-10" dirty="0">
                <a:latin typeface="Calibri"/>
                <a:cs typeface="Calibri"/>
              </a:rPr>
              <a:t>computing</a:t>
            </a:r>
            <a:endParaRPr sz="2000">
              <a:latin typeface="Calibri"/>
              <a:cs typeface="Calibri"/>
            </a:endParaRPr>
          </a:p>
          <a:p>
            <a:pPr marL="250190">
              <a:lnSpc>
                <a:spcPct val="100000"/>
              </a:lnSpc>
              <a:spcBef>
                <a:spcPts val="15"/>
              </a:spcBef>
            </a:pPr>
            <a:r>
              <a:rPr sz="2000" spc="-10" dirty="0">
                <a:latin typeface="Calibri"/>
                <a:cs typeface="Calibri"/>
              </a:rPr>
              <a:t>infrastructure</a:t>
            </a:r>
            <a:endParaRPr sz="2000">
              <a:latin typeface="Calibri"/>
              <a:cs typeface="Calibri"/>
            </a:endParaRPr>
          </a:p>
          <a:p>
            <a:pPr marL="250190" marR="5080" indent="-238125">
              <a:lnSpc>
                <a:spcPct val="105000"/>
              </a:lnSpc>
              <a:spcBef>
                <a:spcPts val="85"/>
              </a:spcBef>
              <a:buFont typeface="Arial MT"/>
              <a:buChar char="•"/>
              <a:tabLst>
                <a:tab pos="250190" algn="l"/>
              </a:tabLst>
            </a:pPr>
            <a:r>
              <a:rPr sz="2000" dirty="0">
                <a:latin typeface="Calibri"/>
                <a:cs typeface="Calibri"/>
              </a:rPr>
              <a:t>Code</a:t>
            </a:r>
            <a:r>
              <a:rPr sz="2000" spc="-15" dirty="0">
                <a:latin typeface="Calibri"/>
                <a:cs typeface="Calibri"/>
              </a:rPr>
              <a:t> </a:t>
            </a:r>
            <a:r>
              <a:rPr sz="2000" dirty="0">
                <a:latin typeface="Calibri"/>
                <a:cs typeface="Calibri"/>
              </a:rPr>
              <a:t>must</a:t>
            </a:r>
            <a:r>
              <a:rPr sz="2000" spc="-25" dirty="0">
                <a:latin typeface="Calibri"/>
                <a:cs typeface="Calibri"/>
              </a:rPr>
              <a:t> </a:t>
            </a:r>
            <a:r>
              <a:rPr sz="2000" dirty="0">
                <a:latin typeface="Calibri"/>
                <a:cs typeface="Calibri"/>
              </a:rPr>
              <a:t>be</a:t>
            </a:r>
            <a:r>
              <a:rPr sz="2000" spc="-25" dirty="0">
                <a:latin typeface="Calibri"/>
                <a:cs typeface="Calibri"/>
              </a:rPr>
              <a:t> </a:t>
            </a:r>
            <a:r>
              <a:rPr sz="2000" spc="-10" dirty="0">
                <a:latin typeface="Calibri"/>
                <a:cs typeface="Calibri"/>
              </a:rPr>
              <a:t>well-documented </a:t>
            </a:r>
            <a:r>
              <a:rPr sz="2000" dirty="0">
                <a:latin typeface="Calibri"/>
                <a:cs typeface="Calibri"/>
              </a:rPr>
              <a:t>and</a:t>
            </a:r>
            <a:r>
              <a:rPr sz="2000" spc="-25" dirty="0">
                <a:latin typeface="Calibri"/>
                <a:cs typeface="Calibri"/>
              </a:rPr>
              <a:t> </a:t>
            </a:r>
            <a:r>
              <a:rPr sz="2000" dirty="0">
                <a:latin typeface="Calibri"/>
                <a:cs typeface="Calibri"/>
              </a:rPr>
              <a:t>include</a:t>
            </a:r>
            <a:r>
              <a:rPr sz="2000" spc="-30" dirty="0">
                <a:latin typeface="Calibri"/>
                <a:cs typeface="Calibri"/>
              </a:rPr>
              <a:t> </a:t>
            </a:r>
            <a:r>
              <a:rPr sz="2000" dirty="0">
                <a:latin typeface="Calibri"/>
                <a:cs typeface="Calibri"/>
              </a:rPr>
              <a:t>setup</a:t>
            </a:r>
            <a:r>
              <a:rPr sz="2000" spc="-25" dirty="0">
                <a:latin typeface="Calibri"/>
                <a:cs typeface="Calibri"/>
              </a:rPr>
              <a:t> </a:t>
            </a:r>
            <a:r>
              <a:rPr sz="2000" spc="-10" dirty="0">
                <a:latin typeface="Calibri"/>
                <a:cs typeface="Calibri"/>
              </a:rPr>
              <a:t>instructions</a:t>
            </a:r>
            <a:endParaRPr sz="2000">
              <a:latin typeface="Calibri"/>
              <a:cs typeface="Calibri"/>
            </a:endParaRPr>
          </a:p>
          <a:p>
            <a:pPr marL="250190" indent="-237490">
              <a:lnSpc>
                <a:spcPct val="100000"/>
              </a:lnSpc>
              <a:spcBef>
                <a:spcPts val="219"/>
              </a:spcBef>
              <a:buFont typeface="Arial MT"/>
              <a:buChar char="•"/>
              <a:tabLst>
                <a:tab pos="250190" algn="l"/>
              </a:tabLst>
            </a:pPr>
            <a:r>
              <a:rPr sz="2000" dirty="0">
                <a:latin typeface="Calibri"/>
                <a:cs typeface="Calibri"/>
              </a:rPr>
              <a:t>Final</a:t>
            </a:r>
            <a:r>
              <a:rPr sz="2000" spc="-35" dirty="0">
                <a:latin typeface="Calibri"/>
                <a:cs typeface="Calibri"/>
              </a:rPr>
              <a:t> </a:t>
            </a:r>
            <a:r>
              <a:rPr sz="2000" spc="-10" dirty="0">
                <a:latin typeface="Calibri"/>
                <a:cs typeface="Calibri"/>
              </a:rPr>
              <a:t>submission</a:t>
            </a:r>
            <a:r>
              <a:rPr sz="2000" spc="-35" dirty="0">
                <a:latin typeface="Calibri"/>
                <a:cs typeface="Calibri"/>
              </a:rPr>
              <a:t> </a:t>
            </a:r>
            <a:r>
              <a:rPr sz="2000" dirty="0">
                <a:latin typeface="Calibri"/>
                <a:cs typeface="Calibri"/>
              </a:rPr>
              <a:t>must</a:t>
            </a:r>
            <a:r>
              <a:rPr sz="2000" spc="-30" dirty="0">
                <a:latin typeface="Calibri"/>
                <a:cs typeface="Calibri"/>
              </a:rPr>
              <a:t> </a:t>
            </a:r>
            <a:r>
              <a:rPr sz="2000" spc="-10" dirty="0">
                <a:latin typeface="Calibri"/>
                <a:cs typeface="Calibri"/>
              </a:rPr>
              <a:t>include:</a:t>
            </a:r>
            <a:endParaRPr sz="2000">
              <a:latin typeface="Calibri"/>
              <a:cs typeface="Calibri"/>
            </a:endParaRPr>
          </a:p>
          <a:p>
            <a:pPr marL="393700" marR="1480185">
              <a:lnSpc>
                <a:spcPct val="104600"/>
              </a:lnSpc>
              <a:spcBef>
                <a:spcPts val="125"/>
              </a:spcBef>
            </a:pPr>
            <a:r>
              <a:rPr sz="1650" dirty="0">
                <a:latin typeface="Courier New"/>
                <a:cs typeface="Courier New"/>
              </a:rPr>
              <a:t>o</a:t>
            </a:r>
            <a:r>
              <a:rPr sz="1650" spc="-60" dirty="0">
                <a:latin typeface="Courier New"/>
                <a:cs typeface="Courier New"/>
              </a:rPr>
              <a:t> </a:t>
            </a:r>
            <a:r>
              <a:rPr sz="1650" dirty="0">
                <a:latin typeface="Calibri"/>
                <a:cs typeface="Calibri"/>
              </a:rPr>
              <a:t>Source</a:t>
            </a:r>
            <a:r>
              <a:rPr sz="1650" spc="-20" dirty="0">
                <a:latin typeface="Calibri"/>
                <a:cs typeface="Calibri"/>
              </a:rPr>
              <a:t> </a:t>
            </a:r>
            <a:r>
              <a:rPr sz="1650" dirty="0">
                <a:latin typeface="Calibri"/>
                <a:cs typeface="Calibri"/>
              </a:rPr>
              <a:t>code</a:t>
            </a:r>
            <a:r>
              <a:rPr sz="1650" spc="-20" dirty="0">
                <a:latin typeface="Calibri"/>
                <a:cs typeface="Calibri"/>
              </a:rPr>
              <a:t> </a:t>
            </a:r>
            <a:r>
              <a:rPr sz="1650" spc="-50" dirty="0">
                <a:latin typeface="Courier New"/>
                <a:cs typeface="Courier New"/>
              </a:rPr>
              <a:t>o </a:t>
            </a:r>
            <a:r>
              <a:rPr sz="1650" dirty="0">
                <a:latin typeface="Calibri"/>
                <a:cs typeface="Calibri"/>
              </a:rPr>
              <a:t>Requirements</a:t>
            </a:r>
            <a:r>
              <a:rPr sz="1650" spc="-45" dirty="0">
                <a:latin typeface="Calibri"/>
                <a:cs typeface="Calibri"/>
              </a:rPr>
              <a:t> </a:t>
            </a:r>
            <a:r>
              <a:rPr sz="1650" dirty="0">
                <a:latin typeface="Calibri"/>
                <a:cs typeface="Calibri"/>
              </a:rPr>
              <a:t>file</a:t>
            </a:r>
            <a:r>
              <a:rPr sz="1650" spc="-40" dirty="0">
                <a:latin typeface="Calibri"/>
                <a:cs typeface="Calibri"/>
              </a:rPr>
              <a:t> </a:t>
            </a:r>
            <a:r>
              <a:rPr sz="1650" spc="-50" dirty="0">
                <a:latin typeface="Courier New"/>
                <a:cs typeface="Courier New"/>
              </a:rPr>
              <a:t>o </a:t>
            </a:r>
            <a:r>
              <a:rPr sz="1650" spc="-10" dirty="0">
                <a:latin typeface="Calibri"/>
                <a:cs typeface="Calibri"/>
              </a:rPr>
              <a:t>Setup </a:t>
            </a:r>
            <a:r>
              <a:rPr sz="1650" dirty="0">
                <a:latin typeface="Calibri"/>
                <a:cs typeface="Calibri"/>
              </a:rPr>
              <a:t>documentation</a:t>
            </a:r>
            <a:r>
              <a:rPr sz="1650" spc="-75" dirty="0">
                <a:latin typeface="Calibri"/>
                <a:cs typeface="Calibri"/>
              </a:rPr>
              <a:t> </a:t>
            </a:r>
            <a:r>
              <a:rPr sz="1650" spc="-50" dirty="0">
                <a:latin typeface="Courier New"/>
                <a:cs typeface="Courier New"/>
              </a:rPr>
              <a:t>o </a:t>
            </a:r>
            <a:r>
              <a:rPr sz="1650" dirty="0">
                <a:latin typeface="Calibri"/>
                <a:cs typeface="Calibri"/>
              </a:rPr>
              <a:t>Brief</a:t>
            </a:r>
            <a:r>
              <a:rPr sz="1650" spc="-35" dirty="0">
                <a:latin typeface="Calibri"/>
                <a:cs typeface="Calibri"/>
              </a:rPr>
              <a:t> </a:t>
            </a:r>
            <a:r>
              <a:rPr sz="1650" dirty="0">
                <a:latin typeface="Calibri"/>
                <a:cs typeface="Calibri"/>
              </a:rPr>
              <a:t>user</a:t>
            </a:r>
            <a:r>
              <a:rPr sz="1650" spc="-25" dirty="0">
                <a:latin typeface="Calibri"/>
                <a:cs typeface="Calibri"/>
              </a:rPr>
              <a:t> </a:t>
            </a:r>
            <a:r>
              <a:rPr sz="1650" dirty="0">
                <a:latin typeface="Calibri"/>
                <a:cs typeface="Calibri"/>
              </a:rPr>
              <a:t>guide</a:t>
            </a:r>
            <a:r>
              <a:rPr sz="1650" spc="335" dirty="0">
                <a:latin typeface="Calibri"/>
                <a:cs typeface="Calibri"/>
              </a:rPr>
              <a:t> </a:t>
            </a:r>
            <a:r>
              <a:rPr sz="1650" spc="-50" dirty="0">
                <a:latin typeface="Calibri"/>
                <a:cs typeface="Calibri"/>
              </a:rPr>
              <a:t>&amp; </a:t>
            </a:r>
            <a:r>
              <a:rPr sz="1650" dirty="0">
                <a:latin typeface="Calibri"/>
                <a:cs typeface="Calibri"/>
              </a:rPr>
              <a:t>demo</a:t>
            </a:r>
            <a:r>
              <a:rPr sz="1650" spc="-40" dirty="0">
                <a:latin typeface="Calibri"/>
                <a:cs typeface="Calibri"/>
              </a:rPr>
              <a:t> </a:t>
            </a:r>
            <a:r>
              <a:rPr sz="1650" dirty="0">
                <a:latin typeface="Calibri"/>
                <a:cs typeface="Calibri"/>
              </a:rPr>
              <a:t>video</a:t>
            </a:r>
            <a:r>
              <a:rPr sz="1650" spc="-30" dirty="0">
                <a:latin typeface="Calibri"/>
                <a:cs typeface="Calibri"/>
              </a:rPr>
              <a:t> </a:t>
            </a:r>
            <a:r>
              <a:rPr sz="1650" spc="-50" dirty="0">
                <a:latin typeface="Courier New"/>
                <a:cs typeface="Courier New"/>
              </a:rPr>
              <a:t>o</a:t>
            </a:r>
            <a:endParaRPr sz="1650">
              <a:latin typeface="Courier New"/>
              <a:cs typeface="Courier New"/>
            </a:endParaRPr>
          </a:p>
        </p:txBody>
      </p:sp>
      <p:grpSp>
        <p:nvGrpSpPr>
          <p:cNvPr id="5" name="object 5"/>
          <p:cNvGrpSpPr/>
          <p:nvPr/>
        </p:nvGrpSpPr>
        <p:grpSpPr>
          <a:xfrm>
            <a:off x="0" y="0"/>
            <a:ext cx="12192000" cy="2362200"/>
            <a:chOff x="0" y="0"/>
            <a:chExt cx="12192000" cy="2362200"/>
          </a:xfrm>
        </p:grpSpPr>
        <p:pic>
          <p:nvPicPr>
            <p:cNvPr id="6" name="object 6"/>
            <p:cNvPicPr/>
            <p:nvPr/>
          </p:nvPicPr>
          <p:blipFill>
            <a:blip r:embed="rId2" cstate="print"/>
            <a:stretch>
              <a:fillRect/>
            </a:stretch>
          </p:blipFill>
          <p:spPr>
            <a:xfrm>
              <a:off x="11068303" y="280797"/>
              <a:ext cx="74802" cy="213740"/>
            </a:xfrm>
            <a:prstGeom prst="rect">
              <a:avLst/>
            </a:prstGeom>
          </p:spPr>
        </p:pic>
        <p:sp>
          <p:nvSpPr>
            <p:cNvPr id="7" name="object 7"/>
            <p:cNvSpPr/>
            <p:nvPr/>
          </p:nvSpPr>
          <p:spPr>
            <a:xfrm>
              <a:off x="11143106" y="92964"/>
              <a:ext cx="126364" cy="469265"/>
            </a:xfrm>
            <a:custGeom>
              <a:avLst/>
              <a:gdLst/>
              <a:ahLst/>
              <a:cxnLst/>
              <a:rect l="l" t="t" r="r" b="b"/>
              <a:pathLst>
                <a:path w="126365" h="469265">
                  <a:moveTo>
                    <a:pt x="126111" y="0"/>
                  </a:moveTo>
                  <a:lnTo>
                    <a:pt x="60578" y="0"/>
                  </a:lnTo>
                  <a:lnTo>
                    <a:pt x="54737" y="5714"/>
                  </a:lnTo>
                  <a:lnTo>
                    <a:pt x="54737" y="133095"/>
                  </a:lnTo>
                  <a:lnTo>
                    <a:pt x="0" y="187832"/>
                  </a:lnTo>
                  <a:lnTo>
                    <a:pt x="0" y="204215"/>
                  </a:lnTo>
                  <a:lnTo>
                    <a:pt x="55499" y="148843"/>
                  </a:lnTo>
                  <a:lnTo>
                    <a:pt x="55499" y="262762"/>
                  </a:lnTo>
                  <a:lnTo>
                    <a:pt x="0" y="318261"/>
                  </a:lnTo>
                  <a:lnTo>
                    <a:pt x="0" y="334644"/>
                  </a:lnTo>
                  <a:lnTo>
                    <a:pt x="55499" y="279145"/>
                  </a:lnTo>
                  <a:lnTo>
                    <a:pt x="55499" y="390016"/>
                  </a:lnTo>
                  <a:lnTo>
                    <a:pt x="0" y="390016"/>
                  </a:lnTo>
                  <a:lnTo>
                    <a:pt x="0" y="401573"/>
                  </a:lnTo>
                  <a:lnTo>
                    <a:pt x="58927" y="401573"/>
                  </a:lnTo>
                  <a:lnTo>
                    <a:pt x="126111" y="468756"/>
                  </a:lnTo>
                  <a:lnTo>
                    <a:pt x="126111" y="452246"/>
                  </a:lnTo>
                  <a:lnTo>
                    <a:pt x="75311" y="401573"/>
                  </a:lnTo>
                  <a:lnTo>
                    <a:pt x="126111" y="401573"/>
                  </a:lnTo>
                  <a:lnTo>
                    <a:pt x="126111" y="390016"/>
                  </a:lnTo>
                  <a:lnTo>
                    <a:pt x="68452" y="390016"/>
                  </a:lnTo>
                  <a:lnTo>
                    <a:pt x="66675" y="388238"/>
                  </a:lnTo>
                  <a:lnTo>
                    <a:pt x="66675" y="273049"/>
                  </a:lnTo>
                  <a:lnTo>
                    <a:pt x="68452" y="271271"/>
                  </a:lnTo>
                  <a:lnTo>
                    <a:pt x="126111" y="271271"/>
                  </a:lnTo>
                  <a:lnTo>
                    <a:pt x="126111" y="259714"/>
                  </a:lnTo>
                  <a:lnTo>
                    <a:pt x="67183" y="259714"/>
                  </a:lnTo>
                  <a:lnTo>
                    <a:pt x="67183" y="140969"/>
                  </a:lnTo>
                  <a:lnTo>
                    <a:pt x="126111" y="140969"/>
                  </a:lnTo>
                  <a:lnTo>
                    <a:pt x="126111" y="129412"/>
                  </a:lnTo>
                  <a:lnTo>
                    <a:pt x="66421" y="129412"/>
                  </a:lnTo>
                  <a:lnTo>
                    <a:pt x="66421" y="18922"/>
                  </a:lnTo>
                  <a:lnTo>
                    <a:pt x="126111" y="78485"/>
                  </a:lnTo>
                  <a:lnTo>
                    <a:pt x="126111" y="62102"/>
                  </a:lnTo>
                  <a:lnTo>
                    <a:pt x="75565" y="11556"/>
                  </a:lnTo>
                  <a:lnTo>
                    <a:pt x="126111" y="11556"/>
                  </a:lnTo>
                  <a:lnTo>
                    <a:pt x="126111" y="0"/>
                  </a:lnTo>
                  <a:close/>
                </a:path>
              </a:pathLst>
            </a:custGeom>
            <a:solidFill>
              <a:srgbClr val="1F004B"/>
            </a:solidFill>
          </p:spPr>
          <p:txBody>
            <a:bodyPr wrap="square" lIns="0" tIns="0" rIns="0" bIns="0" rtlCol="0"/>
            <a:lstStyle/>
            <a:p>
              <a:endParaRPr/>
            </a:p>
          </p:txBody>
        </p:sp>
        <p:pic>
          <p:nvPicPr>
            <p:cNvPr id="8" name="object 8"/>
            <p:cNvPicPr/>
            <p:nvPr/>
          </p:nvPicPr>
          <p:blipFill>
            <a:blip r:embed="rId3" cstate="print"/>
            <a:stretch>
              <a:fillRect/>
            </a:stretch>
          </p:blipFill>
          <p:spPr>
            <a:xfrm>
              <a:off x="11269217" y="545211"/>
              <a:ext cx="65150" cy="78739"/>
            </a:xfrm>
            <a:prstGeom prst="rect">
              <a:avLst/>
            </a:prstGeom>
          </p:spPr>
        </p:pic>
        <p:sp>
          <p:nvSpPr>
            <p:cNvPr id="9" name="object 9"/>
            <p:cNvSpPr/>
            <p:nvPr/>
          </p:nvSpPr>
          <p:spPr>
            <a:xfrm>
              <a:off x="11269218" y="92963"/>
              <a:ext cx="130175" cy="531495"/>
            </a:xfrm>
            <a:custGeom>
              <a:avLst/>
              <a:gdLst/>
              <a:ahLst/>
              <a:cxnLst/>
              <a:rect l="l" t="t" r="r" b="b"/>
              <a:pathLst>
                <a:path w="130175" h="531495">
                  <a:moveTo>
                    <a:pt x="130048" y="519430"/>
                  </a:moveTo>
                  <a:lnTo>
                    <a:pt x="67183" y="519430"/>
                  </a:lnTo>
                  <a:lnTo>
                    <a:pt x="65151" y="517271"/>
                  </a:lnTo>
                  <a:lnTo>
                    <a:pt x="65151" y="530987"/>
                  </a:lnTo>
                  <a:lnTo>
                    <a:pt x="130048" y="530987"/>
                  </a:lnTo>
                  <a:lnTo>
                    <a:pt x="130048" y="519430"/>
                  </a:lnTo>
                  <a:close/>
                </a:path>
                <a:path w="130175" h="531495">
                  <a:moveTo>
                    <a:pt x="130048" y="129413"/>
                  </a:moveTo>
                  <a:lnTo>
                    <a:pt x="67437" y="129413"/>
                  </a:lnTo>
                  <a:lnTo>
                    <a:pt x="65151" y="127012"/>
                  </a:lnTo>
                  <a:lnTo>
                    <a:pt x="0" y="62103"/>
                  </a:lnTo>
                  <a:lnTo>
                    <a:pt x="0" y="78486"/>
                  </a:lnTo>
                  <a:lnTo>
                    <a:pt x="50927" y="129413"/>
                  </a:lnTo>
                  <a:lnTo>
                    <a:pt x="0" y="129413"/>
                  </a:lnTo>
                  <a:lnTo>
                    <a:pt x="0" y="140970"/>
                  </a:lnTo>
                  <a:lnTo>
                    <a:pt x="59436" y="140970"/>
                  </a:lnTo>
                  <a:lnTo>
                    <a:pt x="59436" y="259715"/>
                  </a:lnTo>
                  <a:lnTo>
                    <a:pt x="0" y="259715"/>
                  </a:lnTo>
                  <a:lnTo>
                    <a:pt x="0" y="271272"/>
                  </a:lnTo>
                  <a:lnTo>
                    <a:pt x="57785" y="271272"/>
                  </a:lnTo>
                  <a:lnTo>
                    <a:pt x="59436" y="273050"/>
                  </a:lnTo>
                  <a:lnTo>
                    <a:pt x="59436" y="388239"/>
                  </a:lnTo>
                  <a:lnTo>
                    <a:pt x="57785" y="390017"/>
                  </a:lnTo>
                  <a:lnTo>
                    <a:pt x="0" y="390017"/>
                  </a:lnTo>
                  <a:lnTo>
                    <a:pt x="0" y="401574"/>
                  </a:lnTo>
                  <a:lnTo>
                    <a:pt x="62992" y="401574"/>
                  </a:lnTo>
                  <a:lnTo>
                    <a:pt x="65151" y="403733"/>
                  </a:lnTo>
                  <a:lnTo>
                    <a:pt x="130048" y="468630"/>
                  </a:lnTo>
                  <a:lnTo>
                    <a:pt x="130048" y="452247"/>
                  </a:lnTo>
                  <a:lnTo>
                    <a:pt x="70993" y="393192"/>
                  </a:lnTo>
                  <a:lnTo>
                    <a:pt x="70993" y="279654"/>
                  </a:lnTo>
                  <a:lnTo>
                    <a:pt x="130048" y="338709"/>
                  </a:lnTo>
                  <a:lnTo>
                    <a:pt x="130048" y="322199"/>
                  </a:lnTo>
                  <a:lnTo>
                    <a:pt x="78994" y="271272"/>
                  </a:lnTo>
                  <a:lnTo>
                    <a:pt x="130048" y="271272"/>
                  </a:lnTo>
                  <a:lnTo>
                    <a:pt x="130048" y="259715"/>
                  </a:lnTo>
                  <a:lnTo>
                    <a:pt x="71628" y="259715"/>
                  </a:lnTo>
                  <a:lnTo>
                    <a:pt x="69850" y="257937"/>
                  </a:lnTo>
                  <a:lnTo>
                    <a:pt x="69850" y="142748"/>
                  </a:lnTo>
                  <a:lnTo>
                    <a:pt x="71628" y="140970"/>
                  </a:lnTo>
                  <a:lnTo>
                    <a:pt x="130048" y="140970"/>
                  </a:lnTo>
                  <a:lnTo>
                    <a:pt x="130048" y="129413"/>
                  </a:lnTo>
                  <a:close/>
                </a:path>
                <a:path w="130175" h="531495">
                  <a:moveTo>
                    <a:pt x="130048" y="62230"/>
                  </a:moveTo>
                  <a:lnTo>
                    <a:pt x="69469" y="1651"/>
                  </a:lnTo>
                  <a:lnTo>
                    <a:pt x="65405" y="0"/>
                  </a:lnTo>
                  <a:lnTo>
                    <a:pt x="65151" y="0"/>
                  </a:lnTo>
                  <a:lnTo>
                    <a:pt x="0" y="0"/>
                  </a:lnTo>
                  <a:lnTo>
                    <a:pt x="0" y="11557"/>
                  </a:lnTo>
                  <a:lnTo>
                    <a:pt x="62992" y="11557"/>
                  </a:lnTo>
                  <a:lnTo>
                    <a:pt x="65151" y="13716"/>
                  </a:lnTo>
                  <a:lnTo>
                    <a:pt x="130048" y="78613"/>
                  </a:lnTo>
                  <a:lnTo>
                    <a:pt x="130048" y="62230"/>
                  </a:lnTo>
                  <a:close/>
                </a:path>
              </a:pathLst>
            </a:custGeom>
            <a:solidFill>
              <a:srgbClr val="1F004B"/>
            </a:solidFill>
          </p:spPr>
          <p:txBody>
            <a:bodyPr wrap="square" lIns="0" tIns="0" rIns="0" bIns="0" rtlCol="0"/>
            <a:lstStyle/>
            <a:p>
              <a:endParaRPr/>
            </a:p>
          </p:txBody>
        </p:sp>
        <p:pic>
          <p:nvPicPr>
            <p:cNvPr id="10" name="object 10"/>
            <p:cNvPicPr/>
            <p:nvPr/>
          </p:nvPicPr>
          <p:blipFill>
            <a:blip r:embed="rId4" cstate="print"/>
            <a:stretch>
              <a:fillRect/>
            </a:stretch>
          </p:blipFill>
          <p:spPr>
            <a:xfrm>
              <a:off x="11399265" y="415162"/>
              <a:ext cx="70738" cy="208787"/>
            </a:xfrm>
            <a:prstGeom prst="rect">
              <a:avLst/>
            </a:prstGeom>
          </p:spPr>
        </p:pic>
        <p:sp>
          <p:nvSpPr>
            <p:cNvPr id="11" name="object 11"/>
            <p:cNvSpPr/>
            <p:nvPr/>
          </p:nvSpPr>
          <p:spPr>
            <a:xfrm>
              <a:off x="11399265" y="155194"/>
              <a:ext cx="71120" cy="209550"/>
            </a:xfrm>
            <a:custGeom>
              <a:avLst/>
              <a:gdLst/>
              <a:ahLst/>
              <a:cxnLst/>
              <a:rect l="l" t="t" r="r" b="b"/>
              <a:pathLst>
                <a:path w="71120" h="209550">
                  <a:moveTo>
                    <a:pt x="0" y="0"/>
                  </a:moveTo>
                  <a:lnTo>
                    <a:pt x="0" y="16382"/>
                  </a:lnTo>
                  <a:lnTo>
                    <a:pt x="50926" y="67182"/>
                  </a:lnTo>
                  <a:lnTo>
                    <a:pt x="0" y="67182"/>
                  </a:lnTo>
                  <a:lnTo>
                    <a:pt x="0" y="78739"/>
                  </a:lnTo>
                  <a:lnTo>
                    <a:pt x="57023" y="78739"/>
                  </a:lnTo>
                  <a:lnTo>
                    <a:pt x="58800" y="80517"/>
                  </a:lnTo>
                  <a:lnTo>
                    <a:pt x="58800" y="195706"/>
                  </a:lnTo>
                  <a:lnTo>
                    <a:pt x="57023" y="197484"/>
                  </a:lnTo>
                  <a:lnTo>
                    <a:pt x="0" y="197484"/>
                  </a:lnTo>
                  <a:lnTo>
                    <a:pt x="0" y="209041"/>
                  </a:lnTo>
                  <a:lnTo>
                    <a:pt x="68325" y="209041"/>
                  </a:lnTo>
                  <a:lnTo>
                    <a:pt x="70865" y="206501"/>
                  </a:lnTo>
                  <a:lnTo>
                    <a:pt x="70865" y="70865"/>
                  </a:lnTo>
                  <a:lnTo>
                    <a:pt x="69850" y="69087"/>
                  </a:lnTo>
                  <a:lnTo>
                    <a:pt x="68199" y="68072"/>
                  </a:lnTo>
                  <a:lnTo>
                    <a:pt x="0" y="0"/>
                  </a:lnTo>
                  <a:close/>
                </a:path>
              </a:pathLst>
            </a:custGeom>
            <a:solidFill>
              <a:srgbClr val="1F004B"/>
            </a:solidFill>
          </p:spPr>
          <p:txBody>
            <a:bodyPr wrap="square" lIns="0" tIns="0" rIns="0" bIns="0" rtlCol="0"/>
            <a:lstStyle/>
            <a:p>
              <a:endParaRPr/>
            </a:p>
          </p:txBody>
        </p:sp>
        <p:sp>
          <p:nvSpPr>
            <p:cNvPr id="12" name="object 12"/>
            <p:cNvSpPr/>
            <p:nvPr/>
          </p:nvSpPr>
          <p:spPr>
            <a:xfrm>
              <a:off x="11209782" y="233933"/>
              <a:ext cx="248285" cy="249554"/>
            </a:xfrm>
            <a:custGeom>
              <a:avLst/>
              <a:gdLst/>
              <a:ahLst/>
              <a:cxnLst/>
              <a:rect l="l" t="t" r="r" b="b"/>
              <a:pathLst>
                <a:path w="248284" h="249554">
                  <a:moveTo>
                    <a:pt x="118872" y="132080"/>
                  </a:moveTo>
                  <a:lnTo>
                    <a:pt x="117221" y="130302"/>
                  </a:lnTo>
                  <a:lnTo>
                    <a:pt x="3937" y="130302"/>
                  </a:lnTo>
                  <a:lnTo>
                    <a:pt x="1778" y="130302"/>
                  </a:lnTo>
                  <a:lnTo>
                    <a:pt x="0" y="132080"/>
                  </a:lnTo>
                  <a:lnTo>
                    <a:pt x="0" y="247269"/>
                  </a:lnTo>
                  <a:lnTo>
                    <a:pt x="1778" y="249047"/>
                  </a:lnTo>
                  <a:lnTo>
                    <a:pt x="117221" y="249047"/>
                  </a:lnTo>
                  <a:lnTo>
                    <a:pt x="118872" y="247269"/>
                  </a:lnTo>
                  <a:lnTo>
                    <a:pt x="118872" y="132080"/>
                  </a:lnTo>
                  <a:close/>
                </a:path>
                <a:path w="248284" h="249554">
                  <a:moveTo>
                    <a:pt x="248285" y="1651"/>
                  </a:moveTo>
                  <a:lnTo>
                    <a:pt x="246507" y="0"/>
                  </a:lnTo>
                  <a:lnTo>
                    <a:pt x="133223" y="0"/>
                  </a:lnTo>
                  <a:lnTo>
                    <a:pt x="131064" y="0"/>
                  </a:lnTo>
                  <a:lnTo>
                    <a:pt x="129286" y="1651"/>
                  </a:lnTo>
                  <a:lnTo>
                    <a:pt x="129286" y="116967"/>
                  </a:lnTo>
                  <a:lnTo>
                    <a:pt x="131064" y="118745"/>
                  </a:lnTo>
                  <a:lnTo>
                    <a:pt x="246507" y="118745"/>
                  </a:lnTo>
                  <a:lnTo>
                    <a:pt x="248285" y="116967"/>
                  </a:lnTo>
                  <a:lnTo>
                    <a:pt x="248285" y="1651"/>
                  </a:lnTo>
                  <a:close/>
                </a:path>
              </a:pathLst>
            </a:custGeom>
            <a:solidFill>
              <a:srgbClr val="6800DF"/>
            </a:solidFill>
          </p:spPr>
          <p:txBody>
            <a:bodyPr wrap="square" lIns="0" tIns="0" rIns="0" bIns="0" rtlCol="0"/>
            <a:lstStyle/>
            <a:p>
              <a:endParaRPr/>
            </a:p>
          </p:txBody>
        </p:sp>
        <p:pic>
          <p:nvPicPr>
            <p:cNvPr id="13" name="object 13"/>
            <p:cNvPicPr/>
            <p:nvPr/>
          </p:nvPicPr>
          <p:blipFill>
            <a:blip r:embed="rId5" cstate="print"/>
            <a:stretch>
              <a:fillRect/>
            </a:stretch>
          </p:blipFill>
          <p:spPr>
            <a:xfrm>
              <a:off x="11547348" y="253365"/>
              <a:ext cx="553466" cy="370585"/>
            </a:xfrm>
            <a:prstGeom prst="rect">
              <a:avLst/>
            </a:prstGeom>
          </p:spPr>
        </p:pic>
        <p:pic>
          <p:nvPicPr>
            <p:cNvPr id="14" name="object 14"/>
            <p:cNvPicPr/>
            <p:nvPr/>
          </p:nvPicPr>
          <p:blipFill>
            <a:blip r:embed="rId6" cstate="print"/>
            <a:stretch>
              <a:fillRect/>
            </a:stretch>
          </p:blipFill>
          <p:spPr>
            <a:xfrm>
              <a:off x="0" y="0"/>
              <a:ext cx="12191999" cy="2362200"/>
            </a:xfrm>
            <a:prstGeom prst="rect">
              <a:avLst/>
            </a:prstGeom>
          </p:spPr>
        </p:pic>
      </p:gr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325120">
              <a:lnSpc>
                <a:spcPts val="1045"/>
              </a:lnSpc>
            </a:pPr>
            <a:r>
              <a:rPr spc="-10" dirty="0"/>
              <a:t>Internal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prstGeom prst="rect">
            <a:avLst/>
          </a:prstGeom>
        </p:spPr>
        <p:txBody>
          <a:bodyPr vert="horz" wrap="square" lIns="0" tIns="0" rIns="0" bIns="0" rtlCol="0">
            <a:spAutoFit/>
          </a:bodyPr>
          <a:lstStyle/>
          <a:p>
            <a:pPr marL="325120">
              <a:lnSpc>
                <a:spcPts val="1045"/>
              </a:lnSpc>
            </a:pPr>
            <a:r>
              <a:rPr spc="-10" dirty="0"/>
              <a:t>Internal</a:t>
            </a:r>
          </a:p>
        </p:txBody>
      </p:sp>
      <p:sp>
        <p:nvSpPr>
          <p:cNvPr id="2" name="object 2"/>
          <p:cNvSpPr txBox="1"/>
          <p:nvPr/>
        </p:nvSpPr>
        <p:spPr>
          <a:xfrm>
            <a:off x="758444" y="2595498"/>
            <a:ext cx="2882900" cy="278130"/>
          </a:xfrm>
          <a:prstGeom prst="rect">
            <a:avLst/>
          </a:prstGeom>
        </p:spPr>
        <p:txBody>
          <a:bodyPr vert="horz" wrap="square" lIns="0" tIns="13335" rIns="0" bIns="0" rtlCol="0">
            <a:spAutoFit/>
          </a:bodyPr>
          <a:lstStyle/>
          <a:p>
            <a:pPr marL="12700">
              <a:lnSpc>
                <a:spcPct val="100000"/>
              </a:lnSpc>
              <a:spcBef>
                <a:spcPts val="105"/>
              </a:spcBef>
            </a:pPr>
            <a:r>
              <a:rPr sz="1650" dirty="0">
                <a:latin typeface="Calibri"/>
                <a:cs typeface="Calibri"/>
              </a:rPr>
              <a:t>Performance</a:t>
            </a:r>
            <a:r>
              <a:rPr sz="1650" spc="-30" dirty="0">
                <a:latin typeface="Calibri"/>
                <a:cs typeface="Calibri"/>
              </a:rPr>
              <a:t> </a:t>
            </a:r>
            <a:r>
              <a:rPr sz="1650" dirty="0">
                <a:latin typeface="Calibri"/>
                <a:cs typeface="Calibri"/>
              </a:rPr>
              <a:t>metrics</a:t>
            </a:r>
            <a:r>
              <a:rPr sz="1650" spc="-30" dirty="0">
                <a:latin typeface="Calibri"/>
                <a:cs typeface="Calibri"/>
              </a:rPr>
              <a:t> </a:t>
            </a:r>
            <a:r>
              <a:rPr sz="1650" dirty="0">
                <a:latin typeface="Calibri"/>
                <a:cs typeface="Calibri"/>
              </a:rPr>
              <a:t>on</a:t>
            </a:r>
            <a:r>
              <a:rPr sz="1650" spc="-20" dirty="0">
                <a:latin typeface="Calibri"/>
                <a:cs typeface="Calibri"/>
              </a:rPr>
              <a:t> </a:t>
            </a:r>
            <a:r>
              <a:rPr sz="1650" dirty="0">
                <a:latin typeface="Calibri"/>
                <a:cs typeface="Calibri"/>
              </a:rPr>
              <a:t>test</a:t>
            </a:r>
            <a:r>
              <a:rPr sz="1650" spc="-40" dirty="0">
                <a:latin typeface="Calibri"/>
                <a:cs typeface="Calibri"/>
              </a:rPr>
              <a:t> </a:t>
            </a:r>
            <a:r>
              <a:rPr sz="1650" spc="-20" dirty="0">
                <a:latin typeface="Calibri"/>
                <a:cs typeface="Calibri"/>
              </a:rPr>
              <a:t>data</a:t>
            </a:r>
            <a:endParaRPr sz="165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49172" y="1462658"/>
            <a:ext cx="11110595" cy="5398770"/>
            <a:chOff x="949172" y="1462658"/>
            <a:chExt cx="11110595" cy="5398770"/>
          </a:xfrm>
        </p:grpSpPr>
        <p:pic>
          <p:nvPicPr>
            <p:cNvPr id="3" name="object 3"/>
            <p:cNvPicPr/>
            <p:nvPr/>
          </p:nvPicPr>
          <p:blipFill>
            <a:blip r:embed="rId2" cstate="print"/>
            <a:stretch>
              <a:fillRect/>
            </a:stretch>
          </p:blipFill>
          <p:spPr>
            <a:xfrm>
              <a:off x="2097024" y="1671192"/>
              <a:ext cx="986536" cy="122682"/>
            </a:xfrm>
            <a:prstGeom prst="rect">
              <a:avLst/>
            </a:prstGeom>
          </p:spPr>
        </p:pic>
        <p:pic>
          <p:nvPicPr>
            <p:cNvPr id="4" name="object 4"/>
            <p:cNvPicPr/>
            <p:nvPr/>
          </p:nvPicPr>
          <p:blipFill>
            <a:blip r:embed="rId3" cstate="print"/>
            <a:stretch>
              <a:fillRect/>
            </a:stretch>
          </p:blipFill>
          <p:spPr>
            <a:xfrm>
              <a:off x="3150362" y="1670303"/>
              <a:ext cx="963676" cy="123571"/>
            </a:xfrm>
            <a:prstGeom prst="rect">
              <a:avLst/>
            </a:prstGeom>
          </p:spPr>
        </p:pic>
        <p:pic>
          <p:nvPicPr>
            <p:cNvPr id="5" name="object 5"/>
            <p:cNvPicPr/>
            <p:nvPr/>
          </p:nvPicPr>
          <p:blipFill>
            <a:blip r:embed="rId4" cstate="print"/>
            <a:stretch>
              <a:fillRect/>
            </a:stretch>
          </p:blipFill>
          <p:spPr>
            <a:xfrm>
              <a:off x="7982712" y="1696465"/>
              <a:ext cx="888619" cy="147066"/>
            </a:xfrm>
            <a:prstGeom prst="rect">
              <a:avLst/>
            </a:prstGeom>
          </p:spPr>
        </p:pic>
        <p:pic>
          <p:nvPicPr>
            <p:cNvPr id="6" name="object 6"/>
            <p:cNvPicPr/>
            <p:nvPr/>
          </p:nvPicPr>
          <p:blipFill>
            <a:blip r:embed="rId5" cstate="print"/>
            <a:stretch>
              <a:fillRect/>
            </a:stretch>
          </p:blipFill>
          <p:spPr>
            <a:xfrm>
              <a:off x="8915780" y="1691004"/>
              <a:ext cx="624077" cy="152527"/>
            </a:xfrm>
            <a:prstGeom prst="rect">
              <a:avLst/>
            </a:prstGeom>
          </p:spPr>
        </p:pic>
        <p:sp>
          <p:nvSpPr>
            <p:cNvPr id="7" name="object 7"/>
            <p:cNvSpPr/>
            <p:nvPr/>
          </p:nvSpPr>
          <p:spPr>
            <a:xfrm>
              <a:off x="964399" y="5541391"/>
              <a:ext cx="344170" cy="114300"/>
            </a:xfrm>
            <a:custGeom>
              <a:avLst/>
              <a:gdLst/>
              <a:ahLst/>
              <a:cxnLst/>
              <a:rect l="l" t="t" r="r" b="b"/>
              <a:pathLst>
                <a:path w="344169" h="114300">
                  <a:moveTo>
                    <a:pt x="34188" y="0"/>
                  </a:moveTo>
                  <a:lnTo>
                    <a:pt x="4660" y="0"/>
                  </a:lnTo>
                  <a:lnTo>
                    <a:pt x="3276" y="381"/>
                  </a:lnTo>
                  <a:lnTo>
                    <a:pt x="1968" y="1397"/>
                  </a:lnTo>
                  <a:lnTo>
                    <a:pt x="660" y="2286"/>
                  </a:lnTo>
                  <a:lnTo>
                    <a:pt x="0" y="3810"/>
                  </a:lnTo>
                  <a:lnTo>
                    <a:pt x="110" y="109080"/>
                  </a:lnTo>
                  <a:lnTo>
                    <a:pt x="660" y="110401"/>
                  </a:lnTo>
                  <a:lnTo>
                    <a:pt x="3276" y="112204"/>
                  </a:lnTo>
                  <a:lnTo>
                    <a:pt x="4660" y="112649"/>
                  </a:lnTo>
                  <a:lnTo>
                    <a:pt x="32372" y="112649"/>
                  </a:lnTo>
                  <a:lnTo>
                    <a:pt x="73888" y="103111"/>
                  </a:lnTo>
                  <a:lnTo>
                    <a:pt x="77183" y="100114"/>
                  </a:lnTo>
                  <a:lnTo>
                    <a:pt x="16471" y="100114"/>
                  </a:lnTo>
                  <a:lnTo>
                    <a:pt x="16471" y="12446"/>
                  </a:lnTo>
                  <a:lnTo>
                    <a:pt x="77717" y="12446"/>
                  </a:lnTo>
                  <a:lnTo>
                    <a:pt x="75006" y="9906"/>
                  </a:lnTo>
                  <a:lnTo>
                    <a:pt x="41925" y="238"/>
                  </a:lnTo>
                  <a:lnTo>
                    <a:pt x="34188" y="0"/>
                  </a:lnTo>
                  <a:close/>
                </a:path>
                <a:path w="344169" h="114300">
                  <a:moveTo>
                    <a:pt x="77717" y="12446"/>
                  </a:moveTo>
                  <a:lnTo>
                    <a:pt x="41783" y="12446"/>
                  </a:lnTo>
                  <a:lnTo>
                    <a:pt x="48780" y="13462"/>
                  </a:lnTo>
                  <a:lnTo>
                    <a:pt x="59639" y="17780"/>
                  </a:lnTo>
                  <a:lnTo>
                    <a:pt x="77952" y="49174"/>
                  </a:lnTo>
                  <a:lnTo>
                    <a:pt x="77952" y="62941"/>
                  </a:lnTo>
                  <a:lnTo>
                    <a:pt x="48018" y="99212"/>
                  </a:lnTo>
                  <a:lnTo>
                    <a:pt x="41338" y="100114"/>
                  </a:lnTo>
                  <a:lnTo>
                    <a:pt x="77183" y="100114"/>
                  </a:lnTo>
                  <a:lnTo>
                    <a:pt x="95030" y="61744"/>
                  </a:lnTo>
                  <a:lnTo>
                    <a:pt x="95288" y="46228"/>
                  </a:lnTo>
                  <a:lnTo>
                    <a:pt x="94005" y="38608"/>
                  </a:lnTo>
                  <a:lnTo>
                    <a:pt x="88823" y="25146"/>
                  </a:lnTo>
                  <a:lnTo>
                    <a:pt x="85026" y="19431"/>
                  </a:lnTo>
                  <a:lnTo>
                    <a:pt x="80022" y="14605"/>
                  </a:lnTo>
                  <a:lnTo>
                    <a:pt x="77717" y="12446"/>
                  </a:lnTo>
                  <a:close/>
                </a:path>
                <a:path w="344169" h="114300">
                  <a:moveTo>
                    <a:pt x="179583" y="39878"/>
                  </a:moveTo>
                  <a:lnTo>
                    <a:pt x="151714" y="39878"/>
                  </a:lnTo>
                  <a:lnTo>
                    <a:pt x="154774" y="40259"/>
                  </a:lnTo>
                  <a:lnTo>
                    <a:pt x="160168" y="41910"/>
                  </a:lnTo>
                  <a:lnTo>
                    <a:pt x="159979" y="41910"/>
                  </a:lnTo>
                  <a:lnTo>
                    <a:pt x="161785" y="42926"/>
                  </a:lnTo>
                  <a:lnTo>
                    <a:pt x="163347" y="44577"/>
                  </a:lnTo>
                  <a:lnTo>
                    <a:pt x="164909" y="46101"/>
                  </a:lnTo>
                  <a:lnTo>
                    <a:pt x="166052" y="47993"/>
                  </a:lnTo>
                  <a:lnTo>
                    <a:pt x="167449" y="52628"/>
                  </a:lnTo>
                  <a:lnTo>
                    <a:pt x="167805" y="55308"/>
                  </a:lnTo>
                  <a:lnTo>
                    <a:pt x="167805" y="64414"/>
                  </a:lnTo>
                  <a:lnTo>
                    <a:pt x="149225" y="64414"/>
                  </a:lnTo>
                  <a:lnTo>
                    <a:pt x="143192" y="64947"/>
                  </a:lnTo>
                  <a:lnTo>
                    <a:pt x="112737" y="86029"/>
                  </a:lnTo>
                  <a:lnTo>
                    <a:pt x="112737" y="94221"/>
                  </a:lnTo>
                  <a:lnTo>
                    <a:pt x="138087" y="114300"/>
                  </a:lnTo>
                  <a:lnTo>
                    <a:pt x="147789" y="114300"/>
                  </a:lnTo>
                  <a:lnTo>
                    <a:pt x="152692" y="113284"/>
                  </a:lnTo>
                  <a:lnTo>
                    <a:pt x="161950" y="109220"/>
                  </a:lnTo>
                  <a:lnTo>
                    <a:pt x="166141" y="106375"/>
                  </a:lnTo>
                  <a:lnTo>
                    <a:pt x="169546" y="103073"/>
                  </a:lnTo>
                  <a:lnTo>
                    <a:pt x="139992" y="103073"/>
                  </a:lnTo>
                  <a:lnTo>
                    <a:pt x="136017" y="101866"/>
                  </a:lnTo>
                  <a:lnTo>
                    <a:pt x="130340" y="97053"/>
                  </a:lnTo>
                  <a:lnTo>
                    <a:pt x="128917" y="93814"/>
                  </a:lnTo>
                  <a:lnTo>
                    <a:pt x="128917" y="87376"/>
                  </a:lnTo>
                  <a:lnTo>
                    <a:pt x="149961" y="74777"/>
                  </a:lnTo>
                  <a:lnTo>
                    <a:pt x="183515" y="74777"/>
                  </a:lnTo>
                  <a:lnTo>
                    <a:pt x="183485" y="52628"/>
                  </a:lnTo>
                  <a:lnTo>
                    <a:pt x="182905" y="48564"/>
                  </a:lnTo>
                  <a:lnTo>
                    <a:pt x="181686" y="44958"/>
                  </a:lnTo>
                  <a:lnTo>
                    <a:pt x="180479" y="41275"/>
                  </a:lnTo>
                  <a:lnTo>
                    <a:pt x="179583" y="39878"/>
                  </a:lnTo>
                  <a:close/>
                </a:path>
                <a:path w="344169" h="114300">
                  <a:moveTo>
                    <a:pt x="183515" y="102717"/>
                  </a:moveTo>
                  <a:lnTo>
                    <a:pt x="169913" y="102717"/>
                  </a:lnTo>
                  <a:lnTo>
                    <a:pt x="169913" y="111252"/>
                  </a:lnTo>
                  <a:lnTo>
                    <a:pt x="173723" y="113080"/>
                  </a:lnTo>
                  <a:lnTo>
                    <a:pt x="179743" y="113080"/>
                  </a:lnTo>
                  <a:lnTo>
                    <a:pt x="181533" y="112737"/>
                  </a:lnTo>
                  <a:lnTo>
                    <a:pt x="182232" y="112471"/>
                  </a:lnTo>
                  <a:lnTo>
                    <a:pt x="183248" y="111772"/>
                  </a:lnTo>
                  <a:lnTo>
                    <a:pt x="183515" y="111252"/>
                  </a:lnTo>
                  <a:lnTo>
                    <a:pt x="183515" y="102717"/>
                  </a:lnTo>
                  <a:close/>
                </a:path>
                <a:path w="344169" h="114300">
                  <a:moveTo>
                    <a:pt x="183515" y="74777"/>
                  </a:moveTo>
                  <a:lnTo>
                    <a:pt x="167805" y="74777"/>
                  </a:lnTo>
                  <a:lnTo>
                    <a:pt x="167805" y="91401"/>
                  </a:lnTo>
                  <a:lnTo>
                    <a:pt x="163906" y="95351"/>
                  </a:lnTo>
                  <a:lnTo>
                    <a:pt x="160185" y="98285"/>
                  </a:lnTo>
                  <a:lnTo>
                    <a:pt x="153098" y="102108"/>
                  </a:lnTo>
                  <a:lnTo>
                    <a:pt x="149250" y="103073"/>
                  </a:lnTo>
                  <a:lnTo>
                    <a:pt x="169546" y="103073"/>
                  </a:lnTo>
                  <a:lnTo>
                    <a:pt x="169913" y="102717"/>
                  </a:lnTo>
                  <a:lnTo>
                    <a:pt x="183515" y="102717"/>
                  </a:lnTo>
                  <a:lnTo>
                    <a:pt x="183515" y="74777"/>
                  </a:lnTo>
                  <a:close/>
                </a:path>
                <a:path w="344169" h="114300">
                  <a:moveTo>
                    <a:pt x="155702" y="28194"/>
                  </a:moveTo>
                  <a:lnTo>
                    <a:pt x="146189" y="28194"/>
                  </a:lnTo>
                  <a:lnTo>
                    <a:pt x="142900" y="28448"/>
                  </a:lnTo>
                  <a:lnTo>
                    <a:pt x="139649" y="29083"/>
                  </a:lnTo>
                  <a:lnTo>
                    <a:pt x="136385" y="29591"/>
                  </a:lnTo>
                  <a:lnTo>
                    <a:pt x="117475" y="46101"/>
                  </a:lnTo>
                  <a:lnTo>
                    <a:pt x="117767" y="46609"/>
                  </a:lnTo>
                  <a:lnTo>
                    <a:pt x="118046" y="47028"/>
                  </a:lnTo>
                  <a:lnTo>
                    <a:pt x="118389" y="47383"/>
                  </a:lnTo>
                  <a:lnTo>
                    <a:pt x="119405" y="47993"/>
                  </a:lnTo>
                  <a:lnTo>
                    <a:pt x="120772" y="47993"/>
                  </a:lnTo>
                  <a:lnTo>
                    <a:pt x="122047" y="47536"/>
                  </a:lnTo>
                  <a:lnTo>
                    <a:pt x="125171" y="45847"/>
                  </a:lnTo>
                  <a:lnTo>
                    <a:pt x="127114" y="44958"/>
                  </a:lnTo>
                  <a:lnTo>
                    <a:pt x="131775" y="42926"/>
                  </a:lnTo>
                  <a:lnTo>
                    <a:pt x="134493" y="41910"/>
                  </a:lnTo>
                  <a:lnTo>
                    <a:pt x="137591" y="41148"/>
                  </a:lnTo>
                  <a:lnTo>
                    <a:pt x="140677" y="40259"/>
                  </a:lnTo>
                  <a:lnTo>
                    <a:pt x="144183" y="39878"/>
                  </a:lnTo>
                  <a:lnTo>
                    <a:pt x="179583" y="39878"/>
                  </a:lnTo>
                  <a:lnTo>
                    <a:pt x="178523" y="38227"/>
                  </a:lnTo>
                  <a:lnTo>
                    <a:pt x="175844" y="35687"/>
                  </a:lnTo>
                  <a:lnTo>
                    <a:pt x="173164" y="33274"/>
                  </a:lnTo>
                  <a:lnTo>
                    <a:pt x="169659" y="31369"/>
                  </a:lnTo>
                  <a:lnTo>
                    <a:pt x="160972" y="28829"/>
                  </a:lnTo>
                  <a:lnTo>
                    <a:pt x="155702" y="28194"/>
                  </a:lnTo>
                  <a:close/>
                </a:path>
                <a:path w="344169" h="114300">
                  <a:moveTo>
                    <a:pt x="247865" y="113690"/>
                  </a:moveTo>
                  <a:lnTo>
                    <a:pt x="234403" y="113690"/>
                  </a:lnTo>
                  <a:lnTo>
                    <a:pt x="237515" y="114134"/>
                  </a:lnTo>
                  <a:lnTo>
                    <a:pt x="244182" y="114134"/>
                  </a:lnTo>
                  <a:lnTo>
                    <a:pt x="247865" y="113690"/>
                  </a:lnTo>
                  <a:close/>
                </a:path>
                <a:path w="344169" h="114300">
                  <a:moveTo>
                    <a:pt x="232600" y="41783"/>
                  </a:moveTo>
                  <a:lnTo>
                    <a:pt x="216801" y="41783"/>
                  </a:lnTo>
                  <a:lnTo>
                    <a:pt x="216801" y="92100"/>
                  </a:lnTo>
                  <a:lnTo>
                    <a:pt x="217133" y="94957"/>
                  </a:lnTo>
                  <a:lnTo>
                    <a:pt x="217258" y="96037"/>
                  </a:lnTo>
                  <a:lnTo>
                    <a:pt x="233995" y="113690"/>
                  </a:lnTo>
                  <a:lnTo>
                    <a:pt x="248165" y="113690"/>
                  </a:lnTo>
                  <a:lnTo>
                    <a:pt x="257822" y="102806"/>
                  </a:lnTo>
                  <a:lnTo>
                    <a:pt x="257647" y="101854"/>
                  </a:lnTo>
                  <a:lnTo>
                    <a:pt x="240131" y="101854"/>
                  </a:lnTo>
                  <a:lnTo>
                    <a:pt x="236994" y="100469"/>
                  </a:lnTo>
                  <a:lnTo>
                    <a:pt x="233476" y="94957"/>
                  </a:lnTo>
                  <a:lnTo>
                    <a:pt x="232600" y="90881"/>
                  </a:lnTo>
                  <a:lnTo>
                    <a:pt x="232600" y="41783"/>
                  </a:lnTo>
                  <a:close/>
                </a:path>
                <a:path w="344169" h="114300">
                  <a:moveTo>
                    <a:pt x="256410" y="99542"/>
                  </a:moveTo>
                  <a:lnTo>
                    <a:pt x="254596" y="99542"/>
                  </a:lnTo>
                  <a:lnTo>
                    <a:pt x="253326" y="100063"/>
                  </a:lnTo>
                  <a:lnTo>
                    <a:pt x="252552" y="100342"/>
                  </a:lnTo>
                  <a:lnTo>
                    <a:pt x="250761" y="100926"/>
                  </a:lnTo>
                  <a:lnTo>
                    <a:pt x="249745" y="101193"/>
                  </a:lnTo>
                  <a:lnTo>
                    <a:pt x="246899" y="101854"/>
                  </a:lnTo>
                  <a:lnTo>
                    <a:pt x="257647" y="101854"/>
                  </a:lnTo>
                  <a:lnTo>
                    <a:pt x="256882" y="99783"/>
                  </a:lnTo>
                  <a:lnTo>
                    <a:pt x="256410" y="99542"/>
                  </a:lnTo>
                  <a:close/>
                </a:path>
                <a:path w="344169" h="114300">
                  <a:moveTo>
                    <a:pt x="255689" y="29972"/>
                  </a:moveTo>
                  <a:lnTo>
                    <a:pt x="203860" y="29972"/>
                  </a:lnTo>
                  <a:lnTo>
                    <a:pt x="203441" y="30099"/>
                  </a:lnTo>
                  <a:lnTo>
                    <a:pt x="201574" y="37973"/>
                  </a:lnTo>
                  <a:lnTo>
                    <a:pt x="201853" y="39497"/>
                  </a:lnTo>
                  <a:lnTo>
                    <a:pt x="203009" y="41275"/>
                  </a:lnTo>
                  <a:lnTo>
                    <a:pt x="203771" y="41783"/>
                  </a:lnTo>
                  <a:lnTo>
                    <a:pt x="255689" y="41783"/>
                  </a:lnTo>
                  <a:lnTo>
                    <a:pt x="256451" y="41275"/>
                  </a:lnTo>
                  <a:lnTo>
                    <a:pt x="257594" y="39497"/>
                  </a:lnTo>
                  <a:lnTo>
                    <a:pt x="257886" y="37973"/>
                  </a:lnTo>
                  <a:lnTo>
                    <a:pt x="257822" y="33782"/>
                  </a:lnTo>
                  <a:lnTo>
                    <a:pt x="255689" y="29972"/>
                  </a:lnTo>
                  <a:close/>
                </a:path>
                <a:path w="344169" h="114300">
                  <a:moveTo>
                    <a:pt x="226250" y="8382"/>
                  </a:moveTo>
                  <a:lnTo>
                    <a:pt x="223126" y="8382"/>
                  </a:lnTo>
                  <a:lnTo>
                    <a:pt x="221843" y="8509"/>
                  </a:lnTo>
                  <a:lnTo>
                    <a:pt x="216800" y="29972"/>
                  </a:lnTo>
                  <a:lnTo>
                    <a:pt x="232601" y="29972"/>
                  </a:lnTo>
                  <a:lnTo>
                    <a:pt x="226250" y="8382"/>
                  </a:lnTo>
                  <a:close/>
                </a:path>
                <a:path w="344169" h="114300">
                  <a:moveTo>
                    <a:pt x="339593" y="39878"/>
                  </a:moveTo>
                  <a:lnTo>
                    <a:pt x="311696" y="39878"/>
                  </a:lnTo>
                  <a:lnTo>
                    <a:pt x="314744" y="40259"/>
                  </a:lnTo>
                  <a:lnTo>
                    <a:pt x="320247" y="41910"/>
                  </a:lnTo>
                  <a:lnTo>
                    <a:pt x="320049" y="41910"/>
                  </a:lnTo>
                  <a:lnTo>
                    <a:pt x="321856" y="42926"/>
                  </a:lnTo>
                  <a:lnTo>
                    <a:pt x="323380" y="44577"/>
                  </a:lnTo>
                  <a:lnTo>
                    <a:pt x="327825" y="55308"/>
                  </a:lnTo>
                  <a:lnTo>
                    <a:pt x="327825" y="64414"/>
                  </a:lnTo>
                  <a:lnTo>
                    <a:pt x="309283" y="64414"/>
                  </a:lnTo>
                  <a:lnTo>
                    <a:pt x="303212" y="64947"/>
                  </a:lnTo>
                  <a:lnTo>
                    <a:pt x="272757" y="86029"/>
                  </a:lnTo>
                  <a:lnTo>
                    <a:pt x="272757" y="94221"/>
                  </a:lnTo>
                  <a:lnTo>
                    <a:pt x="298107" y="114300"/>
                  </a:lnTo>
                  <a:lnTo>
                    <a:pt x="307759" y="114300"/>
                  </a:lnTo>
                  <a:lnTo>
                    <a:pt x="312712" y="113284"/>
                  </a:lnTo>
                  <a:lnTo>
                    <a:pt x="317284" y="111252"/>
                  </a:lnTo>
                  <a:lnTo>
                    <a:pt x="321983" y="109220"/>
                  </a:lnTo>
                  <a:lnTo>
                    <a:pt x="326174" y="106375"/>
                  </a:lnTo>
                  <a:lnTo>
                    <a:pt x="329613" y="103073"/>
                  </a:lnTo>
                  <a:lnTo>
                    <a:pt x="300012" y="103073"/>
                  </a:lnTo>
                  <a:lnTo>
                    <a:pt x="296037" y="101866"/>
                  </a:lnTo>
                  <a:lnTo>
                    <a:pt x="290360" y="97053"/>
                  </a:lnTo>
                  <a:lnTo>
                    <a:pt x="288937" y="93814"/>
                  </a:lnTo>
                  <a:lnTo>
                    <a:pt x="288937" y="87376"/>
                  </a:lnTo>
                  <a:lnTo>
                    <a:pt x="309918" y="74777"/>
                  </a:lnTo>
                  <a:lnTo>
                    <a:pt x="343573" y="74777"/>
                  </a:lnTo>
                  <a:lnTo>
                    <a:pt x="343542" y="52628"/>
                  </a:lnTo>
                  <a:lnTo>
                    <a:pt x="342938" y="48564"/>
                  </a:lnTo>
                  <a:lnTo>
                    <a:pt x="341668" y="44958"/>
                  </a:lnTo>
                  <a:lnTo>
                    <a:pt x="340525" y="41275"/>
                  </a:lnTo>
                  <a:lnTo>
                    <a:pt x="339593" y="39878"/>
                  </a:lnTo>
                  <a:close/>
                </a:path>
                <a:path w="344169" h="114300">
                  <a:moveTo>
                    <a:pt x="343573" y="102717"/>
                  </a:moveTo>
                  <a:lnTo>
                    <a:pt x="329984" y="102717"/>
                  </a:lnTo>
                  <a:lnTo>
                    <a:pt x="330073" y="111620"/>
                  </a:lnTo>
                  <a:lnTo>
                    <a:pt x="330111" y="111772"/>
                  </a:lnTo>
                  <a:lnTo>
                    <a:pt x="330619" y="112128"/>
                  </a:lnTo>
                  <a:lnTo>
                    <a:pt x="331000" y="112471"/>
                  </a:lnTo>
                  <a:lnTo>
                    <a:pt x="331762" y="112737"/>
                  </a:lnTo>
                  <a:lnTo>
                    <a:pt x="333794" y="113080"/>
                  </a:lnTo>
                  <a:lnTo>
                    <a:pt x="339763" y="113080"/>
                  </a:lnTo>
                  <a:lnTo>
                    <a:pt x="341541" y="112737"/>
                  </a:lnTo>
                  <a:lnTo>
                    <a:pt x="342303" y="112471"/>
                  </a:lnTo>
                  <a:lnTo>
                    <a:pt x="343319" y="111772"/>
                  </a:lnTo>
                  <a:lnTo>
                    <a:pt x="343573" y="111252"/>
                  </a:lnTo>
                  <a:lnTo>
                    <a:pt x="343573" y="102717"/>
                  </a:lnTo>
                  <a:close/>
                </a:path>
                <a:path w="344169" h="114300">
                  <a:moveTo>
                    <a:pt x="343573" y="74777"/>
                  </a:moveTo>
                  <a:lnTo>
                    <a:pt x="327825" y="74777"/>
                  </a:lnTo>
                  <a:lnTo>
                    <a:pt x="327825" y="91401"/>
                  </a:lnTo>
                  <a:lnTo>
                    <a:pt x="323888" y="95351"/>
                  </a:lnTo>
                  <a:lnTo>
                    <a:pt x="320205" y="98285"/>
                  </a:lnTo>
                  <a:lnTo>
                    <a:pt x="313093" y="102108"/>
                  </a:lnTo>
                  <a:lnTo>
                    <a:pt x="309283" y="103073"/>
                  </a:lnTo>
                  <a:lnTo>
                    <a:pt x="329613" y="103073"/>
                  </a:lnTo>
                  <a:lnTo>
                    <a:pt x="329984" y="102717"/>
                  </a:lnTo>
                  <a:lnTo>
                    <a:pt x="343573" y="102717"/>
                  </a:lnTo>
                  <a:lnTo>
                    <a:pt x="343573" y="74777"/>
                  </a:lnTo>
                  <a:close/>
                </a:path>
                <a:path w="344169" h="114300">
                  <a:moveTo>
                    <a:pt x="315760" y="28194"/>
                  </a:moveTo>
                  <a:lnTo>
                    <a:pt x="306235" y="28194"/>
                  </a:lnTo>
                  <a:lnTo>
                    <a:pt x="302920" y="28448"/>
                  </a:lnTo>
                  <a:lnTo>
                    <a:pt x="299669" y="29083"/>
                  </a:lnTo>
                  <a:lnTo>
                    <a:pt x="296405" y="29591"/>
                  </a:lnTo>
                  <a:lnTo>
                    <a:pt x="277495" y="46101"/>
                  </a:lnTo>
                  <a:lnTo>
                    <a:pt x="277787" y="46609"/>
                  </a:lnTo>
                  <a:lnTo>
                    <a:pt x="278066" y="47028"/>
                  </a:lnTo>
                  <a:lnTo>
                    <a:pt x="278409" y="47383"/>
                  </a:lnTo>
                  <a:lnTo>
                    <a:pt x="279425" y="47993"/>
                  </a:lnTo>
                  <a:lnTo>
                    <a:pt x="280792" y="47993"/>
                  </a:lnTo>
                  <a:lnTo>
                    <a:pt x="282067" y="47536"/>
                  </a:lnTo>
                  <a:lnTo>
                    <a:pt x="285191" y="45847"/>
                  </a:lnTo>
                  <a:lnTo>
                    <a:pt x="287134" y="44958"/>
                  </a:lnTo>
                  <a:lnTo>
                    <a:pt x="291795" y="42926"/>
                  </a:lnTo>
                  <a:lnTo>
                    <a:pt x="294513" y="41910"/>
                  </a:lnTo>
                  <a:lnTo>
                    <a:pt x="297611" y="41148"/>
                  </a:lnTo>
                  <a:lnTo>
                    <a:pt x="300697" y="40259"/>
                  </a:lnTo>
                  <a:lnTo>
                    <a:pt x="304203" y="39878"/>
                  </a:lnTo>
                  <a:lnTo>
                    <a:pt x="339593" y="39878"/>
                  </a:lnTo>
                  <a:lnTo>
                    <a:pt x="338493" y="38227"/>
                  </a:lnTo>
                  <a:lnTo>
                    <a:pt x="335826" y="35687"/>
                  </a:lnTo>
                  <a:lnTo>
                    <a:pt x="333159" y="33274"/>
                  </a:lnTo>
                  <a:lnTo>
                    <a:pt x="329730" y="31369"/>
                  </a:lnTo>
                  <a:lnTo>
                    <a:pt x="320967" y="28829"/>
                  </a:lnTo>
                  <a:lnTo>
                    <a:pt x="315760" y="28194"/>
                  </a:lnTo>
                  <a:close/>
                </a:path>
              </a:pathLst>
            </a:custGeom>
            <a:solidFill>
              <a:srgbClr val="000000"/>
            </a:solidFill>
          </p:spPr>
          <p:txBody>
            <a:bodyPr wrap="square" lIns="0" tIns="0" rIns="0" bIns="0" rtlCol="0"/>
            <a:lstStyle/>
            <a:p>
              <a:endParaRPr/>
            </a:p>
          </p:txBody>
        </p:sp>
        <p:pic>
          <p:nvPicPr>
            <p:cNvPr id="8" name="object 8"/>
            <p:cNvPicPr/>
            <p:nvPr/>
          </p:nvPicPr>
          <p:blipFill>
            <a:blip r:embed="rId6" cstate="print"/>
            <a:stretch>
              <a:fillRect/>
            </a:stretch>
          </p:blipFill>
          <p:spPr>
            <a:xfrm>
              <a:off x="1377187" y="5532881"/>
              <a:ext cx="538595" cy="122809"/>
            </a:xfrm>
            <a:prstGeom prst="rect">
              <a:avLst/>
            </a:prstGeom>
          </p:spPr>
        </p:pic>
        <p:pic>
          <p:nvPicPr>
            <p:cNvPr id="9" name="object 9"/>
            <p:cNvPicPr/>
            <p:nvPr/>
          </p:nvPicPr>
          <p:blipFill>
            <a:blip r:embed="rId7" cstate="print"/>
            <a:stretch>
              <a:fillRect/>
            </a:stretch>
          </p:blipFill>
          <p:spPr>
            <a:xfrm>
              <a:off x="1988566" y="5538469"/>
              <a:ext cx="640714" cy="117221"/>
            </a:xfrm>
            <a:prstGeom prst="rect">
              <a:avLst/>
            </a:prstGeom>
          </p:spPr>
        </p:pic>
        <p:pic>
          <p:nvPicPr>
            <p:cNvPr id="10" name="object 10"/>
            <p:cNvPicPr/>
            <p:nvPr/>
          </p:nvPicPr>
          <p:blipFill>
            <a:blip r:embed="rId8" cstate="print"/>
            <a:stretch>
              <a:fillRect/>
            </a:stretch>
          </p:blipFill>
          <p:spPr>
            <a:xfrm>
              <a:off x="2696844" y="5532881"/>
              <a:ext cx="558141" cy="152933"/>
            </a:xfrm>
            <a:prstGeom prst="rect">
              <a:avLst/>
            </a:prstGeom>
          </p:spPr>
        </p:pic>
        <p:pic>
          <p:nvPicPr>
            <p:cNvPr id="11" name="object 11"/>
            <p:cNvPicPr/>
            <p:nvPr/>
          </p:nvPicPr>
          <p:blipFill>
            <a:blip r:embed="rId9" cstate="print"/>
            <a:stretch>
              <a:fillRect/>
            </a:stretch>
          </p:blipFill>
          <p:spPr>
            <a:xfrm>
              <a:off x="3156077" y="6792756"/>
              <a:ext cx="1224371" cy="65242"/>
            </a:xfrm>
            <a:prstGeom prst="rect">
              <a:avLst/>
            </a:prstGeom>
          </p:spPr>
        </p:pic>
        <p:pic>
          <p:nvPicPr>
            <p:cNvPr id="12" name="object 12"/>
            <p:cNvPicPr/>
            <p:nvPr/>
          </p:nvPicPr>
          <p:blipFill>
            <a:blip r:embed="rId10" cstate="print"/>
            <a:stretch>
              <a:fillRect/>
            </a:stretch>
          </p:blipFill>
          <p:spPr>
            <a:xfrm>
              <a:off x="7821167" y="6750725"/>
              <a:ext cx="1917033" cy="107273"/>
            </a:xfrm>
            <a:prstGeom prst="rect">
              <a:avLst/>
            </a:prstGeom>
          </p:spPr>
        </p:pic>
        <p:pic>
          <p:nvPicPr>
            <p:cNvPr id="13" name="object 13"/>
            <p:cNvPicPr/>
            <p:nvPr/>
          </p:nvPicPr>
          <p:blipFill>
            <a:blip r:embed="rId11" cstate="print"/>
            <a:stretch>
              <a:fillRect/>
            </a:stretch>
          </p:blipFill>
          <p:spPr>
            <a:xfrm>
              <a:off x="9063989" y="5371337"/>
              <a:ext cx="660907" cy="122809"/>
            </a:xfrm>
            <a:prstGeom prst="rect">
              <a:avLst/>
            </a:prstGeom>
          </p:spPr>
        </p:pic>
        <p:pic>
          <p:nvPicPr>
            <p:cNvPr id="14" name="object 14"/>
            <p:cNvPicPr/>
            <p:nvPr/>
          </p:nvPicPr>
          <p:blipFill>
            <a:blip r:embed="rId12" cstate="print"/>
            <a:stretch>
              <a:fillRect/>
            </a:stretch>
          </p:blipFill>
          <p:spPr>
            <a:xfrm>
              <a:off x="9792335" y="5379847"/>
              <a:ext cx="1212526" cy="114300"/>
            </a:xfrm>
            <a:prstGeom prst="rect">
              <a:avLst/>
            </a:prstGeom>
          </p:spPr>
        </p:pic>
        <p:pic>
          <p:nvPicPr>
            <p:cNvPr id="15" name="object 15"/>
            <p:cNvPicPr/>
            <p:nvPr/>
          </p:nvPicPr>
          <p:blipFill>
            <a:blip r:embed="rId13" cstate="print"/>
            <a:stretch>
              <a:fillRect/>
            </a:stretch>
          </p:blipFill>
          <p:spPr>
            <a:xfrm>
              <a:off x="11068938" y="5370575"/>
              <a:ext cx="990600" cy="123571"/>
            </a:xfrm>
            <a:prstGeom prst="rect">
              <a:avLst/>
            </a:prstGeom>
          </p:spPr>
        </p:pic>
        <p:pic>
          <p:nvPicPr>
            <p:cNvPr id="16" name="object 16"/>
            <p:cNvPicPr/>
            <p:nvPr/>
          </p:nvPicPr>
          <p:blipFill>
            <a:blip r:embed="rId14" cstate="print"/>
            <a:stretch>
              <a:fillRect/>
            </a:stretch>
          </p:blipFill>
          <p:spPr>
            <a:xfrm>
              <a:off x="9240647" y="2849117"/>
              <a:ext cx="284225" cy="122809"/>
            </a:xfrm>
            <a:prstGeom prst="rect">
              <a:avLst/>
            </a:prstGeom>
          </p:spPr>
        </p:pic>
        <p:pic>
          <p:nvPicPr>
            <p:cNvPr id="17" name="object 17"/>
            <p:cNvPicPr/>
            <p:nvPr/>
          </p:nvPicPr>
          <p:blipFill>
            <a:blip r:embed="rId15" cstate="print"/>
            <a:stretch>
              <a:fillRect/>
            </a:stretch>
          </p:blipFill>
          <p:spPr>
            <a:xfrm>
              <a:off x="9583674" y="2854705"/>
              <a:ext cx="762889" cy="147320"/>
            </a:xfrm>
            <a:prstGeom prst="rect">
              <a:avLst/>
            </a:prstGeom>
          </p:spPr>
        </p:pic>
        <p:pic>
          <p:nvPicPr>
            <p:cNvPr id="18" name="object 18"/>
            <p:cNvPicPr/>
            <p:nvPr/>
          </p:nvPicPr>
          <p:blipFill>
            <a:blip r:embed="rId16" cstate="print"/>
            <a:stretch>
              <a:fillRect/>
            </a:stretch>
          </p:blipFill>
          <p:spPr>
            <a:xfrm>
              <a:off x="3194049" y="1462658"/>
              <a:ext cx="5722365" cy="5395337"/>
            </a:xfrm>
            <a:prstGeom prst="rect">
              <a:avLst/>
            </a:prstGeom>
          </p:spPr>
        </p:pic>
        <p:pic>
          <p:nvPicPr>
            <p:cNvPr id="19" name="object 19"/>
            <p:cNvPicPr/>
            <p:nvPr/>
          </p:nvPicPr>
          <p:blipFill>
            <a:blip r:embed="rId17" cstate="print"/>
            <a:stretch>
              <a:fillRect/>
            </a:stretch>
          </p:blipFill>
          <p:spPr>
            <a:xfrm>
              <a:off x="3281425" y="1510423"/>
              <a:ext cx="5626354" cy="5347573"/>
            </a:xfrm>
            <a:prstGeom prst="rect">
              <a:avLst/>
            </a:prstGeom>
          </p:spPr>
        </p:pic>
        <p:pic>
          <p:nvPicPr>
            <p:cNvPr id="20" name="object 20"/>
            <p:cNvPicPr/>
            <p:nvPr/>
          </p:nvPicPr>
          <p:blipFill>
            <a:blip r:embed="rId18" cstate="print"/>
            <a:stretch>
              <a:fillRect/>
            </a:stretch>
          </p:blipFill>
          <p:spPr>
            <a:xfrm>
              <a:off x="6004179" y="4265307"/>
              <a:ext cx="2170049" cy="2592689"/>
            </a:xfrm>
            <a:prstGeom prst="rect">
              <a:avLst/>
            </a:prstGeom>
          </p:spPr>
        </p:pic>
        <p:sp>
          <p:nvSpPr>
            <p:cNvPr id="21" name="object 21"/>
            <p:cNvSpPr/>
            <p:nvPr/>
          </p:nvSpPr>
          <p:spPr>
            <a:xfrm>
              <a:off x="6095618" y="4318000"/>
              <a:ext cx="2067560" cy="2540000"/>
            </a:xfrm>
            <a:custGeom>
              <a:avLst/>
              <a:gdLst/>
              <a:ahLst/>
              <a:cxnLst/>
              <a:rect l="l" t="t" r="r" b="b"/>
              <a:pathLst>
                <a:path w="2067559" h="2540000">
                  <a:moveTo>
                    <a:pt x="0" y="0"/>
                  </a:moveTo>
                  <a:lnTo>
                    <a:pt x="25444" y="2540000"/>
                  </a:lnTo>
                  <a:lnTo>
                    <a:pt x="1186016" y="2540000"/>
                  </a:lnTo>
                  <a:lnTo>
                    <a:pt x="1231397" y="2518434"/>
                  </a:lnTo>
                  <a:lnTo>
                    <a:pt x="1275759" y="2496373"/>
                  </a:lnTo>
                  <a:lnTo>
                    <a:pt x="1319733" y="2473530"/>
                  </a:lnTo>
                  <a:lnTo>
                    <a:pt x="1363309" y="2449910"/>
                  </a:lnTo>
                  <a:lnTo>
                    <a:pt x="1406477" y="2425518"/>
                  </a:lnTo>
                  <a:lnTo>
                    <a:pt x="1449225" y="2400358"/>
                  </a:lnTo>
                  <a:lnTo>
                    <a:pt x="1491542" y="2374435"/>
                  </a:lnTo>
                  <a:lnTo>
                    <a:pt x="1533418" y="2347754"/>
                  </a:lnTo>
                  <a:lnTo>
                    <a:pt x="1574842" y="2320320"/>
                  </a:lnTo>
                  <a:lnTo>
                    <a:pt x="1615803" y="2292137"/>
                  </a:lnTo>
                  <a:lnTo>
                    <a:pt x="1656291" y="2263211"/>
                  </a:lnTo>
                  <a:lnTo>
                    <a:pt x="1696294" y="2233546"/>
                  </a:lnTo>
                  <a:lnTo>
                    <a:pt x="1735802" y="2203146"/>
                  </a:lnTo>
                  <a:lnTo>
                    <a:pt x="1774803" y="2172017"/>
                  </a:lnTo>
                  <a:lnTo>
                    <a:pt x="1813288" y="2140164"/>
                  </a:lnTo>
                  <a:lnTo>
                    <a:pt x="1851246" y="2107591"/>
                  </a:lnTo>
                  <a:lnTo>
                    <a:pt x="1888665" y="2074302"/>
                  </a:lnTo>
                  <a:lnTo>
                    <a:pt x="1925535" y="2040304"/>
                  </a:lnTo>
                  <a:lnTo>
                    <a:pt x="1961844" y="2005600"/>
                  </a:lnTo>
                  <a:lnTo>
                    <a:pt x="1997583" y="1970195"/>
                  </a:lnTo>
                  <a:lnTo>
                    <a:pt x="2032741" y="1934095"/>
                  </a:lnTo>
                  <a:lnTo>
                    <a:pt x="2067305" y="1897303"/>
                  </a:lnTo>
                  <a:lnTo>
                    <a:pt x="0" y="0"/>
                  </a:lnTo>
                  <a:close/>
                </a:path>
              </a:pathLst>
            </a:custGeom>
            <a:solidFill>
              <a:srgbClr val="700DAE"/>
            </a:solidFill>
          </p:spPr>
          <p:txBody>
            <a:bodyPr wrap="square" lIns="0" tIns="0" rIns="0" bIns="0" rtlCol="0"/>
            <a:lstStyle/>
            <a:p>
              <a:endParaRPr/>
            </a:p>
          </p:txBody>
        </p:sp>
        <p:pic>
          <p:nvPicPr>
            <p:cNvPr id="22" name="object 22"/>
            <p:cNvPicPr/>
            <p:nvPr/>
          </p:nvPicPr>
          <p:blipFill>
            <a:blip r:embed="rId19" cstate="print"/>
            <a:stretch>
              <a:fillRect/>
            </a:stretch>
          </p:blipFill>
          <p:spPr>
            <a:xfrm>
              <a:off x="6001130" y="1473453"/>
              <a:ext cx="2124329" cy="2904617"/>
            </a:xfrm>
            <a:prstGeom prst="rect">
              <a:avLst/>
            </a:prstGeom>
          </p:spPr>
        </p:pic>
        <p:sp>
          <p:nvSpPr>
            <p:cNvPr id="23" name="object 23"/>
            <p:cNvSpPr/>
            <p:nvPr/>
          </p:nvSpPr>
          <p:spPr>
            <a:xfrm>
              <a:off x="6092190" y="1527047"/>
              <a:ext cx="2023745" cy="2802255"/>
            </a:xfrm>
            <a:custGeom>
              <a:avLst/>
              <a:gdLst/>
              <a:ahLst/>
              <a:cxnLst/>
              <a:rect l="l" t="t" r="r" b="b"/>
              <a:pathLst>
                <a:path w="2023745" h="2802254">
                  <a:moveTo>
                    <a:pt x="0" y="0"/>
                  </a:moveTo>
                  <a:lnTo>
                    <a:pt x="9906" y="2802001"/>
                  </a:lnTo>
                  <a:lnTo>
                    <a:pt x="2023237" y="847725"/>
                  </a:lnTo>
                  <a:lnTo>
                    <a:pt x="1988310" y="812556"/>
                  </a:lnTo>
                  <a:lnTo>
                    <a:pt x="1952829" y="778068"/>
                  </a:lnTo>
                  <a:lnTo>
                    <a:pt x="1916805" y="744265"/>
                  </a:lnTo>
                  <a:lnTo>
                    <a:pt x="1880248" y="711151"/>
                  </a:lnTo>
                  <a:lnTo>
                    <a:pt x="1843167" y="678730"/>
                  </a:lnTo>
                  <a:lnTo>
                    <a:pt x="1805574" y="647008"/>
                  </a:lnTo>
                  <a:lnTo>
                    <a:pt x="1767478" y="615988"/>
                  </a:lnTo>
                  <a:lnTo>
                    <a:pt x="1728891" y="585674"/>
                  </a:lnTo>
                  <a:lnTo>
                    <a:pt x="1689822" y="556072"/>
                  </a:lnTo>
                  <a:lnTo>
                    <a:pt x="1650281" y="527184"/>
                  </a:lnTo>
                  <a:lnTo>
                    <a:pt x="1610279" y="499016"/>
                  </a:lnTo>
                  <a:lnTo>
                    <a:pt x="1569827" y="471572"/>
                  </a:lnTo>
                  <a:lnTo>
                    <a:pt x="1528934" y="444856"/>
                  </a:lnTo>
                  <a:lnTo>
                    <a:pt x="1487612" y="418872"/>
                  </a:lnTo>
                  <a:lnTo>
                    <a:pt x="1445869" y="393625"/>
                  </a:lnTo>
                  <a:lnTo>
                    <a:pt x="1403717" y="369119"/>
                  </a:lnTo>
                  <a:lnTo>
                    <a:pt x="1361166" y="345359"/>
                  </a:lnTo>
                  <a:lnTo>
                    <a:pt x="1318226" y="322349"/>
                  </a:lnTo>
                  <a:lnTo>
                    <a:pt x="1274908" y="300092"/>
                  </a:lnTo>
                  <a:lnTo>
                    <a:pt x="1231222" y="278594"/>
                  </a:lnTo>
                  <a:lnTo>
                    <a:pt x="1187178" y="257859"/>
                  </a:lnTo>
                  <a:lnTo>
                    <a:pt x="1142786" y="237890"/>
                  </a:lnTo>
                  <a:lnTo>
                    <a:pt x="1098057" y="218694"/>
                  </a:lnTo>
                  <a:lnTo>
                    <a:pt x="1053002" y="200272"/>
                  </a:lnTo>
                  <a:lnTo>
                    <a:pt x="1007630" y="182631"/>
                  </a:lnTo>
                  <a:lnTo>
                    <a:pt x="961952" y="165774"/>
                  </a:lnTo>
                  <a:lnTo>
                    <a:pt x="915978" y="149706"/>
                  </a:lnTo>
                  <a:lnTo>
                    <a:pt x="869718" y="134431"/>
                  </a:lnTo>
                  <a:lnTo>
                    <a:pt x="823184" y="119953"/>
                  </a:lnTo>
                  <a:lnTo>
                    <a:pt x="776384" y="106276"/>
                  </a:lnTo>
                  <a:lnTo>
                    <a:pt x="729330" y="93406"/>
                  </a:lnTo>
                  <a:lnTo>
                    <a:pt x="682032" y="81346"/>
                  </a:lnTo>
                  <a:lnTo>
                    <a:pt x="634500" y="70100"/>
                  </a:lnTo>
                  <a:lnTo>
                    <a:pt x="586745" y="59673"/>
                  </a:lnTo>
                  <a:lnTo>
                    <a:pt x="538776" y="50070"/>
                  </a:lnTo>
                  <a:lnTo>
                    <a:pt x="490604" y="41294"/>
                  </a:lnTo>
                  <a:lnTo>
                    <a:pt x="442240" y="33350"/>
                  </a:lnTo>
                  <a:lnTo>
                    <a:pt x="393693" y="26242"/>
                  </a:lnTo>
                  <a:lnTo>
                    <a:pt x="344975" y="19974"/>
                  </a:lnTo>
                  <a:lnTo>
                    <a:pt x="296095" y="14552"/>
                  </a:lnTo>
                  <a:lnTo>
                    <a:pt x="247063" y="9978"/>
                  </a:lnTo>
                  <a:lnTo>
                    <a:pt x="197891" y="6258"/>
                  </a:lnTo>
                  <a:lnTo>
                    <a:pt x="148588" y="3396"/>
                  </a:lnTo>
                  <a:lnTo>
                    <a:pt x="99165" y="1396"/>
                  </a:lnTo>
                  <a:lnTo>
                    <a:pt x="49632" y="262"/>
                  </a:lnTo>
                  <a:lnTo>
                    <a:pt x="0" y="0"/>
                  </a:lnTo>
                  <a:close/>
                </a:path>
              </a:pathLst>
            </a:custGeom>
            <a:solidFill>
              <a:srgbClr val="341649"/>
            </a:solidFill>
          </p:spPr>
          <p:txBody>
            <a:bodyPr wrap="square" lIns="0" tIns="0" rIns="0" bIns="0" rtlCol="0"/>
            <a:lstStyle/>
            <a:p>
              <a:endParaRPr/>
            </a:p>
          </p:txBody>
        </p:sp>
        <p:pic>
          <p:nvPicPr>
            <p:cNvPr id="24" name="object 24"/>
            <p:cNvPicPr/>
            <p:nvPr/>
          </p:nvPicPr>
          <p:blipFill>
            <a:blip r:embed="rId20" cstate="print"/>
            <a:stretch>
              <a:fillRect/>
            </a:stretch>
          </p:blipFill>
          <p:spPr>
            <a:xfrm>
              <a:off x="3197097" y="4263681"/>
              <a:ext cx="2909189" cy="2026920"/>
            </a:xfrm>
            <a:prstGeom prst="rect">
              <a:avLst/>
            </a:prstGeom>
          </p:spPr>
        </p:pic>
        <p:sp>
          <p:nvSpPr>
            <p:cNvPr id="25" name="object 25"/>
            <p:cNvSpPr/>
            <p:nvPr/>
          </p:nvSpPr>
          <p:spPr>
            <a:xfrm>
              <a:off x="3288156" y="4317110"/>
              <a:ext cx="2807970" cy="1925320"/>
            </a:xfrm>
            <a:custGeom>
              <a:avLst/>
              <a:gdLst/>
              <a:ahLst/>
              <a:cxnLst/>
              <a:rect l="l" t="t" r="r" b="b"/>
              <a:pathLst>
                <a:path w="2807970" h="1925320">
                  <a:moveTo>
                    <a:pt x="0" y="0"/>
                  </a:moveTo>
                  <a:lnTo>
                    <a:pt x="344" y="49787"/>
                  </a:lnTo>
                  <a:lnTo>
                    <a:pt x="1570" y="99479"/>
                  </a:lnTo>
                  <a:lnTo>
                    <a:pt x="3674" y="149066"/>
                  </a:lnTo>
                  <a:lnTo>
                    <a:pt x="6650" y="198537"/>
                  </a:lnTo>
                  <a:lnTo>
                    <a:pt x="10495" y="247882"/>
                  </a:lnTo>
                  <a:lnTo>
                    <a:pt x="15205" y="297089"/>
                  </a:lnTo>
                  <a:lnTo>
                    <a:pt x="20775" y="346148"/>
                  </a:lnTo>
                  <a:lnTo>
                    <a:pt x="27202" y="395049"/>
                  </a:lnTo>
                  <a:lnTo>
                    <a:pt x="34480" y="443782"/>
                  </a:lnTo>
                  <a:lnTo>
                    <a:pt x="42607" y="492334"/>
                  </a:lnTo>
                  <a:lnTo>
                    <a:pt x="51577" y="540697"/>
                  </a:lnTo>
                  <a:lnTo>
                    <a:pt x="61387" y="588859"/>
                  </a:lnTo>
                  <a:lnTo>
                    <a:pt x="72031" y="636810"/>
                  </a:lnTo>
                  <a:lnTo>
                    <a:pt x="83507" y="684540"/>
                  </a:lnTo>
                  <a:lnTo>
                    <a:pt x="95810" y="732037"/>
                  </a:lnTo>
                  <a:lnTo>
                    <a:pt x="108936" y="779291"/>
                  </a:lnTo>
                  <a:lnTo>
                    <a:pt x="122879" y="826292"/>
                  </a:lnTo>
                  <a:lnTo>
                    <a:pt x="137638" y="873028"/>
                  </a:lnTo>
                  <a:lnTo>
                    <a:pt x="153206" y="919490"/>
                  </a:lnTo>
                  <a:lnTo>
                    <a:pt x="169580" y="965667"/>
                  </a:lnTo>
                  <a:lnTo>
                    <a:pt x="186756" y="1011548"/>
                  </a:lnTo>
                  <a:lnTo>
                    <a:pt x="204729" y="1057123"/>
                  </a:lnTo>
                  <a:lnTo>
                    <a:pt x="223496" y="1102381"/>
                  </a:lnTo>
                  <a:lnTo>
                    <a:pt x="243051" y="1147312"/>
                  </a:lnTo>
                  <a:lnTo>
                    <a:pt x="263392" y="1191905"/>
                  </a:lnTo>
                  <a:lnTo>
                    <a:pt x="284513" y="1236149"/>
                  </a:lnTo>
                  <a:lnTo>
                    <a:pt x="306411" y="1280034"/>
                  </a:lnTo>
                  <a:lnTo>
                    <a:pt x="329081" y="1323549"/>
                  </a:lnTo>
                  <a:lnTo>
                    <a:pt x="352519" y="1366684"/>
                  </a:lnTo>
                  <a:lnTo>
                    <a:pt x="376721" y="1409428"/>
                  </a:lnTo>
                  <a:lnTo>
                    <a:pt x="401683" y="1451770"/>
                  </a:lnTo>
                  <a:lnTo>
                    <a:pt x="427400" y="1493701"/>
                  </a:lnTo>
                  <a:lnTo>
                    <a:pt x="453868" y="1535209"/>
                  </a:lnTo>
                  <a:lnTo>
                    <a:pt x="481084" y="1576284"/>
                  </a:lnTo>
                  <a:lnTo>
                    <a:pt x="509042" y="1616915"/>
                  </a:lnTo>
                  <a:lnTo>
                    <a:pt x="537740" y="1657092"/>
                  </a:lnTo>
                  <a:lnTo>
                    <a:pt x="567171" y="1696804"/>
                  </a:lnTo>
                  <a:lnTo>
                    <a:pt x="597333" y="1736041"/>
                  </a:lnTo>
                  <a:lnTo>
                    <a:pt x="628222" y="1774791"/>
                  </a:lnTo>
                  <a:lnTo>
                    <a:pt x="659832" y="1813045"/>
                  </a:lnTo>
                  <a:lnTo>
                    <a:pt x="692159" y="1850792"/>
                  </a:lnTo>
                  <a:lnTo>
                    <a:pt x="725201" y="1888022"/>
                  </a:lnTo>
                  <a:lnTo>
                    <a:pt x="758951" y="1924723"/>
                  </a:lnTo>
                  <a:lnTo>
                    <a:pt x="2807462" y="11937"/>
                  </a:lnTo>
                  <a:lnTo>
                    <a:pt x="0" y="0"/>
                  </a:lnTo>
                  <a:close/>
                </a:path>
              </a:pathLst>
            </a:custGeom>
            <a:solidFill>
              <a:srgbClr val="6C0CA8"/>
            </a:solidFill>
          </p:spPr>
          <p:txBody>
            <a:bodyPr wrap="square" lIns="0" tIns="0" rIns="0" bIns="0" rtlCol="0"/>
            <a:lstStyle/>
            <a:p>
              <a:endParaRPr/>
            </a:p>
          </p:txBody>
        </p:sp>
        <p:pic>
          <p:nvPicPr>
            <p:cNvPr id="26" name="object 26"/>
            <p:cNvPicPr/>
            <p:nvPr/>
          </p:nvPicPr>
          <p:blipFill>
            <a:blip r:embed="rId21" cstate="print"/>
            <a:stretch>
              <a:fillRect/>
            </a:stretch>
          </p:blipFill>
          <p:spPr>
            <a:xfrm>
              <a:off x="4051934" y="1471929"/>
              <a:ext cx="2066416" cy="2906141"/>
            </a:xfrm>
            <a:prstGeom prst="rect">
              <a:avLst/>
            </a:prstGeom>
          </p:spPr>
        </p:pic>
        <p:pic>
          <p:nvPicPr>
            <p:cNvPr id="27" name="object 27"/>
            <p:cNvPicPr/>
            <p:nvPr/>
          </p:nvPicPr>
          <p:blipFill>
            <a:blip r:embed="rId22" cstate="print"/>
            <a:stretch>
              <a:fillRect/>
            </a:stretch>
          </p:blipFill>
          <p:spPr>
            <a:xfrm>
              <a:off x="4138802" y="1519681"/>
              <a:ext cx="1968880" cy="2810129"/>
            </a:xfrm>
            <a:prstGeom prst="rect">
              <a:avLst/>
            </a:prstGeom>
          </p:spPr>
        </p:pic>
        <p:pic>
          <p:nvPicPr>
            <p:cNvPr id="28" name="object 28"/>
            <p:cNvPicPr/>
            <p:nvPr/>
          </p:nvPicPr>
          <p:blipFill>
            <a:blip r:embed="rId23" cstate="print"/>
            <a:stretch>
              <a:fillRect/>
            </a:stretch>
          </p:blipFill>
          <p:spPr>
            <a:xfrm>
              <a:off x="6017894" y="4236237"/>
              <a:ext cx="2910712" cy="2046732"/>
            </a:xfrm>
            <a:prstGeom prst="rect">
              <a:avLst/>
            </a:prstGeom>
          </p:spPr>
        </p:pic>
        <p:sp>
          <p:nvSpPr>
            <p:cNvPr id="29" name="object 29"/>
            <p:cNvSpPr/>
            <p:nvPr/>
          </p:nvSpPr>
          <p:spPr>
            <a:xfrm>
              <a:off x="6108573" y="4289679"/>
              <a:ext cx="2809240" cy="1945005"/>
            </a:xfrm>
            <a:custGeom>
              <a:avLst/>
              <a:gdLst/>
              <a:ahLst/>
              <a:cxnLst/>
              <a:rect l="l" t="t" r="r" b="b"/>
              <a:pathLst>
                <a:path w="2809240" h="1945004">
                  <a:moveTo>
                    <a:pt x="2808985" y="0"/>
                  </a:moveTo>
                  <a:lnTo>
                    <a:pt x="0" y="39370"/>
                  </a:lnTo>
                  <a:lnTo>
                    <a:pt x="2059812" y="1944789"/>
                  </a:lnTo>
                  <a:lnTo>
                    <a:pt x="2093705" y="1907668"/>
                  </a:lnTo>
                  <a:lnTo>
                    <a:pt x="2126871" y="1870013"/>
                  </a:lnTo>
                  <a:lnTo>
                    <a:pt x="2159306" y="1831834"/>
                  </a:lnTo>
                  <a:lnTo>
                    <a:pt x="2191006" y="1793142"/>
                  </a:lnTo>
                  <a:lnTo>
                    <a:pt x="2221967" y="1753948"/>
                  </a:lnTo>
                  <a:lnTo>
                    <a:pt x="2252184" y="1714263"/>
                  </a:lnTo>
                  <a:lnTo>
                    <a:pt x="2281654" y="1674098"/>
                  </a:lnTo>
                  <a:lnTo>
                    <a:pt x="2310371" y="1633464"/>
                  </a:lnTo>
                  <a:lnTo>
                    <a:pt x="2338332" y="1592371"/>
                  </a:lnTo>
                  <a:lnTo>
                    <a:pt x="2365533" y="1550830"/>
                  </a:lnTo>
                  <a:lnTo>
                    <a:pt x="2391970" y="1508853"/>
                  </a:lnTo>
                  <a:lnTo>
                    <a:pt x="2417637" y="1466450"/>
                  </a:lnTo>
                  <a:lnTo>
                    <a:pt x="2442532" y="1423631"/>
                  </a:lnTo>
                  <a:lnTo>
                    <a:pt x="2466649" y="1380409"/>
                  </a:lnTo>
                  <a:lnTo>
                    <a:pt x="2489985" y="1336793"/>
                  </a:lnTo>
                  <a:lnTo>
                    <a:pt x="2512535" y="1292795"/>
                  </a:lnTo>
                  <a:lnTo>
                    <a:pt x="2534295" y="1248426"/>
                  </a:lnTo>
                  <a:lnTo>
                    <a:pt x="2555261" y="1203695"/>
                  </a:lnTo>
                  <a:lnTo>
                    <a:pt x="2575429" y="1158615"/>
                  </a:lnTo>
                  <a:lnTo>
                    <a:pt x="2594794" y="1113196"/>
                  </a:lnTo>
                  <a:lnTo>
                    <a:pt x="2613352" y="1067449"/>
                  </a:lnTo>
                  <a:lnTo>
                    <a:pt x="2631099" y="1021384"/>
                  </a:lnTo>
                  <a:lnTo>
                    <a:pt x="2648031" y="975013"/>
                  </a:lnTo>
                  <a:lnTo>
                    <a:pt x="2664144" y="928347"/>
                  </a:lnTo>
                  <a:lnTo>
                    <a:pt x="2679433" y="881396"/>
                  </a:lnTo>
                  <a:lnTo>
                    <a:pt x="2693894" y="834172"/>
                  </a:lnTo>
                  <a:lnTo>
                    <a:pt x="2707523" y="786684"/>
                  </a:lnTo>
                  <a:lnTo>
                    <a:pt x="2720316" y="738945"/>
                  </a:lnTo>
                  <a:lnTo>
                    <a:pt x="2732269" y="690964"/>
                  </a:lnTo>
                  <a:lnTo>
                    <a:pt x="2743376" y="642753"/>
                  </a:lnTo>
                  <a:lnTo>
                    <a:pt x="2753635" y="594323"/>
                  </a:lnTo>
                  <a:lnTo>
                    <a:pt x="2763040" y="545684"/>
                  </a:lnTo>
                  <a:lnTo>
                    <a:pt x="2771588" y="496847"/>
                  </a:lnTo>
                  <a:lnTo>
                    <a:pt x="2779275" y="447824"/>
                  </a:lnTo>
                  <a:lnTo>
                    <a:pt x="2786095" y="398624"/>
                  </a:lnTo>
                  <a:lnTo>
                    <a:pt x="2792046" y="349260"/>
                  </a:lnTo>
                  <a:lnTo>
                    <a:pt x="2797123" y="299741"/>
                  </a:lnTo>
                  <a:lnTo>
                    <a:pt x="2801320" y="250079"/>
                  </a:lnTo>
                  <a:lnTo>
                    <a:pt x="2804636" y="200285"/>
                  </a:lnTo>
                  <a:lnTo>
                    <a:pt x="2807064" y="150369"/>
                  </a:lnTo>
                  <a:lnTo>
                    <a:pt x="2808601" y="100342"/>
                  </a:lnTo>
                  <a:lnTo>
                    <a:pt x="2809243" y="50215"/>
                  </a:lnTo>
                  <a:lnTo>
                    <a:pt x="2808985" y="0"/>
                  </a:lnTo>
                  <a:close/>
                </a:path>
              </a:pathLst>
            </a:custGeom>
            <a:solidFill>
              <a:srgbClr val="610E94"/>
            </a:solidFill>
          </p:spPr>
          <p:txBody>
            <a:bodyPr wrap="square" lIns="0" tIns="0" rIns="0" bIns="0" rtlCol="0"/>
            <a:lstStyle/>
            <a:p>
              <a:endParaRPr/>
            </a:p>
          </p:txBody>
        </p:sp>
        <p:pic>
          <p:nvPicPr>
            <p:cNvPr id="30" name="object 30"/>
            <p:cNvPicPr/>
            <p:nvPr/>
          </p:nvPicPr>
          <p:blipFill>
            <a:blip r:embed="rId24" cstate="print"/>
            <a:stretch>
              <a:fillRect/>
            </a:stretch>
          </p:blipFill>
          <p:spPr>
            <a:xfrm>
              <a:off x="6017894" y="2294889"/>
              <a:ext cx="2910712" cy="2173097"/>
            </a:xfrm>
            <a:prstGeom prst="rect">
              <a:avLst/>
            </a:prstGeom>
          </p:spPr>
        </p:pic>
        <p:sp>
          <p:nvSpPr>
            <p:cNvPr id="31" name="object 31"/>
            <p:cNvSpPr/>
            <p:nvPr/>
          </p:nvSpPr>
          <p:spPr>
            <a:xfrm>
              <a:off x="6108573" y="2347722"/>
              <a:ext cx="2809875" cy="2072005"/>
            </a:xfrm>
            <a:custGeom>
              <a:avLst/>
              <a:gdLst/>
              <a:ahLst/>
              <a:cxnLst/>
              <a:rect l="l" t="t" r="r" b="b"/>
              <a:pathLst>
                <a:path w="2809875" h="2072004">
                  <a:moveTo>
                    <a:pt x="1989074" y="0"/>
                  </a:moveTo>
                  <a:lnTo>
                    <a:pt x="0" y="1978914"/>
                  </a:lnTo>
                  <a:lnTo>
                    <a:pt x="2807716" y="2071877"/>
                  </a:lnTo>
                  <a:lnTo>
                    <a:pt x="2808941" y="2021447"/>
                  </a:lnTo>
                  <a:lnTo>
                    <a:pt x="2809257" y="1971096"/>
                  </a:lnTo>
                  <a:lnTo>
                    <a:pt x="2808668" y="1920834"/>
                  </a:lnTo>
                  <a:lnTo>
                    <a:pt x="2807179" y="1870672"/>
                  </a:lnTo>
                  <a:lnTo>
                    <a:pt x="2804793" y="1820623"/>
                  </a:lnTo>
                  <a:lnTo>
                    <a:pt x="2801515" y="1770695"/>
                  </a:lnTo>
                  <a:lnTo>
                    <a:pt x="2797351" y="1720902"/>
                  </a:lnTo>
                  <a:lnTo>
                    <a:pt x="2792302" y="1671252"/>
                  </a:lnTo>
                  <a:lnTo>
                    <a:pt x="2786376" y="1621759"/>
                  </a:lnTo>
                  <a:lnTo>
                    <a:pt x="2779574" y="1572431"/>
                  </a:lnTo>
                  <a:lnTo>
                    <a:pt x="2771903" y="1523281"/>
                  </a:lnTo>
                  <a:lnTo>
                    <a:pt x="2763366" y="1474320"/>
                  </a:lnTo>
                  <a:lnTo>
                    <a:pt x="2753967" y="1425557"/>
                  </a:lnTo>
                  <a:lnTo>
                    <a:pt x="2743712" y="1377005"/>
                  </a:lnTo>
                  <a:lnTo>
                    <a:pt x="2732604" y="1328674"/>
                  </a:lnTo>
                  <a:lnTo>
                    <a:pt x="2720647" y="1280576"/>
                  </a:lnTo>
                  <a:lnTo>
                    <a:pt x="2707847" y="1232720"/>
                  </a:lnTo>
                  <a:lnTo>
                    <a:pt x="2694206" y="1185119"/>
                  </a:lnTo>
                  <a:lnTo>
                    <a:pt x="2679731" y="1137783"/>
                  </a:lnTo>
                  <a:lnTo>
                    <a:pt x="2664425" y="1090723"/>
                  </a:lnTo>
                  <a:lnTo>
                    <a:pt x="2648292" y="1043950"/>
                  </a:lnTo>
                  <a:lnTo>
                    <a:pt x="2631337" y="997475"/>
                  </a:lnTo>
                  <a:lnTo>
                    <a:pt x="2613564" y="951309"/>
                  </a:lnTo>
                  <a:lnTo>
                    <a:pt x="2594978" y="905463"/>
                  </a:lnTo>
                  <a:lnTo>
                    <a:pt x="2575582" y="859948"/>
                  </a:lnTo>
                  <a:lnTo>
                    <a:pt x="2555382" y="814775"/>
                  </a:lnTo>
                  <a:lnTo>
                    <a:pt x="2534381" y="769954"/>
                  </a:lnTo>
                  <a:lnTo>
                    <a:pt x="2512585" y="725498"/>
                  </a:lnTo>
                  <a:lnTo>
                    <a:pt x="2489996" y="681416"/>
                  </a:lnTo>
                  <a:lnTo>
                    <a:pt x="2466620" y="637720"/>
                  </a:lnTo>
                  <a:lnTo>
                    <a:pt x="2442461" y="594421"/>
                  </a:lnTo>
                  <a:lnTo>
                    <a:pt x="2417524" y="551529"/>
                  </a:lnTo>
                  <a:lnTo>
                    <a:pt x="2391812" y="509057"/>
                  </a:lnTo>
                  <a:lnTo>
                    <a:pt x="2365330" y="467013"/>
                  </a:lnTo>
                  <a:lnTo>
                    <a:pt x="2338082" y="425411"/>
                  </a:lnTo>
                  <a:lnTo>
                    <a:pt x="2310073" y="384260"/>
                  </a:lnTo>
                  <a:lnTo>
                    <a:pt x="2281308" y="343571"/>
                  </a:lnTo>
                  <a:lnTo>
                    <a:pt x="2251789" y="303357"/>
                  </a:lnTo>
                  <a:lnTo>
                    <a:pt x="2221523" y="263626"/>
                  </a:lnTo>
                  <a:lnTo>
                    <a:pt x="2190513" y="224391"/>
                  </a:lnTo>
                  <a:lnTo>
                    <a:pt x="2158763" y="185662"/>
                  </a:lnTo>
                  <a:lnTo>
                    <a:pt x="2126278" y="147451"/>
                  </a:lnTo>
                  <a:lnTo>
                    <a:pt x="2093062" y="109768"/>
                  </a:lnTo>
                  <a:lnTo>
                    <a:pt x="2059120" y="72625"/>
                  </a:lnTo>
                  <a:lnTo>
                    <a:pt x="2024456" y="36032"/>
                  </a:lnTo>
                  <a:lnTo>
                    <a:pt x="1989074" y="0"/>
                  </a:lnTo>
                  <a:close/>
                </a:path>
              </a:pathLst>
            </a:custGeom>
            <a:solidFill>
              <a:srgbClr val="491F6A"/>
            </a:solidFill>
          </p:spPr>
          <p:txBody>
            <a:bodyPr wrap="square" lIns="0" tIns="0" rIns="0" bIns="0" rtlCol="0"/>
            <a:lstStyle/>
            <a:p>
              <a:endParaRPr/>
            </a:p>
          </p:txBody>
        </p:sp>
        <p:pic>
          <p:nvPicPr>
            <p:cNvPr id="32" name="object 32"/>
            <p:cNvPicPr/>
            <p:nvPr/>
          </p:nvPicPr>
          <p:blipFill>
            <a:blip r:embed="rId25" cstate="print"/>
            <a:stretch>
              <a:fillRect/>
            </a:stretch>
          </p:blipFill>
          <p:spPr>
            <a:xfrm>
              <a:off x="3178809" y="2240025"/>
              <a:ext cx="2927477" cy="2165477"/>
            </a:xfrm>
            <a:prstGeom prst="rect">
              <a:avLst/>
            </a:prstGeom>
          </p:spPr>
        </p:pic>
        <p:pic>
          <p:nvPicPr>
            <p:cNvPr id="33" name="object 33"/>
            <p:cNvPicPr/>
            <p:nvPr/>
          </p:nvPicPr>
          <p:blipFill>
            <a:blip r:embed="rId26" cstate="print"/>
            <a:stretch>
              <a:fillRect/>
            </a:stretch>
          </p:blipFill>
          <p:spPr>
            <a:xfrm>
              <a:off x="3269741" y="2151252"/>
              <a:ext cx="4273042" cy="3627805"/>
            </a:xfrm>
            <a:prstGeom prst="rect">
              <a:avLst/>
            </a:prstGeom>
          </p:spPr>
        </p:pic>
        <p:pic>
          <p:nvPicPr>
            <p:cNvPr id="34" name="object 34"/>
            <p:cNvPicPr/>
            <p:nvPr/>
          </p:nvPicPr>
          <p:blipFill>
            <a:blip r:embed="rId27" cstate="print"/>
            <a:stretch>
              <a:fillRect/>
            </a:stretch>
          </p:blipFill>
          <p:spPr>
            <a:xfrm>
              <a:off x="1201051" y="2849498"/>
              <a:ext cx="1190219" cy="122427"/>
            </a:xfrm>
            <a:prstGeom prst="rect">
              <a:avLst/>
            </a:prstGeom>
          </p:spPr>
        </p:pic>
        <p:pic>
          <p:nvPicPr>
            <p:cNvPr id="35" name="object 35"/>
            <p:cNvPicPr/>
            <p:nvPr/>
          </p:nvPicPr>
          <p:blipFill>
            <a:blip r:embed="rId28" cstate="print"/>
            <a:stretch>
              <a:fillRect/>
            </a:stretch>
          </p:blipFill>
          <p:spPr>
            <a:xfrm>
              <a:off x="2453258" y="2849117"/>
              <a:ext cx="605536" cy="152654"/>
            </a:xfrm>
            <a:prstGeom prst="rect">
              <a:avLst/>
            </a:prstGeom>
          </p:spPr>
        </p:pic>
        <p:sp>
          <p:nvSpPr>
            <p:cNvPr id="36" name="object 36"/>
            <p:cNvSpPr/>
            <p:nvPr/>
          </p:nvSpPr>
          <p:spPr>
            <a:xfrm>
              <a:off x="949172" y="1869058"/>
              <a:ext cx="11085830" cy="4989195"/>
            </a:xfrm>
            <a:custGeom>
              <a:avLst/>
              <a:gdLst/>
              <a:ahLst/>
              <a:cxnLst/>
              <a:rect l="l" t="t" r="r" b="b"/>
              <a:pathLst>
                <a:path w="11085830" h="4989195">
                  <a:moveTo>
                    <a:pt x="1110894" y="0"/>
                  </a:moveTo>
                  <a:lnTo>
                    <a:pt x="3164992" y="0"/>
                  </a:lnTo>
                </a:path>
                <a:path w="11085830" h="4989195">
                  <a:moveTo>
                    <a:pt x="6931050" y="21970"/>
                  </a:moveTo>
                  <a:lnTo>
                    <a:pt x="8647074" y="18287"/>
                  </a:lnTo>
                </a:path>
                <a:path w="11085830" h="4989195">
                  <a:moveTo>
                    <a:pt x="8103641" y="1186179"/>
                  </a:moveTo>
                  <a:lnTo>
                    <a:pt x="9578873" y="1186179"/>
                  </a:lnTo>
                </a:path>
                <a:path w="11085830" h="4989195">
                  <a:moveTo>
                    <a:pt x="8103641" y="3748074"/>
                  </a:moveTo>
                  <a:lnTo>
                    <a:pt x="11085347" y="3748074"/>
                  </a:lnTo>
                </a:path>
                <a:path w="11085830" h="4989195">
                  <a:moveTo>
                    <a:pt x="0" y="3871645"/>
                  </a:moveTo>
                  <a:lnTo>
                    <a:pt x="2336952" y="3871645"/>
                  </a:lnTo>
                </a:path>
                <a:path w="11085830" h="4989195">
                  <a:moveTo>
                    <a:pt x="91401" y="1182369"/>
                  </a:moveTo>
                  <a:lnTo>
                    <a:pt x="2145436" y="1182369"/>
                  </a:lnTo>
                </a:path>
                <a:path w="11085830" h="4989195">
                  <a:moveTo>
                    <a:pt x="3164992" y="0"/>
                  </a:moveTo>
                  <a:lnTo>
                    <a:pt x="3378352" y="218693"/>
                  </a:lnTo>
                </a:path>
                <a:path w="11085830" h="4989195">
                  <a:moveTo>
                    <a:pt x="6931050" y="28066"/>
                  </a:moveTo>
                  <a:lnTo>
                    <a:pt x="6823989" y="200913"/>
                  </a:lnTo>
                </a:path>
                <a:path w="11085830" h="4989195">
                  <a:moveTo>
                    <a:pt x="8110880" y="1182115"/>
                  </a:moveTo>
                  <a:lnTo>
                    <a:pt x="7798841" y="1411604"/>
                  </a:lnTo>
                </a:path>
                <a:path w="11085830" h="4989195">
                  <a:moveTo>
                    <a:pt x="2123719" y="1178052"/>
                  </a:moveTo>
                  <a:lnTo>
                    <a:pt x="2429408" y="1480819"/>
                  </a:lnTo>
                </a:path>
                <a:path w="11085830" h="4989195">
                  <a:moveTo>
                    <a:pt x="2327808" y="3870629"/>
                  </a:moveTo>
                  <a:lnTo>
                    <a:pt x="2550312" y="3585844"/>
                  </a:lnTo>
                </a:path>
                <a:path w="11085830" h="4989195">
                  <a:moveTo>
                    <a:pt x="8119389" y="3748074"/>
                  </a:moveTo>
                  <a:lnTo>
                    <a:pt x="7766456" y="3488816"/>
                  </a:lnTo>
                </a:path>
                <a:path w="11085830" h="4989195">
                  <a:moveTo>
                    <a:pt x="3671473" y="4988941"/>
                  </a:moveTo>
                  <a:lnTo>
                    <a:pt x="3782466" y="4846955"/>
                  </a:lnTo>
                </a:path>
                <a:path w="11085830" h="4989195">
                  <a:moveTo>
                    <a:pt x="6748892" y="4988941"/>
                  </a:moveTo>
                  <a:lnTo>
                    <a:pt x="6609486" y="4838242"/>
                  </a:lnTo>
                </a:path>
              </a:pathLst>
            </a:custGeom>
            <a:ln w="6350">
              <a:solidFill>
                <a:srgbClr val="6F2F9F"/>
              </a:solidFill>
            </a:ln>
          </p:spPr>
          <p:txBody>
            <a:bodyPr wrap="square" lIns="0" tIns="0" rIns="0" bIns="0" rtlCol="0"/>
            <a:lstStyle/>
            <a:p>
              <a:endParaRPr/>
            </a:p>
          </p:txBody>
        </p:sp>
        <p:pic>
          <p:nvPicPr>
            <p:cNvPr id="37" name="object 37"/>
            <p:cNvPicPr/>
            <p:nvPr/>
          </p:nvPicPr>
          <p:blipFill>
            <a:blip r:embed="rId29" cstate="print"/>
            <a:stretch>
              <a:fillRect/>
            </a:stretch>
          </p:blipFill>
          <p:spPr>
            <a:xfrm>
              <a:off x="5218810" y="3425063"/>
              <a:ext cx="1790700" cy="1663827"/>
            </a:xfrm>
            <a:prstGeom prst="rect">
              <a:avLst/>
            </a:prstGeom>
          </p:spPr>
        </p:pic>
      </p:grpSp>
      <p:sp>
        <p:nvSpPr>
          <p:cNvPr id="38" name="object 38"/>
          <p:cNvSpPr/>
          <p:nvPr/>
        </p:nvSpPr>
        <p:spPr>
          <a:xfrm>
            <a:off x="394042" y="839977"/>
            <a:ext cx="628015" cy="196850"/>
          </a:xfrm>
          <a:custGeom>
            <a:avLst/>
            <a:gdLst/>
            <a:ahLst/>
            <a:cxnLst/>
            <a:rect l="l" t="t" r="r" b="b"/>
            <a:pathLst>
              <a:path w="628015" h="196850">
                <a:moveTo>
                  <a:pt x="30162" y="0"/>
                </a:moveTo>
                <a:lnTo>
                  <a:pt x="14376" y="0"/>
                </a:lnTo>
                <a:lnTo>
                  <a:pt x="8661" y="508"/>
                </a:lnTo>
                <a:lnTo>
                  <a:pt x="4711" y="1397"/>
                </a:lnTo>
                <a:lnTo>
                  <a:pt x="3035" y="1905"/>
                </a:lnTo>
                <a:lnTo>
                  <a:pt x="1828" y="2539"/>
                </a:lnTo>
                <a:lnTo>
                  <a:pt x="1092" y="3429"/>
                </a:lnTo>
                <a:lnTo>
                  <a:pt x="368" y="4191"/>
                </a:lnTo>
                <a:lnTo>
                  <a:pt x="0" y="5080"/>
                </a:lnTo>
                <a:lnTo>
                  <a:pt x="0" y="188975"/>
                </a:lnTo>
                <a:lnTo>
                  <a:pt x="14376" y="194056"/>
                </a:lnTo>
                <a:lnTo>
                  <a:pt x="30162" y="194056"/>
                </a:lnTo>
                <a:lnTo>
                  <a:pt x="44234" y="188975"/>
                </a:lnTo>
                <a:lnTo>
                  <a:pt x="44234" y="110109"/>
                </a:lnTo>
                <a:lnTo>
                  <a:pt x="169862" y="110109"/>
                </a:lnTo>
                <a:lnTo>
                  <a:pt x="169862" y="76708"/>
                </a:lnTo>
                <a:lnTo>
                  <a:pt x="44234" y="76708"/>
                </a:lnTo>
                <a:lnTo>
                  <a:pt x="44234" y="5080"/>
                </a:lnTo>
                <a:lnTo>
                  <a:pt x="43891" y="4191"/>
                </a:lnTo>
                <a:lnTo>
                  <a:pt x="43218" y="3429"/>
                </a:lnTo>
                <a:lnTo>
                  <a:pt x="42545" y="2539"/>
                </a:lnTo>
                <a:lnTo>
                  <a:pt x="41376" y="1905"/>
                </a:lnTo>
                <a:lnTo>
                  <a:pt x="39687" y="1397"/>
                </a:lnTo>
                <a:lnTo>
                  <a:pt x="35763" y="508"/>
                </a:lnTo>
                <a:lnTo>
                  <a:pt x="30162" y="0"/>
                </a:lnTo>
                <a:close/>
              </a:path>
              <a:path w="628015" h="196850">
                <a:moveTo>
                  <a:pt x="169862" y="110109"/>
                </a:moveTo>
                <a:lnTo>
                  <a:pt x="125628" y="110109"/>
                </a:lnTo>
                <a:lnTo>
                  <a:pt x="125628" y="188975"/>
                </a:lnTo>
                <a:lnTo>
                  <a:pt x="139839" y="194056"/>
                </a:lnTo>
                <a:lnTo>
                  <a:pt x="155625" y="194056"/>
                </a:lnTo>
                <a:lnTo>
                  <a:pt x="169862" y="188975"/>
                </a:lnTo>
                <a:lnTo>
                  <a:pt x="169862" y="110109"/>
                </a:lnTo>
                <a:close/>
              </a:path>
              <a:path w="628015" h="196850">
                <a:moveTo>
                  <a:pt x="155625" y="0"/>
                </a:moveTo>
                <a:lnTo>
                  <a:pt x="139839" y="0"/>
                </a:lnTo>
                <a:lnTo>
                  <a:pt x="134124" y="508"/>
                </a:lnTo>
                <a:lnTo>
                  <a:pt x="130251" y="1397"/>
                </a:lnTo>
                <a:lnTo>
                  <a:pt x="128625" y="1905"/>
                </a:lnTo>
                <a:lnTo>
                  <a:pt x="127457" y="2539"/>
                </a:lnTo>
                <a:lnTo>
                  <a:pt x="126720" y="3429"/>
                </a:lnTo>
                <a:lnTo>
                  <a:pt x="125996" y="4191"/>
                </a:lnTo>
                <a:lnTo>
                  <a:pt x="125628" y="5080"/>
                </a:lnTo>
                <a:lnTo>
                  <a:pt x="125628" y="76708"/>
                </a:lnTo>
                <a:lnTo>
                  <a:pt x="169862" y="76708"/>
                </a:lnTo>
                <a:lnTo>
                  <a:pt x="169862" y="5080"/>
                </a:lnTo>
                <a:lnTo>
                  <a:pt x="169494" y="4191"/>
                </a:lnTo>
                <a:lnTo>
                  <a:pt x="168770" y="3429"/>
                </a:lnTo>
                <a:lnTo>
                  <a:pt x="168033" y="2539"/>
                </a:lnTo>
                <a:lnTo>
                  <a:pt x="166827" y="1905"/>
                </a:lnTo>
                <a:lnTo>
                  <a:pt x="165150" y="1397"/>
                </a:lnTo>
                <a:lnTo>
                  <a:pt x="161226" y="508"/>
                </a:lnTo>
                <a:lnTo>
                  <a:pt x="155625" y="0"/>
                </a:lnTo>
                <a:close/>
              </a:path>
              <a:path w="628015" h="196850">
                <a:moveTo>
                  <a:pt x="287045" y="46989"/>
                </a:moveTo>
                <a:lnTo>
                  <a:pt x="243595" y="55499"/>
                </a:lnTo>
                <a:lnTo>
                  <a:pt x="212795" y="85471"/>
                </a:lnTo>
                <a:lnTo>
                  <a:pt x="204903" y="120523"/>
                </a:lnTo>
                <a:lnTo>
                  <a:pt x="204800" y="123189"/>
                </a:lnTo>
                <a:lnTo>
                  <a:pt x="212181" y="161026"/>
                </a:lnTo>
                <a:lnTo>
                  <a:pt x="241447" y="189029"/>
                </a:lnTo>
                <a:lnTo>
                  <a:pt x="283349" y="196723"/>
                </a:lnTo>
                <a:lnTo>
                  <a:pt x="292123" y="196413"/>
                </a:lnTo>
                <a:lnTo>
                  <a:pt x="292968" y="196413"/>
                </a:lnTo>
                <a:lnTo>
                  <a:pt x="333671" y="184594"/>
                </a:lnTo>
                <a:lnTo>
                  <a:pt x="352563" y="166750"/>
                </a:lnTo>
                <a:lnTo>
                  <a:pt x="277901" y="166750"/>
                </a:lnTo>
                <a:lnTo>
                  <a:pt x="272072" y="165735"/>
                </a:lnTo>
                <a:lnTo>
                  <a:pt x="248983" y="134112"/>
                </a:lnTo>
                <a:lnTo>
                  <a:pt x="248361" y="114554"/>
                </a:lnTo>
                <a:lnTo>
                  <a:pt x="249123" y="108204"/>
                </a:lnTo>
                <a:lnTo>
                  <a:pt x="252145" y="97282"/>
                </a:lnTo>
                <a:lnTo>
                  <a:pt x="254419" y="92456"/>
                </a:lnTo>
                <a:lnTo>
                  <a:pt x="257441" y="88646"/>
                </a:lnTo>
                <a:lnTo>
                  <a:pt x="260476" y="84709"/>
                </a:lnTo>
                <a:lnTo>
                  <a:pt x="264337" y="81661"/>
                </a:lnTo>
                <a:lnTo>
                  <a:pt x="273466" y="77724"/>
                </a:lnTo>
                <a:lnTo>
                  <a:pt x="273075" y="77724"/>
                </a:lnTo>
                <a:lnTo>
                  <a:pt x="279247" y="76581"/>
                </a:lnTo>
                <a:lnTo>
                  <a:pt x="354981" y="76581"/>
                </a:lnTo>
                <a:lnTo>
                  <a:pt x="351021" y="70991"/>
                </a:lnTo>
                <a:lnTo>
                  <a:pt x="314284" y="49722"/>
                </a:lnTo>
                <a:lnTo>
                  <a:pt x="297072" y="47325"/>
                </a:lnTo>
                <a:lnTo>
                  <a:pt x="297677" y="47325"/>
                </a:lnTo>
                <a:lnTo>
                  <a:pt x="287045" y="46989"/>
                </a:lnTo>
                <a:close/>
              </a:path>
              <a:path w="628015" h="196850">
                <a:moveTo>
                  <a:pt x="354968" y="76581"/>
                </a:moveTo>
                <a:lnTo>
                  <a:pt x="292595" y="76581"/>
                </a:lnTo>
                <a:lnTo>
                  <a:pt x="298450" y="77724"/>
                </a:lnTo>
                <a:lnTo>
                  <a:pt x="307759" y="82296"/>
                </a:lnTo>
                <a:lnTo>
                  <a:pt x="322021" y="129032"/>
                </a:lnTo>
                <a:lnTo>
                  <a:pt x="321297" y="135382"/>
                </a:lnTo>
                <a:lnTo>
                  <a:pt x="296798" y="165735"/>
                </a:lnTo>
                <a:lnTo>
                  <a:pt x="291249" y="166750"/>
                </a:lnTo>
                <a:lnTo>
                  <a:pt x="352563" y="166750"/>
                </a:lnTo>
                <a:lnTo>
                  <a:pt x="365241" y="129032"/>
                </a:lnTo>
                <a:lnTo>
                  <a:pt x="365480" y="123189"/>
                </a:lnTo>
                <a:lnTo>
                  <a:pt x="365582" y="120523"/>
                </a:lnTo>
                <a:lnTo>
                  <a:pt x="358208" y="82559"/>
                </a:lnTo>
                <a:lnTo>
                  <a:pt x="354968" y="76581"/>
                </a:lnTo>
                <a:close/>
              </a:path>
              <a:path w="628015" h="196850">
                <a:moveTo>
                  <a:pt x="423422" y="51435"/>
                </a:moveTo>
                <a:lnTo>
                  <a:pt x="385201" y="51435"/>
                </a:lnTo>
                <a:lnTo>
                  <a:pt x="384083" y="52070"/>
                </a:lnTo>
                <a:lnTo>
                  <a:pt x="384325" y="52070"/>
                </a:lnTo>
                <a:lnTo>
                  <a:pt x="383298" y="53339"/>
                </a:lnTo>
                <a:lnTo>
                  <a:pt x="382981" y="54356"/>
                </a:lnTo>
                <a:lnTo>
                  <a:pt x="382981" y="56261"/>
                </a:lnTo>
                <a:lnTo>
                  <a:pt x="383133" y="57658"/>
                </a:lnTo>
                <a:lnTo>
                  <a:pt x="383692" y="60960"/>
                </a:lnTo>
                <a:lnTo>
                  <a:pt x="384327" y="63119"/>
                </a:lnTo>
                <a:lnTo>
                  <a:pt x="385343" y="66039"/>
                </a:lnTo>
                <a:lnTo>
                  <a:pt x="425030" y="186182"/>
                </a:lnTo>
                <a:lnTo>
                  <a:pt x="433691" y="193294"/>
                </a:lnTo>
                <a:lnTo>
                  <a:pt x="434196" y="193294"/>
                </a:lnTo>
                <a:lnTo>
                  <a:pt x="436888" y="193675"/>
                </a:lnTo>
                <a:lnTo>
                  <a:pt x="437699" y="193675"/>
                </a:lnTo>
                <a:lnTo>
                  <a:pt x="442823" y="194056"/>
                </a:lnTo>
                <a:lnTo>
                  <a:pt x="464673" y="194056"/>
                </a:lnTo>
                <a:lnTo>
                  <a:pt x="469874" y="193675"/>
                </a:lnTo>
                <a:lnTo>
                  <a:pt x="472630" y="193294"/>
                </a:lnTo>
                <a:lnTo>
                  <a:pt x="474637" y="192659"/>
                </a:lnTo>
                <a:lnTo>
                  <a:pt x="476656" y="192150"/>
                </a:lnTo>
                <a:lnTo>
                  <a:pt x="478091" y="191262"/>
                </a:lnTo>
                <a:lnTo>
                  <a:pt x="479767" y="189230"/>
                </a:lnTo>
                <a:lnTo>
                  <a:pt x="480415" y="187833"/>
                </a:lnTo>
                <a:lnTo>
                  <a:pt x="480860" y="186182"/>
                </a:lnTo>
                <a:lnTo>
                  <a:pt x="489780" y="155194"/>
                </a:lnTo>
                <a:lnTo>
                  <a:pt x="456476" y="155194"/>
                </a:lnTo>
                <a:lnTo>
                  <a:pt x="456145" y="153416"/>
                </a:lnTo>
                <a:lnTo>
                  <a:pt x="426227" y="55372"/>
                </a:lnTo>
                <a:lnTo>
                  <a:pt x="424332" y="52070"/>
                </a:lnTo>
                <a:lnTo>
                  <a:pt x="423422" y="51435"/>
                </a:lnTo>
                <a:close/>
              </a:path>
              <a:path w="628015" h="196850">
                <a:moveTo>
                  <a:pt x="541649" y="104139"/>
                </a:moveTo>
                <a:lnTo>
                  <a:pt x="504405" y="104139"/>
                </a:lnTo>
                <a:lnTo>
                  <a:pt x="504748" y="105537"/>
                </a:lnTo>
                <a:lnTo>
                  <a:pt x="530476" y="187833"/>
                </a:lnTo>
                <a:lnTo>
                  <a:pt x="538631" y="193294"/>
                </a:lnTo>
                <a:lnTo>
                  <a:pt x="539144" y="193294"/>
                </a:lnTo>
                <a:lnTo>
                  <a:pt x="541862" y="193675"/>
                </a:lnTo>
                <a:lnTo>
                  <a:pt x="542696" y="193675"/>
                </a:lnTo>
                <a:lnTo>
                  <a:pt x="547916" y="194056"/>
                </a:lnTo>
                <a:lnTo>
                  <a:pt x="569550" y="194056"/>
                </a:lnTo>
                <a:lnTo>
                  <a:pt x="574675" y="193675"/>
                </a:lnTo>
                <a:lnTo>
                  <a:pt x="577316" y="193294"/>
                </a:lnTo>
                <a:lnTo>
                  <a:pt x="579158" y="192659"/>
                </a:lnTo>
                <a:lnTo>
                  <a:pt x="581012" y="192150"/>
                </a:lnTo>
                <a:lnTo>
                  <a:pt x="582383" y="191262"/>
                </a:lnTo>
                <a:lnTo>
                  <a:pt x="584187" y="189230"/>
                </a:lnTo>
                <a:lnTo>
                  <a:pt x="584911" y="187833"/>
                </a:lnTo>
                <a:lnTo>
                  <a:pt x="595788" y="155194"/>
                </a:lnTo>
                <a:lnTo>
                  <a:pt x="557212" y="155194"/>
                </a:lnTo>
                <a:lnTo>
                  <a:pt x="541649" y="104139"/>
                </a:lnTo>
                <a:close/>
              </a:path>
              <a:path w="628015" h="196850">
                <a:moveTo>
                  <a:pt x="514724" y="49784"/>
                </a:moveTo>
                <a:lnTo>
                  <a:pt x="495744" y="49784"/>
                </a:lnTo>
                <a:lnTo>
                  <a:pt x="491801" y="50164"/>
                </a:lnTo>
                <a:lnTo>
                  <a:pt x="492434" y="50164"/>
                </a:lnTo>
                <a:lnTo>
                  <a:pt x="490389" y="50546"/>
                </a:lnTo>
                <a:lnTo>
                  <a:pt x="490705" y="50546"/>
                </a:lnTo>
                <a:lnTo>
                  <a:pt x="489610" y="50926"/>
                </a:lnTo>
                <a:lnTo>
                  <a:pt x="487663" y="51435"/>
                </a:lnTo>
                <a:lnTo>
                  <a:pt x="487967" y="51435"/>
                </a:lnTo>
                <a:lnTo>
                  <a:pt x="456819" y="153416"/>
                </a:lnTo>
                <a:lnTo>
                  <a:pt x="456476" y="155194"/>
                </a:lnTo>
                <a:lnTo>
                  <a:pt x="489780" y="155194"/>
                </a:lnTo>
                <a:lnTo>
                  <a:pt x="504075" y="105537"/>
                </a:lnTo>
                <a:lnTo>
                  <a:pt x="504405" y="104139"/>
                </a:lnTo>
                <a:lnTo>
                  <a:pt x="541649" y="104139"/>
                </a:lnTo>
                <a:lnTo>
                  <a:pt x="526783" y="55372"/>
                </a:lnTo>
                <a:lnTo>
                  <a:pt x="526440" y="54356"/>
                </a:lnTo>
                <a:lnTo>
                  <a:pt x="525970" y="53467"/>
                </a:lnTo>
                <a:lnTo>
                  <a:pt x="524829" y="52070"/>
                </a:lnTo>
                <a:lnTo>
                  <a:pt x="524989" y="52070"/>
                </a:lnTo>
                <a:lnTo>
                  <a:pt x="523671" y="51435"/>
                </a:lnTo>
                <a:lnTo>
                  <a:pt x="522147" y="50926"/>
                </a:lnTo>
                <a:lnTo>
                  <a:pt x="520636" y="50546"/>
                </a:lnTo>
                <a:lnTo>
                  <a:pt x="518591" y="50164"/>
                </a:lnTo>
                <a:lnTo>
                  <a:pt x="514724" y="49784"/>
                </a:lnTo>
                <a:close/>
              </a:path>
              <a:path w="628015" h="196850">
                <a:moveTo>
                  <a:pt x="625828" y="51435"/>
                </a:moveTo>
                <a:lnTo>
                  <a:pt x="589093" y="51435"/>
                </a:lnTo>
                <a:lnTo>
                  <a:pt x="588162" y="52070"/>
                </a:lnTo>
                <a:lnTo>
                  <a:pt x="587489" y="52832"/>
                </a:lnTo>
                <a:lnTo>
                  <a:pt x="586816" y="53721"/>
                </a:lnTo>
                <a:lnTo>
                  <a:pt x="586371" y="54737"/>
                </a:lnTo>
                <a:lnTo>
                  <a:pt x="586244" y="55372"/>
                </a:lnTo>
                <a:lnTo>
                  <a:pt x="586143" y="55880"/>
                </a:lnTo>
                <a:lnTo>
                  <a:pt x="557555" y="153416"/>
                </a:lnTo>
                <a:lnTo>
                  <a:pt x="557212" y="155194"/>
                </a:lnTo>
                <a:lnTo>
                  <a:pt x="595788" y="155194"/>
                </a:lnTo>
                <a:lnTo>
                  <a:pt x="625500" y="66039"/>
                </a:lnTo>
                <a:lnTo>
                  <a:pt x="626389" y="63119"/>
                </a:lnTo>
                <a:lnTo>
                  <a:pt x="626977" y="60960"/>
                </a:lnTo>
                <a:lnTo>
                  <a:pt x="627341" y="59182"/>
                </a:lnTo>
                <a:lnTo>
                  <a:pt x="627684" y="57658"/>
                </a:lnTo>
                <a:lnTo>
                  <a:pt x="627849" y="56261"/>
                </a:lnTo>
                <a:lnTo>
                  <a:pt x="627849" y="54356"/>
                </a:lnTo>
                <a:lnTo>
                  <a:pt x="627690" y="53721"/>
                </a:lnTo>
                <a:lnTo>
                  <a:pt x="627570" y="53339"/>
                </a:lnTo>
                <a:lnTo>
                  <a:pt x="626639" y="52070"/>
                </a:lnTo>
                <a:lnTo>
                  <a:pt x="626869" y="52070"/>
                </a:lnTo>
                <a:lnTo>
                  <a:pt x="625828" y="51435"/>
                </a:lnTo>
                <a:close/>
              </a:path>
              <a:path w="628015" h="196850">
                <a:moveTo>
                  <a:pt x="418638" y="50164"/>
                </a:moveTo>
                <a:lnTo>
                  <a:pt x="389305" y="50164"/>
                </a:lnTo>
                <a:lnTo>
                  <a:pt x="386867" y="50926"/>
                </a:lnTo>
                <a:lnTo>
                  <a:pt x="386731" y="50926"/>
                </a:lnTo>
                <a:lnTo>
                  <a:pt x="384564" y="51435"/>
                </a:lnTo>
                <a:lnTo>
                  <a:pt x="423765" y="51435"/>
                </a:lnTo>
                <a:lnTo>
                  <a:pt x="421665" y="50926"/>
                </a:lnTo>
                <a:lnTo>
                  <a:pt x="420493" y="50546"/>
                </a:lnTo>
                <a:lnTo>
                  <a:pt x="420835" y="50546"/>
                </a:lnTo>
                <a:lnTo>
                  <a:pt x="418638" y="50164"/>
                </a:lnTo>
                <a:close/>
              </a:path>
              <a:path w="628015" h="196850">
                <a:moveTo>
                  <a:pt x="622011" y="50164"/>
                </a:moveTo>
                <a:lnTo>
                  <a:pt x="593839" y="50164"/>
                </a:lnTo>
                <a:lnTo>
                  <a:pt x="591705" y="50546"/>
                </a:lnTo>
                <a:lnTo>
                  <a:pt x="592026" y="50546"/>
                </a:lnTo>
                <a:lnTo>
                  <a:pt x="590854" y="50926"/>
                </a:lnTo>
                <a:lnTo>
                  <a:pt x="588755" y="51435"/>
                </a:lnTo>
                <a:lnTo>
                  <a:pt x="626419" y="51435"/>
                </a:lnTo>
                <a:lnTo>
                  <a:pt x="624403" y="50926"/>
                </a:lnTo>
                <a:lnTo>
                  <a:pt x="623144" y="50546"/>
                </a:lnTo>
                <a:lnTo>
                  <a:pt x="622011" y="50164"/>
                </a:lnTo>
                <a:close/>
              </a:path>
              <a:path w="628015" h="196850">
                <a:moveTo>
                  <a:pt x="415112" y="49784"/>
                </a:moveTo>
                <a:lnTo>
                  <a:pt x="393839" y="49784"/>
                </a:lnTo>
                <a:lnTo>
                  <a:pt x="389705" y="50164"/>
                </a:lnTo>
                <a:lnTo>
                  <a:pt x="419303" y="50164"/>
                </a:lnTo>
                <a:lnTo>
                  <a:pt x="415112" y="49784"/>
                </a:lnTo>
                <a:close/>
              </a:path>
              <a:path w="628015" h="196850">
                <a:moveTo>
                  <a:pt x="617677" y="49784"/>
                </a:moveTo>
                <a:lnTo>
                  <a:pt x="597242" y="49784"/>
                </a:lnTo>
                <a:lnTo>
                  <a:pt x="593204" y="50164"/>
                </a:lnTo>
                <a:lnTo>
                  <a:pt x="621620" y="50164"/>
                </a:lnTo>
                <a:lnTo>
                  <a:pt x="617677" y="49784"/>
                </a:lnTo>
                <a:close/>
              </a:path>
            </a:pathLst>
          </a:custGeom>
          <a:solidFill>
            <a:srgbClr val="6F2E9F"/>
          </a:solidFill>
        </p:spPr>
        <p:txBody>
          <a:bodyPr wrap="square" lIns="0" tIns="0" rIns="0" bIns="0" rtlCol="0"/>
          <a:lstStyle/>
          <a:p>
            <a:endParaRPr/>
          </a:p>
        </p:txBody>
      </p:sp>
      <p:pic>
        <p:nvPicPr>
          <p:cNvPr id="39" name="object 39"/>
          <p:cNvPicPr/>
          <p:nvPr/>
        </p:nvPicPr>
        <p:blipFill>
          <a:blip r:embed="rId30" cstate="print"/>
          <a:stretch>
            <a:fillRect/>
          </a:stretch>
        </p:blipFill>
        <p:spPr>
          <a:xfrm>
            <a:off x="1111415" y="826642"/>
            <a:ext cx="656678" cy="210058"/>
          </a:xfrm>
          <a:prstGeom prst="rect">
            <a:avLst/>
          </a:prstGeom>
        </p:spPr>
      </p:pic>
      <p:pic>
        <p:nvPicPr>
          <p:cNvPr id="40" name="object 40"/>
          <p:cNvPicPr/>
          <p:nvPr/>
        </p:nvPicPr>
        <p:blipFill>
          <a:blip r:embed="rId31" cstate="print"/>
          <a:stretch>
            <a:fillRect/>
          </a:stretch>
        </p:blipFill>
        <p:spPr>
          <a:xfrm>
            <a:off x="1875408" y="826261"/>
            <a:ext cx="1017397" cy="210438"/>
          </a:xfrm>
          <a:prstGeom prst="rect">
            <a:avLst/>
          </a:prstGeom>
        </p:spPr>
      </p:pic>
      <p:pic>
        <p:nvPicPr>
          <p:cNvPr id="41" name="object 41"/>
          <p:cNvPicPr/>
          <p:nvPr/>
        </p:nvPicPr>
        <p:blipFill>
          <a:blip r:embed="rId32" cstate="print"/>
          <a:stretch>
            <a:fillRect/>
          </a:stretch>
        </p:blipFill>
        <p:spPr>
          <a:xfrm>
            <a:off x="2998597" y="826261"/>
            <a:ext cx="1254760" cy="210438"/>
          </a:xfrm>
          <a:prstGeom prst="rect">
            <a:avLst/>
          </a:prstGeom>
        </p:spPr>
      </p:pic>
      <p:pic>
        <p:nvPicPr>
          <p:cNvPr id="42" name="object 42"/>
          <p:cNvPicPr/>
          <p:nvPr/>
        </p:nvPicPr>
        <p:blipFill>
          <a:blip r:embed="rId33" cstate="print"/>
          <a:stretch>
            <a:fillRect/>
          </a:stretch>
        </p:blipFill>
        <p:spPr>
          <a:xfrm>
            <a:off x="4366133" y="826261"/>
            <a:ext cx="750824" cy="260858"/>
          </a:xfrm>
          <a:prstGeom prst="rect">
            <a:avLst/>
          </a:prstGeom>
        </p:spPr>
      </p:pic>
      <p:pic>
        <p:nvPicPr>
          <p:cNvPr id="43" name="object 43"/>
          <p:cNvPicPr/>
          <p:nvPr/>
        </p:nvPicPr>
        <p:blipFill>
          <a:blip r:embed="rId34" cstate="print"/>
          <a:stretch>
            <a:fillRect/>
          </a:stretch>
        </p:blipFill>
        <p:spPr>
          <a:xfrm>
            <a:off x="7923783" y="3428365"/>
            <a:ext cx="147574" cy="231012"/>
          </a:xfrm>
          <a:prstGeom prst="rect">
            <a:avLst/>
          </a:prstGeom>
        </p:spPr>
      </p:pic>
      <p:pic>
        <p:nvPicPr>
          <p:cNvPr id="44" name="object 44"/>
          <p:cNvPicPr/>
          <p:nvPr/>
        </p:nvPicPr>
        <p:blipFill>
          <a:blip r:embed="rId35" cstate="print"/>
          <a:stretch>
            <a:fillRect/>
          </a:stretch>
        </p:blipFill>
        <p:spPr>
          <a:xfrm>
            <a:off x="7897114" y="4847971"/>
            <a:ext cx="169290" cy="226314"/>
          </a:xfrm>
          <a:prstGeom prst="rect">
            <a:avLst/>
          </a:prstGeom>
        </p:spPr>
      </p:pic>
      <p:pic>
        <p:nvPicPr>
          <p:cNvPr id="45" name="object 45"/>
          <p:cNvPicPr/>
          <p:nvPr/>
        </p:nvPicPr>
        <p:blipFill>
          <a:blip r:embed="rId36" cstate="print"/>
          <a:stretch>
            <a:fillRect/>
          </a:stretch>
        </p:blipFill>
        <p:spPr>
          <a:xfrm>
            <a:off x="6797167" y="6080429"/>
            <a:ext cx="148716" cy="227647"/>
          </a:xfrm>
          <a:prstGeom prst="rect">
            <a:avLst/>
          </a:prstGeom>
        </p:spPr>
      </p:pic>
      <p:pic>
        <p:nvPicPr>
          <p:cNvPr id="46" name="object 46"/>
          <p:cNvPicPr/>
          <p:nvPr/>
        </p:nvPicPr>
        <p:blipFill>
          <a:blip r:embed="rId37" cstate="print"/>
          <a:stretch>
            <a:fillRect/>
          </a:stretch>
        </p:blipFill>
        <p:spPr>
          <a:xfrm>
            <a:off x="5231735" y="6077305"/>
            <a:ext cx="154283" cy="230771"/>
          </a:xfrm>
          <a:prstGeom prst="rect">
            <a:avLst/>
          </a:prstGeom>
        </p:spPr>
      </p:pic>
      <p:sp>
        <p:nvSpPr>
          <p:cNvPr id="47" name="object 47"/>
          <p:cNvSpPr txBox="1"/>
          <p:nvPr/>
        </p:nvSpPr>
        <p:spPr>
          <a:xfrm>
            <a:off x="5882766"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288" y="714502"/>
            <a:ext cx="4348480" cy="391160"/>
          </a:xfrm>
          <a:prstGeom prst="rect">
            <a:avLst/>
          </a:prstGeom>
        </p:spPr>
        <p:txBody>
          <a:bodyPr vert="horz" wrap="square" lIns="0" tIns="12700" rIns="0" bIns="0" rtlCol="0">
            <a:spAutoFit/>
          </a:bodyPr>
          <a:lstStyle/>
          <a:p>
            <a:pPr marL="12700">
              <a:lnSpc>
                <a:spcPct val="100000"/>
              </a:lnSpc>
              <a:spcBef>
                <a:spcPts val="100"/>
              </a:spcBef>
            </a:pPr>
            <a:r>
              <a:rPr sz="2400" dirty="0"/>
              <a:t>Types</a:t>
            </a:r>
            <a:r>
              <a:rPr sz="2400" spc="-45" dirty="0"/>
              <a:t> </a:t>
            </a:r>
            <a:r>
              <a:rPr sz="2400" dirty="0"/>
              <a:t>of</a:t>
            </a:r>
            <a:r>
              <a:rPr sz="2400" spc="-50" dirty="0"/>
              <a:t> </a:t>
            </a:r>
            <a:r>
              <a:rPr sz="2400" dirty="0"/>
              <a:t>Market</a:t>
            </a:r>
            <a:r>
              <a:rPr sz="2400" spc="-45" dirty="0"/>
              <a:t> </a:t>
            </a:r>
            <a:r>
              <a:rPr sz="2400" dirty="0"/>
              <a:t>Research</a:t>
            </a:r>
            <a:r>
              <a:rPr sz="2400" spc="-45" dirty="0"/>
              <a:t> </a:t>
            </a:r>
            <a:r>
              <a:rPr sz="2400" dirty="0"/>
              <a:t>&amp;</a:t>
            </a:r>
            <a:r>
              <a:rPr sz="2400" spc="-45" dirty="0"/>
              <a:t> </a:t>
            </a:r>
            <a:r>
              <a:rPr sz="2400" spc="-10" dirty="0"/>
              <a:t>Steps</a:t>
            </a:r>
            <a:endParaRPr sz="2400"/>
          </a:p>
        </p:txBody>
      </p:sp>
      <p:sp>
        <p:nvSpPr>
          <p:cNvPr id="3" name="object 3"/>
          <p:cNvSpPr txBox="1"/>
          <p:nvPr/>
        </p:nvSpPr>
        <p:spPr>
          <a:xfrm>
            <a:off x="3195573" y="1066479"/>
            <a:ext cx="8573135" cy="1024890"/>
          </a:xfrm>
          <a:prstGeom prst="rect">
            <a:avLst/>
          </a:prstGeom>
        </p:spPr>
        <p:txBody>
          <a:bodyPr vert="horz" wrap="square" lIns="0" tIns="108585" rIns="0" bIns="0" rtlCol="0">
            <a:spAutoFit/>
          </a:bodyPr>
          <a:lstStyle/>
          <a:p>
            <a:pPr marL="12700">
              <a:lnSpc>
                <a:spcPct val="100000"/>
              </a:lnSpc>
              <a:spcBef>
                <a:spcPts val="855"/>
              </a:spcBef>
            </a:pPr>
            <a:r>
              <a:rPr sz="1200" b="1" dirty="0">
                <a:solidFill>
                  <a:srgbClr val="700DAE"/>
                </a:solidFill>
                <a:latin typeface="Calibri"/>
                <a:cs typeface="Calibri"/>
              </a:rPr>
              <a:t>Quantitative</a:t>
            </a:r>
            <a:r>
              <a:rPr sz="1200" b="1" spc="-45" dirty="0">
                <a:solidFill>
                  <a:srgbClr val="700DAE"/>
                </a:solidFill>
                <a:latin typeface="Calibri"/>
                <a:cs typeface="Calibri"/>
              </a:rPr>
              <a:t> </a:t>
            </a:r>
            <a:r>
              <a:rPr sz="1200" b="1" spc="-10" dirty="0">
                <a:solidFill>
                  <a:srgbClr val="700DAE"/>
                </a:solidFill>
                <a:latin typeface="Calibri"/>
                <a:cs typeface="Calibri"/>
              </a:rPr>
              <a:t>Research</a:t>
            </a:r>
            <a:endParaRPr sz="1200">
              <a:latin typeface="Calibri"/>
              <a:cs typeface="Calibri"/>
            </a:endParaRPr>
          </a:p>
          <a:p>
            <a:pPr marL="12700" marR="5080">
              <a:lnSpc>
                <a:spcPct val="100000"/>
              </a:lnSpc>
              <a:spcBef>
                <a:spcPts val="700"/>
              </a:spcBef>
            </a:pPr>
            <a:r>
              <a:rPr sz="1100" dirty="0">
                <a:latin typeface="Calibri"/>
                <a:cs typeface="Calibri"/>
              </a:rPr>
              <a:t>This</a:t>
            </a:r>
            <a:r>
              <a:rPr sz="1100" spc="-10" dirty="0">
                <a:latin typeface="Calibri"/>
                <a:cs typeface="Calibri"/>
              </a:rPr>
              <a:t> </a:t>
            </a:r>
            <a:r>
              <a:rPr sz="1100" dirty="0">
                <a:latin typeface="Calibri"/>
                <a:cs typeface="Calibri"/>
              </a:rPr>
              <a:t>data</a:t>
            </a:r>
            <a:r>
              <a:rPr sz="1100" spc="-5" dirty="0">
                <a:latin typeface="Calibri"/>
                <a:cs typeface="Calibri"/>
              </a:rPr>
              <a:t> </a:t>
            </a:r>
            <a:r>
              <a:rPr sz="1100" dirty="0">
                <a:latin typeface="Calibri"/>
                <a:cs typeface="Calibri"/>
              </a:rPr>
              <a:t>gives</a:t>
            </a:r>
            <a:r>
              <a:rPr sz="1100" spc="-20" dirty="0">
                <a:latin typeface="Calibri"/>
                <a:cs typeface="Calibri"/>
              </a:rPr>
              <a:t> </a:t>
            </a:r>
            <a:r>
              <a:rPr sz="1100" dirty="0">
                <a:latin typeface="Calibri"/>
                <a:cs typeface="Calibri"/>
              </a:rPr>
              <a:t>you</a:t>
            </a:r>
            <a:r>
              <a:rPr sz="1100" spc="-25" dirty="0">
                <a:latin typeface="Calibri"/>
                <a:cs typeface="Calibri"/>
              </a:rPr>
              <a:t> </a:t>
            </a:r>
            <a:r>
              <a:rPr sz="1100" dirty="0">
                <a:latin typeface="Calibri"/>
                <a:cs typeface="Calibri"/>
              </a:rPr>
              <a:t>numbers</a:t>
            </a:r>
            <a:r>
              <a:rPr sz="1100" spc="-5" dirty="0">
                <a:latin typeface="Calibri"/>
                <a:cs typeface="Calibri"/>
              </a:rPr>
              <a:t> </a:t>
            </a:r>
            <a:r>
              <a:rPr sz="1100" dirty="0">
                <a:latin typeface="Calibri"/>
                <a:cs typeface="Calibri"/>
              </a:rPr>
              <a:t>that</a:t>
            </a:r>
            <a:r>
              <a:rPr sz="1100" spc="-5" dirty="0">
                <a:latin typeface="Calibri"/>
                <a:cs typeface="Calibri"/>
              </a:rPr>
              <a:t> </a:t>
            </a:r>
            <a:r>
              <a:rPr sz="1100" dirty="0">
                <a:latin typeface="Calibri"/>
                <a:cs typeface="Calibri"/>
              </a:rPr>
              <a:t>can</a:t>
            </a:r>
            <a:r>
              <a:rPr sz="1100" spc="-15" dirty="0">
                <a:latin typeface="Calibri"/>
                <a:cs typeface="Calibri"/>
              </a:rPr>
              <a:t> </a:t>
            </a:r>
            <a:r>
              <a:rPr sz="1100" dirty="0">
                <a:latin typeface="Calibri"/>
                <a:cs typeface="Calibri"/>
              </a:rPr>
              <a:t>be</a:t>
            </a:r>
            <a:r>
              <a:rPr sz="1100" spc="-5" dirty="0">
                <a:latin typeface="Calibri"/>
                <a:cs typeface="Calibri"/>
              </a:rPr>
              <a:t> </a:t>
            </a:r>
            <a:r>
              <a:rPr sz="1100" dirty="0">
                <a:latin typeface="Calibri"/>
                <a:cs typeface="Calibri"/>
              </a:rPr>
              <a:t>analyzed</a:t>
            </a:r>
            <a:r>
              <a:rPr sz="1100" spc="-10" dirty="0">
                <a:latin typeface="Calibri"/>
                <a:cs typeface="Calibri"/>
              </a:rPr>
              <a:t> </a:t>
            </a:r>
            <a:r>
              <a:rPr sz="1100" dirty="0">
                <a:latin typeface="Calibri"/>
                <a:cs typeface="Calibri"/>
              </a:rPr>
              <a:t>statistically</a:t>
            </a:r>
            <a:r>
              <a:rPr sz="1100" spc="-15" dirty="0">
                <a:latin typeface="Calibri"/>
                <a:cs typeface="Calibri"/>
              </a:rPr>
              <a:t> </a:t>
            </a:r>
            <a:r>
              <a:rPr sz="1100" dirty="0">
                <a:latin typeface="Calibri"/>
                <a:cs typeface="Calibri"/>
              </a:rPr>
              <a:t>to</a:t>
            </a:r>
            <a:r>
              <a:rPr sz="1100" spc="-10" dirty="0">
                <a:latin typeface="Calibri"/>
                <a:cs typeface="Calibri"/>
              </a:rPr>
              <a:t> </a:t>
            </a:r>
            <a:r>
              <a:rPr sz="1100" dirty="0">
                <a:latin typeface="Calibri"/>
                <a:cs typeface="Calibri"/>
              </a:rPr>
              <a:t>predict</a:t>
            </a:r>
            <a:r>
              <a:rPr sz="1100" spc="-20" dirty="0">
                <a:latin typeface="Calibri"/>
                <a:cs typeface="Calibri"/>
              </a:rPr>
              <a:t> </a:t>
            </a:r>
            <a:r>
              <a:rPr sz="1100" dirty="0">
                <a:latin typeface="Calibri"/>
                <a:cs typeface="Calibri"/>
              </a:rPr>
              <a:t>trends.</a:t>
            </a:r>
            <a:r>
              <a:rPr sz="1100" spc="-10" dirty="0">
                <a:latin typeface="Calibri"/>
                <a:cs typeface="Calibri"/>
              </a:rPr>
              <a:t> </a:t>
            </a:r>
            <a:r>
              <a:rPr sz="1100" dirty="0">
                <a:latin typeface="Calibri"/>
                <a:cs typeface="Calibri"/>
              </a:rPr>
              <a:t>Helps</a:t>
            </a:r>
            <a:r>
              <a:rPr sz="1100" spc="-5" dirty="0">
                <a:latin typeface="Calibri"/>
                <a:cs typeface="Calibri"/>
              </a:rPr>
              <a:t> </a:t>
            </a:r>
            <a:r>
              <a:rPr sz="1100" dirty="0">
                <a:latin typeface="Calibri"/>
                <a:cs typeface="Calibri"/>
              </a:rPr>
              <a:t>you</a:t>
            </a:r>
            <a:r>
              <a:rPr sz="1100" spc="-10" dirty="0">
                <a:latin typeface="Calibri"/>
                <a:cs typeface="Calibri"/>
              </a:rPr>
              <a:t> </a:t>
            </a:r>
            <a:r>
              <a:rPr sz="1100" dirty="0">
                <a:latin typeface="Calibri"/>
                <a:cs typeface="Calibri"/>
              </a:rPr>
              <a:t>understand</a:t>
            </a:r>
            <a:r>
              <a:rPr sz="1100" spc="-15" dirty="0">
                <a:latin typeface="Calibri"/>
                <a:cs typeface="Calibri"/>
              </a:rPr>
              <a:t> </a:t>
            </a:r>
            <a:r>
              <a:rPr sz="1100" dirty="0">
                <a:latin typeface="Calibri"/>
                <a:cs typeface="Calibri"/>
              </a:rPr>
              <a:t>patterns,</a:t>
            </a:r>
            <a:r>
              <a:rPr sz="1100" spc="-5" dirty="0">
                <a:latin typeface="Calibri"/>
                <a:cs typeface="Calibri"/>
              </a:rPr>
              <a:t> </a:t>
            </a:r>
            <a:r>
              <a:rPr sz="1100" dirty="0">
                <a:latin typeface="Calibri"/>
                <a:cs typeface="Calibri"/>
              </a:rPr>
              <a:t>demand,</a:t>
            </a:r>
            <a:r>
              <a:rPr sz="1100" spc="-20" dirty="0">
                <a:latin typeface="Calibri"/>
                <a:cs typeface="Calibri"/>
              </a:rPr>
              <a:t> </a:t>
            </a:r>
            <a:r>
              <a:rPr sz="1100" dirty="0">
                <a:latin typeface="Calibri"/>
                <a:cs typeface="Calibri"/>
              </a:rPr>
              <a:t>and</a:t>
            </a:r>
            <a:r>
              <a:rPr sz="1100" spc="10" dirty="0">
                <a:latin typeface="Calibri"/>
                <a:cs typeface="Calibri"/>
              </a:rPr>
              <a:t> </a:t>
            </a:r>
            <a:r>
              <a:rPr sz="1100" dirty="0">
                <a:latin typeface="Calibri"/>
                <a:cs typeface="Calibri"/>
              </a:rPr>
              <a:t>general</a:t>
            </a:r>
            <a:r>
              <a:rPr sz="1100" spc="-5" dirty="0">
                <a:latin typeface="Calibri"/>
                <a:cs typeface="Calibri"/>
              </a:rPr>
              <a:t> </a:t>
            </a:r>
            <a:r>
              <a:rPr sz="1100" spc="-10" dirty="0">
                <a:latin typeface="Calibri"/>
                <a:cs typeface="Calibri"/>
              </a:rPr>
              <a:t>preferences</a:t>
            </a:r>
            <a:r>
              <a:rPr sz="1100" spc="-20" dirty="0">
                <a:latin typeface="Calibri"/>
                <a:cs typeface="Calibri"/>
              </a:rPr>
              <a:t> </a:t>
            </a:r>
            <a:r>
              <a:rPr sz="1100" dirty="0">
                <a:latin typeface="Calibri"/>
                <a:cs typeface="Calibri"/>
              </a:rPr>
              <a:t>on</a:t>
            </a:r>
            <a:r>
              <a:rPr sz="1100" spc="-10" dirty="0">
                <a:latin typeface="Calibri"/>
                <a:cs typeface="Calibri"/>
              </a:rPr>
              <a:t> </a:t>
            </a:r>
            <a:r>
              <a:rPr sz="1100" spc="-50" dirty="0">
                <a:latin typeface="Calibri"/>
                <a:cs typeface="Calibri"/>
              </a:rPr>
              <a:t>a</a:t>
            </a:r>
            <a:r>
              <a:rPr sz="1100" dirty="0">
                <a:latin typeface="Calibri"/>
                <a:cs typeface="Calibri"/>
              </a:rPr>
              <a:t> large</a:t>
            </a:r>
            <a:r>
              <a:rPr sz="1100" spc="-15" dirty="0">
                <a:latin typeface="Calibri"/>
                <a:cs typeface="Calibri"/>
              </a:rPr>
              <a:t> </a:t>
            </a:r>
            <a:r>
              <a:rPr sz="1100" spc="-10" dirty="0">
                <a:latin typeface="Calibri"/>
                <a:cs typeface="Calibri"/>
              </a:rPr>
              <a:t>scale.</a:t>
            </a:r>
            <a:endParaRPr sz="1100">
              <a:latin typeface="Calibri"/>
              <a:cs typeface="Calibri"/>
            </a:endParaRPr>
          </a:p>
          <a:p>
            <a:pPr marL="12700">
              <a:lnSpc>
                <a:spcPct val="100000"/>
              </a:lnSpc>
              <a:spcBef>
                <a:spcPts val="1010"/>
              </a:spcBef>
            </a:pPr>
            <a:r>
              <a:rPr sz="1100" b="1" dirty="0">
                <a:solidFill>
                  <a:srgbClr val="7E7E7E"/>
                </a:solidFill>
                <a:latin typeface="Calibri"/>
                <a:cs typeface="Calibri"/>
              </a:rPr>
              <a:t>For</a:t>
            </a:r>
            <a:r>
              <a:rPr sz="1100" b="1" spc="-10" dirty="0">
                <a:solidFill>
                  <a:srgbClr val="7E7E7E"/>
                </a:solidFill>
                <a:latin typeface="Calibri"/>
                <a:cs typeface="Calibri"/>
              </a:rPr>
              <a:t> </a:t>
            </a:r>
            <a:r>
              <a:rPr sz="1100" b="1" dirty="0">
                <a:solidFill>
                  <a:srgbClr val="7E7E7E"/>
                </a:solidFill>
                <a:latin typeface="Calibri"/>
                <a:cs typeface="Calibri"/>
              </a:rPr>
              <a:t>Eg:</a:t>
            </a:r>
            <a:r>
              <a:rPr sz="1100" b="1" spc="-20" dirty="0">
                <a:solidFill>
                  <a:srgbClr val="7E7E7E"/>
                </a:solidFill>
                <a:latin typeface="Calibri"/>
                <a:cs typeface="Calibri"/>
              </a:rPr>
              <a:t> </a:t>
            </a:r>
            <a:r>
              <a:rPr sz="1100" dirty="0">
                <a:solidFill>
                  <a:srgbClr val="7E7E7E"/>
                </a:solidFill>
                <a:latin typeface="Calibri"/>
                <a:cs typeface="Calibri"/>
              </a:rPr>
              <a:t>Let’s</a:t>
            </a:r>
            <a:r>
              <a:rPr sz="1100" spc="-10" dirty="0">
                <a:solidFill>
                  <a:srgbClr val="7E7E7E"/>
                </a:solidFill>
                <a:latin typeface="Calibri"/>
                <a:cs typeface="Calibri"/>
              </a:rPr>
              <a:t> </a:t>
            </a:r>
            <a:r>
              <a:rPr sz="1100" dirty="0">
                <a:solidFill>
                  <a:srgbClr val="7E7E7E"/>
                </a:solidFill>
                <a:latin typeface="Calibri"/>
                <a:cs typeface="Calibri"/>
              </a:rPr>
              <a:t>say</a:t>
            </a:r>
            <a:r>
              <a:rPr sz="1100" spc="-10" dirty="0">
                <a:solidFill>
                  <a:srgbClr val="7E7E7E"/>
                </a:solidFill>
                <a:latin typeface="Calibri"/>
                <a:cs typeface="Calibri"/>
              </a:rPr>
              <a:t> </a:t>
            </a:r>
            <a:r>
              <a:rPr sz="1100" dirty="0">
                <a:solidFill>
                  <a:srgbClr val="7E7E7E"/>
                </a:solidFill>
                <a:latin typeface="Calibri"/>
                <a:cs typeface="Calibri"/>
              </a:rPr>
              <a:t>you</a:t>
            </a:r>
            <a:r>
              <a:rPr sz="1100" spc="-15" dirty="0">
                <a:solidFill>
                  <a:srgbClr val="7E7E7E"/>
                </a:solidFill>
                <a:latin typeface="Calibri"/>
                <a:cs typeface="Calibri"/>
              </a:rPr>
              <a:t> </a:t>
            </a:r>
            <a:r>
              <a:rPr sz="1100" dirty="0">
                <a:solidFill>
                  <a:srgbClr val="7E7E7E"/>
                </a:solidFill>
                <a:latin typeface="Calibri"/>
                <a:cs typeface="Calibri"/>
              </a:rPr>
              <a:t>conduct</a:t>
            </a:r>
            <a:r>
              <a:rPr sz="1100" spc="-5" dirty="0">
                <a:solidFill>
                  <a:srgbClr val="7E7E7E"/>
                </a:solidFill>
                <a:latin typeface="Calibri"/>
                <a:cs typeface="Calibri"/>
              </a:rPr>
              <a:t> </a:t>
            </a:r>
            <a:r>
              <a:rPr sz="1100" dirty="0">
                <a:solidFill>
                  <a:srgbClr val="7E7E7E"/>
                </a:solidFill>
                <a:latin typeface="Calibri"/>
                <a:cs typeface="Calibri"/>
              </a:rPr>
              <a:t>a</a:t>
            </a:r>
            <a:r>
              <a:rPr sz="1100" spc="-10" dirty="0">
                <a:solidFill>
                  <a:srgbClr val="7E7E7E"/>
                </a:solidFill>
                <a:latin typeface="Calibri"/>
                <a:cs typeface="Calibri"/>
              </a:rPr>
              <a:t> </a:t>
            </a:r>
            <a:r>
              <a:rPr sz="1100" dirty="0">
                <a:solidFill>
                  <a:srgbClr val="7E7E7E"/>
                </a:solidFill>
                <a:latin typeface="Calibri"/>
                <a:cs typeface="Calibri"/>
              </a:rPr>
              <a:t>survey</a:t>
            </a:r>
            <a:r>
              <a:rPr sz="1100" spc="-20" dirty="0">
                <a:solidFill>
                  <a:srgbClr val="7E7E7E"/>
                </a:solidFill>
                <a:latin typeface="Calibri"/>
                <a:cs typeface="Calibri"/>
              </a:rPr>
              <a:t> </a:t>
            </a:r>
            <a:r>
              <a:rPr sz="1100" dirty="0">
                <a:solidFill>
                  <a:srgbClr val="7E7E7E"/>
                </a:solidFill>
                <a:latin typeface="Calibri"/>
                <a:cs typeface="Calibri"/>
              </a:rPr>
              <a:t>of</a:t>
            </a:r>
            <a:r>
              <a:rPr sz="1100" spc="-10" dirty="0">
                <a:solidFill>
                  <a:srgbClr val="7E7E7E"/>
                </a:solidFill>
                <a:latin typeface="Calibri"/>
                <a:cs typeface="Calibri"/>
              </a:rPr>
              <a:t> </a:t>
            </a:r>
            <a:r>
              <a:rPr sz="1100" dirty="0">
                <a:solidFill>
                  <a:srgbClr val="7E7E7E"/>
                </a:solidFill>
                <a:latin typeface="Calibri"/>
                <a:cs typeface="Calibri"/>
              </a:rPr>
              <a:t>1,000</a:t>
            </a:r>
            <a:r>
              <a:rPr sz="1100" spc="-20" dirty="0">
                <a:solidFill>
                  <a:srgbClr val="7E7E7E"/>
                </a:solidFill>
                <a:latin typeface="Calibri"/>
                <a:cs typeface="Calibri"/>
              </a:rPr>
              <a:t> </a:t>
            </a:r>
            <a:r>
              <a:rPr sz="1100" dirty="0">
                <a:solidFill>
                  <a:srgbClr val="7E7E7E"/>
                </a:solidFill>
                <a:latin typeface="Calibri"/>
                <a:cs typeface="Calibri"/>
              </a:rPr>
              <a:t>students</a:t>
            </a:r>
            <a:r>
              <a:rPr sz="1100" spc="-5" dirty="0">
                <a:solidFill>
                  <a:srgbClr val="7E7E7E"/>
                </a:solidFill>
                <a:latin typeface="Calibri"/>
                <a:cs typeface="Calibri"/>
              </a:rPr>
              <a:t> </a:t>
            </a:r>
            <a:r>
              <a:rPr sz="1100" dirty="0">
                <a:solidFill>
                  <a:srgbClr val="7E7E7E"/>
                </a:solidFill>
                <a:latin typeface="Calibri"/>
                <a:cs typeface="Calibri"/>
              </a:rPr>
              <a:t>and</a:t>
            </a:r>
            <a:r>
              <a:rPr sz="1100" spc="-10" dirty="0">
                <a:solidFill>
                  <a:srgbClr val="7E7E7E"/>
                </a:solidFill>
                <a:latin typeface="Calibri"/>
                <a:cs typeface="Calibri"/>
              </a:rPr>
              <a:t> </a:t>
            </a:r>
            <a:r>
              <a:rPr sz="1100" dirty="0">
                <a:solidFill>
                  <a:srgbClr val="7E7E7E"/>
                </a:solidFill>
                <a:latin typeface="Calibri"/>
                <a:cs typeface="Calibri"/>
              </a:rPr>
              <a:t>ask</a:t>
            </a:r>
            <a:r>
              <a:rPr sz="1100" spc="-20" dirty="0">
                <a:solidFill>
                  <a:srgbClr val="7E7E7E"/>
                </a:solidFill>
                <a:latin typeface="Calibri"/>
                <a:cs typeface="Calibri"/>
              </a:rPr>
              <a:t> </a:t>
            </a:r>
            <a:r>
              <a:rPr sz="1100" dirty="0">
                <a:solidFill>
                  <a:srgbClr val="7E7E7E"/>
                </a:solidFill>
                <a:latin typeface="Calibri"/>
                <a:cs typeface="Calibri"/>
              </a:rPr>
              <a:t>them</a:t>
            </a:r>
            <a:r>
              <a:rPr sz="1100" spc="-5" dirty="0">
                <a:solidFill>
                  <a:srgbClr val="7E7E7E"/>
                </a:solidFill>
                <a:latin typeface="Calibri"/>
                <a:cs typeface="Calibri"/>
              </a:rPr>
              <a:t> </a:t>
            </a:r>
            <a:r>
              <a:rPr sz="1100" dirty="0">
                <a:solidFill>
                  <a:srgbClr val="7E7E7E"/>
                </a:solidFill>
                <a:latin typeface="Calibri"/>
                <a:cs typeface="Calibri"/>
              </a:rPr>
              <a:t>how</a:t>
            </a:r>
            <a:r>
              <a:rPr sz="1100" spc="-20" dirty="0">
                <a:solidFill>
                  <a:srgbClr val="7E7E7E"/>
                </a:solidFill>
                <a:latin typeface="Calibri"/>
                <a:cs typeface="Calibri"/>
              </a:rPr>
              <a:t> </a:t>
            </a:r>
            <a:r>
              <a:rPr sz="1100" dirty="0">
                <a:solidFill>
                  <a:srgbClr val="7E7E7E"/>
                </a:solidFill>
                <a:latin typeface="Calibri"/>
                <a:cs typeface="Calibri"/>
              </a:rPr>
              <a:t>often</a:t>
            </a:r>
            <a:r>
              <a:rPr sz="1100" spc="-25" dirty="0">
                <a:solidFill>
                  <a:srgbClr val="7E7E7E"/>
                </a:solidFill>
                <a:latin typeface="Calibri"/>
                <a:cs typeface="Calibri"/>
              </a:rPr>
              <a:t> </a:t>
            </a:r>
            <a:r>
              <a:rPr sz="1100" dirty="0">
                <a:solidFill>
                  <a:srgbClr val="7E7E7E"/>
                </a:solidFill>
                <a:latin typeface="Calibri"/>
                <a:cs typeface="Calibri"/>
              </a:rPr>
              <a:t>they</a:t>
            </a:r>
            <a:r>
              <a:rPr sz="1100" spc="-10" dirty="0">
                <a:solidFill>
                  <a:srgbClr val="7E7E7E"/>
                </a:solidFill>
                <a:latin typeface="Calibri"/>
                <a:cs typeface="Calibri"/>
              </a:rPr>
              <a:t> </a:t>
            </a:r>
            <a:r>
              <a:rPr sz="1100" dirty="0">
                <a:solidFill>
                  <a:srgbClr val="7E7E7E"/>
                </a:solidFill>
                <a:latin typeface="Calibri"/>
                <a:cs typeface="Calibri"/>
              </a:rPr>
              <a:t>use</a:t>
            </a:r>
            <a:r>
              <a:rPr sz="1100" spc="-10" dirty="0">
                <a:solidFill>
                  <a:srgbClr val="7E7E7E"/>
                </a:solidFill>
                <a:latin typeface="Calibri"/>
                <a:cs typeface="Calibri"/>
              </a:rPr>
              <a:t> </a:t>
            </a:r>
            <a:r>
              <a:rPr sz="1100" dirty="0">
                <a:solidFill>
                  <a:srgbClr val="7E7E7E"/>
                </a:solidFill>
                <a:latin typeface="Calibri"/>
                <a:cs typeface="Calibri"/>
              </a:rPr>
              <a:t>a</a:t>
            </a:r>
            <a:r>
              <a:rPr sz="1100" spc="-20" dirty="0">
                <a:solidFill>
                  <a:srgbClr val="7E7E7E"/>
                </a:solidFill>
                <a:latin typeface="Calibri"/>
                <a:cs typeface="Calibri"/>
              </a:rPr>
              <a:t> </a:t>
            </a:r>
            <a:r>
              <a:rPr sz="1100" dirty="0">
                <a:solidFill>
                  <a:srgbClr val="7E7E7E"/>
                </a:solidFill>
                <a:latin typeface="Calibri"/>
                <a:cs typeface="Calibri"/>
              </a:rPr>
              <a:t>time-management</a:t>
            </a:r>
            <a:r>
              <a:rPr sz="1100" spc="-10" dirty="0">
                <a:solidFill>
                  <a:srgbClr val="7E7E7E"/>
                </a:solidFill>
                <a:latin typeface="Calibri"/>
                <a:cs typeface="Calibri"/>
              </a:rPr>
              <a:t> </a:t>
            </a:r>
            <a:r>
              <a:rPr sz="1100" spc="-20" dirty="0">
                <a:solidFill>
                  <a:srgbClr val="7E7E7E"/>
                </a:solidFill>
                <a:latin typeface="Calibri"/>
                <a:cs typeface="Calibri"/>
              </a:rPr>
              <a:t>app.</a:t>
            </a:r>
            <a:endParaRPr sz="1100">
              <a:latin typeface="Calibri"/>
              <a:cs typeface="Calibri"/>
            </a:endParaRPr>
          </a:p>
        </p:txBody>
      </p:sp>
      <p:sp>
        <p:nvSpPr>
          <p:cNvPr id="4" name="object 4"/>
          <p:cNvSpPr txBox="1"/>
          <p:nvPr/>
        </p:nvSpPr>
        <p:spPr>
          <a:xfrm>
            <a:off x="357631" y="2171826"/>
            <a:ext cx="190055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Calibri"/>
                <a:cs typeface="Calibri"/>
              </a:rPr>
              <a:t>Types</a:t>
            </a:r>
            <a:r>
              <a:rPr sz="1400" spc="-40" dirty="0">
                <a:latin typeface="Calibri"/>
                <a:cs typeface="Calibri"/>
              </a:rPr>
              <a:t> </a:t>
            </a:r>
            <a:r>
              <a:rPr sz="1400" dirty="0">
                <a:latin typeface="Calibri"/>
                <a:cs typeface="Calibri"/>
              </a:rPr>
              <a:t>of</a:t>
            </a:r>
            <a:r>
              <a:rPr sz="1400" spc="-40" dirty="0">
                <a:latin typeface="Calibri"/>
                <a:cs typeface="Calibri"/>
              </a:rPr>
              <a:t> </a:t>
            </a:r>
            <a:r>
              <a:rPr sz="1400" dirty="0">
                <a:latin typeface="Calibri"/>
                <a:cs typeface="Calibri"/>
              </a:rPr>
              <a:t>Market</a:t>
            </a:r>
            <a:r>
              <a:rPr sz="1400" spc="-40" dirty="0">
                <a:latin typeface="Calibri"/>
                <a:cs typeface="Calibri"/>
              </a:rPr>
              <a:t> </a:t>
            </a:r>
            <a:r>
              <a:rPr sz="1400" spc="-10" dirty="0">
                <a:latin typeface="Calibri"/>
                <a:cs typeface="Calibri"/>
              </a:rPr>
              <a:t>Research</a:t>
            </a:r>
            <a:endParaRPr sz="1400">
              <a:latin typeface="Calibri"/>
              <a:cs typeface="Calibri"/>
            </a:endParaRPr>
          </a:p>
        </p:txBody>
      </p:sp>
      <p:sp>
        <p:nvSpPr>
          <p:cNvPr id="5" name="object 5"/>
          <p:cNvSpPr txBox="1"/>
          <p:nvPr/>
        </p:nvSpPr>
        <p:spPr>
          <a:xfrm>
            <a:off x="3195573" y="2406522"/>
            <a:ext cx="8695055" cy="94234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901DE7"/>
                </a:solidFill>
                <a:latin typeface="Calibri"/>
                <a:cs typeface="Calibri"/>
              </a:rPr>
              <a:t>Qualitative</a:t>
            </a:r>
            <a:r>
              <a:rPr sz="1200" b="1" spc="-50" dirty="0">
                <a:solidFill>
                  <a:srgbClr val="901DE7"/>
                </a:solidFill>
                <a:latin typeface="Calibri"/>
                <a:cs typeface="Calibri"/>
              </a:rPr>
              <a:t> </a:t>
            </a:r>
            <a:r>
              <a:rPr sz="1200" b="1" spc="-10" dirty="0">
                <a:solidFill>
                  <a:srgbClr val="901DE7"/>
                </a:solidFill>
                <a:latin typeface="Calibri"/>
                <a:cs typeface="Calibri"/>
              </a:rPr>
              <a:t>Research</a:t>
            </a:r>
            <a:endParaRPr sz="1200">
              <a:latin typeface="Calibri"/>
              <a:cs typeface="Calibri"/>
            </a:endParaRPr>
          </a:p>
          <a:p>
            <a:pPr marL="12700">
              <a:lnSpc>
                <a:spcPct val="100000"/>
              </a:lnSpc>
              <a:spcBef>
                <a:spcPts val="880"/>
              </a:spcBef>
            </a:pPr>
            <a:r>
              <a:rPr sz="1100" dirty="0">
                <a:latin typeface="Calibri"/>
                <a:cs typeface="Calibri"/>
              </a:rPr>
              <a:t>This</a:t>
            </a:r>
            <a:r>
              <a:rPr sz="1100" spc="-15" dirty="0">
                <a:latin typeface="Calibri"/>
                <a:cs typeface="Calibri"/>
              </a:rPr>
              <a:t> </a:t>
            </a:r>
            <a:r>
              <a:rPr sz="1100" dirty="0">
                <a:latin typeface="Calibri"/>
                <a:cs typeface="Calibri"/>
              </a:rPr>
              <a:t>data</a:t>
            </a:r>
            <a:r>
              <a:rPr sz="1100" spc="-10" dirty="0">
                <a:latin typeface="Calibri"/>
                <a:cs typeface="Calibri"/>
              </a:rPr>
              <a:t> </a:t>
            </a:r>
            <a:r>
              <a:rPr sz="1100" dirty="0">
                <a:latin typeface="Calibri"/>
                <a:cs typeface="Calibri"/>
              </a:rPr>
              <a:t>informs</a:t>
            </a:r>
            <a:r>
              <a:rPr sz="1100" spc="-15" dirty="0">
                <a:latin typeface="Calibri"/>
                <a:cs typeface="Calibri"/>
              </a:rPr>
              <a:t> </a:t>
            </a:r>
            <a:r>
              <a:rPr sz="1100" dirty="0">
                <a:latin typeface="Calibri"/>
                <a:cs typeface="Calibri"/>
              </a:rPr>
              <a:t>about</a:t>
            </a:r>
            <a:r>
              <a:rPr sz="1100" spc="-10" dirty="0">
                <a:latin typeface="Calibri"/>
                <a:cs typeface="Calibri"/>
              </a:rPr>
              <a:t> </a:t>
            </a:r>
            <a:r>
              <a:rPr sz="1100" dirty="0">
                <a:latin typeface="Calibri"/>
                <a:cs typeface="Calibri"/>
              </a:rPr>
              <a:t>deep</a:t>
            </a:r>
            <a:r>
              <a:rPr sz="1100" spc="-15" dirty="0">
                <a:latin typeface="Calibri"/>
                <a:cs typeface="Calibri"/>
              </a:rPr>
              <a:t> </a:t>
            </a:r>
            <a:r>
              <a:rPr sz="1100" dirty="0">
                <a:latin typeface="Calibri"/>
                <a:cs typeface="Calibri"/>
              </a:rPr>
              <a:t>insights</a:t>
            </a:r>
            <a:r>
              <a:rPr sz="1100" spc="-5" dirty="0">
                <a:latin typeface="Calibri"/>
                <a:cs typeface="Calibri"/>
              </a:rPr>
              <a:t> </a:t>
            </a:r>
            <a:r>
              <a:rPr sz="1100" dirty="0">
                <a:latin typeface="Calibri"/>
                <a:cs typeface="Calibri"/>
              </a:rPr>
              <a:t>into</a:t>
            </a:r>
            <a:r>
              <a:rPr sz="1100" spc="-10" dirty="0">
                <a:latin typeface="Calibri"/>
                <a:cs typeface="Calibri"/>
              </a:rPr>
              <a:t> </a:t>
            </a:r>
            <a:r>
              <a:rPr sz="1100" dirty="0">
                <a:latin typeface="Calibri"/>
                <a:cs typeface="Calibri"/>
              </a:rPr>
              <a:t>customer</a:t>
            </a:r>
            <a:r>
              <a:rPr sz="1100" spc="-20" dirty="0">
                <a:latin typeface="Calibri"/>
                <a:cs typeface="Calibri"/>
              </a:rPr>
              <a:t> </a:t>
            </a:r>
            <a:r>
              <a:rPr sz="1100" dirty="0">
                <a:latin typeface="Calibri"/>
                <a:cs typeface="Calibri"/>
              </a:rPr>
              <a:t>motivations,</a:t>
            </a:r>
            <a:r>
              <a:rPr sz="1100" spc="-25" dirty="0">
                <a:latin typeface="Calibri"/>
                <a:cs typeface="Calibri"/>
              </a:rPr>
              <a:t> </a:t>
            </a:r>
            <a:r>
              <a:rPr sz="1100" dirty="0">
                <a:latin typeface="Calibri"/>
                <a:cs typeface="Calibri"/>
              </a:rPr>
              <a:t>needs,</a:t>
            </a:r>
            <a:r>
              <a:rPr sz="1100" spc="-30" dirty="0">
                <a:latin typeface="Calibri"/>
                <a:cs typeface="Calibri"/>
              </a:rPr>
              <a:t> </a:t>
            </a:r>
            <a:r>
              <a:rPr sz="1100" dirty="0">
                <a:latin typeface="Calibri"/>
                <a:cs typeface="Calibri"/>
              </a:rPr>
              <a:t>and</a:t>
            </a:r>
            <a:r>
              <a:rPr sz="1100" spc="-20" dirty="0">
                <a:latin typeface="Calibri"/>
                <a:cs typeface="Calibri"/>
              </a:rPr>
              <a:t> </a:t>
            </a:r>
            <a:r>
              <a:rPr sz="1100" dirty="0">
                <a:latin typeface="Calibri"/>
                <a:cs typeface="Calibri"/>
              </a:rPr>
              <a:t>problems</a:t>
            </a:r>
            <a:r>
              <a:rPr sz="1100" spc="-15" dirty="0">
                <a:latin typeface="Calibri"/>
                <a:cs typeface="Calibri"/>
              </a:rPr>
              <a:t> </a:t>
            </a:r>
            <a:r>
              <a:rPr sz="1100" dirty="0">
                <a:latin typeface="Calibri"/>
                <a:cs typeface="Calibri"/>
              </a:rPr>
              <a:t>and</a:t>
            </a:r>
            <a:r>
              <a:rPr sz="1100" spc="-20" dirty="0">
                <a:latin typeface="Calibri"/>
                <a:cs typeface="Calibri"/>
              </a:rPr>
              <a:t> </a:t>
            </a:r>
            <a:r>
              <a:rPr sz="1100" dirty="0">
                <a:latin typeface="Calibri"/>
                <a:cs typeface="Calibri"/>
              </a:rPr>
              <a:t>helps</a:t>
            </a:r>
            <a:r>
              <a:rPr sz="1100" spc="-25" dirty="0">
                <a:latin typeface="Calibri"/>
                <a:cs typeface="Calibri"/>
              </a:rPr>
              <a:t> </a:t>
            </a:r>
            <a:r>
              <a:rPr sz="1100" dirty="0">
                <a:latin typeface="Calibri"/>
                <a:cs typeface="Calibri"/>
              </a:rPr>
              <a:t>gauge</a:t>
            </a:r>
            <a:r>
              <a:rPr sz="1100" spc="-15" dirty="0">
                <a:latin typeface="Calibri"/>
                <a:cs typeface="Calibri"/>
              </a:rPr>
              <a:t> </a:t>
            </a:r>
            <a:r>
              <a:rPr sz="1100" dirty="0">
                <a:latin typeface="Calibri"/>
                <a:cs typeface="Calibri"/>
              </a:rPr>
              <a:t>the</a:t>
            </a:r>
            <a:r>
              <a:rPr sz="1100" spc="20" dirty="0">
                <a:latin typeface="Calibri"/>
                <a:cs typeface="Calibri"/>
              </a:rPr>
              <a:t> </a:t>
            </a:r>
            <a:r>
              <a:rPr sz="1100" dirty="0">
                <a:latin typeface="Calibri"/>
                <a:cs typeface="Calibri"/>
              </a:rPr>
              <a:t>depth</a:t>
            </a:r>
            <a:r>
              <a:rPr sz="1100" spc="-15" dirty="0">
                <a:latin typeface="Calibri"/>
                <a:cs typeface="Calibri"/>
              </a:rPr>
              <a:t> </a:t>
            </a:r>
            <a:r>
              <a:rPr sz="1100" dirty="0">
                <a:latin typeface="Calibri"/>
                <a:cs typeface="Calibri"/>
              </a:rPr>
              <a:t>and</a:t>
            </a:r>
            <a:r>
              <a:rPr sz="1100" spc="-15" dirty="0">
                <a:latin typeface="Calibri"/>
                <a:cs typeface="Calibri"/>
              </a:rPr>
              <a:t> </a:t>
            </a:r>
            <a:r>
              <a:rPr sz="1100" dirty="0">
                <a:latin typeface="Calibri"/>
                <a:cs typeface="Calibri"/>
              </a:rPr>
              <a:t>intensity</a:t>
            </a:r>
            <a:r>
              <a:rPr sz="1100" spc="-25" dirty="0">
                <a:latin typeface="Calibri"/>
                <a:cs typeface="Calibri"/>
              </a:rPr>
              <a:t> </a:t>
            </a:r>
            <a:r>
              <a:rPr sz="1100" dirty="0">
                <a:latin typeface="Calibri"/>
                <a:cs typeface="Calibri"/>
              </a:rPr>
              <a:t>of</a:t>
            </a:r>
            <a:r>
              <a:rPr sz="1100" spc="-25" dirty="0">
                <a:latin typeface="Calibri"/>
                <a:cs typeface="Calibri"/>
              </a:rPr>
              <a:t> </a:t>
            </a:r>
            <a:r>
              <a:rPr sz="1100" dirty="0">
                <a:latin typeface="Calibri"/>
                <a:cs typeface="Calibri"/>
              </a:rPr>
              <a:t>the</a:t>
            </a:r>
            <a:r>
              <a:rPr sz="1100" spc="-10" dirty="0">
                <a:latin typeface="Calibri"/>
                <a:cs typeface="Calibri"/>
              </a:rPr>
              <a:t> </a:t>
            </a:r>
            <a:r>
              <a:rPr sz="1100" dirty="0">
                <a:latin typeface="Calibri"/>
                <a:cs typeface="Calibri"/>
              </a:rPr>
              <a:t>problem</a:t>
            </a:r>
            <a:r>
              <a:rPr sz="1100" spc="-20" dirty="0">
                <a:latin typeface="Calibri"/>
                <a:cs typeface="Calibri"/>
              </a:rPr>
              <a:t> </a:t>
            </a:r>
            <a:r>
              <a:rPr sz="1100" dirty="0">
                <a:latin typeface="Calibri"/>
                <a:cs typeface="Calibri"/>
              </a:rPr>
              <a:t>or</a:t>
            </a:r>
            <a:r>
              <a:rPr sz="1100" spc="-10" dirty="0">
                <a:latin typeface="Calibri"/>
                <a:cs typeface="Calibri"/>
              </a:rPr>
              <a:t> aspect</a:t>
            </a:r>
            <a:endParaRPr sz="1100">
              <a:latin typeface="Calibri"/>
              <a:cs typeface="Calibri"/>
            </a:endParaRPr>
          </a:p>
          <a:p>
            <a:pPr marL="12700" marR="78105">
              <a:lnSpc>
                <a:spcPct val="100000"/>
              </a:lnSpc>
              <a:spcBef>
                <a:spcPts val="935"/>
              </a:spcBef>
            </a:pPr>
            <a:r>
              <a:rPr sz="1100" b="1" dirty="0">
                <a:solidFill>
                  <a:srgbClr val="7E7E7E"/>
                </a:solidFill>
                <a:latin typeface="Calibri"/>
                <a:cs typeface="Calibri"/>
              </a:rPr>
              <a:t>For</a:t>
            </a:r>
            <a:r>
              <a:rPr sz="1100" b="1" spc="-10" dirty="0">
                <a:solidFill>
                  <a:srgbClr val="7E7E7E"/>
                </a:solidFill>
                <a:latin typeface="Calibri"/>
                <a:cs typeface="Calibri"/>
              </a:rPr>
              <a:t> </a:t>
            </a:r>
            <a:r>
              <a:rPr sz="1100" b="1" dirty="0">
                <a:solidFill>
                  <a:srgbClr val="7E7E7E"/>
                </a:solidFill>
                <a:latin typeface="Calibri"/>
                <a:cs typeface="Calibri"/>
              </a:rPr>
              <a:t>Eg:</a:t>
            </a:r>
            <a:r>
              <a:rPr sz="1100" b="1" spc="-5" dirty="0">
                <a:solidFill>
                  <a:srgbClr val="7E7E7E"/>
                </a:solidFill>
                <a:latin typeface="Calibri"/>
                <a:cs typeface="Calibri"/>
              </a:rPr>
              <a:t> </a:t>
            </a:r>
            <a:r>
              <a:rPr sz="1100" dirty="0">
                <a:solidFill>
                  <a:srgbClr val="7E7E7E"/>
                </a:solidFill>
                <a:latin typeface="Calibri"/>
                <a:cs typeface="Calibri"/>
              </a:rPr>
              <a:t>Instead</a:t>
            </a:r>
            <a:r>
              <a:rPr sz="1100" spc="-20" dirty="0">
                <a:solidFill>
                  <a:srgbClr val="7E7E7E"/>
                </a:solidFill>
                <a:latin typeface="Calibri"/>
                <a:cs typeface="Calibri"/>
              </a:rPr>
              <a:t> </a:t>
            </a:r>
            <a:r>
              <a:rPr sz="1100" dirty="0">
                <a:solidFill>
                  <a:srgbClr val="7E7E7E"/>
                </a:solidFill>
                <a:latin typeface="Calibri"/>
                <a:cs typeface="Calibri"/>
              </a:rPr>
              <a:t>of</a:t>
            </a:r>
            <a:r>
              <a:rPr sz="1100" spc="-10" dirty="0">
                <a:solidFill>
                  <a:srgbClr val="7E7E7E"/>
                </a:solidFill>
                <a:latin typeface="Calibri"/>
                <a:cs typeface="Calibri"/>
              </a:rPr>
              <a:t> </a:t>
            </a:r>
            <a:r>
              <a:rPr sz="1100" dirty="0">
                <a:solidFill>
                  <a:srgbClr val="7E7E7E"/>
                </a:solidFill>
                <a:latin typeface="Calibri"/>
                <a:cs typeface="Calibri"/>
              </a:rPr>
              <a:t>just</a:t>
            </a:r>
            <a:r>
              <a:rPr sz="1100" spc="-15" dirty="0">
                <a:solidFill>
                  <a:srgbClr val="7E7E7E"/>
                </a:solidFill>
                <a:latin typeface="Calibri"/>
                <a:cs typeface="Calibri"/>
              </a:rPr>
              <a:t> </a:t>
            </a:r>
            <a:r>
              <a:rPr sz="1100" dirty="0">
                <a:solidFill>
                  <a:srgbClr val="7E7E7E"/>
                </a:solidFill>
                <a:latin typeface="Calibri"/>
                <a:cs typeface="Calibri"/>
              </a:rPr>
              <a:t>asking</a:t>
            </a:r>
            <a:r>
              <a:rPr sz="1100" spc="-10" dirty="0">
                <a:solidFill>
                  <a:srgbClr val="7E7E7E"/>
                </a:solidFill>
                <a:latin typeface="Calibri"/>
                <a:cs typeface="Calibri"/>
              </a:rPr>
              <a:t> </a:t>
            </a:r>
            <a:r>
              <a:rPr sz="1100" dirty="0">
                <a:solidFill>
                  <a:srgbClr val="7E7E7E"/>
                </a:solidFill>
                <a:latin typeface="Calibri"/>
                <a:cs typeface="Calibri"/>
              </a:rPr>
              <a:t>for</a:t>
            </a:r>
            <a:r>
              <a:rPr sz="1100" spc="-10" dirty="0">
                <a:solidFill>
                  <a:srgbClr val="7E7E7E"/>
                </a:solidFill>
                <a:latin typeface="Calibri"/>
                <a:cs typeface="Calibri"/>
              </a:rPr>
              <a:t> </a:t>
            </a:r>
            <a:r>
              <a:rPr sz="1100" dirty="0">
                <a:solidFill>
                  <a:srgbClr val="7E7E7E"/>
                </a:solidFill>
                <a:latin typeface="Calibri"/>
                <a:cs typeface="Calibri"/>
              </a:rPr>
              <a:t>numbers,</a:t>
            </a:r>
            <a:r>
              <a:rPr sz="1100" spc="-15" dirty="0">
                <a:solidFill>
                  <a:srgbClr val="7E7E7E"/>
                </a:solidFill>
                <a:latin typeface="Calibri"/>
                <a:cs typeface="Calibri"/>
              </a:rPr>
              <a:t> </a:t>
            </a:r>
            <a:r>
              <a:rPr sz="1100" dirty="0">
                <a:solidFill>
                  <a:srgbClr val="7E7E7E"/>
                </a:solidFill>
                <a:latin typeface="Calibri"/>
                <a:cs typeface="Calibri"/>
              </a:rPr>
              <a:t>you</a:t>
            </a:r>
            <a:r>
              <a:rPr sz="1100" spc="-10" dirty="0">
                <a:solidFill>
                  <a:srgbClr val="7E7E7E"/>
                </a:solidFill>
                <a:latin typeface="Calibri"/>
                <a:cs typeface="Calibri"/>
              </a:rPr>
              <a:t> </a:t>
            </a:r>
            <a:r>
              <a:rPr sz="1100" dirty="0">
                <a:solidFill>
                  <a:srgbClr val="7E7E7E"/>
                </a:solidFill>
                <a:latin typeface="Calibri"/>
                <a:cs typeface="Calibri"/>
              </a:rPr>
              <a:t>sit down</a:t>
            </a:r>
            <a:r>
              <a:rPr sz="1100" spc="-15" dirty="0">
                <a:solidFill>
                  <a:srgbClr val="7E7E7E"/>
                </a:solidFill>
                <a:latin typeface="Calibri"/>
                <a:cs typeface="Calibri"/>
              </a:rPr>
              <a:t> </a:t>
            </a:r>
            <a:r>
              <a:rPr sz="1100" dirty="0">
                <a:solidFill>
                  <a:srgbClr val="7E7E7E"/>
                </a:solidFill>
                <a:latin typeface="Calibri"/>
                <a:cs typeface="Calibri"/>
              </a:rPr>
              <a:t>with</a:t>
            </a:r>
            <a:r>
              <a:rPr sz="1100" spc="-10" dirty="0">
                <a:solidFill>
                  <a:srgbClr val="7E7E7E"/>
                </a:solidFill>
                <a:latin typeface="Calibri"/>
                <a:cs typeface="Calibri"/>
              </a:rPr>
              <a:t> </a:t>
            </a:r>
            <a:r>
              <a:rPr sz="1100" dirty="0">
                <a:solidFill>
                  <a:srgbClr val="7E7E7E"/>
                </a:solidFill>
                <a:latin typeface="Calibri"/>
                <a:cs typeface="Calibri"/>
              </a:rPr>
              <a:t>a</a:t>
            </a:r>
            <a:r>
              <a:rPr sz="1100" spc="-5" dirty="0">
                <a:solidFill>
                  <a:srgbClr val="7E7E7E"/>
                </a:solidFill>
                <a:latin typeface="Calibri"/>
                <a:cs typeface="Calibri"/>
              </a:rPr>
              <a:t> </a:t>
            </a:r>
            <a:r>
              <a:rPr sz="1100" dirty="0">
                <a:solidFill>
                  <a:srgbClr val="7E7E7E"/>
                </a:solidFill>
                <a:latin typeface="Calibri"/>
                <a:cs typeface="Calibri"/>
              </a:rPr>
              <a:t>few</a:t>
            </a:r>
            <a:r>
              <a:rPr sz="1100" spc="-20" dirty="0">
                <a:solidFill>
                  <a:srgbClr val="7E7E7E"/>
                </a:solidFill>
                <a:latin typeface="Calibri"/>
                <a:cs typeface="Calibri"/>
              </a:rPr>
              <a:t> </a:t>
            </a:r>
            <a:r>
              <a:rPr sz="1100" dirty="0">
                <a:solidFill>
                  <a:srgbClr val="7E7E7E"/>
                </a:solidFill>
                <a:latin typeface="Calibri"/>
                <a:cs typeface="Calibri"/>
              </a:rPr>
              <a:t>students</a:t>
            </a:r>
            <a:r>
              <a:rPr sz="1100" spc="-20" dirty="0">
                <a:solidFill>
                  <a:srgbClr val="7E7E7E"/>
                </a:solidFill>
                <a:latin typeface="Calibri"/>
                <a:cs typeface="Calibri"/>
              </a:rPr>
              <a:t> </a:t>
            </a:r>
            <a:r>
              <a:rPr sz="1100" dirty="0">
                <a:solidFill>
                  <a:srgbClr val="7E7E7E"/>
                </a:solidFill>
                <a:latin typeface="Calibri"/>
                <a:cs typeface="Calibri"/>
              </a:rPr>
              <a:t>and</a:t>
            </a:r>
            <a:r>
              <a:rPr sz="1100" spc="-25" dirty="0">
                <a:solidFill>
                  <a:srgbClr val="7E7E7E"/>
                </a:solidFill>
                <a:latin typeface="Calibri"/>
                <a:cs typeface="Calibri"/>
              </a:rPr>
              <a:t> </a:t>
            </a:r>
            <a:r>
              <a:rPr sz="1100" dirty="0">
                <a:solidFill>
                  <a:srgbClr val="7E7E7E"/>
                </a:solidFill>
                <a:latin typeface="Calibri"/>
                <a:cs typeface="Calibri"/>
              </a:rPr>
              <a:t>ask</a:t>
            </a:r>
            <a:r>
              <a:rPr sz="1100" spc="-5" dirty="0">
                <a:solidFill>
                  <a:srgbClr val="7E7E7E"/>
                </a:solidFill>
                <a:latin typeface="Calibri"/>
                <a:cs typeface="Calibri"/>
              </a:rPr>
              <a:t> </a:t>
            </a:r>
            <a:r>
              <a:rPr sz="1100" dirty="0">
                <a:solidFill>
                  <a:srgbClr val="7E7E7E"/>
                </a:solidFill>
                <a:latin typeface="Calibri"/>
                <a:cs typeface="Calibri"/>
              </a:rPr>
              <a:t>them</a:t>
            </a:r>
            <a:r>
              <a:rPr sz="1100" spc="-5" dirty="0">
                <a:solidFill>
                  <a:srgbClr val="7E7E7E"/>
                </a:solidFill>
                <a:latin typeface="Calibri"/>
                <a:cs typeface="Calibri"/>
              </a:rPr>
              <a:t> </a:t>
            </a:r>
            <a:r>
              <a:rPr sz="1100" dirty="0">
                <a:solidFill>
                  <a:srgbClr val="7E7E7E"/>
                </a:solidFill>
                <a:latin typeface="Calibri"/>
                <a:cs typeface="Calibri"/>
              </a:rPr>
              <a:t>about</a:t>
            </a:r>
            <a:r>
              <a:rPr sz="1100" spc="-15" dirty="0">
                <a:solidFill>
                  <a:srgbClr val="7E7E7E"/>
                </a:solidFill>
                <a:latin typeface="Calibri"/>
                <a:cs typeface="Calibri"/>
              </a:rPr>
              <a:t> </a:t>
            </a:r>
            <a:r>
              <a:rPr sz="1100" dirty="0">
                <a:solidFill>
                  <a:srgbClr val="7E7E7E"/>
                </a:solidFill>
                <a:latin typeface="Calibri"/>
                <a:cs typeface="Calibri"/>
              </a:rPr>
              <a:t>their</a:t>
            </a:r>
            <a:r>
              <a:rPr sz="1100" spc="-5" dirty="0">
                <a:solidFill>
                  <a:srgbClr val="7E7E7E"/>
                </a:solidFill>
                <a:latin typeface="Calibri"/>
                <a:cs typeface="Calibri"/>
              </a:rPr>
              <a:t> </a:t>
            </a:r>
            <a:r>
              <a:rPr sz="1100" dirty="0">
                <a:solidFill>
                  <a:srgbClr val="7E7E7E"/>
                </a:solidFill>
                <a:latin typeface="Calibri"/>
                <a:cs typeface="Calibri"/>
              </a:rPr>
              <a:t>biggest</a:t>
            </a:r>
            <a:r>
              <a:rPr sz="1100" spc="-5" dirty="0">
                <a:solidFill>
                  <a:srgbClr val="7E7E7E"/>
                </a:solidFill>
                <a:latin typeface="Calibri"/>
                <a:cs typeface="Calibri"/>
              </a:rPr>
              <a:t> </a:t>
            </a:r>
            <a:r>
              <a:rPr sz="1100" dirty="0">
                <a:solidFill>
                  <a:srgbClr val="7E7E7E"/>
                </a:solidFill>
                <a:latin typeface="Calibri"/>
                <a:cs typeface="Calibri"/>
              </a:rPr>
              <a:t>challenges</a:t>
            </a:r>
            <a:r>
              <a:rPr sz="1100" spc="-15" dirty="0">
                <a:solidFill>
                  <a:srgbClr val="7E7E7E"/>
                </a:solidFill>
                <a:latin typeface="Calibri"/>
                <a:cs typeface="Calibri"/>
              </a:rPr>
              <a:t> </a:t>
            </a:r>
            <a:r>
              <a:rPr sz="1100" dirty="0">
                <a:solidFill>
                  <a:srgbClr val="7E7E7E"/>
                </a:solidFill>
                <a:latin typeface="Calibri"/>
                <a:cs typeface="Calibri"/>
              </a:rPr>
              <a:t>with</a:t>
            </a:r>
            <a:r>
              <a:rPr sz="1100" spc="-25" dirty="0">
                <a:solidFill>
                  <a:srgbClr val="7E7E7E"/>
                </a:solidFill>
                <a:latin typeface="Calibri"/>
                <a:cs typeface="Calibri"/>
              </a:rPr>
              <a:t> </a:t>
            </a:r>
            <a:r>
              <a:rPr sz="1100" dirty="0">
                <a:solidFill>
                  <a:srgbClr val="7E7E7E"/>
                </a:solidFill>
                <a:latin typeface="Calibri"/>
                <a:cs typeface="Calibri"/>
              </a:rPr>
              <a:t>managing</a:t>
            </a:r>
            <a:r>
              <a:rPr sz="1100" spc="-15" dirty="0">
                <a:solidFill>
                  <a:srgbClr val="7E7E7E"/>
                </a:solidFill>
                <a:latin typeface="Calibri"/>
                <a:cs typeface="Calibri"/>
              </a:rPr>
              <a:t> </a:t>
            </a:r>
            <a:r>
              <a:rPr sz="1100" dirty="0">
                <a:solidFill>
                  <a:srgbClr val="7E7E7E"/>
                </a:solidFill>
                <a:latin typeface="Calibri"/>
                <a:cs typeface="Calibri"/>
              </a:rPr>
              <a:t>time.</a:t>
            </a:r>
            <a:r>
              <a:rPr sz="1100" spc="-5" dirty="0">
                <a:solidFill>
                  <a:srgbClr val="7E7E7E"/>
                </a:solidFill>
                <a:latin typeface="Calibri"/>
                <a:cs typeface="Calibri"/>
              </a:rPr>
              <a:t> </a:t>
            </a:r>
            <a:r>
              <a:rPr sz="1100" dirty="0">
                <a:solidFill>
                  <a:srgbClr val="7E7E7E"/>
                </a:solidFill>
                <a:latin typeface="Calibri"/>
                <a:cs typeface="Calibri"/>
              </a:rPr>
              <a:t>You</a:t>
            </a:r>
            <a:r>
              <a:rPr sz="1100" spc="-10" dirty="0">
                <a:solidFill>
                  <a:srgbClr val="7E7E7E"/>
                </a:solidFill>
                <a:latin typeface="Calibri"/>
                <a:cs typeface="Calibri"/>
              </a:rPr>
              <a:t> learn </a:t>
            </a:r>
            <a:r>
              <a:rPr sz="1100" dirty="0">
                <a:solidFill>
                  <a:srgbClr val="7E7E7E"/>
                </a:solidFill>
                <a:latin typeface="Calibri"/>
                <a:cs typeface="Calibri"/>
              </a:rPr>
              <a:t>that</a:t>
            </a:r>
            <a:r>
              <a:rPr sz="1100" spc="-15" dirty="0">
                <a:solidFill>
                  <a:srgbClr val="7E7E7E"/>
                </a:solidFill>
                <a:latin typeface="Calibri"/>
                <a:cs typeface="Calibri"/>
              </a:rPr>
              <a:t> </a:t>
            </a:r>
            <a:r>
              <a:rPr sz="1100" dirty="0">
                <a:solidFill>
                  <a:srgbClr val="7E7E7E"/>
                </a:solidFill>
                <a:latin typeface="Calibri"/>
                <a:cs typeface="Calibri"/>
              </a:rPr>
              <a:t>some</a:t>
            </a:r>
            <a:r>
              <a:rPr sz="1100" spc="-10" dirty="0">
                <a:solidFill>
                  <a:srgbClr val="7E7E7E"/>
                </a:solidFill>
                <a:latin typeface="Calibri"/>
                <a:cs typeface="Calibri"/>
              </a:rPr>
              <a:t> </a:t>
            </a:r>
            <a:r>
              <a:rPr sz="1100" dirty="0">
                <a:solidFill>
                  <a:srgbClr val="7E7E7E"/>
                </a:solidFill>
                <a:latin typeface="Calibri"/>
                <a:cs typeface="Calibri"/>
              </a:rPr>
              <a:t>struggle</a:t>
            </a:r>
            <a:r>
              <a:rPr sz="1100" spc="-20" dirty="0">
                <a:solidFill>
                  <a:srgbClr val="7E7E7E"/>
                </a:solidFill>
                <a:latin typeface="Calibri"/>
                <a:cs typeface="Calibri"/>
              </a:rPr>
              <a:t> </a:t>
            </a:r>
            <a:r>
              <a:rPr sz="1100" dirty="0">
                <a:solidFill>
                  <a:srgbClr val="7E7E7E"/>
                </a:solidFill>
                <a:latin typeface="Calibri"/>
                <a:cs typeface="Calibri"/>
              </a:rPr>
              <a:t>with</a:t>
            </a:r>
            <a:r>
              <a:rPr sz="1100" spc="-15" dirty="0">
                <a:solidFill>
                  <a:srgbClr val="7E7E7E"/>
                </a:solidFill>
                <a:latin typeface="Calibri"/>
                <a:cs typeface="Calibri"/>
              </a:rPr>
              <a:t> </a:t>
            </a:r>
            <a:r>
              <a:rPr sz="1100" dirty="0">
                <a:solidFill>
                  <a:srgbClr val="7E7E7E"/>
                </a:solidFill>
                <a:latin typeface="Calibri"/>
                <a:cs typeface="Calibri"/>
              </a:rPr>
              <a:t>procrastination,</a:t>
            </a:r>
            <a:r>
              <a:rPr sz="1100" spc="-20" dirty="0">
                <a:solidFill>
                  <a:srgbClr val="7E7E7E"/>
                </a:solidFill>
                <a:latin typeface="Calibri"/>
                <a:cs typeface="Calibri"/>
              </a:rPr>
              <a:t> </a:t>
            </a:r>
            <a:r>
              <a:rPr sz="1100" dirty="0">
                <a:solidFill>
                  <a:srgbClr val="7E7E7E"/>
                </a:solidFill>
                <a:latin typeface="Calibri"/>
                <a:cs typeface="Calibri"/>
              </a:rPr>
              <a:t>while</a:t>
            </a:r>
            <a:r>
              <a:rPr sz="1100" spc="-20" dirty="0">
                <a:solidFill>
                  <a:srgbClr val="7E7E7E"/>
                </a:solidFill>
                <a:latin typeface="Calibri"/>
                <a:cs typeface="Calibri"/>
              </a:rPr>
              <a:t> </a:t>
            </a:r>
            <a:r>
              <a:rPr sz="1100" dirty="0">
                <a:solidFill>
                  <a:srgbClr val="7E7E7E"/>
                </a:solidFill>
                <a:latin typeface="Calibri"/>
                <a:cs typeface="Calibri"/>
              </a:rPr>
              <a:t>others</a:t>
            </a:r>
            <a:r>
              <a:rPr sz="1100" spc="-20" dirty="0">
                <a:solidFill>
                  <a:srgbClr val="7E7E7E"/>
                </a:solidFill>
                <a:latin typeface="Calibri"/>
                <a:cs typeface="Calibri"/>
              </a:rPr>
              <a:t> </a:t>
            </a:r>
            <a:r>
              <a:rPr sz="1100" dirty="0">
                <a:solidFill>
                  <a:srgbClr val="7E7E7E"/>
                </a:solidFill>
                <a:latin typeface="Calibri"/>
                <a:cs typeface="Calibri"/>
              </a:rPr>
              <a:t>feel</a:t>
            </a:r>
            <a:r>
              <a:rPr sz="1100" spc="-20" dirty="0">
                <a:solidFill>
                  <a:srgbClr val="7E7E7E"/>
                </a:solidFill>
                <a:latin typeface="Calibri"/>
                <a:cs typeface="Calibri"/>
              </a:rPr>
              <a:t> </a:t>
            </a:r>
            <a:r>
              <a:rPr sz="1100" dirty="0">
                <a:solidFill>
                  <a:srgbClr val="7E7E7E"/>
                </a:solidFill>
                <a:latin typeface="Calibri"/>
                <a:cs typeface="Calibri"/>
              </a:rPr>
              <a:t>overwhelmed</a:t>
            </a:r>
            <a:r>
              <a:rPr sz="1100" spc="-10" dirty="0">
                <a:solidFill>
                  <a:srgbClr val="7E7E7E"/>
                </a:solidFill>
                <a:latin typeface="Calibri"/>
                <a:cs typeface="Calibri"/>
              </a:rPr>
              <a:t> </a:t>
            </a:r>
            <a:r>
              <a:rPr sz="1100" dirty="0">
                <a:solidFill>
                  <a:srgbClr val="7E7E7E"/>
                </a:solidFill>
                <a:latin typeface="Calibri"/>
                <a:cs typeface="Calibri"/>
              </a:rPr>
              <a:t>by</a:t>
            </a:r>
            <a:r>
              <a:rPr sz="1100" spc="-20" dirty="0">
                <a:solidFill>
                  <a:srgbClr val="7E7E7E"/>
                </a:solidFill>
                <a:latin typeface="Calibri"/>
                <a:cs typeface="Calibri"/>
              </a:rPr>
              <a:t> </a:t>
            </a:r>
            <a:r>
              <a:rPr sz="1100" dirty="0">
                <a:solidFill>
                  <a:srgbClr val="7E7E7E"/>
                </a:solidFill>
                <a:latin typeface="Calibri"/>
                <a:cs typeface="Calibri"/>
              </a:rPr>
              <a:t>their</a:t>
            </a:r>
            <a:r>
              <a:rPr sz="1100" spc="-25" dirty="0">
                <a:solidFill>
                  <a:srgbClr val="7E7E7E"/>
                </a:solidFill>
                <a:latin typeface="Calibri"/>
                <a:cs typeface="Calibri"/>
              </a:rPr>
              <a:t> </a:t>
            </a:r>
            <a:r>
              <a:rPr sz="1100" spc="-10" dirty="0">
                <a:solidFill>
                  <a:srgbClr val="7E7E7E"/>
                </a:solidFill>
                <a:latin typeface="Calibri"/>
                <a:cs typeface="Calibri"/>
              </a:rPr>
              <a:t>schedule.</a:t>
            </a:r>
            <a:endParaRPr sz="1100">
              <a:latin typeface="Calibri"/>
              <a:cs typeface="Calibri"/>
            </a:endParaRPr>
          </a:p>
        </p:txBody>
      </p:sp>
      <p:sp>
        <p:nvSpPr>
          <p:cNvPr id="6" name="object 6"/>
          <p:cNvSpPr txBox="1"/>
          <p:nvPr/>
        </p:nvSpPr>
        <p:spPr>
          <a:xfrm>
            <a:off x="301243" y="3453510"/>
            <a:ext cx="107378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Calibri"/>
                <a:cs typeface="Calibri"/>
              </a:rPr>
              <a:t>Steps</a:t>
            </a:r>
            <a:r>
              <a:rPr sz="1400" spc="-35" dirty="0">
                <a:latin typeface="Calibri"/>
                <a:cs typeface="Calibri"/>
              </a:rPr>
              <a:t> </a:t>
            </a:r>
            <a:r>
              <a:rPr sz="1400" spc="-10" dirty="0">
                <a:latin typeface="Calibri"/>
                <a:cs typeface="Calibri"/>
              </a:rPr>
              <a:t>Involved</a:t>
            </a:r>
            <a:endParaRPr sz="1400">
              <a:latin typeface="Calibri"/>
              <a:cs typeface="Calibri"/>
            </a:endParaRPr>
          </a:p>
        </p:txBody>
      </p:sp>
      <p:grpSp>
        <p:nvGrpSpPr>
          <p:cNvPr id="7" name="object 7"/>
          <p:cNvGrpSpPr/>
          <p:nvPr/>
        </p:nvGrpSpPr>
        <p:grpSpPr>
          <a:xfrm>
            <a:off x="3047492" y="1158366"/>
            <a:ext cx="45720" cy="2347595"/>
            <a:chOff x="3047492" y="1158366"/>
            <a:chExt cx="45720" cy="2347595"/>
          </a:xfrm>
        </p:grpSpPr>
        <p:sp>
          <p:nvSpPr>
            <p:cNvPr id="8" name="object 8"/>
            <p:cNvSpPr/>
            <p:nvPr/>
          </p:nvSpPr>
          <p:spPr>
            <a:xfrm>
              <a:off x="3047492" y="1158366"/>
              <a:ext cx="45720" cy="1174115"/>
            </a:xfrm>
            <a:custGeom>
              <a:avLst/>
              <a:gdLst/>
              <a:ahLst/>
              <a:cxnLst/>
              <a:rect l="l" t="t" r="r" b="b"/>
              <a:pathLst>
                <a:path w="45719" h="1174114">
                  <a:moveTo>
                    <a:pt x="45593" y="0"/>
                  </a:moveTo>
                  <a:lnTo>
                    <a:pt x="0" y="0"/>
                  </a:lnTo>
                  <a:lnTo>
                    <a:pt x="0" y="1173734"/>
                  </a:lnTo>
                  <a:lnTo>
                    <a:pt x="45593" y="1173734"/>
                  </a:lnTo>
                  <a:lnTo>
                    <a:pt x="45593" y="0"/>
                  </a:lnTo>
                  <a:close/>
                </a:path>
              </a:pathLst>
            </a:custGeom>
            <a:solidFill>
              <a:srgbClr val="610A96"/>
            </a:solidFill>
          </p:spPr>
          <p:txBody>
            <a:bodyPr wrap="square" lIns="0" tIns="0" rIns="0" bIns="0" rtlCol="0"/>
            <a:lstStyle/>
            <a:p>
              <a:endParaRPr/>
            </a:p>
          </p:txBody>
        </p:sp>
        <p:sp>
          <p:nvSpPr>
            <p:cNvPr id="9" name="object 9"/>
            <p:cNvSpPr/>
            <p:nvPr/>
          </p:nvSpPr>
          <p:spPr>
            <a:xfrm>
              <a:off x="3047492" y="2332100"/>
              <a:ext cx="45720" cy="1174115"/>
            </a:xfrm>
            <a:custGeom>
              <a:avLst/>
              <a:gdLst/>
              <a:ahLst/>
              <a:cxnLst/>
              <a:rect l="l" t="t" r="r" b="b"/>
              <a:pathLst>
                <a:path w="45719" h="1174114">
                  <a:moveTo>
                    <a:pt x="45593" y="0"/>
                  </a:moveTo>
                  <a:lnTo>
                    <a:pt x="0" y="0"/>
                  </a:lnTo>
                  <a:lnTo>
                    <a:pt x="0" y="1173861"/>
                  </a:lnTo>
                  <a:lnTo>
                    <a:pt x="45593" y="1173861"/>
                  </a:lnTo>
                  <a:lnTo>
                    <a:pt x="45593" y="0"/>
                  </a:lnTo>
                  <a:close/>
                </a:path>
              </a:pathLst>
            </a:custGeom>
            <a:solidFill>
              <a:srgbClr val="9911EC"/>
            </a:solidFill>
          </p:spPr>
          <p:txBody>
            <a:bodyPr wrap="square" lIns="0" tIns="0" rIns="0" bIns="0" rtlCol="0"/>
            <a:lstStyle/>
            <a:p>
              <a:endParaRPr/>
            </a:p>
          </p:txBody>
        </p:sp>
      </p:grpSp>
      <p:pic>
        <p:nvPicPr>
          <p:cNvPr id="10" name="object 10"/>
          <p:cNvPicPr/>
          <p:nvPr/>
        </p:nvPicPr>
        <p:blipFill>
          <a:blip r:embed="rId2" cstate="print"/>
          <a:stretch>
            <a:fillRect/>
          </a:stretch>
        </p:blipFill>
        <p:spPr>
          <a:xfrm>
            <a:off x="2772270" y="2175512"/>
            <a:ext cx="168706" cy="178178"/>
          </a:xfrm>
          <a:prstGeom prst="rect">
            <a:avLst/>
          </a:prstGeom>
        </p:spPr>
      </p:pic>
      <p:sp>
        <p:nvSpPr>
          <p:cNvPr id="11" name="object 11"/>
          <p:cNvSpPr txBox="1"/>
          <p:nvPr/>
        </p:nvSpPr>
        <p:spPr>
          <a:xfrm>
            <a:off x="5882766"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3150" y="1163756"/>
            <a:ext cx="1760220" cy="2721610"/>
            <a:chOff x="213150" y="1163756"/>
            <a:chExt cx="1760220" cy="2721610"/>
          </a:xfrm>
        </p:grpSpPr>
        <p:pic>
          <p:nvPicPr>
            <p:cNvPr id="3" name="object 3"/>
            <p:cNvPicPr/>
            <p:nvPr/>
          </p:nvPicPr>
          <p:blipFill>
            <a:blip r:embed="rId2" cstate="print"/>
            <a:stretch>
              <a:fillRect/>
            </a:stretch>
          </p:blipFill>
          <p:spPr>
            <a:xfrm>
              <a:off x="213150" y="1163756"/>
              <a:ext cx="1665770" cy="2313448"/>
            </a:xfrm>
            <a:prstGeom prst="rect">
              <a:avLst/>
            </a:prstGeom>
          </p:spPr>
        </p:pic>
        <p:pic>
          <p:nvPicPr>
            <p:cNvPr id="4" name="object 4"/>
            <p:cNvPicPr/>
            <p:nvPr/>
          </p:nvPicPr>
          <p:blipFill>
            <a:blip r:embed="rId3" cstate="print"/>
            <a:stretch>
              <a:fillRect/>
            </a:stretch>
          </p:blipFill>
          <p:spPr>
            <a:xfrm>
              <a:off x="275869" y="1233423"/>
              <a:ext cx="1697329" cy="2651887"/>
            </a:xfrm>
            <a:prstGeom prst="rect">
              <a:avLst/>
            </a:prstGeom>
          </p:spPr>
        </p:pic>
      </p:grpSp>
      <p:sp>
        <p:nvSpPr>
          <p:cNvPr id="5" name="object 5"/>
          <p:cNvSpPr/>
          <p:nvPr/>
        </p:nvSpPr>
        <p:spPr>
          <a:xfrm>
            <a:off x="2130425" y="1443608"/>
            <a:ext cx="315595" cy="209550"/>
          </a:xfrm>
          <a:custGeom>
            <a:avLst/>
            <a:gdLst/>
            <a:ahLst/>
            <a:cxnLst/>
            <a:rect l="l" t="t" r="r" b="b"/>
            <a:pathLst>
              <a:path w="315594" h="209550">
                <a:moveTo>
                  <a:pt x="210693" y="0"/>
                </a:moveTo>
                <a:lnTo>
                  <a:pt x="210693" y="41782"/>
                </a:lnTo>
                <a:lnTo>
                  <a:pt x="0" y="41782"/>
                </a:lnTo>
                <a:lnTo>
                  <a:pt x="0" y="167512"/>
                </a:lnTo>
                <a:lnTo>
                  <a:pt x="210693" y="167512"/>
                </a:lnTo>
                <a:lnTo>
                  <a:pt x="210693" y="209295"/>
                </a:lnTo>
                <a:lnTo>
                  <a:pt x="315341" y="104648"/>
                </a:lnTo>
                <a:lnTo>
                  <a:pt x="210693" y="0"/>
                </a:lnTo>
                <a:close/>
              </a:path>
            </a:pathLst>
          </a:custGeom>
          <a:solidFill>
            <a:srgbClr val="AAB6C1"/>
          </a:solidFill>
        </p:spPr>
        <p:txBody>
          <a:bodyPr wrap="square" lIns="0" tIns="0" rIns="0" bIns="0" rtlCol="0"/>
          <a:lstStyle/>
          <a:p>
            <a:endParaRPr/>
          </a:p>
        </p:txBody>
      </p:sp>
      <p:grpSp>
        <p:nvGrpSpPr>
          <p:cNvPr id="6" name="object 6"/>
          <p:cNvGrpSpPr/>
          <p:nvPr/>
        </p:nvGrpSpPr>
        <p:grpSpPr>
          <a:xfrm>
            <a:off x="2665139" y="1163756"/>
            <a:ext cx="1760220" cy="2721610"/>
            <a:chOff x="2665139" y="1163756"/>
            <a:chExt cx="1760220" cy="2721610"/>
          </a:xfrm>
        </p:grpSpPr>
        <p:pic>
          <p:nvPicPr>
            <p:cNvPr id="7" name="object 7"/>
            <p:cNvPicPr/>
            <p:nvPr/>
          </p:nvPicPr>
          <p:blipFill>
            <a:blip r:embed="rId4" cstate="print"/>
            <a:stretch>
              <a:fillRect/>
            </a:stretch>
          </p:blipFill>
          <p:spPr>
            <a:xfrm>
              <a:off x="2665139" y="1163756"/>
              <a:ext cx="1665770" cy="2313448"/>
            </a:xfrm>
            <a:prstGeom prst="rect">
              <a:avLst/>
            </a:prstGeom>
          </p:spPr>
        </p:pic>
        <p:pic>
          <p:nvPicPr>
            <p:cNvPr id="8" name="object 8"/>
            <p:cNvPicPr/>
            <p:nvPr/>
          </p:nvPicPr>
          <p:blipFill>
            <a:blip r:embed="rId5" cstate="print"/>
            <a:stretch>
              <a:fillRect/>
            </a:stretch>
          </p:blipFill>
          <p:spPr>
            <a:xfrm>
              <a:off x="2727451" y="1233423"/>
              <a:ext cx="1697482" cy="2651887"/>
            </a:xfrm>
            <a:prstGeom prst="rect">
              <a:avLst/>
            </a:prstGeom>
          </p:spPr>
        </p:pic>
      </p:grpSp>
      <p:sp>
        <p:nvSpPr>
          <p:cNvPr id="9" name="object 9"/>
          <p:cNvSpPr/>
          <p:nvPr/>
        </p:nvSpPr>
        <p:spPr>
          <a:xfrm>
            <a:off x="4582033" y="1443608"/>
            <a:ext cx="315595" cy="209550"/>
          </a:xfrm>
          <a:custGeom>
            <a:avLst/>
            <a:gdLst/>
            <a:ahLst/>
            <a:cxnLst/>
            <a:rect l="l" t="t" r="r" b="b"/>
            <a:pathLst>
              <a:path w="315595" h="209550">
                <a:moveTo>
                  <a:pt x="210692" y="0"/>
                </a:moveTo>
                <a:lnTo>
                  <a:pt x="210692" y="41782"/>
                </a:lnTo>
                <a:lnTo>
                  <a:pt x="0" y="41782"/>
                </a:lnTo>
                <a:lnTo>
                  <a:pt x="0" y="167512"/>
                </a:lnTo>
                <a:lnTo>
                  <a:pt x="210692" y="167512"/>
                </a:lnTo>
                <a:lnTo>
                  <a:pt x="210692" y="209295"/>
                </a:lnTo>
                <a:lnTo>
                  <a:pt x="315340" y="104648"/>
                </a:lnTo>
                <a:lnTo>
                  <a:pt x="210692" y="0"/>
                </a:lnTo>
                <a:close/>
              </a:path>
            </a:pathLst>
          </a:custGeom>
          <a:solidFill>
            <a:srgbClr val="AAB6C1"/>
          </a:solidFill>
        </p:spPr>
        <p:txBody>
          <a:bodyPr wrap="square" lIns="0" tIns="0" rIns="0" bIns="0" rtlCol="0"/>
          <a:lstStyle/>
          <a:p>
            <a:endParaRPr/>
          </a:p>
        </p:txBody>
      </p:sp>
      <p:grpSp>
        <p:nvGrpSpPr>
          <p:cNvPr id="10" name="object 10"/>
          <p:cNvGrpSpPr/>
          <p:nvPr/>
        </p:nvGrpSpPr>
        <p:grpSpPr>
          <a:xfrm>
            <a:off x="5115620" y="1163756"/>
            <a:ext cx="1760855" cy="2721610"/>
            <a:chOff x="5115620" y="1163756"/>
            <a:chExt cx="1760855" cy="2721610"/>
          </a:xfrm>
        </p:grpSpPr>
        <p:pic>
          <p:nvPicPr>
            <p:cNvPr id="11" name="object 11"/>
            <p:cNvPicPr/>
            <p:nvPr/>
          </p:nvPicPr>
          <p:blipFill>
            <a:blip r:embed="rId6" cstate="print"/>
            <a:stretch>
              <a:fillRect/>
            </a:stretch>
          </p:blipFill>
          <p:spPr>
            <a:xfrm>
              <a:off x="5115620" y="1163756"/>
              <a:ext cx="1667262" cy="2313448"/>
            </a:xfrm>
            <a:prstGeom prst="rect">
              <a:avLst/>
            </a:prstGeom>
          </p:spPr>
        </p:pic>
        <p:pic>
          <p:nvPicPr>
            <p:cNvPr id="12" name="object 12"/>
            <p:cNvPicPr/>
            <p:nvPr/>
          </p:nvPicPr>
          <p:blipFill>
            <a:blip r:embed="rId7" cstate="print"/>
            <a:stretch>
              <a:fillRect/>
            </a:stretch>
          </p:blipFill>
          <p:spPr>
            <a:xfrm>
              <a:off x="5179059" y="1233423"/>
              <a:ext cx="1697355" cy="2651887"/>
            </a:xfrm>
            <a:prstGeom prst="rect">
              <a:avLst/>
            </a:prstGeom>
          </p:spPr>
        </p:pic>
      </p:grpSp>
      <p:sp>
        <p:nvSpPr>
          <p:cNvPr id="13" name="object 13"/>
          <p:cNvSpPr/>
          <p:nvPr/>
        </p:nvSpPr>
        <p:spPr>
          <a:xfrm>
            <a:off x="7033768" y="1443608"/>
            <a:ext cx="315595" cy="209550"/>
          </a:xfrm>
          <a:custGeom>
            <a:avLst/>
            <a:gdLst/>
            <a:ahLst/>
            <a:cxnLst/>
            <a:rect l="l" t="t" r="r" b="b"/>
            <a:pathLst>
              <a:path w="315595" h="209550">
                <a:moveTo>
                  <a:pt x="210692" y="0"/>
                </a:moveTo>
                <a:lnTo>
                  <a:pt x="210692" y="41782"/>
                </a:lnTo>
                <a:lnTo>
                  <a:pt x="0" y="41782"/>
                </a:lnTo>
                <a:lnTo>
                  <a:pt x="0" y="167512"/>
                </a:lnTo>
                <a:lnTo>
                  <a:pt x="210692" y="167512"/>
                </a:lnTo>
                <a:lnTo>
                  <a:pt x="210692" y="209295"/>
                </a:lnTo>
                <a:lnTo>
                  <a:pt x="315340" y="104648"/>
                </a:lnTo>
                <a:lnTo>
                  <a:pt x="210692" y="0"/>
                </a:lnTo>
                <a:close/>
              </a:path>
            </a:pathLst>
          </a:custGeom>
          <a:solidFill>
            <a:srgbClr val="AAB6C1"/>
          </a:solidFill>
        </p:spPr>
        <p:txBody>
          <a:bodyPr wrap="square" lIns="0" tIns="0" rIns="0" bIns="0" rtlCol="0"/>
          <a:lstStyle/>
          <a:p>
            <a:endParaRPr/>
          </a:p>
        </p:txBody>
      </p:sp>
      <p:grpSp>
        <p:nvGrpSpPr>
          <p:cNvPr id="14" name="object 14"/>
          <p:cNvGrpSpPr/>
          <p:nvPr/>
        </p:nvGrpSpPr>
        <p:grpSpPr>
          <a:xfrm>
            <a:off x="7567593" y="1163756"/>
            <a:ext cx="1760855" cy="2721610"/>
            <a:chOff x="7567593" y="1163756"/>
            <a:chExt cx="1760855" cy="2721610"/>
          </a:xfrm>
        </p:grpSpPr>
        <p:pic>
          <p:nvPicPr>
            <p:cNvPr id="15" name="object 15"/>
            <p:cNvPicPr/>
            <p:nvPr/>
          </p:nvPicPr>
          <p:blipFill>
            <a:blip r:embed="rId8" cstate="print"/>
            <a:stretch>
              <a:fillRect/>
            </a:stretch>
          </p:blipFill>
          <p:spPr>
            <a:xfrm>
              <a:off x="7567593" y="1163756"/>
              <a:ext cx="1665770" cy="2313448"/>
            </a:xfrm>
            <a:prstGeom prst="rect">
              <a:avLst/>
            </a:prstGeom>
          </p:spPr>
        </p:pic>
        <p:pic>
          <p:nvPicPr>
            <p:cNvPr id="16" name="object 16"/>
            <p:cNvPicPr/>
            <p:nvPr/>
          </p:nvPicPr>
          <p:blipFill>
            <a:blip r:embed="rId9" cstate="print"/>
            <a:stretch>
              <a:fillRect/>
            </a:stretch>
          </p:blipFill>
          <p:spPr>
            <a:xfrm>
              <a:off x="7630667" y="1233423"/>
              <a:ext cx="1697354" cy="2651887"/>
            </a:xfrm>
            <a:prstGeom prst="rect">
              <a:avLst/>
            </a:prstGeom>
          </p:spPr>
        </p:pic>
      </p:grpSp>
      <p:sp>
        <p:nvSpPr>
          <p:cNvPr id="17" name="object 17"/>
          <p:cNvSpPr/>
          <p:nvPr/>
        </p:nvSpPr>
        <p:spPr>
          <a:xfrm>
            <a:off x="9482455" y="1384427"/>
            <a:ext cx="318770" cy="209550"/>
          </a:xfrm>
          <a:custGeom>
            <a:avLst/>
            <a:gdLst/>
            <a:ahLst/>
            <a:cxnLst/>
            <a:rect l="l" t="t" r="r" b="b"/>
            <a:pathLst>
              <a:path w="318770" h="209550">
                <a:moveTo>
                  <a:pt x="208915" y="0"/>
                </a:moveTo>
                <a:lnTo>
                  <a:pt x="210820" y="41910"/>
                </a:lnTo>
                <a:lnTo>
                  <a:pt x="0" y="51562"/>
                </a:lnTo>
                <a:lnTo>
                  <a:pt x="5842" y="177037"/>
                </a:lnTo>
                <a:lnTo>
                  <a:pt x="216535" y="167386"/>
                </a:lnTo>
                <a:lnTo>
                  <a:pt x="218440" y="209169"/>
                </a:lnTo>
                <a:lnTo>
                  <a:pt x="318262" y="99822"/>
                </a:lnTo>
                <a:lnTo>
                  <a:pt x="208915" y="0"/>
                </a:lnTo>
                <a:close/>
              </a:path>
            </a:pathLst>
          </a:custGeom>
          <a:solidFill>
            <a:srgbClr val="AAB6C1"/>
          </a:solidFill>
        </p:spPr>
        <p:txBody>
          <a:bodyPr wrap="square" lIns="0" tIns="0" rIns="0" bIns="0" rtlCol="0"/>
          <a:lstStyle/>
          <a:p>
            <a:endParaRPr/>
          </a:p>
        </p:txBody>
      </p:sp>
      <p:grpSp>
        <p:nvGrpSpPr>
          <p:cNvPr id="18" name="object 18"/>
          <p:cNvGrpSpPr/>
          <p:nvPr/>
        </p:nvGrpSpPr>
        <p:grpSpPr>
          <a:xfrm>
            <a:off x="10019709" y="1168369"/>
            <a:ext cx="1745614" cy="2736850"/>
            <a:chOff x="10019709" y="1168369"/>
            <a:chExt cx="1745614" cy="2736850"/>
          </a:xfrm>
        </p:grpSpPr>
        <p:pic>
          <p:nvPicPr>
            <p:cNvPr id="19" name="object 19"/>
            <p:cNvPicPr/>
            <p:nvPr/>
          </p:nvPicPr>
          <p:blipFill>
            <a:blip r:embed="rId10" cstate="print"/>
            <a:stretch>
              <a:fillRect/>
            </a:stretch>
          </p:blipFill>
          <p:spPr>
            <a:xfrm>
              <a:off x="10019709" y="1168369"/>
              <a:ext cx="1665770" cy="1862262"/>
            </a:xfrm>
            <a:prstGeom prst="rect">
              <a:avLst/>
            </a:prstGeom>
          </p:spPr>
        </p:pic>
        <p:pic>
          <p:nvPicPr>
            <p:cNvPr id="20" name="object 20"/>
            <p:cNvPicPr/>
            <p:nvPr/>
          </p:nvPicPr>
          <p:blipFill>
            <a:blip r:embed="rId11" cstate="print"/>
            <a:stretch>
              <a:fillRect/>
            </a:stretch>
          </p:blipFill>
          <p:spPr>
            <a:xfrm>
              <a:off x="10082403" y="1233424"/>
              <a:ext cx="1682496" cy="2671699"/>
            </a:xfrm>
            <a:prstGeom prst="rect">
              <a:avLst/>
            </a:prstGeom>
          </p:spPr>
        </p:pic>
      </p:grpSp>
      <p:grpSp>
        <p:nvGrpSpPr>
          <p:cNvPr id="21" name="object 21"/>
          <p:cNvGrpSpPr/>
          <p:nvPr/>
        </p:nvGrpSpPr>
        <p:grpSpPr>
          <a:xfrm>
            <a:off x="278638" y="733298"/>
            <a:ext cx="11486515" cy="365760"/>
            <a:chOff x="278638" y="733298"/>
            <a:chExt cx="11486515" cy="365760"/>
          </a:xfrm>
        </p:grpSpPr>
        <p:sp>
          <p:nvSpPr>
            <p:cNvPr id="22" name="object 22"/>
            <p:cNvSpPr/>
            <p:nvPr/>
          </p:nvSpPr>
          <p:spPr>
            <a:xfrm>
              <a:off x="278638" y="889889"/>
              <a:ext cx="1948180" cy="45720"/>
            </a:xfrm>
            <a:custGeom>
              <a:avLst/>
              <a:gdLst/>
              <a:ahLst/>
              <a:cxnLst/>
              <a:rect l="l" t="t" r="r" b="b"/>
              <a:pathLst>
                <a:path w="1948180" h="45719">
                  <a:moveTo>
                    <a:pt x="1947799" y="0"/>
                  </a:moveTo>
                  <a:lnTo>
                    <a:pt x="0" y="0"/>
                  </a:lnTo>
                  <a:lnTo>
                    <a:pt x="0" y="45720"/>
                  </a:lnTo>
                  <a:lnTo>
                    <a:pt x="1947799" y="45720"/>
                  </a:lnTo>
                  <a:lnTo>
                    <a:pt x="1947799" y="0"/>
                  </a:lnTo>
                  <a:close/>
                </a:path>
              </a:pathLst>
            </a:custGeom>
            <a:solidFill>
              <a:srgbClr val="610A96"/>
            </a:solidFill>
          </p:spPr>
          <p:txBody>
            <a:bodyPr wrap="square" lIns="0" tIns="0" rIns="0" bIns="0" rtlCol="0"/>
            <a:lstStyle/>
            <a:p>
              <a:endParaRPr/>
            </a:p>
          </p:txBody>
        </p:sp>
        <p:sp>
          <p:nvSpPr>
            <p:cNvPr id="23" name="object 23"/>
            <p:cNvSpPr/>
            <p:nvPr/>
          </p:nvSpPr>
          <p:spPr>
            <a:xfrm>
              <a:off x="2226436" y="888746"/>
              <a:ext cx="2513330" cy="45720"/>
            </a:xfrm>
            <a:custGeom>
              <a:avLst/>
              <a:gdLst/>
              <a:ahLst/>
              <a:cxnLst/>
              <a:rect l="l" t="t" r="r" b="b"/>
              <a:pathLst>
                <a:path w="2513329" h="45719">
                  <a:moveTo>
                    <a:pt x="2512822" y="0"/>
                  </a:moveTo>
                  <a:lnTo>
                    <a:pt x="0" y="0"/>
                  </a:lnTo>
                  <a:lnTo>
                    <a:pt x="0" y="45719"/>
                  </a:lnTo>
                  <a:lnTo>
                    <a:pt x="2512822" y="45719"/>
                  </a:lnTo>
                  <a:lnTo>
                    <a:pt x="2512822" y="0"/>
                  </a:lnTo>
                  <a:close/>
                </a:path>
              </a:pathLst>
            </a:custGeom>
            <a:solidFill>
              <a:srgbClr val="9246C2"/>
            </a:solidFill>
          </p:spPr>
          <p:txBody>
            <a:bodyPr wrap="square" lIns="0" tIns="0" rIns="0" bIns="0" rtlCol="0"/>
            <a:lstStyle/>
            <a:p>
              <a:endParaRPr/>
            </a:p>
          </p:txBody>
        </p:sp>
        <p:sp>
          <p:nvSpPr>
            <p:cNvPr id="24" name="object 24"/>
            <p:cNvSpPr/>
            <p:nvPr/>
          </p:nvSpPr>
          <p:spPr>
            <a:xfrm>
              <a:off x="4739259" y="888746"/>
              <a:ext cx="2341880" cy="45720"/>
            </a:xfrm>
            <a:custGeom>
              <a:avLst/>
              <a:gdLst/>
              <a:ahLst/>
              <a:cxnLst/>
              <a:rect l="l" t="t" r="r" b="b"/>
              <a:pathLst>
                <a:path w="2341879" h="45719">
                  <a:moveTo>
                    <a:pt x="2341880" y="0"/>
                  </a:moveTo>
                  <a:lnTo>
                    <a:pt x="0" y="0"/>
                  </a:lnTo>
                  <a:lnTo>
                    <a:pt x="0" y="45719"/>
                  </a:lnTo>
                  <a:lnTo>
                    <a:pt x="2341880" y="45719"/>
                  </a:lnTo>
                  <a:lnTo>
                    <a:pt x="2341880" y="0"/>
                  </a:lnTo>
                  <a:close/>
                </a:path>
              </a:pathLst>
            </a:custGeom>
            <a:solidFill>
              <a:srgbClr val="850ECF"/>
            </a:solidFill>
          </p:spPr>
          <p:txBody>
            <a:bodyPr wrap="square" lIns="0" tIns="0" rIns="0" bIns="0" rtlCol="0"/>
            <a:lstStyle/>
            <a:p>
              <a:endParaRPr/>
            </a:p>
          </p:txBody>
        </p:sp>
        <p:sp>
          <p:nvSpPr>
            <p:cNvPr id="25" name="object 25"/>
            <p:cNvSpPr/>
            <p:nvPr/>
          </p:nvSpPr>
          <p:spPr>
            <a:xfrm>
              <a:off x="7081139" y="888746"/>
              <a:ext cx="2446655" cy="45720"/>
            </a:xfrm>
            <a:custGeom>
              <a:avLst/>
              <a:gdLst/>
              <a:ahLst/>
              <a:cxnLst/>
              <a:rect l="l" t="t" r="r" b="b"/>
              <a:pathLst>
                <a:path w="2446654" h="45719">
                  <a:moveTo>
                    <a:pt x="2446528" y="0"/>
                  </a:moveTo>
                  <a:lnTo>
                    <a:pt x="0" y="0"/>
                  </a:lnTo>
                  <a:lnTo>
                    <a:pt x="0" y="45719"/>
                  </a:lnTo>
                  <a:lnTo>
                    <a:pt x="2446528" y="45719"/>
                  </a:lnTo>
                  <a:lnTo>
                    <a:pt x="2446528" y="0"/>
                  </a:lnTo>
                  <a:close/>
                </a:path>
              </a:pathLst>
            </a:custGeom>
            <a:solidFill>
              <a:srgbClr val="9911EC"/>
            </a:solidFill>
          </p:spPr>
          <p:txBody>
            <a:bodyPr wrap="square" lIns="0" tIns="0" rIns="0" bIns="0" rtlCol="0"/>
            <a:lstStyle/>
            <a:p>
              <a:endParaRPr/>
            </a:p>
          </p:txBody>
        </p:sp>
        <p:sp>
          <p:nvSpPr>
            <p:cNvPr id="26" name="object 26"/>
            <p:cNvSpPr/>
            <p:nvPr/>
          </p:nvSpPr>
          <p:spPr>
            <a:xfrm>
              <a:off x="9527667" y="888746"/>
              <a:ext cx="2237105" cy="45720"/>
            </a:xfrm>
            <a:custGeom>
              <a:avLst/>
              <a:gdLst/>
              <a:ahLst/>
              <a:cxnLst/>
              <a:rect l="l" t="t" r="r" b="b"/>
              <a:pathLst>
                <a:path w="2237104" h="45719">
                  <a:moveTo>
                    <a:pt x="2236978" y="0"/>
                  </a:moveTo>
                  <a:lnTo>
                    <a:pt x="0" y="0"/>
                  </a:lnTo>
                  <a:lnTo>
                    <a:pt x="0" y="45719"/>
                  </a:lnTo>
                  <a:lnTo>
                    <a:pt x="2236978" y="45719"/>
                  </a:lnTo>
                  <a:lnTo>
                    <a:pt x="2236978" y="0"/>
                  </a:lnTo>
                  <a:close/>
                </a:path>
              </a:pathLst>
            </a:custGeom>
            <a:solidFill>
              <a:srgbClr val="C341F0"/>
            </a:solidFill>
          </p:spPr>
          <p:txBody>
            <a:bodyPr wrap="square" lIns="0" tIns="0" rIns="0" bIns="0" rtlCol="0"/>
            <a:lstStyle/>
            <a:p>
              <a:endParaRPr/>
            </a:p>
          </p:txBody>
        </p:sp>
        <p:sp>
          <p:nvSpPr>
            <p:cNvPr id="27" name="object 27"/>
            <p:cNvSpPr/>
            <p:nvPr/>
          </p:nvSpPr>
          <p:spPr>
            <a:xfrm>
              <a:off x="856500" y="757174"/>
              <a:ext cx="327660" cy="332105"/>
            </a:xfrm>
            <a:custGeom>
              <a:avLst/>
              <a:gdLst/>
              <a:ahLst/>
              <a:cxnLst/>
              <a:rect l="l" t="t" r="r" b="b"/>
              <a:pathLst>
                <a:path w="327659" h="332105">
                  <a:moveTo>
                    <a:pt x="163791" y="0"/>
                  </a:moveTo>
                  <a:lnTo>
                    <a:pt x="120253" y="5927"/>
                  </a:lnTo>
                  <a:lnTo>
                    <a:pt x="81127" y="22653"/>
                  </a:lnTo>
                  <a:lnTo>
                    <a:pt x="47977" y="48593"/>
                  </a:lnTo>
                  <a:lnTo>
                    <a:pt x="22364" y="82164"/>
                  </a:lnTo>
                  <a:lnTo>
                    <a:pt x="5851" y="121781"/>
                  </a:lnTo>
                  <a:lnTo>
                    <a:pt x="0" y="165862"/>
                  </a:lnTo>
                  <a:lnTo>
                    <a:pt x="5851" y="209995"/>
                  </a:lnTo>
                  <a:lnTo>
                    <a:pt x="22364" y="249649"/>
                  </a:lnTo>
                  <a:lnTo>
                    <a:pt x="47977" y="283241"/>
                  </a:lnTo>
                  <a:lnTo>
                    <a:pt x="81127" y="309193"/>
                  </a:lnTo>
                  <a:lnTo>
                    <a:pt x="120253" y="325923"/>
                  </a:lnTo>
                  <a:lnTo>
                    <a:pt x="163791" y="331850"/>
                  </a:lnTo>
                  <a:lnTo>
                    <a:pt x="207341" y="325923"/>
                  </a:lnTo>
                  <a:lnTo>
                    <a:pt x="246474" y="309193"/>
                  </a:lnTo>
                  <a:lnTo>
                    <a:pt x="279628" y="283241"/>
                  </a:lnTo>
                  <a:lnTo>
                    <a:pt x="305243" y="249649"/>
                  </a:lnTo>
                  <a:lnTo>
                    <a:pt x="321757" y="209995"/>
                  </a:lnTo>
                  <a:lnTo>
                    <a:pt x="327609" y="165862"/>
                  </a:lnTo>
                  <a:lnTo>
                    <a:pt x="321757" y="121781"/>
                  </a:lnTo>
                  <a:lnTo>
                    <a:pt x="305243" y="82164"/>
                  </a:lnTo>
                  <a:lnTo>
                    <a:pt x="279628" y="48593"/>
                  </a:lnTo>
                  <a:lnTo>
                    <a:pt x="246474" y="22653"/>
                  </a:lnTo>
                  <a:lnTo>
                    <a:pt x="207341" y="5927"/>
                  </a:lnTo>
                  <a:lnTo>
                    <a:pt x="163791" y="0"/>
                  </a:lnTo>
                  <a:close/>
                </a:path>
              </a:pathLst>
            </a:custGeom>
            <a:solidFill>
              <a:srgbClr val="FFFFFF"/>
            </a:solidFill>
          </p:spPr>
          <p:txBody>
            <a:bodyPr wrap="square" lIns="0" tIns="0" rIns="0" bIns="0" rtlCol="0"/>
            <a:lstStyle/>
            <a:p>
              <a:endParaRPr/>
            </a:p>
          </p:txBody>
        </p:sp>
        <p:sp>
          <p:nvSpPr>
            <p:cNvPr id="28" name="object 28"/>
            <p:cNvSpPr/>
            <p:nvPr/>
          </p:nvSpPr>
          <p:spPr>
            <a:xfrm>
              <a:off x="856500" y="757174"/>
              <a:ext cx="327660" cy="332105"/>
            </a:xfrm>
            <a:custGeom>
              <a:avLst/>
              <a:gdLst/>
              <a:ahLst/>
              <a:cxnLst/>
              <a:rect l="l" t="t" r="r" b="b"/>
              <a:pathLst>
                <a:path w="327659" h="332105">
                  <a:moveTo>
                    <a:pt x="0" y="165862"/>
                  </a:moveTo>
                  <a:lnTo>
                    <a:pt x="5851" y="121781"/>
                  </a:lnTo>
                  <a:lnTo>
                    <a:pt x="22364" y="82164"/>
                  </a:lnTo>
                  <a:lnTo>
                    <a:pt x="47977" y="48593"/>
                  </a:lnTo>
                  <a:lnTo>
                    <a:pt x="81127" y="22653"/>
                  </a:lnTo>
                  <a:lnTo>
                    <a:pt x="120253" y="5927"/>
                  </a:lnTo>
                  <a:lnTo>
                    <a:pt x="163791" y="0"/>
                  </a:lnTo>
                  <a:lnTo>
                    <a:pt x="207341" y="5927"/>
                  </a:lnTo>
                  <a:lnTo>
                    <a:pt x="246474" y="22653"/>
                  </a:lnTo>
                  <a:lnTo>
                    <a:pt x="279628" y="48593"/>
                  </a:lnTo>
                  <a:lnTo>
                    <a:pt x="305243" y="82164"/>
                  </a:lnTo>
                  <a:lnTo>
                    <a:pt x="321757" y="121781"/>
                  </a:lnTo>
                  <a:lnTo>
                    <a:pt x="327609" y="165862"/>
                  </a:lnTo>
                  <a:lnTo>
                    <a:pt x="321757" y="209995"/>
                  </a:lnTo>
                  <a:lnTo>
                    <a:pt x="305243" y="249649"/>
                  </a:lnTo>
                  <a:lnTo>
                    <a:pt x="279628" y="283241"/>
                  </a:lnTo>
                  <a:lnTo>
                    <a:pt x="246474" y="309193"/>
                  </a:lnTo>
                  <a:lnTo>
                    <a:pt x="207341" y="325923"/>
                  </a:lnTo>
                  <a:lnTo>
                    <a:pt x="163791" y="331850"/>
                  </a:lnTo>
                  <a:lnTo>
                    <a:pt x="120253" y="325923"/>
                  </a:lnTo>
                  <a:lnTo>
                    <a:pt x="81127" y="309193"/>
                  </a:lnTo>
                  <a:lnTo>
                    <a:pt x="47977" y="283241"/>
                  </a:lnTo>
                  <a:lnTo>
                    <a:pt x="22364" y="249649"/>
                  </a:lnTo>
                  <a:lnTo>
                    <a:pt x="5851" y="209995"/>
                  </a:lnTo>
                  <a:lnTo>
                    <a:pt x="0" y="165862"/>
                  </a:lnTo>
                  <a:close/>
                </a:path>
              </a:pathLst>
            </a:custGeom>
            <a:ln w="19050">
              <a:solidFill>
                <a:srgbClr val="610A96"/>
              </a:solidFill>
            </a:ln>
          </p:spPr>
          <p:txBody>
            <a:bodyPr wrap="square" lIns="0" tIns="0" rIns="0" bIns="0" rtlCol="0"/>
            <a:lstStyle/>
            <a:p>
              <a:endParaRPr/>
            </a:p>
          </p:txBody>
        </p:sp>
        <p:sp>
          <p:nvSpPr>
            <p:cNvPr id="29" name="object 29"/>
            <p:cNvSpPr/>
            <p:nvPr/>
          </p:nvSpPr>
          <p:spPr>
            <a:xfrm>
              <a:off x="991501" y="878459"/>
              <a:ext cx="62230" cy="97155"/>
            </a:xfrm>
            <a:custGeom>
              <a:avLst/>
              <a:gdLst/>
              <a:ahLst/>
              <a:cxnLst/>
              <a:rect l="l" t="t" r="r" b="b"/>
              <a:pathLst>
                <a:path w="62230" h="97155">
                  <a:moveTo>
                    <a:pt x="38239" y="0"/>
                  </a:moveTo>
                  <a:lnTo>
                    <a:pt x="2806" y="14350"/>
                  </a:lnTo>
                  <a:lnTo>
                    <a:pt x="0" y="23494"/>
                  </a:lnTo>
                  <a:lnTo>
                    <a:pt x="381" y="27050"/>
                  </a:lnTo>
                  <a:lnTo>
                    <a:pt x="685" y="27812"/>
                  </a:lnTo>
                  <a:lnTo>
                    <a:pt x="1574" y="28701"/>
                  </a:lnTo>
                  <a:lnTo>
                    <a:pt x="2171" y="28828"/>
                  </a:lnTo>
                  <a:lnTo>
                    <a:pt x="4660" y="28193"/>
                  </a:lnTo>
                  <a:lnTo>
                    <a:pt x="22110" y="19176"/>
                  </a:lnTo>
                  <a:lnTo>
                    <a:pt x="22110" y="81787"/>
                  </a:lnTo>
                  <a:lnTo>
                    <a:pt x="2806" y="81787"/>
                  </a:lnTo>
                  <a:lnTo>
                    <a:pt x="1663" y="82423"/>
                  </a:lnTo>
                  <a:lnTo>
                    <a:pt x="762" y="84074"/>
                  </a:lnTo>
                  <a:lnTo>
                    <a:pt x="292" y="86867"/>
                  </a:lnTo>
                  <a:lnTo>
                    <a:pt x="304" y="92075"/>
                  </a:lnTo>
                  <a:lnTo>
                    <a:pt x="838" y="94741"/>
                  </a:lnTo>
                  <a:lnTo>
                    <a:pt x="1739" y="96265"/>
                  </a:lnTo>
                  <a:lnTo>
                    <a:pt x="2857" y="96900"/>
                  </a:lnTo>
                  <a:lnTo>
                    <a:pt x="59537" y="96900"/>
                  </a:lnTo>
                  <a:lnTo>
                    <a:pt x="60680" y="96265"/>
                  </a:lnTo>
                  <a:lnTo>
                    <a:pt x="61582" y="94741"/>
                  </a:lnTo>
                  <a:lnTo>
                    <a:pt x="62115" y="92075"/>
                  </a:lnTo>
                  <a:lnTo>
                    <a:pt x="62191" y="89407"/>
                  </a:lnTo>
                  <a:lnTo>
                    <a:pt x="62191" y="88011"/>
                  </a:lnTo>
                  <a:lnTo>
                    <a:pt x="61658" y="84074"/>
                  </a:lnTo>
                  <a:lnTo>
                    <a:pt x="60744" y="82423"/>
                  </a:lnTo>
                  <a:lnTo>
                    <a:pt x="59537" y="81787"/>
                  </a:lnTo>
                  <a:lnTo>
                    <a:pt x="42583" y="81787"/>
                  </a:lnTo>
                  <a:lnTo>
                    <a:pt x="42583" y="1777"/>
                  </a:lnTo>
                  <a:lnTo>
                    <a:pt x="42062" y="888"/>
                  </a:lnTo>
                  <a:lnTo>
                    <a:pt x="41021" y="380"/>
                  </a:lnTo>
                  <a:lnTo>
                    <a:pt x="38239" y="0"/>
                  </a:lnTo>
                  <a:close/>
                </a:path>
              </a:pathLst>
            </a:custGeom>
            <a:solidFill>
              <a:srgbClr val="610A96"/>
            </a:solidFill>
          </p:spPr>
          <p:txBody>
            <a:bodyPr wrap="square" lIns="0" tIns="0" rIns="0" bIns="0" rtlCol="0"/>
            <a:lstStyle/>
            <a:p>
              <a:endParaRPr/>
            </a:p>
          </p:txBody>
        </p:sp>
        <p:sp>
          <p:nvSpPr>
            <p:cNvPr id="30" name="object 30"/>
            <p:cNvSpPr/>
            <p:nvPr/>
          </p:nvSpPr>
          <p:spPr>
            <a:xfrm>
              <a:off x="3287776" y="742823"/>
              <a:ext cx="327660" cy="332105"/>
            </a:xfrm>
            <a:custGeom>
              <a:avLst/>
              <a:gdLst/>
              <a:ahLst/>
              <a:cxnLst/>
              <a:rect l="l" t="t" r="r" b="b"/>
              <a:pathLst>
                <a:path w="327660" h="332105">
                  <a:moveTo>
                    <a:pt x="163829" y="0"/>
                  </a:moveTo>
                  <a:lnTo>
                    <a:pt x="120253" y="5927"/>
                  </a:lnTo>
                  <a:lnTo>
                    <a:pt x="81110" y="22653"/>
                  </a:lnTo>
                  <a:lnTo>
                    <a:pt x="47958" y="48593"/>
                  </a:lnTo>
                  <a:lnTo>
                    <a:pt x="22351" y="82164"/>
                  </a:lnTo>
                  <a:lnTo>
                    <a:pt x="5847" y="121781"/>
                  </a:lnTo>
                  <a:lnTo>
                    <a:pt x="0" y="165862"/>
                  </a:lnTo>
                  <a:lnTo>
                    <a:pt x="5847" y="209995"/>
                  </a:lnTo>
                  <a:lnTo>
                    <a:pt x="22351" y="249649"/>
                  </a:lnTo>
                  <a:lnTo>
                    <a:pt x="47958" y="283241"/>
                  </a:lnTo>
                  <a:lnTo>
                    <a:pt x="81110" y="309193"/>
                  </a:lnTo>
                  <a:lnTo>
                    <a:pt x="120253" y="325923"/>
                  </a:lnTo>
                  <a:lnTo>
                    <a:pt x="163829" y="331850"/>
                  </a:lnTo>
                  <a:lnTo>
                    <a:pt x="207362" y="325923"/>
                  </a:lnTo>
                  <a:lnTo>
                    <a:pt x="246492" y="309193"/>
                  </a:lnTo>
                  <a:lnTo>
                    <a:pt x="279653" y="283241"/>
                  </a:lnTo>
                  <a:lnTo>
                    <a:pt x="305279" y="249649"/>
                  </a:lnTo>
                  <a:lnTo>
                    <a:pt x="321803" y="209995"/>
                  </a:lnTo>
                  <a:lnTo>
                    <a:pt x="327660" y="165862"/>
                  </a:lnTo>
                  <a:lnTo>
                    <a:pt x="321803" y="121781"/>
                  </a:lnTo>
                  <a:lnTo>
                    <a:pt x="305279" y="82164"/>
                  </a:lnTo>
                  <a:lnTo>
                    <a:pt x="279654" y="48593"/>
                  </a:lnTo>
                  <a:lnTo>
                    <a:pt x="246492" y="22653"/>
                  </a:lnTo>
                  <a:lnTo>
                    <a:pt x="207362" y="5927"/>
                  </a:lnTo>
                  <a:lnTo>
                    <a:pt x="163829" y="0"/>
                  </a:lnTo>
                  <a:close/>
                </a:path>
              </a:pathLst>
            </a:custGeom>
            <a:solidFill>
              <a:srgbClr val="FFFFFF"/>
            </a:solidFill>
          </p:spPr>
          <p:txBody>
            <a:bodyPr wrap="square" lIns="0" tIns="0" rIns="0" bIns="0" rtlCol="0"/>
            <a:lstStyle/>
            <a:p>
              <a:endParaRPr/>
            </a:p>
          </p:txBody>
        </p:sp>
        <p:sp>
          <p:nvSpPr>
            <p:cNvPr id="31" name="object 31"/>
            <p:cNvSpPr/>
            <p:nvPr/>
          </p:nvSpPr>
          <p:spPr>
            <a:xfrm>
              <a:off x="3287776" y="742823"/>
              <a:ext cx="327660" cy="332105"/>
            </a:xfrm>
            <a:custGeom>
              <a:avLst/>
              <a:gdLst/>
              <a:ahLst/>
              <a:cxnLst/>
              <a:rect l="l" t="t" r="r" b="b"/>
              <a:pathLst>
                <a:path w="327660" h="332105">
                  <a:moveTo>
                    <a:pt x="0" y="165862"/>
                  </a:moveTo>
                  <a:lnTo>
                    <a:pt x="5847" y="121781"/>
                  </a:lnTo>
                  <a:lnTo>
                    <a:pt x="22351" y="82164"/>
                  </a:lnTo>
                  <a:lnTo>
                    <a:pt x="47958" y="48593"/>
                  </a:lnTo>
                  <a:lnTo>
                    <a:pt x="81110" y="22653"/>
                  </a:lnTo>
                  <a:lnTo>
                    <a:pt x="120253" y="5927"/>
                  </a:lnTo>
                  <a:lnTo>
                    <a:pt x="163829" y="0"/>
                  </a:lnTo>
                  <a:lnTo>
                    <a:pt x="207362" y="5927"/>
                  </a:lnTo>
                  <a:lnTo>
                    <a:pt x="246492" y="22653"/>
                  </a:lnTo>
                  <a:lnTo>
                    <a:pt x="279654" y="48593"/>
                  </a:lnTo>
                  <a:lnTo>
                    <a:pt x="305279" y="82164"/>
                  </a:lnTo>
                  <a:lnTo>
                    <a:pt x="321803" y="121781"/>
                  </a:lnTo>
                  <a:lnTo>
                    <a:pt x="327660" y="165862"/>
                  </a:lnTo>
                  <a:lnTo>
                    <a:pt x="321803" y="209995"/>
                  </a:lnTo>
                  <a:lnTo>
                    <a:pt x="305279" y="249649"/>
                  </a:lnTo>
                  <a:lnTo>
                    <a:pt x="279653" y="283241"/>
                  </a:lnTo>
                  <a:lnTo>
                    <a:pt x="246492" y="309193"/>
                  </a:lnTo>
                  <a:lnTo>
                    <a:pt x="207362" y="325923"/>
                  </a:lnTo>
                  <a:lnTo>
                    <a:pt x="163829" y="331850"/>
                  </a:lnTo>
                  <a:lnTo>
                    <a:pt x="120253" y="325923"/>
                  </a:lnTo>
                  <a:lnTo>
                    <a:pt x="81110" y="309193"/>
                  </a:lnTo>
                  <a:lnTo>
                    <a:pt x="47958" y="283241"/>
                  </a:lnTo>
                  <a:lnTo>
                    <a:pt x="22351" y="249649"/>
                  </a:lnTo>
                  <a:lnTo>
                    <a:pt x="5847" y="209995"/>
                  </a:lnTo>
                  <a:lnTo>
                    <a:pt x="0" y="165862"/>
                  </a:lnTo>
                  <a:close/>
                </a:path>
              </a:pathLst>
            </a:custGeom>
            <a:ln w="19050">
              <a:solidFill>
                <a:srgbClr val="700DAE"/>
              </a:solidFill>
            </a:ln>
          </p:spPr>
          <p:txBody>
            <a:bodyPr wrap="square" lIns="0" tIns="0" rIns="0" bIns="0" rtlCol="0"/>
            <a:lstStyle/>
            <a:p>
              <a:endParaRPr/>
            </a:p>
          </p:txBody>
        </p:sp>
        <p:pic>
          <p:nvPicPr>
            <p:cNvPr id="32" name="object 32"/>
            <p:cNvPicPr/>
            <p:nvPr/>
          </p:nvPicPr>
          <p:blipFill>
            <a:blip r:embed="rId12" cstate="print"/>
            <a:stretch>
              <a:fillRect/>
            </a:stretch>
          </p:blipFill>
          <p:spPr>
            <a:xfrm>
              <a:off x="3419093" y="862076"/>
              <a:ext cx="67817" cy="98044"/>
            </a:xfrm>
            <a:prstGeom prst="rect">
              <a:avLst/>
            </a:prstGeom>
          </p:spPr>
        </p:pic>
        <p:sp>
          <p:nvSpPr>
            <p:cNvPr id="33" name="object 33"/>
            <p:cNvSpPr/>
            <p:nvPr/>
          </p:nvSpPr>
          <p:spPr>
            <a:xfrm>
              <a:off x="5726048" y="742823"/>
              <a:ext cx="327660" cy="332105"/>
            </a:xfrm>
            <a:custGeom>
              <a:avLst/>
              <a:gdLst/>
              <a:ahLst/>
              <a:cxnLst/>
              <a:rect l="l" t="t" r="r" b="b"/>
              <a:pathLst>
                <a:path w="327660" h="332105">
                  <a:moveTo>
                    <a:pt x="163829" y="0"/>
                  </a:moveTo>
                  <a:lnTo>
                    <a:pt x="120253" y="5927"/>
                  </a:lnTo>
                  <a:lnTo>
                    <a:pt x="81110" y="22653"/>
                  </a:lnTo>
                  <a:lnTo>
                    <a:pt x="47958" y="48593"/>
                  </a:lnTo>
                  <a:lnTo>
                    <a:pt x="22351" y="82164"/>
                  </a:lnTo>
                  <a:lnTo>
                    <a:pt x="5847" y="121781"/>
                  </a:lnTo>
                  <a:lnTo>
                    <a:pt x="0" y="165862"/>
                  </a:lnTo>
                  <a:lnTo>
                    <a:pt x="5847" y="209995"/>
                  </a:lnTo>
                  <a:lnTo>
                    <a:pt x="22351" y="249649"/>
                  </a:lnTo>
                  <a:lnTo>
                    <a:pt x="47958" y="283241"/>
                  </a:lnTo>
                  <a:lnTo>
                    <a:pt x="81110" y="309193"/>
                  </a:lnTo>
                  <a:lnTo>
                    <a:pt x="120253" y="325923"/>
                  </a:lnTo>
                  <a:lnTo>
                    <a:pt x="163829" y="331850"/>
                  </a:lnTo>
                  <a:lnTo>
                    <a:pt x="207362" y="325923"/>
                  </a:lnTo>
                  <a:lnTo>
                    <a:pt x="246492" y="309193"/>
                  </a:lnTo>
                  <a:lnTo>
                    <a:pt x="279653" y="283241"/>
                  </a:lnTo>
                  <a:lnTo>
                    <a:pt x="305279" y="249649"/>
                  </a:lnTo>
                  <a:lnTo>
                    <a:pt x="321803" y="209995"/>
                  </a:lnTo>
                  <a:lnTo>
                    <a:pt x="327660" y="165862"/>
                  </a:lnTo>
                  <a:lnTo>
                    <a:pt x="321803" y="121781"/>
                  </a:lnTo>
                  <a:lnTo>
                    <a:pt x="305279" y="82164"/>
                  </a:lnTo>
                  <a:lnTo>
                    <a:pt x="279654" y="48593"/>
                  </a:lnTo>
                  <a:lnTo>
                    <a:pt x="246492" y="22653"/>
                  </a:lnTo>
                  <a:lnTo>
                    <a:pt x="207362" y="5927"/>
                  </a:lnTo>
                  <a:lnTo>
                    <a:pt x="163829" y="0"/>
                  </a:lnTo>
                  <a:close/>
                </a:path>
              </a:pathLst>
            </a:custGeom>
            <a:solidFill>
              <a:srgbClr val="FFFFFF"/>
            </a:solidFill>
          </p:spPr>
          <p:txBody>
            <a:bodyPr wrap="square" lIns="0" tIns="0" rIns="0" bIns="0" rtlCol="0"/>
            <a:lstStyle/>
            <a:p>
              <a:endParaRPr/>
            </a:p>
          </p:txBody>
        </p:sp>
        <p:sp>
          <p:nvSpPr>
            <p:cNvPr id="34" name="object 34"/>
            <p:cNvSpPr/>
            <p:nvPr/>
          </p:nvSpPr>
          <p:spPr>
            <a:xfrm>
              <a:off x="5726048" y="742823"/>
              <a:ext cx="327660" cy="332105"/>
            </a:xfrm>
            <a:custGeom>
              <a:avLst/>
              <a:gdLst/>
              <a:ahLst/>
              <a:cxnLst/>
              <a:rect l="l" t="t" r="r" b="b"/>
              <a:pathLst>
                <a:path w="327660" h="332105">
                  <a:moveTo>
                    <a:pt x="0" y="165862"/>
                  </a:moveTo>
                  <a:lnTo>
                    <a:pt x="5847" y="121781"/>
                  </a:lnTo>
                  <a:lnTo>
                    <a:pt x="22351" y="82164"/>
                  </a:lnTo>
                  <a:lnTo>
                    <a:pt x="47958" y="48593"/>
                  </a:lnTo>
                  <a:lnTo>
                    <a:pt x="81110" y="22653"/>
                  </a:lnTo>
                  <a:lnTo>
                    <a:pt x="120253" y="5927"/>
                  </a:lnTo>
                  <a:lnTo>
                    <a:pt x="163829" y="0"/>
                  </a:lnTo>
                  <a:lnTo>
                    <a:pt x="207362" y="5927"/>
                  </a:lnTo>
                  <a:lnTo>
                    <a:pt x="246492" y="22653"/>
                  </a:lnTo>
                  <a:lnTo>
                    <a:pt x="279654" y="48593"/>
                  </a:lnTo>
                  <a:lnTo>
                    <a:pt x="305279" y="82164"/>
                  </a:lnTo>
                  <a:lnTo>
                    <a:pt x="321803" y="121781"/>
                  </a:lnTo>
                  <a:lnTo>
                    <a:pt x="327660" y="165862"/>
                  </a:lnTo>
                  <a:lnTo>
                    <a:pt x="321803" y="209995"/>
                  </a:lnTo>
                  <a:lnTo>
                    <a:pt x="305279" y="249649"/>
                  </a:lnTo>
                  <a:lnTo>
                    <a:pt x="279653" y="283241"/>
                  </a:lnTo>
                  <a:lnTo>
                    <a:pt x="246492" y="309193"/>
                  </a:lnTo>
                  <a:lnTo>
                    <a:pt x="207362" y="325923"/>
                  </a:lnTo>
                  <a:lnTo>
                    <a:pt x="163829" y="331850"/>
                  </a:lnTo>
                  <a:lnTo>
                    <a:pt x="120253" y="325923"/>
                  </a:lnTo>
                  <a:lnTo>
                    <a:pt x="81110" y="309193"/>
                  </a:lnTo>
                  <a:lnTo>
                    <a:pt x="47958" y="283241"/>
                  </a:lnTo>
                  <a:lnTo>
                    <a:pt x="22351" y="249649"/>
                  </a:lnTo>
                  <a:lnTo>
                    <a:pt x="5847" y="209995"/>
                  </a:lnTo>
                  <a:lnTo>
                    <a:pt x="0" y="165862"/>
                  </a:lnTo>
                  <a:close/>
                </a:path>
              </a:pathLst>
            </a:custGeom>
            <a:ln w="19050">
              <a:solidFill>
                <a:srgbClr val="850ECF"/>
              </a:solidFill>
            </a:ln>
          </p:spPr>
          <p:txBody>
            <a:bodyPr wrap="square" lIns="0" tIns="0" rIns="0" bIns="0" rtlCol="0"/>
            <a:lstStyle/>
            <a:p>
              <a:endParaRPr/>
            </a:p>
          </p:txBody>
        </p:sp>
        <p:pic>
          <p:nvPicPr>
            <p:cNvPr id="35" name="object 35"/>
            <p:cNvPicPr/>
            <p:nvPr/>
          </p:nvPicPr>
          <p:blipFill>
            <a:blip r:embed="rId13" cstate="print"/>
            <a:stretch>
              <a:fillRect/>
            </a:stretch>
          </p:blipFill>
          <p:spPr>
            <a:xfrm>
              <a:off x="5857240" y="862076"/>
              <a:ext cx="67563" cy="99695"/>
            </a:xfrm>
            <a:prstGeom prst="rect">
              <a:avLst/>
            </a:prstGeom>
          </p:spPr>
        </p:pic>
        <p:sp>
          <p:nvSpPr>
            <p:cNvPr id="36" name="object 36"/>
            <p:cNvSpPr/>
            <p:nvPr/>
          </p:nvSpPr>
          <p:spPr>
            <a:xfrm>
              <a:off x="8240014" y="742823"/>
              <a:ext cx="327660" cy="332105"/>
            </a:xfrm>
            <a:custGeom>
              <a:avLst/>
              <a:gdLst/>
              <a:ahLst/>
              <a:cxnLst/>
              <a:rect l="l" t="t" r="r" b="b"/>
              <a:pathLst>
                <a:path w="327659" h="332105">
                  <a:moveTo>
                    <a:pt x="163829" y="0"/>
                  </a:moveTo>
                  <a:lnTo>
                    <a:pt x="120253" y="5927"/>
                  </a:lnTo>
                  <a:lnTo>
                    <a:pt x="81110" y="22653"/>
                  </a:lnTo>
                  <a:lnTo>
                    <a:pt x="47958" y="48593"/>
                  </a:lnTo>
                  <a:lnTo>
                    <a:pt x="22351" y="82164"/>
                  </a:lnTo>
                  <a:lnTo>
                    <a:pt x="5847" y="121781"/>
                  </a:lnTo>
                  <a:lnTo>
                    <a:pt x="0" y="165862"/>
                  </a:lnTo>
                  <a:lnTo>
                    <a:pt x="5847" y="209995"/>
                  </a:lnTo>
                  <a:lnTo>
                    <a:pt x="22351" y="249649"/>
                  </a:lnTo>
                  <a:lnTo>
                    <a:pt x="47958" y="283241"/>
                  </a:lnTo>
                  <a:lnTo>
                    <a:pt x="81110" y="309193"/>
                  </a:lnTo>
                  <a:lnTo>
                    <a:pt x="120253" y="325923"/>
                  </a:lnTo>
                  <a:lnTo>
                    <a:pt x="163829" y="331850"/>
                  </a:lnTo>
                  <a:lnTo>
                    <a:pt x="207362" y="325923"/>
                  </a:lnTo>
                  <a:lnTo>
                    <a:pt x="246492" y="309193"/>
                  </a:lnTo>
                  <a:lnTo>
                    <a:pt x="279653" y="283241"/>
                  </a:lnTo>
                  <a:lnTo>
                    <a:pt x="305279" y="249649"/>
                  </a:lnTo>
                  <a:lnTo>
                    <a:pt x="321803" y="209995"/>
                  </a:lnTo>
                  <a:lnTo>
                    <a:pt x="327659" y="165862"/>
                  </a:lnTo>
                  <a:lnTo>
                    <a:pt x="321803" y="121781"/>
                  </a:lnTo>
                  <a:lnTo>
                    <a:pt x="305279" y="82164"/>
                  </a:lnTo>
                  <a:lnTo>
                    <a:pt x="279653" y="48593"/>
                  </a:lnTo>
                  <a:lnTo>
                    <a:pt x="246492" y="22653"/>
                  </a:lnTo>
                  <a:lnTo>
                    <a:pt x="207362" y="5927"/>
                  </a:lnTo>
                  <a:lnTo>
                    <a:pt x="163829" y="0"/>
                  </a:lnTo>
                  <a:close/>
                </a:path>
              </a:pathLst>
            </a:custGeom>
            <a:solidFill>
              <a:srgbClr val="FFFFFF"/>
            </a:solidFill>
          </p:spPr>
          <p:txBody>
            <a:bodyPr wrap="square" lIns="0" tIns="0" rIns="0" bIns="0" rtlCol="0"/>
            <a:lstStyle/>
            <a:p>
              <a:endParaRPr/>
            </a:p>
          </p:txBody>
        </p:sp>
        <p:sp>
          <p:nvSpPr>
            <p:cNvPr id="37" name="object 37"/>
            <p:cNvSpPr/>
            <p:nvPr/>
          </p:nvSpPr>
          <p:spPr>
            <a:xfrm>
              <a:off x="8240014" y="742823"/>
              <a:ext cx="327660" cy="332105"/>
            </a:xfrm>
            <a:custGeom>
              <a:avLst/>
              <a:gdLst/>
              <a:ahLst/>
              <a:cxnLst/>
              <a:rect l="l" t="t" r="r" b="b"/>
              <a:pathLst>
                <a:path w="327659" h="332105">
                  <a:moveTo>
                    <a:pt x="0" y="165862"/>
                  </a:moveTo>
                  <a:lnTo>
                    <a:pt x="5847" y="121781"/>
                  </a:lnTo>
                  <a:lnTo>
                    <a:pt x="22351" y="82164"/>
                  </a:lnTo>
                  <a:lnTo>
                    <a:pt x="47958" y="48593"/>
                  </a:lnTo>
                  <a:lnTo>
                    <a:pt x="81110" y="22653"/>
                  </a:lnTo>
                  <a:lnTo>
                    <a:pt x="120253" y="5927"/>
                  </a:lnTo>
                  <a:lnTo>
                    <a:pt x="163829" y="0"/>
                  </a:lnTo>
                  <a:lnTo>
                    <a:pt x="207362" y="5927"/>
                  </a:lnTo>
                  <a:lnTo>
                    <a:pt x="246492" y="22653"/>
                  </a:lnTo>
                  <a:lnTo>
                    <a:pt x="279653" y="48593"/>
                  </a:lnTo>
                  <a:lnTo>
                    <a:pt x="305279" y="82164"/>
                  </a:lnTo>
                  <a:lnTo>
                    <a:pt x="321803" y="121781"/>
                  </a:lnTo>
                  <a:lnTo>
                    <a:pt x="327659" y="165862"/>
                  </a:lnTo>
                  <a:lnTo>
                    <a:pt x="321803" y="209995"/>
                  </a:lnTo>
                  <a:lnTo>
                    <a:pt x="305279" y="249649"/>
                  </a:lnTo>
                  <a:lnTo>
                    <a:pt x="279653" y="283241"/>
                  </a:lnTo>
                  <a:lnTo>
                    <a:pt x="246492" y="309193"/>
                  </a:lnTo>
                  <a:lnTo>
                    <a:pt x="207362" y="325923"/>
                  </a:lnTo>
                  <a:lnTo>
                    <a:pt x="163829" y="331850"/>
                  </a:lnTo>
                  <a:lnTo>
                    <a:pt x="120253" y="325923"/>
                  </a:lnTo>
                  <a:lnTo>
                    <a:pt x="81110" y="309193"/>
                  </a:lnTo>
                  <a:lnTo>
                    <a:pt x="47958" y="283241"/>
                  </a:lnTo>
                  <a:lnTo>
                    <a:pt x="22351" y="249649"/>
                  </a:lnTo>
                  <a:lnTo>
                    <a:pt x="5847" y="209995"/>
                  </a:lnTo>
                  <a:lnTo>
                    <a:pt x="0" y="165862"/>
                  </a:lnTo>
                  <a:close/>
                </a:path>
              </a:pathLst>
            </a:custGeom>
            <a:ln w="19049">
              <a:solidFill>
                <a:srgbClr val="9911EC"/>
              </a:solidFill>
            </a:ln>
          </p:spPr>
          <p:txBody>
            <a:bodyPr wrap="square" lIns="0" tIns="0" rIns="0" bIns="0" rtlCol="0"/>
            <a:lstStyle/>
            <a:p>
              <a:endParaRPr/>
            </a:p>
          </p:txBody>
        </p:sp>
        <p:pic>
          <p:nvPicPr>
            <p:cNvPr id="38" name="object 38"/>
            <p:cNvPicPr/>
            <p:nvPr/>
          </p:nvPicPr>
          <p:blipFill>
            <a:blip r:embed="rId14" cstate="print"/>
            <a:stretch>
              <a:fillRect/>
            </a:stretch>
          </p:blipFill>
          <p:spPr>
            <a:xfrm>
              <a:off x="8366759" y="863981"/>
              <a:ext cx="74803" cy="96139"/>
            </a:xfrm>
            <a:prstGeom prst="rect">
              <a:avLst/>
            </a:prstGeom>
          </p:spPr>
        </p:pic>
        <p:sp>
          <p:nvSpPr>
            <p:cNvPr id="39" name="object 39"/>
            <p:cNvSpPr/>
            <p:nvPr/>
          </p:nvSpPr>
          <p:spPr>
            <a:xfrm>
              <a:off x="10655934" y="742823"/>
              <a:ext cx="327660" cy="332105"/>
            </a:xfrm>
            <a:custGeom>
              <a:avLst/>
              <a:gdLst/>
              <a:ahLst/>
              <a:cxnLst/>
              <a:rect l="l" t="t" r="r" b="b"/>
              <a:pathLst>
                <a:path w="327659" h="332105">
                  <a:moveTo>
                    <a:pt x="163830" y="0"/>
                  </a:moveTo>
                  <a:lnTo>
                    <a:pt x="120297" y="5927"/>
                  </a:lnTo>
                  <a:lnTo>
                    <a:pt x="81167" y="22653"/>
                  </a:lnTo>
                  <a:lnTo>
                    <a:pt x="48006" y="48593"/>
                  </a:lnTo>
                  <a:lnTo>
                    <a:pt x="22380" y="82164"/>
                  </a:lnTo>
                  <a:lnTo>
                    <a:pt x="5856" y="121781"/>
                  </a:lnTo>
                  <a:lnTo>
                    <a:pt x="0" y="165862"/>
                  </a:lnTo>
                  <a:lnTo>
                    <a:pt x="5856" y="209995"/>
                  </a:lnTo>
                  <a:lnTo>
                    <a:pt x="22380" y="249649"/>
                  </a:lnTo>
                  <a:lnTo>
                    <a:pt x="48006" y="283241"/>
                  </a:lnTo>
                  <a:lnTo>
                    <a:pt x="81167" y="309193"/>
                  </a:lnTo>
                  <a:lnTo>
                    <a:pt x="120297" y="325923"/>
                  </a:lnTo>
                  <a:lnTo>
                    <a:pt x="163830" y="331850"/>
                  </a:lnTo>
                  <a:lnTo>
                    <a:pt x="207362" y="325923"/>
                  </a:lnTo>
                  <a:lnTo>
                    <a:pt x="246492" y="309193"/>
                  </a:lnTo>
                  <a:lnTo>
                    <a:pt x="279654" y="283241"/>
                  </a:lnTo>
                  <a:lnTo>
                    <a:pt x="305279" y="249649"/>
                  </a:lnTo>
                  <a:lnTo>
                    <a:pt x="321803" y="209995"/>
                  </a:lnTo>
                  <a:lnTo>
                    <a:pt x="327660" y="165862"/>
                  </a:lnTo>
                  <a:lnTo>
                    <a:pt x="321803" y="121781"/>
                  </a:lnTo>
                  <a:lnTo>
                    <a:pt x="305279" y="82164"/>
                  </a:lnTo>
                  <a:lnTo>
                    <a:pt x="279654" y="48593"/>
                  </a:lnTo>
                  <a:lnTo>
                    <a:pt x="246492" y="22653"/>
                  </a:lnTo>
                  <a:lnTo>
                    <a:pt x="207362" y="5927"/>
                  </a:lnTo>
                  <a:lnTo>
                    <a:pt x="163830" y="0"/>
                  </a:lnTo>
                  <a:close/>
                </a:path>
              </a:pathLst>
            </a:custGeom>
            <a:solidFill>
              <a:srgbClr val="FFFFFF"/>
            </a:solidFill>
          </p:spPr>
          <p:txBody>
            <a:bodyPr wrap="square" lIns="0" tIns="0" rIns="0" bIns="0" rtlCol="0"/>
            <a:lstStyle/>
            <a:p>
              <a:endParaRPr/>
            </a:p>
          </p:txBody>
        </p:sp>
        <p:sp>
          <p:nvSpPr>
            <p:cNvPr id="40" name="object 40"/>
            <p:cNvSpPr/>
            <p:nvPr/>
          </p:nvSpPr>
          <p:spPr>
            <a:xfrm>
              <a:off x="10655934" y="742823"/>
              <a:ext cx="327660" cy="332105"/>
            </a:xfrm>
            <a:custGeom>
              <a:avLst/>
              <a:gdLst/>
              <a:ahLst/>
              <a:cxnLst/>
              <a:rect l="l" t="t" r="r" b="b"/>
              <a:pathLst>
                <a:path w="327659" h="332105">
                  <a:moveTo>
                    <a:pt x="0" y="165862"/>
                  </a:moveTo>
                  <a:lnTo>
                    <a:pt x="5856" y="121781"/>
                  </a:lnTo>
                  <a:lnTo>
                    <a:pt x="22380" y="82164"/>
                  </a:lnTo>
                  <a:lnTo>
                    <a:pt x="48006" y="48593"/>
                  </a:lnTo>
                  <a:lnTo>
                    <a:pt x="81167" y="22653"/>
                  </a:lnTo>
                  <a:lnTo>
                    <a:pt x="120297" y="5927"/>
                  </a:lnTo>
                  <a:lnTo>
                    <a:pt x="163830" y="0"/>
                  </a:lnTo>
                  <a:lnTo>
                    <a:pt x="207362" y="5927"/>
                  </a:lnTo>
                  <a:lnTo>
                    <a:pt x="246492" y="22653"/>
                  </a:lnTo>
                  <a:lnTo>
                    <a:pt x="279654" y="48593"/>
                  </a:lnTo>
                  <a:lnTo>
                    <a:pt x="305279" y="82164"/>
                  </a:lnTo>
                  <a:lnTo>
                    <a:pt x="321803" y="121781"/>
                  </a:lnTo>
                  <a:lnTo>
                    <a:pt x="327660" y="165862"/>
                  </a:lnTo>
                  <a:lnTo>
                    <a:pt x="321803" y="209995"/>
                  </a:lnTo>
                  <a:lnTo>
                    <a:pt x="305279" y="249649"/>
                  </a:lnTo>
                  <a:lnTo>
                    <a:pt x="279654" y="283241"/>
                  </a:lnTo>
                  <a:lnTo>
                    <a:pt x="246492" y="309193"/>
                  </a:lnTo>
                  <a:lnTo>
                    <a:pt x="207362" y="325923"/>
                  </a:lnTo>
                  <a:lnTo>
                    <a:pt x="163830" y="331850"/>
                  </a:lnTo>
                  <a:lnTo>
                    <a:pt x="120297" y="325923"/>
                  </a:lnTo>
                  <a:lnTo>
                    <a:pt x="81167" y="309193"/>
                  </a:lnTo>
                  <a:lnTo>
                    <a:pt x="48006" y="283241"/>
                  </a:lnTo>
                  <a:lnTo>
                    <a:pt x="22380" y="249649"/>
                  </a:lnTo>
                  <a:lnTo>
                    <a:pt x="5856" y="209995"/>
                  </a:lnTo>
                  <a:lnTo>
                    <a:pt x="0" y="165862"/>
                  </a:lnTo>
                  <a:close/>
                </a:path>
              </a:pathLst>
            </a:custGeom>
            <a:ln w="19049">
              <a:solidFill>
                <a:srgbClr val="C341F0"/>
              </a:solidFill>
            </a:ln>
          </p:spPr>
          <p:txBody>
            <a:bodyPr wrap="square" lIns="0" tIns="0" rIns="0" bIns="0" rtlCol="0"/>
            <a:lstStyle/>
            <a:p>
              <a:endParaRPr/>
            </a:p>
          </p:txBody>
        </p:sp>
        <p:pic>
          <p:nvPicPr>
            <p:cNvPr id="41" name="object 41"/>
            <p:cNvPicPr/>
            <p:nvPr/>
          </p:nvPicPr>
          <p:blipFill>
            <a:blip r:embed="rId15" cstate="print"/>
            <a:stretch>
              <a:fillRect/>
            </a:stretch>
          </p:blipFill>
          <p:spPr>
            <a:xfrm>
              <a:off x="10788269" y="863854"/>
              <a:ext cx="66294" cy="97917"/>
            </a:xfrm>
            <a:prstGeom prst="rect">
              <a:avLst/>
            </a:prstGeom>
          </p:spPr>
        </p:pic>
        <p:pic>
          <p:nvPicPr>
            <p:cNvPr id="42" name="object 42"/>
            <p:cNvPicPr/>
            <p:nvPr/>
          </p:nvPicPr>
          <p:blipFill>
            <a:blip r:embed="rId16" cstate="print"/>
            <a:stretch>
              <a:fillRect/>
            </a:stretch>
          </p:blipFill>
          <p:spPr>
            <a:xfrm>
              <a:off x="2180082" y="820940"/>
              <a:ext cx="173723" cy="179819"/>
            </a:xfrm>
            <a:prstGeom prst="rect">
              <a:avLst/>
            </a:prstGeom>
          </p:spPr>
        </p:pic>
        <p:pic>
          <p:nvPicPr>
            <p:cNvPr id="43" name="object 43"/>
            <p:cNvPicPr/>
            <p:nvPr/>
          </p:nvPicPr>
          <p:blipFill>
            <a:blip r:embed="rId17" cstate="print"/>
            <a:stretch>
              <a:fillRect/>
            </a:stretch>
          </p:blipFill>
          <p:spPr>
            <a:xfrm>
              <a:off x="4649851" y="830084"/>
              <a:ext cx="173723" cy="182867"/>
            </a:xfrm>
            <a:prstGeom prst="rect">
              <a:avLst/>
            </a:prstGeom>
          </p:spPr>
        </p:pic>
        <p:pic>
          <p:nvPicPr>
            <p:cNvPr id="44" name="object 44"/>
            <p:cNvPicPr/>
            <p:nvPr/>
          </p:nvPicPr>
          <p:blipFill>
            <a:blip r:embed="rId18" cstate="print"/>
            <a:stretch>
              <a:fillRect/>
            </a:stretch>
          </p:blipFill>
          <p:spPr>
            <a:xfrm>
              <a:off x="7113651" y="843292"/>
              <a:ext cx="173723" cy="179819"/>
            </a:xfrm>
            <a:prstGeom prst="rect">
              <a:avLst/>
            </a:prstGeom>
          </p:spPr>
        </p:pic>
        <p:pic>
          <p:nvPicPr>
            <p:cNvPr id="45" name="object 45"/>
            <p:cNvPicPr/>
            <p:nvPr/>
          </p:nvPicPr>
          <p:blipFill>
            <a:blip r:embed="rId19" cstate="print"/>
            <a:stretch>
              <a:fillRect/>
            </a:stretch>
          </p:blipFill>
          <p:spPr>
            <a:xfrm>
              <a:off x="9523476" y="820940"/>
              <a:ext cx="173723" cy="179819"/>
            </a:xfrm>
            <a:prstGeom prst="rect">
              <a:avLst/>
            </a:prstGeom>
          </p:spPr>
        </p:pic>
      </p:grpSp>
      <p:sp>
        <p:nvSpPr>
          <p:cNvPr id="46" name="object 46"/>
          <p:cNvSpPr txBox="1"/>
          <p:nvPr/>
        </p:nvSpPr>
        <p:spPr>
          <a:xfrm>
            <a:off x="5882766"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088" y="714502"/>
            <a:ext cx="7245350" cy="459740"/>
          </a:xfrm>
          <a:prstGeom prst="rect">
            <a:avLst/>
          </a:prstGeom>
        </p:spPr>
        <p:txBody>
          <a:bodyPr vert="horz" wrap="square" lIns="0" tIns="12700" rIns="0" bIns="0" rtlCol="0">
            <a:spAutoFit/>
          </a:bodyPr>
          <a:lstStyle/>
          <a:p>
            <a:pPr marL="46990">
              <a:lnSpc>
                <a:spcPct val="100000"/>
              </a:lnSpc>
              <a:spcBef>
                <a:spcPts val="100"/>
              </a:spcBef>
            </a:pPr>
            <a:r>
              <a:rPr sz="2400" dirty="0"/>
              <a:t>A</a:t>
            </a:r>
            <a:r>
              <a:rPr sz="2400" spc="-50" dirty="0"/>
              <a:t> </a:t>
            </a:r>
            <a:r>
              <a:rPr sz="2400" dirty="0"/>
              <a:t>Typical</a:t>
            </a:r>
            <a:r>
              <a:rPr sz="2400" spc="-45" dirty="0"/>
              <a:t> </a:t>
            </a:r>
            <a:r>
              <a:rPr sz="2400" dirty="0"/>
              <a:t>Example</a:t>
            </a:r>
            <a:r>
              <a:rPr sz="2400" spc="-45" dirty="0"/>
              <a:t> </a:t>
            </a:r>
            <a:r>
              <a:rPr sz="2400" dirty="0"/>
              <a:t>of</a:t>
            </a:r>
            <a:r>
              <a:rPr sz="2400" spc="-50" dirty="0"/>
              <a:t> </a:t>
            </a:r>
            <a:r>
              <a:rPr sz="2400" dirty="0"/>
              <a:t>Market</a:t>
            </a:r>
            <a:r>
              <a:rPr sz="2400" spc="-55" dirty="0"/>
              <a:t> </a:t>
            </a:r>
            <a:r>
              <a:rPr sz="2400" dirty="0"/>
              <a:t>Research</a:t>
            </a:r>
            <a:r>
              <a:rPr sz="2400" spc="-40" dirty="0"/>
              <a:t> </a:t>
            </a:r>
            <a:r>
              <a:rPr sz="2400" dirty="0"/>
              <a:t>use</a:t>
            </a:r>
            <a:r>
              <a:rPr sz="2400" spc="-50" dirty="0"/>
              <a:t> </a:t>
            </a:r>
            <a:r>
              <a:rPr sz="2400" dirty="0"/>
              <a:t>case</a:t>
            </a:r>
            <a:r>
              <a:rPr sz="1800" baseline="27777" dirty="0">
                <a:solidFill>
                  <a:srgbClr val="006FC0"/>
                </a:solidFill>
                <a:hlinkClick r:id="rId2"/>
              </a:rPr>
              <a:t>Click</a:t>
            </a:r>
            <a:r>
              <a:rPr sz="1800" spc="-37" baseline="27777" dirty="0">
                <a:solidFill>
                  <a:srgbClr val="006FC0"/>
                </a:solidFill>
                <a:hlinkClick r:id="rId2"/>
              </a:rPr>
              <a:t> </a:t>
            </a:r>
            <a:r>
              <a:rPr sz="1800" baseline="27777" dirty="0">
                <a:solidFill>
                  <a:srgbClr val="006FC0"/>
                </a:solidFill>
                <a:hlinkClick r:id="rId2"/>
              </a:rPr>
              <a:t>to</a:t>
            </a:r>
            <a:r>
              <a:rPr sz="1800" spc="-44" baseline="27777" dirty="0">
                <a:solidFill>
                  <a:srgbClr val="006FC0"/>
                </a:solidFill>
                <a:hlinkClick r:id="rId2"/>
              </a:rPr>
              <a:t> </a:t>
            </a:r>
            <a:r>
              <a:rPr sz="1800" baseline="27777" dirty="0">
                <a:solidFill>
                  <a:srgbClr val="006FC0"/>
                </a:solidFill>
                <a:hlinkClick r:id="rId2"/>
              </a:rPr>
              <a:t>learn</a:t>
            </a:r>
            <a:r>
              <a:rPr sz="1800" spc="-22" baseline="27777" dirty="0">
                <a:solidFill>
                  <a:srgbClr val="006FC0"/>
                </a:solidFill>
                <a:hlinkClick r:id="rId2"/>
              </a:rPr>
              <a:t> </a:t>
            </a:r>
            <a:r>
              <a:rPr sz="1800" spc="-30" baseline="27777" dirty="0">
                <a:solidFill>
                  <a:srgbClr val="006FC0"/>
                </a:solidFill>
                <a:hlinkClick r:id="rId2"/>
              </a:rPr>
              <a:t>more</a:t>
            </a:r>
            <a:endParaRPr sz="1800" baseline="27777"/>
          </a:p>
          <a:p>
            <a:pPr marL="38100">
              <a:lnSpc>
                <a:spcPct val="100000"/>
              </a:lnSpc>
              <a:spcBef>
                <a:spcPts val="415"/>
              </a:spcBef>
            </a:pPr>
            <a:r>
              <a:rPr sz="100" b="0" spc="-10" dirty="0">
                <a:solidFill>
                  <a:srgbClr val="000000"/>
                </a:solidFill>
                <a:latin typeface="Calibri"/>
                <a:cs typeface="Calibri"/>
                <a:hlinkClick r:id="rId2"/>
              </a:rPr>
              <a:t>Click</a:t>
            </a:r>
            <a:r>
              <a:rPr sz="100" b="0" spc="40" dirty="0">
                <a:solidFill>
                  <a:srgbClr val="000000"/>
                </a:solidFill>
                <a:latin typeface="Calibri"/>
                <a:cs typeface="Calibri"/>
                <a:hlinkClick r:id="rId2"/>
              </a:rPr>
              <a:t> </a:t>
            </a:r>
            <a:r>
              <a:rPr sz="100" b="0" spc="-10" dirty="0">
                <a:solidFill>
                  <a:srgbClr val="000000"/>
                </a:solidFill>
                <a:latin typeface="Calibri"/>
                <a:cs typeface="Calibri"/>
                <a:hlinkClick r:id="rId2"/>
              </a:rPr>
              <a:t>to</a:t>
            </a:r>
            <a:r>
              <a:rPr sz="100" b="0" spc="15" dirty="0">
                <a:solidFill>
                  <a:srgbClr val="000000"/>
                </a:solidFill>
                <a:latin typeface="Calibri"/>
                <a:cs typeface="Calibri"/>
                <a:hlinkClick r:id="rId2"/>
              </a:rPr>
              <a:t> </a:t>
            </a:r>
            <a:r>
              <a:rPr sz="100" b="0" spc="-10" dirty="0">
                <a:solidFill>
                  <a:srgbClr val="000000"/>
                </a:solidFill>
                <a:latin typeface="Calibri"/>
                <a:cs typeface="Calibri"/>
                <a:hlinkClick r:id="rId2"/>
              </a:rPr>
              <a:t>learn</a:t>
            </a:r>
            <a:r>
              <a:rPr sz="100" b="0" spc="20" dirty="0">
                <a:solidFill>
                  <a:srgbClr val="000000"/>
                </a:solidFill>
                <a:latin typeface="Calibri"/>
                <a:cs typeface="Calibri"/>
                <a:hlinkClick r:id="rId2"/>
              </a:rPr>
              <a:t> </a:t>
            </a:r>
            <a:r>
              <a:rPr sz="100" b="0" spc="-20" dirty="0">
                <a:solidFill>
                  <a:srgbClr val="000000"/>
                </a:solidFill>
                <a:latin typeface="Calibri"/>
                <a:cs typeface="Calibri"/>
                <a:hlinkClick r:id="rId2"/>
              </a:rPr>
              <a:t>more</a:t>
            </a:r>
            <a:endParaRPr sz="100">
              <a:latin typeface="Calibri"/>
              <a:cs typeface="Calibri"/>
            </a:endParaRPr>
          </a:p>
        </p:txBody>
      </p:sp>
      <p:sp>
        <p:nvSpPr>
          <p:cNvPr id="3" name="object 3"/>
          <p:cNvSpPr txBox="1"/>
          <p:nvPr/>
        </p:nvSpPr>
        <p:spPr>
          <a:xfrm>
            <a:off x="353059" y="1911375"/>
            <a:ext cx="10900410" cy="1127760"/>
          </a:xfrm>
          <a:prstGeom prst="rect">
            <a:avLst/>
          </a:prstGeom>
        </p:spPr>
        <p:txBody>
          <a:bodyPr vert="horz" wrap="square" lIns="0" tIns="37465" rIns="0" bIns="0" rtlCol="0">
            <a:spAutoFit/>
          </a:bodyPr>
          <a:lstStyle/>
          <a:p>
            <a:pPr marL="1334135">
              <a:lnSpc>
                <a:spcPct val="100000"/>
              </a:lnSpc>
              <a:spcBef>
                <a:spcPts val="295"/>
              </a:spcBef>
            </a:pPr>
            <a:r>
              <a:rPr sz="1600" i="1" dirty="0">
                <a:latin typeface="Calibri"/>
                <a:cs typeface="Calibri"/>
              </a:rPr>
              <a:t>Imagine</a:t>
            </a:r>
            <a:r>
              <a:rPr sz="1600" i="1" spc="-25" dirty="0">
                <a:latin typeface="Calibri"/>
                <a:cs typeface="Calibri"/>
              </a:rPr>
              <a:t> </a:t>
            </a:r>
            <a:r>
              <a:rPr sz="1600" i="1" dirty="0">
                <a:latin typeface="Calibri"/>
                <a:cs typeface="Calibri"/>
              </a:rPr>
              <a:t>you're</a:t>
            </a:r>
            <a:r>
              <a:rPr sz="1600" i="1" spc="-25" dirty="0">
                <a:latin typeface="Calibri"/>
                <a:cs typeface="Calibri"/>
              </a:rPr>
              <a:t> </a:t>
            </a:r>
            <a:r>
              <a:rPr sz="1600" i="1" spc="-10" dirty="0">
                <a:latin typeface="Calibri"/>
                <a:cs typeface="Calibri"/>
              </a:rPr>
              <a:t>launching</a:t>
            </a:r>
            <a:r>
              <a:rPr sz="1600" i="1" spc="-30" dirty="0">
                <a:latin typeface="Calibri"/>
                <a:cs typeface="Calibri"/>
              </a:rPr>
              <a:t> </a:t>
            </a:r>
            <a:r>
              <a:rPr sz="1600" i="1" dirty="0">
                <a:latin typeface="Calibri"/>
                <a:cs typeface="Calibri"/>
              </a:rPr>
              <a:t>a</a:t>
            </a:r>
            <a:r>
              <a:rPr sz="1600" i="1" spc="-30" dirty="0">
                <a:latin typeface="Calibri"/>
                <a:cs typeface="Calibri"/>
              </a:rPr>
              <a:t> </a:t>
            </a:r>
            <a:r>
              <a:rPr sz="1600" i="1" spc="-10" dirty="0">
                <a:latin typeface="Calibri"/>
                <a:cs typeface="Calibri"/>
              </a:rPr>
              <a:t>brand-</a:t>
            </a:r>
            <a:r>
              <a:rPr sz="1600" i="1" dirty="0">
                <a:latin typeface="Calibri"/>
                <a:cs typeface="Calibri"/>
              </a:rPr>
              <a:t>new</a:t>
            </a:r>
            <a:r>
              <a:rPr sz="1600" i="1" spc="-35" dirty="0">
                <a:latin typeface="Calibri"/>
                <a:cs typeface="Calibri"/>
              </a:rPr>
              <a:t> </a:t>
            </a:r>
            <a:r>
              <a:rPr sz="1600" i="1" dirty="0">
                <a:latin typeface="Calibri"/>
                <a:cs typeface="Calibri"/>
              </a:rPr>
              <a:t>app</a:t>
            </a:r>
            <a:r>
              <a:rPr sz="1600" i="1" spc="-30" dirty="0">
                <a:latin typeface="Calibri"/>
                <a:cs typeface="Calibri"/>
              </a:rPr>
              <a:t> </a:t>
            </a:r>
            <a:r>
              <a:rPr sz="1600" i="1" dirty="0">
                <a:latin typeface="Calibri"/>
                <a:cs typeface="Calibri"/>
              </a:rPr>
              <a:t>with</a:t>
            </a:r>
            <a:r>
              <a:rPr sz="1600" i="1" spc="-40" dirty="0">
                <a:latin typeface="Calibri"/>
                <a:cs typeface="Calibri"/>
              </a:rPr>
              <a:t> </a:t>
            </a:r>
            <a:r>
              <a:rPr sz="1600" i="1" dirty="0">
                <a:latin typeface="Calibri"/>
                <a:cs typeface="Calibri"/>
              </a:rPr>
              <a:t>the</a:t>
            </a:r>
            <a:r>
              <a:rPr sz="1600" i="1" spc="-35" dirty="0">
                <a:latin typeface="Calibri"/>
                <a:cs typeface="Calibri"/>
              </a:rPr>
              <a:t> </a:t>
            </a:r>
            <a:r>
              <a:rPr sz="1600" i="1" dirty="0">
                <a:latin typeface="Calibri"/>
                <a:cs typeface="Calibri"/>
              </a:rPr>
              <a:t>goal</a:t>
            </a:r>
            <a:r>
              <a:rPr sz="1600" i="1" spc="-25" dirty="0">
                <a:latin typeface="Calibri"/>
                <a:cs typeface="Calibri"/>
              </a:rPr>
              <a:t> </a:t>
            </a:r>
            <a:r>
              <a:rPr sz="1600" b="1" i="1" dirty="0">
                <a:latin typeface="Calibri"/>
                <a:cs typeface="Calibri"/>
              </a:rPr>
              <a:t>to</a:t>
            </a:r>
            <a:r>
              <a:rPr sz="1600" b="1" i="1" spc="-35" dirty="0">
                <a:latin typeface="Calibri"/>
                <a:cs typeface="Calibri"/>
              </a:rPr>
              <a:t> </a:t>
            </a:r>
            <a:r>
              <a:rPr sz="1600" b="1" i="1" dirty="0">
                <a:latin typeface="Calibri"/>
                <a:cs typeface="Calibri"/>
              </a:rPr>
              <a:t>help</a:t>
            </a:r>
            <a:r>
              <a:rPr sz="1600" b="1" i="1" spc="-35" dirty="0">
                <a:latin typeface="Calibri"/>
                <a:cs typeface="Calibri"/>
              </a:rPr>
              <a:t> </a:t>
            </a:r>
            <a:r>
              <a:rPr sz="1600" b="1" i="1" dirty="0">
                <a:latin typeface="Calibri"/>
                <a:cs typeface="Calibri"/>
              </a:rPr>
              <a:t>college</a:t>
            </a:r>
            <a:r>
              <a:rPr sz="1600" b="1" i="1" spc="-30" dirty="0">
                <a:latin typeface="Calibri"/>
                <a:cs typeface="Calibri"/>
              </a:rPr>
              <a:t> </a:t>
            </a:r>
            <a:r>
              <a:rPr sz="1600" b="1" i="1" dirty="0">
                <a:latin typeface="Calibri"/>
                <a:cs typeface="Calibri"/>
              </a:rPr>
              <a:t>students</a:t>
            </a:r>
            <a:r>
              <a:rPr sz="1600" b="1" i="1" spc="-40" dirty="0">
                <a:latin typeface="Calibri"/>
                <a:cs typeface="Calibri"/>
              </a:rPr>
              <a:t> </a:t>
            </a:r>
            <a:r>
              <a:rPr sz="1600" b="1" i="1" dirty="0">
                <a:latin typeface="Calibri"/>
                <a:cs typeface="Calibri"/>
              </a:rPr>
              <a:t>manage</a:t>
            </a:r>
            <a:r>
              <a:rPr sz="1600" b="1" i="1" spc="-35" dirty="0">
                <a:latin typeface="Calibri"/>
                <a:cs typeface="Calibri"/>
              </a:rPr>
              <a:t> </a:t>
            </a:r>
            <a:r>
              <a:rPr sz="1600" b="1" i="1" dirty="0">
                <a:latin typeface="Calibri"/>
                <a:cs typeface="Calibri"/>
              </a:rPr>
              <a:t>their</a:t>
            </a:r>
            <a:r>
              <a:rPr sz="1600" b="1" i="1" spc="-35" dirty="0">
                <a:latin typeface="Calibri"/>
                <a:cs typeface="Calibri"/>
              </a:rPr>
              <a:t> </a:t>
            </a:r>
            <a:r>
              <a:rPr sz="1600" b="1" i="1" spc="-10" dirty="0">
                <a:latin typeface="Calibri"/>
                <a:cs typeface="Calibri"/>
              </a:rPr>
              <a:t>time</a:t>
            </a:r>
            <a:r>
              <a:rPr sz="1600" i="1" spc="-10" dirty="0">
                <a:latin typeface="Calibri"/>
                <a:cs typeface="Calibri"/>
              </a:rPr>
              <a:t>.</a:t>
            </a:r>
            <a:endParaRPr sz="1600">
              <a:latin typeface="Calibri"/>
              <a:cs typeface="Calibri"/>
            </a:endParaRPr>
          </a:p>
          <a:p>
            <a:pPr marL="1334135">
              <a:lnSpc>
                <a:spcPct val="100000"/>
              </a:lnSpc>
              <a:spcBef>
                <a:spcPts val="195"/>
              </a:spcBef>
            </a:pPr>
            <a:r>
              <a:rPr sz="1600" i="1" dirty="0">
                <a:latin typeface="Calibri"/>
                <a:cs typeface="Calibri"/>
              </a:rPr>
              <a:t>You’re</a:t>
            </a:r>
            <a:r>
              <a:rPr sz="1600" i="1" spc="-20" dirty="0">
                <a:latin typeface="Calibri"/>
                <a:cs typeface="Calibri"/>
              </a:rPr>
              <a:t> </a:t>
            </a:r>
            <a:r>
              <a:rPr sz="1600" i="1" dirty="0">
                <a:latin typeface="Calibri"/>
                <a:cs typeface="Calibri"/>
              </a:rPr>
              <a:t>excited,</a:t>
            </a:r>
            <a:r>
              <a:rPr sz="1600" i="1" spc="-35" dirty="0">
                <a:latin typeface="Calibri"/>
                <a:cs typeface="Calibri"/>
              </a:rPr>
              <a:t> </a:t>
            </a:r>
            <a:r>
              <a:rPr sz="1600" i="1" dirty="0">
                <a:latin typeface="Calibri"/>
                <a:cs typeface="Calibri"/>
              </a:rPr>
              <a:t>but</a:t>
            </a:r>
            <a:r>
              <a:rPr sz="1600" i="1" spc="-25" dirty="0">
                <a:latin typeface="Calibri"/>
                <a:cs typeface="Calibri"/>
              </a:rPr>
              <a:t> </a:t>
            </a:r>
            <a:r>
              <a:rPr sz="1600" i="1" dirty="0">
                <a:latin typeface="Calibri"/>
                <a:cs typeface="Calibri"/>
              </a:rPr>
              <a:t>you</a:t>
            </a:r>
            <a:r>
              <a:rPr sz="1600" i="1" spc="-35" dirty="0">
                <a:latin typeface="Calibri"/>
                <a:cs typeface="Calibri"/>
              </a:rPr>
              <a:t> </a:t>
            </a:r>
            <a:r>
              <a:rPr sz="1600" i="1" dirty="0">
                <a:latin typeface="Calibri"/>
                <a:cs typeface="Calibri"/>
              </a:rPr>
              <a:t>don’t</a:t>
            </a:r>
            <a:r>
              <a:rPr sz="1600" i="1" spc="-25" dirty="0">
                <a:latin typeface="Calibri"/>
                <a:cs typeface="Calibri"/>
              </a:rPr>
              <a:t> </a:t>
            </a:r>
            <a:r>
              <a:rPr sz="1600" i="1" dirty="0">
                <a:latin typeface="Calibri"/>
                <a:cs typeface="Calibri"/>
              </a:rPr>
              <a:t>know</a:t>
            </a:r>
            <a:r>
              <a:rPr sz="1600" i="1" spc="-20" dirty="0">
                <a:latin typeface="Calibri"/>
                <a:cs typeface="Calibri"/>
              </a:rPr>
              <a:t> </a:t>
            </a:r>
            <a:r>
              <a:rPr sz="1600" i="1" dirty="0">
                <a:latin typeface="Calibri"/>
                <a:cs typeface="Calibri"/>
              </a:rPr>
              <a:t>if</a:t>
            </a:r>
            <a:r>
              <a:rPr sz="1600" i="1" spc="-20" dirty="0">
                <a:latin typeface="Calibri"/>
                <a:cs typeface="Calibri"/>
              </a:rPr>
              <a:t> </a:t>
            </a:r>
            <a:r>
              <a:rPr sz="1600" i="1" dirty="0">
                <a:latin typeface="Calibri"/>
                <a:cs typeface="Calibri"/>
              </a:rPr>
              <a:t>anyone</a:t>
            </a:r>
            <a:r>
              <a:rPr sz="1600" i="1" spc="-25" dirty="0">
                <a:latin typeface="Calibri"/>
                <a:cs typeface="Calibri"/>
              </a:rPr>
              <a:t> </a:t>
            </a:r>
            <a:r>
              <a:rPr sz="1600" i="1" dirty="0">
                <a:latin typeface="Calibri"/>
                <a:cs typeface="Calibri"/>
              </a:rPr>
              <a:t>will</a:t>
            </a:r>
            <a:r>
              <a:rPr sz="1600" i="1" spc="-25" dirty="0">
                <a:latin typeface="Calibri"/>
                <a:cs typeface="Calibri"/>
              </a:rPr>
              <a:t> </a:t>
            </a:r>
            <a:r>
              <a:rPr sz="1600" i="1" dirty="0">
                <a:latin typeface="Calibri"/>
                <a:cs typeface="Calibri"/>
              </a:rPr>
              <a:t>use</a:t>
            </a:r>
            <a:r>
              <a:rPr sz="1600" i="1" spc="-15" dirty="0">
                <a:latin typeface="Calibri"/>
                <a:cs typeface="Calibri"/>
              </a:rPr>
              <a:t> </a:t>
            </a:r>
            <a:r>
              <a:rPr sz="1600" i="1" dirty="0">
                <a:latin typeface="Calibri"/>
                <a:cs typeface="Calibri"/>
              </a:rPr>
              <a:t>it.</a:t>
            </a:r>
            <a:r>
              <a:rPr sz="1600" i="1" spc="-35" dirty="0">
                <a:latin typeface="Calibri"/>
                <a:cs typeface="Calibri"/>
              </a:rPr>
              <a:t> </a:t>
            </a:r>
            <a:r>
              <a:rPr sz="1600" i="1" dirty="0">
                <a:latin typeface="Calibri"/>
                <a:cs typeface="Calibri"/>
              </a:rPr>
              <a:t>How</a:t>
            </a:r>
            <a:r>
              <a:rPr sz="1600" i="1" spc="-20" dirty="0">
                <a:latin typeface="Calibri"/>
                <a:cs typeface="Calibri"/>
              </a:rPr>
              <a:t> </a:t>
            </a:r>
            <a:r>
              <a:rPr sz="1600" i="1" dirty="0">
                <a:latin typeface="Calibri"/>
                <a:cs typeface="Calibri"/>
              </a:rPr>
              <a:t>do</a:t>
            </a:r>
            <a:r>
              <a:rPr sz="1600" i="1" spc="-20" dirty="0">
                <a:latin typeface="Calibri"/>
                <a:cs typeface="Calibri"/>
              </a:rPr>
              <a:t> </a:t>
            </a:r>
            <a:r>
              <a:rPr sz="1600" i="1" dirty="0">
                <a:latin typeface="Calibri"/>
                <a:cs typeface="Calibri"/>
              </a:rPr>
              <a:t>you</a:t>
            </a:r>
            <a:r>
              <a:rPr sz="1600" i="1" spc="-35" dirty="0">
                <a:latin typeface="Calibri"/>
                <a:cs typeface="Calibri"/>
              </a:rPr>
              <a:t> </a:t>
            </a:r>
            <a:r>
              <a:rPr sz="1600" i="1" dirty="0">
                <a:latin typeface="Calibri"/>
                <a:cs typeface="Calibri"/>
              </a:rPr>
              <a:t>find</a:t>
            </a:r>
            <a:r>
              <a:rPr sz="1600" i="1" spc="-20" dirty="0">
                <a:latin typeface="Calibri"/>
                <a:cs typeface="Calibri"/>
              </a:rPr>
              <a:t> </a:t>
            </a:r>
            <a:r>
              <a:rPr sz="1600" i="1" dirty="0">
                <a:latin typeface="Calibri"/>
                <a:cs typeface="Calibri"/>
              </a:rPr>
              <a:t>out</a:t>
            </a:r>
            <a:r>
              <a:rPr sz="1600" i="1" spc="-30" dirty="0">
                <a:latin typeface="Calibri"/>
                <a:cs typeface="Calibri"/>
              </a:rPr>
              <a:t> </a:t>
            </a:r>
            <a:r>
              <a:rPr sz="1600" i="1" dirty="0">
                <a:latin typeface="Calibri"/>
                <a:cs typeface="Calibri"/>
              </a:rPr>
              <a:t>if</a:t>
            </a:r>
            <a:r>
              <a:rPr sz="1600" i="1" spc="-25" dirty="0">
                <a:latin typeface="Calibri"/>
                <a:cs typeface="Calibri"/>
              </a:rPr>
              <a:t> </a:t>
            </a:r>
            <a:r>
              <a:rPr sz="1600" i="1" dirty="0">
                <a:latin typeface="Calibri"/>
                <a:cs typeface="Calibri"/>
              </a:rPr>
              <a:t>this</a:t>
            </a:r>
            <a:r>
              <a:rPr sz="1600" i="1" spc="-25" dirty="0">
                <a:latin typeface="Calibri"/>
                <a:cs typeface="Calibri"/>
              </a:rPr>
              <a:t> </a:t>
            </a:r>
            <a:r>
              <a:rPr sz="1600" i="1" dirty="0">
                <a:latin typeface="Calibri"/>
                <a:cs typeface="Calibri"/>
              </a:rPr>
              <a:t>idea</a:t>
            </a:r>
            <a:r>
              <a:rPr sz="1600" i="1" spc="-30" dirty="0">
                <a:latin typeface="Calibri"/>
                <a:cs typeface="Calibri"/>
              </a:rPr>
              <a:t> </a:t>
            </a:r>
            <a:r>
              <a:rPr sz="1600" i="1" dirty="0">
                <a:latin typeface="Calibri"/>
                <a:cs typeface="Calibri"/>
              </a:rPr>
              <a:t>is</a:t>
            </a:r>
            <a:r>
              <a:rPr sz="1600" i="1" spc="-25" dirty="0">
                <a:latin typeface="Calibri"/>
                <a:cs typeface="Calibri"/>
              </a:rPr>
              <a:t> </a:t>
            </a:r>
            <a:r>
              <a:rPr sz="1600" i="1" dirty="0">
                <a:latin typeface="Calibri"/>
                <a:cs typeface="Calibri"/>
              </a:rPr>
              <a:t>worth</a:t>
            </a:r>
            <a:r>
              <a:rPr sz="1600" i="1" spc="-35" dirty="0">
                <a:latin typeface="Calibri"/>
                <a:cs typeface="Calibri"/>
              </a:rPr>
              <a:t> </a:t>
            </a:r>
            <a:r>
              <a:rPr sz="1600" i="1" spc="-10" dirty="0">
                <a:latin typeface="Calibri"/>
                <a:cs typeface="Calibri"/>
              </a:rPr>
              <a:t>pursuing?</a:t>
            </a:r>
            <a:endParaRPr sz="1600">
              <a:latin typeface="Calibri"/>
              <a:cs typeface="Calibri"/>
            </a:endParaRPr>
          </a:p>
          <a:p>
            <a:pPr>
              <a:lnSpc>
                <a:spcPct val="100000"/>
              </a:lnSpc>
              <a:spcBef>
                <a:spcPts val="815"/>
              </a:spcBef>
            </a:pPr>
            <a:endParaRPr sz="1600">
              <a:latin typeface="Calibri"/>
              <a:cs typeface="Calibri"/>
            </a:endParaRPr>
          </a:p>
          <a:p>
            <a:pPr marL="12700">
              <a:lnSpc>
                <a:spcPct val="100000"/>
              </a:lnSpc>
            </a:pPr>
            <a:r>
              <a:rPr sz="1400" dirty="0">
                <a:solidFill>
                  <a:srgbClr val="7E7E7E"/>
                </a:solidFill>
                <a:latin typeface="Calibri"/>
                <a:cs typeface="Calibri"/>
              </a:rPr>
              <a:t>To</a:t>
            </a:r>
            <a:r>
              <a:rPr sz="1400" spc="-40" dirty="0">
                <a:solidFill>
                  <a:srgbClr val="7E7E7E"/>
                </a:solidFill>
                <a:latin typeface="Calibri"/>
                <a:cs typeface="Calibri"/>
              </a:rPr>
              <a:t> </a:t>
            </a:r>
            <a:r>
              <a:rPr sz="1400" dirty="0">
                <a:solidFill>
                  <a:srgbClr val="7E7E7E"/>
                </a:solidFill>
                <a:latin typeface="Calibri"/>
                <a:cs typeface="Calibri"/>
              </a:rPr>
              <a:t>ensure</a:t>
            </a:r>
            <a:r>
              <a:rPr sz="1400" spc="-45" dirty="0">
                <a:solidFill>
                  <a:srgbClr val="7E7E7E"/>
                </a:solidFill>
                <a:latin typeface="Calibri"/>
                <a:cs typeface="Calibri"/>
              </a:rPr>
              <a:t> </a:t>
            </a:r>
            <a:r>
              <a:rPr sz="1400" b="1" dirty="0">
                <a:latin typeface="Calibri"/>
                <a:cs typeface="Calibri"/>
              </a:rPr>
              <a:t>product’s</a:t>
            </a:r>
            <a:r>
              <a:rPr sz="1400" b="1" spc="-45" dirty="0">
                <a:latin typeface="Calibri"/>
                <a:cs typeface="Calibri"/>
              </a:rPr>
              <a:t> </a:t>
            </a:r>
            <a:r>
              <a:rPr sz="1400" b="1" dirty="0">
                <a:latin typeface="Calibri"/>
                <a:cs typeface="Calibri"/>
              </a:rPr>
              <a:t>success</a:t>
            </a:r>
            <a:r>
              <a:rPr sz="1400" dirty="0">
                <a:solidFill>
                  <a:srgbClr val="7E7E7E"/>
                </a:solidFill>
                <a:latin typeface="Calibri"/>
                <a:cs typeface="Calibri"/>
              </a:rPr>
              <a:t>,</a:t>
            </a:r>
            <a:r>
              <a:rPr sz="1400" spc="-40" dirty="0">
                <a:solidFill>
                  <a:srgbClr val="7E7E7E"/>
                </a:solidFill>
                <a:latin typeface="Calibri"/>
                <a:cs typeface="Calibri"/>
              </a:rPr>
              <a:t> </a:t>
            </a:r>
            <a:r>
              <a:rPr sz="1400" dirty="0">
                <a:solidFill>
                  <a:srgbClr val="7E7E7E"/>
                </a:solidFill>
                <a:latin typeface="Calibri"/>
                <a:cs typeface="Calibri"/>
              </a:rPr>
              <a:t>you</a:t>
            </a:r>
            <a:r>
              <a:rPr sz="1400" spc="-40" dirty="0">
                <a:solidFill>
                  <a:srgbClr val="7E7E7E"/>
                </a:solidFill>
                <a:latin typeface="Calibri"/>
                <a:cs typeface="Calibri"/>
              </a:rPr>
              <a:t> </a:t>
            </a:r>
            <a:r>
              <a:rPr sz="1400" dirty="0">
                <a:solidFill>
                  <a:srgbClr val="7E7E7E"/>
                </a:solidFill>
                <a:latin typeface="Calibri"/>
                <a:cs typeface="Calibri"/>
              </a:rPr>
              <a:t>need</a:t>
            </a:r>
            <a:r>
              <a:rPr sz="1400" spc="-45" dirty="0">
                <a:solidFill>
                  <a:srgbClr val="7E7E7E"/>
                </a:solidFill>
                <a:latin typeface="Calibri"/>
                <a:cs typeface="Calibri"/>
              </a:rPr>
              <a:t> </a:t>
            </a:r>
            <a:r>
              <a:rPr sz="1400" dirty="0">
                <a:solidFill>
                  <a:srgbClr val="7E7E7E"/>
                </a:solidFill>
                <a:latin typeface="Calibri"/>
                <a:cs typeface="Calibri"/>
              </a:rPr>
              <a:t>to</a:t>
            </a:r>
            <a:r>
              <a:rPr sz="1400" spc="-25" dirty="0">
                <a:solidFill>
                  <a:srgbClr val="7E7E7E"/>
                </a:solidFill>
                <a:latin typeface="Calibri"/>
                <a:cs typeface="Calibri"/>
              </a:rPr>
              <a:t> </a:t>
            </a:r>
            <a:r>
              <a:rPr sz="1400" dirty="0">
                <a:solidFill>
                  <a:srgbClr val="7E7E7E"/>
                </a:solidFill>
                <a:latin typeface="Calibri"/>
                <a:cs typeface="Calibri"/>
              </a:rPr>
              <a:t>find</a:t>
            </a:r>
            <a:r>
              <a:rPr sz="1400" spc="-45" dirty="0">
                <a:solidFill>
                  <a:srgbClr val="7E7E7E"/>
                </a:solidFill>
                <a:latin typeface="Calibri"/>
                <a:cs typeface="Calibri"/>
              </a:rPr>
              <a:t> </a:t>
            </a:r>
            <a:r>
              <a:rPr sz="1400" dirty="0">
                <a:solidFill>
                  <a:srgbClr val="7E7E7E"/>
                </a:solidFill>
                <a:latin typeface="Calibri"/>
                <a:cs typeface="Calibri"/>
              </a:rPr>
              <a:t>out</a:t>
            </a:r>
            <a:r>
              <a:rPr sz="1400" spc="-40" dirty="0">
                <a:solidFill>
                  <a:srgbClr val="7E7E7E"/>
                </a:solidFill>
                <a:latin typeface="Calibri"/>
                <a:cs typeface="Calibri"/>
              </a:rPr>
              <a:t> </a:t>
            </a:r>
            <a:r>
              <a:rPr sz="1400" dirty="0">
                <a:solidFill>
                  <a:srgbClr val="7E7E7E"/>
                </a:solidFill>
                <a:latin typeface="Calibri"/>
                <a:cs typeface="Calibri"/>
              </a:rPr>
              <a:t>the</a:t>
            </a:r>
            <a:r>
              <a:rPr sz="1400" spc="-40" dirty="0">
                <a:solidFill>
                  <a:srgbClr val="7E7E7E"/>
                </a:solidFill>
                <a:latin typeface="Calibri"/>
                <a:cs typeface="Calibri"/>
              </a:rPr>
              <a:t> </a:t>
            </a:r>
            <a:r>
              <a:rPr sz="1400" dirty="0">
                <a:solidFill>
                  <a:srgbClr val="7E7E7E"/>
                </a:solidFill>
                <a:latin typeface="Calibri"/>
                <a:cs typeface="Calibri"/>
              </a:rPr>
              <a:t>following</a:t>
            </a:r>
            <a:r>
              <a:rPr sz="1400" spc="-50" dirty="0">
                <a:solidFill>
                  <a:srgbClr val="7E7E7E"/>
                </a:solidFill>
                <a:latin typeface="Calibri"/>
                <a:cs typeface="Calibri"/>
              </a:rPr>
              <a:t> </a:t>
            </a:r>
            <a:r>
              <a:rPr sz="1400" dirty="0">
                <a:solidFill>
                  <a:srgbClr val="7E7E7E"/>
                </a:solidFill>
                <a:latin typeface="Calibri"/>
                <a:cs typeface="Calibri"/>
              </a:rPr>
              <a:t>before</a:t>
            </a:r>
            <a:r>
              <a:rPr sz="1400" spc="-40" dirty="0">
                <a:solidFill>
                  <a:srgbClr val="7E7E7E"/>
                </a:solidFill>
                <a:latin typeface="Calibri"/>
                <a:cs typeface="Calibri"/>
              </a:rPr>
              <a:t> </a:t>
            </a:r>
            <a:r>
              <a:rPr sz="1400" dirty="0">
                <a:solidFill>
                  <a:srgbClr val="7E7E7E"/>
                </a:solidFill>
                <a:latin typeface="Calibri"/>
                <a:cs typeface="Calibri"/>
              </a:rPr>
              <a:t>even</a:t>
            </a:r>
            <a:r>
              <a:rPr sz="1400" spc="-45" dirty="0">
                <a:solidFill>
                  <a:srgbClr val="7E7E7E"/>
                </a:solidFill>
                <a:latin typeface="Calibri"/>
                <a:cs typeface="Calibri"/>
              </a:rPr>
              <a:t> </a:t>
            </a:r>
            <a:r>
              <a:rPr sz="1400" dirty="0">
                <a:solidFill>
                  <a:srgbClr val="7E7E7E"/>
                </a:solidFill>
                <a:latin typeface="Calibri"/>
                <a:cs typeface="Calibri"/>
              </a:rPr>
              <a:t>building</a:t>
            </a:r>
            <a:r>
              <a:rPr sz="1400" spc="-30" dirty="0">
                <a:solidFill>
                  <a:srgbClr val="7E7E7E"/>
                </a:solidFill>
                <a:latin typeface="Calibri"/>
                <a:cs typeface="Calibri"/>
              </a:rPr>
              <a:t> </a:t>
            </a:r>
            <a:r>
              <a:rPr sz="1400" dirty="0">
                <a:solidFill>
                  <a:srgbClr val="7E7E7E"/>
                </a:solidFill>
                <a:latin typeface="Calibri"/>
                <a:cs typeface="Calibri"/>
              </a:rPr>
              <a:t>the</a:t>
            </a:r>
            <a:r>
              <a:rPr sz="1400" spc="-40" dirty="0">
                <a:solidFill>
                  <a:srgbClr val="7E7E7E"/>
                </a:solidFill>
                <a:latin typeface="Calibri"/>
                <a:cs typeface="Calibri"/>
              </a:rPr>
              <a:t> </a:t>
            </a:r>
            <a:r>
              <a:rPr sz="1400" dirty="0">
                <a:solidFill>
                  <a:srgbClr val="7E7E7E"/>
                </a:solidFill>
                <a:latin typeface="Calibri"/>
                <a:cs typeface="Calibri"/>
              </a:rPr>
              <a:t>app</a:t>
            </a:r>
            <a:r>
              <a:rPr sz="1400" spc="-45" dirty="0">
                <a:solidFill>
                  <a:srgbClr val="7E7E7E"/>
                </a:solidFill>
                <a:latin typeface="Calibri"/>
                <a:cs typeface="Calibri"/>
              </a:rPr>
              <a:t> </a:t>
            </a:r>
            <a:r>
              <a:rPr sz="1400" dirty="0">
                <a:solidFill>
                  <a:srgbClr val="7E7E7E"/>
                </a:solidFill>
                <a:latin typeface="Calibri"/>
                <a:cs typeface="Calibri"/>
              </a:rPr>
              <a:t>to</a:t>
            </a:r>
            <a:r>
              <a:rPr sz="1400" spc="-30" dirty="0">
                <a:solidFill>
                  <a:srgbClr val="7E7E7E"/>
                </a:solidFill>
                <a:latin typeface="Calibri"/>
                <a:cs typeface="Calibri"/>
              </a:rPr>
              <a:t> </a:t>
            </a:r>
            <a:r>
              <a:rPr sz="1400" dirty="0">
                <a:solidFill>
                  <a:srgbClr val="7E7E7E"/>
                </a:solidFill>
                <a:latin typeface="Calibri"/>
                <a:cs typeface="Calibri"/>
              </a:rPr>
              <a:t>prevent</a:t>
            </a:r>
            <a:r>
              <a:rPr sz="1400" spc="-30" dirty="0">
                <a:solidFill>
                  <a:srgbClr val="7E7E7E"/>
                </a:solidFill>
                <a:latin typeface="Calibri"/>
                <a:cs typeface="Calibri"/>
              </a:rPr>
              <a:t> </a:t>
            </a:r>
            <a:r>
              <a:rPr sz="1400" dirty="0">
                <a:solidFill>
                  <a:srgbClr val="7E7E7E"/>
                </a:solidFill>
                <a:latin typeface="Calibri"/>
                <a:cs typeface="Calibri"/>
              </a:rPr>
              <a:t>irrational</a:t>
            </a:r>
            <a:r>
              <a:rPr sz="1400" spc="-40" dirty="0">
                <a:solidFill>
                  <a:srgbClr val="7E7E7E"/>
                </a:solidFill>
                <a:latin typeface="Calibri"/>
                <a:cs typeface="Calibri"/>
              </a:rPr>
              <a:t> </a:t>
            </a:r>
            <a:r>
              <a:rPr sz="1400" dirty="0">
                <a:solidFill>
                  <a:srgbClr val="7E7E7E"/>
                </a:solidFill>
                <a:latin typeface="Calibri"/>
                <a:cs typeface="Calibri"/>
              </a:rPr>
              <a:t>decisions</a:t>
            </a:r>
            <a:r>
              <a:rPr sz="1400" spc="-35" dirty="0">
                <a:solidFill>
                  <a:srgbClr val="7E7E7E"/>
                </a:solidFill>
                <a:latin typeface="Calibri"/>
                <a:cs typeface="Calibri"/>
              </a:rPr>
              <a:t> </a:t>
            </a:r>
            <a:r>
              <a:rPr sz="1400" dirty="0">
                <a:solidFill>
                  <a:srgbClr val="7E7E7E"/>
                </a:solidFill>
                <a:latin typeface="Calibri"/>
                <a:cs typeface="Calibri"/>
              </a:rPr>
              <a:t>and</a:t>
            </a:r>
            <a:r>
              <a:rPr sz="1400" spc="-45" dirty="0">
                <a:solidFill>
                  <a:srgbClr val="7E7E7E"/>
                </a:solidFill>
                <a:latin typeface="Calibri"/>
                <a:cs typeface="Calibri"/>
              </a:rPr>
              <a:t> </a:t>
            </a:r>
            <a:r>
              <a:rPr sz="1400" spc="-10" dirty="0">
                <a:solidFill>
                  <a:srgbClr val="7E7E7E"/>
                </a:solidFill>
                <a:latin typeface="Calibri"/>
                <a:cs typeface="Calibri"/>
              </a:rPr>
              <a:t>potential</a:t>
            </a:r>
            <a:r>
              <a:rPr sz="1400" spc="-35" dirty="0">
                <a:solidFill>
                  <a:srgbClr val="7E7E7E"/>
                </a:solidFill>
                <a:latin typeface="Calibri"/>
                <a:cs typeface="Calibri"/>
              </a:rPr>
              <a:t> </a:t>
            </a:r>
            <a:r>
              <a:rPr sz="1400" spc="-10" dirty="0">
                <a:solidFill>
                  <a:srgbClr val="7E7E7E"/>
                </a:solidFill>
                <a:latin typeface="Calibri"/>
                <a:cs typeface="Calibri"/>
              </a:rPr>
              <a:t>revenue</a:t>
            </a:r>
            <a:r>
              <a:rPr sz="1400" spc="-40" dirty="0">
                <a:solidFill>
                  <a:srgbClr val="7E7E7E"/>
                </a:solidFill>
                <a:latin typeface="Calibri"/>
                <a:cs typeface="Calibri"/>
              </a:rPr>
              <a:t> </a:t>
            </a:r>
            <a:r>
              <a:rPr sz="1400" spc="-20" dirty="0">
                <a:solidFill>
                  <a:srgbClr val="7E7E7E"/>
                </a:solidFill>
                <a:latin typeface="Calibri"/>
                <a:cs typeface="Calibri"/>
              </a:rPr>
              <a:t>loss</a:t>
            </a:r>
            <a:endParaRPr sz="1400">
              <a:latin typeface="Calibri"/>
              <a:cs typeface="Calibri"/>
            </a:endParaRPr>
          </a:p>
        </p:txBody>
      </p:sp>
      <p:sp>
        <p:nvSpPr>
          <p:cNvPr id="4" name="object 4"/>
          <p:cNvSpPr txBox="1"/>
          <p:nvPr/>
        </p:nvSpPr>
        <p:spPr>
          <a:xfrm>
            <a:off x="9979914" y="729132"/>
            <a:ext cx="563880" cy="62230"/>
          </a:xfrm>
          <a:prstGeom prst="rect">
            <a:avLst/>
          </a:prstGeom>
        </p:spPr>
        <p:txBody>
          <a:bodyPr vert="horz" wrap="square" lIns="0" tIns="12700" rIns="0" bIns="0" rtlCol="0">
            <a:spAutoFit/>
          </a:bodyPr>
          <a:lstStyle/>
          <a:p>
            <a:pPr marL="12700" marR="5080">
              <a:lnSpc>
                <a:spcPct val="120000"/>
              </a:lnSpc>
              <a:spcBef>
                <a:spcPts val="100"/>
              </a:spcBef>
            </a:pPr>
            <a:r>
              <a:rPr sz="100" spc="-5" dirty="0">
                <a:latin typeface="Calibri"/>
                <a:cs typeface="Calibri"/>
                <a:hlinkClick r:id="rId2"/>
              </a:rPr>
              <a:t>5z8svr6K6xlp7Vefc7b3eH</a:t>
            </a:r>
            <a:r>
              <a:rPr sz="100" spc="-15" dirty="0">
                <a:latin typeface="Calibri"/>
                <a:cs typeface="Calibri"/>
                <a:hlinkClick r:id="rId2"/>
              </a:rPr>
              <a:t> </a:t>
            </a:r>
            <a:r>
              <a:rPr sz="100" spc="-5" dirty="0">
                <a:latin typeface="Calibri"/>
                <a:cs typeface="Calibri"/>
                <a:hlinkClick r:id="rId2"/>
              </a:rPr>
              <a:t>hcNxO7c2up9TrDZk7hlrwW7ipp+LIlWlal</a:t>
            </a:r>
            <a:r>
              <a:rPr sz="100" spc="-10" dirty="0">
                <a:latin typeface="Calibri"/>
                <a:cs typeface="Calibri"/>
                <a:hlinkClick r:id="rId2"/>
              </a:rPr>
              <a:t> </a:t>
            </a:r>
            <a:r>
              <a:rPr sz="100" spc="-5" dirty="0">
                <a:latin typeface="Calibri"/>
                <a:cs typeface="Calibri"/>
                <a:hlinkClick r:id="rId2"/>
              </a:rPr>
              <a:t>qVpmurJcDjnsvxLr</a:t>
            </a:r>
            <a:r>
              <a:rPr sz="100" spc="-10" dirty="0">
                <a:latin typeface="Calibri"/>
                <a:cs typeface="Calibri"/>
                <a:hlinkClick r:id="rId2"/>
              </a:rPr>
              <a:t> </a:t>
            </a:r>
            <a:r>
              <a:rPr sz="100" spc="-5" dirty="0">
                <a:latin typeface="Calibri"/>
                <a:cs typeface="Calibri"/>
                <a:hlinkClick r:id="rId2"/>
              </a:rPr>
              <a:t>q7ru</a:t>
            </a:r>
            <a:r>
              <a:rPr sz="100" spc="640" dirty="0">
                <a:latin typeface="Calibri"/>
                <a:cs typeface="Calibri"/>
              </a:rPr>
              <a:t> </a:t>
            </a:r>
            <a:r>
              <a:rPr sz="100" dirty="0">
                <a:latin typeface="Calibri"/>
                <a:cs typeface="Calibri"/>
                <a:hlinkClick r:id="rId2"/>
              </a:rPr>
              <a:t>h</a:t>
            </a:r>
            <a:r>
              <a:rPr sz="100" dirty="0">
                <a:latin typeface="Calibri"/>
                <a:cs typeface="Calibri"/>
              </a:rPr>
              <a:t> </a:t>
            </a:r>
            <a:r>
              <a:rPr sz="100" spc="-10" dirty="0">
                <a:latin typeface="Calibri"/>
                <a:cs typeface="Calibri"/>
                <a:hlinkClick r:id="rId2"/>
              </a:rPr>
              <a:t>(270×</a:t>
            </a:r>
            <a:r>
              <a:rPr sz="100" spc="-15" dirty="0">
                <a:latin typeface="Calibri"/>
                <a:cs typeface="Calibri"/>
              </a:rPr>
              <a:t> </a:t>
            </a:r>
            <a:r>
              <a:rPr sz="100" spc="-5" dirty="0">
                <a:latin typeface="Calibri"/>
                <a:cs typeface="Calibri"/>
                <a:hlinkClick r:id="rId2"/>
              </a:rPr>
              <a:t>187</a:t>
            </a:r>
            <a:r>
              <a:rPr sz="100" spc="65" dirty="0">
                <a:latin typeface="Calibri"/>
                <a:cs typeface="Calibri"/>
                <a:hlinkClick r:id="rId2"/>
              </a:rPr>
              <a:t> </a:t>
            </a:r>
            <a:r>
              <a:rPr sz="100" dirty="0">
                <a:latin typeface="Calibri"/>
                <a:cs typeface="Calibri"/>
                <a:hlinkClick r:id="rId2"/>
              </a:rPr>
              <a:t>)</a:t>
            </a:r>
            <a:endParaRPr sz="100">
              <a:latin typeface="Calibri"/>
              <a:cs typeface="Calibri"/>
            </a:endParaRPr>
          </a:p>
        </p:txBody>
      </p:sp>
      <p:pic>
        <p:nvPicPr>
          <p:cNvPr id="5" name="object 5"/>
          <p:cNvPicPr/>
          <p:nvPr/>
        </p:nvPicPr>
        <p:blipFill>
          <a:blip r:embed="rId3" cstate="print"/>
          <a:stretch>
            <a:fillRect/>
          </a:stretch>
        </p:blipFill>
        <p:spPr>
          <a:xfrm>
            <a:off x="9991090" y="742823"/>
            <a:ext cx="536714" cy="371475"/>
          </a:xfrm>
          <a:prstGeom prst="rect">
            <a:avLst/>
          </a:prstGeom>
        </p:spPr>
      </p:pic>
      <p:grpSp>
        <p:nvGrpSpPr>
          <p:cNvPr id="6" name="object 6"/>
          <p:cNvGrpSpPr/>
          <p:nvPr/>
        </p:nvGrpSpPr>
        <p:grpSpPr>
          <a:xfrm>
            <a:off x="504825" y="1843404"/>
            <a:ext cx="737870" cy="757555"/>
            <a:chOff x="504825" y="1843404"/>
            <a:chExt cx="737870" cy="757555"/>
          </a:xfrm>
        </p:grpSpPr>
        <p:sp>
          <p:nvSpPr>
            <p:cNvPr id="7" name="object 7"/>
            <p:cNvSpPr/>
            <p:nvPr/>
          </p:nvSpPr>
          <p:spPr>
            <a:xfrm>
              <a:off x="744093" y="1843404"/>
              <a:ext cx="259715" cy="371475"/>
            </a:xfrm>
            <a:custGeom>
              <a:avLst/>
              <a:gdLst/>
              <a:ahLst/>
              <a:cxnLst/>
              <a:rect l="l" t="t" r="r" b="b"/>
              <a:pathLst>
                <a:path w="259715" h="371475">
                  <a:moveTo>
                    <a:pt x="162280" y="340995"/>
                  </a:moveTo>
                  <a:lnTo>
                    <a:pt x="97396" y="340995"/>
                  </a:lnTo>
                  <a:lnTo>
                    <a:pt x="100495" y="352996"/>
                  </a:lnTo>
                  <a:lnTo>
                    <a:pt x="107556" y="362673"/>
                  </a:lnTo>
                  <a:lnTo>
                    <a:pt x="117640" y="369125"/>
                  </a:lnTo>
                  <a:lnTo>
                    <a:pt x="129794" y="371475"/>
                  </a:lnTo>
                  <a:lnTo>
                    <a:pt x="141947" y="369125"/>
                  </a:lnTo>
                  <a:lnTo>
                    <a:pt x="152044" y="362673"/>
                  </a:lnTo>
                  <a:lnTo>
                    <a:pt x="159143" y="352996"/>
                  </a:lnTo>
                  <a:lnTo>
                    <a:pt x="162280" y="340995"/>
                  </a:lnTo>
                  <a:close/>
                </a:path>
                <a:path w="259715" h="371475">
                  <a:moveTo>
                    <a:pt x="189814" y="297561"/>
                  </a:moveTo>
                  <a:lnTo>
                    <a:pt x="182981" y="290703"/>
                  </a:lnTo>
                  <a:lnTo>
                    <a:pt x="85102" y="290703"/>
                  </a:lnTo>
                  <a:lnTo>
                    <a:pt x="76695" y="290703"/>
                  </a:lnTo>
                  <a:lnTo>
                    <a:pt x="69875" y="297561"/>
                  </a:lnTo>
                  <a:lnTo>
                    <a:pt x="69875" y="314452"/>
                  </a:lnTo>
                  <a:lnTo>
                    <a:pt x="76695" y="321183"/>
                  </a:lnTo>
                  <a:lnTo>
                    <a:pt x="182981" y="321183"/>
                  </a:lnTo>
                  <a:lnTo>
                    <a:pt x="189814" y="314452"/>
                  </a:lnTo>
                  <a:lnTo>
                    <a:pt x="189814" y="297561"/>
                  </a:lnTo>
                  <a:close/>
                </a:path>
                <a:path w="259715" h="371475">
                  <a:moveTo>
                    <a:pt x="259676" y="129032"/>
                  </a:moveTo>
                  <a:lnTo>
                    <a:pt x="251307" y="84734"/>
                  </a:lnTo>
                  <a:lnTo>
                    <a:pt x="229387" y="47155"/>
                  </a:lnTo>
                  <a:lnTo>
                    <a:pt x="196621" y="18948"/>
                  </a:lnTo>
                  <a:lnTo>
                    <a:pt x="155752" y="2794"/>
                  </a:lnTo>
                  <a:lnTo>
                    <a:pt x="129844" y="127"/>
                  </a:lnTo>
                  <a:lnTo>
                    <a:pt x="129844" y="29718"/>
                  </a:lnTo>
                  <a:lnTo>
                    <a:pt x="168287" y="37592"/>
                  </a:lnTo>
                  <a:lnTo>
                    <a:pt x="192773" y="52362"/>
                  </a:lnTo>
                  <a:lnTo>
                    <a:pt x="212051" y="73304"/>
                  </a:lnTo>
                  <a:lnTo>
                    <a:pt x="224802" y="99123"/>
                  </a:lnTo>
                  <a:lnTo>
                    <a:pt x="229717" y="128524"/>
                  </a:lnTo>
                  <a:lnTo>
                    <a:pt x="229717" y="132080"/>
                  </a:lnTo>
                  <a:lnTo>
                    <a:pt x="219278" y="174586"/>
                  </a:lnTo>
                  <a:lnTo>
                    <a:pt x="205651" y="194564"/>
                  </a:lnTo>
                  <a:lnTo>
                    <a:pt x="197396" y="205181"/>
                  </a:lnTo>
                  <a:lnTo>
                    <a:pt x="189776" y="216255"/>
                  </a:lnTo>
                  <a:lnTo>
                    <a:pt x="182803" y="227749"/>
                  </a:lnTo>
                  <a:lnTo>
                    <a:pt x="176504" y="239649"/>
                  </a:lnTo>
                  <a:lnTo>
                    <a:pt x="129844" y="239649"/>
                  </a:lnTo>
                  <a:lnTo>
                    <a:pt x="83159" y="239649"/>
                  </a:lnTo>
                  <a:lnTo>
                    <a:pt x="76835" y="227749"/>
                  </a:lnTo>
                  <a:lnTo>
                    <a:pt x="69837" y="216255"/>
                  </a:lnTo>
                  <a:lnTo>
                    <a:pt x="62191" y="205181"/>
                  </a:lnTo>
                  <a:lnTo>
                    <a:pt x="48806" y="188341"/>
                  </a:lnTo>
                  <a:lnTo>
                    <a:pt x="44284" y="181660"/>
                  </a:lnTo>
                  <a:lnTo>
                    <a:pt x="30645" y="141084"/>
                  </a:lnTo>
                  <a:lnTo>
                    <a:pt x="29959" y="132080"/>
                  </a:lnTo>
                  <a:lnTo>
                    <a:pt x="29959" y="128524"/>
                  </a:lnTo>
                  <a:lnTo>
                    <a:pt x="38277" y="90093"/>
                  </a:lnTo>
                  <a:lnTo>
                    <a:pt x="59753" y="58737"/>
                  </a:lnTo>
                  <a:lnTo>
                    <a:pt x="91300" y="37592"/>
                  </a:lnTo>
                  <a:lnTo>
                    <a:pt x="129794" y="29718"/>
                  </a:lnTo>
                  <a:lnTo>
                    <a:pt x="129794" y="0"/>
                  </a:lnTo>
                  <a:lnTo>
                    <a:pt x="79768" y="10325"/>
                  </a:lnTo>
                  <a:lnTo>
                    <a:pt x="38773" y="37833"/>
                  </a:lnTo>
                  <a:lnTo>
                    <a:pt x="10833" y="78574"/>
                  </a:lnTo>
                  <a:lnTo>
                    <a:pt x="0" y="128524"/>
                  </a:lnTo>
                  <a:lnTo>
                    <a:pt x="0" y="132969"/>
                  </a:lnTo>
                  <a:lnTo>
                    <a:pt x="9042" y="178435"/>
                  </a:lnTo>
                  <a:lnTo>
                    <a:pt x="31584" y="215392"/>
                  </a:lnTo>
                  <a:lnTo>
                    <a:pt x="40259" y="227088"/>
                  </a:lnTo>
                  <a:lnTo>
                    <a:pt x="48247" y="239242"/>
                  </a:lnTo>
                  <a:lnTo>
                    <a:pt x="55511" y="251828"/>
                  </a:lnTo>
                  <a:lnTo>
                    <a:pt x="63754" y="268224"/>
                  </a:lnTo>
                  <a:lnTo>
                    <a:pt x="67208" y="270383"/>
                  </a:lnTo>
                  <a:lnTo>
                    <a:pt x="129844" y="270383"/>
                  </a:lnTo>
                  <a:lnTo>
                    <a:pt x="192570" y="270383"/>
                  </a:lnTo>
                  <a:lnTo>
                    <a:pt x="196024" y="268224"/>
                  </a:lnTo>
                  <a:lnTo>
                    <a:pt x="219506" y="227088"/>
                  </a:lnTo>
                  <a:lnTo>
                    <a:pt x="235000" y="206984"/>
                  </a:lnTo>
                  <a:lnTo>
                    <a:pt x="241046" y="197967"/>
                  </a:lnTo>
                  <a:lnTo>
                    <a:pt x="257022" y="156337"/>
                  </a:lnTo>
                  <a:lnTo>
                    <a:pt x="259676" y="133477"/>
                  </a:lnTo>
                  <a:lnTo>
                    <a:pt x="259676" y="129032"/>
                  </a:lnTo>
                  <a:close/>
                </a:path>
              </a:pathLst>
            </a:custGeom>
            <a:solidFill>
              <a:srgbClr val="D6D200"/>
            </a:solidFill>
          </p:spPr>
          <p:txBody>
            <a:bodyPr wrap="square" lIns="0" tIns="0" rIns="0" bIns="0" rtlCol="0"/>
            <a:lstStyle/>
            <a:p>
              <a:endParaRPr/>
            </a:p>
          </p:txBody>
        </p:sp>
        <p:pic>
          <p:nvPicPr>
            <p:cNvPr id="8" name="object 8"/>
            <p:cNvPicPr/>
            <p:nvPr/>
          </p:nvPicPr>
          <p:blipFill>
            <a:blip r:embed="rId4" cstate="print"/>
            <a:stretch>
              <a:fillRect/>
            </a:stretch>
          </p:blipFill>
          <p:spPr>
            <a:xfrm>
              <a:off x="824928" y="1899919"/>
              <a:ext cx="109486" cy="152400"/>
            </a:xfrm>
            <a:prstGeom prst="rect">
              <a:avLst/>
            </a:prstGeom>
          </p:spPr>
        </p:pic>
        <p:pic>
          <p:nvPicPr>
            <p:cNvPr id="9" name="object 9"/>
            <p:cNvPicPr/>
            <p:nvPr/>
          </p:nvPicPr>
          <p:blipFill>
            <a:blip r:embed="rId5" cstate="print"/>
            <a:stretch>
              <a:fillRect/>
            </a:stretch>
          </p:blipFill>
          <p:spPr>
            <a:xfrm>
              <a:off x="1005293" y="2202179"/>
              <a:ext cx="158026" cy="158115"/>
            </a:xfrm>
            <a:prstGeom prst="rect">
              <a:avLst/>
            </a:prstGeom>
          </p:spPr>
        </p:pic>
        <p:pic>
          <p:nvPicPr>
            <p:cNvPr id="10" name="object 10"/>
            <p:cNvPicPr/>
            <p:nvPr/>
          </p:nvPicPr>
          <p:blipFill>
            <a:blip r:embed="rId5" cstate="print"/>
            <a:stretch>
              <a:fillRect/>
            </a:stretch>
          </p:blipFill>
          <p:spPr>
            <a:xfrm>
              <a:off x="583831" y="2202179"/>
              <a:ext cx="158026" cy="158115"/>
            </a:xfrm>
            <a:prstGeom prst="rect">
              <a:avLst/>
            </a:prstGeom>
          </p:spPr>
        </p:pic>
        <p:sp>
          <p:nvSpPr>
            <p:cNvPr id="11" name="object 11"/>
            <p:cNvSpPr/>
            <p:nvPr/>
          </p:nvSpPr>
          <p:spPr>
            <a:xfrm>
              <a:off x="504825" y="2381757"/>
              <a:ext cx="737870" cy="219710"/>
            </a:xfrm>
            <a:custGeom>
              <a:avLst/>
              <a:gdLst/>
              <a:ahLst/>
              <a:cxnLst/>
              <a:rect l="l" t="t" r="r" b="b"/>
              <a:pathLst>
                <a:path w="737869" h="219710">
                  <a:moveTo>
                    <a:pt x="286385" y="40005"/>
                  </a:moveTo>
                  <a:lnTo>
                    <a:pt x="252844" y="19735"/>
                  </a:lnTo>
                  <a:lnTo>
                    <a:pt x="207441" y="6019"/>
                  </a:lnTo>
                  <a:lnTo>
                    <a:pt x="158432" y="0"/>
                  </a:lnTo>
                  <a:lnTo>
                    <a:pt x="141909" y="647"/>
                  </a:lnTo>
                  <a:lnTo>
                    <a:pt x="93433" y="10160"/>
                  </a:lnTo>
                  <a:lnTo>
                    <a:pt x="53213" y="25196"/>
                  </a:lnTo>
                  <a:lnTo>
                    <a:pt x="16243" y="46990"/>
                  </a:lnTo>
                  <a:lnTo>
                    <a:pt x="0" y="78740"/>
                  </a:lnTo>
                  <a:lnTo>
                    <a:pt x="0" y="158242"/>
                  </a:lnTo>
                  <a:lnTo>
                    <a:pt x="175590" y="158242"/>
                  </a:lnTo>
                  <a:lnTo>
                    <a:pt x="175590" y="140208"/>
                  </a:lnTo>
                  <a:lnTo>
                    <a:pt x="177507" y="123405"/>
                  </a:lnTo>
                  <a:lnTo>
                    <a:pt x="204025" y="81534"/>
                  </a:lnTo>
                  <a:lnTo>
                    <a:pt x="244906" y="56680"/>
                  </a:lnTo>
                  <a:lnTo>
                    <a:pt x="265303" y="47523"/>
                  </a:lnTo>
                  <a:lnTo>
                    <a:pt x="286385" y="40005"/>
                  </a:lnTo>
                  <a:close/>
                </a:path>
                <a:path w="737869" h="219710">
                  <a:moveTo>
                    <a:pt x="526770" y="140208"/>
                  </a:moveTo>
                  <a:lnTo>
                    <a:pt x="493306" y="96240"/>
                  </a:lnTo>
                  <a:lnTo>
                    <a:pt x="454494" y="77749"/>
                  </a:lnTo>
                  <a:lnTo>
                    <a:pt x="417766" y="67614"/>
                  </a:lnTo>
                  <a:lnTo>
                    <a:pt x="368757" y="61595"/>
                  </a:lnTo>
                  <a:lnTo>
                    <a:pt x="352234" y="62166"/>
                  </a:lnTo>
                  <a:lnTo>
                    <a:pt x="303758" y="71755"/>
                  </a:lnTo>
                  <a:lnTo>
                    <a:pt x="263499" y="86702"/>
                  </a:lnTo>
                  <a:lnTo>
                    <a:pt x="226568" y="108585"/>
                  </a:lnTo>
                  <a:lnTo>
                    <a:pt x="210731" y="140208"/>
                  </a:lnTo>
                  <a:lnTo>
                    <a:pt x="210731" y="219202"/>
                  </a:lnTo>
                  <a:lnTo>
                    <a:pt x="526770" y="219202"/>
                  </a:lnTo>
                  <a:lnTo>
                    <a:pt x="526770" y="140208"/>
                  </a:lnTo>
                  <a:close/>
                </a:path>
                <a:path w="737869" h="219710">
                  <a:moveTo>
                    <a:pt x="737476" y="78740"/>
                  </a:moveTo>
                  <a:lnTo>
                    <a:pt x="703935" y="34721"/>
                  </a:lnTo>
                  <a:lnTo>
                    <a:pt x="665175" y="16230"/>
                  </a:lnTo>
                  <a:lnTo>
                    <a:pt x="612305" y="2984"/>
                  </a:lnTo>
                  <a:lnTo>
                    <a:pt x="579475" y="0"/>
                  </a:lnTo>
                  <a:lnTo>
                    <a:pt x="562965" y="647"/>
                  </a:lnTo>
                  <a:lnTo>
                    <a:pt x="514489" y="10160"/>
                  </a:lnTo>
                  <a:lnTo>
                    <a:pt x="468972" y="27774"/>
                  </a:lnTo>
                  <a:lnTo>
                    <a:pt x="451116" y="39878"/>
                  </a:lnTo>
                  <a:lnTo>
                    <a:pt x="472871" y="46964"/>
                  </a:lnTo>
                  <a:lnTo>
                    <a:pt x="493776" y="56159"/>
                  </a:lnTo>
                  <a:lnTo>
                    <a:pt x="532358" y="80518"/>
                  </a:lnTo>
                  <a:lnTo>
                    <a:pt x="560273" y="122936"/>
                  </a:lnTo>
                  <a:lnTo>
                    <a:pt x="562114" y="140208"/>
                  </a:lnTo>
                  <a:lnTo>
                    <a:pt x="562114" y="158242"/>
                  </a:lnTo>
                  <a:lnTo>
                    <a:pt x="737476" y="158242"/>
                  </a:lnTo>
                  <a:lnTo>
                    <a:pt x="737476" y="78740"/>
                  </a:lnTo>
                  <a:close/>
                </a:path>
              </a:pathLst>
            </a:custGeom>
            <a:solidFill>
              <a:srgbClr val="D6D200"/>
            </a:solidFill>
          </p:spPr>
          <p:txBody>
            <a:bodyPr wrap="square" lIns="0" tIns="0" rIns="0" bIns="0" rtlCol="0"/>
            <a:lstStyle/>
            <a:p>
              <a:endParaRPr/>
            </a:p>
          </p:txBody>
        </p:sp>
        <p:pic>
          <p:nvPicPr>
            <p:cNvPr id="12" name="object 12"/>
            <p:cNvPicPr/>
            <p:nvPr/>
          </p:nvPicPr>
          <p:blipFill>
            <a:blip r:embed="rId6" cstate="print"/>
            <a:stretch>
              <a:fillRect/>
            </a:stretch>
          </p:blipFill>
          <p:spPr>
            <a:xfrm>
              <a:off x="794562" y="2263647"/>
              <a:ext cx="158026" cy="158114"/>
            </a:xfrm>
            <a:prstGeom prst="rect">
              <a:avLst/>
            </a:prstGeom>
          </p:spPr>
        </p:pic>
      </p:grpSp>
      <p:sp>
        <p:nvSpPr>
          <p:cNvPr id="13" name="object 13"/>
          <p:cNvSpPr/>
          <p:nvPr/>
        </p:nvSpPr>
        <p:spPr>
          <a:xfrm>
            <a:off x="1573530" y="1882394"/>
            <a:ext cx="0" cy="684530"/>
          </a:xfrm>
          <a:custGeom>
            <a:avLst/>
            <a:gdLst/>
            <a:ahLst/>
            <a:cxnLst/>
            <a:rect l="l" t="t" r="r" b="b"/>
            <a:pathLst>
              <a:path h="684530">
                <a:moveTo>
                  <a:pt x="0" y="0"/>
                </a:moveTo>
                <a:lnTo>
                  <a:pt x="0" y="684021"/>
                </a:lnTo>
              </a:path>
            </a:pathLst>
          </a:custGeom>
          <a:ln w="12700">
            <a:solidFill>
              <a:srgbClr val="D9D9D9"/>
            </a:solidFill>
          </a:ln>
        </p:spPr>
        <p:txBody>
          <a:bodyPr wrap="square" lIns="0" tIns="0" rIns="0" bIns="0" rtlCol="0"/>
          <a:lstStyle/>
          <a:p>
            <a:endParaRPr/>
          </a:p>
        </p:txBody>
      </p:sp>
      <p:grpSp>
        <p:nvGrpSpPr>
          <p:cNvPr id="14" name="object 14"/>
          <p:cNvGrpSpPr/>
          <p:nvPr/>
        </p:nvGrpSpPr>
        <p:grpSpPr>
          <a:xfrm>
            <a:off x="0" y="5463222"/>
            <a:ext cx="12192000" cy="1394460"/>
            <a:chOff x="0" y="5463222"/>
            <a:chExt cx="12192000" cy="1394460"/>
          </a:xfrm>
        </p:grpSpPr>
        <p:sp>
          <p:nvSpPr>
            <p:cNvPr id="15" name="object 15"/>
            <p:cNvSpPr/>
            <p:nvPr/>
          </p:nvSpPr>
          <p:spPr>
            <a:xfrm>
              <a:off x="0" y="5573267"/>
              <a:ext cx="12192000" cy="1284605"/>
            </a:xfrm>
            <a:custGeom>
              <a:avLst/>
              <a:gdLst/>
              <a:ahLst/>
              <a:cxnLst/>
              <a:rect l="l" t="t" r="r" b="b"/>
              <a:pathLst>
                <a:path w="12192000" h="1284604">
                  <a:moveTo>
                    <a:pt x="12192000" y="0"/>
                  </a:moveTo>
                  <a:lnTo>
                    <a:pt x="0" y="0"/>
                  </a:lnTo>
                  <a:lnTo>
                    <a:pt x="0" y="1284097"/>
                  </a:lnTo>
                  <a:lnTo>
                    <a:pt x="12192000" y="1284097"/>
                  </a:lnTo>
                  <a:lnTo>
                    <a:pt x="12192000" y="0"/>
                  </a:lnTo>
                  <a:close/>
                </a:path>
              </a:pathLst>
            </a:custGeom>
            <a:solidFill>
              <a:srgbClr val="F1F1F1"/>
            </a:solidFill>
          </p:spPr>
          <p:txBody>
            <a:bodyPr wrap="square" lIns="0" tIns="0" rIns="0" bIns="0" rtlCol="0"/>
            <a:lstStyle/>
            <a:p>
              <a:endParaRPr/>
            </a:p>
          </p:txBody>
        </p:sp>
        <p:pic>
          <p:nvPicPr>
            <p:cNvPr id="16" name="object 16"/>
            <p:cNvPicPr/>
            <p:nvPr/>
          </p:nvPicPr>
          <p:blipFill>
            <a:blip r:embed="rId7" cstate="print"/>
            <a:stretch>
              <a:fillRect/>
            </a:stretch>
          </p:blipFill>
          <p:spPr>
            <a:xfrm>
              <a:off x="392061" y="6045199"/>
              <a:ext cx="672553" cy="139941"/>
            </a:xfrm>
            <a:prstGeom prst="rect">
              <a:avLst/>
            </a:prstGeom>
          </p:spPr>
        </p:pic>
        <p:pic>
          <p:nvPicPr>
            <p:cNvPr id="17" name="object 17"/>
            <p:cNvPicPr/>
            <p:nvPr/>
          </p:nvPicPr>
          <p:blipFill>
            <a:blip r:embed="rId8" cstate="print"/>
            <a:stretch>
              <a:fillRect/>
            </a:stretch>
          </p:blipFill>
          <p:spPr>
            <a:xfrm>
              <a:off x="1134110" y="6045072"/>
              <a:ext cx="1253363" cy="140068"/>
            </a:xfrm>
            <a:prstGeom prst="rect">
              <a:avLst/>
            </a:prstGeom>
          </p:spPr>
        </p:pic>
        <p:pic>
          <p:nvPicPr>
            <p:cNvPr id="18" name="object 18"/>
            <p:cNvPicPr/>
            <p:nvPr/>
          </p:nvPicPr>
          <p:blipFill>
            <a:blip r:embed="rId9" cstate="print"/>
            <a:stretch>
              <a:fillRect/>
            </a:stretch>
          </p:blipFill>
          <p:spPr>
            <a:xfrm>
              <a:off x="2459482" y="6086868"/>
              <a:ext cx="654557" cy="131699"/>
            </a:xfrm>
            <a:prstGeom prst="rect">
              <a:avLst/>
            </a:prstGeom>
          </p:spPr>
        </p:pic>
        <p:pic>
          <p:nvPicPr>
            <p:cNvPr id="19" name="object 19"/>
            <p:cNvPicPr/>
            <p:nvPr/>
          </p:nvPicPr>
          <p:blipFill>
            <a:blip r:embed="rId10" cstate="print"/>
            <a:stretch>
              <a:fillRect/>
            </a:stretch>
          </p:blipFill>
          <p:spPr>
            <a:xfrm>
              <a:off x="3412744" y="6045072"/>
              <a:ext cx="883284" cy="173913"/>
            </a:xfrm>
            <a:prstGeom prst="rect">
              <a:avLst/>
            </a:prstGeom>
          </p:spPr>
        </p:pic>
        <p:pic>
          <p:nvPicPr>
            <p:cNvPr id="20" name="object 20"/>
            <p:cNvPicPr/>
            <p:nvPr/>
          </p:nvPicPr>
          <p:blipFill>
            <a:blip r:embed="rId11" cstate="print"/>
            <a:stretch>
              <a:fillRect/>
            </a:stretch>
          </p:blipFill>
          <p:spPr>
            <a:xfrm>
              <a:off x="4366895" y="6045072"/>
              <a:ext cx="860425" cy="173913"/>
            </a:xfrm>
            <a:prstGeom prst="rect">
              <a:avLst/>
            </a:prstGeom>
          </p:spPr>
        </p:pic>
        <p:sp>
          <p:nvSpPr>
            <p:cNvPr id="21" name="object 21"/>
            <p:cNvSpPr/>
            <p:nvPr/>
          </p:nvSpPr>
          <p:spPr>
            <a:xfrm>
              <a:off x="5301107" y="6045479"/>
              <a:ext cx="310515" cy="139700"/>
            </a:xfrm>
            <a:custGeom>
              <a:avLst/>
              <a:gdLst/>
              <a:ahLst/>
              <a:cxnLst/>
              <a:rect l="l" t="t" r="r" b="b"/>
              <a:pathLst>
                <a:path w="310514" h="139700">
                  <a:moveTo>
                    <a:pt x="74707" y="54648"/>
                  </a:moveTo>
                  <a:lnTo>
                    <a:pt x="43560" y="54648"/>
                  </a:lnTo>
                  <a:lnTo>
                    <a:pt x="47283" y="55130"/>
                  </a:lnTo>
                  <a:lnTo>
                    <a:pt x="47109" y="55130"/>
                  </a:lnTo>
                  <a:lnTo>
                    <a:pt x="61467" y="72199"/>
                  </a:lnTo>
                  <a:lnTo>
                    <a:pt x="61467" y="82562"/>
                  </a:lnTo>
                  <a:lnTo>
                    <a:pt x="40766" y="82562"/>
                  </a:lnTo>
                  <a:lnTo>
                    <a:pt x="34035" y="83172"/>
                  </a:lnTo>
                  <a:lnTo>
                    <a:pt x="3428" y="99085"/>
                  </a:lnTo>
                  <a:lnTo>
                    <a:pt x="1142" y="102781"/>
                  </a:lnTo>
                  <a:lnTo>
                    <a:pt x="0" y="107137"/>
                  </a:lnTo>
                  <a:lnTo>
                    <a:pt x="0" y="116433"/>
                  </a:lnTo>
                  <a:lnTo>
                    <a:pt x="28320" y="139268"/>
                  </a:lnTo>
                  <a:lnTo>
                    <a:pt x="39115" y="139268"/>
                  </a:lnTo>
                  <a:lnTo>
                    <a:pt x="44703" y="138112"/>
                  </a:lnTo>
                  <a:lnTo>
                    <a:pt x="49783" y="135801"/>
                  </a:lnTo>
                  <a:lnTo>
                    <a:pt x="54990" y="133489"/>
                  </a:lnTo>
                  <a:lnTo>
                    <a:pt x="59689" y="130263"/>
                  </a:lnTo>
                  <a:lnTo>
                    <a:pt x="63483" y="126504"/>
                  </a:lnTo>
                  <a:lnTo>
                    <a:pt x="30479" y="126504"/>
                  </a:lnTo>
                  <a:lnTo>
                    <a:pt x="26034" y="125133"/>
                  </a:lnTo>
                  <a:lnTo>
                    <a:pt x="19684" y="119659"/>
                  </a:lnTo>
                  <a:lnTo>
                    <a:pt x="18160" y="115976"/>
                  </a:lnTo>
                  <a:lnTo>
                    <a:pt x="18160" y="108648"/>
                  </a:lnTo>
                  <a:lnTo>
                    <a:pt x="18668" y="106260"/>
                  </a:lnTo>
                  <a:lnTo>
                    <a:pt x="19812" y="104178"/>
                  </a:lnTo>
                  <a:lnTo>
                    <a:pt x="20827" y="102108"/>
                  </a:lnTo>
                  <a:lnTo>
                    <a:pt x="22605" y="100330"/>
                  </a:lnTo>
                  <a:lnTo>
                    <a:pt x="25018" y="98844"/>
                  </a:lnTo>
                  <a:lnTo>
                    <a:pt x="27304" y="97358"/>
                  </a:lnTo>
                  <a:lnTo>
                    <a:pt x="30225" y="96227"/>
                  </a:lnTo>
                  <a:lnTo>
                    <a:pt x="37337" y="94716"/>
                  </a:lnTo>
                  <a:lnTo>
                    <a:pt x="41655" y="94335"/>
                  </a:lnTo>
                  <a:lnTo>
                    <a:pt x="78993" y="94335"/>
                  </a:lnTo>
                  <a:lnTo>
                    <a:pt x="78964" y="69164"/>
                  </a:lnTo>
                  <a:lnTo>
                    <a:pt x="78358" y="64541"/>
                  </a:lnTo>
                  <a:lnTo>
                    <a:pt x="76966" y="60401"/>
                  </a:lnTo>
                  <a:lnTo>
                    <a:pt x="75691" y="56235"/>
                  </a:lnTo>
                  <a:lnTo>
                    <a:pt x="74707" y="54648"/>
                  </a:lnTo>
                  <a:close/>
                </a:path>
                <a:path w="310514" h="139700">
                  <a:moveTo>
                    <a:pt x="78993" y="126111"/>
                  </a:moveTo>
                  <a:lnTo>
                    <a:pt x="63880" y="126111"/>
                  </a:lnTo>
                  <a:lnTo>
                    <a:pt x="63880" y="135801"/>
                  </a:lnTo>
                  <a:lnTo>
                    <a:pt x="67055" y="137680"/>
                  </a:lnTo>
                  <a:lnTo>
                    <a:pt x="68071" y="137883"/>
                  </a:lnTo>
                  <a:lnTo>
                    <a:pt x="74802" y="137883"/>
                  </a:lnTo>
                  <a:lnTo>
                    <a:pt x="76834" y="137490"/>
                  </a:lnTo>
                  <a:lnTo>
                    <a:pt x="77596" y="137185"/>
                  </a:lnTo>
                  <a:lnTo>
                    <a:pt x="78231" y="136791"/>
                  </a:lnTo>
                  <a:lnTo>
                    <a:pt x="78739" y="136398"/>
                  </a:lnTo>
                  <a:lnTo>
                    <a:pt x="78993" y="135801"/>
                  </a:lnTo>
                  <a:lnTo>
                    <a:pt x="78993" y="126111"/>
                  </a:lnTo>
                  <a:close/>
                </a:path>
                <a:path w="310514" h="139700">
                  <a:moveTo>
                    <a:pt x="78993" y="94335"/>
                  </a:moveTo>
                  <a:lnTo>
                    <a:pt x="61467" y="94335"/>
                  </a:lnTo>
                  <a:lnTo>
                    <a:pt x="61467" y="113233"/>
                  </a:lnTo>
                  <a:lnTo>
                    <a:pt x="57150" y="117729"/>
                  </a:lnTo>
                  <a:lnTo>
                    <a:pt x="52958" y="121056"/>
                  </a:lnTo>
                  <a:lnTo>
                    <a:pt x="45084" y="125412"/>
                  </a:lnTo>
                  <a:lnTo>
                    <a:pt x="40766" y="126504"/>
                  </a:lnTo>
                  <a:lnTo>
                    <a:pt x="63483" y="126504"/>
                  </a:lnTo>
                  <a:lnTo>
                    <a:pt x="63880" y="126111"/>
                  </a:lnTo>
                  <a:lnTo>
                    <a:pt x="78993" y="126111"/>
                  </a:lnTo>
                  <a:lnTo>
                    <a:pt x="78993" y="94335"/>
                  </a:lnTo>
                  <a:close/>
                </a:path>
                <a:path w="310514" h="139700">
                  <a:moveTo>
                    <a:pt x="48005" y="41389"/>
                  </a:moveTo>
                  <a:lnTo>
                    <a:pt x="37337" y="41389"/>
                  </a:lnTo>
                  <a:lnTo>
                    <a:pt x="33781" y="41694"/>
                  </a:lnTo>
                  <a:lnTo>
                    <a:pt x="11937" y="47866"/>
                  </a:lnTo>
                  <a:lnTo>
                    <a:pt x="9525" y="49022"/>
                  </a:lnTo>
                  <a:lnTo>
                    <a:pt x="7873" y="50025"/>
                  </a:lnTo>
                  <a:lnTo>
                    <a:pt x="6984" y="50888"/>
                  </a:lnTo>
                  <a:lnTo>
                    <a:pt x="5968" y="51739"/>
                  </a:lnTo>
                  <a:lnTo>
                    <a:pt x="5307" y="52755"/>
                  </a:lnTo>
                  <a:lnTo>
                    <a:pt x="4818" y="54648"/>
                  </a:lnTo>
                  <a:lnTo>
                    <a:pt x="4808" y="59245"/>
                  </a:lnTo>
                  <a:lnTo>
                    <a:pt x="4981" y="60401"/>
                  </a:lnTo>
                  <a:lnTo>
                    <a:pt x="5079" y="61061"/>
                  </a:lnTo>
                  <a:lnTo>
                    <a:pt x="5225" y="61455"/>
                  </a:lnTo>
                  <a:lnTo>
                    <a:pt x="5333" y="61747"/>
                  </a:lnTo>
                  <a:lnTo>
                    <a:pt x="5714" y="62268"/>
                  </a:lnTo>
                  <a:lnTo>
                    <a:pt x="5968" y="62801"/>
                  </a:lnTo>
                  <a:lnTo>
                    <a:pt x="6350" y="63195"/>
                  </a:lnTo>
                  <a:lnTo>
                    <a:pt x="6730" y="63461"/>
                  </a:lnTo>
                  <a:lnTo>
                    <a:pt x="7238" y="63715"/>
                  </a:lnTo>
                  <a:lnTo>
                    <a:pt x="7839" y="63881"/>
                  </a:lnTo>
                  <a:lnTo>
                    <a:pt x="9077" y="63881"/>
                  </a:lnTo>
                  <a:lnTo>
                    <a:pt x="10180" y="63461"/>
                  </a:lnTo>
                  <a:lnTo>
                    <a:pt x="10743" y="63195"/>
                  </a:lnTo>
                  <a:lnTo>
                    <a:pt x="13969" y="61455"/>
                  </a:lnTo>
                  <a:lnTo>
                    <a:pt x="16128" y="60401"/>
                  </a:lnTo>
                  <a:lnTo>
                    <a:pt x="35178" y="54648"/>
                  </a:lnTo>
                  <a:lnTo>
                    <a:pt x="74707" y="54648"/>
                  </a:lnTo>
                  <a:lnTo>
                    <a:pt x="73532" y="52755"/>
                  </a:lnTo>
                  <a:lnTo>
                    <a:pt x="70567" y="50025"/>
                  </a:lnTo>
                  <a:lnTo>
                    <a:pt x="67563" y="47142"/>
                  </a:lnTo>
                  <a:lnTo>
                    <a:pt x="63626" y="45021"/>
                  </a:lnTo>
                  <a:lnTo>
                    <a:pt x="53847" y="42113"/>
                  </a:lnTo>
                  <a:lnTo>
                    <a:pt x="48005" y="41389"/>
                  </a:lnTo>
                  <a:close/>
                </a:path>
                <a:path w="310514" h="139700">
                  <a:moveTo>
                    <a:pt x="124713" y="43014"/>
                  </a:moveTo>
                  <a:lnTo>
                    <a:pt x="114807" y="43014"/>
                  </a:lnTo>
                  <a:lnTo>
                    <a:pt x="113918" y="43218"/>
                  </a:lnTo>
                  <a:lnTo>
                    <a:pt x="112648" y="43815"/>
                  </a:lnTo>
                  <a:lnTo>
                    <a:pt x="112267" y="44145"/>
                  </a:lnTo>
                  <a:lnTo>
                    <a:pt x="112013" y="44500"/>
                  </a:lnTo>
                  <a:lnTo>
                    <a:pt x="111759" y="45313"/>
                  </a:lnTo>
                  <a:lnTo>
                    <a:pt x="111759" y="135445"/>
                  </a:lnTo>
                  <a:lnTo>
                    <a:pt x="111887" y="135890"/>
                  </a:lnTo>
                  <a:lnTo>
                    <a:pt x="112394" y="136613"/>
                  </a:lnTo>
                  <a:lnTo>
                    <a:pt x="112775" y="136931"/>
                  </a:lnTo>
                  <a:lnTo>
                    <a:pt x="113537" y="137185"/>
                  </a:lnTo>
                  <a:lnTo>
                    <a:pt x="114172" y="137452"/>
                  </a:lnTo>
                  <a:lnTo>
                    <a:pt x="115062" y="137655"/>
                  </a:lnTo>
                  <a:lnTo>
                    <a:pt x="117347" y="137922"/>
                  </a:lnTo>
                  <a:lnTo>
                    <a:pt x="123697" y="137922"/>
                  </a:lnTo>
                  <a:lnTo>
                    <a:pt x="128904" y="136245"/>
                  </a:lnTo>
                  <a:lnTo>
                    <a:pt x="129285" y="135890"/>
                  </a:lnTo>
                  <a:lnTo>
                    <a:pt x="129412" y="135445"/>
                  </a:lnTo>
                  <a:lnTo>
                    <a:pt x="129412" y="72656"/>
                  </a:lnTo>
                  <a:lnTo>
                    <a:pt x="134238" y="67056"/>
                  </a:lnTo>
                  <a:lnTo>
                    <a:pt x="138810" y="62801"/>
                  </a:lnTo>
                  <a:lnTo>
                    <a:pt x="146730" y="57619"/>
                  </a:lnTo>
                  <a:lnTo>
                    <a:pt x="127634" y="57619"/>
                  </a:lnTo>
                  <a:lnTo>
                    <a:pt x="125475" y="43218"/>
                  </a:lnTo>
                  <a:lnTo>
                    <a:pt x="124713" y="43014"/>
                  </a:lnTo>
                  <a:close/>
                </a:path>
                <a:path w="310514" h="139700">
                  <a:moveTo>
                    <a:pt x="189484" y="55537"/>
                  </a:moveTo>
                  <a:lnTo>
                    <a:pt x="159892" y="55537"/>
                  </a:lnTo>
                  <a:lnTo>
                    <a:pt x="162940" y="56134"/>
                  </a:lnTo>
                  <a:lnTo>
                    <a:pt x="165607" y="57315"/>
                  </a:lnTo>
                  <a:lnTo>
                    <a:pt x="176910" y="77673"/>
                  </a:lnTo>
                  <a:lnTo>
                    <a:pt x="176910" y="135445"/>
                  </a:lnTo>
                  <a:lnTo>
                    <a:pt x="177037" y="135890"/>
                  </a:lnTo>
                  <a:lnTo>
                    <a:pt x="177418" y="136245"/>
                  </a:lnTo>
                  <a:lnTo>
                    <a:pt x="177672" y="136613"/>
                  </a:lnTo>
                  <a:lnTo>
                    <a:pt x="178053" y="136931"/>
                  </a:lnTo>
                  <a:lnTo>
                    <a:pt x="178688" y="137185"/>
                  </a:lnTo>
                  <a:lnTo>
                    <a:pt x="179450" y="137452"/>
                  </a:lnTo>
                  <a:lnTo>
                    <a:pt x="180339" y="137655"/>
                  </a:lnTo>
                  <a:lnTo>
                    <a:pt x="181482" y="137782"/>
                  </a:lnTo>
                  <a:lnTo>
                    <a:pt x="182498" y="137922"/>
                  </a:lnTo>
                  <a:lnTo>
                    <a:pt x="188975" y="137922"/>
                  </a:lnTo>
                  <a:lnTo>
                    <a:pt x="191262" y="137655"/>
                  </a:lnTo>
                  <a:lnTo>
                    <a:pt x="194437" y="135890"/>
                  </a:lnTo>
                  <a:lnTo>
                    <a:pt x="194378" y="72656"/>
                  </a:lnTo>
                  <a:lnTo>
                    <a:pt x="193928" y="68821"/>
                  </a:lnTo>
                  <a:lnTo>
                    <a:pt x="191755" y="60223"/>
                  </a:lnTo>
                  <a:lnTo>
                    <a:pt x="191642" y="59778"/>
                  </a:lnTo>
                  <a:lnTo>
                    <a:pt x="189737" y="55841"/>
                  </a:lnTo>
                  <a:lnTo>
                    <a:pt x="189484" y="55537"/>
                  </a:lnTo>
                  <a:close/>
                </a:path>
                <a:path w="310514" h="139700">
                  <a:moveTo>
                    <a:pt x="166623" y="41389"/>
                  </a:moveTo>
                  <a:lnTo>
                    <a:pt x="154685" y="41389"/>
                  </a:lnTo>
                  <a:lnTo>
                    <a:pt x="149225" y="42684"/>
                  </a:lnTo>
                  <a:lnTo>
                    <a:pt x="143864" y="45313"/>
                  </a:lnTo>
                  <a:lnTo>
                    <a:pt x="138429" y="47904"/>
                  </a:lnTo>
                  <a:lnTo>
                    <a:pt x="133095" y="52006"/>
                  </a:lnTo>
                  <a:lnTo>
                    <a:pt x="127634" y="57619"/>
                  </a:lnTo>
                  <a:lnTo>
                    <a:pt x="146730" y="57619"/>
                  </a:lnTo>
                  <a:lnTo>
                    <a:pt x="147700" y="56984"/>
                  </a:lnTo>
                  <a:lnTo>
                    <a:pt x="152145" y="55537"/>
                  </a:lnTo>
                  <a:lnTo>
                    <a:pt x="189484" y="55537"/>
                  </a:lnTo>
                  <a:lnTo>
                    <a:pt x="186943" y="52476"/>
                  </a:lnTo>
                  <a:lnTo>
                    <a:pt x="184276" y="49110"/>
                  </a:lnTo>
                  <a:lnTo>
                    <a:pt x="180720" y="46418"/>
                  </a:lnTo>
                  <a:lnTo>
                    <a:pt x="176620" y="44500"/>
                  </a:lnTo>
                  <a:lnTo>
                    <a:pt x="171957" y="42392"/>
                  </a:lnTo>
                  <a:lnTo>
                    <a:pt x="166623" y="41389"/>
                  </a:lnTo>
                  <a:close/>
                </a:path>
                <a:path w="310514" h="139700">
                  <a:moveTo>
                    <a:pt x="268604" y="41389"/>
                  </a:moveTo>
                  <a:lnTo>
                    <a:pt x="256158" y="41389"/>
                  </a:lnTo>
                  <a:lnTo>
                    <a:pt x="250189" y="42557"/>
                  </a:lnTo>
                  <a:lnTo>
                    <a:pt x="222376" y="76898"/>
                  </a:lnTo>
                  <a:lnTo>
                    <a:pt x="221487" y="83807"/>
                  </a:lnTo>
                  <a:lnTo>
                    <a:pt x="221553" y="98564"/>
                  </a:lnTo>
                  <a:lnTo>
                    <a:pt x="222122" y="104089"/>
                  </a:lnTo>
                  <a:lnTo>
                    <a:pt x="223646" y="109918"/>
                  </a:lnTo>
                  <a:lnTo>
                    <a:pt x="225043" y="115760"/>
                  </a:lnTo>
                  <a:lnTo>
                    <a:pt x="227329" y="120840"/>
                  </a:lnTo>
                  <a:lnTo>
                    <a:pt x="233425" y="129489"/>
                  </a:lnTo>
                  <a:lnTo>
                    <a:pt x="237489" y="132918"/>
                  </a:lnTo>
                  <a:lnTo>
                    <a:pt x="242569" y="135458"/>
                  </a:lnTo>
                  <a:lnTo>
                    <a:pt x="247522" y="137998"/>
                  </a:lnTo>
                  <a:lnTo>
                    <a:pt x="253491" y="139268"/>
                  </a:lnTo>
                  <a:lnTo>
                    <a:pt x="267080" y="139268"/>
                  </a:lnTo>
                  <a:lnTo>
                    <a:pt x="272410" y="137998"/>
                  </a:lnTo>
                  <a:lnTo>
                    <a:pt x="272756" y="137998"/>
                  </a:lnTo>
                  <a:lnTo>
                    <a:pt x="283971" y="132181"/>
                  </a:lnTo>
                  <a:lnTo>
                    <a:pt x="289178" y="128219"/>
                  </a:lnTo>
                  <a:lnTo>
                    <a:pt x="292087" y="125310"/>
                  </a:lnTo>
                  <a:lnTo>
                    <a:pt x="259079" y="125310"/>
                  </a:lnTo>
                  <a:lnTo>
                    <a:pt x="255142" y="124307"/>
                  </a:lnTo>
                  <a:lnTo>
                    <a:pt x="249046" y="120281"/>
                  </a:lnTo>
                  <a:lnTo>
                    <a:pt x="246633" y="117614"/>
                  </a:lnTo>
                  <a:lnTo>
                    <a:pt x="244728" y="114274"/>
                  </a:lnTo>
                  <a:lnTo>
                    <a:pt x="243046" y="111125"/>
                  </a:lnTo>
                  <a:lnTo>
                    <a:pt x="242950" y="110947"/>
                  </a:lnTo>
                  <a:lnTo>
                    <a:pt x="241553" y="107137"/>
                  </a:lnTo>
                  <a:lnTo>
                    <a:pt x="240918" y="102844"/>
                  </a:lnTo>
                  <a:lnTo>
                    <a:pt x="240156" y="98564"/>
                  </a:lnTo>
                  <a:lnTo>
                    <a:pt x="239775" y="94170"/>
                  </a:lnTo>
                  <a:lnTo>
                    <a:pt x="239775" y="85458"/>
                  </a:lnTo>
                  <a:lnTo>
                    <a:pt x="240156" y="81305"/>
                  </a:lnTo>
                  <a:lnTo>
                    <a:pt x="241934" y="73126"/>
                  </a:lnTo>
                  <a:lnTo>
                    <a:pt x="243331" y="69456"/>
                  </a:lnTo>
                  <a:lnTo>
                    <a:pt x="245363" y="66230"/>
                  </a:lnTo>
                  <a:lnTo>
                    <a:pt x="247268" y="62992"/>
                  </a:lnTo>
                  <a:lnTo>
                    <a:pt x="249808" y="60388"/>
                  </a:lnTo>
                  <a:lnTo>
                    <a:pt x="256158" y="56426"/>
                  </a:lnTo>
                  <a:lnTo>
                    <a:pt x="259968" y="55435"/>
                  </a:lnTo>
                  <a:lnTo>
                    <a:pt x="310006" y="55435"/>
                  </a:lnTo>
                  <a:lnTo>
                    <a:pt x="310006" y="54940"/>
                  </a:lnTo>
                  <a:lnTo>
                    <a:pt x="292318" y="54940"/>
                  </a:lnTo>
                  <a:lnTo>
                    <a:pt x="287654" y="50431"/>
                  </a:lnTo>
                  <a:lnTo>
                    <a:pt x="283082" y="47078"/>
                  </a:lnTo>
                  <a:lnTo>
                    <a:pt x="273763" y="42557"/>
                  </a:lnTo>
                  <a:lnTo>
                    <a:pt x="268604" y="41389"/>
                  </a:lnTo>
                  <a:close/>
                </a:path>
                <a:path w="310514" h="139700">
                  <a:moveTo>
                    <a:pt x="310006" y="123139"/>
                  </a:moveTo>
                  <a:lnTo>
                    <a:pt x="294258" y="123139"/>
                  </a:lnTo>
                  <a:lnTo>
                    <a:pt x="294385" y="135902"/>
                  </a:lnTo>
                  <a:lnTo>
                    <a:pt x="297560" y="137655"/>
                  </a:lnTo>
                  <a:lnTo>
                    <a:pt x="297768" y="137655"/>
                  </a:lnTo>
                  <a:lnTo>
                    <a:pt x="299950" y="137998"/>
                  </a:lnTo>
                  <a:lnTo>
                    <a:pt x="304346" y="137998"/>
                  </a:lnTo>
                  <a:lnTo>
                    <a:pt x="306958" y="137655"/>
                  </a:lnTo>
                  <a:lnTo>
                    <a:pt x="309879" y="135902"/>
                  </a:lnTo>
                  <a:lnTo>
                    <a:pt x="310006" y="123139"/>
                  </a:lnTo>
                  <a:close/>
                </a:path>
                <a:path w="310514" h="139700">
                  <a:moveTo>
                    <a:pt x="310006" y="55435"/>
                  </a:moveTo>
                  <a:lnTo>
                    <a:pt x="269239" y="55435"/>
                  </a:lnTo>
                  <a:lnTo>
                    <a:pt x="273938" y="56870"/>
                  </a:lnTo>
                  <a:lnTo>
                    <a:pt x="282828" y="62611"/>
                  </a:lnTo>
                  <a:lnTo>
                    <a:pt x="287400" y="66789"/>
                  </a:lnTo>
                  <a:lnTo>
                    <a:pt x="292226" y="72263"/>
                  </a:lnTo>
                  <a:lnTo>
                    <a:pt x="292226" y="107899"/>
                  </a:lnTo>
                  <a:lnTo>
                    <a:pt x="266064" y="125310"/>
                  </a:lnTo>
                  <a:lnTo>
                    <a:pt x="292087" y="125310"/>
                  </a:lnTo>
                  <a:lnTo>
                    <a:pt x="294258" y="123139"/>
                  </a:lnTo>
                  <a:lnTo>
                    <a:pt x="310006" y="123139"/>
                  </a:lnTo>
                  <a:lnTo>
                    <a:pt x="310006" y="55435"/>
                  </a:lnTo>
                  <a:close/>
                </a:path>
                <a:path w="310514" h="139700">
                  <a:moveTo>
                    <a:pt x="304291" y="0"/>
                  </a:moveTo>
                  <a:lnTo>
                    <a:pt x="297814" y="0"/>
                  </a:lnTo>
                  <a:lnTo>
                    <a:pt x="295655" y="330"/>
                  </a:lnTo>
                  <a:lnTo>
                    <a:pt x="292352" y="2628"/>
                  </a:lnTo>
                  <a:lnTo>
                    <a:pt x="292226" y="54940"/>
                  </a:lnTo>
                  <a:lnTo>
                    <a:pt x="310006" y="54940"/>
                  </a:lnTo>
                  <a:lnTo>
                    <a:pt x="310006" y="2628"/>
                  </a:lnTo>
                  <a:lnTo>
                    <a:pt x="306450" y="330"/>
                  </a:lnTo>
                  <a:lnTo>
                    <a:pt x="304291" y="0"/>
                  </a:lnTo>
                  <a:close/>
                </a:path>
              </a:pathLst>
            </a:custGeom>
            <a:solidFill>
              <a:srgbClr val="000000"/>
            </a:solidFill>
          </p:spPr>
          <p:txBody>
            <a:bodyPr wrap="square" lIns="0" tIns="0" rIns="0" bIns="0" rtlCol="0"/>
            <a:lstStyle/>
            <a:p>
              <a:endParaRPr/>
            </a:p>
          </p:txBody>
        </p:sp>
        <p:pic>
          <p:nvPicPr>
            <p:cNvPr id="22" name="object 22"/>
            <p:cNvPicPr/>
            <p:nvPr/>
          </p:nvPicPr>
          <p:blipFill>
            <a:blip r:embed="rId12" cstate="print"/>
            <a:stretch>
              <a:fillRect/>
            </a:stretch>
          </p:blipFill>
          <p:spPr>
            <a:xfrm>
              <a:off x="5688076" y="6045491"/>
              <a:ext cx="1432052" cy="173494"/>
            </a:xfrm>
            <a:prstGeom prst="rect">
              <a:avLst/>
            </a:prstGeom>
          </p:spPr>
        </p:pic>
        <p:pic>
          <p:nvPicPr>
            <p:cNvPr id="23" name="object 23"/>
            <p:cNvPicPr/>
            <p:nvPr/>
          </p:nvPicPr>
          <p:blipFill>
            <a:blip r:embed="rId13" cstate="print"/>
            <a:stretch>
              <a:fillRect/>
            </a:stretch>
          </p:blipFill>
          <p:spPr>
            <a:xfrm>
              <a:off x="7172452" y="6045072"/>
              <a:ext cx="638301" cy="139674"/>
            </a:xfrm>
            <a:prstGeom prst="rect">
              <a:avLst/>
            </a:prstGeom>
          </p:spPr>
        </p:pic>
        <p:pic>
          <p:nvPicPr>
            <p:cNvPr id="24" name="object 24"/>
            <p:cNvPicPr/>
            <p:nvPr/>
          </p:nvPicPr>
          <p:blipFill>
            <a:blip r:embed="rId14" cstate="print"/>
            <a:stretch>
              <a:fillRect/>
            </a:stretch>
          </p:blipFill>
          <p:spPr>
            <a:xfrm>
              <a:off x="7887461" y="6045072"/>
              <a:ext cx="649224" cy="166243"/>
            </a:xfrm>
            <a:prstGeom prst="rect">
              <a:avLst/>
            </a:prstGeom>
          </p:spPr>
        </p:pic>
        <p:pic>
          <p:nvPicPr>
            <p:cNvPr id="25" name="object 25"/>
            <p:cNvPicPr/>
            <p:nvPr/>
          </p:nvPicPr>
          <p:blipFill>
            <a:blip r:embed="rId15" cstate="print"/>
            <a:stretch>
              <a:fillRect/>
            </a:stretch>
          </p:blipFill>
          <p:spPr>
            <a:xfrm>
              <a:off x="8612378" y="6045072"/>
              <a:ext cx="772922" cy="173913"/>
            </a:xfrm>
            <a:prstGeom prst="rect">
              <a:avLst/>
            </a:prstGeom>
          </p:spPr>
        </p:pic>
        <p:pic>
          <p:nvPicPr>
            <p:cNvPr id="26" name="object 26"/>
            <p:cNvPicPr/>
            <p:nvPr/>
          </p:nvPicPr>
          <p:blipFill>
            <a:blip r:embed="rId16" cstate="print"/>
            <a:stretch>
              <a:fillRect/>
            </a:stretch>
          </p:blipFill>
          <p:spPr>
            <a:xfrm>
              <a:off x="9453626" y="6044310"/>
              <a:ext cx="1010030" cy="140436"/>
            </a:xfrm>
            <a:prstGeom prst="rect">
              <a:avLst/>
            </a:prstGeom>
          </p:spPr>
        </p:pic>
        <p:pic>
          <p:nvPicPr>
            <p:cNvPr id="27" name="object 27"/>
            <p:cNvPicPr/>
            <p:nvPr/>
          </p:nvPicPr>
          <p:blipFill>
            <a:blip r:embed="rId17" cstate="print"/>
            <a:stretch>
              <a:fillRect/>
            </a:stretch>
          </p:blipFill>
          <p:spPr>
            <a:xfrm>
              <a:off x="10540492" y="6045072"/>
              <a:ext cx="833754" cy="139674"/>
            </a:xfrm>
            <a:prstGeom prst="rect">
              <a:avLst/>
            </a:prstGeom>
          </p:spPr>
        </p:pic>
        <p:pic>
          <p:nvPicPr>
            <p:cNvPr id="28" name="object 28"/>
            <p:cNvPicPr/>
            <p:nvPr/>
          </p:nvPicPr>
          <p:blipFill>
            <a:blip r:embed="rId18" cstate="print"/>
            <a:stretch>
              <a:fillRect/>
            </a:stretch>
          </p:blipFill>
          <p:spPr>
            <a:xfrm>
              <a:off x="386168" y="6289319"/>
              <a:ext cx="834224" cy="165836"/>
            </a:xfrm>
            <a:prstGeom prst="rect">
              <a:avLst/>
            </a:prstGeom>
          </p:spPr>
        </p:pic>
        <p:pic>
          <p:nvPicPr>
            <p:cNvPr id="29" name="object 29"/>
            <p:cNvPicPr/>
            <p:nvPr/>
          </p:nvPicPr>
          <p:blipFill>
            <a:blip r:embed="rId19" cstate="print"/>
            <a:stretch>
              <a:fillRect/>
            </a:stretch>
          </p:blipFill>
          <p:spPr>
            <a:xfrm>
              <a:off x="11431905" y="6064592"/>
              <a:ext cx="520446" cy="154393"/>
            </a:xfrm>
            <a:prstGeom prst="rect">
              <a:avLst/>
            </a:prstGeom>
          </p:spPr>
        </p:pic>
        <p:pic>
          <p:nvPicPr>
            <p:cNvPr id="30" name="object 30"/>
            <p:cNvPicPr/>
            <p:nvPr/>
          </p:nvPicPr>
          <p:blipFill>
            <a:blip r:embed="rId20" cstate="print"/>
            <a:stretch>
              <a:fillRect/>
            </a:stretch>
          </p:blipFill>
          <p:spPr>
            <a:xfrm>
              <a:off x="1292733" y="6295377"/>
              <a:ext cx="1102614" cy="167157"/>
            </a:xfrm>
            <a:prstGeom prst="rect">
              <a:avLst/>
            </a:prstGeom>
          </p:spPr>
        </p:pic>
        <p:sp>
          <p:nvSpPr>
            <p:cNvPr id="31" name="object 31"/>
            <p:cNvSpPr/>
            <p:nvPr/>
          </p:nvSpPr>
          <p:spPr>
            <a:xfrm>
              <a:off x="2469515" y="6288912"/>
              <a:ext cx="653415" cy="139700"/>
            </a:xfrm>
            <a:custGeom>
              <a:avLst/>
              <a:gdLst/>
              <a:ahLst/>
              <a:cxnLst/>
              <a:rect l="l" t="t" r="r" b="b"/>
              <a:pathLst>
                <a:path w="653414" h="139700">
                  <a:moveTo>
                    <a:pt x="78232" y="94742"/>
                  </a:moveTo>
                  <a:lnTo>
                    <a:pt x="78193" y="69570"/>
                  </a:lnTo>
                  <a:lnTo>
                    <a:pt x="77597" y="64947"/>
                  </a:lnTo>
                  <a:lnTo>
                    <a:pt x="76200" y="60807"/>
                  </a:lnTo>
                  <a:lnTo>
                    <a:pt x="74930" y="56642"/>
                  </a:lnTo>
                  <a:lnTo>
                    <a:pt x="73939" y="55054"/>
                  </a:lnTo>
                  <a:lnTo>
                    <a:pt x="72771" y="53162"/>
                  </a:lnTo>
                  <a:lnTo>
                    <a:pt x="69799" y="50431"/>
                  </a:lnTo>
                  <a:lnTo>
                    <a:pt x="66802" y="47548"/>
                  </a:lnTo>
                  <a:lnTo>
                    <a:pt x="62865" y="45427"/>
                  </a:lnTo>
                  <a:lnTo>
                    <a:pt x="53340" y="42519"/>
                  </a:lnTo>
                  <a:lnTo>
                    <a:pt x="47498" y="41795"/>
                  </a:lnTo>
                  <a:lnTo>
                    <a:pt x="36957" y="41795"/>
                  </a:lnTo>
                  <a:lnTo>
                    <a:pt x="4699" y="55054"/>
                  </a:lnTo>
                  <a:lnTo>
                    <a:pt x="4775" y="60350"/>
                  </a:lnTo>
                  <a:lnTo>
                    <a:pt x="4851" y="60807"/>
                  </a:lnTo>
                  <a:lnTo>
                    <a:pt x="4953" y="61468"/>
                  </a:lnTo>
                  <a:lnTo>
                    <a:pt x="7556" y="64287"/>
                  </a:lnTo>
                  <a:lnTo>
                    <a:pt x="8940" y="64287"/>
                  </a:lnTo>
                  <a:lnTo>
                    <a:pt x="10045" y="63868"/>
                  </a:lnTo>
                  <a:lnTo>
                    <a:pt x="10591" y="63601"/>
                  </a:lnTo>
                  <a:lnTo>
                    <a:pt x="11938" y="62826"/>
                  </a:lnTo>
                  <a:lnTo>
                    <a:pt x="13716" y="61861"/>
                  </a:lnTo>
                  <a:lnTo>
                    <a:pt x="34671" y="55054"/>
                  </a:lnTo>
                  <a:lnTo>
                    <a:pt x="43053" y="55054"/>
                  </a:lnTo>
                  <a:lnTo>
                    <a:pt x="46774" y="55537"/>
                  </a:lnTo>
                  <a:lnTo>
                    <a:pt x="46596" y="55537"/>
                  </a:lnTo>
                  <a:lnTo>
                    <a:pt x="49149" y="56388"/>
                  </a:lnTo>
                  <a:lnTo>
                    <a:pt x="51943" y="57277"/>
                  </a:lnTo>
                  <a:lnTo>
                    <a:pt x="54229" y="58597"/>
                  </a:lnTo>
                  <a:lnTo>
                    <a:pt x="55880" y="60350"/>
                  </a:lnTo>
                  <a:lnTo>
                    <a:pt x="57404" y="61861"/>
                  </a:lnTo>
                  <a:lnTo>
                    <a:pt x="57683" y="62153"/>
                  </a:lnTo>
                  <a:lnTo>
                    <a:pt x="58826" y="64122"/>
                  </a:lnTo>
                  <a:lnTo>
                    <a:pt x="58928" y="64287"/>
                  </a:lnTo>
                  <a:lnTo>
                    <a:pt x="60452" y="69570"/>
                  </a:lnTo>
                  <a:lnTo>
                    <a:pt x="60833" y="72605"/>
                  </a:lnTo>
                  <a:lnTo>
                    <a:pt x="60833" y="82969"/>
                  </a:lnTo>
                  <a:lnTo>
                    <a:pt x="60833" y="94742"/>
                  </a:lnTo>
                  <a:lnTo>
                    <a:pt x="60833" y="113639"/>
                  </a:lnTo>
                  <a:lnTo>
                    <a:pt x="56515" y="118135"/>
                  </a:lnTo>
                  <a:lnTo>
                    <a:pt x="52451" y="121462"/>
                  </a:lnTo>
                  <a:lnTo>
                    <a:pt x="44577" y="125818"/>
                  </a:lnTo>
                  <a:lnTo>
                    <a:pt x="40386" y="126911"/>
                  </a:lnTo>
                  <a:lnTo>
                    <a:pt x="30099" y="126911"/>
                  </a:lnTo>
                  <a:lnTo>
                    <a:pt x="25654" y="125539"/>
                  </a:lnTo>
                  <a:lnTo>
                    <a:pt x="22606" y="122796"/>
                  </a:lnTo>
                  <a:lnTo>
                    <a:pt x="19431" y="120065"/>
                  </a:lnTo>
                  <a:lnTo>
                    <a:pt x="17907" y="116382"/>
                  </a:lnTo>
                  <a:lnTo>
                    <a:pt x="17907" y="109054"/>
                  </a:lnTo>
                  <a:lnTo>
                    <a:pt x="18415" y="106667"/>
                  </a:lnTo>
                  <a:lnTo>
                    <a:pt x="19558" y="104584"/>
                  </a:lnTo>
                  <a:lnTo>
                    <a:pt x="20574" y="102514"/>
                  </a:lnTo>
                  <a:lnTo>
                    <a:pt x="41148" y="94742"/>
                  </a:lnTo>
                  <a:lnTo>
                    <a:pt x="60833" y="94742"/>
                  </a:lnTo>
                  <a:lnTo>
                    <a:pt x="60833" y="82969"/>
                  </a:lnTo>
                  <a:lnTo>
                    <a:pt x="40259" y="82969"/>
                  </a:lnTo>
                  <a:lnTo>
                    <a:pt x="33655" y="83578"/>
                  </a:lnTo>
                  <a:lnTo>
                    <a:pt x="3302" y="99491"/>
                  </a:lnTo>
                  <a:lnTo>
                    <a:pt x="1016" y="103187"/>
                  </a:lnTo>
                  <a:lnTo>
                    <a:pt x="0" y="107543"/>
                  </a:lnTo>
                  <a:lnTo>
                    <a:pt x="0" y="116840"/>
                  </a:lnTo>
                  <a:lnTo>
                    <a:pt x="27940" y="139674"/>
                  </a:lnTo>
                  <a:lnTo>
                    <a:pt x="38735" y="139674"/>
                  </a:lnTo>
                  <a:lnTo>
                    <a:pt x="44196" y="138518"/>
                  </a:lnTo>
                  <a:lnTo>
                    <a:pt x="54356" y="133896"/>
                  </a:lnTo>
                  <a:lnTo>
                    <a:pt x="59055" y="130670"/>
                  </a:lnTo>
                  <a:lnTo>
                    <a:pt x="62839" y="126911"/>
                  </a:lnTo>
                  <a:lnTo>
                    <a:pt x="63246" y="126517"/>
                  </a:lnTo>
                  <a:lnTo>
                    <a:pt x="63373" y="136804"/>
                  </a:lnTo>
                  <a:lnTo>
                    <a:pt x="64389" y="137591"/>
                  </a:lnTo>
                  <a:lnTo>
                    <a:pt x="65278" y="137896"/>
                  </a:lnTo>
                  <a:lnTo>
                    <a:pt x="67437" y="138290"/>
                  </a:lnTo>
                  <a:lnTo>
                    <a:pt x="74041" y="138290"/>
                  </a:lnTo>
                  <a:lnTo>
                    <a:pt x="76073" y="137896"/>
                  </a:lnTo>
                  <a:lnTo>
                    <a:pt x="76835" y="137591"/>
                  </a:lnTo>
                  <a:lnTo>
                    <a:pt x="77343" y="137198"/>
                  </a:lnTo>
                  <a:lnTo>
                    <a:pt x="77978" y="136804"/>
                  </a:lnTo>
                  <a:lnTo>
                    <a:pt x="78232" y="136207"/>
                  </a:lnTo>
                  <a:lnTo>
                    <a:pt x="78232" y="126517"/>
                  </a:lnTo>
                  <a:lnTo>
                    <a:pt x="78232" y="94742"/>
                  </a:lnTo>
                  <a:close/>
                </a:path>
                <a:path w="653414" h="139700">
                  <a:moveTo>
                    <a:pt x="192024" y="136296"/>
                  </a:moveTo>
                  <a:lnTo>
                    <a:pt x="191960" y="73063"/>
                  </a:lnTo>
                  <a:lnTo>
                    <a:pt x="191516" y="69227"/>
                  </a:lnTo>
                  <a:lnTo>
                    <a:pt x="189331" y="60629"/>
                  </a:lnTo>
                  <a:lnTo>
                    <a:pt x="189255" y="60299"/>
                  </a:lnTo>
                  <a:lnTo>
                    <a:pt x="188607" y="58915"/>
                  </a:lnTo>
                  <a:lnTo>
                    <a:pt x="187325" y="56248"/>
                  </a:lnTo>
                  <a:lnTo>
                    <a:pt x="187071" y="55943"/>
                  </a:lnTo>
                  <a:lnTo>
                    <a:pt x="184658" y="52882"/>
                  </a:lnTo>
                  <a:lnTo>
                    <a:pt x="164338" y="41795"/>
                  </a:lnTo>
                  <a:lnTo>
                    <a:pt x="152654" y="41795"/>
                  </a:lnTo>
                  <a:lnTo>
                    <a:pt x="147193" y="43091"/>
                  </a:lnTo>
                  <a:lnTo>
                    <a:pt x="136525" y="48310"/>
                  </a:lnTo>
                  <a:lnTo>
                    <a:pt x="131191" y="52412"/>
                  </a:lnTo>
                  <a:lnTo>
                    <a:pt x="125857" y="58026"/>
                  </a:lnTo>
                  <a:lnTo>
                    <a:pt x="125857" y="45720"/>
                  </a:lnTo>
                  <a:lnTo>
                    <a:pt x="125730" y="45275"/>
                  </a:lnTo>
                  <a:lnTo>
                    <a:pt x="125222" y="44551"/>
                  </a:lnTo>
                  <a:lnTo>
                    <a:pt x="124841" y="44221"/>
                  </a:lnTo>
                  <a:lnTo>
                    <a:pt x="124206" y="43916"/>
                  </a:lnTo>
                  <a:lnTo>
                    <a:pt x="123698" y="43624"/>
                  </a:lnTo>
                  <a:lnTo>
                    <a:pt x="122936" y="43421"/>
                  </a:lnTo>
                  <a:lnTo>
                    <a:pt x="113030" y="43421"/>
                  </a:lnTo>
                  <a:lnTo>
                    <a:pt x="112268" y="43624"/>
                  </a:lnTo>
                  <a:lnTo>
                    <a:pt x="110998" y="44221"/>
                  </a:lnTo>
                  <a:lnTo>
                    <a:pt x="110617" y="44551"/>
                  </a:lnTo>
                  <a:lnTo>
                    <a:pt x="110109" y="45275"/>
                  </a:lnTo>
                  <a:lnTo>
                    <a:pt x="110236" y="136296"/>
                  </a:lnTo>
                  <a:lnTo>
                    <a:pt x="113957" y="138188"/>
                  </a:lnTo>
                  <a:lnTo>
                    <a:pt x="114554" y="138188"/>
                  </a:lnTo>
                  <a:lnTo>
                    <a:pt x="115570" y="138328"/>
                  </a:lnTo>
                  <a:lnTo>
                    <a:pt x="121920" y="138328"/>
                  </a:lnTo>
                  <a:lnTo>
                    <a:pt x="123113" y="138188"/>
                  </a:lnTo>
                  <a:lnTo>
                    <a:pt x="123647" y="138188"/>
                  </a:lnTo>
                  <a:lnTo>
                    <a:pt x="127508" y="135851"/>
                  </a:lnTo>
                  <a:lnTo>
                    <a:pt x="127508" y="73063"/>
                  </a:lnTo>
                  <a:lnTo>
                    <a:pt x="132334" y="67462"/>
                  </a:lnTo>
                  <a:lnTo>
                    <a:pt x="136906" y="63207"/>
                  </a:lnTo>
                  <a:lnTo>
                    <a:pt x="141351" y="60299"/>
                  </a:lnTo>
                  <a:lnTo>
                    <a:pt x="144729" y="58026"/>
                  </a:lnTo>
                  <a:lnTo>
                    <a:pt x="145669" y="57404"/>
                  </a:lnTo>
                  <a:lnTo>
                    <a:pt x="149987" y="55943"/>
                  </a:lnTo>
                  <a:lnTo>
                    <a:pt x="157861" y="55943"/>
                  </a:lnTo>
                  <a:lnTo>
                    <a:pt x="160782" y="56540"/>
                  </a:lnTo>
                  <a:lnTo>
                    <a:pt x="163322" y="57721"/>
                  </a:lnTo>
                  <a:lnTo>
                    <a:pt x="165989" y="58915"/>
                  </a:lnTo>
                  <a:lnTo>
                    <a:pt x="168021" y="60629"/>
                  </a:lnTo>
                  <a:lnTo>
                    <a:pt x="171323" y="65112"/>
                  </a:lnTo>
                  <a:lnTo>
                    <a:pt x="172593" y="67792"/>
                  </a:lnTo>
                  <a:lnTo>
                    <a:pt x="173355" y="70891"/>
                  </a:lnTo>
                  <a:lnTo>
                    <a:pt x="174244" y="73990"/>
                  </a:lnTo>
                  <a:lnTo>
                    <a:pt x="174625" y="78079"/>
                  </a:lnTo>
                  <a:lnTo>
                    <a:pt x="174625" y="135851"/>
                  </a:lnTo>
                  <a:lnTo>
                    <a:pt x="174752" y="136296"/>
                  </a:lnTo>
                  <a:lnTo>
                    <a:pt x="175133" y="136652"/>
                  </a:lnTo>
                  <a:lnTo>
                    <a:pt x="175387" y="137020"/>
                  </a:lnTo>
                  <a:lnTo>
                    <a:pt x="175768" y="137337"/>
                  </a:lnTo>
                  <a:lnTo>
                    <a:pt x="177038" y="137858"/>
                  </a:lnTo>
                  <a:lnTo>
                    <a:pt x="178473" y="138188"/>
                  </a:lnTo>
                  <a:lnTo>
                    <a:pt x="179070" y="138188"/>
                  </a:lnTo>
                  <a:lnTo>
                    <a:pt x="180213" y="138328"/>
                  </a:lnTo>
                  <a:lnTo>
                    <a:pt x="186563" y="138328"/>
                  </a:lnTo>
                  <a:lnTo>
                    <a:pt x="187756" y="138188"/>
                  </a:lnTo>
                  <a:lnTo>
                    <a:pt x="188290" y="138188"/>
                  </a:lnTo>
                  <a:lnTo>
                    <a:pt x="189738" y="137858"/>
                  </a:lnTo>
                  <a:lnTo>
                    <a:pt x="191008" y="137337"/>
                  </a:lnTo>
                  <a:lnTo>
                    <a:pt x="191389" y="137020"/>
                  </a:lnTo>
                  <a:lnTo>
                    <a:pt x="191643" y="136652"/>
                  </a:lnTo>
                  <a:lnTo>
                    <a:pt x="192024" y="136296"/>
                  </a:lnTo>
                  <a:close/>
                </a:path>
                <a:path w="653414" h="139700">
                  <a:moveTo>
                    <a:pt x="305943" y="136309"/>
                  </a:moveTo>
                  <a:lnTo>
                    <a:pt x="305930" y="123545"/>
                  </a:lnTo>
                  <a:lnTo>
                    <a:pt x="305866" y="55841"/>
                  </a:lnTo>
                  <a:lnTo>
                    <a:pt x="305854" y="55346"/>
                  </a:lnTo>
                  <a:lnTo>
                    <a:pt x="305816" y="2578"/>
                  </a:lnTo>
                  <a:lnTo>
                    <a:pt x="300355" y="406"/>
                  </a:lnTo>
                  <a:lnTo>
                    <a:pt x="294005" y="406"/>
                  </a:lnTo>
                  <a:lnTo>
                    <a:pt x="288442" y="41795"/>
                  </a:lnTo>
                  <a:lnTo>
                    <a:pt x="288417" y="50774"/>
                  </a:lnTo>
                  <a:lnTo>
                    <a:pt x="288417" y="72669"/>
                  </a:lnTo>
                  <a:lnTo>
                    <a:pt x="288417" y="108305"/>
                  </a:lnTo>
                  <a:lnTo>
                    <a:pt x="285623" y="111531"/>
                  </a:lnTo>
                  <a:lnTo>
                    <a:pt x="283083" y="114261"/>
                  </a:lnTo>
                  <a:lnTo>
                    <a:pt x="280543" y="116471"/>
                  </a:lnTo>
                  <a:lnTo>
                    <a:pt x="278130" y="118681"/>
                  </a:lnTo>
                  <a:lnTo>
                    <a:pt x="275717" y="120472"/>
                  </a:lnTo>
                  <a:lnTo>
                    <a:pt x="273431" y="121856"/>
                  </a:lnTo>
                  <a:lnTo>
                    <a:pt x="271272" y="123240"/>
                  </a:lnTo>
                  <a:lnTo>
                    <a:pt x="268986" y="124231"/>
                  </a:lnTo>
                  <a:lnTo>
                    <a:pt x="264668" y="125425"/>
                  </a:lnTo>
                  <a:lnTo>
                    <a:pt x="262509" y="125717"/>
                  </a:lnTo>
                  <a:lnTo>
                    <a:pt x="255524" y="125717"/>
                  </a:lnTo>
                  <a:lnTo>
                    <a:pt x="251714" y="124714"/>
                  </a:lnTo>
                  <a:lnTo>
                    <a:pt x="245618" y="120688"/>
                  </a:lnTo>
                  <a:lnTo>
                    <a:pt x="243205" y="118021"/>
                  </a:lnTo>
                  <a:lnTo>
                    <a:pt x="241427" y="114681"/>
                  </a:lnTo>
                  <a:lnTo>
                    <a:pt x="239623" y="111531"/>
                  </a:lnTo>
                  <a:lnTo>
                    <a:pt x="236474" y="94576"/>
                  </a:lnTo>
                  <a:lnTo>
                    <a:pt x="236474" y="85864"/>
                  </a:lnTo>
                  <a:lnTo>
                    <a:pt x="256413" y="55841"/>
                  </a:lnTo>
                  <a:lnTo>
                    <a:pt x="265684" y="55841"/>
                  </a:lnTo>
                  <a:lnTo>
                    <a:pt x="270256" y="57277"/>
                  </a:lnTo>
                  <a:lnTo>
                    <a:pt x="279146" y="63017"/>
                  </a:lnTo>
                  <a:lnTo>
                    <a:pt x="283718" y="67195"/>
                  </a:lnTo>
                  <a:lnTo>
                    <a:pt x="288417" y="72669"/>
                  </a:lnTo>
                  <a:lnTo>
                    <a:pt x="288417" y="50774"/>
                  </a:lnTo>
                  <a:lnTo>
                    <a:pt x="288404" y="55257"/>
                  </a:lnTo>
                  <a:lnTo>
                    <a:pt x="283845" y="50838"/>
                  </a:lnTo>
                  <a:lnTo>
                    <a:pt x="279273" y="47485"/>
                  </a:lnTo>
                  <a:lnTo>
                    <a:pt x="270205" y="42964"/>
                  </a:lnTo>
                  <a:lnTo>
                    <a:pt x="264922" y="41795"/>
                  </a:lnTo>
                  <a:lnTo>
                    <a:pt x="252730" y="41795"/>
                  </a:lnTo>
                  <a:lnTo>
                    <a:pt x="246761" y="42964"/>
                  </a:lnTo>
                  <a:lnTo>
                    <a:pt x="236601" y="47650"/>
                  </a:lnTo>
                  <a:lnTo>
                    <a:pt x="232283" y="51003"/>
                  </a:lnTo>
                  <a:lnTo>
                    <a:pt x="228854" y="55346"/>
                  </a:lnTo>
                  <a:lnTo>
                    <a:pt x="225298" y="59702"/>
                  </a:lnTo>
                  <a:lnTo>
                    <a:pt x="222758" y="64973"/>
                  </a:lnTo>
                  <a:lnTo>
                    <a:pt x="219202" y="77304"/>
                  </a:lnTo>
                  <a:lnTo>
                    <a:pt x="218313" y="84213"/>
                  </a:lnTo>
                  <a:lnTo>
                    <a:pt x="218389" y="98971"/>
                  </a:lnTo>
                  <a:lnTo>
                    <a:pt x="219075" y="104495"/>
                  </a:lnTo>
                  <a:lnTo>
                    <a:pt x="221869" y="116166"/>
                  </a:lnTo>
                  <a:lnTo>
                    <a:pt x="224028" y="121246"/>
                  </a:lnTo>
                  <a:lnTo>
                    <a:pt x="227088" y="125425"/>
                  </a:lnTo>
                  <a:lnTo>
                    <a:pt x="230251" y="129895"/>
                  </a:lnTo>
                  <a:lnTo>
                    <a:pt x="234188" y="133324"/>
                  </a:lnTo>
                  <a:lnTo>
                    <a:pt x="244094" y="138404"/>
                  </a:lnTo>
                  <a:lnTo>
                    <a:pt x="250063" y="139674"/>
                  </a:lnTo>
                  <a:lnTo>
                    <a:pt x="263525" y="139674"/>
                  </a:lnTo>
                  <a:lnTo>
                    <a:pt x="268732" y="138404"/>
                  </a:lnTo>
                  <a:lnTo>
                    <a:pt x="269062" y="138404"/>
                  </a:lnTo>
                  <a:lnTo>
                    <a:pt x="274828" y="135420"/>
                  </a:lnTo>
                  <a:lnTo>
                    <a:pt x="280162" y="132588"/>
                  </a:lnTo>
                  <a:lnTo>
                    <a:pt x="285369" y="128625"/>
                  </a:lnTo>
                  <a:lnTo>
                    <a:pt x="288277" y="125717"/>
                  </a:lnTo>
                  <a:lnTo>
                    <a:pt x="290449" y="123545"/>
                  </a:lnTo>
                  <a:lnTo>
                    <a:pt x="290449" y="135851"/>
                  </a:lnTo>
                  <a:lnTo>
                    <a:pt x="290576" y="136309"/>
                  </a:lnTo>
                  <a:lnTo>
                    <a:pt x="291084" y="137096"/>
                  </a:lnTo>
                  <a:lnTo>
                    <a:pt x="291592" y="137414"/>
                  </a:lnTo>
                  <a:lnTo>
                    <a:pt x="292862" y="137871"/>
                  </a:lnTo>
                  <a:lnTo>
                    <a:pt x="292087" y="137871"/>
                  </a:lnTo>
                  <a:lnTo>
                    <a:pt x="296367" y="138404"/>
                  </a:lnTo>
                  <a:lnTo>
                    <a:pt x="300405" y="138404"/>
                  </a:lnTo>
                  <a:lnTo>
                    <a:pt x="304469" y="137871"/>
                  </a:lnTo>
                  <a:lnTo>
                    <a:pt x="303784" y="137871"/>
                  </a:lnTo>
                  <a:lnTo>
                    <a:pt x="304419" y="137642"/>
                  </a:lnTo>
                  <a:lnTo>
                    <a:pt x="304927" y="137414"/>
                  </a:lnTo>
                  <a:lnTo>
                    <a:pt x="305435" y="137096"/>
                  </a:lnTo>
                  <a:lnTo>
                    <a:pt x="305943" y="136309"/>
                  </a:lnTo>
                  <a:close/>
                </a:path>
                <a:path w="653414" h="139700">
                  <a:moveTo>
                    <a:pt x="433959" y="52882"/>
                  </a:moveTo>
                  <a:lnTo>
                    <a:pt x="433832" y="48196"/>
                  </a:lnTo>
                  <a:lnTo>
                    <a:pt x="433692" y="47332"/>
                  </a:lnTo>
                  <a:lnTo>
                    <a:pt x="433578" y="46482"/>
                  </a:lnTo>
                  <a:lnTo>
                    <a:pt x="431546" y="43789"/>
                  </a:lnTo>
                  <a:lnTo>
                    <a:pt x="406019" y="43789"/>
                  </a:lnTo>
                  <a:lnTo>
                    <a:pt x="405892" y="22034"/>
                  </a:lnTo>
                  <a:lnTo>
                    <a:pt x="405892" y="21602"/>
                  </a:lnTo>
                  <a:lnTo>
                    <a:pt x="405511" y="21209"/>
                  </a:lnTo>
                  <a:lnTo>
                    <a:pt x="405257" y="20815"/>
                  </a:lnTo>
                  <a:lnTo>
                    <a:pt x="404876" y="20459"/>
                  </a:lnTo>
                  <a:lnTo>
                    <a:pt x="403606" y="19875"/>
                  </a:lnTo>
                  <a:lnTo>
                    <a:pt x="402717" y="19659"/>
                  </a:lnTo>
                  <a:lnTo>
                    <a:pt x="401574" y="19519"/>
                  </a:lnTo>
                  <a:lnTo>
                    <a:pt x="392938" y="19519"/>
                  </a:lnTo>
                  <a:lnTo>
                    <a:pt x="388493" y="22034"/>
                  </a:lnTo>
                  <a:lnTo>
                    <a:pt x="388493" y="43789"/>
                  </a:lnTo>
                  <a:lnTo>
                    <a:pt x="374142" y="43789"/>
                  </a:lnTo>
                  <a:lnTo>
                    <a:pt x="373761" y="44018"/>
                  </a:lnTo>
                  <a:lnTo>
                    <a:pt x="373253" y="44246"/>
                  </a:lnTo>
                  <a:lnTo>
                    <a:pt x="372872" y="44653"/>
                  </a:lnTo>
                  <a:lnTo>
                    <a:pt x="372364" y="45770"/>
                  </a:lnTo>
                  <a:lnTo>
                    <a:pt x="372110" y="46482"/>
                  </a:lnTo>
                  <a:lnTo>
                    <a:pt x="371983" y="47332"/>
                  </a:lnTo>
                  <a:lnTo>
                    <a:pt x="371729" y="48196"/>
                  </a:lnTo>
                  <a:lnTo>
                    <a:pt x="371729" y="52882"/>
                  </a:lnTo>
                  <a:lnTo>
                    <a:pt x="371983" y="54597"/>
                  </a:lnTo>
                  <a:lnTo>
                    <a:pt x="373253" y="56705"/>
                  </a:lnTo>
                  <a:lnTo>
                    <a:pt x="374142" y="57238"/>
                  </a:lnTo>
                  <a:lnTo>
                    <a:pt x="388493" y="57238"/>
                  </a:lnTo>
                  <a:lnTo>
                    <a:pt x="388493" y="114439"/>
                  </a:lnTo>
                  <a:lnTo>
                    <a:pt x="407492" y="138976"/>
                  </a:lnTo>
                  <a:lnTo>
                    <a:pt x="407936" y="138976"/>
                  </a:lnTo>
                  <a:lnTo>
                    <a:pt x="411353" y="139471"/>
                  </a:lnTo>
                  <a:lnTo>
                    <a:pt x="418884" y="139471"/>
                  </a:lnTo>
                  <a:lnTo>
                    <a:pt x="422910" y="138976"/>
                  </a:lnTo>
                  <a:lnTo>
                    <a:pt x="424434" y="138734"/>
                  </a:lnTo>
                  <a:lnTo>
                    <a:pt x="427228" y="138137"/>
                  </a:lnTo>
                  <a:lnTo>
                    <a:pt x="428625" y="137756"/>
                  </a:lnTo>
                  <a:lnTo>
                    <a:pt x="429641" y="137299"/>
                  </a:lnTo>
                  <a:lnTo>
                    <a:pt x="430784" y="136842"/>
                  </a:lnTo>
                  <a:lnTo>
                    <a:pt x="431533" y="136423"/>
                  </a:lnTo>
                  <a:lnTo>
                    <a:pt x="432181" y="135813"/>
                  </a:lnTo>
                  <a:lnTo>
                    <a:pt x="432816" y="135293"/>
                  </a:lnTo>
                  <a:lnTo>
                    <a:pt x="433133" y="134581"/>
                  </a:lnTo>
                  <a:lnTo>
                    <a:pt x="433451" y="133337"/>
                  </a:lnTo>
                  <a:lnTo>
                    <a:pt x="433832" y="132219"/>
                  </a:lnTo>
                  <a:lnTo>
                    <a:pt x="433832" y="126606"/>
                  </a:lnTo>
                  <a:lnTo>
                    <a:pt x="433654" y="125526"/>
                  </a:lnTo>
                  <a:lnTo>
                    <a:pt x="433578" y="125031"/>
                  </a:lnTo>
                  <a:lnTo>
                    <a:pt x="433463" y="124472"/>
                  </a:lnTo>
                  <a:lnTo>
                    <a:pt x="433298" y="124142"/>
                  </a:lnTo>
                  <a:lnTo>
                    <a:pt x="433197" y="123952"/>
                  </a:lnTo>
                  <a:lnTo>
                    <a:pt x="433070" y="123482"/>
                  </a:lnTo>
                  <a:lnTo>
                    <a:pt x="432841" y="123202"/>
                  </a:lnTo>
                  <a:lnTo>
                    <a:pt x="432562" y="122999"/>
                  </a:lnTo>
                  <a:lnTo>
                    <a:pt x="430060" y="122999"/>
                  </a:lnTo>
                  <a:lnTo>
                    <a:pt x="429641" y="123202"/>
                  </a:lnTo>
                  <a:lnTo>
                    <a:pt x="427101" y="124142"/>
                  </a:lnTo>
                  <a:lnTo>
                    <a:pt x="426085" y="124472"/>
                  </a:lnTo>
                  <a:lnTo>
                    <a:pt x="424942" y="124777"/>
                  </a:lnTo>
                  <a:lnTo>
                    <a:pt x="422402" y="125374"/>
                  </a:lnTo>
                  <a:lnTo>
                    <a:pt x="421005" y="125526"/>
                  </a:lnTo>
                  <a:lnTo>
                    <a:pt x="414274" y="125526"/>
                  </a:lnTo>
                  <a:lnTo>
                    <a:pt x="410845" y="123952"/>
                  </a:lnTo>
                  <a:lnTo>
                    <a:pt x="408940" y="120815"/>
                  </a:lnTo>
                  <a:lnTo>
                    <a:pt x="406908" y="117690"/>
                  </a:lnTo>
                  <a:lnTo>
                    <a:pt x="406019" y="113055"/>
                  </a:lnTo>
                  <a:lnTo>
                    <a:pt x="406019" y="57238"/>
                  </a:lnTo>
                  <a:lnTo>
                    <a:pt x="431546" y="57238"/>
                  </a:lnTo>
                  <a:lnTo>
                    <a:pt x="432308" y="56705"/>
                  </a:lnTo>
                  <a:lnTo>
                    <a:pt x="433578" y="54597"/>
                  </a:lnTo>
                  <a:lnTo>
                    <a:pt x="433959" y="52882"/>
                  </a:lnTo>
                  <a:close/>
                </a:path>
                <a:path w="653414" h="139700">
                  <a:moveTo>
                    <a:pt x="539496" y="136296"/>
                  </a:moveTo>
                  <a:lnTo>
                    <a:pt x="539432" y="73063"/>
                  </a:lnTo>
                  <a:lnTo>
                    <a:pt x="538988" y="69227"/>
                  </a:lnTo>
                  <a:lnTo>
                    <a:pt x="536803" y="60629"/>
                  </a:lnTo>
                  <a:lnTo>
                    <a:pt x="536727" y="60299"/>
                  </a:lnTo>
                  <a:lnTo>
                    <a:pt x="536079" y="58915"/>
                  </a:lnTo>
                  <a:lnTo>
                    <a:pt x="534797" y="56248"/>
                  </a:lnTo>
                  <a:lnTo>
                    <a:pt x="534543" y="55943"/>
                  </a:lnTo>
                  <a:lnTo>
                    <a:pt x="532130" y="52882"/>
                  </a:lnTo>
                  <a:lnTo>
                    <a:pt x="511810" y="41795"/>
                  </a:lnTo>
                  <a:lnTo>
                    <a:pt x="500380" y="41795"/>
                  </a:lnTo>
                  <a:lnTo>
                    <a:pt x="495173" y="43002"/>
                  </a:lnTo>
                  <a:lnTo>
                    <a:pt x="485013" y="47815"/>
                  </a:lnTo>
                  <a:lnTo>
                    <a:pt x="480060" y="51498"/>
                  </a:lnTo>
                  <a:lnTo>
                    <a:pt x="474967" y="56438"/>
                  </a:lnTo>
                  <a:lnTo>
                    <a:pt x="474853" y="2565"/>
                  </a:lnTo>
                  <a:lnTo>
                    <a:pt x="474853" y="2108"/>
                  </a:lnTo>
                  <a:lnTo>
                    <a:pt x="474345" y="1308"/>
                  </a:lnTo>
                  <a:lnTo>
                    <a:pt x="473837" y="977"/>
                  </a:lnTo>
                  <a:lnTo>
                    <a:pt x="472567" y="457"/>
                  </a:lnTo>
                  <a:lnTo>
                    <a:pt x="471678" y="254"/>
                  </a:lnTo>
                  <a:lnTo>
                    <a:pt x="469392" y="0"/>
                  </a:lnTo>
                  <a:lnTo>
                    <a:pt x="463042" y="0"/>
                  </a:lnTo>
                  <a:lnTo>
                    <a:pt x="457581" y="2565"/>
                  </a:lnTo>
                  <a:lnTo>
                    <a:pt x="457581" y="135851"/>
                  </a:lnTo>
                  <a:lnTo>
                    <a:pt x="461429" y="138188"/>
                  </a:lnTo>
                  <a:lnTo>
                    <a:pt x="462026" y="138188"/>
                  </a:lnTo>
                  <a:lnTo>
                    <a:pt x="463042" y="138328"/>
                  </a:lnTo>
                  <a:lnTo>
                    <a:pt x="469392" y="138328"/>
                  </a:lnTo>
                  <a:lnTo>
                    <a:pt x="470585" y="138188"/>
                  </a:lnTo>
                  <a:lnTo>
                    <a:pt x="471119" y="138188"/>
                  </a:lnTo>
                  <a:lnTo>
                    <a:pt x="474980" y="73063"/>
                  </a:lnTo>
                  <a:lnTo>
                    <a:pt x="479806" y="67462"/>
                  </a:lnTo>
                  <a:lnTo>
                    <a:pt x="484378" y="63207"/>
                  </a:lnTo>
                  <a:lnTo>
                    <a:pt x="488823" y="60299"/>
                  </a:lnTo>
                  <a:lnTo>
                    <a:pt x="493141" y="57404"/>
                  </a:lnTo>
                  <a:lnTo>
                    <a:pt x="495693" y="56540"/>
                  </a:lnTo>
                  <a:lnTo>
                    <a:pt x="497459" y="55943"/>
                  </a:lnTo>
                  <a:lnTo>
                    <a:pt x="505333" y="55943"/>
                  </a:lnTo>
                  <a:lnTo>
                    <a:pt x="508254" y="56540"/>
                  </a:lnTo>
                  <a:lnTo>
                    <a:pt x="510794" y="57721"/>
                  </a:lnTo>
                  <a:lnTo>
                    <a:pt x="513461" y="58915"/>
                  </a:lnTo>
                  <a:lnTo>
                    <a:pt x="515493" y="60629"/>
                  </a:lnTo>
                  <a:lnTo>
                    <a:pt x="518795" y="65112"/>
                  </a:lnTo>
                  <a:lnTo>
                    <a:pt x="520065" y="67792"/>
                  </a:lnTo>
                  <a:lnTo>
                    <a:pt x="520827" y="70891"/>
                  </a:lnTo>
                  <a:lnTo>
                    <a:pt x="521716" y="73990"/>
                  </a:lnTo>
                  <a:lnTo>
                    <a:pt x="522097" y="78079"/>
                  </a:lnTo>
                  <a:lnTo>
                    <a:pt x="522224" y="136296"/>
                  </a:lnTo>
                  <a:lnTo>
                    <a:pt x="522605" y="136652"/>
                  </a:lnTo>
                  <a:lnTo>
                    <a:pt x="522859" y="137020"/>
                  </a:lnTo>
                  <a:lnTo>
                    <a:pt x="523240" y="137337"/>
                  </a:lnTo>
                  <a:lnTo>
                    <a:pt x="524510" y="137858"/>
                  </a:lnTo>
                  <a:lnTo>
                    <a:pt x="525945" y="138188"/>
                  </a:lnTo>
                  <a:lnTo>
                    <a:pt x="526542" y="138188"/>
                  </a:lnTo>
                  <a:lnTo>
                    <a:pt x="527685" y="138328"/>
                  </a:lnTo>
                  <a:lnTo>
                    <a:pt x="534035" y="138328"/>
                  </a:lnTo>
                  <a:lnTo>
                    <a:pt x="535228" y="138188"/>
                  </a:lnTo>
                  <a:lnTo>
                    <a:pt x="535762" y="138188"/>
                  </a:lnTo>
                  <a:lnTo>
                    <a:pt x="537210" y="137858"/>
                  </a:lnTo>
                  <a:lnTo>
                    <a:pt x="538480" y="137337"/>
                  </a:lnTo>
                  <a:lnTo>
                    <a:pt x="538861" y="137020"/>
                  </a:lnTo>
                  <a:lnTo>
                    <a:pt x="539115" y="136652"/>
                  </a:lnTo>
                  <a:lnTo>
                    <a:pt x="539496" y="136296"/>
                  </a:lnTo>
                  <a:close/>
                </a:path>
                <a:path w="653414" h="139700">
                  <a:moveTo>
                    <a:pt x="653161" y="78143"/>
                  </a:moveTo>
                  <a:lnTo>
                    <a:pt x="652500" y="73494"/>
                  </a:lnTo>
                  <a:lnTo>
                    <a:pt x="652399" y="72694"/>
                  </a:lnTo>
                  <a:lnTo>
                    <a:pt x="650748" y="67576"/>
                  </a:lnTo>
                  <a:lnTo>
                    <a:pt x="649338" y="62877"/>
                  </a:lnTo>
                  <a:lnTo>
                    <a:pt x="649224" y="62458"/>
                  </a:lnTo>
                  <a:lnTo>
                    <a:pt x="646684" y="58013"/>
                  </a:lnTo>
                  <a:lnTo>
                    <a:pt x="643559" y="54559"/>
                  </a:lnTo>
                  <a:lnTo>
                    <a:pt x="639953" y="50419"/>
                  </a:lnTo>
                  <a:lnTo>
                    <a:pt x="635762" y="47485"/>
                  </a:lnTo>
                  <a:lnTo>
                    <a:pt x="635635" y="47434"/>
                  </a:lnTo>
                  <a:lnTo>
                    <a:pt x="635635" y="82080"/>
                  </a:lnTo>
                  <a:lnTo>
                    <a:pt x="583565" y="82080"/>
                  </a:lnTo>
                  <a:lnTo>
                    <a:pt x="606044" y="54559"/>
                  </a:lnTo>
                  <a:lnTo>
                    <a:pt x="618744" y="54559"/>
                  </a:lnTo>
                  <a:lnTo>
                    <a:pt x="625094" y="56997"/>
                  </a:lnTo>
                  <a:lnTo>
                    <a:pt x="633730" y="66763"/>
                  </a:lnTo>
                  <a:lnTo>
                    <a:pt x="635508" y="72694"/>
                  </a:lnTo>
                  <a:lnTo>
                    <a:pt x="635635" y="82080"/>
                  </a:lnTo>
                  <a:lnTo>
                    <a:pt x="635635" y="47434"/>
                  </a:lnTo>
                  <a:lnTo>
                    <a:pt x="625119" y="42926"/>
                  </a:lnTo>
                  <a:lnTo>
                    <a:pt x="618744" y="41795"/>
                  </a:lnTo>
                  <a:lnTo>
                    <a:pt x="604266" y="41795"/>
                  </a:lnTo>
                  <a:lnTo>
                    <a:pt x="597916" y="42926"/>
                  </a:lnTo>
                  <a:lnTo>
                    <a:pt x="592328" y="45212"/>
                  </a:lnTo>
                  <a:lnTo>
                    <a:pt x="586613" y="47485"/>
                  </a:lnTo>
                  <a:lnTo>
                    <a:pt x="581787" y="50749"/>
                  </a:lnTo>
                  <a:lnTo>
                    <a:pt x="577850" y="55003"/>
                  </a:lnTo>
                  <a:lnTo>
                    <a:pt x="573786" y="59258"/>
                  </a:lnTo>
                  <a:lnTo>
                    <a:pt x="570738" y="64439"/>
                  </a:lnTo>
                  <a:lnTo>
                    <a:pt x="568706" y="70548"/>
                  </a:lnTo>
                  <a:lnTo>
                    <a:pt x="566547" y="76644"/>
                  </a:lnTo>
                  <a:lnTo>
                    <a:pt x="565531" y="83527"/>
                  </a:lnTo>
                  <a:lnTo>
                    <a:pt x="565531" y="99225"/>
                  </a:lnTo>
                  <a:lnTo>
                    <a:pt x="586613" y="134556"/>
                  </a:lnTo>
                  <a:lnTo>
                    <a:pt x="605282" y="139674"/>
                  </a:lnTo>
                  <a:lnTo>
                    <a:pt x="617601" y="139674"/>
                  </a:lnTo>
                  <a:lnTo>
                    <a:pt x="648843" y="129425"/>
                  </a:lnTo>
                  <a:lnTo>
                    <a:pt x="648970" y="128866"/>
                  </a:lnTo>
                  <a:lnTo>
                    <a:pt x="648970" y="126415"/>
                  </a:lnTo>
                  <a:lnTo>
                    <a:pt x="648843" y="122186"/>
                  </a:lnTo>
                  <a:lnTo>
                    <a:pt x="648716" y="121526"/>
                  </a:lnTo>
                  <a:lnTo>
                    <a:pt x="648462" y="121069"/>
                  </a:lnTo>
                  <a:lnTo>
                    <a:pt x="648335" y="120611"/>
                  </a:lnTo>
                  <a:lnTo>
                    <a:pt x="647954" y="120256"/>
                  </a:lnTo>
                  <a:lnTo>
                    <a:pt x="647192" y="119799"/>
                  </a:lnTo>
                  <a:lnTo>
                    <a:pt x="644982" y="119799"/>
                  </a:lnTo>
                  <a:lnTo>
                    <a:pt x="644144" y="120027"/>
                  </a:lnTo>
                  <a:lnTo>
                    <a:pt x="640511" y="121526"/>
                  </a:lnTo>
                  <a:lnTo>
                    <a:pt x="638683" y="122186"/>
                  </a:lnTo>
                  <a:lnTo>
                    <a:pt x="619252" y="126415"/>
                  </a:lnTo>
                  <a:lnTo>
                    <a:pt x="608965" y="126415"/>
                  </a:lnTo>
                  <a:lnTo>
                    <a:pt x="604139" y="125653"/>
                  </a:lnTo>
                  <a:lnTo>
                    <a:pt x="596265" y="122618"/>
                  </a:lnTo>
                  <a:lnTo>
                    <a:pt x="592963" y="120446"/>
                  </a:lnTo>
                  <a:lnTo>
                    <a:pt x="590550" y="117602"/>
                  </a:lnTo>
                  <a:lnTo>
                    <a:pt x="588010" y="114769"/>
                  </a:lnTo>
                  <a:lnTo>
                    <a:pt x="586232" y="111366"/>
                  </a:lnTo>
                  <a:lnTo>
                    <a:pt x="585216" y="107416"/>
                  </a:lnTo>
                  <a:lnTo>
                    <a:pt x="584073" y="103454"/>
                  </a:lnTo>
                  <a:lnTo>
                    <a:pt x="583590" y="99225"/>
                  </a:lnTo>
                  <a:lnTo>
                    <a:pt x="583565" y="94043"/>
                  </a:lnTo>
                  <a:lnTo>
                    <a:pt x="648081" y="94043"/>
                  </a:lnTo>
                  <a:lnTo>
                    <a:pt x="649732" y="93510"/>
                  </a:lnTo>
                  <a:lnTo>
                    <a:pt x="652526" y="91325"/>
                  </a:lnTo>
                  <a:lnTo>
                    <a:pt x="653161" y="89496"/>
                  </a:lnTo>
                  <a:lnTo>
                    <a:pt x="653161" y="82080"/>
                  </a:lnTo>
                  <a:lnTo>
                    <a:pt x="653161" y="78143"/>
                  </a:lnTo>
                  <a:close/>
                </a:path>
              </a:pathLst>
            </a:custGeom>
            <a:solidFill>
              <a:srgbClr val="000000"/>
            </a:solidFill>
          </p:spPr>
          <p:txBody>
            <a:bodyPr wrap="square" lIns="0" tIns="0" rIns="0" bIns="0" rtlCol="0"/>
            <a:lstStyle/>
            <a:p>
              <a:endParaRPr/>
            </a:p>
          </p:txBody>
        </p:sp>
        <p:pic>
          <p:nvPicPr>
            <p:cNvPr id="32" name="object 32"/>
            <p:cNvPicPr/>
            <p:nvPr/>
          </p:nvPicPr>
          <p:blipFill>
            <a:blip r:embed="rId21" cstate="print"/>
            <a:stretch>
              <a:fillRect/>
            </a:stretch>
          </p:blipFill>
          <p:spPr>
            <a:xfrm>
              <a:off x="3187064" y="6288912"/>
              <a:ext cx="575818" cy="139674"/>
            </a:xfrm>
            <a:prstGeom prst="rect">
              <a:avLst/>
            </a:prstGeom>
          </p:spPr>
        </p:pic>
        <p:pic>
          <p:nvPicPr>
            <p:cNvPr id="33" name="object 33"/>
            <p:cNvPicPr/>
            <p:nvPr/>
          </p:nvPicPr>
          <p:blipFill>
            <a:blip r:embed="rId22" cstate="print"/>
            <a:stretch>
              <a:fillRect/>
            </a:stretch>
          </p:blipFill>
          <p:spPr>
            <a:xfrm>
              <a:off x="3839336" y="6289319"/>
              <a:ext cx="748538" cy="173418"/>
            </a:xfrm>
            <a:prstGeom prst="rect">
              <a:avLst/>
            </a:prstGeom>
          </p:spPr>
        </p:pic>
        <p:sp>
          <p:nvSpPr>
            <p:cNvPr id="34" name="object 34"/>
            <p:cNvSpPr/>
            <p:nvPr/>
          </p:nvSpPr>
          <p:spPr>
            <a:xfrm>
              <a:off x="5502783" y="5477509"/>
              <a:ext cx="1186815" cy="380365"/>
            </a:xfrm>
            <a:custGeom>
              <a:avLst/>
              <a:gdLst/>
              <a:ahLst/>
              <a:cxnLst/>
              <a:rect l="l" t="t" r="r" b="b"/>
              <a:pathLst>
                <a:path w="1186815" h="380364">
                  <a:moveTo>
                    <a:pt x="0" y="380085"/>
                  </a:moveTo>
                  <a:lnTo>
                    <a:pt x="1186383" y="380085"/>
                  </a:lnTo>
                  <a:lnTo>
                    <a:pt x="1186383" y="0"/>
                  </a:lnTo>
                  <a:lnTo>
                    <a:pt x="0" y="0"/>
                  </a:lnTo>
                  <a:lnTo>
                    <a:pt x="0" y="380085"/>
                  </a:lnTo>
                  <a:close/>
                </a:path>
              </a:pathLst>
            </a:custGeom>
            <a:ln w="28575">
              <a:solidFill>
                <a:srgbClr val="6F2F9F"/>
              </a:solidFill>
            </a:ln>
          </p:spPr>
          <p:txBody>
            <a:bodyPr wrap="square" lIns="0" tIns="0" rIns="0" bIns="0" rtlCol="0"/>
            <a:lstStyle/>
            <a:p>
              <a:endParaRPr/>
            </a:p>
          </p:txBody>
        </p:sp>
        <p:sp>
          <p:nvSpPr>
            <p:cNvPr id="35" name="object 35"/>
            <p:cNvSpPr/>
            <p:nvPr/>
          </p:nvSpPr>
          <p:spPr>
            <a:xfrm>
              <a:off x="5710554" y="5606821"/>
              <a:ext cx="808355" cy="124460"/>
            </a:xfrm>
            <a:custGeom>
              <a:avLst/>
              <a:gdLst/>
              <a:ahLst/>
              <a:cxnLst/>
              <a:rect l="l" t="t" r="r" b="b"/>
              <a:pathLst>
                <a:path w="808354" h="124460">
                  <a:moveTo>
                    <a:pt x="40386" y="9232"/>
                  </a:moveTo>
                  <a:lnTo>
                    <a:pt x="5587" y="9232"/>
                  </a:lnTo>
                  <a:lnTo>
                    <a:pt x="3683" y="9804"/>
                  </a:lnTo>
                  <a:lnTo>
                    <a:pt x="2286" y="10934"/>
                  </a:lnTo>
                  <a:lnTo>
                    <a:pt x="762" y="12065"/>
                  </a:lnTo>
                  <a:lnTo>
                    <a:pt x="0" y="13906"/>
                  </a:lnTo>
                  <a:lnTo>
                    <a:pt x="0" y="117221"/>
                  </a:lnTo>
                  <a:lnTo>
                    <a:pt x="762" y="119062"/>
                  </a:lnTo>
                  <a:lnTo>
                    <a:pt x="2286" y="120192"/>
                  </a:lnTo>
                  <a:lnTo>
                    <a:pt x="3683" y="121323"/>
                  </a:lnTo>
                  <a:lnTo>
                    <a:pt x="5587" y="121894"/>
                  </a:lnTo>
                  <a:lnTo>
                    <a:pt x="38100" y="121894"/>
                  </a:lnTo>
                  <a:lnTo>
                    <a:pt x="82423" y="113042"/>
                  </a:lnTo>
                  <a:lnTo>
                    <a:pt x="93695" y="103784"/>
                  </a:lnTo>
                  <a:lnTo>
                    <a:pt x="25781" y="103784"/>
                  </a:lnTo>
                  <a:lnTo>
                    <a:pt x="25781" y="27165"/>
                  </a:lnTo>
                  <a:lnTo>
                    <a:pt x="93834" y="27165"/>
                  </a:lnTo>
                  <a:lnTo>
                    <a:pt x="89154" y="23202"/>
                  </a:lnTo>
                  <a:lnTo>
                    <a:pt x="83820" y="18592"/>
                  </a:lnTo>
                  <a:lnTo>
                    <a:pt x="48551" y="9454"/>
                  </a:lnTo>
                  <a:lnTo>
                    <a:pt x="40386" y="9232"/>
                  </a:lnTo>
                  <a:close/>
                </a:path>
                <a:path w="808354" h="124460">
                  <a:moveTo>
                    <a:pt x="93834" y="27165"/>
                  </a:moveTo>
                  <a:lnTo>
                    <a:pt x="46862" y="27165"/>
                  </a:lnTo>
                  <a:lnTo>
                    <a:pt x="53212" y="28105"/>
                  </a:lnTo>
                  <a:lnTo>
                    <a:pt x="58166" y="29997"/>
                  </a:lnTo>
                  <a:lnTo>
                    <a:pt x="62992" y="31889"/>
                  </a:lnTo>
                  <a:lnTo>
                    <a:pt x="67056" y="34505"/>
                  </a:lnTo>
                  <a:lnTo>
                    <a:pt x="70104" y="37871"/>
                  </a:lnTo>
                  <a:lnTo>
                    <a:pt x="73279" y="41249"/>
                  </a:lnTo>
                  <a:lnTo>
                    <a:pt x="75565" y="45224"/>
                  </a:lnTo>
                  <a:lnTo>
                    <a:pt x="78359" y="54394"/>
                  </a:lnTo>
                  <a:lnTo>
                    <a:pt x="78994" y="59347"/>
                  </a:lnTo>
                  <a:lnTo>
                    <a:pt x="78969" y="71378"/>
                  </a:lnTo>
                  <a:lnTo>
                    <a:pt x="78232" y="76885"/>
                  </a:lnTo>
                  <a:lnTo>
                    <a:pt x="76581" y="81762"/>
                  </a:lnTo>
                  <a:lnTo>
                    <a:pt x="75057" y="86639"/>
                  </a:lnTo>
                  <a:lnTo>
                    <a:pt x="46355" y="103784"/>
                  </a:lnTo>
                  <a:lnTo>
                    <a:pt x="93707" y="103784"/>
                  </a:lnTo>
                  <a:lnTo>
                    <a:pt x="98171" y="97764"/>
                  </a:lnTo>
                  <a:lnTo>
                    <a:pt x="101097" y="90716"/>
                  </a:lnTo>
                  <a:lnTo>
                    <a:pt x="101219" y="90424"/>
                  </a:lnTo>
                  <a:lnTo>
                    <a:pt x="103219" y="84637"/>
                  </a:lnTo>
                  <a:lnTo>
                    <a:pt x="104648" y="78289"/>
                  </a:lnTo>
                  <a:lnTo>
                    <a:pt x="105505" y="71378"/>
                  </a:lnTo>
                  <a:lnTo>
                    <a:pt x="105760" y="64693"/>
                  </a:lnTo>
                  <a:lnTo>
                    <a:pt x="105689" y="54394"/>
                  </a:lnTo>
                  <a:lnTo>
                    <a:pt x="104394" y="47104"/>
                  </a:lnTo>
                  <a:lnTo>
                    <a:pt x="101600" y="40309"/>
                  </a:lnTo>
                  <a:lnTo>
                    <a:pt x="98679" y="33528"/>
                  </a:lnTo>
                  <a:lnTo>
                    <a:pt x="94615" y="27825"/>
                  </a:lnTo>
                  <a:lnTo>
                    <a:pt x="93834" y="27165"/>
                  </a:lnTo>
                  <a:close/>
                </a:path>
                <a:path w="808354" h="124460">
                  <a:moveTo>
                    <a:pt x="172085" y="36309"/>
                  </a:moveTo>
                  <a:lnTo>
                    <a:pt x="157734" y="36309"/>
                  </a:lnTo>
                  <a:lnTo>
                    <a:pt x="151511" y="37325"/>
                  </a:lnTo>
                  <a:lnTo>
                    <a:pt x="120904" y="67843"/>
                  </a:lnTo>
                  <a:lnTo>
                    <a:pt x="119887" y="74066"/>
                  </a:lnTo>
                  <a:lnTo>
                    <a:pt x="120010" y="88988"/>
                  </a:lnTo>
                  <a:lnTo>
                    <a:pt x="120904" y="94551"/>
                  </a:lnTo>
                  <a:lnTo>
                    <a:pt x="124731" y="105371"/>
                  </a:lnTo>
                  <a:lnTo>
                    <a:pt x="127762" y="109816"/>
                  </a:lnTo>
                  <a:lnTo>
                    <a:pt x="131780" y="113436"/>
                  </a:lnTo>
                  <a:lnTo>
                    <a:pt x="135509" y="116903"/>
                  </a:lnTo>
                  <a:lnTo>
                    <a:pt x="140462" y="119545"/>
                  </a:lnTo>
                  <a:lnTo>
                    <a:pt x="152273" y="123024"/>
                  </a:lnTo>
                  <a:lnTo>
                    <a:pt x="159004" y="123901"/>
                  </a:lnTo>
                  <a:lnTo>
                    <a:pt x="171196" y="123901"/>
                  </a:lnTo>
                  <a:lnTo>
                    <a:pt x="201803" y="113436"/>
                  </a:lnTo>
                  <a:lnTo>
                    <a:pt x="201803" y="107353"/>
                  </a:lnTo>
                  <a:lnTo>
                    <a:pt x="164846" y="107353"/>
                  </a:lnTo>
                  <a:lnTo>
                    <a:pt x="161162" y="106857"/>
                  </a:lnTo>
                  <a:lnTo>
                    <a:pt x="145161" y="88988"/>
                  </a:lnTo>
                  <a:lnTo>
                    <a:pt x="145161" y="85674"/>
                  </a:lnTo>
                  <a:lnTo>
                    <a:pt x="200914" y="85674"/>
                  </a:lnTo>
                  <a:lnTo>
                    <a:pt x="202692" y="85039"/>
                  </a:lnTo>
                  <a:lnTo>
                    <a:pt x="205486" y="82486"/>
                  </a:lnTo>
                  <a:lnTo>
                    <a:pt x="206121" y="80505"/>
                  </a:lnTo>
                  <a:lnTo>
                    <a:pt x="206121" y="71577"/>
                  </a:lnTo>
                  <a:lnTo>
                    <a:pt x="145161" y="71577"/>
                  </a:lnTo>
                  <a:lnTo>
                    <a:pt x="145285" y="68897"/>
                  </a:lnTo>
                  <a:lnTo>
                    <a:pt x="145669" y="66268"/>
                  </a:lnTo>
                  <a:lnTo>
                    <a:pt x="146558" y="63868"/>
                  </a:lnTo>
                  <a:lnTo>
                    <a:pt x="147320" y="61455"/>
                  </a:lnTo>
                  <a:lnTo>
                    <a:pt x="160909" y="51803"/>
                  </a:lnTo>
                  <a:lnTo>
                    <a:pt x="200526" y="51803"/>
                  </a:lnTo>
                  <a:lnTo>
                    <a:pt x="199771" y="50546"/>
                  </a:lnTo>
                  <a:lnTo>
                    <a:pt x="196342" y="47155"/>
                  </a:lnTo>
                  <a:lnTo>
                    <a:pt x="193040" y="43751"/>
                  </a:lnTo>
                  <a:lnTo>
                    <a:pt x="188722" y="41097"/>
                  </a:lnTo>
                  <a:lnTo>
                    <a:pt x="178480" y="37325"/>
                  </a:lnTo>
                  <a:lnTo>
                    <a:pt x="178722" y="37325"/>
                  </a:lnTo>
                  <a:lnTo>
                    <a:pt x="172085" y="36309"/>
                  </a:lnTo>
                  <a:close/>
                </a:path>
                <a:path w="808354" h="124460">
                  <a:moveTo>
                    <a:pt x="199898" y="102146"/>
                  </a:moveTo>
                  <a:lnTo>
                    <a:pt x="197404" y="102146"/>
                  </a:lnTo>
                  <a:lnTo>
                    <a:pt x="196596" y="102323"/>
                  </a:lnTo>
                  <a:lnTo>
                    <a:pt x="194838" y="102908"/>
                  </a:lnTo>
                  <a:lnTo>
                    <a:pt x="193292" y="103454"/>
                  </a:lnTo>
                  <a:lnTo>
                    <a:pt x="189103" y="104698"/>
                  </a:lnTo>
                  <a:lnTo>
                    <a:pt x="186690" y="105371"/>
                  </a:lnTo>
                  <a:lnTo>
                    <a:pt x="183769" y="105981"/>
                  </a:lnTo>
                  <a:lnTo>
                    <a:pt x="177292" y="107073"/>
                  </a:lnTo>
                  <a:lnTo>
                    <a:pt x="173482" y="107353"/>
                  </a:lnTo>
                  <a:lnTo>
                    <a:pt x="201803" y="107353"/>
                  </a:lnTo>
                  <a:lnTo>
                    <a:pt x="200660" y="102552"/>
                  </a:lnTo>
                  <a:lnTo>
                    <a:pt x="199898" y="102146"/>
                  </a:lnTo>
                  <a:close/>
                </a:path>
                <a:path w="808354" h="124460">
                  <a:moveTo>
                    <a:pt x="200526" y="51803"/>
                  </a:moveTo>
                  <a:lnTo>
                    <a:pt x="170307" y="51803"/>
                  </a:lnTo>
                  <a:lnTo>
                    <a:pt x="174879" y="53568"/>
                  </a:lnTo>
                  <a:lnTo>
                    <a:pt x="177927" y="57073"/>
                  </a:lnTo>
                  <a:lnTo>
                    <a:pt x="180848" y="60591"/>
                  </a:lnTo>
                  <a:lnTo>
                    <a:pt x="182245" y="65417"/>
                  </a:lnTo>
                  <a:lnTo>
                    <a:pt x="182118" y="71577"/>
                  </a:lnTo>
                  <a:lnTo>
                    <a:pt x="206121" y="71577"/>
                  </a:lnTo>
                  <a:lnTo>
                    <a:pt x="206121" y="68897"/>
                  </a:lnTo>
                  <a:lnTo>
                    <a:pt x="205360" y="63868"/>
                  </a:lnTo>
                  <a:lnTo>
                    <a:pt x="203766" y="59372"/>
                  </a:lnTo>
                  <a:lnTo>
                    <a:pt x="202184" y="54559"/>
                  </a:lnTo>
                  <a:lnTo>
                    <a:pt x="200526" y="51803"/>
                  </a:lnTo>
                  <a:close/>
                </a:path>
                <a:path w="808354" h="124460">
                  <a:moveTo>
                    <a:pt x="256667" y="56070"/>
                  </a:moveTo>
                  <a:lnTo>
                    <a:pt x="232029" y="56070"/>
                  </a:lnTo>
                  <a:lnTo>
                    <a:pt x="232156" y="120027"/>
                  </a:lnTo>
                  <a:lnTo>
                    <a:pt x="239903" y="122339"/>
                  </a:lnTo>
                  <a:lnTo>
                    <a:pt x="248666" y="122339"/>
                  </a:lnTo>
                  <a:lnTo>
                    <a:pt x="256667" y="119519"/>
                  </a:lnTo>
                  <a:lnTo>
                    <a:pt x="256667" y="56070"/>
                  </a:lnTo>
                  <a:close/>
                </a:path>
                <a:path w="808354" h="124460">
                  <a:moveTo>
                    <a:pt x="273304" y="38315"/>
                  </a:moveTo>
                  <a:lnTo>
                    <a:pt x="220345" y="38315"/>
                  </a:lnTo>
                  <a:lnTo>
                    <a:pt x="219837" y="38455"/>
                  </a:lnTo>
                  <a:lnTo>
                    <a:pt x="218821" y="39039"/>
                  </a:lnTo>
                  <a:lnTo>
                    <a:pt x="218440" y="39522"/>
                  </a:lnTo>
                  <a:lnTo>
                    <a:pt x="218186" y="40182"/>
                  </a:lnTo>
                  <a:lnTo>
                    <a:pt x="217805" y="40855"/>
                  </a:lnTo>
                  <a:lnTo>
                    <a:pt x="217678" y="41770"/>
                  </a:lnTo>
                  <a:lnTo>
                    <a:pt x="217424" y="42926"/>
                  </a:lnTo>
                  <a:lnTo>
                    <a:pt x="217297" y="44081"/>
                  </a:lnTo>
                  <a:lnTo>
                    <a:pt x="217170" y="50380"/>
                  </a:lnTo>
                  <a:lnTo>
                    <a:pt x="217550" y="52666"/>
                  </a:lnTo>
                  <a:lnTo>
                    <a:pt x="218821" y="55397"/>
                  </a:lnTo>
                  <a:lnTo>
                    <a:pt x="219710" y="56070"/>
                  </a:lnTo>
                  <a:lnTo>
                    <a:pt x="273939" y="56070"/>
                  </a:lnTo>
                  <a:lnTo>
                    <a:pt x="274955" y="55397"/>
                  </a:lnTo>
                  <a:lnTo>
                    <a:pt x="276225" y="52666"/>
                  </a:lnTo>
                  <a:lnTo>
                    <a:pt x="276479" y="50380"/>
                  </a:lnTo>
                  <a:lnTo>
                    <a:pt x="276352" y="42926"/>
                  </a:lnTo>
                  <a:lnTo>
                    <a:pt x="273812" y="38455"/>
                  </a:lnTo>
                  <a:lnTo>
                    <a:pt x="273304" y="38315"/>
                  </a:lnTo>
                  <a:close/>
                </a:path>
                <a:path w="808354" h="124460">
                  <a:moveTo>
                    <a:pt x="265303" y="0"/>
                  </a:moveTo>
                  <a:lnTo>
                    <a:pt x="257429" y="0"/>
                  </a:lnTo>
                  <a:lnTo>
                    <a:pt x="252857" y="673"/>
                  </a:lnTo>
                  <a:lnTo>
                    <a:pt x="233669" y="18326"/>
                  </a:lnTo>
                  <a:lnTo>
                    <a:pt x="232537" y="21869"/>
                  </a:lnTo>
                  <a:lnTo>
                    <a:pt x="232029" y="26568"/>
                  </a:lnTo>
                  <a:lnTo>
                    <a:pt x="232029" y="38315"/>
                  </a:lnTo>
                  <a:lnTo>
                    <a:pt x="256667" y="38315"/>
                  </a:lnTo>
                  <a:lnTo>
                    <a:pt x="256667" y="28676"/>
                  </a:lnTo>
                  <a:lnTo>
                    <a:pt x="256921" y="26568"/>
                  </a:lnTo>
                  <a:lnTo>
                    <a:pt x="262382" y="18326"/>
                  </a:lnTo>
                  <a:lnTo>
                    <a:pt x="263518" y="17894"/>
                  </a:lnTo>
                  <a:lnTo>
                    <a:pt x="263347" y="17894"/>
                  </a:lnTo>
                  <a:lnTo>
                    <a:pt x="264566" y="17691"/>
                  </a:lnTo>
                  <a:lnTo>
                    <a:pt x="279468" y="17691"/>
                  </a:lnTo>
                  <a:lnTo>
                    <a:pt x="279781" y="16738"/>
                  </a:lnTo>
                  <a:lnTo>
                    <a:pt x="279781" y="6311"/>
                  </a:lnTo>
                  <a:lnTo>
                    <a:pt x="279527" y="5384"/>
                  </a:lnTo>
                  <a:lnTo>
                    <a:pt x="267716" y="190"/>
                  </a:lnTo>
                  <a:lnTo>
                    <a:pt x="265303" y="0"/>
                  </a:lnTo>
                  <a:close/>
                </a:path>
                <a:path w="808354" h="124460">
                  <a:moveTo>
                    <a:pt x="279445" y="17691"/>
                  </a:moveTo>
                  <a:lnTo>
                    <a:pt x="269748" y="17691"/>
                  </a:lnTo>
                  <a:lnTo>
                    <a:pt x="270891" y="17894"/>
                  </a:lnTo>
                  <a:lnTo>
                    <a:pt x="272963" y="18326"/>
                  </a:lnTo>
                  <a:lnTo>
                    <a:pt x="273931" y="18618"/>
                  </a:lnTo>
                  <a:lnTo>
                    <a:pt x="274689" y="18821"/>
                  </a:lnTo>
                  <a:lnTo>
                    <a:pt x="275844" y="19202"/>
                  </a:lnTo>
                  <a:lnTo>
                    <a:pt x="276352" y="19405"/>
                  </a:lnTo>
                  <a:lnTo>
                    <a:pt x="278130" y="19405"/>
                  </a:lnTo>
                  <a:lnTo>
                    <a:pt x="278384" y="19202"/>
                  </a:lnTo>
                  <a:lnTo>
                    <a:pt x="278765" y="18999"/>
                  </a:lnTo>
                  <a:lnTo>
                    <a:pt x="279019" y="18618"/>
                  </a:lnTo>
                  <a:lnTo>
                    <a:pt x="279351" y="17894"/>
                  </a:lnTo>
                  <a:lnTo>
                    <a:pt x="279445" y="17691"/>
                  </a:lnTo>
                  <a:close/>
                </a:path>
                <a:path w="808354" h="124460">
                  <a:moveTo>
                    <a:pt x="306450" y="37871"/>
                  </a:moveTo>
                  <a:lnTo>
                    <a:pt x="297561" y="37871"/>
                  </a:lnTo>
                  <a:lnTo>
                    <a:pt x="294513" y="38227"/>
                  </a:lnTo>
                  <a:lnTo>
                    <a:pt x="289687" y="40868"/>
                  </a:lnTo>
                  <a:lnTo>
                    <a:pt x="289687" y="119519"/>
                  </a:lnTo>
                  <a:lnTo>
                    <a:pt x="297561" y="122339"/>
                  </a:lnTo>
                  <a:lnTo>
                    <a:pt x="306450" y="122339"/>
                  </a:lnTo>
                  <a:lnTo>
                    <a:pt x="314452" y="119519"/>
                  </a:lnTo>
                  <a:lnTo>
                    <a:pt x="314452" y="40868"/>
                  </a:lnTo>
                  <a:lnTo>
                    <a:pt x="314198" y="40360"/>
                  </a:lnTo>
                  <a:lnTo>
                    <a:pt x="313436" y="39484"/>
                  </a:lnTo>
                  <a:lnTo>
                    <a:pt x="312800" y="39116"/>
                  </a:lnTo>
                  <a:lnTo>
                    <a:pt x="311785" y="38785"/>
                  </a:lnTo>
                  <a:lnTo>
                    <a:pt x="310896" y="38468"/>
                  </a:lnTo>
                  <a:lnTo>
                    <a:pt x="309625" y="38227"/>
                  </a:lnTo>
                  <a:lnTo>
                    <a:pt x="306450" y="37871"/>
                  </a:lnTo>
                  <a:close/>
                </a:path>
                <a:path w="808354" h="124460">
                  <a:moveTo>
                    <a:pt x="307594" y="3657"/>
                  </a:moveTo>
                  <a:lnTo>
                    <a:pt x="296545" y="3657"/>
                  </a:lnTo>
                  <a:lnTo>
                    <a:pt x="292735" y="4521"/>
                  </a:lnTo>
                  <a:lnTo>
                    <a:pt x="290830" y="6235"/>
                  </a:lnTo>
                  <a:lnTo>
                    <a:pt x="288798" y="7937"/>
                  </a:lnTo>
                  <a:lnTo>
                    <a:pt x="287866" y="10744"/>
                  </a:lnTo>
                  <a:lnTo>
                    <a:pt x="287782" y="19646"/>
                  </a:lnTo>
                  <a:lnTo>
                    <a:pt x="288749" y="22440"/>
                  </a:lnTo>
                  <a:lnTo>
                    <a:pt x="288798" y="22580"/>
                  </a:lnTo>
                  <a:lnTo>
                    <a:pt x="292608" y="25831"/>
                  </a:lnTo>
                  <a:lnTo>
                    <a:pt x="296418" y="26644"/>
                  </a:lnTo>
                  <a:lnTo>
                    <a:pt x="307467" y="26644"/>
                  </a:lnTo>
                  <a:lnTo>
                    <a:pt x="311161" y="25831"/>
                  </a:lnTo>
                  <a:lnTo>
                    <a:pt x="315341" y="22440"/>
                  </a:lnTo>
                  <a:lnTo>
                    <a:pt x="316272" y="19646"/>
                  </a:lnTo>
                  <a:lnTo>
                    <a:pt x="316357" y="10744"/>
                  </a:lnTo>
                  <a:lnTo>
                    <a:pt x="315389" y="7937"/>
                  </a:lnTo>
                  <a:lnTo>
                    <a:pt x="315341" y="7797"/>
                  </a:lnTo>
                  <a:lnTo>
                    <a:pt x="313418" y="6235"/>
                  </a:lnTo>
                  <a:lnTo>
                    <a:pt x="311447" y="4521"/>
                  </a:lnTo>
                  <a:lnTo>
                    <a:pt x="311579" y="4521"/>
                  </a:lnTo>
                  <a:lnTo>
                    <a:pt x="307594" y="3657"/>
                  </a:lnTo>
                  <a:close/>
                </a:path>
                <a:path w="808354" h="124460">
                  <a:moveTo>
                    <a:pt x="354330" y="37858"/>
                  </a:moveTo>
                  <a:lnTo>
                    <a:pt x="346837" y="37858"/>
                  </a:lnTo>
                  <a:lnTo>
                    <a:pt x="344170" y="38150"/>
                  </a:lnTo>
                  <a:lnTo>
                    <a:pt x="340106" y="40182"/>
                  </a:lnTo>
                  <a:lnTo>
                    <a:pt x="340106" y="120027"/>
                  </a:lnTo>
                  <a:lnTo>
                    <a:pt x="347853" y="122339"/>
                  </a:lnTo>
                  <a:lnTo>
                    <a:pt x="356743" y="122339"/>
                  </a:lnTo>
                  <a:lnTo>
                    <a:pt x="364744" y="119519"/>
                  </a:lnTo>
                  <a:lnTo>
                    <a:pt x="364744" y="67310"/>
                  </a:lnTo>
                  <a:lnTo>
                    <a:pt x="368173" y="63411"/>
                  </a:lnTo>
                  <a:lnTo>
                    <a:pt x="371528" y="60515"/>
                  </a:lnTo>
                  <a:lnTo>
                    <a:pt x="371979" y="60210"/>
                  </a:lnTo>
                  <a:lnTo>
                    <a:pt x="377952" y="56388"/>
                  </a:lnTo>
                  <a:lnTo>
                    <a:pt x="381127" y="55372"/>
                  </a:lnTo>
                  <a:lnTo>
                    <a:pt x="421731" y="55372"/>
                  </a:lnTo>
                  <a:lnTo>
                    <a:pt x="421005" y="52501"/>
                  </a:lnTo>
                  <a:lnTo>
                    <a:pt x="419771" y="50241"/>
                  </a:lnTo>
                  <a:lnTo>
                    <a:pt x="361061" y="50241"/>
                  </a:lnTo>
                  <a:lnTo>
                    <a:pt x="360934" y="40182"/>
                  </a:lnTo>
                  <a:lnTo>
                    <a:pt x="360586" y="39789"/>
                  </a:lnTo>
                  <a:lnTo>
                    <a:pt x="360299" y="39319"/>
                  </a:lnTo>
                  <a:lnTo>
                    <a:pt x="359664" y="38950"/>
                  </a:lnTo>
                  <a:lnTo>
                    <a:pt x="359029" y="38658"/>
                  </a:lnTo>
                  <a:lnTo>
                    <a:pt x="358267" y="38366"/>
                  </a:lnTo>
                  <a:lnTo>
                    <a:pt x="357124" y="38150"/>
                  </a:lnTo>
                  <a:lnTo>
                    <a:pt x="354330" y="37858"/>
                  </a:lnTo>
                  <a:close/>
                </a:path>
                <a:path w="808354" h="124460">
                  <a:moveTo>
                    <a:pt x="421731" y="55372"/>
                  </a:moveTo>
                  <a:lnTo>
                    <a:pt x="386842" y="55372"/>
                  </a:lnTo>
                  <a:lnTo>
                    <a:pt x="389000" y="55803"/>
                  </a:lnTo>
                  <a:lnTo>
                    <a:pt x="390779" y="56642"/>
                  </a:lnTo>
                  <a:lnTo>
                    <a:pt x="399034" y="70840"/>
                  </a:lnTo>
                  <a:lnTo>
                    <a:pt x="399034" y="119519"/>
                  </a:lnTo>
                  <a:lnTo>
                    <a:pt x="399288" y="120027"/>
                  </a:lnTo>
                  <a:lnTo>
                    <a:pt x="407035" y="122339"/>
                  </a:lnTo>
                  <a:lnTo>
                    <a:pt x="415798" y="122339"/>
                  </a:lnTo>
                  <a:lnTo>
                    <a:pt x="423799" y="119519"/>
                  </a:lnTo>
                  <a:lnTo>
                    <a:pt x="423799" y="65328"/>
                  </a:lnTo>
                  <a:lnTo>
                    <a:pt x="423164" y="60515"/>
                  </a:lnTo>
                  <a:lnTo>
                    <a:pt x="422057" y="56642"/>
                  </a:lnTo>
                  <a:lnTo>
                    <a:pt x="421840" y="55803"/>
                  </a:lnTo>
                  <a:lnTo>
                    <a:pt x="421731" y="55372"/>
                  </a:lnTo>
                  <a:close/>
                </a:path>
                <a:path w="808354" h="124460">
                  <a:moveTo>
                    <a:pt x="397510" y="36309"/>
                  </a:moveTo>
                  <a:lnTo>
                    <a:pt x="386080" y="36309"/>
                  </a:lnTo>
                  <a:lnTo>
                    <a:pt x="380873" y="37465"/>
                  </a:lnTo>
                  <a:lnTo>
                    <a:pt x="375920" y="39789"/>
                  </a:lnTo>
                  <a:lnTo>
                    <a:pt x="370840" y="42113"/>
                  </a:lnTo>
                  <a:lnTo>
                    <a:pt x="365887" y="45593"/>
                  </a:lnTo>
                  <a:lnTo>
                    <a:pt x="361061" y="50241"/>
                  </a:lnTo>
                  <a:lnTo>
                    <a:pt x="419771" y="50241"/>
                  </a:lnTo>
                  <a:lnTo>
                    <a:pt x="419100" y="49009"/>
                  </a:lnTo>
                  <a:lnTo>
                    <a:pt x="416560" y="46012"/>
                  </a:lnTo>
                  <a:lnTo>
                    <a:pt x="414147" y="43027"/>
                  </a:lnTo>
                  <a:lnTo>
                    <a:pt x="410718" y="40665"/>
                  </a:lnTo>
                  <a:lnTo>
                    <a:pt x="402590" y="37185"/>
                  </a:lnTo>
                  <a:lnTo>
                    <a:pt x="397510" y="36309"/>
                  </a:lnTo>
                  <a:close/>
                </a:path>
                <a:path w="808354" h="124460">
                  <a:moveTo>
                    <a:pt x="463423" y="37871"/>
                  </a:moveTo>
                  <a:lnTo>
                    <a:pt x="454533" y="37871"/>
                  </a:lnTo>
                  <a:lnTo>
                    <a:pt x="451485" y="38227"/>
                  </a:lnTo>
                  <a:lnTo>
                    <a:pt x="446786" y="40360"/>
                  </a:lnTo>
                  <a:lnTo>
                    <a:pt x="446786" y="120027"/>
                  </a:lnTo>
                  <a:lnTo>
                    <a:pt x="454533" y="122339"/>
                  </a:lnTo>
                  <a:lnTo>
                    <a:pt x="463423" y="122339"/>
                  </a:lnTo>
                  <a:lnTo>
                    <a:pt x="471424" y="119519"/>
                  </a:lnTo>
                  <a:lnTo>
                    <a:pt x="471424" y="40868"/>
                  </a:lnTo>
                  <a:lnTo>
                    <a:pt x="471170" y="40360"/>
                  </a:lnTo>
                  <a:lnTo>
                    <a:pt x="470408" y="39484"/>
                  </a:lnTo>
                  <a:lnTo>
                    <a:pt x="469773" y="39116"/>
                  </a:lnTo>
                  <a:lnTo>
                    <a:pt x="468757" y="38785"/>
                  </a:lnTo>
                  <a:lnTo>
                    <a:pt x="467868" y="38468"/>
                  </a:lnTo>
                  <a:lnTo>
                    <a:pt x="466598" y="38227"/>
                  </a:lnTo>
                  <a:lnTo>
                    <a:pt x="463423" y="37871"/>
                  </a:lnTo>
                  <a:close/>
                </a:path>
                <a:path w="808354" h="124460">
                  <a:moveTo>
                    <a:pt x="464566" y="3657"/>
                  </a:moveTo>
                  <a:lnTo>
                    <a:pt x="453517" y="3657"/>
                  </a:lnTo>
                  <a:lnTo>
                    <a:pt x="449707" y="4521"/>
                  </a:lnTo>
                  <a:lnTo>
                    <a:pt x="447802" y="6235"/>
                  </a:lnTo>
                  <a:lnTo>
                    <a:pt x="445770" y="7937"/>
                  </a:lnTo>
                  <a:lnTo>
                    <a:pt x="444838" y="10744"/>
                  </a:lnTo>
                  <a:lnTo>
                    <a:pt x="444754" y="19646"/>
                  </a:lnTo>
                  <a:lnTo>
                    <a:pt x="445721" y="22440"/>
                  </a:lnTo>
                  <a:lnTo>
                    <a:pt x="445770" y="22580"/>
                  </a:lnTo>
                  <a:lnTo>
                    <a:pt x="449580" y="25831"/>
                  </a:lnTo>
                  <a:lnTo>
                    <a:pt x="453390" y="26644"/>
                  </a:lnTo>
                  <a:lnTo>
                    <a:pt x="464439" y="26644"/>
                  </a:lnTo>
                  <a:lnTo>
                    <a:pt x="468133" y="25831"/>
                  </a:lnTo>
                  <a:lnTo>
                    <a:pt x="472313" y="22440"/>
                  </a:lnTo>
                  <a:lnTo>
                    <a:pt x="473244" y="19646"/>
                  </a:lnTo>
                  <a:lnTo>
                    <a:pt x="473329" y="10744"/>
                  </a:lnTo>
                  <a:lnTo>
                    <a:pt x="472361" y="7937"/>
                  </a:lnTo>
                  <a:lnTo>
                    <a:pt x="472313" y="7797"/>
                  </a:lnTo>
                  <a:lnTo>
                    <a:pt x="470390" y="6235"/>
                  </a:lnTo>
                  <a:lnTo>
                    <a:pt x="468419" y="4521"/>
                  </a:lnTo>
                  <a:lnTo>
                    <a:pt x="468551" y="4521"/>
                  </a:lnTo>
                  <a:lnTo>
                    <a:pt x="464566" y="3657"/>
                  </a:lnTo>
                  <a:close/>
                </a:path>
                <a:path w="808354" h="124460">
                  <a:moveTo>
                    <a:pt x="525780" y="56070"/>
                  </a:moveTo>
                  <a:lnTo>
                    <a:pt x="501142" y="56070"/>
                  </a:lnTo>
                  <a:lnTo>
                    <a:pt x="501142" y="100622"/>
                  </a:lnTo>
                  <a:lnTo>
                    <a:pt x="517017" y="121983"/>
                  </a:lnTo>
                  <a:lnTo>
                    <a:pt x="520940" y="123202"/>
                  </a:lnTo>
                  <a:lnTo>
                    <a:pt x="521476" y="123202"/>
                  </a:lnTo>
                  <a:lnTo>
                    <a:pt x="524891" y="123634"/>
                  </a:lnTo>
                  <a:lnTo>
                    <a:pt x="532445" y="123634"/>
                  </a:lnTo>
                  <a:lnTo>
                    <a:pt x="548259" y="117144"/>
                  </a:lnTo>
                  <a:lnTo>
                    <a:pt x="548640" y="115785"/>
                  </a:lnTo>
                  <a:lnTo>
                    <a:pt x="548640" y="107264"/>
                  </a:lnTo>
                  <a:lnTo>
                    <a:pt x="548386" y="106222"/>
                  </a:lnTo>
                  <a:lnTo>
                    <a:pt x="548259" y="105397"/>
                  </a:lnTo>
                  <a:lnTo>
                    <a:pt x="548206" y="105270"/>
                  </a:lnTo>
                  <a:lnTo>
                    <a:pt x="532257" y="105270"/>
                  </a:lnTo>
                  <a:lnTo>
                    <a:pt x="529748" y="104267"/>
                  </a:lnTo>
                  <a:lnTo>
                    <a:pt x="529443" y="104000"/>
                  </a:lnTo>
                  <a:lnTo>
                    <a:pt x="526542" y="99974"/>
                  </a:lnTo>
                  <a:lnTo>
                    <a:pt x="525780" y="96786"/>
                  </a:lnTo>
                  <a:lnTo>
                    <a:pt x="525780" y="56070"/>
                  </a:lnTo>
                  <a:close/>
                </a:path>
                <a:path w="808354" h="124460">
                  <a:moveTo>
                    <a:pt x="546862" y="103365"/>
                  </a:moveTo>
                  <a:lnTo>
                    <a:pt x="545084" y="103365"/>
                  </a:lnTo>
                  <a:lnTo>
                    <a:pt x="544068" y="103771"/>
                  </a:lnTo>
                  <a:lnTo>
                    <a:pt x="543306" y="104000"/>
                  </a:lnTo>
                  <a:lnTo>
                    <a:pt x="542544" y="104267"/>
                  </a:lnTo>
                  <a:lnTo>
                    <a:pt x="540631" y="104787"/>
                  </a:lnTo>
                  <a:lnTo>
                    <a:pt x="538067" y="105270"/>
                  </a:lnTo>
                  <a:lnTo>
                    <a:pt x="548206" y="105270"/>
                  </a:lnTo>
                  <a:lnTo>
                    <a:pt x="548005" y="104787"/>
                  </a:lnTo>
                  <a:lnTo>
                    <a:pt x="547896" y="104267"/>
                  </a:lnTo>
                  <a:lnTo>
                    <a:pt x="547766" y="104000"/>
                  </a:lnTo>
                  <a:lnTo>
                    <a:pt x="547624" y="103771"/>
                  </a:lnTo>
                  <a:lnTo>
                    <a:pt x="546862" y="103365"/>
                  </a:lnTo>
                  <a:close/>
                </a:path>
                <a:path w="808354" h="124460">
                  <a:moveTo>
                    <a:pt x="545592" y="38315"/>
                  </a:moveTo>
                  <a:lnTo>
                    <a:pt x="490093" y="38315"/>
                  </a:lnTo>
                  <a:lnTo>
                    <a:pt x="489458" y="38455"/>
                  </a:lnTo>
                  <a:lnTo>
                    <a:pt x="488442" y="39039"/>
                  </a:lnTo>
                  <a:lnTo>
                    <a:pt x="488061" y="39522"/>
                  </a:lnTo>
                  <a:lnTo>
                    <a:pt x="487807" y="40182"/>
                  </a:lnTo>
                  <a:lnTo>
                    <a:pt x="487425" y="40855"/>
                  </a:lnTo>
                  <a:lnTo>
                    <a:pt x="487172" y="41770"/>
                  </a:lnTo>
                  <a:lnTo>
                    <a:pt x="487045" y="42926"/>
                  </a:lnTo>
                  <a:lnTo>
                    <a:pt x="486791" y="44081"/>
                  </a:lnTo>
                  <a:lnTo>
                    <a:pt x="486791" y="50380"/>
                  </a:lnTo>
                  <a:lnTo>
                    <a:pt x="487045" y="52666"/>
                  </a:lnTo>
                  <a:lnTo>
                    <a:pt x="487807" y="54025"/>
                  </a:lnTo>
                  <a:lnTo>
                    <a:pt x="488442" y="55397"/>
                  </a:lnTo>
                  <a:lnTo>
                    <a:pt x="489331" y="56070"/>
                  </a:lnTo>
                  <a:lnTo>
                    <a:pt x="546227" y="56070"/>
                  </a:lnTo>
                  <a:lnTo>
                    <a:pt x="547243" y="55397"/>
                  </a:lnTo>
                  <a:lnTo>
                    <a:pt x="548513" y="52666"/>
                  </a:lnTo>
                  <a:lnTo>
                    <a:pt x="548894" y="50380"/>
                  </a:lnTo>
                  <a:lnTo>
                    <a:pt x="548767" y="44081"/>
                  </a:lnTo>
                  <a:lnTo>
                    <a:pt x="546100" y="38455"/>
                  </a:lnTo>
                  <a:lnTo>
                    <a:pt x="545592" y="38315"/>
                  </a:lnTo>
                  <a:close/>
                </a:path>
                <a:path w="808354" h="124460">
                  <a:moveTo>
                    <a:pt x="517906" y="17399"/>
                  </a:moveTo>
                  <a:lnTo>
                    <a:pt x="509143" y="17399"/>
                  </a:lnTo>
                  <a:lnTo>
                    <a:pt x="505841" y="17691"/>
                  </a:lnTo>
                  <a:lnTo>
                    <a:pt x="504571" y="17919"/>
                  </a:lnTo>
                  <a:lnTo>
                    <a:pt x="503682" y="18249"/>
                  </a:lnTo>
                  <a:lnTo>
                    <a:pt x="502666" y="18567"/>
                  </a:lnTo>
                  <a:lnTo>
                    <a:pt x="502031" y="18961"/>
                  </a:lnTo>
                  <a:lnTo>
                    <a:pt x="501269" y="19888"/>
                  </a:lnTo>
                  <a:lnTo>
                    <a:pt x="501142" y="38315"/>
                  </a:lnTo>
                  <a:lnTo>
                    <a:pt x="525780" y="38315"/>
                  </a:lnTo>
                  <a:lnTo>
                    <a:pt x="521081" y="17691"/>
                  </a:lnTo>
                  <a:lnTo>
                    <a:pt x="517906" y="17399"/>
                  </a:lnTo>
                  <a:close/>
                </a:path>
                <a:path w="808354" h="124460">
                  <a:moveTo>
                    <a:pt x="583819" y="37871"/>
                  </a:moveTo>
                  <a:lnTo>
                    <a:pt x="574929" y="37871"/>
                  </a:lnTo>
                  <a:lnTo>
                    <a:pt x="571881" y="38227"/>
                  </a:lnTo>
                  <a:lnTo>
                    <a:pt x="567182" y="40360"/>
                  </a:lnTo>
                  <a:lnTo>
                    <a:pt x="567182" y="120027"/>
                  </a:lnTo>
                  <a:lnTo>
                    <a:pt x="574929" y="122339"/>
                  </a:lnTo>
                  <a:lnTo>
                    <a:pt x="583819" y="122339"/>
                  </a:lnTo>
                  <a:lnTo>
                    <a:pt x="591820" y="119519"/>
                  </a:lnTo>
                  <a:lnTo>
                    <a:pt x="591820" y="40868"/>
                  </a:lnTo>
                  <a:lnTo>
                    <a:pt x="591566" y="40360"/>
                  </a:lnTo>
                  <a:lnTo>
                    <a:pt x="590804" y="39484"/>
                  </a:lnTo>
                  <a:lnTo>
                    <a:pt x="590169" y="39116"/>
                  </a:lnTo>
                  <a:lnTo>
                    <a:pt x="589153" y="38785"/>
                  </a:lnTo>
                  <a:lnTo>
                    <a:pt x="588264" y="38468"/>
                  </a:lnTo>
                  <a:lnTo>
                    <a:pt x="586994" y="38227"/>
                  </a:lnTo>
                  <a:lnTo>
                    <a:pt x="583819" y="37871"/>
                  </a:lnTo>
                  <a:close/>
                </a:path>
                <a:path w="808354" h="124460">
                  <a:moveTo>
                    <a:pt x="584962" y="3657"/>
                  </a:moveTo>
                  <a:lnTo>
                    <a:pt x="573913" y="3657"/>
                  </a:lnTo>
                  <a:lnTo>
                    <a:pt x="570103" y="4521"/>
                  </a:lnTo>
                  <a:lnTo>
                    <a:pt x="568198" y="6235"/>
                  </a:lnTo>
                  <a:lnTo>
                    <a:pt x="566166" y="7937"/>
                  </a:lnTo>
                  <a:lnTo>
                    <a:pt x="565234" y="10744"/>
                  </a:lnTo>
                  <a:lnTo>
                    <a:pt x="565150" y="19646"/>
                  </a:lnTo>
                  <a:lnTo>
                    <a:pt x="566117" y="22440"/>
                  </a:lnTo>
                  <a:lnTo>
                    <a:pt x="566166" y="22580"/>
                  </a:lnTo>
                  <a:lnTo>
                    <a:pt x="569976" y="25831"/>
                  </a:lnTo>
                  <a:lnTo>
                    <a:pt x="573786" y="26644"/>
                  </a:lnTo>
                  <a:lnTo>
                    <a:pt x="584835" y="26644"/>
                  </a:lnTo>
                  <a:lnTo>
                    <a:pt x="588529" y="25831"/>
                  </a:lnTo>
                  <a:lnTo>
                    <a:pt x="592709" y="22440"/>
                  </a:lnTo>
                  <a:lnTo>
                    <a:pt x="593640" y="19646"/>
                  </a:lnTo>
                  <a:lnTo>
                    <a:pt x="593725" y="10744"/>
                  </a:lnTo>
                  <a:lnTo>
                    <a:pt x="592757" y="7937"/>
                  </a:lnTo>
                  <a:lnTo>
                    <a:pt x="592709" y="7797"/>
                  </a:lnTo>
                  <a:lnTo>
                    <a:pt x="590786" y="6235"/>
                  </a:lnTo>
                  <a:lnTo>
                    <a:pt x="588815" y="4521"/>
                  </a:lnTo>
                  <a:lnTo>
                    <a:pt x="588947" y="4521"/>
                  </a:lnTo>
                  <a:lnTo>
                    <a:pt x="584962" y="3657"/>
                  </a:lnTo>
                  <a:close/>
                </a:path>
                <a:path w="808354" h="124460">
                  <a:moveTo>
                    <a:pt x="666496" y="36309"/>
                  </a:moveTo>
                  <a:lnTo>
                    <a:pt x="650494" y="36309"/>
                  </a:lnTo>
                  <a:lnTo>
                    <a:pt x="643509" y="37388"/>
                  </a:lnTo>
                  <a:lnTo>
                    <a:pt x="613410" y="62738"/>
                  </a:lnTo>
                  <a:lnTo>
                    <a:pt x="610489" y="74269"/>
                  </a:lnTo>
                  <a:lnTo>
                    <a:pt x="610526" y="87985"/>
                  </a:lnTo>
                  <a:lnTo>
                    <a:pt x="641858" y="122936"/>
                  </a:lnTo>
                  <a:lnTo>
                    <a:pt x="648589" y="123901"/>
                  </a:lnTo>
                  <a:lnTo>
                    <a:pt x="664464" y="123901"/>
                  </a:lnTo>
                  <a:lnTo>
                    <a:pt x="670822" y="122936"/>
                  </a:lnTo>
                  <a:lnTo>
                    <a:pt x="671258" y="122936"/>
                  </a:lnTo>
                  <a:lnTo>
                    <a:pt x="697361" y="106400"/>
                  </a:lnTo>
                  <a:lnTo>
                    <a:pt x="653161" y="106400"/>
                  </a:lnTo>
                  <a:lnTo>
                    <a:pt x="650176" y="105803"/>
                  </a:lnTo>
                  <a:lnTo>
                    <a:pt x="649995" y="105803"/>
                  </a:lnTo>
                  <a:lnTo>
                    <a:pt x="644271" y="103136"/>
                  </a:lnTo>
                  <a:lnTo>
                    <a:pt x="635889" y="75806"/>
                  </a:lnTo>
                  <a:lnTo>
                    <a:pt x="636300" y="72834"/>
                  </a:lnTo>
                  <a:lnTo>
                    <a:pt x="636397" y="72136"/>
                  </a:lnTo>
                  <a:lnTo>
                    <a:pt x="648081" y="55422"/>
                  </a:lnTo>
                  <a:lnTo>
                    <a:pt x="650577" y="54305"/>
                  </a:lnTo>
                  <a:lnTo>
                    <a:pt x="650326" y="54305"/>
                  </a:lnTo>
                  <a:lnTo>
                    <a:pt x="654050" y="53632"/>
                  </a:lnTo>
                  <a:lnTo>
                    <a:pt x="698669" y="53632"/>
                  </a:lnTo>
                  <a:lnTo>
                    <a:pt x="697103" y="51104"/>
                  </a:lnTo>
                  <a:lnTo>
                    <a:pt x="693293" y="47459"/>
                  </a:lnTo>
                  <a:lnTo>
                    <a:pt x="689610" y="43802"/>
                  </a:lnTo>
                  <a:lnTo>
                    <a:pt x="684784" y="41021"/>
                  </a:lnTo>
                  <a:lnTo>
                    <a:pt x="673227" y="37249"/>
                  </a:lnTo>
                  <a:lnTo>
                    <a:pt x="666496" y="36309"/>
                  </a:lnTo>
                  <a:close/>
                </a:path>
                <a:path w="808354" h="124460">
                  <a:moveTo>
                    <a:pt x="698669" y="53632"/>
                  </a:moveTo>
                  <a:lnTo>
                    <a:pt x="661797" y="53632"/>
                  </a:lnTo>
                  <a:lnTo>
                    <a:pt x="665226" y="54305"/>
                  </a:lnTo>
                  <a:lnTo>
                    <a:pt x="668020" y="55638"/>
                  </a:lnTo>
                  <a:lnTo>
                    <a:pt x="678605" y="72415"/>
                  </a:lnTo>
                  <a:lnTo>
                    <a:pt x="678688" y="72834"/>
                  </a:lnTo>
                  <a:lnTo>
                    <a:pt x="679008" y="75806"/>
                  </a:lnTo>
                  <a:lnTo>
                    <a:pt x="679069" y="84315"/>
                  </a:lnTo>
                  <a:lnTo>
                    <a:pt x="678657" y="87287"/>
                  </a:lnTo>
                  <a:lnTo>
                    <a:pt x="678561" y="87985"/>
                  </a:lnTo>
                  <a:lnTo>
                    <a:pt x="667004" y="104609"/>
                  </a:lnTo>
                  <a:lnTo>
                    <a:pt x="664337" y="105803"/>
                  </a:lnTo>
                  <a:lnTo>
                    <a:pt x="661035" y="106400"/>
                  </a:lnTo>
                  <a:lnTo>
                    <a:pt x="697361" y="106400"/>
                  </a:lnTo>
                  <a:lnTo>
                    <a:pt x="699643" y="102882"/>
                  </a:lnTo>
                  <a:lnTo>
                    <a:pt x="701548" y="97434"/>
                  </a:lnTo>
                  <a:lnTo>
                    <a:pt x="703580" y="91973"/>
                  </a:lnTo>
                  <a:lnTo>
                    <a:pt x="704469" y="85940"/>
                  </a:lnTo>
                  <a:lnTo>
                    <a:pt x="704428" y="72136"/>
                  </a:lnTo>
                  <a:lnTo>
                    <a:pt x="703594" y="66395"/>
                  </a:lnTo>
                  <a:lnTo>
                    <a:pt x="703381" y="65697"/>
                  </a:lnTo>
                  <a:lnTo>
                    <a:pt x="701802" y="60947"/>
                  </a:lnTo>
                  <a:lnTo>
                    <a:pt x="699906" y="55638"/>
                  </a:lnTo>
                  <a:lnTo>
                    <a:pt x="698669" y="53632"/>
                  </a:lnTo>
                  <a:close/>
                </a:path>
                <a:path w="808354" h="124460">
                  <a:moveTo>
                    <a:pt x="738378" y="37858"/>
                  </a:moveTo>
                  <a:lnTo>
                    <a:pt x="730885" y="37858"/>
                  </a:lnTo>
                  <a:lnTo>
                    <a:pt x="728218" y="38150"/>
                  </a:lnTo>
                  <a:lnTo>
                    <a:pt x="724154" y="40182"/>
                  </a:lnTo>
                  <a:lnTo>
                    <a:pt x="724154" y="120027"/>
                  </a:lnTo>
                  <a:lnTo>
                    <a:pt x="731901" y="122339"/>
                  </a:lnTo>
                  <a:lnTo>
                    <a:pt x="740791" y="122339"/>
                  </a:lnTo>
                  <a:lnTo>
                    <a:pt x="748792" y="119519"/>
                  </a:lnTo>
                  <a:lnTo>
                    <a:pt x="748792" y="67310"/>
                  </a:lnTo>
                  <a:lnTo>
                    <a:pt x="752221" y="63411"/>
                  </a:lnTo>
                  <a:lnTo>
                    <a:pt x="755576" y="60515"/>
                  </a:lnTo>
                  <a:lnTo>
                    <a:pt x="756027" y="60210"/>
                  </a:lnTo>
                  <a:lnTo>
                    <a:pt x="762000" y="56388"/>
                  </a:lnTo>
                  <a:lnTo>
                    <a:pt x="765175" y="55372"/>
                  </a:lnTo>
                  <a:lnTo>
                    <a:pt x="805779" y="55372"/>
                  </a:lnTo>
                  <a:lnTo>
                    <a:pt x="805052" y="52501"/>
                  </a:lnTo>
                  <a:lnTo>
                    <a:pt x="803819" y="50241"/>
                  </a:lnTo>
                  <a:lnTo>
                    <a:pt x="745109" y="50241"/>
                  </a:lnTo>
                  <a:lnTo>
                    <a:pt x="744982" y="40182"/>
                  </a:lnTo>
                  <a:lnTo>
                    <a:pt x="744634" y="39789"/>
                  </a:lnTo>
                  <a:lnTo>
                    <a:pt x="744347" y="39319"/>
                  </a:lnTo>
                  <a:lnTo>
                    <a:pt x="743712" y="38950"/>
                  </a:lnTo>
                  <a:lnTo>
                    <a:pt x="743077" y="38658"/>
                  </a:lnTo>
                  <a:lnTo>
                    <a:pt x="742315" y="38366"/>
                  </a:lnTo>
                  <a:lnTo>
                    <a:pt x="741172" y="38150"/>
                  </a:lnTo>
                  <a:lnTo>
                    <a:pt x="738378" y="37858"/>
                  </a:lnTo>
                  <a:close/>
                </a:path>
                <a:path w="808354" h="124460">
                  <a:moveTo>
                    <a:pt x="805779" y="55372"/>
                  </a:moveTo>
                  <a:lnTo>
                    <a:pt x="770890" y="55372"/>
                  </a:lnTo>
                  <a:lnTo>
                    <a:pt x="773049" y="55803"/>
                  </a:lnTo>
                  <a:lnTo>
                    <a:pt x="774827" y="56642"/>
                  </a:lnTo>
                  <a:lnTo>
                    <a:pt x="783082" y="70840"/>
                  </a:lnTo>
                  <a:lnTo>
                    <a:pt x="783082" y="119519"/>
                  </a:lnTo>
                  <a:lnTo>
                    <a:pt x="783336" y="120027"/>
                  </a:lnTo>
                  <a:lnTo>
                    <a:pt x="791083" y="122339"/>
                  </a:lnTo>
                  <a:lnTo>
                    <a:pt x="799846" y="122339"/>
                  </a:lnTo>
                  <a:lnTo>
                    <a:pt x="807847" y="119519"/>
                  </a:lnTo>
                  <a:lnTo>
                    <a:pt x="807847" y="65328"/>
                  </a:lnTo>
                  <a:lnTo>
                    <a:pt x="807212" y="60515"/>
                  </a:lnTo>
                  <a:lnTo>
                    <a:pt x="806105" y="56642"/>
                  </a:lnTo>
                  <a:lnTo>
                    <a:pt x="805888" y="55803"/>
                  </a:lnTo>
                  <a:lnTo>
                    <a:pt x="805779" y="55372"/>
                  </a:lnTo>
                  <a:close/>
                </a:path>
                <a:path w="808354" h="124460">
                  <a:moveTo>
                    <a:pt x="781558" y="36309"/>
                  </a:moveTo>
                  <a:lnTo>
                    <a:pt x="770128" y="36309"/>
                  </a:lnTo>
                  <a:lnTo>
                    <a:pt x="764921" y="37465"/>
                  </a:lnTo>
                  <a:lnTo>
                    <a:pt x="759968" y="39789"/>
                  </a:lnTo>
                  <a:lnTo>
                    <a:pt x="754888" y="42113"/>
                  </a:lnTo>
                  <a:lnTo>
                    <a:pt x="749935" y="45593"/>
                  </a:lnTo>
                  <a:lnTo>
                    <a:pt x="745109" y="50241"/>
                  </a:lnTo>
                  <a:lnTo>
                    <a:pt x="803819" y="50241"/>
                  </a:lnTo>
                  <a:lnTo>
                    <a:pt x="803148" y="49009"/>
                  </a:lnTo>
                  <a:lnTo>
                    <a:pt x="800608" y="46012"/>
                  </a:lnTo>
                  <a:lnTo>
                    <a:pt x="798195" y="43027"/>
                  </a:lnTo>
                  <a:lnTo>
                    <a:pt x="794766" y="40665"/>
                  </a:lnTo>
                  <a:lnTo>
                    <a:pt x="786638" y="37185"/>
                  </a:lnTo>
                  <a:lnTo>
                    <a:pt x="781558" y="36309"/>
                  </a:lnTo>
                  <a:close/>
                </a:path>
              </a:pathLst>
            </a:custGeom>
            <a:solidFill>
              <a:srgbClr val="6F2E9F"/>
            </a:solidFill>
          </p:spPr>
          <p:txBody>
            <a:bodyPr wrap="square" lIns="0" tIns="0" rIns="0" bIns="0" rtlCol="0"/>
            <a:lstStyle/>
            <a:p>
              <a:endParaRPr/>
            </a:p>
          </p:txBody>
        </p:sp>
      </p:grpSp>
      <p:pic>
        <p:nvPicPr>
          <p:cNvPr id="36" name="object 36"/>
          <p:cNvPicPr/>
          <p:nvPr/>
        </p:nvPicPr>
        <p:blipFill>
          <a:blip r:embed="rId23" cstate="print"/>
          <a:stretch>
            <a:fillRect/>
          </a:stretch>
        </p:blipFill>
        <p:spPr>
          <a:xfrm>
            <a:off x="3181095" y="6044310"/>
            <a:ext cx="175006" cy="140436"/>
          </a:xfrm>
          <a:prstGeom prst="rect">
            <a:avLst/>
          </a:prstGeom>
        </p:spPr>
      </p:pic>
      <p:sp>
        <p:nvSpPr>
          <p:cNvPr id="37" name="object 37"/>
          <p:cNvSpPr/>
          <p:nvPr/>
        </p:nvSpPr>
        <p:spPr>
          <a:xfrm>
            <a:off x="5502783" y="5477509"/>
            <a:ext cx="1186815" cy="380365"/>
          </a:xfrm>
          <a:custGeom>
            <a:avLst/>
            <a:gdLst/>
            <a:ahLst/>
            <a:cxnLst/>
            <a:rect l="l" t="t" r="r" b="b"/>
            <a:pathLst>
              <a:path w="1186815" h="380364">
                <a:moveTo>
                  <a:pt x="1186434" y="0"/>
                </a:moveTo>
                <a:lnTo>
                  <a:pt x="0" y="0"/>
                </a:lnTo>
                <a:lnTo>
                  <a:pt x="0" y="380085"/>
                </a:lnTo>
                <a:lnTo>
                  <a:pt x="1186434" y="380085"/>
                </a:lnTo>
                <a:lnTo>
                  <a:pt x="1186434" y="0"/>
                </a:lnTo>
                <a:close/>
              </a:path>
            </a:pathLst>
          </a:custGeom>
          <a:solidFill>
            <a:srgbClr val="FFFFFF"/>
          </a:solidFill>
        </p:spPr>
        <p:txBody>
          <a:bodyPr wrap="square" lIns="0" tIns="0" rIns="0" bIns="0" rtlCol="0"/>
          <a:lstStyle/>
          <a:p>
            <a:endParaRPr/>
          </a:p>
        </p:txBody>
      </p:sp>
      <p:sp>
        <p:nvSpPr>
          <p:cNvPr id="38" name="object 38"/>
          <p:cNvSpPr txBox="1"/>
          <p:nvPr/>
        </p:nvSpPr>
        <p:spPr>
          <a:xfrm>
            <a:off x="5882766"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74730" y="701395"/>
            <a:ext cx="716915" cy="495300"/>
          </a:xfrm>
          <a:prstGeom prst="rect">
            <a:avLst/>
          </a:prstGeom>
        </p:spPr>
        <p:txBody>
          <a:bodyPr vert="horz" wrap="square" lIns="0" tIns="12700" rIns="0" bIns="0" rtlCol="0">
            <a:spAutoFit/>
          </a:bodyPr>
          <a:lstStyle/>
          <a:p>
            <a:pPr marL="12700" marR="5080" indent="80645">
              <a:lnSpc>
                <a:spcPct val="110000"/>
              </a:lnSpc>
              <a:spcBef>
                <a:spcPts val="100"/>
              </a:spcBef>
            </a:pPr>
            <a:r>
              <a:rPr sz="1400" b="1" spc="-10" dirty="0">
                <a:latin typeface="Calibri"/>
                <a:cs typeface="Calibri"/>
              </a:rPr>
              <a:t>Target Audience</a:t>
            </a:r>
            <a:endParaRPr sz="1400">
              <a:latin typeface="Calibri"/>
              <a:cs typeface="Calibri"/>
            </a:endParaRPr>
          </a:p>
        </p:txBody>
      </p:sp>
      <p:sp>
        <p:nvSpPr>
          <p:cNvPr id="3" name="object 3"/>
          <p:cNvSpPr txBox="1"/>
          <p:nvPr/>
        </p:nvSpPr>
        <p:spPr>
          <a:xfrm>
            <a:off x="1252219" y="4834509"/>
            <a:ext cx="127254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Calibri"/>
                <a:cs typeface="Calibri"/>
              </a:rPr>
              <a:t>Product</a:t>
            </a:r>
            <a:r>
              <a:rPr sz="1400" b="1" spc="-30" dirty="0">
                <a:latin typeface="Calibri"/>
                <a:cs typeface="Calibri"/>
              </a:rPr>
              <a:t> </a:t>
            </a:r>
            <a:r>
              <a:rPr sz="1400" b="1" spc="-10" dirty="0">
                <a:latin typeface="Calibri"/>
                <a:cs typeface="Calibri"/>
              </a:rPr>
              <a:t>Demand</a:t>
            </a:r>
            <a:endParaRPr sz="1400">
              <a:latin typeface="Calibri"/>
              <a:cs typeface="Calibri"/>
            </a:endParaRPr>
          </a:p>
        </p:txBody>
      </p:sp>
      <p:sp>
        <p:nvSpPr>
          <p:cNvPr id="4" name="object 4"/>
          <p:cNvSpPr txBox="1"/>
          <p:nvPr/>
        </p:nvSpPr>
        <p:spPr>
          <a:xfrm>
            <a:off x="4288663" y="4834509"/>
            <a:ext cx="946785"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Calibri"/>
                <a:cs typeface="Calibri"/>
              </a:rPr>
              <a:t>Competition</a:t>
            </a:r>
            <a:endParaRPr sz="1400">
              <a:latin typeface="Calibri"/>
              <a:cs typeface="Calibri"/>
            </a:endParaRPr>
          </a:p>
        </p:txBody>
      </p:sp>
      <p:sp>
        <p:nvSpPr>
          <p:cNvPr id="5" name="object 5"/>
          <p:cNvSpPr txBox="1"/>
          <p:nvPr/>
        </p:nvSpPr>
        <p:spPr>
          <a:xfrm>
            <a:off x="7382636" y="4834509"/>
            <a:ext cx="897255"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Calibri"/>
                <a:cs typeface="Calibri"/>
              </a:rPr>
              <a:t>Market</a:t>
            </a:r>
            <a:r>
              <a:rPr sz="1400" b="1" spc="-40" dirty="0">
                <a:latin typeface="Calibri"/>
                <a:cs typeface="Calibri"/>
              </a:rPr>
              <a:t> </a:t>
            </a:r>
            <a:r>
              <a:rPr sz="1400" b="1" spc="-20" dirty="0">
                <a:latin typeface="Calibri"/>
                <a:cs typeface="Calibri"/>
              </a:rPr>
              <a:t>Size</a:t>
            </a:r>
            <a:endParaRPr sz="1400">
              <a:latin typeface="Calibri"/>
              <a:cs typeface="Calibri"/>
            </a:endParaRPr>
          </a:p>
        </p:txBody>
      </p:sp>
      <p:sp>
        <p:nvSpPr>
          <p:cNvPr id="6" name="object 6"/>
          <p:cNvSpPr txBox="1"/>
          <p:nvPr/>
        </p:nvSpPr>
        <p:spPr>
          <a:xfrm>
            <a:off x="1810257" y="5743143"/>
            <a:ext cx="8001000"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7E7E7E"/>
                </a:solidFill>
                <a:latin typeface="Calibri"/>
                <a:cs typeface="Calibri"/>
              </a:rPr>
              <a:t>This</a:t>
            </a:r>
            <a:r>
              <a:rPr sz="1400" spc="-25" dirty="0">
                <a:solidFill>
                  <a:srgbClr val="7E7E7E"/>
                </a:solidFill>
                <a:latin typeface="Calibri"/>
                <a:cs typeface="Calibri"/>
              </a:rPr>
              <a:t> </a:t>
            </a:r>
            <a:r>
              <a:rPr sz="1400" dirty="0">
                <a:solidFill>
                  <a:srgbClr val="7E7E7E"/>
                </a:solidFill>
                <a:latin typeface="Calibri"/>
                <a:cs typeface="Calibri"/>
              </a:rPr>
              <a:t>is</a:t>
            </a:r>
            <a:r>
              <a:rPr sz="1400" spc="-25" dirty="0">
                <a:solidFill>
                  <a:srgbClr val="7E7E7E"/>
                </a:solidFill>
                <a:latin typeface="Calibri"/>
                <a:cs typeface="Calibri"/>
              </a:rPr>
              <a:t> </a:t>
            </a:r>
            <a:r>
              <a:rPr sz="1400" dirty="0">
                <a:solidFill>
                  <a:srgbClr val="7E7E7E"/>
                </a:solidFill>
                <a:latin typeface="Calibri"/>
                <a:cs typeface="Calibri"/>
              </a:rPr>
              <a:t>where</a:t>
            </a:r>
            <a:r>
              <a:rPr sz="1400" spc="-25" dirty="0">
                <a:solidFill>
                  <a:srgbClr val="7E7E7E"/>
                </a:solidFill>
                <a:latin typeface="Calibri"/>
                <a:cs typeface="Calibri"/>
              </a:rPr>
              <a:t> </a:t>
            </a:r>
            <a:r>
              <a:rPr sz="1400" b="1" dirty="0">
                <a:solidFill>
                  <a:srgbClr val="6F2F9F"/>
                </a:solidFill>
                <a:latin typeface="Calibri"/>
                <a:cs typeface="Calibri"/>
              </a:rPr>
              <a:t>market</a:t>
            </a:r>
            <a:r>
              <a:rPr sz="1400" b="1" spc="-35" dirty="0">
                <a:solidFill>
                  <a:srgbClr val="6F2F9F"/>
                </a:solidFill>
                <a:latin typeface="Calibri"/>
                <a:cs typeface="Calibri"/>
              </a:rPr>
              <a:t> </a:t>
            </a:r>
            <a:r>
              <a:rPr sz="1400" b="1" dirty="0">
                <a:solidFill>
                  <a:srgbClr val="6F2F9F"/>
                </a:solidFill>
                <a:latin typeface="Calibri"/>
                <a:cs typeface="Calibri"/>
              </a:rPr>
              <a:t>research</a:t>
            </a:r>
            <a:r>
              <a:rPr sz="1400" b="1" spc="-25" dirty="0">
                <a:solidFill>
                  <a:srgbClr val="6F2F9F"/>
                </a:solidFill>
                <a:latin typeface="Calibri"/>
                <a:cs typeface="Calibri"/>
              </a:rPr>
              <a:t> </a:t>
            </a:r>
            <a:r>
              <a:rPr sz="1400" dirty="0">
                <a:solidFill>
                  <a:srgbClr val="7E7E7E"/>
                </a:solidFill>
                <a:latin typeface="Calibri"/>
                <a:cs typeface="Calibri"/>
              </a:rPr>
              <a:t>comes</a:t>
            </a:r>
            <a:r>
              <a:rPr sz="1400" spc="-20" dirty="0">
                <a:solidFill>
                  <a:srgbClr val="7E7E7E"/>
                </a:solidFill>
                <a:latin typeface="Calibri"/>
                <a:cs typeface="Calibri"/>
              </a:rPr>
              <a:t> </a:t>
            </a:r>
            <a:r>
              <a:rPr sz="1400" dirty="0">
                <a:solidFill>
                  <a:srgbClr val="7E7E7E"/>
                </a:solidFill>
                <a:latin typeface="Calibri"/>
                <a:cs typeface="Calibri"/>
              </a:rPr>
              <a:t>in.</a:t>
            </a:r>
            <a:r>
              <a:rPr sz="1400" spc="-30" dirty="0">
                <a:solidFill>
                  <a:srgbClr val="7E7E7E"/>
                </a:solidFill>
                <a:latin typeface="Calibri"/>
                <a:cs typeface="Calibri"/>
              </a:rPr>
              <a:t> </a:t>
            </a:r>
            <a:r>
              <a:rPr sz="1400" dirty="0">
                <a:solidFill>
                  <a:srgbClr val="7E7E7E"/>
                </a:solidFill>
                <a:latin typeface="Calibri"/>
                <a:cs typeface="Calibri"/>
              </a:rPr>
              <a:t>It</a:t>
            </a:r>
            <a:r>
              <a:rPr sz="1400" spc="-30" dirty="0">
                <a:solidFill>
                  <a:srgbClr val="7E7E7E"/>
                </a:solidFill>
                <a:latin typeface="Calibri"/>
                <a:cs typeface="Calibri"/>
              </a:rPr>
              <a:t> </a:t>
            </a:r>
            <a:r>
              <a:rPr sz="1400" dirty="0">
                <a:solidFill>
                  <a:srgbClr val="7E7E7E"/>
                </a:solidFill>
                <a:latin typeface="Calibri"/>
                <a:cs typeface="Calibri"/>
              </a:rPr>
              <a:t>gives</a:t>
            </a:r>
            <a:r>
              <a:rPr sz="1400" spc="-30" dirty="0">
                <a:solidFill>
                  <a:srgbClr val="7E7E7E"/>
                </a:solidFill>
                <a:latin typeface="Calibri"/>
                <a:cs typeface="Calibri"/>
              </a:rPr>
              <a:t> </a:t>
            </a:r>
            <a:r>
              <a:rPr sz="1400" dirty="0">
                <a:solidFill>
                  <a:srgbClr val="7E7E7E"/>
                </a:solidFill>
                <a:latin typeface="Calibri"/>
                <a:cs typeface="Calibri"/>
              </a:rPr>
              <a:t>you</a:t>
            </a:r>
            <a:r>
              <a:rPr sz="1400" spc="-30" dirty="0">
                <a:solidFill>
                  <a:srgbClr val="7E7E7E"/>
                </a:solidFill>
                <a:latin typeface="Calibri"/>
                <a:cs typeface="Calibri"/>
              </a:rPr>
              <a:t> </a:t>
            </a:r>
            <a:r>
              <a:rPr sz="1400" dirty="0">
                <a:solidFill>
                  <a:srgbClr val="7E7E7E"/>
                </a:solidFill>
                <a:latin typeface="Calibri"/>
                <a:cs typeface="Calibri"/>
              </a:rPr>
              <a:t>the</a:t>
            </a:r>
            <a:r>
              <a:rPr sz="1400" spc="-35" dirty="0">
                <a:solidFill>
                  <a:srgbClr val="7E7E7E"/>
                </a:solidFill>
                <a:latin typeface="Calibri"/>
                <a:cs typeface="Calibri"/>
              </a:rPr>
              <a:t> </a:t>
            </a:r>
            <a:r>
              <a:rPr sz="1400" spc="-10" dirty="0">
                <a:solidFill>
                  <a:srgbClr val="7E7E7E"/>
                </a:solidFill>
                <a:latin typeface="Calibri"/>
                <a:cs typeface="Calibri"/>
              </a:rPr>
              <a:t>insights</a:t>
            </a:r>
            <a:r>
              <a:rPr sz="1400" spc="-25" dirty="0">
                <a:solidFill>
                  <a:srgbClr val="7E7E7E"/>
                </a:solidFill>
                <a:latin typeface="Calibri"/>
                <a:cs typeface="Calibri"/>
              </a:rPr>
              <a:t> </a:t>
            </a:r>
            <a:r>
              <a:rPr sz="1400" dirty="0">
                <a:solidFill>
                  <a:srgbClr val="7E7E7E"/>
                </a:solidFill>
                <a:latin typeface="Calibri"/>
                <a:cs typeface="Calibri"/>
              </a:rPr>
              <a:t>needed</a:t>
            </a:r>
            <a:r>
              <a:rPr sz="1400" spc="-25" dirty="0">
                <a:solidFill>
                  <a:srgbClr val="7E7E7E"/>
                </a:solidFill>
                <a:latin typeface="Calibri"/>
                <a:cs typeface="Calibri"/>
              </a:rPr>
              <a:t> </a:t>
            </a:r>
            <a:r>
              <a:rPr sz="1400" dirty="0">
                <a:solidFill>
                  <a:srgbClr val="7E7E7E"/>
                </a:solidFill>
                <a:latin typeface="Calibri"/>
                <a:cs typeface="Calibri"/>
              </a:rPr>
              <a:t>to</a:t>
            </a:r>
            <a:r>
              <a:rPr sz="1400" spc="-35" dirty="0">
                <a:solidFill>
                  <a:srgbClr val="7E7E7E"/>
                </a:solidFill>
                <a:latin typeface="Calibri"/>
                <a:cs typeface="Calibri"/>
              </a:rPr>
              <a:t> </a:t>
            </a:r>
            <a:r>
              <a:rPr sz="1400" dirty="0">
                <a:solidFill>
                  <a:srgbClr val="7E7E7E"/>
                </a:solidFill>
                <a:latin typeface="Calibri"/>
                <a:cs typeface="Calibri"/>
              </a:rPr>
              <a:t>make</a:t>
            </a:r>
            <a:r>
              <a:rPr sz="1400" spc="-35" dirty="0">
                <a:solidFill>
                  <a:srgbClr val="7E7E7E"/>
                </a:solidFill>
                <a:latin typeface="Calibri"/>
                <a:cs typeface="Calibri"/>
              </a:rPr>
              <a:t> </a:t>
            </a:r>
            <a:r>
              <a:rPr sz="1400" dirty="0">
                <a:solidFill>
                  <a:srgbClr val="7E7E7E"/>
                </a:solidFill>
                <a:latin typeface="Calibri"/>
                <a:cs typeface="Calibri"/>
              </a:rPr>
              <a:t>informed</a:t>
            </a:r>
            <a:r>
              <a:rPr sz="1400" spc="-35" dirty="0">
                <a:solidFill>
                  <a:srgbClr val="7E7E7E"/>
                </a:solidFill>
                <a:latin typeface="Calibri"/>
                <a:cs typeface="Calibri"/>
              </a:rPr>
              <a:t> </a:t>
            </a:r>
            <a:r>
              <a:rPr sz="1400" spc="-10" dirty="0">
                <a:solidFill>
                  <a:srgbClr val="7E7E7E"/>
                </a:solidFill>
                <a:latin typeface="Calibri"/>
                <a:cs typeface="Calibri"/>
              </a:rPr>
              <a:t>business</a:t>
            </a:r>
            <a:r>
              <a:rPr sz="1400" spc="-25" dirty="0">
                <a:solidFill>
                  <a:srgbClr val="7E7E7E"/>
                </a:solidFill>
                <a:latin typeface="Calibri"/>
                <a:cs typeface="Calibri"/>
              </a:rPr>
              <a:t> </a:t>
            </a:r>
            <a:r>
              <a:rPr sz="1400" spc="-10" dirty="0">
                <a:solidFill>
                  <a:srgbClr val="7E7E7E"/>
                </a:solidFill>
                <a:latin typeface="Calibri"/>
                <a:cs typeface="Calibri"/>
              </a:rPr>
              <a:t>decisions.</a:t>
            </a:r>
            <a:endParaRPr sz="1400">
              <a:latin typeface="Calibri"/>
              <a:cs typeface="Calibri"/>
            </a:endParaRPr>
          </a:p>
        </p:txBody>
      </p:sp>
      <p:sp>
        <p:nvSpPr>
          <p:cNvPr id="7" name="object 7"/>
          <p:cNvSpPr/>
          <p:nvPr/>
        </p:nvSpPr>
        <p:spPr>
          <a:xfrm>
            <a:off x="11266169" y="1211325"/>
            <a:ext cx="0" cy="1899285"/>
          </a:xfrm>
          <a:custGeom>
            <a:avLst/>
            <a:gdLst/>
            <a:ahLst/>
            <a:cxnLst/>
            <a:rect l="l" t="t" r="r" b="b"/>
            <a:pathLst>
              <a:path h="1899285">
                <a:moveTo>
                  <a:pt x="0" y="0"/>
                </a:moveTo>
                <a:lnTo>
                  <a:pt x="0" y="1899285"/>
                </a:lnTo>
              </a:path>
            </a:pathLst>
          </a:custGeom>
          <a:ln w="3175">
            <a:solidFill>
              <a:srgbClr val="D9D9D9"/>
            </a:solidFill>
            <a:prstDash val="sysDash"/>
          </a:ln>
        </p:spPr>
        <p:txBody>
          <a:bodyPr wrap="square" lIns="0" tIns="0" rIns="0" bIns="0" rtlCol="0"/>
          <a:lstStyle/>
          <a:p>
            <a:endParaRPr/>
          </a:p>
        </p:txBody>
      </p:sp>
      <p:sp>
        <p:nvSpPr>
          <p:cNvPr id="8" name="object 8"/>
          <p:cNvSpPr/>
          <p:nvPr/>
        </p:nvSpPr>
        <p:spPr>
          <a:xfrm>
            <a:off x="3264915" y="3124073"/>
            <a:ext cx="0" cy="1899285"/>
          </a:xfrm>
          <a:custGeom>
            <a:avLst/>
            <a:gdLst/>
            <a:ahLst/>
            <a:cxnLst/>
            <a:rect l="l" t="t" r="r" b="b"/>
            <a:pathLst>
              <a:path h="1899285">
                <a:moveTo>
                  <a:pt x="0" y="0"/>
                </a:moveTo>
                <a:lnTo>
                  <a:pt x="0" y="1899284"/>
                </a:lnTo>
              </a:path>
            </a:pathLst>
          </a:custGeom>
          <a:ln w="3175">
            <a:solidFill>
              <a:srgbClr val="D9D9D9"/>
            </a:solidFill>
            <a:prstDash val="sysDash"/>
          </a:ln>
        </p:spPr>
        <p:txBody>
          <a:bodyPr wrap="square" lIns="0" tIns="0" rIns="0" bIns="0" rtlCol="0"/>
          <a:lstStyle/>
          <a:p>
            <a:endParaRPr/>
          </a:p>
        </p:txBody>
      </p:sp>
      <p:sp>
        <p:nvSpPr>
          <p:cNvPr id="9" name="object 9"/>
          <p:cNvSpPr/>
          <p:nvPr/>
        </p:nvSpPr>
        <p:spPr>
          <a:xfrm>
            <a:off x="6276085" y="3124073"/>
            <a:ext cx="0" cy="1899285"/>
          </a:xfrm>
          <a:custGeom>
            <a:avLst/>
            <a:gdLst/>
            <a:ahLst/>
            <a:cxnLst/>
            <a:rect l="l" t="t" r="r" b="b"/>
            <a:pathLst>
              <a:path h="1899285">
                <a:moveTo>
                  <a:pt x="0" y="0"/>
                </a:moveTo>
                <a:lnTo>
                  <a:pt x="0" y="1899284"/>
                </a:lnTo>
              </a:path>
            </a:pathLst>
          </a:custGeom>
          <a:ln w="3175">
            <a:solidFill>
              <a:srgbClr val="D9D9D9"/>
            </a:solidFill>
            <a:prstDash val="sysDash"/>
          </a:ln>
        </p:spPr>
        <p:txBody>
          <a:bodyPr wrap="square" lIns="0" tIns="0" rIns="0" bIns="0" rtlCol="0"/>
          <a:lstStyle/>
          <a:p>
            <a:endParaRPr/>
          </a:p>
        </p:txBody>
      </p:sp>
      <p:pic>
        <p:nvPicPr>
          <p:cNvPr id="10" name="object 10"/>
          <p:cNvPicPr/>
          <p:nvPr/>
        </p:nvPicPr>
        <p:blipFill>
          <a:blip r:embed="rId2" cstate="print"/>
          <a:stretch>
            <a:fillRect/>
          </a:stretch>
        </p:blipFill>
        <p:spPr>
          <a:xfrm>
            <a:off x="1112980" y="843991"/>
            <a:ext cx="1539521" cy="1539398"/>
          </a:xfrm>
          <a:prstGeom prst="rect">
            <a:avLst/>
          </a:prstGeom>
        </p:spPr>
      </p:pic>
      <p:pic>
        <p:nvPicPr>
          <p:cNvPr id="11" name="object 11"/>
          <p:cNvPicPr/>
          <p:nvPr/>
        </p:nvPicPr>
        <p:blipFill>
          <a:blip r:embed="rId3" cstate="print"/>
          <a:stretch>
            <a:fillRect/>
          </a:stretch>
        </p:blipFill>
        <p:spPr>
          <a:xfrm>
            <a:off x="4139946" y="887222"/>
            <a:ext cx="1457833" cy="1340865"/>
          </a:xfrm>
          <a:prstGeom prst="rect">
            <a:avLst/>
          </a:prstGeom>
        </p:spPr>
      </p:pic>
      <p:pic>
        <p:nvPicPr>
          <p:cNvPr id="12" name="object 12"/>
          <p:cNvPicPr/>
          <p:nvPr/>
        </p:nvPicPr>
        <p:blipFill>
          <a:blip r:embed="rId4" cstate="print"/>
          <a:stretch>
            <a:fillRect/>
          </a:stretch>
        </p:blipFill>
        <p:spPr>
          <a:xfrm>
            <a:off x="6900418" y="742823"/>
            <a:ext cx="1763395" cy="1522984"/>
          </a:xfrm>
          <a:prstGeom prst="rect">
            <a:avLst/>
          </a:prstGeom>
        </p:spPr>
      </p:pic>
      <p:pic>
        <p:nvPicPr>
          <p:cNvPr id="13" name="object 13"/>
          <p:cNvPicPr/>
          <p:nvPr/>
        </p:nvPicPr>
        <p:blipFill>
          <a:blip r:embed="rId5" cstate="print"/>
          <a:stretch>
            <a:fillRect/>
          </a:stretch>
        </p:blipFill>
        <p:spPr>
          <a:xfrm>
            <a:off x="9776487" y="877593"/>
            <a:ext cx="1253562" cy="1253443"/>
          </a:xfrm>
          <a:prstGeom prst="rect">
            <a:avLst/>
          </a:prstGeom>
        </p:spPr>
      </p:pic>
      <p:sp>
        <p:nvSpPr>
          <p:cNvPr id="14" name="object 14"/>
          <p:cNvSpPr txBox="1"/>
          <p:nvPr/>
        </p:nvSpPr>
        <p:spPr>
          <a:xfrm>
            <a:off x="5882766"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2288" y="2444622"/>
            <a:ext cx="3382645" cy="391160"/>
          </a:xfrm>
          <a:prstGeom prst="rect">
            <a:avLst/>
          </a:prstGeom>
        </p:spPr>
        <p:txBody>
          <a:bodyPr vert="horz" wrap="square" lIns="0" tIns="12700" rIns="0" bIns="0" rtlCol="0">
            <a:spAutoFit/>
          </a:bodyPr>
          <a:lstStyle/>
          <a:p>
            <a:pPr marL="12700">
              <a:lnSpc>
                <a:spcPct val="100000"/>
              </a:lnSpc>
              <a:spcBef>
                <a:spcPts val="100"/>
              </a:spcBef>
            </a:pPr>
            <a:r>
              <a:rPr sz="2400" dirty="0"/>
              <a:t>Market</a:t>
            </a:r>
            <a:r>
              <a:rPr sz="2400" spc="-90" dirty="0"/>
              <a:t> </a:t>
            </a:r>
            <a:r>
              <a:rPr sz="2400" dirty="0"/>
              <a:t>Research</a:t>
            </a:r>
            <a:r>
              <a:rPr sz="2400" spc="-75" dirty="0"/>
              <a:t> </a:t>
            </a:r>
            <a:r>
              <a:rPr sz="2400" spc="-10" dirty="0"/>
              <a:t>Methods</a:t>
            </a:r>
            <a:endParaRPr sz="2400"/>
          </a:p>
        </p:txBody>
      </p:sp>
      <p:pic>
        <p:nvPicPr>
          <p:cNvPr id="3" name="object 3"/>
          <p:cNvPicPr/>
          <p:nvPr/>
        </p:nvPicPr>
        <p:blipFill>
          <a:blip r:embed="rId2" cstate="print"/>
          <a:stretch>
            <a:fillRect/>
          </a:stretch>
        </p:blipFill>
        <p:spPr>
          <a:xfrm>
            <a:off x="7721600" y="941450"/>
            <a:ext cx="1455547" cy="1529969"/>
          </a:xfrm>
          <a:prstGeom prst="rect">
            <a:avLst/>
          </a:prstGeom>
        </p:spPr>
      </p:pic>
      <p:pic>
        <p:nvPicPr>
          <p:cNvPr id="4" name="object 4"/>
          <p:cNvPicPr/>
          <p:nvPr/>
        </p:nvPicPr>
        <p:blipFill>
          <a:blip r:embed="rId3" cstate="print"/>
          <a:stretch>
            <a:fillRect/>
          </a:stretch>
        </p:blipFill>
        <p:spPr>
          <a:xfrm>
            <a:off x="9293097" y="814705"/>
            <a:ext cx="2836619" cy="1529969"/>
          </a:xfrm>
          <a:prstGeom prst="rect">
            <a:avLst/>
          </a:prstGeom>
        </p:spPr>
      </p:pic>
      <p:pic>
        <p:nvPicPr>
          <p:cNvPr id="5" name="object 5"/>
          <p:cNvPicPr/>
          <p:nvPr/>
        </p:nvPicPr>
        <p:blipFill>
          <a:blip r:embed="rId4" cstate="print"/>
          <a:stretch>
            <a:fillRect/>
          </a:stretch>
        </p:blipFill>
        <p:spPr>
          <a:xfrm>
            <a:off x="154939" y="3497577"/>
            <a:ext cx="11949811" cy="3358513"/>
          </a:xfrm>
          <a:prstGeom prst="rect">
            <a:avLst/>
          </a:prstGeom>
        </p:spPr>
      </p:pic>
      <p:sp>
        <p:nvSpPr>
          <p:cNvPr id="6" name="object 6"/>
          <p:cNvSpPr txBox="1"/>
          <p:nvPr/>
        </p:nvSpPr>
        <p:spPr>
          <a:xfrm>
            <a:off x="5882766" y="6644970"/>
            <a:ext cx="430530" cy="152400"/>
          </a:xfrm>
          <a:prstGeom prst="rect">
            <a:avLst/>
          </a:prstGeom>
        </p:spPr>
        <p:txBody>
          <a:bodyPr vert="horz" wrap="square" lIns="0" tIns="0" rIns="0" bIns="0" rtlCol="0">
            <a:spAutoFit/>
          </a:bodyPr>
          <a:lstStyle/>
          <a:p>
            <a:pPr marL="12700">
              <a:lnSpc>
                <a:spcPts val="1045"/>
              </a:lnSpc>
            </a:pPr>
            <a:r>
              <a:rPr sz="1000" spc="-10" dirty="0">
                <a:latin typeface="Calibri"/>
                <a:cs typeface="Calibri"/>
              </a:rPr>
              <a:t>Internal</a:t>
            </a:r>
            <a:endParaRPr sz="10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1919</Words>
  <Application>Microsoft Office PowerPoint</Application>
  <PresentationFormat>Widescreen</PresentationFormat>
  <Paragraphs>262</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MS Gothic</vt:lpstr>
      <vt:lpstr>Arial</vt:lpstr>
      <vt:lpstr>Arial MT</vt:lpstr>
      <vt:lpstr>Calibri</vt:lpstr>
      <vt:lpstr>Comic Sans MS</vt:lpstr>
      <vt:lpstr>Courier New</vt:lpstr>
      <vt:lpstr>Times New Roman</vt:lpstr>
      <vt:lpstr>Wingdings</vt:lpstr>
      <vt:lpstr>Office Theme</vt:lpstr>
      <vt:lpstr>PowerPoint Presentation</vt:lpstr>
      <vt:lpstr>Table of Contents Introduction to Market Research (MR) Why</vt:lpstr>
      <vt:lpstr>What is Market Research</vt:lpstr>
      <vt:lpstr>PowerPoint Presentation</vt:lpstr>
      <vt:lpstr>Types of Market Research &amp; Steps</vt:lpstr>
      <vt:lpstr>PowerPoint Presentation</vt:lpstr>
      <vt:lpstr>A Typical Example of Market Research use caseClick to learn more Click to learn more</vt:lpstr>
      <vt:lpstr>PowerPoint Presentation</vt:lpstr>
      <vt:lpstr>Market Research Methods</vt:lpstr>
      <vt:lpstr>PowerPoint Presentation</vt:lpstr>
      <vt:lpstr>Why survey quality matters in survey data?</vt:lpstr>
      <vt:lpstr>Questionable Market Research Data Quality  To collect responses in quantitative research, there are panel providers who have database of people who are recruited &amp; consented to take surveys. Any research project reach out to these panel providers to reach out to their panelist as per certain target audience criteria’s. The panelist get rewarded with points for taking every successful surveys.</vt:lpstr>
      <vt:lpstr>PowerPoint Presentation</vt:lpstr>
      <vt:lpstr>PowerPoint Presentation</vt:lpstr>
      <vt:lpstr>PowerPoint Presentation</vt:lpstr>
      <vt:lpstr>Different Sources of Survey Quality Flags</vt:lpstr>
      <vt:lpstr>PowerPoint Presentation</vt:lpstr>
      <vt:lpstr>PowerPoint Presentation</vt:lpstr>
      <vt:lpstr>Common sources</vt:lpstr>
      <vt:lpstr>Filtering out low-quality comments ensures that our data analysis is based on meaningful and relevant responses, leading to more accurate and actionable insights for our clients.</vt:lpstr>
      <vt:lpstr>Hackathon Details</vt:lpstr>
      <vt:lpstr>The Challenge: Elevating Survey Quality</vt:lpstr>
      <vt:lpstr>PowerPoint Presentation</vt:lpstr>
      <vt:lpstr>Problem Understanding</vt:lpstr>
      <vt:lpstr>Problem Statement &amp; Data Description</vt:lpstr>
      <vt:lpstr>Problem Statement</vt:lpstr>
      <vt:lpstr>Survey Structure</vt:lpstr>
      <vt:lpstr>PowerPoint Presentation</vt:lpstr>
      <vt:lpstr>Data Overview</vt:lpstr>
      <vt:lpstr>Data Format</vt:lpstr>
      <vt:lpstr>PowerPoint Presentation</vt:lpstr>
      <vt:lpstr>Ideation Submission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Chirag Sahoo</dc:creator>
  <cp:lastModifiedBy>Ishan Jain</cp:lastModifiedBy>
  <cp:revision>1</cp:revision>
  <dcterms:created xsi:type="dcterms:W3CDTF">2025-02-26T04:15:44Z</dcterms:created>
  <dcterms:modified xsi:type="dcterms:W3CDTF">2025-03-07T05:50:27Z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2025-02-18T00:00:00Z</vt:filetime>
  </property>
  <property fmtid="{D5CDD505-2E9C-101B-9397-08002B2CF9AE}" pid="3" name="Creator">
    <vt:lpwstr>Microsoft® Word 2019</vt:lpwstr>
  </property>
  <property fmtid="{D5CDD505-2E9C-101B-9397-08002B2CF9AE}" pid="4" name="LastSaved">
    <vt:filetime>2025-02-26T00:00:00Z</vt:filetime>
  </property>
  <property fmtid="{D5CDD505-2E9C-101B-9397-08002B2CF9AE}" pid="5" name="Producer">
    <vt:lpwstr>Microsoft® Word 2019</vt:lpwstr>
  </property>
</Properties>
</file>