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  <p:embeddedFont>
      <p:font typeface="Open Sans" charset="1" panose="020B0606030504020204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6466" y="2534049"/>
            <a:ext cx="13018493" cy="490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TASK 4</a:t>
            </a:r>
          </a:p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COMPLEX DATA MUNGING AND STATISTICAL MODELING IN PANDAS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8343" y="-1032797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100792"/>
            <a:ext cx="15793109" cy="570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Overview: Performing data preprocessing and predicting the output.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04912"/>
            <a:ext cx="13043038" cy="571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sz="335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Dataset: Customer churn dataset from Kaggle (64,374 records)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71235"/>
            <a:ext cx="14080194" cy="4771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Goal: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Predict customer churn (binary classification) using logistic regression.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Approach: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Clean and normalize a messy real-world dataset.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Engineer meaningful features including polynomial interactions.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Fit a logistic regression model and interpret results statistically.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178585" y="-1285048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68066" y="537530"/>
            <a:ext cx="9551868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cleaning and Imputation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48298"/>
            <a:ext cx="16230600" cy="7180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 Identified: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Missing values in key columns: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Age, Tenure, Payment Delay, Total Spend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Mixed types (object, int, float) and categorical text values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Potential outliers in numerical data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Solutions Applied: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Imputation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Median: Age, Tenure, Total Spend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Mean: Payment Delay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Label encoding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Gender, Subscription Type, Contract Length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b="true" sz="33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 consistency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astype(str) and to_numeric(errors='coerce')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718943" y="-84556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15773" y="537530"/>
            <a:ext cx="5632289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Detection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905930"/>
            <a:ext cx="16033596" cy="838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Issue: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Extreme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values in numeric columns (e.g., very high delay or support calls)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Applied IQR-based filtering on: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Age, Tenure, Usage Frequency, Support Calls, Payment Delay, Contract Length, Total Spend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Effect: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records with values outside 1.5 × IQR range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Outliers depends on the dataset and its values. In the used dataset (i.e Churn prediction) there were no outliers found.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521939" y="-84556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66396" y="537530"/>
            <a:ext cx="6458087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67401" y="3019816"/>
            <a:ext cx="14856076" cy="538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Engineering: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Category: Derived from Total Spend → ['Low', 'Medium', 'High']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Spend_zscore: Groupwise z-score using groupby + transform</a:t>
            </a:r>
          </a:p>
          <a:p>
            <a:pPr algn="l">
              <a:lnSpc>
                <a:spcPts val="4759"/>
              </a:lnSpc>
            </a:pP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Polynomial Features (degree=2):</a:t>
            </a:r>
          </a:p>
          <a:p>
            <a:pPr algn="l" marL="1468119" indent="-489373" lvl="2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Square &amp; interaction terms for Age, Tenure, Payment Delay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23477" y="-845562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71615" y="537530"/>
            <a:ext cx="14339656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Statistical Mo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deling with Logistic Regression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44779" y="2026400"/>
            <a:ext cx="15398443" cy="7781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</a:t>
            </a: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del: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statsmodels.Logit (Churn ~ numeric + categorical + polynomial features)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Pre-Poly Accuracy: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82.23%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Post-Poly Accuracy: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82.68%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Significant Predictors (p &lt; 0.05):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Positive: Support Calls, Payment Delay, Age, Spend_zscore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Negative: Gender, Usage Frequency, Total Spend, Contract Length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Interpretability: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Confidence intervals and p-values show statistical strength of features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Payment Delay → +ve effect (more delays → more churn)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Usage Frequency → -ve effect (frequent users less likely to churn)</a:t>
            </a:r>
          </a:p>
          <a:p>
            <a:pPr algn="l">
              <a:lnSpc>
                <a:spcPts val="475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313828" y="-863609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331919" y="537530"/>
            <a:ext cx="3624163" cy="887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7185" y="2762969"/>
            <a:ext cx="15072080" cy="2380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 learne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how to clean data, handle missing values, remove outliers, and create new features. Then I built a logistic model that showed which things affect churn. Got 82% accuracy. It helped me understand real-world data and modeling better.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178585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DAGu6mfZYmc</dc:identifier>
  <dcterms:modified xsi:type="dcterms:W3CDTF">2011-08-01T06:04:30Z</dcterms:modified>
  <cp:revision>1</cp:revision>
  <dc:title>Task 4 Complex data munging and statistical modeling in pandas</dc:title>
</cp:coreProperties>
</file>