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3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7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3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6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07A3-E2EF-41BE-9AF7-039C2D2A634E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4EE3-2BED-41F2-AAC6-0E3544B94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24859" r="7361" b="24815"/>
          <a:stretch/>
        </p:blipFill>
        <p:spPr>
          <a:xfrm>
            <a:off x="3292445" y="283337"/>
            <a:ext cx="5494988" cy="1648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7" y="3183087"/>
            <a:ext cx="3561379" cy="21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79186"/>
            <a:ext cx="10377713" cy="2728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8286" y="2908171"/>
            <a:ext cx="10972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Python Project (Chabot for Ignite)</a:t>
            </a:r>
            <a:endParaRPr lang="en-US" sz="44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1971" y="3626333"/>
            <a:ext cx="2146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Batch-28_B4</a:t>
            </a:r>
            <a:r>
              <a:rPr lang="en-US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 rot="19863520">
            <a:off x="4453410" y="841306"/>
            <a:ext cx="1197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0"/>
                <a:solidFill>
                  <a:schemeClr val="bg1"/>
                </a:solidFill>
              </a:rPr>
              <a:t>Mr.Shelby</a:t>
            </a:r>
            <a:r>
              <a:rPr lang="en-US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1277" y="6160376"/>
            <a:ext cx="9952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Ishan</a:t>
            </a:r>
            <a:r>
              <a:rPr lang="en-US" sz="2000" b="1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		  </a:t>
            </a:r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Pranajal</a:t>
            </a:r>
            <a:r>
              <a:rPr lang="en-US" sz="2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</a:t>
            </a:r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Neeraj</a:t>
            </a:r>
            <a:r>
              <a:rPr lang="en-US" sz="2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</a:t>
            </a:r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  Faisal	</a:t>
            </a:r>
            <a:r>
              <a:rPr lang="en-US" sz="2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	</a:t>
            </a:r>
            <a:r>
              <a:rPr lang="en-US" sz="20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 Gerard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6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42" y="30781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 </a:t>
            </a:r>
            <a:r>
              <a:rPr lang="en-U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Chabot </a:t>
            </a:r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is an AI-based software designed to interact with humans in their natural languages. These </a:t>
            </a:r>
            <a:r>
              <a:rPr lang="en-U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Chabot's </a:t>
            </a:r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are usually converse via auditory or textual methods, and they can effortlessly mimic human languages to communicate with human beings in a human-like manner</a:t>
            </a:r>
            <a:r>
              <a:rPr lang="en-U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</a:t>
            </a:r>
          </a:p>
          <a:p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The first </a:t>
            </a:r>
            <a:r>
              <a:rPr lang="en-U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Chabot </a:t>
            </a:r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ever was developed by MIT professor Joseph Weizenbaum in the 1960s. It was called ELIZA</a:t>
            </a:r>
            <a:r>
              <a:rPr lang="en-U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.</a:t>
            </a:r>
          </a:p>
          <a:p>
            <a:r>
              <a:rPr lang="en-U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Chabot's </a:t>
            </a:r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are used a lot in customer interaction, marketing on social network sites and instantly messaging the client. There are two basic types of </a:t>
            </a:r>
            <a:r>
              <a:rPr lang="en-US" sz="2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Chabot </a:t>
            </a:r>
            <a:r>
              <a:rPr 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models based on how they are built; Retrieval based and Generative based models.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8" y="193336"/>
            <a:ext cx="10428514" cy="26369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2456" y="1752599"/>
            <a:ext cx="10515600" cy="1325563"/>
          </a:xfrm>
        </p:spPr>
        <p:txBody>
          <a:bodyPr/>
          <a:lstStyle/>
          <a:p>
            <a:r>
              <a:rPr lang="en-US" b="1" dirty="0" smtClean="0">
                <a:ln w="0"/>
                <a:solidFill>
                  <a:schemeClr val="bg1"/>
                </a:solidFill>
              </a:rPr>
              <a:t>What Is Chabot</a:t>
            </a:r>
            <a:endParaRPr lang="en-US" b="1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79"/>
            <a:ext cx="663302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6" t="2814" r="11904" b="4372"/>
          <a:stretch/>
        </p:blipFill>
        <p:spPr>
          <a:xfrm>
            <a:off x="8037223" y="14516"/>
            <a:ext cx="2467427" cy="19449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16803" y="2405213"/>
            <a:ext cx="3708277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Js</a:t>
            </a:r>
          </a:p>
          <a:p>
            <a:pPr algn="ctr"/>
            <a:r>
              <a:rPr lang="en-US" sz="32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CSS</a:t>
            </a:r>
          </a:p>
          <a:p>
            <a:pPr algn="ctr"/>
            <a:r>
              <a:rPr lang="en-US" sz="32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Flask</a:t>
            </a:r>
          </a:p>
          <a:p>
            <a:pPr algn="ctr"/>
            <a:r>
              <a:rPr lang="en-US" sz="32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NLTK</a:t>
            </a:r>
          </a:p>
          <a:p>
            <a:pPr algn="ctr"/>
            <a:r>
              <a:rPr lang="en-US" sz="32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HTML</a:t>
            </a:r>
          </a:p>
          <a:p>
            <a:pPr algn="ctr"/>
            <a:r>
              <a:rPr lang="en-US" sz="32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Numpy</a:t>
            </a:r>
            <a:endParaRPr lang="en-US" sz="32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en-US" sz="32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Python</a:t>
            </a:r>
          </a:p>
          <a:p>
            <a:pPr algn="ctr"/>
            <a:r>
              <a:rPr lang="en-US" sz="3200" b="1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Tensor Flow</a:t>
            </a:r>
          </a:p>
          <a:p>
            <a:pPr algn="ctr"/>
            <a:endParaRPr lang="en-US" sz="3200" b="1" dirty="0" smtClean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514" y="6022854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i="1" spc="-20" dirty="0">
                <a:solidFill>
                  <a:srgbClr val="75757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estimated that by end of 2021, </a:t>
            </a:r>
            <a:r>
              <a:rPr lang="en-US" i="1" spc="-20" dirty="0" err="1" smtClean="0">
                <a:solidFill>
                  <a:srgbClr val="75757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Chabots</a:t>
            </a:r>
            <a:r>
              <a:rPr lang="en-US" i="1" spc="-20" dirty="0" smtClean="0">
                <a:solidFill>
                  <a:srgbClr val="75757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spc="-20" dirty="0">
                <a:solidFill>
                  <a:srgbClr val="757575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be handling 85 percent of customer-service interactions;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40" y="1886916"/>
            <a:ext cx="5988675" cy="25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What Is Chabot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2021-10-07T06:59:37Z</dcterms:created>
  <dcterms:modified xsi:type="dcterms:W3CDTF">2021-10-08T06:48:31Z</dcterms:modified>
</cp:coreProperties>
</file>