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78A9CE-4CC7-42BB-BC63-7E609CE2132D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68BA0E-2382-4A58-8B03-3B893A7064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78A9CE-4CC7-42BB-BC63-7E609CE2132D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68BA0E-2382-4A58-8B03-3B893A706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78A9CE-4CC7-42BB-BC63-7E609CE2132D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68BA0E-2382-4A58-8B03-3B893A706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78A9CE-4CC7-42BB-BC63-7E609CE2132D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68BA0E-2382-4A58-8B03-3B893A706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78A9CE-4CC7-42BB-BC63-7E609CE2132D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68BA0E-2382-4A58-8B03-3B893A7064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78A9CE-4CC7-42BB-BC63-7E609CE2132D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68BA0E-2382-4A58-8B03-3B893A706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78A9CE-4CC7-42BB-BC63-7E609CE2132D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68BA0E-2382-4A58-8B03-3B893A706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78A9CE-4CC7-42BB-BC63-7E609CE2132D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68BA0E-2382-4A58-8B03-3B893A706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78A9CE-4CC7-42BB-BC63-7E609CE2132D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68BA0E-2382-4A58-8B03-3B893A70649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78A9CE-4CC7-42BB-BC63-7E609CE2132D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68BA0E-2382-4A58-8B03-3B893A706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78A9CE-4CC7-42BB-BC63-7E609CE2132D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68BA0E-2382-4A58-8B03-3B893A7064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778A9CE-4CC7-42BB-BC63-7E609CE2132D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F68BA0E-2382-4A58-8B03-3B893A70649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 noGrp="1"/>
          </p:cNvSpPr>
          <p:nvPr>
            <p:ph type="ctrTitle"/>
          </p:nvPr>
        </p:nvSpPr>
        <p:spPr>
          <a:xfrm>
            <a:off x="457200" y="1828800"/>
            <a:ext cx="86868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i="1" strike="noStrike" cap="none" dirty="0" smtClean="0">
                <a:solidFill>
                  <a:schemeClr val="bg1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/>
            </a:r>
            <a:br>
              <a:rPr lang="en-US" sz="3200" b="1" i="1" strike="noStrike" cap="none" dirty="0" smtClean="0">
                <a:solidFill>
                  <a:schemeClr val="bg1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</a:br>
            <a:r>
              <a:rPr lang="en-US" sz="3200" b="1" i="1" dirty="0">
                <a:solidFill>
                  <a:schemeClr val="bg1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/>
            </a:r>
            <a:br>
              <a:rPr lang="en-US" sz="3200" b="1" i="1" dirty="0">
                <a:solidFill>
                  <a:schemeClr val="bg1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</a:br>
            <a:r>
              <a:rPr lang="en-US" sz="3200" b="1" i="1" dirty="0" smtClean="0">
                <a:solidFill>
                  <a:schemeClr val="bg1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/>
            </a:r>
            <a:br>
              <a:rPr lang="en-US" sz="3200" b="1" i="1" dirty="0" smtClean="0">
                <a:solidFill>
                  <a:schemeClr val="bg1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</a:br>
            <a:r>
              <a:rPr lang="en-US" sz="3200" b="1" i="1" dirty="0">
                <a:solidFill>
                  <a:schemeClr val="bg1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/>
            </a:r>
            <a:br>
              <a:rPr lang="en-US" sz="3200" b="1" i="1" dirty="0">
                <a:solidFill>
                  <a:schemeClr val="bg1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</a:br>
            <a:r>
              <a:rPr lang="en-US" sz="3200" b="1" i="1" dirty="0" smtClean="0">
                <a:solidFill>
                  <a:schemeClr val="bg1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/>
            </a:r>
            <a:br>
              <a:rPr lang="en-US" sz="3200" b="1" i="1" dirty="0" smtClean="0">
                <a:solidFill>
                  <a:schemeClr val="bg1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</a:br>
            <a:r>
              <a:rPr lang="en-US" sz="3200" b="1" i="1" dirty="0">
                <a:solidFill>
                  <a:schemeClr val="bg1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/>
            </a:r>
            <a:br>
              <a:rPr lang="en-US" sz="3200" b="1" i="1" dirty="0">
                <a:solidFill>
                  <a:schemeClr val="bg1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</a:br>
            <a:r>
              <a:rPr lang="en-US" sz="3200" b="1" i="1" dirty="0" smtClean="0">
                <a:solidFill>
                  <a:schemeClr val="bg1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/>
            </a:r>
            <a:br>
              <a:rPr lang="en-US" sz="3200" b="1" i="1" dirty="0" smtClean="0">
                <a:solidFill>
                  <a:schemeClr val="bg1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</a:br>
            <a:r>
              <a:rPr lang="en-US" sz="3200" b="1" i="1" dirty="0">
                <a:solidFill>
                  <a:schemeClr val="bg1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/>
            </a:r>
            <a:br>
              <a:rPr lang="en-US" sz="3200" b="1" i="1" dirty="0">
                <a:solidFill>
                  <a:schemeClr val="bg1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</a:br>
            <a:r>
              <a:rPr lang="en-US" sz="3200" b="1" i="1" dirty="0" smtClean="0">
                <a:solidFill>
                  <a:schemeClr val="bg1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/>
            </a:r>
            <a:br>
              <a:rPr lang="en-US" sz="3200" b="1" i="1" dirty="0" smtClean="0">
                <a:solidFill>
                  <a:schemeClr val="bg1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</a:br>
            <a:r>
              <a:rPr lang="en-US" sz="3200" b="1" i="1" dirty="0">
                <a:solidFill>
                  <a:schemeClr val="bg1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/>
            </a:r>
            <a:br>
              <a:rPr lang="en-US" sz="3200" b="1" i="1" dirty="0">
                <a:solidFill>
                  <a:schemeClr val="bg1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</a:br>
            <a:r>
              <a:rPr lang="en-US" sz="3200" b="1" i="1" dirty="0" smtClean="0">
                <a:solidFill>
                  <a:schemeClr val="bg1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/>
            </a:r>
            <a:br>
              <a:rPr lang="en-US" sz="3200" b="1" i="1" dirty="0" smtClean="0">
                <a:solidFill>
                  <a:schemeClr val="bg1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</a:br>
            <a:r>
              <a:rPr lang="en-US" sz="3200" b="1" i="1" dirty="0">
                <a:solidFill>
                  <a:srgbClr val="FFFF00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/>
            </a:r>
            <a:br>
              <a:rPr lang="en-US" sz="3200" b="1" i="1" dirty="0">
                <a:solidFill>
                  <a:srgbClr val="FFFF00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</a:br>
            <a:r>
              <a:rPr lang="en-US" sz="3200" b="1" i="1" strike="noStrike" cap="none" dirty="0" smtClean="0">
                <a:solidFill>
                  <a:srgbClr val="FFFF00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“</a:t>
            </a:r>
            <a:r>
              <a:rPr lang="en-US" sz="3200" b="1" i="1" u="sng" strike="noStrike" cap="none" dirty="0" smtClean="0">
                <a:solidFill>
                  <a:srgbClr val="FFFF00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OFFICER CANDIDATE MANAGEMENT SYSTEM </a:t>
            </a:r>
            <a:r>
              <a:rPr lang="en-US" sz="3200" b="1" i="1" u="sng" strike="noStrike" cap="none" dirty="0" smtClean="0">
                <a:solidFill>
                  <a:srgbClr val="FFFF00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2.0</a:t>
            </a:r>
            <a:r>
              <a:rPr lang="en-US" sz="3200" b="1" i="1" strike="noStrike" cap="none" dirty="0" smtClean="0">
                <a:solidFill>
                  <a:srgbClr val="FFFF00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”</a:t>
            </a:r>
            <a:endParaRPr lang="en-US" sz="3200" b="1" i="1" strike="noStrike" cap="none" dirty="0">
              <a:solidFill>
                <a:srgbClr val="FFFF00"/>
              </a:solidFill>
              <a:latin typeface="Times New Roman" pitchFamily="18" charset="0"/>
              <a:ea typeface="Trebuchet MS"/>
              <a:cs typeface="Times New Roman" pitchFamily="18" charset="0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Short Comings and wish List </a:t>
            </a:r>
            <a:endParaRPr sz="20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effectLst/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Team Member(s): </a:t>
            </a:r>
            <a:r>
              <a:rPr lang="en-US" sz="2000" b="0" i="0" u="none" strike="noStrike" cap="none" dirty="0" smtClean="0">
                <a:solidFill>
                  <a:schemeClr val="tx1"/>
                </a:solidFill>
                <a:effectLst/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Hansini Seth, Ishan Shrivastava</a:t>
            </a:r>
            <a:br>
              <a:rPr lang="en-US" sz="2000" b="0" i="0" u="none" strike="noStrike" cap="none" dirty="0" smtClean="0">
                <a:solidFill>
                  <a:schemeClr val="tx1"/>
                </a:solidFill>
                <a:effectLst/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</a:br>
            <a:r>
              <a:rPr lang="en-US" sz="2000" b="0" i="0" u="none" strike="noStrike" cap="none" dirty="0" smtClean="0">
                <a:solidFill>
                  <a:schemeClr val="tx1"/>
                </a:solidFill>
                <a:effectLst/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Product Owner: Tiago Moore</a:t>
            </a:r>
            <a:endParaRPr lang="en-US" sz="2000" b="0" i="0" u="none" strike="noStrike" cap="none" dirty="0">
              <a:solidFill>
                <a:schemeClr val="tx1"/>
              </a:solidFill>
              <a:effectLst/>
              <a:latin typeface="Times New Roman" pitchFamily="18" charset="0"/>
              <a:ea typeface="Trebuchet MS"/>
              <a:cs typeface="Times New Roman" pitchFamily="18" charset="0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Instructor: Masoud </a:t>
            </a:r>
            <a:r>
              <a:rPr lang="en-US" sz="20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Sadjadi and Francisco </a:t>
            </a:r>
            <a:r>
              <a:rPr lang="en-US" sz="2000" b="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R.Ortega</a:t>
            </a:r>
            <a:r>
              <a:rPr lang="en-US" sz="2000" b="0" i="0" u="none" strike="noStrike" cap="none" dirty="0">
                <a:solidFill>
                  <a:schemeClr val="tx1"/>
                </a:solidFill>
                <a:effectLst/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/>
            </a:r>
            <a:br>
              <a:rPr lang="en-US" sz="2000" b="0" i="0" u="none" strike="noStrike" cap="none" dirty="0">
                <a:solidFill>
                  <a:schemeClr val="tx1"/>
                </a:solidFill>
                <a:effectLst/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</a:br>
            <a:r>
              <a:rPr lang="en-US" sz="2000" b="0" i="0" u="none" strike="noStrike" cap="none" dirty="0">
                <a:solidFill>
                  <a:schemeClr val="tx1"/>
                </a:solidFill>
                <a:effectLst/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/>
            </a:r>
            <a:br>
              <a:rPr lang="en-US" sz="2000" b="0" i="0" u="none" strike="noStrike" cap="none" dirty="0">
                <a:solidFill>
                  <a:schemeClr val="tx1"/>
                </a:solidFill>
                <a:effectLst/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</a:br>
            <a:r>
              <a:rPr lang="en-US" sz="2000" b="0" i="0" u="none" strike="noStrike" cap="none" dirty="0">
                <a:solidFill>
                  <a:schemeClr val="tx1"/>
                </a:solidFill>
                <a:effectLst/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School of Computing and Information Sciences</a:t>
            </a:r>
            <a:br>
              <a:rPr lang="en-US" sz="2000" b="0" i="0" u="none" strike="noStrike" cap="none" dirty="0">
                <a:solidFill>
                  <a:schemeClr val="tx1"/>
                </a:solidFill>
                <a:effectLst/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</a:br>
            <a:r>
              <a:rPr lang="en-US" sz="2000" b="0" i="0" u="none" strike="noStrike" cap="none" dirty="0">
                <a:solidFill>
                  <a:schemeClr val="tx1"/>
                </a:solidFill>
                <a:effectLst/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Florida International University</a:t>
            </a:r>
          </a:p>
        </p:txBody>
      </p:sp>
      <p:sp>
        <p:nvSpPr>
          <p:cNvPr id="5" name="Shape 150"/>
          <p:cNvSpPr txBox="1">
            <a:spLocks noGrp="1"/>
          </p:cNvSpPr>
          <p:nvPr>
            <p:ph type="subTitle" idx="1"/>
          </p:nvPr>
        </p:nvSpPr>
        <p:spPr>
          <a:xfrm>
            <a:off x="200891" y="5851380"/>
            <a:ext cx="8686800" cy="121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dirty="0">
                <a:solidFill>
                  <a:srgbClr val="666666"/>
                </a:solidFill>
              </a:rPr>
              <a:t> </a:t>
            </a:r>
          </a:p>
        </p:txBody>
      </p:sp>
      <p:sp>
        <p:nvSpPr>
          <p:cNvPr id="6" name="Shape 151"/>
          <p:cNvSpPr txBox="1"/>
          <p:nvPr/>
        </p:nvSpPr>
        <p:spPr>
          <a:xfrm>
            <a:off x="128998" y="774722"/>
            <a:ext cx="8686800" cy="722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dirty="0" smtClean="0">
                <a:solidFill>
                  <a:srgbClr val="001D4D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3600" dirty="0">
              <a:solidFill>
                <a:srgbClr val="001D4D"/>
              </a:solidFill>
              <a:latin typeface="Times New Roman" pitchFamily="18" charset="0"/>
              <a:ea typeface="Trebuchet MS"/>
              <a:cs typeface="Times New Roman" pitchFamily="18" charset="0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3600" b="0" i="0" u="none" strike="noStrike" cap="none" dirty="0" smtClean="0">
              <a:solidFill>
                <a:srgbClr val="001D4D"/>
              </a:solidFill>
              <a:latin typeface="Times New Roman" pitchFamily="18" charset="0"/>
              <a:ea typeface="Trebuchet MS"/>
              <a:cs typeface="Times New Roman" pitchFamily="18" charset="0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3600" dirty="0">
              <a:solidFill>
                <a:srgbClr val="001D4D"/>
              </a:solidFill>
              <a:latin typeface="Times New Roman" pitchFamily="18" charset="0"/>
              <a:ea typeface="Trebuchet MS"/>
              <a:cs typeface="Times New Roman" pitchFamily="18" charset="0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1" strike="noStrike" cap="none" dirty="0" smtClean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Final Presentation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600" b="1" i="1" dirty="0" smtClean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Spring 2017</a:t>
            </a:r>
            <a:endParaRPr lang="en-US" sz="2600" b="1" i="1" dirty="0">
              <a:latin typeface="Times New Roman" pitchFamily="18" charset="0"/>
              <a:ea typeface="Trebuchet MS"/>
              <a:cs typeface="Times New Roman" pitchFamily="18" charset="0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9738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PROBLEM DESCRIPTION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/>
            <a:r>
              <a:rPr lang="en-US" dirty="0">
                <a:latin typeface="Times New Roman" pitchFamily="18" charset="0"/>
                <a:ea typeface="Arial"/>
                <a:cs typeface="Times New Roman" pitchFamily="18" charset="0"/>
              </a:rPr>
              <a:t>In the officers training academy, there is always a problem of managing the candidates for training. </a:t>
            </a:r>
            <a:endParaRPr lang="en-US" dirty="0" smtClean="0">
              <a:latin typeface="Times New Roman" pitchFamily="18" charset="0"/>
              <a:ea typeface="Arial"/>
              <a:cs typeface="Times New Roman" pitchFamily="18" charset="0"/>
            </a:endParaRPr>
          </a:p>
          <a:p>
            <a:pPr marL="457200" indent="-457200"/>
            <a:r>
              <a:rPr lang="en-US" dirty="0" smtClean="0">
                <a:latin typeface="Times New Roman" pitchFamily="18" charset="0"/>
                <a:ea typeface="Arial"/>
                <a:cs typeface="Times New Roman" pitchFamily="18" charset="0"/>
              </a:rPr>
              <a:t>It </a:t>
            </a:r>
            <a:r>
              <a:rPr lang="en-US" dirty="0">
                <a:latin typeface="Times New Roman" pitchFamily="18" charset="0"/>
                <a:ea typeface="Arial"/>
                <a:cs typeface="Times New Roman" pitchFamily="18" charset="0"/>
              </a:rPr>
              <a:t>is a chaotic situation  in handling their records, attendance and shifts. </a:t>
            </a:r>
            <a:endParaRPr lang="en-US" dirty="0" smtClean="0">
              <a:latin typeface="Times New Roman" pitchFamily="18" charset="0"/>
              <a:ea typeface="Arial"/>
              <a:cs typeface="Times New Roman" pitchFamily="18" charset="0"/>
            </a:endParaRPr>
          </a:p>
          <a:p>
            <a:pPr marL="457200" indent="-457200"/>
            <a:r>
              <a:rPr lang="en-US" dirty="0" smtClean="0">
                <a:latin typeface="Times New Roman" pitchFamily="18" charset="0"/>
                <a:ea typeface="Arial"/>
                <a:cs typeface="Times New Roman" pitchFamily="18" charset="0"/>
              </a:rPr>
              <a:t>This </a:t>
            </a:r>
            <a:r>
              <a:rPr lang="en-US" dirty="0">
                <a:latin typeface="Times New Roman" pitchFamily="18" charset="0"/>
                <a:ea typeface="Arial"/>
                <a:cs typeface="Times New Roman" pitchFamily="18" charset="0"/>
              </a:rPr>
              <a:t>process consumes a lot of time, money and efforts. Besides this there is a risk of loosing attendance sheets and the records of the candidates. </a:t>
            </a:r>
            <a:endParaRPr lang="en-US" dirty="0" smtClean="0">
              <a:latin typeface="Times New Roman" pitchFamily="18" charset="0"/>
              <a:ea typeface="Arial"/>
              <a:cs typeface="Times New Roman" pitchFamily="18" charset="0"/>
            </a:endParaRPr>
          </a:p>
          <a:p>
            <a:pPr marL="457200" indent="-457200"/>
            <a:r>
              <a:rPr lang="en-US" dirty="0" smtClean="0">
                <a:latin typeface="Times New Roman" pitchFamily="18" charset="0"/>
                <a:ea typeface="Arial"/>
                <a:cs typeface="Times New Roman" pitchFamily="18" charset="0"/>
              </a:rPr>
              <a:t>Moreover</a:t>
            </a:r>
            <a:r>
              <a:rPr lang="en-US" dirty="0">
                <a:latin typeface="Times New Roman" pitchFamily="18" charset="0"/>
                <a:ea typeface="Arial"/>
                <a:cs typeface="Times New Roman" pitchFamily="18" charset="0"/>
              </a:rPr>
              <a:t>, it sometimes includes duplicate data entries which results in mismanagement.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1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SOLUTION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1676400"/>
            <a:ext cx="7408333" cy="41910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Clr>
                <a:srgbClr val="336699"/>
              </a:buClr>
              <a:buSzPct val="25000"/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requirement of making Officer Candidate Management System Version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2.0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to reduce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paperwork which will save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time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money.</a:t>
            </a:r>
          </a:p>
          <a:p>
            <a:pPr marL="457200" indent="-457200">
              <a:buClr>
                <a:srgbClr val="336699"/>
              </a:buClr>
              <a:buSzPct val="25000"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Moreover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it can eliminate duplicate data and fake attendance entries.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rgbClr val="336699"/>
              </a:buClr>
              <a:buSzPct val="25000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will improve visibility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track students progress by involving them into activities.</a:t>
            </a:r>
          </a:p>
          <a:p>
            <a:pPr marL="457200" indent="-457200">
              <a:buClr>
                <a:srgbClr val="336699"/>
              </a:buClr>
              <a:buSzPct val="25000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it keeps track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staff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candidates.</a:t>
            </a:r>
            <a:endParaRPr lang="en-US" dirty="0">
              <a:latin typeface="Times New Roman" pitchFamily="18" charset="0"/>
              <a:cs typeface="Times New Roman" pitchFamily="18" charset="0"/>
              <a:sym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7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USER STORIES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1447800"/>
            <a:ext cx="7408333" cy="5257800"/>
          </a:xfrm>
        </p:spPr>
        <p:txBody>
          <a:bodyPr>
            <a:normAutofit fontScale="55000" lnSpcReduction="20000"/>
          </a:bodyPr>
          <a:lstStyle/>
          <a:p>
            <a:pPr marL="457200" lvl="0" indent="-457200">
              <a:spcBef>
                <a:spcPts val="2000"/>
              </a:spcBef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As a Student/Supervisor, I would like to register and login to the system so that I can enter into the system and can view my account.</a:t>
            </a:r>
          </a:p>
          <a:p>
            <a:pPr marL="457200" indent="-457200">
              <a:spcBef>
                <a:spcPts val="2000"/>
              </a:spcBef>
              <a:buFont typeface="Symbol" pitchFamily="18" charset="2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As a Student/Supervisor, I would like to view my profile retrieved from the databases and upload a picture, so that I can see it on my profile page.</a:t>
            </a:r>
          </a:p>
          <a:p>
            <a:pPr marL="457200" indent="-457200">
              <a:spcBef>
                <a:spcPts val="2000"/>
              </a:spcBef>
              <a:buFont typeface="Symbol" pitchFamily="18" charset="2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As a Student, I would like to mark my attendance with name, date, time and IP address, so that the supervisor would know that I was present during the training.</a:t>
            </a:r>
          </a:p>
          <a:p>
            <a:pPr marL="457200" indent="-457200">
              <a:spcBef>
                <a:spcPts val="2000"/>
              </a:spcBef>
              <a:buFont typeface="Symbol" pitchFamily="18" charset="2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As a Supervisor, I would like to view the attendance with name, date, time and IP address of the students who were present so that I know who all attend the training.</a:t>
            </a:r>
          </a:p>
          <a:p>
            <a:pPr marL="457200" indent="-457200">
              <a:spcBef>
                <a:spcPts val="2000"/>
              </a:spcBef>
              <a:buFont typeface="Symbol" pitchFamily="18" charset="2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As a Supervisor, I would like to create new events so that the students can view and join the events . Also I would like to view the list of students enrolled in the event.</a:t>
            </a:r>
          </a:p>
          <a:p>
            <a:pPr marL="457200" indent="-457200">
              <a:spcBef>
                <a:spcPts val="2000"/>
              </a:spcBef>
              <a:buFont typeface="Symbol" pitchFamily="18" charset="2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As a Student, I would like to view the events and join them, so that the supervisor will know that I have joined the particular event.</a:t>
            </a:r>
          </a:p>
          <a:p>
            <a:pPr marL="0" indent="0">
              <a:spcBef>
                <a:spcPts val="2000"/>
              </a:spcBef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spcBef>
                <a:spcPts val="2000"/>
              </a:spcBef>
              <a:buAutoNum type="arabicPeriod"/>
            </a:pPr>
            <a:endParaRPr lang="en-US" dirty="0"/>
          </a:p>
          <a:p>
            <a:pPr marL="0" lvl="0" indent="0">
              <a:spcBef>
                <a:spcPts val="200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78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SHORTCOMINGS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1524000"/>
            <a:ext cx="7408333" cy="3450696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 Highly Secure.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Scalability Issues.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Performance.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Hosting.</a:t>
            </a:r>
          </a:p>
        </p:txBody>
      </p:sp>
    </p:spTree>
    <p:extLst>
      <p:ext uri="{BB962C8B-B14F-4D97-AF65-F5344CB8AC3E}">
        <p14:creationId xmlns:p14="http://schemas.microsoft.com/office/powerpoint/2010/main" val="114358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  <a:cs typeface="Times New Roman" pitchFamily="18" charset="0"/>
              </a:rPr>
              <a:t>FUTURE WORK</a:t>
            </a:r>
            <a:endParaRPr lang="en-US" dirty="0"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The application can be launched for mobile users (Android and IOS).</a:t>
            </a:r>
          </a:p>
          <a:p>
            <a:pPr>
              <a:buFont typeface="Wingdings" pitchFamily="2" charset="2"/>
              <a:buChar char="v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More Attractive user interface.</a:t>
            </a:r>
          </a:p>
          <a:p>
            <a:pPr>
              <a:buFont typeface="Wingdings" pitchFamily="2" charset="2"/>
              <a:buChar char="v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Google maps can be implemented to be better trace the location of the student.</a:t>
            </a:r>
          </a:p>
          <a:p>
            <a:pPr>
              <a:buFont typeface="Wingdings" pitchFamily="2" charset="2"/>
              <a:buChar char="v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Attendance marked properly can be notified through email id’s or text messages to both the users.</a:t>
            </a:r>
          </a:p>
          <a:p>
            <a:pPr>
              <a:buFont typeface="Wingdings" pitchFamily="2" charset="2"/>
              <a:buChar char="v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Hosting the web application using AWS.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010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  <a:cs typeface="Times New Roman" pitchFamily="18" charset="0"/>
              </a:rPr>
              <a:t>SUMMARY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3000" y="1600200"/>
            <a:ext cx="8077200" cy="4267200"/>
          </a:xfrm>
        </p:spPr>
        <p:txBody>
          <a:bodyPr>
            <a:normAutofit fontScale="92500" lnSpcReduction="20000"/>
          </a:bodyPr>
          <a:lstStyle/>
          <a:p>
            <a:pPr marL="0" lvl="0" indent="0" algn="just">
              <a:spcBef>
                <a:spcPts val="0"/>
              </a:spcBef>
              <a:buClr>
                <a:srgbClr val="336699"/>
              </a:buClr>
              <a:buNone/>
            </a:pPr>
            <a:endParaRPr lang="en-US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Clr>
                <a:srgbClr val="336699"/>
              </a:buClr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project is the second implementation (Version 2.0)</a:t>
            </a:r>
          </a:p>
          <a:p>
            <a:pPr lvl="0">
              <a:buClr>
                <a:srgbClr val="336699"/>
              </a:buClr>
            </a:pPr>
            <a:r>
              <a:rPr lang="en-US" dirty="0" smtClean="0"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project made it possible for students to mark their attendance, register for an event.</a:t>
            </a:r>
          </a:p>
          <a:p>
            <a:pPr lvl="0">
              <a:buClr>
                <a:srgbClr val="336699"/>
              </a:buClr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supervisor can view the attendance, create events, view joined students for the event.</a:t>
            </a:r>
          </a:p>
          <a:p>
            <a:pPr lvl="0">
              <a:buClr>
                <a:srgbClr val="336699"/>
              </a:buClr>
            </a:pPr>
            <a:r>
              <a:rPr lang="en-US" dirty="0" smtClean="0"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Future work would be to use the feature through an app. </a:t>
            </a:r>
          </a:p>
          <a:p>
            <a:pPr lvl="0">
              <a:buClr>
                <a:srgbClr val="336699"/>
              </a:buClr>
            </a:pPr>
            <a:r>
              <a:rPr lang="en-US" dirty="0" smtClean="0">
                <a:latin typeface="Times New Roman" pitchFamily="18" charset="0"/>
                <a:ea typeface="Arial"/>
                <a:cs typeface="Times New Roman" pitchFamily="18" charset="0"/>
              </a:rPr>
              <a:t>Email </a:t>
            </a:r>
            <a:r>
              <a:rPr lang="en-US" dirty="0">
                <a:latin typeface="Times New Roman" pitchFamily="18" charset="0"/>
                <a:ea typeface="Arial"/>
                <a:cs typeface="Times New Roman" pitchFamily="18" charset="0"/>
              </a:rPr>
              <a:t>notification can be send to the  user.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40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216109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163</TotalTime>
  <Words>478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            “OFFICER CANDIDATE MANAGEMENT SYSTEM 2.0”  Short Comings and wish List  Team Member(s): Hansini Seth, Ishan Shrivastava Product Owner: Tiago Moore Instructor: Masoud Sadjadi and Francisco R.Ortega  School of Computing and Information Sciences Florida International University</vt:lpstr>
      <vt:lpstr>PROBLEM DESCRIPTION</vt:lpstr>
      <vt:lpstr>SOLUTION</vt:lpstr>
      <vt:lpstr>USER STORIES</vt:lpstr>
      <vt:lpstr>SHORTCOMINGS</vt:lpstr>
      <vt:lpstr>FUTURE WORK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HONEY</dc:creator>
  <cp:lastModifiedBy>HONEY</cp:lastModifiedBy>
  <cp:revision>24</cp:revision>
  <dcterms:created xsi:type="dcterms:W3CDTF">2016-11-29T21:58:33Z</dcterms:created>
  <dcterms:modified xsi:type="dcterms:W3CDTF">2017-04-25T00:31:49Z</dcterms:modified>
</cp:coreProperties>
</file>