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7" r:id="rId3"/>
    <p:sldId id="271" r:id="rId4"/>
    <p:sldId id="269" r:id="rId5"/>
    <p:sldId id="270" r:id="rId6"/>
    <p:sldId id="272" r:id="rId7"/>
    <p:sldId id="283" r:id="rId8"/>
    <p:sldId id="273" r:id="rId9"/>
    <p:sldId id="274" r:id="rId10"/>
    <p:sldId id="275" r:id="rId11"/>
    <p:sldId id="277"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2B4C34-94E3-4F83-9A2E-8350C626190C}" v="15" dt="2021-05-25T05:29:15.962"/>
    <p1510:client id="{BA370265-7451-424C-A535-41D783AF9C0A}" v="2987" dt="2021-05-24T02:56:08.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52" autoAdjust="0"/>
  </p:normalViewPr>
  <p:slideViewPr>
    <p:cSldViewPr snapToGrid="0">
      <p:cViewPr varScale="1">
        <p:scale>
          <a:sx n="74" d="100"/>
          <a:sy n="74" d="100"/>
        </p:scale>
        <p:origin x="19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A18D4-22ED-4540-8921-EE4730E4E65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67206F-6587-4AE2-B797-A60AAF815709}">
      <dgm:prSet custT="1"/>
      <dgm:spPr/>
      <dgm:t>
        <a:bodyPr/>
        <a:lstStyle/>
        <a:p>
          <a:pPr>
            <a:lnSpc>
              <a:spcPct val="100000"/>
            </a:lnSpc>
          </a:pPr>
          <a:r>
            <a:rPr lang="en-US" sz="2400" dirty="0">
              <a:solidFill>
                <a:schemeClr val="bg1"/>
              </a:solidFill>
            </a:rPr>
            <a:t>Thousands of devices</a:t>
          </a:r>
        </a:p>
      </dgm:t>
    </dgm:pt>
    <dgm:pt modelId="{727D08D1-F2FF-4122-8D68-4FD2E84887C5}" type="parTrans" cxnId="{9D277E86-7238-47C2-8C65-999D797E8B44}">
      <dgm:prSet/>
      <dgm:spPr/>
      <dgm:t>
        <a:bodyPr/>
        <a:lstStyle/>
        <a:p>
          <a:endParaRPr lang="en-US"/>
        </a:p>
      </dgm:t>
    </dgm:pt>
    <dgm:pt modelId="{642B02A9-8C16-4D63-9722-C8C0C3081050}" type="sibTrans" cxnId="{9D277E86-7238-47C2-8C65-999D797E8B44}">
      <dgm:prSet/>
      <dgm:spPr/>
      <dgm:t>
        <a:bodyPr/>
        <a:lstStyle/>
        <a:p>
          <a:endParaRPr lang="en-US"/>
        </a:p>
      </dgm:t>
    </dgm:pt>
    <dgm:pt modelId="{9810F9E0-80EE-43CC-B552-C052E1AD207D}">
      <dgm:prSet custT="1"/>
      <dgm:spPr/>
      <dgm:t>
        <a:bodyPr/>
        <a:lstStyle/>
        <a:p>
          <a:pPr>
            <a:lnSpc>
              <a:spcPct val="100000"/>
            </a:lnSpc>
          </a:pPr>
          <a:r>
            <a:rPr lang="en-US" sz="2400" b="0" dirty="0">
              <a:solidFill>
                <a:schemeClr val="bg1"/>
              </a:solidFill>
            </a:rPr>
            <a:t>Variety of formats</a:t>
          </a:r>
          <a:endParaRPr lang="en-US" sz="2400" b="0" dirty="0">
            <a:solidFill>
              <a:schemeClr val="bg1"/>
            </a:solidFill>
            <a:latin typeface="+mn-lt"/>
          </a:endParaRPr>
        </a:p>
      </dgm:t>
    </dgm:pt>
    <dgm:pt modelId="{D8DD4E74-26AA-4E2F-A0D0-9D3E183F3F0E}" type="parTrans" cxnId="{6C6181DA-B068-4D29-9D23-BDE806269C2A}">
      <dgm:prSet/>
      <dgm:spPr/>
      <dgm:t>
        <a:bodyPr/>
        <a:lstStyle/>
        <a:p>
          <a:endParaRPr lang="en-US"/>
        </a:p>
      </dgm:t>
    </dgm:pt>
    <dgm:pt modelId="{F255FABA-26E8-43D5-A52F-2F7B45B01D8B}" type="sibTrans" cxnId="{6C6181DA-B068-4D29-9D23-BDE806269C2A}">
      <dgm:prSet/>
      <dgm:spPr/>
      <dgm:t>
        <a:bodyPr/>
        <a:lstStyle/>
        <a:p>
          <a:endParaRPr lang="en-US"/>
        </a:p>
      </dgm:t>
    </dgm:pt>
    <dgm:pt modelId="{10ADBC42-B65F-413F-A00E-A150AE3A8BC5}">
      <dgm:prSet custT="1"/>
      <dgm:spPr/>
      <dgm:t>
        <a:bodyPr/>
        <a:lstStyle/>
        <a:p>
          <a:pPr>
            <a:lnSpc>
              <a:spcPct val="100000"/>
            </a:lnSpc>
          </a:pPr>
          <a:r>
            <a:rPr lang="en-US" sz="2400" dirty="0">
              <a:solidFill>
                <a:schemeClr val="bg1"/>
              </a:solidFill>
            </a:rPr>
            <a:t>Security analysis requires data normalization</a:t>
          </a:r>
        </a:p>
      </dgm:t>
    </dgm:pt>
    <dgm:pt modelId="{1992727B-B600-447E-946E-C0D52220EAFF}" type="parTrans" cxnId="{783FFC9E-4A16-4ACB-A606-241F17E4B946}">
      <dgm:prSet/>
      <dgm:spPr/>
      <dgm:t>
        <a:bodyPr/>
        <a:lstStyle/>
        <a:p>
          <a:endParaRPr lang="en-US"/>
        </a:p>
      </dgm:t>
    </dgm:pt>
    <dgm:pt modelId="{C78F2691-9BAC-4C20-A4BA-D282E2017382}" type="sibTrans" cxnId="{783FFC9E-4A16-4ACB-A606-241F17E4B946}">
      <dgm:prSet/>
      <dgm:spPr/>
      <dgm:t>
        <a:bodyPr/>
        <a:lstStyle/>
        <a:p>
          <a:endParaRPr lang="en-US"/>
        </a:p>
      </dgm:t>
    </dgm:pt>
    <dgm:pt modelId="{92E5F4AA-4302-4E9B-BD86-48B1FADF6B23}">
      <dgm:prSet custT="1"/>
      <dgm:spPr/>
      <dgm:t>
        <a:bodyPr/>
        <a:lstStyle/>
        <a:p>
          <a:pPr>
            <a:lnSpc>
              <a:spcPct val="100000"/>
            </a:lnSpc>
          </a:pPr>
          <a:r>
            <a:rPr lang="en-US" sz="2400">
              <a:solidFill>
                <a:schemeClr val="bg1"/>
              </a:solidFill>
            </a:rPr>
            <a:t>Must Normalize to standard schema</a:t>
          </a:r>
          <a:r>
            <a:rPr lang="en-US" sz="2400">
              <a:solidFill>
                <a:schemeClr val="bg1"/>
              </a:solidFill>
              <a:latin typeface="Calibri Light" panose="020F0302020204030204"/>
            </a:rPr>
            <a:t> </a:t>
          </a:r>
          <a:endParaRPr lang="en-US" sz="2400">
            <a:solidFill>
              <a:schemeClr val="bg1"/>
            </a:solidFill>
          </a:endParaRPr>
        </a:p>
      </dgm:t>
    </dgm:pt>
    <dgm:pt modelId="{7F9AD746-2DD4-46D4-B1F5-82E87F6846F7}" type="parTrans" cxnId="{78424DAC-1A8B-49CF-A626-F9A9625E2413}">
      <dgm:prSet/>
      <dgm:spPr/>
      <dgm:t>
        <a:bodyPr/>
        <a:lstStyle/>
        <a:p>
          <a:endParaRPr lang="en-US"/>
        </a:p>
      </dgm:t>
    </dgm:pt>
    <dgm:pt modelId="{597741FE-C2B1-41CA-AA5C-EA504613456B}" type="sibTrans" cxnId="{78424DAC-1A8B-49CF-A626-F9A9625E2413}">
      <dgm:prSet/>
      <dgm:spPr/>
      <dgm:t>
        <a:bodyPr/>
        <a:lstStyle/>
        <a:p>
          <a:endParaRPr lang="en-US"/>
        </a:p>
      </dgm:t>
    </dgm:pt>
    <dgm:pt modelId="{F9EDDADB-A89F-4CCF-9976-DAB4DB431F1D}" type="pres">
      <dgm:prSet presAssocID="{1A1A18D4-22ED-4540-8921-EE4730E4E65F}" presName="root" presStyleCnt="0">
        <dgm:presLayoutVars>
          <dgm:dir/>
          <dgm:resizeHandles val="exact"/>
        </dgm:presLayoutVars>
      </dgm:prSet>
      <dgm:spPr/>
    </dgm:pt>
    <dgm:pt modelId="{61871AC3-061C-4824-B09E-C4CA5CB30E25}" type="pres">
      <dgm:prSet presAssocID="{CB67206F-6587-4AE2-B797-A60AAF815709}" presName="compNode" presStyleCnt="0"/>
      <dgm:spPr/>
    </dgm:pt>
    <dgm:pt modelId="{33DE658F-233B-4FD2-BE66-15FEE2CEA6E4}" type="pres">
      <dgm:prSet presAssocID="{CB67206F-6587-4AE2-B797-A60AAF8157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281F06D4-42B3-48FE-BA8C-390D93E9EDAB}" type="pres">
      <dgm:prSet presAssocID="{CB67206F-6587-4AE2-B797-A60AAF815709}" presName="spaceRect" presStyleCnt="0"/>
      <dgm:spPr/>
    </dgm:pt>
    <dgm:pt modelId="{C90DE260-96EB-4847-A294-F336101471ED}" type="pres">
      <dgm:prSet presAssocID="{CB67206F-6587-4AE2-B797-A60AAF815709}" presName="textRect" presStyleLbl="revTx" presStyleIdx="0" presStyleCnt="4">
        <dgm:presLayoutVars>
          <dgm:chMax val="1"/>
          <dgm:chPref val="1"/>
        </dgm:presLayoutVars>
      </dgm:prSet>
      <dgm:spPr/>
    </dgm:pt>
    <dgm:pt modelId="{3471FEF0-0726-4FFA-B3A2-1B71C4AC0D42}" type="pres">
      <dgm:prSet presAssocID="{642B02A9-8C16-4D63-9722-C8C0C3081050}" presName="sibTrans" presStyleCnt="0"/>
      <dgm:spPr/>
    </dgm:pt>
    <dgm:pt modelId="{16D2F37C-A133-4DA2-A9A5-DED75FB620EF}" type="pres">
      <dgm:prSet presAssocID="{9810F9E0-80EE-43CC-B552-C052E1AD207D}" presName="compNode" presStyleCnt="0"/>
      <dgm:spPr/>
    </dgm:pt>
    <dgm:pt modelId="{B8C2BF39-DFBE-479E-9BE5-0E951A0DFC14}" type="pres">
      <dgm:prSet presAssocID="{9810F9E0-80EE-43CC-B552-C052E1AD20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06061F0E-E8F0-4C8E-B326-DF72D8FC22FB}" type="pres">
      <dgm:prSet presAssocID="{9810F9E0-80EE-43CC-B552-C052E1AD207D}" presName="spaceRect" presStyleCnt="0"/>
      <dgm:spPr/>
    </dgm:pt>
    <dgm:pt modelId="{5E2E657E-3F9F-4049-BA55-2BFA6211581F}" type="pres">
      <dgm:prSet presAssocID="{9810F9E0-80EE-43CC-B552-C052E1AD207D}" presName="textRect" presStyleLbl="revTx" presStyleIdx="1" presStyleCnt="4">
        <dgm:presLayoutVars>
          <dgm:chMax val="1"/>
          <dgm:chPref val="1"/>
        </dgm:presLayoutVars>
      </dgm:prSet>
      <dgm:spPr/>
    </dgm:pt>
    <dgm:pt modelId="{00B07956-5702-4F03-AEF6-79B9B0C066BF}" type="pres">
      <dgm:prSet presAssocID="{F255FABA-26E8-43D5-A52F-2F7B45B01D8B}" presName="sibTrans" presStyleCnt="0"/>
      <dgm:spPr/>
    </dgm:pt>
    <dgm:pt modelId="{5265FD45-AB41-484C-B9EC-D3ABD9C5365B}" type="pres">
      <dgm:prSet presAssocID="{10ADBC42-B65F-413F-A00E-A150AE3A8BC5}" presName="compNode" presStyleCnt="0"/>
      <dgm:spPr/>
    </dgm:pt>
    <dgm:pt modelId="{438B3241-3389-40AB-8BCD-BB20F3438CCF}" type="pres">
      <dgm:prSet presAssocID="{10ADBC42-B65F-413F-A00E-A150AE3A8B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BC5F0E62-1E1D-4DDE-B6C1-87D2177EFFEC}" type="pres">
      <dgm:prSet presAssocID="{10ADBC42-B65F-413F-A00E-A150AE3A8BC5}" presName="spaceRect" presStyleCnt="0"/>
      <dgm:spPr/>
    </dgm:pt>
    <dgm:pt modelId="{1E48E18C-97C4-4954-8348-FCA4F9D8624F}" type="pres">
      <dgm:prSet presAssocID="{10ADBC42-B65F-413F-A00E-A150AE3A8BC5}" presName="textRect" presStyleLbl="revTx" presStyleIdx="2" presStyleCnt="4">
        <dgm:presLayoutVars>
          <dgm:chMax val="1"/>
          <dgm:chPref val="1"/>
        </dgm:presLayoutVars>
      </dgm:prSet>
      <dgm:spPr/>
    </dgm:pt>
    <dgm:pt modelId="{64061265-F8EF-4813-A2F7-5C287DEBEDE8}" type="pres">
      <dgm:prSet presAssocID="{C78F2691-9BAC-4C20-A4BA-D282E2017382}" presName="sibTrans" presStyleCnt="0"/>
      <dgm:spPr/>
    </dgm:pt>
    <dgm:pt modelId="{177BFDE6-6674-4618-8656-006EC9A478F7}" type="pres">
      <dgm:prSet presAssocID="{92E5F4AA-4302-4E9B-BD86-48B1FADF6B23}" presName="compNode" presStyleCnt="0"/>
      <dgm:spPr/>
    </dgm:pt>
    <dgm:pt modelId="{9820C73D-F6BF-4198-9BD9-65679FDC29F8}" type="pres">
      <dgm:prSet presAssocID="{92E5F4AA-4302-4E9B-BD86-48B1FADF6B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ranching diagram with solid fill"/>
        </a:ext>
      </dgm:extLst>
    </dgm:pt>
    <dgm:pt modelId="{63449247-296C-43EE-9983-16A1C197B804}" type="pres">
      <dgm:prSet presAssocID="{92E5F4AA-4302-4E9B-BD86-48B1FADF6B23}" presName="spaceRect" presStyleCnt="0"/>
      <dgm:spPr/>
    </dgm:pt>
    <dgm:pt modelId="{445E1E4D-6407-4D73-9E9D-415CA9200562}" type="pres">
      <dgm:prSet presAssocID="{92E5F4AA-4302-4E9B-BD86-48B1FADF6B23}" presName="textRect" presStyleLbl="revTx" presStyleIdx="3" presStyleCnt="4">
        <dgm:presLayoutVars>
          <dgm:chMax val="1"/>
          <dgm:chPref val="1"/>
        </dgm:presLayoutVars>
      </dgm:prSet>
      <dgm:spPr/>
    </dgm:pt>
  </dgm:ptLst>
  <dgm:cxnLst>
    <dgm:cxn modelId="{E854D613-EDCE-48EC-BF39-C5DEA3150722}" type="presOf" srcId="{1A1A18D4-22ED-4540-8921-EE4730E4E65F}" destId="{F9EDDADB-A89F-4CCF-9976-DAB4DB431F1D}" srcOrd="0" destOrd="0" presId="urn:microsoft.com/office/officeart/2018/2/layout/IconLabelList"/>
    <dgm:cxn modelId="{3947343F-943E-44F9-BAD7-4E71D9A0DAE4}" type="presOf" srcId="{92E5F4AA-4302-4E9B-BD86-48B1FADF6B23}" destId="{445E1E4D-6407-4D73-9E9D-415CA9200562}" srcOrd="0" destOrd="0" presId="urn:microsoft.com/office/officeart/2018/2/layout/IconLabelList"/>
    <dgm:cxn modelId="{5881F655-16C9-4624-BE64-9377E74F9F72}" type="presOf" srcId="{9810F9E0-80EE-43CC-B552-C052E1AD207D}" destId="{5E2E657E-3F9F-4049-BA55-2BFA6211581F}" srcOrd="0" destOrd="0" presId="urn:microsoft.com/office/officeart/2018/2/layout/IconLabelList"/>
    <dgm:cxn modelId="{9C09EE78-D32C-4D84-B473-F1C76C31E2A8}" type="presOf" srcId="{10ADBC42-B65F-413F-A00E-A150AE3A8BC5}" destId="{1E48E18C-97C4-4954-8348-FCA4F9D8624F}" srcOrd="0" destOrd="0" presId="urn:microsoft.com/office/officeart/2018/2/layout/IconLabelList"/>
    <dgm:cxn modelId="{9D277E86-7238-47C2-8C65-999D797E8B44}" srcId="{1A1A18D4-22ED-4540-8921-EE4730E4E65F}" destId="{CB67206F-6587-4AE2-B797-A60AAF815709}" srcOrd="0" destOrd="0" parTransId="{727D08D1-F2FF-4122-8D68-4FD2E84887C5}" sibTransId="{642B02A9-8C16-4D63-9722-C8C0C3081050}"/>
    <dgm:cxn modelId="{783FFC9E-4A16-4ACB-A606-241F17E4B946}" srcId="{1A1A18D4-22ED-4540-8921-EE4730E4E65F}" destId="{10ADBC42-B65F-413F-A00E-A150AE3A8BC5}" srcOrd="2" destOrd="0" parTransId="{1992727B-B600-447E-946E-C0D52220EAFF}" sibTransId="{C78F2691-9BAC-4C20-A4BA-D282E2017382}"/>
    <dgm:cxn modelId="{78424DAC-1A8B-49CF-A626-F9A9625E2413}" srcId="{1A1A18D4-22ED-4540-8921-EE4730E4E65F}" destId="{92E5F4AA-4302-4E9B-BD86-48B1FADF6B23}" srcOrd="3" destOrd="0" parTransId="{7F9AD746-2DD4-46D4-B1F5-82E87F6846F7}" sibTransId="{597741FE-C2B1-41CA-AA5C-EA504613456B}"/>
    <dgm:cxn modelId="{19C418B2-AF25-4FEC-976F-375B0177B504}" type="presOf" srcId="{CB67206F-6587-4AE2-B797-A60AAF815709}" destId="{C90DE260-96EB-4847-A294-F336101471ED}" srcOrd="0" destOrd="0" presId="urn:microsoft.com/office/officeart/2018/2/layout/IconLabelList"/>
    <dgm:cxn modelId="{6C6181DA-B068-4D29-9D23-BDE806269C2A}" srcId="{1A1A18D4-22ED-4540-8921-EE4730E4E65F}" destId="{9810F9E0-80EE-43CC-B552-C052E1AD207D}" srcOrd="1" destOrd="0" parTransId="{D8DD4E74-26AA-4E2F-A0D0-9D3E183F3F0E}" sibTransId="{F255FABA-26E8-43D5-A52F-2F7B45B01D8B}"/>
    <dgm:cxn modelId="{1421721F-57B7-4DC8-BEAD-D91CCBDE6A5E}" type="presParOf" srcId="{F9EDDADB-A89F-4CCF-9976-DAB4DB431F1D}" destId="{61871AC3-061C-4824-B09E-C4CA5CB30E25}" srcOrd="0" destOrd="0" presId="urn:microsoft.com/office/officeart/2018/2/layout/IconLabelList"/>
    <dgm:cxn modelId="{8C7621E1-C55C-43BA-AFCC-1F0CFBC0AF9F}" type="presParOf" srcId="{61871AC3-061C-4824-B09E-C4CA5CB30E25}" destId="{33DE658F-233B-4FD2-BE66-15FEE2CEA6E4}" srcOrd="0" destOrd="0" presId="urn:microsoft.com/office/officeart/2018/2/layout/IconLabelList"/>
    <dgm:cxn modelId="{1FF91310-0F5C-40D4-AF6C-AB11132BE088}" type="presParOf" srcId="{61871AC3-061C-4824-B09E-C4CA5CB30E25}" destId="{281F06D4-42B3-48FE-BA8C-390D93E9EDAB}" srcOrd="1" destOrd="0" presId="urn:microsoft.com/office/officeart/2018/2/layout/IconLabelList"/>
    <dgm:cxn modelId="{F8C6C153-4951-45D7-A31F-6A321941DA5E}" type="presParOf" srcId="{61871AC3-061C-4824-B09E-C4CA5CB30E25}" destId="{C90DE260-96EB-4847-A294-F336101471ED}" srcOrd="2" destOrd="0" presId="urn:microsoft.com/office/officeart/2018/2/layout/IconLabelList"/>
    <dgm:cxn modelId="{33015AED-25E3-403B-9F92-2E8BE5E3447B}" type="presParOf" srcId="{F9EDDADB-A89F-4CCF-9976-DAB4DB431F1D}" destId="{3471FEF0-0726-4FFA-B3A2-1B71C4AC0D42}" srcOrd="1" destOrd="0" presId="urn:microsoft.com/office/officeart/2018/2/layout/IconLabelList"/>
    <dgm:cxn modelId="{B4C7AB03-E53B-4697-AC17-325139AD69C8}" type="presParOf" srcId="{F9EDDADB-A89F-4CCF-9976-DAB4DB431F1D}" destId="{16D2F37C-A133-4DA2-A9A5-DED75FB620EF}" srcOrd="2" destOrd="0" presId="urn:microsoft.com/office/officeart/2018/2/layout/IconLabelList"/>
    <dgm:cxn modelId="{0EE00184-B0F5-4689-9A41-CA1527C12934}" type="presParOf" srcId="{16D2F37C-A133-4DA2-A9A5-DED75FB620EF}" destId="{B8C2BF39-DFBE-479E-9BE5-0E951A0DFC14}" srcOrd="0" destOrd="0" presId="urn:microsoft.com/office/officeart/2018/2/layout/IconLabelList"/>
    <dgm:cxn modelId="{DDD87266-6901-4015-9ED3-2D755D584259}" type="presParOf" srcId="{16D2F37C-A133-4DA2-A9A5-DED75FB620EF}" destId="{06061F0E-E8F0-4C8E-B326-DF72D8FC22FB}" srcOrd="1" destOrd="0" presId="urn:microsoft.com/office/officeart/2018/2/layout/IconLabelList"/>
    <dgm:cxn modelId="{681200CF-3B84-4954-877A-37CDD442B353}" type="presParOf" srcId="{16D2F37C-A133-4DA2-A9A5-DED75FB620EF}" destId="{5E2E657E-3F9F-4049-BA55-2BFA6211581F}" srcOrd="2" destOrd="0" presId="urn:microsoft.com/office/officeart/2018/2/layout/IconLabelList"/>
    <dgm:cxn modelId="{A5D45E1E-8A90-433B-B8BB-6BF91B90FD67}" type="presParOf" srcId="{F9EDDADB-A89F-4CCF-9976-DAB4DB431F1D}" destId="{00B07956-5702-4F03-AEF6-79B9B0C066BF}" srcOrd="3" destOrd="0" presId="urn:microsoft.com/office/officeart/2018/2/layout/IconLabelList"/>
    <dgm:cxn modelId="{E6CB7547-B6B5-4966-A9D3-9A0D67C49986}" type="presParOf" srcId="{F9EDDADB-A89F-4CCF-9976-DAB4DB431F1D}" destId="{5265FD45-AB41-484C-B9EC-D3ABD9C5365B}" srcOrd="4" destOrd="0" presId="urn:microsoft.com/office/officeart/2018/2/layout/IconLabelList"/>
    <dgm:cxn modelId="{C63DA9BA-AF1E-4BAB-A5CB-C5550BAEFCB4}" type="presParOf" srcId="{5265FD45-AB41-484C-B9EC-D3ABD9C5365B}" destId="{438B3241-3389-40AB-8BCD-BB20F3438CCF}" srcOrd="0" destOrd="0" presId="urn:microsoft.com/office/officeart/2018/2/layout/IconLabelList"/>
    <dgm:cxn modelId="{578500DB-7C51-42EF-BCF2-24EEC6A26586}" type="presParOf" srcId="{5265FD45-AB41-484C-B9EC-D3ABD9C5365B}" destId="{BC5F0E62-1E1D-4DDE-B6C1-87D2177EFFEC}" srcOrd="1" destOrd="0" presId="urn:microsoft.com/office/officeart/2018/2/layout/IconLabelList"/>
    <dgm:cxn modelId="{0A377AF8-D566-4455-841E-6A3EAFDA0A13}" type="presParOf" srcId="{5265FD45-AB41-484C-B9EC-D3ABD9C5365B}" destId="{1E48E18C-97C4-4954-8348-FCA4F9D8624F}" srcOrd="2" destOrd="0" presId="urn:microsoft.com/office/officeart/2018/2/layout/IconLabelList"/>
    <dgm:cxn modelId="{4B738360-0F22-4583-A310-E90294F62F8F}" type="presParOf" srcId="{F9EDDADB-A89F-4CCF-9976-DAB4DB431F1D}" destId="{64061265-F8EF-4813-A2F7-5C287DEBEDE8}" srcOrd="5" destOrd="0" presId="urn:microsoft.com/office/officeart/2018/2/layout/IconLabelList"/>
    <dgm:cxn modelId="{ACCC24FA-4DFF-414C-AC27-D9FDC4E0FD6F}" type="presParOf" srcId="{F9EDDADB-A89F-4CCF-9976-DAB4DB431F1D}" destId="{177BFDE6-6674-4618-8656-006EC9A478F7}" srcOrd="6" destOrd="0" presId="urn:microsoft.com/office/officeart/2018/2/layout/IconLabelList"/>
    <dgm:cxn modelId="{2CC04000-CA50-4195-8D77-272C8373B571}" type="presParOf" srcId="{177BFDE6-6674-4618-8656-006EC9A478F7}" destId="{9820C73D-F6BF-4198-9BD9-65679FDC29F8}" srcOrd="0" destOrd="0" presId="urn:microsoft.com/office/officeart/2018/2/layout/IconLabelList"/>
    <dgm:cxn modelId="{0A6B0667-C486-44E0-B230-34B8C0F56158}" type="presParOf" srcId="{177BFDE6-6674-4618-8656-006EC9A478F7}" destId="{63449247-296C-43EE-9983-16A1C197B804}" srcOrd="1" destOrd="0" presId="urn:microsoft.com/office/officeart/2018/2/layout/IconLabelList"/>
    <dgm:cxn modelId="{DFF2718A-17AA-4D92-823D-FADD4748E8F3}" type="presParOf" srcId="{177BFDE6-6674-4618-8656-006EC9A478F7}" destId="{445E1E4D-6407-4D73-9E9D-415CA920056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9A0DF5-6D31-4AFA-B881-6638D3EE000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A1430-A2A9-4FEF-AB08-194BA5A9EDF3}">
      <dgm:prSet/>
      <dgm:spPr/>
      <dgm:t>
        <a:bodyPr/>
        <a:lstStyle/>
        <a:p>
          <a:pPr>
            <a:lnSpc>
              <a:spcPct val="100000"/>
            </a:lnSpc>
            <a:defRPr b="1"/>
          </a:pPr>
          <a:r>
            <a:rPr lang="en-AU">
              <a:solidFill>
                <a:schemeClr val="bg1"/>
              </a:solidFill>
            </a:rPr>
            <a:t>Constructing Mappings</a:t>
          </a:r>
          <a:endParaRPr lang="en-US">
            <a:solidFill>
              <a:schemeClr val="bg1"/>
            </a:solidFill>
          </a:endParaRPr>
        </a:p>
      </dgm:t>
    </dgm:pt>
    <dgm:pt modelId="{B66066D9-48EF-4140-ADD0-A2587F8E228B}" type="parTrans" cxnId="{CBAE872B-BC18-42D5-B117-97ADE6230480}">
      <dgm:prSet/>
      <dgm:spPr/>
      <dgm:t>
        <a:bodyPr/>
        <a:lstStyle/>
        <a:p>
          <a:endParaRPr lang="en-US"/>
        </a:p>
      </dgm:t>
    </dgm:pt>
    <dgm:pt modelId="{B8806858-63CB-4E92-A5B7-B5B9073F5F8C}" type="sibTrans" cxnId="{CBAE872B-BC18-42D5-B117-97ADE6230480}">
      <dgm:prSet/>
      <dgm:spPr/>
      <dgm:t>
        <a:bodyPr/>
        <a:lstStyle/>
        <a:p>
          <a:endParaRPr lang="en-US"/>
        </a:p>
      </dgm:t>
    </dgm:pt>
    <dgm:pt modelId="{7B4DAD9D-4912-40C1-9E1F-71FB48E25B73}">
      <dgm:prSet/>
      <dgm:spPr/>
      <dgm:t>
        <a:bodyPr/>
        <a:lstStyle/>
        <a:p>
          <a:pPr>
            <a:lnSpc>
              <a:spcPct val="100000"/>
            </a:lnSpc>
            <a:defRPr b="1"/>
          </a:pPr>
          <a:r>
            <a:rPr lang="en-AU">
              <a:solidFill>
                <a:schemeClr val="bg1"/>
              </a:solidFill>
            </a:rPr>
            <a:t>Normalising Live Data</a:t>
          </a:r>
          <a:endParaRPr lang="en-US">
            <a:solidFill>
              <a:schemeClr val="bg1"/>
            </a:solidFill>
          </a:endParaRPr>
        </a:p>
      </dgm:t>
    </dgm:pt>
    <dgm:pt modelId="{3AC37F84-1406-4D13-AAFE-C7A7AF0699BA}" type="parTrans" cxnId="{871E7E61-F4EF-4C42-A8EC-D461E6F23711}">
      <dgm:prSet/>
      <dgm:spPr/>
      <dgm:t>
        <a:bodyPr/>
        <a:lstStyle/>
        <a:p>
          <a:endParaRPr lang="en-US"/>
        </a:p>
      </dgm:t>
    </dgm:pt>
    <dgm:pt modelId="{59B4CF07-2955-4AE1-829E-0B5E32AB2B35}" type="sibTrans" cxnId="{871E7E61-F4EF-4C42-A8EC-D461E6F23711}">
      <dgm:prSet/>
      <dgm:spPr/>
      <dgm:t>
        <a:bodyPr/>
        <a:lstStyle/>
        <a:p>
          <a:endParaRPr lang="en-US"/>
        </a:p>
      </dgm:t>
    </dgm:pt>
    <dgm:pt modelId="{121C1498-1C61-4B96-8077-7A6544392848}" type="pres">
      <dgm:prSet presAssocID="{019A0DF5-6D31-4AFA-B881-6638D3EE0001}" presName="root" presStyleCnt="0">
        <dgm:presLayoutVars>
          <dgm:dir/>
          <dgm:resizeHandles val="exact"/>
        </dgm:presLayoutVars>
      </dgm:prSet>
      <dgm:spPr/>
    </dgm:pt>
    <dgm:pt modelId="{57D263D7-DAC5-40C4-A6CC-C0CE4711A2E3}" type="pres">
      <dgm:prSet presAssocID="{6F7A1430-A2A9-4FEF-AB08-194BA5A9EDF3}" presName="compNode" presStyleCnt="0"/>
      <dgm:spPr/>
    </dgm:pt>
    <dgm:pt modelId="{16E70246-FD0E-4970-9672-F6B7D73AE68E}" type="pres">
      <dgm:prSet presAssocID="{6F7A1430-A2A9-4FEF-AB08-194BA5A9ED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655186F-3D3E-4B78-A2B7-08C81EF9755D}" type="pres">
      <dgm:prSet presAssocID="{6F7A1430-A2A9-4FEF-AB08-194BA5A9EDF3}" presName="iconSpace" presStyleCnt="0"/>
      <dgm:spPr/>
    </dgm:pt>
    <dgm:pt modelId="{0466D930-2388-453A-A318-606AA07C2987}" type="pres">
      <dgm:prSet presAssocID="{6F7A1430-A2A9-4FEF-AB08-194BA5A9EDF3}" presName="parTx" presStyleLbl="revTx" presStyleIdx="0" presStyleCnt="4">
        <dgm:presLayoutVars>
          <dgm:chMax val="0"/>
          <dgm:chPref val="0"/>
        </dgm:presLayoutVars>
      </dgm:prSet>
      <dgm:spPr/>
    </dgm:pt>
    <dgm:pt modelId="{C90A6C7E-890F-4BE4-BFC4-062851F6991B}" type="pres">
      <dgm:prSet presAssocID="{6F7A1430-A2A9-4FEF-AB08-194BA5A9EDF3}" presName="txSpace" presStyleCnt="0"/>
      <dgm:spPr/>
    </dgm:pt>
    <dgm:pt modelId="{047A10C3-5CF3-4706-B4AF-85886ACBB238}" type="pres">
      <dgm:prSet presAssocID="{6F7A1430-A2A9-4FEF-AB08-194BA5A9EDF3}" presName="desTx" presStyleLbl="revTx" presStyleIdx="1" presStyleCnt="4">
        <dgm:presLayoutVars/>
      </dgm:prSet>
      <dgm:spPr/>
    </dgm:pt>
    <dgm:pt modelId="{EF5E7AFA-851B-4425-915B-07010B9BD26D}" type="pres">
      <dgm:prSet presAssocID="{B8806858-63CB-4E92-A5B7-B5B9073F5F8C}" presName="sibTrans" presStyleCnt="0"/>
      <dgm:spPr/>
    </dgm:pt>
    <dgm:pt modelId="{4F82E6FC-3BCC-436C-B08D-EE293FB160DF}" type="pres">
      <dgm:prSet presAssocID="{7B4DAD9D-4912-40C1-9E1F-71FB48E25B73}" presName="compNode" presStyleCnt="0"/>
      <dgm:spPr/>
    </dgm:pt>
    <dgm:pt modelId="{700DFBF4-3AE0-4712-B80C-68649A700988}" type="pres">
      <dgm:prSet presAssocID="{7B4DAD9D-4912-40C1-9E1F-71FB48E25B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64B30DD-D422-4A92-8A09-EB3408C1354A}" type="pres">
      <dgm:prSet presAssocID="{7B4DAD9D-4912-40C1-9E1F-71FB48E25B73}" presName="iconSpace" presStyleCnt="0"/>
      <dgm:spPr/>
    </dgm:pt>
    <dgm:pt modelId="{722EC09C-62B0-435D-9A3F-38F6A94FA943}" type="pres">
      <dgm:prSet presAssocID="{7B4DAD9D-4912-40C1-9E1F-71FB48E25B73}" presName="parTx" presStyleLbl="revTx" presStyleIdx="2" presStyleCnt="4">
        <dgm:presLayoutVars>
          <dgm:chMax val="0"/>
          <dgm:chPref val="0"/>
        </dgm:presLayoutVars>
      </dgm:prSet>
      <dgm:spPr/>
    </dgm:pt>
    <dgm:pt modelId="{BE4FC9E1-794C-4ED2-BB28-ACCF11364F75}" type="pres">
      <dgm:prSet presAssocID="{7B4DAD9D-4912-40C1-9E1F-71FB48E25B73}" presName="txSpace" presStyleCnt="0"/>
      <dgm:spPr/>
    </dgm:pt>
    <dgm:pt modelId="{6AC1870C-7DEC-45DC-B349-3C9C90CE856B}" type="pres">
      <dgm:prSet presAssocID="{7B4DAD9D-4912-40C1-9E1F-71FB48E25B73}" presName="desTx" presStyleLbl="revTx" presStyleIdx="3" presStyleCnt="4">
        <dgm:presLayoutVars/>
      </dgm:prSet>
      <dgm:spPr/>
    </dgm:pt>
  </dgm:ptLst>
  <dgm:cxnLst>
    <dgm:cxn modelId="{9B824512-E9AA-4B3F-8EB4-7DA85BE421C8}" type="presOf" srcId="{019A0DF5-6D31-4AFA-B881-6638D3EE0001}" destId="{121C1498-1C61-4B96-8077-7A6544392848}" srcOrd="0" destOrd="0" presId="urn:microsoft.com/office/officeart/2018/5/layout/CenteredIconLabelDescriptionList"/>
    <dgm:cxn modelId="{CBAE872B-BC18-42D5-B117-97ADE6230480}" srcId="{019A0DF5-6D31-4AFA-B881-6638D3EE0001}" destId="{6F7A1430-A2A9-4FEF-AB08-194BA5A9EDF3}" srcOrd="0" destOrd="0" parTransId="{B66066D9-48EF-4140-ADD0-A2587F8E228B}" sibTransId="{B8806858-63CB-4E92-A5B7-B5B9073F5F8C}"/>
    <dgm:cxn modelId="{871E7E61-F4EF-4C42-A8EC-D461E6F23711}" srcId="{019A0DF5-6D31-4AFA-B881-6638D3EE0001}" destId="{7B4DAD9D-4912-40C1-9E1F-71FB48E25B73}" srcOrd="1" destOrd="0" parTransId="{3AC37F84-1406-4D13-AAFE-C7A7AF0699BA}" sibTransId="{59B4CF07-2955-4AE1-829E-0B5E32AB2B35}"/>
    <dgm:cxn modelId="{B8ECC4BC-A0CF-453F-BB7B-C44348CC1937}" type="presOf" srcId="{7B4DAD9D-4912-40C1-9E1F-71FB48E25B73}" destId="{722EC09C-62B0-435D-9A3F-38F6A94FA943}" srcOrd="0" destOrd="0" presId="urn:microsoft.com/office/officeart/2018/5/layout/CenteredIconLabelDescriptionList"/>
    <dgm:cxn modelId="{C62D89D7-25E9-4819-AA9F-DA70C3E3F2E8}" type="presOf" srcId="{6F7A1430-A2A9-4FEF-AB08-194BA5A9EDF3}" destId="{0466D930-2388-453A-A318-606AA07C2987}" srcOrd="0" destOrd="0" presId="urn:microsoft.com/office/officeart/2018/5/layout/CenteredIconLabelDescriptionList"/>
    <dgm:cxn modelId="{56999E84-2421-46E2-8CBB-CD7CD9AA4B22}" type="presParOf" srcId="{121C1498-1C61-4B96-8077-7A6544392848}" destId="{57D263D7-DAC5-40C4-A6CC-C0CE4711A2E3}" srcOrd="0" destOrd="0" presId="urn:microsoft.com/office/officeart/2018/5/layout/CenteredIconLabelDescriptionList"/>
    <dgm:cxn modelId="{237C2629-66F8-439E-AB2A-9F3B1E872C9C}" type="presParOf" srcId="{57D263D7-DAC5-40C4-A6CC-C0CE4711A2E3}" destId="{16E70246-FD0E-4970-9672-F6B7D73AE68E}" srcOrd="0" destOrd="0" presId="urn:microsoft.com/office/officeart/2018/5/layout/CenteredIconLabelDescriptionList"/>
    <dgm:cxn modelId="{904C5EE7-68B2-4A73-81AA-2828FE59EEA4}" type="presParOf" srcId="{57D263D7-DAC5-40C4-A6CC-C0CE4711A2E3}" destId="{5655186F-3D3E-4B78-A2B7-08C81EF9755D}" srcOrd="1" destOrd="0" presId="urn:microsoft.com/office/officeart/2018/5/layout/CenteredIconLabelDescriptionList"/>
    <dgm:cxn modelId="{8F879D0C-AE04-415E-B804-65247503B07A}" type="presParOf" srcId="{57D263D7-DAC5-40C4-A6CC-C0CE4711A2E3}" destId="{0466D930-2388-453A-A318-606AA07C2987}" srcOrd="2" destOrd="0" presId="urn:microsoft.com/office/officeart/2018/5/layout/CenteredIconLabelDescriptionList"/>
    <dgm:cxn modelId="{6E4A3C85-9599-47E6-84B4-B24D99CBBC7F}" type="presParOf" srcId="{57D263D7-DAC5-40C4-A6CC-C0CE4711A2E3}" destId="{C90A6C7E-890F-4BE4-BFC4-062851F6991B}" srcOrd="3" destOrd="0" presId="urn:microsoft.com/office/officeart/2018/5/layout/CenteredIconLabelDescriptionList"/>
    <dgm:cxn modelId="{6DDCB98A-3B7F-44C0-AD0E-AC5CF0886FB0}" type="presParOf" srcId="{57D263D7-DAC5-40C4-A6CC-C0CE4711A2E3}" destId="{047A10C3-5CF3-4706-B4AF-85886ACBB238}" srcOrd="4" destOrd="0" presId="urn:microsoft.com/office/officeart/2018/5/layout/CenteredIconLabelDescriptionList"/>
    <dgm:cxn modelId="{2A1B1A54-6C65-4488-A541-17D488A7705E}" type="presParOf" srcId="{121C1498-1C61-4B96-8077-7A6544392848}" destId="{EF5E7AFA-851B-4425-915B-07010B9BD26D}" srcOrd="1" destOrd="0" presId="urn:microsoft.com/office/officeart/2018/5/layout/CenteredIconLabelDescriptionList"/>
    <dgm:cxn modelId="{E3AA3413-826E-44A6-A564-4B519C3739C3}" type="presParOf" srcId="{121C1498-1C61-4B96-8077-7A6544392848}" destId="{4F82E6FC-3BCC-436C-B08D-EE293FB160DF}" srcOrd="2" destOrd="0" presId="urn:microsoft.com/office/officeart/2018/5/layout/CenteredIconLabelDescriptionList"/>
    <dgm:cxn modelId="{B4880E68-F683-4E37-98BD-571D242D35D7}" type="presParOf" srcId="{4F82E6FC-3BCC-436C-B08D-EE293FB160DF}" destId="{700DFBF4-3AE0-4712-B80C-68649A700988}" srcOrd="0" destOrd="0" presId="urn:microsoft.com/office/officeart/2018/5/layout/CenteredIconLabelDescriptionList"/>
    <dgm:cxn modelId="{51FFCB62-A4BE-4B7A-9C90-B7831078B5BC}" type="presParOf" srcId="{4F82E6FC-3BCC-436C-B08D-EE293FB160DF}" destId="{B64B30DD-D422-4A92-8A09-EB3408C1354A}" srcOrd="1" destOrd="0" presId="urn:microsoft.com/office/officeart/2018/5/layout/CenteredIconLabelDescriptionList"/>
    <dgm:cxn modelId="{A6FB0D2A-A007-4DC4-B748-D8F446EA8EA6}" type="presParOf" srcId="{4F82E6FC-3BCC-436C-B08D-EE293FB160DF}" destId="{722EC09C-62B0-435D-9A3F-38F6A94FA943}" srcOrd="2" destOrd="0" presId="urn:microsoft.com/office/officeart/2018/5/layout/CenteredIconLabelDescriptionList"/>
    <dgm:cxn modelId="{59FD9644-8339-4FA1-AD1E-E5ABFB03D6D8}" type="presParOf" srcId="{4F82E6FC-3BCC-436C-B08D-EE293FB160DF}" destId="{BE4FC9E1-794C-4ED2-BB28-ACCF11364F75}" srcOrd="3" destOrd="0" presId="urn:microsoft.com/office/officeart/2018/5/layout/CenteredIconLabelDescriptionList"/>
    <dgm:cxn modelId="{DBCC32B1-B270-453F-8C5D-63F542B5EE80}" type="presParOf" srcId="{4F82E6FC-3BCC-436C-B08D-EE293FB160DF}" destId="{6AC1870C-7DEC-45DC-B349-3C9C90CE856B}"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1A18D4-22ED-4540-8921-EE4730E4E65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67206F-6587-4AE2-B797-A60AAF815709}">
      <dgm:prSet custT="1"/>
      <dgm:spPr/>
      <dgm:t>
        <a:bodyPr/>
        <a:lstStyle/>
        <a:p>
          <a:pPr>
            <a:lnSpc>
              <a:spcPct val="100000"/>
            </a:lnSpc>
          </a:pPr>
          <a:r>
            <a:rPr lang="en-AU" sz="2400">
              <a:solidFill>
                <a:schemeClr val="bg1"/>
              </a:solidFill>
              <a:ea typeface="+mn-lt"/>
              <a:cs typeface="+mn-lt"/>
            </a:rPr>
            <a:t>Simplify the process</a:t>
          </a:r>
          <a:endParaRPr lang="en-US" sz="2400">
            <a:solidFill>
              <a:schemeClr val="bg1"/>
            </a:solidFill>
          </a:endParaRPr>
        </a:p>
      </dgm:t>
    </dgm:pt>
    <dgm:pt modelId="{727D08D1-F2FF-4122-8D68-4FD2E84887C5}" type="parTrans" cxnId="{9D277E86-7238-47C2-8C65-999D797E8B44}">
      <dgm:prSet/>
      <dgm:spPr/>
      <dgm:t>
        <a:bodyPr/>
        <a:lstStyle/>
        <a:p>
          <a:endParaRPr lang="en-US"/>
        </a:p>
      </dgm:t>
    </dgm:pt>
    <dgm:pt modelId="{642B02A9-8C16-4D63-9722-C8C0C3081050}" type="sibTrans" cxnId="{9D277E86-7238-47C2-8C65-999D797E8B44}">
      <dgm:prSet/>
      <dgm:spPr/>
      <dgm:t>
        <a:bodyPr/>
        <a:lstStyle/>
        <a:p>
          <a:endParaRPr lang="en-US"/>
        </a:p>
      </dgm:t>
    </dgm:pt>
    <dgm:pt modelId="{AE623167-7109-4E6F-8D28-C5999770B2A2}">
      <dgm:prSet/>
      <dgm:spPr/>
      <dgm:t>
        <a:bodyPr/>
        <a:lstStyle/>
        <a:p>
          <a:pPr>
            <a:lnSpc>
              <a:spcPct val="100000"/>
            </a:lnSpc>
          </a:pPr>
          <a:r>
            <a:rPr lang="en-AU">
              <a:solidFill>
                <a:schemeClr val="bg1"/>
              </a:solidFill>
              <a:ea typeface="+mn-lt"/>
              <a:cs typeface="+mn-lt"/>
            </a:rPr>
            <a:t>Reduce time and effort</a:t>
          </a:r>
        </a:p>
      </dgm:t>
    </dgm:pt>
    <dgm:pt modelId="{7817E1B3-A774-491B-A092-0A71BC609B5A}" type="parTrans" cxnId="{E8198088-E9F2-4A88-9CB7-EF2ED64B5E52}">
      <dgm:prSet/>
      <dgm:spPr/>
      <dgm:t>
        <a:bodyPr/>
        <a:lstStyle/>
        <a:p>
          <a:endParaRPr lang="en-AU"/>
        </a:p>
      </dgm:t>
    </dgm:pt>
    <dgm:pt modelId="{AB193CCA-0566-4C7E-A143-1602052C9EE4}" type="sibTrans" cxnId="{E8198088-E9F2-4A88-9CB7-EF2ED64B5E52}">
      <dgm:prSet/>
      <dgm:spPr/>
      <dgm:t>
        <a:bodyPr/>
        <a:lstStyle/>
        <a:p>
          <a:endParaRPr lang="en-AU"/>
        </a:p>
      </dgm:t>
    </dgm:pt>
    <dgm:pt modelId="{28407E91-A0E0-4D4B-94DF-C02F6D564863}">
      <dgm:prSet/>
      <dgm:spPr/>
      <dgm:t>
        <a:bodyPr/>
        <a:lstStyle/>
        <a:p>
          <a:pPr>
            <a:lnSpc>
              <a:spcPct val="100000"/>
            </a:lnSpc>
          </a:pPr>
          <a:r>
            <a:rPr lang="en-AU">
              <a:solidFill>
                <a:schemeClr val="bg1"/>
              </a:solidFill>
              <a:ea typeface="+mn-lt"/>
              <a:cs typeface="+mn-lt"/>
            </a:rPr>
            <a:t>Improve accuracy</a:t>
          </a:r>
        </a:p>
      </dgm:t>
    </dgm:pt>
    <dgm:pt modelId="{99699F47-487F-445F-A653-D975E951ADBF}" type="parTrans" cxnId="{4D3DA7BD-2374-436B-B1AD-C0002EFD24E2}">
      <dgm:prSet/>
      <dgm:spPr/>
      <dgm:t>
        <a:bodyPr/>
        <a:lstStyle/>
        <a:p>
          <a:endParaRPr lang="en-AU"/>
        </a:p>
      </dgm:t>
    </dgm:pt>
    <dgm:pt modelId="{44AB1177-1049-42C7-B78F-F5A432C4E3A6}" type="sibTrans" cxnId="{4D3DA7BD-2374-436B-B1AD-C0002EFD24E2}">
      <dgm:prSet/>
      <dgm:spPr/>
      <dgm:t>
        <a:bodyPr/>
        <a:lstStyle/>
        <a:p>
          <a:endParaRPr lang="en-AU"/>
        </a:p>
      </dgm:t>
    </dgm:pt>
    <dgm:pt modelId="{9C54F2F3-5D49-4610-A519-0382BD92FC3B}">
      <dgm:prSet/>
      <dgm:spPr/>
      <dgm:t>
        <a:bodyPr/>
        <a:lstStyle/>
        <a:p>
          <a:pPr>
            <a:lnSpc>
              <a:spcPct val="100000"/>
            </a:lnSpc>
          </a:pPr>
          <a:r>
            <a:rPr lang="en-AU">
              <a:solidFill>
                <a:schemeClr val="bg1"/>
              </a:solidFill>
              <a:ea typeface="+mn-lt"/>
              <a:cs typeface="+mn-lt"/>
            </a:rPr>
            <a:t>Easier Automation</a:t>
          </a:r>
        </a:p>
      </dgm:t>
    </dgm:pt>
    <dgm:pt modelId="{A73E9DDA-74AA-46DE-99CE-260F0F5E2B33}" type="parTrans" cxnId="{6D60D2E0-8AF1-4881-889F-B1C5D1421015}">
      <dgm:prSet/>
      <dgm:spPr/>
      <dgm:t>
        <a:bodyPr/>
        <a:lstStyle/>
        <a:p>
          <a:endParaRPr lang="en-AU"/>
        </a:p>
      </dgm:t>
    </dgm:pt>
    <dgm:pt modelId="{8583D6C1-0EE4-4D51-870D-732BD49E2ED1}" type="sibTrans" cxnId="{6D60D2E0-8AF1-4881-889F-B1C5D1421015}">
      <dgm:prSet/>
      <dgm:spPr/>
      <dgm:t>
        <a:bodyPr/>
        <a:lstStyle/>
        <a:p>
          <a:endParaRPr lang="en-AU"/>
        </a:p>
      </dgm:t>
    </dgm:pt>
    <dgm:pt modelId="{F9EDDADB-A89F-4CCF-9976-DAB4DB431F1D}" type="pres">
      <dgm:prSet presAssocID="{1A1A18D4-22ED-4540-8921-EE4730E4E65F}" presName="root" presStyleCnt="0">
        <dgm:presLayoutVars>
          <dgm:dir/>
          <dgm:resizeHandles val="exact"/>
        </dgm:presLayoutVars>
      </dgm:prSet>
      <dgm:spPr/>
    </dgm:pt>
    <dgm:pt modelId="{61871AC3-061C-4824-B09E-C4CA5CB30E25}" type="pres">
      <dgm:prSet presAssocID="{CB67206F-6587-4AE2-B797-A60AAF815709}" presName="compNode" presStyleCnt="0"/>
      <dgm:spPr/>
    </dgm:pt>
    <dgm:pt modelId="{33DE658F-233B-4FD2-BE66-15FEE2CEA6E4}" type="pres">
      <dgm:prSet presAssocID="{CB67206F-6587-4AE2-B797-A60AAF81570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281F06D4-42B3-48FE-BA8C-390D93E9EDAB}" type="pres">
      <dgm:prSet presAssocID="{CB67206F-6587-4AE2-B797-A60AAF815709}" presName="spaceRect" presStyleCnt="0"/>
      <dgm:spPr/>
    </dgm:pt>
    <dgm:pt modelId="{C90DE260-96EB-4847-A294-F336101471ED}" type="pres">
      <dgm:prSet presAssocID="{CB67206F-6587-4AE2-B797-A60AAF815709}" presName="textRect" presStyleLbl="revTx" presStyleIdx="0" presStyleCnt="4">
        <dgm:presLayoutVars>
          <dgm:chMax val="1"/>
          <dgm:chPref val="1"/>
        </dgm:presLayoutVars>
      </dgm:prSet>
      <dgm:spPr/>
    </dgm:pt>
    <dgm:pt modelId="{3471FEF0-0726-4FFA-B3A2-1B71C4AC0D42}" type="pres">
      <dgm:prSet presAssocID="{642B02A9-8C16-4D63-9722-C8C0C3081050}" presName="sibTrans" presStyleCnt="0"/>
      <dgm:spPr/>
    </dgm:pt>
    <dgm:pt modelId="{801BDE54-CD55-4567-B6FF-4B507A9AA12C}" type="pres">
      <dgm:prSet presAssocID="{AE623167-7109-4E6F-8D28-C5999770B2A2}" presName="compNode" presStyleCnt="0"/>
      <dgm:spPr/>
    </dgm:pt>
    <dgm:pt modelId="{CC537771-832A-4ED4-A133-DB9467CBF88F}" type="pres">
      <dgm:prSet presAssocID="{AE623167-7109-4E6F-8D28-C5999770B2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33% with solid fill"/>
        </a:ext>
      </dgm:extLst>
    </dgm:pt>
    <dgm:pt modelId="{E4354702-EFE9-4FBE-A348-3FF92E350F0B}" type="pres">
      <dgm:prSet presAssocID="{AE623167-7109-4E6F-8D28-C5999770B2A2}" presName="spaceRect" presStyleCnt="0"/>
      <dgm:spPr/>
    </dgm:pt>
    <dgm:pt modelId="{2ED0E3AD-02DE-405B-B259-B2AF1A600228}" type="pres">
      <dgm:prSet presAssocID="{AE623167-7109-4E6F-8D28-C5999770B2A2}" presName="textRect" presStyleLbl="revTx" presStyleIdx="1" presStyleCnt="4">
        <dgm:presLayoutVars>
          <dgm:chMax val="1"/>
          <dgm:chPref val="1"/>
        </dgm:presLayoutVars>
      </dgm:prSet>
      <dgm:spPr/>
    </dgm:pt>
    <dgm:pt modelId="{69AA912E-2200-49D9-8ABE-F5013CDE87F9}" type="pres">
      <dgm:prSet presAssocID="{AB193CCA-0566-4C7E-A143-1602052C9EE4}" presName="sibTrans" presStyleCnt="0"/>
      <dgm:spPr/>
    </dgm:pt>
    <dgm:pt modelId="{BFABB14A-9811-4465-A67D-E45C715EA0BA}" type="pres">
      <dgm:prSet presAssocID="{28407E91-A0E0-4D4B-94DF-C02F6D564863}" presName="compNode" presStyleCnt="0"/>
      <dgm:spPr/>
    </dgm:pt>
    <dgm:pt modelId="{03A0BC9A-10F1-4CC1-9E62-454A75891D8F}" type="pres">
      <dgm:prSet presAssocID="{28407E91-A0E0-4D4B-94DF-C02F6D56486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arget with solid fill"/>
        </a:ext>
      </dgm:extLst>
    </dgm:pt>
    <dgm:pt modelId="{A2C5274D-48BE-49A1-A92B-7C196DA34C00}" type="pres">
      <dgm:prSet presAssocID="{28407E91-A0E0-4D4B-94DF-C02F6D564863}" presName="spaceRect" presStyleCnt="0"/>
      <dgm:spPr/>
    </dgm:pt>
    <dgm:pt modelId="{83B66129-686C-492A-9DBB-D4C507EA5959}" type="pres">
      <dgm:prSet presAssocID="{28407E91-A0E0-4D4B-94DF-C02F6D564863}" presName="textRect" presStyleLbl="revTx" presStyleIdx="2" presStyleCnt="4">
        <dgm:presLayoutVars>
          <dgm:chMax val="1"/>
          <dgm:chPref val="1"/>
        </dgm:presLayoutVars>
      </dgm:prSet>
      <dgm:spPr/>
    </dgm:pt>
    <dgm:pt modelId="{2F64ABCE-11E8-4E8F-923E-EE9780CBCAE4}" type="pres">
      <dgm:prSet presAssocID="{44AB1177-1049-42C7-B78F-F5A432C4E3A6}" presName="sibTrans" presStyleCnt="0"/>
      <dgm:spPr/>
    </dgm:pt>
    <dgm:pt modelId="{2191C264-12E8-44CA-BA76-CBE772C6E5F1}" type="pres">
      <dgm:prSet presAssocID="{9C54F2F3-5D49-4610-A519-0382BD92FC3B}" presName="compNode" presStyleCnt="0"/>
      <dgm:spPr/>
    </dgm:pt>
    <dgm:pt modelId="{044BA1CD-165D-439B-A356-FDE716AB6666}" type="pres">
      <dgm:prSet presAssocID="{9C54F2F3-5D49-4610-A519-0382BD92FC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gic Wand Auto with solid fill"/>
        </a:ext>
      </dgm:extLst>
    </dgm:pt>
    <dgm:pt modelId="{2B6C3021-4C01-4C64-991A-8A57055F9E34}" type="pres">
      <dgm:prSet presAssocID="{9C54F2F3-5D49-4610-A519-0382BD92FC3B}" presName="spaceRect" presStyleCnt="0"/>
      <dgm:spPr/>
    </dgm:pt>
    <dgm:pt modelId="{5ED525C0-13F6-4D11-BA94-93299E0C443E}" type="pres">
      <dgm:prSet presAssocID="{9C54F2F3-5D49-4610-A519-0382BD92FC3B}" presName="textRect" presStyleLbl="revTx" presStyleIdx="3" presStyleCnt="4">
        <dgm:presLayoutVars>
          <dgm:chMax val="1"/>
          <dgm:chPref val="1"/>
        </dgm:presLayoutVars>
      </dgm:prSet>
      <dgm:spPr/>
    </dgm:pt>
  </dgm:ptLst>
  <dgm:cxnLst>
    <dgm:cxn modelId="{8A24CA10-0789-451C-A00A-82723AA2B7CD}" type="presOf" srcId="{CB67206F-6587-4AE2-B797-A60AAF815709}" destId="{C90DE260-96EB-4847-A294-F336101471ED}" srcOrd="0" destOrd="0" presId="urn:microsoft.com/office/officeart/2018/2/layout/IconLabelList"/>
    <dgm:cxn modelId="{E854D613-EDCE-48EC-BF39-C5DEA3150722}" type="presOf" srcId="{1A1A18D4-22ED-4540-8921-EE4730E4E65F}" destId="{F9EDDADB-A89F-4CCF-9976-DAB4DB431F1D}" srcOrd="0" destOrd="0" presId="urn:microsoft.com/office/officeart/2018/2/layout/IconLabelList"/>
    <dgm:cxn modelId="{B807CA14-6936-4479-8FA3-CB495CB48298}" type="presOf" srcId="{9C54F2F3-5D49-4610-A519-0382BD92FC3B}" destId="{5ED525C0-13F6-4D11-BA94-93299E0C443E}" srcOrd="0" destOrd="0" presId="urn:microsoft.com/office/officeart/2018/2/layout/IconLabelList"/>
    <dgm:cxn modelId="{C61D2630-0C3A-42C9-9FCF-538280D72392}" type="presOf" srcId="{AE623167-7109-4E6F-8D28-C5999770B2A2}" destId="{2ED0E3AD-02DE-405B-B259-B2AF1A600228}" srcOrd="0" destOrd="0" presId="urn:microsoft.com/office/officeart/2018/2/layout/IconLabelList"/>
    <dgm:cxn modelId="{24B5B03A-6C49-4325-93B7-7DB95A917283}" type="presOf" srcId="{28407E91-A0E0-4D4B-94DF-C02F6D564863}" destId="{83B66129-686C-492A-9DBB-D4C507EA5959}" srcOrd="0" destOrd="0" presId="urn:microsoft.com/office/officeart/2018/2/layout/IconLabelList"/>
    <dgm:cxn modelId="{9D277E86-7238-47C2-8C65-999D797E8B44}" srcId="{1A1A18D4-22ED-4540-8921-EE4730E4E65F}" destId="{CB67206F-6587-4AE2-B797-A60AAF815709}" srcOrd="0" destOrd="0" parTransId="{727D08D1-F2FF-4122-8D68-4FD2E84887C5}" sibTransId="{642B02A9-8C16-4D63-9722-C8C0C3081050}"/>
    <dgm:cxn modelId="{E8198088-E9F2-4A88-9CB7-EF2ED64B5E52}" srcId="{1A1A18D4-22ED-4540-8921-EE4730E4E65F}" destId="{AE623167-7109-4E6F-8D28-C5999770B2A2}" srcOrd="1" destOrd="0" parTransId="{7817E1B3-A774-491B-A092-0A71BC609B5A}" sibTransId="{AB193CCA-0566-4C7E-A143-1602052C9EE4}"/>
    <dgm:cxn modelId="{4D3DA7BD-2374-436B-B1AD-C0002EFD24E2}" srcId="{1A1A18D4-22ED-4540-8921-EE4730E4E65F}" destId="{28407E91-A0E0-4D4B-94DF-C02F6D564863}" srcOrd="2" destOrd="0" parTransId="{99699F47-487F-445F-A653-D975E951ADBF}" sibTransId="{44AB1177-1049-42C7-B78F-F5A432C4E3A6}"/>
    <dgm:cxn modelId="{6D60D2E0-8AF1-4881-889F-B1C5D1421015}" srcId="{1A1A18D4-22ED-4540-8921-EE4730E4E65F}" destId="{9C54F2F3-5D49-4610-A519-0382BD92FC3B}" srcOrd="3" destOrd="0" parTransId="{A73E9DDA-74AA-46DE-99CE-260F0F5E2B33}" sibTransId="{8583D6C1-0EE4-4D51-870D-732BD49E2ED1}"/>
    <dgm:cxn modelId="{50876488-DD1B-4CF4-BBA7-5EAFB89661A5}" type="presParOf" srcId="{F9EDDADB-A89F-4CCF-9976-DAB4DB431F1D}" destId="{61871AC3-061C-4824-B09E-C4CA5CB30E25}" srcOrd="0" destOrd="0" presId="urn:microsoft.com/office/officeart/2018/2/layout/IconLabelList"/>
    <dgm:cxn modelId="{755D3C90-0C59-4616-95D9-A2C34CB9B520}" type="presParOf" srcId="{61871AC3-061C-4824-B09E-C4CA5CB30E25}" destId="{33DE658F-233B-4FD2-BE66-15FEE2CEA6E4}" srcOrd="0" destOrd="0" presId="urn:microsoft.com/office/officeart/2018/2/layout/IconLabelList"/>
    <dgm:cxn modelId="{38E8C996-52D8-45C7-90D5-3FBBD1FADBF3}" type="presParOf" srcId="{61871AC3-061C-4824-B09E-C4CA5CB30E25}" destId="{281F06D4-42B3-48FE-BA8C-390D93E9EDAB}" srcOrd="1" destOrd="0" presId="urn:microsoft.com/office/officeart/2018/2/layout/IconLabelList"/>
    <dgm:cxn modelId="{BC19F916-DB54-4D57-80DD-435BD2250283}" type="presParOf" srcId="{61871AC3-061C-4824-B09E-C4CA5CB30E25}" destId="{C90DE260-96EB-4847-A294-F336101471ED}" srcOrd="2" destOrd="0" presId="urn:microsoft.com/office/officeart/2018/2/layout/IconLabelList"/>
    <dgm:cxn modelId="{6225ACA7-A25B-4CC9-83CF-07F16598FFED}" type="presParOf" srcId="{F9EDDADB-A89F-4CCF-9976-DAB4DB431F1D}" destId="{3471FEF0-0726-4FFA-B3A2-1B71C4AC0D42}" srcOrd="1" destOrd="0" presId="urn:microsoft.com/office/officeart/2018/2/layout/IconLabelList"/>
    <dgm:cxn modelId="{0D995A62-E90F-4F64-92F7-CED8FD7CACED}" type="presParOf" srcId="{F9EDDADB-A89F-4CCF-9976-DAB4DB431F1D}" destId="{801BDE54-CD55-4567-B6FF-4B507A9AA12C}" srcOrd="2" destOrd="0" presId="urn:microsoft.com/office/officeart/2018/2/layout/IconLabelList"/>
    <dgm:cxn modelId="{33C15559-2489-4850-A514-9486F7232374}" type="presParOf" srcId="{801BDE54-CD55-4567-B6FF-4B507A9AA12C}" destId="{CC537771-832A-4ED4-A133-DB9467CBF88F}" srcOrd="0" destOrd="0" presId="urn:microsoft.com/office/officeart/2018/2/layout/IconLabelList"/>
    <dgm:cxn modelId="{4C77EAA9-3A55-4ABC-893A-F88FFA032317}" type="presParOf" srcId="{801BDE54-CD55-4567-B6FF-4B507A9AA12C}" destId="{E4354702-EFE9-4FBE-A348-3FF92E350F0B}" srcOrd="1" destOrd="0" presId="urn:microsoft.com/office/officeart/2018/2/layout/IconLabelList"/>
    <dgm:cxn modelId="{66DC30DC-8CF5-47DB-91E0-3FA6029F9702}" type="presParOf" srcId="{801BDE54-CD55-4567-B6FF-4B507A9AA12C}" destId="{2ED0E3AD-02DE-405B-B259-B2AF1A600228}" srcOrd="2" destOrd="0" presId="urn:microsoft.com/office/officeart/2018/2/layout/IconLabelList"/>
    <dgm:cxn modelId="{32F0B8DA-5496-40F5-ACDA-5FB35D5259B9}" type="presParOf" srcId="{F9EDDADB-A89F-4CCF-9976-DAB4DB431F1D}" destId="{69AA912E-2200-49D9-8ABE-F5013CDE87F9}" srcOrd="3" destOrd="0" presId="urn:microsoft.com/office/officeart/2018/2/layout/IconLabelList"/>
    <dgm:cxn modelId="{151A1B68-74CA-4E36-9F02-D7517931B5AA}" type="presParOf" srcId="{F9EDDADB-A89F-4CCF-9976-DAB4DB431F1D}" destId="{BFABB14A-9811-4465-A67D-E45C715EA0BA}" srcOrd="4" destOrd="0" presId="urn:microsoft.com/office/officeart/2018/2/layout/IconLabelList"/>
    <dgm:cxn modelId="{73230552-5533-42CA-82B3-818EBC94EC1B}" type="presParOf" srcId="{BFABB14A-9811-4465-A67D-E45C715EA0BA}" destId="{03A0BC9A-10F1-4CC1-9E62-454A75891D8F}" srcOrd="0" destOrd="0" presId="urn:microsoft.com/office/officeart/2018/2/layout/IconLabelList"/>
    <dgm:cxn modelId="{AFAB3D72-16B4-4B31-A58A-09739945BB8B}" type="presParOf" srcId="{BFABB14A-9811-4465-A67D-E45C715EA0BA}" destId="{A2C5274D-48BE-49A1-A92B-7C196DA34C00}" srcOrd="1" destOrd="0" presId="urn:microsoft.com/office/officeart/2018/2/layout/IconLabelList"/>
    <dgm:cxn modelId="{876B055F-FBFD-4C9E-8FCE-9DBBEFE3F636}" type="presParOf" srcId="{BFABB14A-9811-4465-A67D-E45C715EA0BA}" destId="{83B66129-686C-492A-9DBB-D4C507EA5959}" srcOrd="2" destOrd="0" presId="urn:microsoft.com/office/officeart/2018/2/layout/IconLabelList"/>
    <dgm:cxn modelId="{85E9E9EA-9945-49C9-BA96-7F06F6167291}" type="presParOf" srcId="{F9EDDADB-A89F-4CCF-9976-DAB4DB431F1D}" destId="{2F64ABCE-11E8-4E8F-923E-EE9780CBCAE4}" srcOrd="5" destOrd="0" presId="urn:microsoft.com/office/officeart/2018/2/layout/IconLabelList"/>
    <dgm:cxn modelId="{AE399AFF-3B11-4118-96DF-647034E0D8A4}" type="presParOf" srcId="{F9EDDADB-A89F-4CCF-9976-DAB4DB431F1D}" destId="{2191C264-12E8-44CA-BA76-CBE772C6E5F1}" srcOrd="6" destOrd="0" presId="urn:microsoft.com/office/officeart/2018/2/layout/IconLabelList"/>
    <dgm:cxn modelId="{D947E0F4-2B41-4EE2-9117-8A4650FB92A4}" type="presParOf" srcId="{2191C264-12E8-44CA-BA76-CBE772C6E5F1}" destId="{044BA1CD-165D-439B-A356-FDE716AB6666}" srcOrd="0" destOrd="0" presId="urn:microsoft.com/office/officeart/2018/2/layout/IconLabelList"/>
    <dgm:cxn modelId="{BB109C89-2259-4FF7-B2EF-972DA8BD6EEE}" type="presParOf" srcId="{2191C264-12E8-44CA-BA76-CBE772C6E5F1}" destId="{2B6C3021-4C01-4C64-991A-8A57055F9E34}" srcOrd="1" destOrd="0" presId="urn:microsoft.com/office/officeart/2018/2/layout/IconLabelList"/>
    <dgm:cxn modelId="{5F8AB17B-A722-4BF4-87A0-0A13DB1D0F5B}" type="presParOf" srcId="{2191C264-12E8-44CA-BA76-CBE772C6E5F1}" destId="{5ED525C0-13F6-4D11-BA94-93299E0C443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9A0DF5-6D31-4AFA-B881-6638D3EE000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A1430-A2A9-4FEF-AB08-194BA5A9EDF3}">
      <dgm:prSet/>
      <dgm:spPr/>
      <dgm:t>
        <a:bodyPr/>
        <a:lstStyle/>
        <a:p>
          <a:pPr>
            <a:lnSpc>
              <a:spcPct val="100000"/>
            </a:lnSpc>
            <a:defRPr b="1"/>
          </a:pPr>
          <a:r>
            <a:rPr lang="en-AU">
              <a:solidFill>
                <a:schemeClr val="bg1"/>
              </a:solidFill>
            </a:rPr>
            <a:t>Constructing Mappings</a:t>
          </a:r>
          <a:endParaRPr lang="en-US">
            <a:solidFill>
              <a:schemeClr val="bg1"/>
            </a:solidFill>
          </a:endParaRPr>
        </a:p>
      </dgm:t>
    </dgm:pt>
    <dgm:pt modelId="{B66066D9-48EF-4140-ADD0-A2587F8E228B}" type="parTrans" cxnId="{CBAE872B-BC18-42D5-B117-97ADE6230480}">
      <dgm:prSet/>
      <dgm:spPr/>
      <dgm:t>
        <a:bodyPr/>
        <a:lstStyle/>
        <a:p>
          <a:endParaRPr lang="en-US"/>
        </a:p>
      </dgm:t>
    </dgm:pt>
    <dgm:pt modelId="{B8806858-63CB-4E92-A5B7-B5B9073F5F8C}" type="sibTrans" cxnId="{CBAE872B-BC18-42D5-B117-97ADE6230480}">
      <dgm:prSet/>
      <dgm:spPr/>
      <dgm:t>
        <a:bodyPr/>
        <a:lstStyle/>
        <a:p>
          <a:endParaRPr lang="en-US"/>
        </a:p>
      </dgm:t>
    </dgm:pt>
    <dgm:pt modelId="{7B4DAD9D-4912-40C1-9E1F-71FB48E25B73}">
      <dgm:prSet/>
      <dgm:spPr/>
      <dgm:t>
        <a:bodyPr/>
        <a:lstStyle/>
        <a:p>
          <a:pPr>
            <a:lnSpc>
              <a:spcPct val="100000"/>
            </a:lnSpc>
            <a:defRPr b="1"/>
          </a:pPr>
          <a:r>
            <a:rPr lang="en-AU">
              <a:solidFill>
                <a:schemeClr val="bg1"/>
              </a:solidFill>
            </a:rPr>
            <a:t>Normalising Live Data</a:t>
          </a:r>
          <a:endParaRPr lang="en-US">
            <a:solidFill>
              <a:schemeClr val="bg1"/>
            </a:solidFill>
          </a:endParaRPr>
        </a:p>
      </dgm:t>
    </dgm:pt>
    <dgm:pt modelId="{3AC37F84-1406-4D13-AAFE-C7A7AF0699BA}" type="parTrans" cxnId="{871E7E61-F4EF-4C42-A8EC-D461E6F23711}">
      <dgm:prSet/>
      <dgm:spPr/>
      <dgm:t>
        <a:bodyPr/>
        <a:lstStyle/>
        <a:p>
          <a:endParaRPr lang="en-US"/>
        </a:p>
      </dgm:t>
    </dgm:pt>
    <dgm:pt modelId="{59B4CF07-2955-4AE1-829E-0B5E32AB2B35}" type="sibTrans" cxnId="{871E7E61-F4EF-4C42-A8EC-D461E6F23711}">
      <dgm:prSet/>
      <dgm:spPr/>
      <dgm:t>
        <a:bodyPr/>
        <a:lstStyle/>
        <a:p>
          <a:endParaRPr lang="en-US"/>
        </a:p>
      </dgm:t>
    </dgm:pt>
    <dgm:pt modelId="{121C1498-1C61-4B96-8077-7A6544392848}" type="pres">
      <dgm:prSet presAssocID="{019A0DF5-6D31-4AFA-B881-6638D3EE0001}" presName="root" presStyleCnt="0">
        <dgm:presLayoutVars>
          <dgm:dir/>
          <dgm:resizeHandles val="exact"/>
        </dgm:presLayoutVars>
      </dgm:prSet>
      <dgm:spPr/>
    </dgm:pt>
    <dgm:pt modelId="{57D263D7-DAC5-40C4-A6CC-C0CE4711A2E3}" type="pres">
      <dgm:prSet presAssocID="{6F7A1430-A2A9-4FEF-AB08-194BA5A9EDF3}" presName="compNode" presStyleCnt="0"/>
      <dgm:spPr/>
    </dgm:pt>
    <dgm:pt modelId="{16E70246-FD0E-4970-9672-F6B7D73AE68E}" type="pres">
      <dgm:prSet presAssocID="{6F7A1430-A2A9-4FEF-AB08-194BA5A9ED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655186F-3D3E-4B78-A2B7-08C81EF9755D}" type="pres">
      <dgm:prSet presAssocID="{6F7A1430-A2A9-4FEF-AB08-194BA5A9EDF3}" presName="iconSpace" presStyleCnt="0"/>
      <dgm:spPr/>
    </dgm:pt>
    <dgm:pt modelId="{0466D930-2388-453A-A318-606AA07C2987}" type="pres">
      <dgm:prSet presAssocID="{6F7A1430-A2A9-4FEF-AB08-194BA5A9EDF3}" presName="parTx" presStyleLbl="revTx" presStyleIdx="0" presStyleCnt="4">
        <dgm:presLayoutVars>
          <dgm:chMax val="0"/>
          <dgm:chPref val="0"/>
        </dgm:presLayoutVars>
      </dgm:prSet>
      <dgm:spPr/>
    </dgm:pt>
    <dgm:pt modelId="{C90A6C7E-890F-4BE4-BFC4-062851F6991B}" type="pres">
      <dgm:prSet presAssocID="{6F7A1430-A2A9-4FEF-AB08-194BA5A9EDF3}" presName="txSpace" presStyleCnt="0"/>
      <dgm:spPr/>
    </dgm:pt>
    <dgm:pt modelId="{047A10C3-5CF3-4706-B4AF-85886ACBB238}" type="pres">
      <dgm:prSet presAssocID="{6F7A1430-A2A9-4FEF-AB08-194BA5A9EDF3}" presName="desTx" presStyleLbl="revTx" presStyleIdx="1" presStyleCnt="4">
        <dgm:presLayoutVars/>
      </dgm:prSet>
      <dgm:spPr/>
    </dgm:pt>
    <dgm:pt modelId="{EF5E7AFA-851B-4425-915B-07010B9BD26D}" type="pres">
      <dgm:prSet presAssocID="{B8806858-63CB-4E92-A5B7-B5B9073F5F8C}" presName="sibTrans" presStyleCnt="0"/>
      <dgm:spPr/>
    </dgm:pt>
    <dgm:pt modelId="{4F82E6FC-3BCC-436C-B08D-EE293FB160DF}" type="pres">
      <dgm:prSet presAssocID="{7B4DAD9D-4912-40C1-9E1F-71FB48E25B73}" presName="compNode" presStyleCnt="0"/>
      <dgm:spPr/>
    </dgm:pt>
    <dgm:pt modelId="{700DFBF4-3AE0-4712-B80C-68649A700988}" type="pres">
      <dgm:prSet presAssocID="{7B4DAD9D-4912-40C1-9E1F-71FB48E25B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64B30DD-D422-4A92-8A09-EB3408C1354A}" type="pres">
      <dgm:prSet presAssocID="{7B4DAD9D-4912-40C1-9E1F-71FB48E25B73}" presName="iconSpace" presStyleCnt="0"/>
      <dgm:spPr/>
    </dgm:pt>
    <dgm:pt modelId="{722EC09C-62B0-435D-9A3F-38F6A94FA943}" type="pres">
      <dgm:prSet presAssocID="{7B4DAD9D-4912-40C1-9E1F-71FB48E25B73}" presName="parTx" presStyleLbl="revTx" presStyleIdx="2" presStyleCnt="4">
        <dgm:presLayoutVars>
          <dgm:chMax val="0"/>
          <dgm:chPref val="0"/>
        </dgm:presLayoutVars>
      </dgm:prSet>
      <dgm:spPr/>
    </dgm:pt>
    <dgm:pt modelId="{BE4FC9E1-794C-4ED2-BB28-ACCF11364F75}" type="pres">
      <dgm:prSet presAssocID="{7B4DAD9D-4912-40C1-9E1F-71FB48E25B73}" presName="txSpace" presStyleCnt="0"/>
      <dgm:spPr/>
    </dgm:pt>
    <dgm:pt modelId="{6AC1870C-7DEC-45DC-B349-3C9C90CE856B}" type="pres">
      <dgm:prSet presAssocID="{7B4DAD9D-4912-40C1-9E1F-71FB48E25B73}" presName="desTx" presStyleLbl="revTx" presStyleIdx="3" presStyleCnt="4">
        <dgm:presLayoutVars/>
      </dgm:prSet>
      <dgm:spPr/>
    </dgm:pt>
  </dgm:ptLst>
  <dgm:cxnLst>
    <dgm:cxn modelId="{9B824512-E9AA-4B3F-8EB4-7DA85BE421C8}" type="presOf" srcId="{019A0DF5-6D31-4AFA-B881-6638D3EE0001}" destId="{121C1498-1C61-4B96-8077-7A6544392848}" srcOrd="0" destOrd="0" presId="urn:microsoft.com/office/officeart/2018/5/layout/CenteredIconLabelDescriptionList"/>
    <dgm:cxn modelId="{CBAE872B-BC18-42D5-B117-97ADE6230480}" srcId="{019A0DF5-6D31-4AFA-B881-6638D3EE0001}" destId="{6F7A1430-A2A9-4FEF-AB08-194BA5A9EDF3}" srcOrd="0" destOrd="0" parTransId="{B66066D9-48EF-4140-ADD0-A2587F8E228B}" sibTransId="{B8806858-63CB-4E92-A5B7-B5B9073F5F8C}"/>
    <dgm:cxn modelId="{871E7E61-F4EF-4C42-A8EC-D461E6F23711}" srcId="{019A0DF5-6D31-4AFA-B881-6638D3EE0001}" destId="{7B4DAD9D-4912-40C1-9E1F-71FB48E25B73}" srcOrd="1" destOrd="0" parTransId="{3AC37F84-1406-4D13-AAFE-C7A7AF0699BA}" sibTransId="{59B4CF07-2955-4AE1-829E-0B5E32AB2B35}"/>
    <dgm:cxn modelId="{B8ECC4BC-A0CF-453F-BB7B-C44348CC1937}" type="presOf" srcId="{7B4DAD9D-4912-40C1-9E1F-71FB48E25B73}" destId="{722EC09C-62B0-435D-9A3F-38F6A94FA943}" srcOrd="0" destOrd="0" presId="urn:microsoft.com/office/officeart/2018/5/layout/CenteredIconLabelDescriptionList"/>
    <dgm:cxn modelId="{C62D89D7-25E9-4819-AA9F-DA70C3E3F2E8}" type="presOf" srcId="{6F7A1430-A2A9-4FEF-AB08-194BA5A9EDF3}" destId="{0466D930-2388-453A-A318-606AA07C2987}" srcOrd="0" destOrd="0" presId="urn:microsoft.com/office/officeart/2018/5/layout/CenteredIconLabelDescriptionList"/>
    <dgm:cxn modelId="{56999E84-2421-46E2-8CBB-CD7CD9AA4B22}" type="presParOf" srcId="{121C1498-1C61-4B96-8077-7A6544392848}" destId="{57D263D7-DAC5-40C4-A6CC-C0CE4711A2E3}" srcOrd="0" destOrd="0" presId="urn:microsoft.com/office/officeart/2018/5/layout/CenteredIconLabelDescriptionList"/>
    <dgm:cxn modelId="{237C2629-66F8-439E-AB2A-9F3B1E872C9C}" type="presParOf" srcId="{57D263D7-DAC5-40C4-A6CC-C0CE4711A2E3}" destId="{16E70246-FD0E-4970-9672-F6B7D73AE68E}" srcOrd="0" destOrd="0" presId="urn:microsoft.com/office/officeart/2018/5/layout/CenteredIconLabelDescriptionList"/>
    <dgm:cxn modelId="{904C5EE7-68B2-4A73-81AA-2828FE59EEA4}" type="presParOf" srcId="{57D263D7-DAC5-40C4-A6CC-C0CE4711A2E3}" destId="{5655186F-3D3E-4B78-A2B7-08C81EF9755D}" srcOrd="1" destOrd="0" presId="urn:microsoft.com/office/officeart/2018/5/layout/CenteredIconLabelDescriptionList"/>
    <dgm:cxn modelId="{8F879D0C-AE04-415E-B804-65247503B07A}" type="presParOf" srcId="{57D263D7-DAC5-40C4-A6CC-C0CE4711A2E3}" destId="{0466D930-2388-453A-A318-606AA07C2987}" srcOrd="2" destOrd="0" presId="urn:microsoft.com/office/officeart/2018/5/layout/CenteredIconLabelDescriptionList"/>
    <dgm:cxn modelId="{6E4A3C85-9599-47E6-84B4-B24D99CBBC7F}" type="presParOf" srcId="{57D263D7-DAC5-40C4-A6CC-C0CE4711A2E3}" destId="{C90A6C7E-890F-4BE4-BFC4-062851F6991B}" srcOrd="3" destOrd="0" presId="urn:microsoft.com/office/officeart/2018/5/layout/CenteredIconLabelDescriptionList"/>
    <dgm:cxn modelId="{6DDCB98A-3B7F-44C0-AD0E-AC5CF0886FB0}" type="presParOf" srcId="{57D263D7-DAC5-40C4-A6CC-C0CE4711A2E3}" destId="{047A10C3-5CF3-4706-B4AF-85886ACBB238}" srcOrd="4" destOrd="0" presId="urn:microsoft.com/office/officeart/2018/5/layout/CenteredIconLabelDescriptionList"/>
    <dgm:cxn modelId="{2A1B1A54-6C65-4488-A541-17D488A7705E}" type="presParOf" srcId="{121C1498-1C61-4B96-8077-7A6544392848}" destId="{EF5E7AFA-851B-4425-915B-07010B9BD26D}" srcOrd="1" destOrd="0" presId="urn:microsoft.com/office/officeart/2018/5/layout/CenteredIconLabelDescriptionList"/>
    <dgm:cxn modelId="{E3AA3413-826E-44A6-A564-4B519C3739C3}" type="presParOf" srcId="{121C1498-1C61-4B96-8077-7A6544392848}" destId="{4F82E6FC-3BCC-436C-B08D-EE293FB160DF}" srcOrd="2" destOrd="0" presId="urn:microsoft.com/office/officeart/2018/5/layout/CenteredIconLabelDescriptionList"/>
    <dgm:cxn modelId="{B4880E68-F683-4E37-98BD-571D242D35D7}" type="presParOf" srcId="{4F82E6FC-3BCC-436C-B08D-EE293FB160DF}" destId="{700DFBF4-3AE0-4712-B80C-68649A700988}" srcOrd="0" destOrd="0" presId="urn:microsoft.com/office/officeart/2018/5/layout/CenteredIconLabelDescriptionList"/>
    <dgm:cxn modelId="{51FFCB62-A4BE-4B7A-9C90-B7831078B5BC}" type="presParOf" srcId="{4F82E6FC-3BCC-436C-B08D-EE293FB160DF}" destId="{B64B30DD-D422-4A92-8A09-EB3408C1354A}" srcOrd="1" destOrd="0" presId="urn:microsoft.com/office/officeart/2018/5/layout/CenteredIconLabelDescriptionList"/>
    <dgm:cxn modelId="{A6FB0D2A-A007-4DC4-B748-D8F446EA8EA6}" type="presParOf" srcId="{4F82E6FC-3BCC-436C-B08D-EE293FB160DF}" destId="{722EC09C-62B0-435D-9A3F-38F6A94FA943}" srcOrd="2" destOrd="0" presId="urn:microsoft.com/office/officeart/2018/5/layout/CenteredIconLabelDescriptionList"/>
    <dgm:cxn modelId="{59FD9644-8339-4FA1-AD1E-E5ABFB03D6D8}" type="presParOf" srcId="{4F82E6FC-3BCC-436C-B08D-EE293FB160DF}" destId="{BE4FC9E1-794C-4ED2-BB28-ACCF11364F75}" srcOrd="3" destOrd="0" presId="urn:microsoft.com/office/officeart/2018/5/layout/CenteredIconLabelDescriptionList"/>
    <dgm:cxn modelId="{DBCC32B1-B270-453F-8C5D-63F542B5EE80}" type="presParOf" srcId="{4F82E6FC-3BCC-436C-B08D-EE293FB160DF}" destId="{6AC1870C-7DEC-45DC-B349-3C9C90CE856B}"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1A18D4-22ED-4540-8921-EE4730E4E65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67206F-6587-4AE2-B797-A60AAF815709}">
      <dgm:prSet custT="1"/>
      <dgm:spPr/>
      <dgm:t>
        <a:bodyPr/>
        <a:lstStyle/>
        <a:p>
          <a:pPr>
            <a:lnSpc>
              <a:spcPct val="100000"/>
            </a:lnSpc>
          </a:pPr>
          <a:r>
            <a:rPr lang="en-AU" sz="2400">
              <a:solidFill>
                <a:schemeClr val="bg1"/>
              </a:solidFill>
            </a:rPr>
            <a:t>Normalising input and output fields</a:t>
          </a:r>
          <a:endParaRPr lang="en-US" sz="2400">
            <a:solidFill>
              <a:schemeClr val="bg1"/>
            </a:solidFill>
          </a:endParaRPr>
        </a:p>
      </dgm:t>
    </dgm:pt>
    <dgm:pt modelId="{727D08D1-F2FF-4122-8D68-4FD2E84887C5}" type="parTrans" cxnId="{9D277E86-7238-47C2-8C65-999D797E8B44}">
      <dgm:prSet/>
      <dgm:spPr/>
      <dgm:t>
        <a:bodyPr/>
        <a:lstStyle/>
        <a:p>
          <a:endParaRPr lang="en-US"/>
        </a:p>
      </dgm:t>
    </dgm:pt>
    <dgm:pt modelId="{642B02A9-8C16-4D63-9722-C8C0C3081050}" type="sibTrans" cxnId="{9D277E86-7238-47C2-8C65-999D797E8B44}">
      <dgm:prSet/>
      <dgm:spPr/>
      <dgm:t>
        <a:bodyPr/>
        <a:lstStyle/>
        <a:p>
          <a:endParaRPr lang="en-US"/>
        </a:p>
      </dgm:t>
    </dgm:pt>
    <dgm:pt modelId="{CA337C61-87EF-4E05-9455-A450E6E2BBD1}">
      <dgm:prSet/>
      <dgm:spPr/>
      <dgm:t>
        <a:bodyPr/>
        <a:lstStyle/>
        <a:p>
          <a:pPr>
            <a:lnSpc>
              <a:spcPct val="100000"/>
            </a:lnSpc>
          </a:pPr>
          <a:r>
            <a:rPr lang="en-AU">
              <a:solidFill>
                <a:schemeClr val="bg1"/>
              </a:solidFill>
            </a:rPr>
            <a:t>Typing of Fields</a:t>
          </a:r>
        </a:p>
      </dgm:t>
    </dgm:pt>
    <dgm:pt modelId="{FCB2F952-02DF-4902-BB3D-2FAAF89D5E3C}" type="parTrans" cxnId="{EEEC7CA4-929E-47C9-846A-81D1D49BF2A9}">
      <dgm:prSet/>
      <dgm:spPr/>
      <dgm:t>
        <a:bodyPr/>
        <a:lstStyle/>
        <a:p>
          <a:endParaRPr lang="en-AU"/>
        </a:p>
      </dgm:t>
    </dgm:pt>
    <dgm:pt modelId="{335B95BB-7F5C-4BE8-BEA4-B4875195E31E}" type="sibTrans" cxnId="{EEEC7CA4-929E-47C9-846A-81D1D49BF2A9}">
      <dgm:prSet/>
      <dgm:spPr/>
      <dgm:t>
        <a:bodyPr/>
        <a:lstStyle/>
        <a:p>
          <a:endParaRPr lang="en-AU"/>
        </a:p>
      </dgm:t>
    </dgm:pt>
    <dgm:pt modelId="{1EC4AA1F-520A-4A07-B95A-9EB304893851}">
      <dgm:prSet/>
      <dgm:spPr/>
      <dgm:t>
        <a:bodyPr/>
        <a:lstStyle/>
        <a:p>
          <a:pPr>
            <a:lnSpc>
              <a:spcPct val="100000"/>
            </a:lnSpc>
          </a:pPr>
          <a:r>
            <a:rPr lang="en-AU">
              <a:solidFill>
                <a:schemeClr val="bg1"/>
              </a:solidFill>
            </a:rPr>
            <a:t>Types represent regular expressions</a:t>
          </a:r>
        </a:p>
      </dgm:t>
    </dgm:pt>
    <dgm:pt modelId="{8856DA06-0851-42CF-B6F7-0553282B5D4D}" type="parTrans" cxnId="{EC19E3CD-7CCC-4AEC-BE5F-DD6DCCD572B5}">
      <dgm:prSet/>
      <dgm:spPr/>
      <dgm:t>
        <a:bodyPr/>
        <a:lstStyle/>
        <a:p>
          <a:endParaRPr lang="en-AU"/>
        </a:p>
      </dgm:t>
    </dgm:pt>
    <dgm:pt modelId="{492D617C-6750-4F32-B281-01C388EE9CD9}" type="sibTrans" cxnId="{EC19E3CD-7CCC-4AEC-BE5F-DD6DCCD572B5}">
      <dgm:prSet/>
      <dgm:spPr/>
      <dgm:t>
        <a:bodyPr/>
        <a:lstStyle/>
        <a:p>
          <a:endParaRPr lang="en-AU"/>
        </a:p>
      </dgm:t>
    </dgm:pt>
    <dgm:pt modelId="{F9EDDADB-A89F-4CCF-9976-DAB4DB431F1D}" type="pres">
      <dgm:prSet presAssocID="{1A1A18D4-22ED-4540-8921-EE4730E4E65F}" presName="root" presStyleCnt="0">
        <dgm:presLayoutVars>
          <dgm:dir/>
          <dgm:resizeHandles val="exact"/>
        </dgm:presLayoutVars>
      </dgm:prSet>
      <dgm:spPr/>
    </dgm:pt>
    <dgm:pt modelId="{61871AC3-061C-4824-B09E-C4CA5CB30E25}" type="pres">
      <dgm:prSet presAssocID="{CB67206F-6587-4AE2-B797-A60AAF815709}" presName="compNode" presStyleCnt="0"/>
      <dgm:spPr/>
    </dgm:pt>
    <dgm:pt modelId="{33DE658F-233B-4FD2-BE66-15FEE2CEA6E4}" type="pres">
      <dgm:prSet presAssocID="{CB67206F-6587-4AE2-B797-A60AAF815709}" presName="iconRect" presStyleLbl="node1" presStyleIdx="0" presStyleCnt="3" custAng="1080000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281F06D4-42B3-48FE-BA8C-390D93E9EDAB}" type="pres">
      <dgm:prSet presAssocID="{CB67206F-6587-4AE2-B797-A60AAF815709}" presName="spaceRect" presStyleCnt="0"/>
      <dgm:spPr/>
    </dgm:pt>
    <dgm:pt modelId="{C90DE260-96EB-4847-A294-F336101471ED}" type="pres">
      <dgm:prSet presAssocID="{CB67206F-6587-4AE2-B797-A60AAF815709}" presName="textRect" presStyleLbl="revTx" presStyleIdx="0" presStyleCnt="3">
        <dgm:presLayoutVars>
          <dgm:chMax val="1"/>
          <dgm:chPref val="1"/>
        </dgm:presLayoutVars>
      </dgm:prSet>
      <dgm:spPr/>
    </dgm:pt>
    <dgm:pt modelId="{3471FEF0-0726-4FFA-B3A2-1B71C4AC0D42}" type="pres">
      <dgm:prSet presAssocID="{642B02A9-8C16-4D63-9722-C8C0C3081050}" presName="sibTrans" presStyleCnt="0"/>
      <dgm:spPr/>
    </dgm:pt>
    <dgm:pt modelId="{D4DC2BE9-C35F-48CF-8F84-DDED185433AC}" type="pres">
      <dgm:prSet presAssocID="{CA337C61-87EF-4E05-9455-A450E6E2BBD1}" presName="compNode" presStyleCnt="0"/>
      <dgm:spPr/>
    </dgm:pt>
    <dgm:pt modelId="{D050AAA4-EC07-462C-BCC5-5012594345E0}" type="pres">
      <dgm:prSet presAssocID="{CA337C61-87EF-4E05-9455-A450E6E2BBD1}" presName="iconRect" presStyleLbl="node1" presStyleIdx="1" presStyleCnt="3"/>
      <dgm:spPr>
        <a:noFill/>
        <a:ln>
          <a:noFill/>
        </a:ln>
      </dgm:spPr>
    </dgm:pt>
    <dgm:pt modelId="{482E43C9-DB84-4BA9-B666-4D8436817363}" type="pres">
      <dgm:prSet presAssocID="{CA337C61-87EF-4E05-9455-A450E6E2BBD1}" presName="spaceRect" presStyleCnt="0"/>
      <dgm:spPr/>
    </dgm:pt>
    <dgm:pt modelId="{A2AF81A4-94EF-4243-AE2D-8A78727536A3}" type="pres">
      <dgm:prSet presAssocID="{CA337C61-87EF-4E05-9455-A450E6E2BBD1}" presName="textRect" presStyleLbl="revTx" presStyleIdx="1" presStyleCnt="3">
        <dgm:presLayoutVars>
          <dgm:chMax val="1"/>
          <dgm:chPref val="1"/>
        </dgm:presLayoutVars>
      </dgm:prSet>
      <dgm:spPr/>
    </dgm:pt>
    <dgm:pt modelId="{DF924265-0BFA-41A1-8B33-39CCE2A07361}" type="pres">
      <dgm:prSet presAssocID="{335B95BB-7F5C-4BE8-BEA4-B4875195E31E}" presName="sibTrans" presStyleCnt="0"/>
      <dgm:spPr/>
    </dgm:pt>
    <dgm:pt modelId="{919F6791-77BE-4272-BB56-F3CD8F1744EE}" type="pres">
      <dgm:prSet presAssocID="{1EC4AA1F-520A-4A07-B95A-9EB304893851}" presName="compNode" presStyleCnt="0"/>
      <dgm:spPr/>
    </dgm:pt>
    <dgm:pt modelId="{13B280DB-0943-47B3-93D4-42DA2734C90D}" type="pres">
      <dgm:prSet presAssocID="{1EC4AA1F-520A-4A07-B95A-9EB304893851}" presName="iconRect" presStyleLbl="node1" presStyleIdx="2" presStyleCnt="3"/>
      <dgm:spPr>
        <a:noFill/>
        <a:ln>
          <a:noFill/>
        </a:ln>
      </dgm:spPr>
    </dgm:pt>
    <dgm:pt modelId="{80520523-2D89-4D3A-8051-942C5A456442}" type="pres">
      <dgm:prSet presAssocID="{1EC4AA1F-520A-4A07-B95A-9EB304893851}" presName="spaceRect" presStyleCnt="0"/>
      <dgm:spPr/>
    </dgm:pt>
    <dgm:pt modelId="{D5835EC3-20EA-44A8-BE1B-DE6A7784C7EA}" type="pres">
      <dgm:prSet presAssocID="{1EC4AA1F-520A-4A07-B95A-9EB304893851}" presName="textRect" presStyleLbl="revTx" presStyleIdx="2" presStyleCnt="3">
        <dgm:presLayoutVars>
          <dgm:chMax val="1"/>
          <dgm:chPref val="1"/>
        </dgm:presLayoutVars>
      </dgm:prSet>
      <dgm:spPr/>
    </dgm:pt>
  </dgm:ptLst>
  <dgm:cxnLst>
    <dgm:cxn modelId="{8A24CA10-0789-451C-A00A-82723AA2B7CD}" type="presOf" srcId="{CB67206F-6587-4AE2-B797-A60AAF815709}" destId="{C90DE260-96EB-4847-A294-F336101471ED}" srcOrd="0" destOrd="0" presId="urn:microsoft.com/office/officeart/2018/2/layout/IconLabelList"/>
    <dgm:cxn modelId="{E854D613-EDCE-48EC-BF39-C5DEA3150722}" type="presOf" srcId="{1A1A18D4-22ED-4540-8921-EE4730E4E65F}" destId="{F9EDDADB-A89F-4CCF-9976-DAB4DB431F1D}" srcOrd="0" destOrd="0" presId="urn:microsoft.com/office/officeart/2018/2/layout/IconLabelList"/>
    <dgm:cxn modelId="{C087A640-08F8-490A-9591-C0BD6F46F25C}" type="presOf" srcId="{CA337C61-87EF-4E05-9455-A450E6E2BBD1}" destId="{A2AF81A4-94EF-4243-AE2D-8A78727536A3}" srcOrd="0" destOrd="0" presId="urn:microsoft.com/office/officeart/2018/2/layout/IconLabelList"/>
    <dgm:cxn modelId="{054CD060-6245-43CB-9E1E-BC538D70F229}" type="presOf" srcId="{1EC4AA1F-520A-4A07-B95A-9EB304893851}" destId="{D5835EC3-20EA-44A8-BE1B-DE6A7784C7EA}" srcOrd="0" destOrd="0" presId="urn:microsoft.com/office/officeart/2018/2/layout/IconLabelList"/>
    <dgm:cxn modelId="{9D277E86-7238-47C2-8C65-999D797E8B44}" srcId="{1A1A18D4-22ED-4540-8921-EE4730E4E65F}" destId="{CB67206F-6587-4AE2-B797-A60AAF815709}" srcOrd="0" destOrd="0" parTransId="{727D08D1-F2FF-4122-8D68-4FD2E84887C5}" sibTransId="{642B02A9-8C16-4D63-9722-C8C0C3081050}"/>
    <dgm:cxn modelId="{EEEC7CA4-929E-47C9-846A-81D1D49BF2A9}" srcId="{1A1A18D4-22ED-4540-8921-EE4730E4E65F}" destId="{CA337C61-87EF-4E05-9455-A450E6E2BBD1}" srcOrd="1" destOrd="0" parTransId="{FCB2F952-02DF-4902-BB3D-2FAAF89D5E3C}" sibTransId="{335B95BB-7F5C-4BE8-BEA4-B4875195E31E}"/>
    <dgm:cxn modelId="{EC19E3CD-7CCC-4AEC-BE5F-DD6DCCD572B5}" srcId="{1A1A18D4-22ED-4540-8921-EE4730E4E65F}" destId="{1EC4AA1F-520A-4A07-B95A-9EB304893851}" srcOrd="2" destOrd="0" parTransId="{8856DA06-0851-42CF-B6F7-0553282B5D4D}" sibTransId="{492D617C-6750-4F32-B281-01C388EE9CD9}"/>
    <dgm:cxn modelId="{50876488-DD1B-4CF4-BBA7-5EAFB89661A5}" type="presParOf" srcId="{F9EDDADB-A89F-4CCF-9976-DAB4DB431F1D}" destId="{61871AC3-061C-4824-B09E-C4CA5CB30E25}" srcOrd="0" destOrd="0" presId="urn:microsoft.com/office/officeart/2018/2/layout/IconLabelList"/>
    <dgm:cxn modelId="{755D3C90-0C59-4616-95D9-A2C34CB9B520}" type="presParOf" srcId="{61871AC3-061C-4824-B09E-C4CA5CB30E25}" destId="{33DE658F-233B-4FD2-BE66-15FEE2CEA6E4}" srcOrd="0" destOrd="0" presId="urn:microsoft.com/office/officeart/2018/2/layout/IconLabelList"/>
    <dgm:cxn modelId="{38E8C996-52D8-45C7-90D5-3FBBD1FADBF3}" type="presParOf" srcId="{61871AC3-061C-4824-B09E-C4CA5CB30E25}" destId="{281F06D4-42B3-48FE-BA8C-390D93E9EDAB}" srcOrd="1" destOrd="0" presId="urn:microsoft.com/office/officeart/2018/2/layout/IconLabelList"/>
    <dgm:cxn modelId="{BC19F916-DB54-4D57-80DD-435BD2250283}" type="presParOf" srcId="{61871AC3-061C-4824-B09E-C4CA5CB30E25}" destId="{C90DE260-96EB-4847-A294-F336101471ED}" srcOrd="2" destOrd="0" presId="urn:microsoft.com/office/officeart/2018/2/layout/IconLabelList"/>
    <dgm:cxn modelId="{6225ACA7-A25B-4CC9-83CF-07F16598FFED}" type="presParOf" srcId="{F9EDDADB-A89F-4CCF-9976-DAB4DB431F1D}" destId="{3471FEF0-0726-4FFA-B3A2-1B71C4AC0D42}" srcOrd="1" destOrd="0" presId="urn:microsoft.com/office/officeart/2018/2/layout/IconLabelList"/>
    <dgm:cxn modelId="{45DF9BFB-FCFF-437B-9B94-3F07FB0098E5}" type="presParOf" srcId="{F9EDDADB-A89F-4CCF-9976-DAB4DB431F1D}" destId="{D4DC2BE9-C35F-48CF-8F84-DDED185433AC}" srcOrd="2" destOrd="0" presId="urn:microsoft.com/office/officeart/2018/2/layout/IconLabelList"/>
    <dgm:cxn modelId="{AFF57366-0EED-40B0-BF38-B4DA9A691AD6}" type="presParOf" srcId="{D4DC2BE9-C35F-48CF-8F84-DDED185433AC}" destId="{D050AAA4-EC07-462C-BCC5-5012594345E0}" srcOrd="0" destOrd="0" presId="urn:microsoft.com/office/officeart/2018/2/layout/IconLabelList"/>
    <dgm:cxn modelId="{6F90D409-76E6-48F4-A209-C5DBF6BC6EF8}" type="presParOf" srcId="{D4DC2BE9-C35F-48CF-8F84-DDED185433AC}" destId="{482E43C9-DB84-4BA9-B666-4D8436817363}" srcOrd="1" destOrd="0" presId="urn:microsoft.com/office/officeart/2018/2/layout/IconLabelList"/>
    <dgm:cxn modelId="{2B660E16-78EB-4473-9F0B-250A0121FE2B}" type="presParOf" srcId="{D4DC2BE9-C35F-48CF-8F84-DDED185433AC}" destId="{A2AF81A4-94EF-4243-AE2D-8A78727536A3}" srcOrd="2" destOrd="0" presId="urn:microsoft.com/office/officeart/2018/2/layout/IconLabelList"/>
    <dgm:cxn modelId="{C9C77BA3-2A0E-4223-9C07-0243AB2E63BA}" type="presParOf" srcId="{F9EDDADB-A89F-4CCF-9976-DAB4DB431F1D}" destId="{DF924265-0BFA-41A1-8B33-39CCE2A07361}" srcOrd="3" destOrd="0" presId="urn:microsoft.com/office/officeart/2018/2/layout/IconLabelList"/>
    <dgm:cxn modelId="{EFE7312F-5AA6-4F3F-A19A-67798C32DA10}" type="presParOf" srcId="{F9EDDADB-A89F-4CCF-9976-DAB4DB431F1D}" destId="{919F6791-77BE-4272-BB56-F3CD8F1744EE}" srcOrd="4" destOrd="0" presId="urn:microsoft.com/office/officeart/2018/2/layout/IconLabelList"/>
    <dgm:cxn modelId="{BEE7B3C4-A2FF-43C8-9FF5-2CFF66DC81A5}" type="presParOf" srcId="{919F6791-77BE-4272-BB56-F3CD8F1744EE}" destId="{13B280DB-0943-47B3-93D4-42DA2734C90D}" srcOrd="0" destOrd="0" presId="urn:microsoft.com/office/officeart/2018/2/layout/IconLabelList"/>
    <dgm:cxn modelId="{E72CEF35-1684-481D-94C0-B444D5CDB631}" type="presParOf" srcId="{919F6791-77BE-4272-BB56-F3CD8F1744EE}" destId="{80520523-2D89-4D3A-8051-942C5A456442}" srcOrd="1" destOrd="0" presId="urn:microsoft.com/office/officeart/2018/2/layout/IconLabelList"/>
    <dgm:cxn modelId="{12BED73A-099F-4712-ABF6-3432AAEC0B43}" type="presParOf" srcId="{919F6791-77BE-4272-BB56-F3CD8F1744EE}" destId="{D5835EC3-20EA-44A8-BE1B-DE6A7784C7EA}" srcOrd="2" destOrd="0" presId="urn:microsoft.com/office/officeart/2018/2/layout/IconLabel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1A18D4-22ED-4540-8921-EE4730E4E65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67206F-6587-4AE2-B797-A60AAF815709}">
      <dgm:prSet custT="1"/>
      <dgm:spPr/>
      <dgm:t>
        <a:bodyPr/>
        <a:lstStyle/>
        <a:p>
          <a:pPr>
            <a:lnSpc>
              <a:spcPct val="100000"/>
            </a:lnSpc>
          </a:pPr>
          <a:r>
            <a:rPr lang="en-AU" sz="2400">
              <a:solidFill>
                <a:schemeClr val="bg1"/>
              </a:solidFill>
            </a:rPr>
            <a:t>Suggestion of mappings</a:t>
          </a:r>
          <a:endParaRPr lang="en-US" sz="2400">
            <a:solidFill>
              <a:schemeClr val="bg1"/>
            </a:solidFill>
          </a:endParaRPr>
        </a:p>
      </dgm:t>
    </dgm:pt>
    <dgm:pt modelId="{727D08D1-F2FF-4122-8D68-4FD2E84887C5}" type="parTrans" cxnId="{9D277E86-7238-47C2-8C65-999D797E8B44}">
      <dgm:prSet/>
      <dgm:spPr/>
      <dgm:t>
        <a:bodyPr/>
        <a:lstStyle/>
        <a:p>
          <a:endParaRPr lang="en-US"/>
        </a:p>
      </dgm:t>
    </dgm:pt>
    <dgm:pt modelId="{642B02A9-8C16-4D63-9722-C8C0C3081050}" type="sibTrans" cxnId="{9D277E86-7238-47C2-8C65-999D797E8B44}">
      <dgm:prSet/>
      <dgm:spPr/>
      <dgm:t>
        <a:bodyPr/>
        <a:lstStyle/>
        <a:p>
          <a:endParaRPr lang="en-US"/>
        </a:p>
      </dgm:t>
    </dgm:pt>
    <dgm:pt modelId="{4CE7BC9D-348F-4FD4-BE64-320EB77857F4}">
      <dgm:prSet/>
      <dgm:spPr/>
      <dgm:t>
        <a:bodyPr/>
        <a:lstStyle/>
        <a:p>
          <a:pPr>
            <a:lnSpc>
              <a:spcPct val="100000"/>
            </a:lnSpc>
          </a:pPr>
          <a:r>
            <a:rPr lang="en-AU">
              <a:solidFill>
                <a:schemeClr val="bg1"/>
              </a:solidFill>
            </a:rPr>
            <a:t>Cloning existing mappings and formats</a:t>
          </a:r>
        </a:p>
      </dgm:t>
    </dgm:pt>
    <dgm:pt modelId="{A00800DD-5E3D-4609-A924-C1F88139292B}" type="parTrans" cxnId="{178FA66B-FB0D-4E45-97BE-68DD31B8BDA4}">
      <dgm:prSet/>
      <dgm:spPr/>
      <dgm:t>
        <a:bodyPr/>
        <a:lstStyle/>
        <a:p>
          <a:endParaRPr lang="en-AU"/>
        </a:p>
      </dgm:t>
    </dgm:pt>
    <dgm:pt modelId="{2D4446C6-17FA-44E6-ABF9-D605D57143D7}" type="sibTrans" cxnId="{178FA66B-FB0D-4E45-97BE-68DD31B8BDA4}">
      <dgm:prSet/>
      <dgm:spPr/>
      <dgm:t>
        <a:bodyPr/>
        <a:lstStyle/>
        <a:p>
          <a:endParaRPr lang="en-AU"/>
        </a:p>
      </dgm:t>
    </dgm:pt>
    <dgm:pt modelId="{8064D5BC-4556-4CAE-8FD5-E71ECB2B9072}">
      <dgm:prSet/>
      <dgm:spPr/>
      <dgm:t>
        <a:bodyPr/>
        <a:lstStyle/>
        <a:p>
          <a:pPr>
            <a:lnSpc>
              <a:spcPct val="100000"/>
            </a:lnSpc>
          </a:pPr>
          <a:r>
            <a:rPr lang="en-AU">
              <a:solidFill>
                <a:schemeClr val="bg1"/>
              </a:solidFill>
            </a:rPr>
            <a:t>Validation against sample data</a:t>
          </a:r>
        </a:p>
      </dgm:t>
    </dgm:pt>
    <dgm:pt modelId="{1BA193D8-A5BB-44BA-A635-348EB297A625}" type="parTrans" cxnId="{9D30EFF1-2155-4F76-AE74-394F174D9921}">
      <dgm:prSet/>
      <dgm:spPr/>
      <dgm:t>
        <a:bodyPr/>
        <a:lstStyle/>
        <a:p>
          <a:endParaRPr lang="en-AU"/>
        </a:p>
      </dgm:t>
    </dgm:pt>
    <dgm:pt modelId="{4371B51A-D844-4F5C-BFBD-C7F80897D2C6}" type="sibTrans" cxnId="{9D30EFF1-2155-4F76-AE74-394F174D9921}">
      <dgm:prSet/>
      <dgm:spPr/>
      <dgm:t>
        <a:bodyPr/>
        <a:lstStyle/>
        <a:p>
          <a:endParaRPr lang="en-AU"/>
        </a:p>
      </dgm:t>
    </dgm:pt>
    <dgm:pt modelId="{F9EDDADB-A89F-4CCF-9976-DAB4DB431F1D}" type="pres">
      <dgm:prSet presAssocID="{1A1A18D4-22ED-4540-8921-EE4730E4E65F}" presName="root" presStyleCnt="0">
        <dgm:presLayoutVars>
          <dgm:dir/>
          <dgm:resizeHandles val="exact"/>
        </dgm:presLayoutVars>
      </dgm:prSet>
      <dgm:spPr/>
    </dgm:pt>
    <dgm:pt modelId="{61871AC3-061C-4824-B09E-C4CA5CB30E25}" type="pres">
      <dgm:prSet presAssocID="{CB67206F-6587-4AE2-B797-A60AAF815709}" presName="compNode" presStyleCnt="0"/>
      <dgm:spPr/>
    </dgm:pt>
    <dgm:pt modelId="{33DE658F-233B-4FD2-BE66-15FEE2CEA6E4}" type="pres">
      <dgm:prSet presAssocID="{CB67206F-6587-4AE2-B797-A60AAF815709}" presName="iconRect" presStyleLbl="node1" presStyleIdx="0" presStyleCnt="3" custAng="0"/>
      <dgm:spPr>
        <a:blipFill rotWithShape="1">
          <a:blip xmlns:r="http://schemas.openxmlformats.org/officeDocument/2006/relationships" r:embed="rId1">
            <a:duotone>
              <a:srgbClr val="5B9BD5">
                <a:shade val="45000"/>
                <a:satMod val="135000"/>
              </a:srgbClr>
              <a:prstClr val="white"/>
            </a:duotone>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281F06D4-42B3-48FE-BA8C-390D93E9EDAB}" type="pres">
      <dgm:prSet presAssocID="{CB67206F-6587-4AE2-B797-A60AAF815709}" presName="spaceRect" presStyleCnt="0"/>
      <dgm:spPr/>
    </dgm:pt>
    <dgm:pt modelId="{C90DE260-96EB-4847-A294-F336101471ED}" type="pres">
      <dgm:prSet presAssocID="{CB67206F-6587-4AE2-B797-A60AAF815709}" presName="textRect" presStyleLbl="revTx" presStyleIdx="0" presStyleCnt="3">
        <dgm:presLayoutVars>
          <dgm:chMax val="1"/>
          <dgm:chPref val="1"/>
        </dgm:presLayoutVars>
      </dgm:prSet>
      <dgm:spPr/>
    </dgm:pt>
    <dgm:pt modelId="{3471FEF0-0726-4FFA-B3A2-1B71C4AC0D42}" type="pres">
      <dgm:prSet presAssocID="{642B02A9-8C16-4D63-9722-C8C0C3081050}" presName="sibTrans" presStyleCnt="0"/>
      <dgm:spPr/>
    </dgm:pt>
    <dgm:pt modelId="{7A988544-1C96-4FE7-8670-060B0A13D420}" type="pres">
      <dgm:prSet presAssocID="{4CE7BC9D-348F-4FD4-BE64-320EB77857F4}" presName="compNode" presStyleCnt="0"/>
      <dgm:spPr/>
    </dgm:pt>
    <dgm:pt modelId="{6205B274-C054-4D00-9B29-4932DF4B4374}" type="pres">
      <dgm:prSet presAssocID="{4CE7BC9D-348F-4FD4-BE64-320EB77857F4}" presName="iconRect" presStyleLbl="node1" presStyleIdx="1" presStyleCnt="3"/>
      <dgm:spPr>
        <a:blipFill>
          <a:blip xmlns:r="http://schemas.openxmlformats.org/officeDocument/2006/relationships" r:embed="rId2">
            <a:duotone>
              <a:schemeClr val="accent5">
                <a:shade val="45000"/>
                <a:satMod val="135000"/>
              </a:schemeClr>
              <a:prstClr val="white"/>
            </a:duotone>
          </a:blip>
          <a:srcRect/>
          <a:stretch>
            <a:fillRect/>
          </a:stretch>
        </a:blipFill>
        <a:ln>
          <a:noFill/>
        </a:ln>
      </dgm:spPr>
    </dgm:pt>
    <dgm:pt modelId="{7763F7F4-0D3D-4AA3-9988-F4B001A9188C}" type="pres">
      <dgm:prSet presAssocID="{4CE7BC9D-348F-4FD4-BE64-320EB77857F4}" presName="spaceRect" presStyleCnt="0"/>
      <dgm:spPr/>
    </dgm:pt>
    <dgm:pt modelId="{00C834BE-A1BB-4ADB-8471-9F0E90B7DC36}" type="pres">
      <dgm:prSet presAssocID="{4CE7BC9D-348F-4FD4-BE64-320EB77857F4}" presName="textRect" presStyleLbl="revTx" presStyleIdx="1" presStyleCnt="3">
        <dgm:presLayoutVars>
          <dgm:chMax val="1"/>
          <dgm:chPref val="1"/>
        </dgm:presLayoutVars>
      </dgm:prSet>
      <dgm:spPr/>
    </dgm:pt>
    <dgm:pt modelId="{2AF6876D-16C3-4599-A3A3-F557653553A0}" type="pres">
      <dgm:prSet presAssocID="{2D4446C6-17FA-44E6-ABF9-D605D57143D7}" presName="sibTrans" presStyleCnt="0"/>
      <dgm:spPr/>
    </dgm:pt>
    <dgm:pt modelId="{0A664D4E-E185-4DDE-9ADA-8314487971EC}" type="pres">
      <dgm:prSet presAssocID="{8064D5BC-4556-4CAE-8FD5-E71ECB2B9072}" presName="compNode" presStyleCnt="0"/>
      <dgm:spPr/>
    </dgm:pt>
    <dgm:pt modelId="{B243C227-4981-4464-AD9D-7C53F5F787A5}" type="pres">
      <dgm:prSet presAssocID="{8064D5BC-4556-4CAE-8FD5-E71ECB2B907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ipboard Mixed with solid fill"/>
        </a:ext>
      </dgm:extLst>
    </dgm:pt>
    <dgm:pt modelId="{8A8D1AAE-F6E6-4DDB-AEF5-5EB438F858C9}" type="pres">
      <dgm:prSet presAssocID="{8064D5BC-4556-4CAE-8FD5-E71ECB2B9072}" presName="spaceRect" presStyleCnt="0"/>
      <dgm:spPr/>
    </dgm:pt>
    <dgm:pt modelId="{C0CE283B-B553-41C4-8360-2AACF97D511D}" type="pres">
      <dgm:prSet presAssocID="{8064D5BC-4556-4CAE-8FD5-E71ECB2B9072}" presName="textRect" presStyleLbl="revTx" presStyleIdx="2" presStyleCnt="3">
        <dgm:presLayoutVars>
          <dgm:chMax val="1"/>
          <dgm:chPref val="1"/>
        </dgm:presLayoutVars>
      </dgm:prSet>
      <dgm:spPr/>
    </dgm:pt>
  </dgm:ptLst>
  <dgm:cxnLst>
    <dgm:cxn modelId="{8A24CA10-0789-451C-A00A-82723AA2B7CD}" type="presOf" srcId="{CB67206F-6587-4AE2-B797-A60AAF815709}" destId="{C90DE260-96EB-4847-A294-F336101471ED}" srcOrd="0" destOrd="0" presId="urn:microsoft.com/office/officeart/2018/2/layout/IconLabelList"/>
    <dgm:cxn modelId="{E854D613-EDCE-48EC-BF39-C5DEA3150722}" type="presOf" srcId="{1A1A18D4-22ED-4540-8921-EE4730E4E65F}" destId="{F9EDDADB-A89F-4CCF-9976-DAB4DB431F1D}" srcOrd="0" destOrd="0" presId="urn:microsoft.com/office/officeart/2018/2/layout/IconLabelList"/>
    <dgm:cxn modelId="{178FA66B-FB0D-4E45-97BE-68DD31B8BDA4}" srcId="{1A1A18D4-22ED-4540-8921-EE4730E4E65F}" destId="{4CE7BC9D-348F-4FD4-BE64-320EB77857F4}" srcOrd="1" destOrd="0" parTransId="{A00800DD-5E3D-4609-A924-C1F88139292B}" sibTransId="{2D4446C6-17FA-44E6-ABF9-D605D57143D7}"/>
    <dgm:cxn modelId="{9CEEB079-C6AA-44ED-BFAC-7B59E0C68F6F}" type="presOf" srcId="{4CE7BC9D-348F-4FD4-BE64-320EB77857F4}" destId="{00C834BE-A1BB-4ADB-8471-9F0E90B7DC36}" srcOrd="0" destOrd="0" presId="urn:microsoft.com/office/officeart/2018/2/layout/IconLabelList"/>
    <dgm:cxn modelId="{9D277E86-7238-47C2-8C65-999D797E8B44}" srcId="{1A1A18D4-22ED-4540-8921-EE4730E4E65F}" destId="{CB67206F-6587-4AE2-B797-A60AAF815709}" srcOrd="0" destOrd="0" parTransId="{727D08D1-F2FF-4122-8D68-4FD2E84887C5}" sibTransId="{642B02A9-8C16-4D63-9722-C8C0C3081050}"/>
    <dgm:cxn modelId="{6A40C2C8-1426-4730-802E-E47516E9F25D}" type="presOf" srcId="{8064D5BC-4556-4CAE-8FD5-E71ECB2B9072}" destId="{C0CE283B-B553-41C4-8360-2AACF97D511D}" srcOrd="0" destOrd="0" presId="urn:microsoft.com/office/officeart/2018/2/layout/IconLabelList"/>
    <dgm:cxn modelId="{9D30EFF1-2155-4F76-AE74-394F174D9921}" srcId="{1A1A18D4-22ED-4540-8921-EE4730E4E65F}" destId="{8064D5BC-4556-4CAE-8FD5-E71ECB2B9072}" srcOrd="2" destOrd="0" parTransId="{1BA193D8-A5BB-44BA-A635-348EB297A625}" sibTransId="{4371B51A-D844-4F5C-BFBD-C7F80897D2C6}"/>
    <dgm:cxn modelId="{50876488-DD1B-4CF4-BBA7-5EAFB89661A5}" type="presParOf" srcId="{F9EDDADB-A89F-4CCF-9976-DAB4DB431F1D}" destId="{61871AC3-061C-4824-B09E-C4CA5CB30E25}" srcOrd="0" destOrd="0" presId="urn:microsoft.com/office/officeart/2018/2/layout/IconLabelList"/>
    <dgm:cxn modelId="{755D3C90-0C59-4616-95D9-A2C34CB9B520}" type="presParOf" srcId="{61871AC3-061C-4824-B09E-C4CA5CB30E25}" destId="{33DE658F-233B-4FD2-BE66-15FEE2CEA6E4}" srcOrd="0" destOrd="0" presId="urn:microsoft.com/office/officeart/2018/2/layout/IconLabelList"/>
    <dgm:cxn modelId="{38E8C996-52D8-45C7-90D5-3FBBD1FADBF3}" type="presParOf" srcId="{61871AC3-061C-4824-B09E-C4CA5CB30E25}" destId="{281F06D4-42B3-48FE-BA8C-390D93E9EDAB}" srcOrd="1" destOrd="0" presId="urn:microsoft.com/office/officeart/2018/2/layout/IconLabelList"/>
    <dgm:cxn modelId="{BC19F916-DB54-4D57-80DD-435BD2250283}" type="presParOf" srcId="{61871AC3-061C-4824-B09E-C4CA5CB30E25}" destId="{C90DE260-96EB-4847-A294-F336101471ED}" srcOrd="2" destOrd="0" presId="urn:microsoft.com/office/officeart/2018/2/layout/IconLabelList"/>
    <dgm:cxn modelId="{6225ACA7-A25B-4CC9-83CF-07F16598FFED}" type="presParOf" srcId="{F9EDDADB-A89F-4CCF-9976-DAB4DB431F1D}" destId="{3471FEF0-0726-4FFA-B3A2-1B71C4AC0D42}" srcOrd="1" destOrd="0" presId="urn:microsoft.com/office/officeart/2018/2/layout/IconLabelList"/>
    <dgm:cxn modelId="{F40F088D-7F68-40BA-B845-606842503A32}" type="presParOf" srcId="{F9EDDADB-A89F-4CCF-9976-DAB4DB431F1D}" destId="{7A988544-1C96-4FE7-8670-060B0A13D420}" srcOrd="2" destOrd="0" presId="urn:microsoft.com/office/officeart/2018/2/layout/IconLabelList"/>
    <dgm:cxn modelId="{FFB639E8-782E-455E-93E9-07C63F022DFA}" type="presParOf" srcId="{7A988544-1C96-4FE7-8670-060B0A13D420}" destId="{6205B274-C054-4D00-9B29-4932DF4B4374}" srcOrd="0" destOrd="0" presId="urn:microsoft.com/office/officeart/2018/2/layout/IconLabelList"/>
    <dgm:cxn modelId="{321CD923-F2D7-45CE-AA83-BA5077D61C83}" type="presParOf" srcId="{7A988544-1C96-4FE7-8670-060B0A13D420}" destId="{7763F7F4-0D3D-4AA3-9988-F4B001A9188C}" srcOrd="1" destOrd="0" presId="urn:microsoft.com/office/officeart/2018/2/layout/IconLabelList"/>
    <dgm:cxn modelId="{6C1643A3-06C2-4FA4-BF70-66EE20DAD11C}" type="presParOf" srcId="{7A988544-1C96-4FE7-8670-060B0A13D420}" destId="{00C834BE-A1BB-4ADB-8471-9F0E90B7DC36}" srcOrd="2" destOrd="0" presId="urn:microsoft.com/office/officeart/2018/2/layout/IconLabelList"/>
    <dgm:cxn modelId="{B77D102E-C6D3-4C09-8582-7A615F557C86}" type="presParOf" srcId="{F9EDDADB-A89F-4CCF-9976-DAB4DB431F1D}" destId="{2AF6876D-16C3-4599-A3A3-F557653553A0}" srcOrd="3" destOrd="0" presId="urn:microsoft.com/office/officeart/2018/2/layout/IconLabelList"/>
    <dgm:cxn modelId="{F606605E-1C28-4718-B745-A4E76A7E6B28}" type="presParOf" srcId="{F9EDDADB-A89F-4CCF-9976-DAB4DB431F1D}" destId="{0A664D4E-E185-4DDE-9ADA-8314487971EC}" srcOrd="4" destOrd="0" presId="urn:microsoft.com/office/officeart/2018/2/layout/IconLabelList"/>
    <dgm:cxn modelId="{42C053EF-7F24-4C3B-B801-69F84D4E32CC}" type="presParOf" srcId="{0A664D4E-E185-4DDE-9ADA-8314487971EC}" destId="{B243C227-4981-4464-AD9D-7C53F5F787A5}" srcOrd="0" destOrd="0" presId="urn:microsoft.com/office/officeart/2018/2/layout/IconLabelList"/>
    <dgm:cxn modelId="{5FB9C0A1-4080-4140-ABC4-9D9FAF03F3D8}" type="presParOf" srcId="{0A664D4E-E185-4DDE-9ADA-8314487971EC}" destId="{8A8D1AAE-F6E6-4DDB-AEF5-5EB438F858C9}" srcOrd="1" destOrd="0" presId="urn:microsoft.com/office/officeart/2018/2/layout/IconLabelList"/>
    <dgm:cxn modelId="{A91484D5-561D-4AE7-8995-7F7FF226081F}" type="presParOf" srcId="{0A664D4E-E185-4DDE-9ADA-8314487971EC}" destId="{C0CE283B-B553-41C4-8360-2AACF97D511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F10A4A-172B-4E87-84A5-ED86C7CE0B7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3739AC1-9E56-42BE-9756-2FABE232383D}">
      <dgm:prSet/>
      <dgm:spPr/>
      <dgm:t>
        <a:bodyPr/>
        <a:lstStyle/>
        <a:p>
          <a:pPr>
            <a:lnSpc>
              <a:spcPct val="100000"/>
            </a:lnSpc>
          </a:pPr>
          <a:r>
            <a:rPr lang="en-AU">
              <a:solidFill>
                <a:schemeClr val="bg1"/>
              </a:solidFill>
            </a:rPr>
            <a:t>Generating Splunk/Elastic config files automatically</a:t>
          </a:r>
          <a:endParaRPr lang="en-US">
            <a:solidFill>
              <a:schemeClr val="bg1"/>
            </a:solidFill>
          </a:endParaRPr>
        </a:p>
      </dgm:t>
    </dgm:pt>
    <dgm:pt modelId="{699AABA8-60FB-4F9D-977A-E8967597B5FB}" type="parTrans" cxnId="{0CCCDE9B-FA1E-4692-87E0-8C2621936E0F}">
      <dgm:prSet/>
      <dgm:spPr/>
      <dgm:t>
        <a:bodyPr/>
        <a:lstStyle/>
        <a:p>
          <a:endParaRPr lang="en-US"/>
        </a:p>
      </dgm:t>
    </dgm:pt>
    <dgm:pt modelId="{9BCA7B28-E2B0-4827-9C0C-AD06B7266FC9}" type="sibTrans" cxnId="{0CCCDE9B-FA1E-4692-87E0-8C2621936E0F}">
      <dgm:prSet/>
      <dgm:spPr/>
      <dgm:t>
        <a:bodyPr/>
        <a:lstStyle/>
        <a:p>
          <a:pPr>
            <a:lnSpc>
              <a:spcPct val="100000"/>
            </a:lnSpc>
          </a:pPr>
          <a:endParaRPr lang="en-US"/>
        </a:p>
      </dgm:t>
    </dgm:pt>
    <dgm:pt modelId="{2445916B-0D52-4872-9354-27E14D66F1C6}">
      <dgm:prSet/>
      <dgm:spPr/>
      <dgm:t>
        <a:bodyPr/>
        <a:lstStyle/>
        <a:p>
          <a:pPr>
            <a:lnSpc>
              <a:spcPct val="100000"/>
            </a:lnSpc>
          </a:pPr>
          <a:r>
            <a:rPr lang="en-AU">
              <a:solidFill>
                <a:schemeClr val="bg1"/>
              </a:solidFill>
            </a:rPr>
            <a:t>Read and detect different log formats</a:t>
          </a:r>
          <a:endParaRPr lang="en-US">
            <a:solidFill>
              <a:schemeClr val="bg1"/>
            </a:solidFill>
          </a:endParaRPr>
        </a:p>
      </dgm:t>
    </dgm:pt>
    <dgm:pt modelId="{9DE1EA50-C03B-41B3-94F5-E9C041223D33}" type="parTrans" cxnId="{AE06D15F-C1AB-4556-9B50-AF78B278E286}">
      <dgm:prSet/>
      <dgm:spPr/>
      <dgm:t>
        <a:bodyPr/>
        <a:lstStyle/>
        <a:p>
          <a:endParaRPr lang="en-US"/>
        </a:p>
      </dgm:t>
    </dgm:pt>
    <dgm:pt modelId="{0871CC61-6AA3-4D4B-8C48-A4AE0C6E187C}" type="sibTrans" cxnId="{AE06D15F-C1AB-4556-9B50-AF78B278E286}">
      <dgm:prSet/>
      <dgm:spPr/>
      <dgm:t>
        <a:bodyPr/>
        <a:lstStyle/>
        <a:p>
          <a:pPr>
            <a:lnSpc>
              <a:spcPct val="100000"/>
            </a:lnSpc>
          </a:pPr>
          <a:endParaRPr lang="en-US"/>
        </a:p>
      </dgm:t>
    </dgm:pt>
    <dgm:pt modelId="{503C3837-57C9-4527-B3D0-48AD43BF0A80}">
      <dgm:prSet/>
      <dgm:spPr/>
      <dgm:t>
        <a:bodyPr/>
        <a:lstStyle/>
        <a:p>
          <a:pPr>
            <a:lnSpc>
              <a:spcPct val="100000"/>
            </a:lnSpc>
          </a:pPr>
          <a:r>
            <a:rPr lang="en-AU">
              <a:solidFill>
                <a:schemeClr val="bg1"/>
              </a:solidFill>
            </a:rPr>
            <a:t>Integrated Ingestion of Log files</a:t>
          </a:r>
          <a:endParaRPr lang="en-US">
            <a:solidFill>
              <a:schemeClr val="bg1"/>
            </a:solidFill>
          </a:endParaRPr>
        </a:p>
      </dgm:t>
    </dgm:pt>
    <dgm:pt modelId="{59D2E604-0DCB-4E09-98F9-FEDC73E12893}" type="parTrans" cxnId="{20F550EC-1497-4106-B2F1-91601EE52BFF}">
      <dgm:prSet/>
      <dgm:spPr/>
      <dgm:t>
        <a:bodyPr/>
        <a:lstStyle/>
        <a:p>
          <a:endParaRPr lang="en-US"/>
        </a:p>
      </dgm:t>
    </dgm:pt>
    <dgm:pt modelId="{6FE2FF3A-BA0F-4D82-BC8A-80A85ECF9DBF}" type="sibTrans" cxnId="{20F550EC-1497-4106-B2F1-91601EE52BFF}">
      <dgm:prSet/>
      <dgm:spPr/>
      <dgm:t>
        <a:bodyPr/>
        <a:lstStyle/>
        <a:p>
          <a:pPr>
            <a:lnSpc>
              <a:spcPct val="100000"/>
            </a:lnSpc>
          </a:pPr>
          <a:endParaRPr lang="en-US"/>
        </a:p>
      </dgm:t>
    </dgm:pt>
    <dgm:pt modelId="{47D7A38F-6332-45D5-9FC2-7D69EC4C76A7}">
      <dgm:prSet/>
      <dgm:spPr/>
      <dgm:t>
        <a:bodyPr/>
        <a:lstStyle/>
        <a:p>
          <a:pPr>
            <a:lnSpc>
              <a:spcPct val="100000"/>
            </a:lnSpc>
          </a:pPr>
          <a:r>
            <a:rPr lang="en-AU">
              <a:solidFill>
                <a:schemeClr val="bg1"/>
              </a:solidFill>
            </a:rPr>
            <a:t>API access of documents</a:t>
          </a:r>
          <a:endParaRPr lang="en-US">
            <a:solidFill>
              <a:schemeClr val="bg1"/>
            </a:solidFill>
          </a:endParaRPr>
        </a:p>
      </dgm:t>
    </dgm:pt>
    <dgm:pt modelId="{B980B32E-E440-4F17-B127-EE0AE4DC92A3}" type="parTrans" cxnId="{1E6BE471-6B44-4DE3-9769-3A8534EBCB9A}">
      <dgm:prSet/>
      <dgm:spPr/>
      <dgm:t>
        <a:bodyPr/>
        <a:lstStyle/>
        <a:p>
          <a:endParaRPr lang="en-US"/>
        </a:p>
      </dgm:t>
    </dgm:pt>
    <dgm:pt modelId="{B30D6BE5-4827-4C3C-A8A6-EB16972F102C}" type="sibTrans" cxnId="{1E6BE471-6B44-4DE3-9769-3A8534EBCB9A}">
      <dgm:prSet/>
      <dgm:spPr/>
      <dgm:t>
        <a:bodyPr/>
        <a:lstStyle/>
        <a:p>
          <a:pPr>
            <a:lnSpc>
              <a:spcPct val="100000"/>
            </a:lnSpc>
          </a:pPr>
          <a:endParaRPr lang="en-US"/>
        </a:p>
      </dgm:t>
    </dgm:pt>
    <dgm:pt modelId="{4102A885-E43E-4DE0-8F52-8215816FDC0A}">
      <dgm:prSet/>
      <dgm:spPr/>
      <dgm:t>
        <a:bodyPr/>
        <a:lstStyle/>
        <a:p>
          <a:pPr>
            <a:lnSpc>
              <a:spcPct val="100000"/>
            </a:lnSpc>
          </a:pPr>
          <a:r>
            <a:rPr lang="en-AU">
              <a:solidFill>
                <a:schemeClr val="bg1"/>
              </a:solidFill>
            </a:rPr>
            <a:t>Generating validation code for continually integration</a:t>
          </a:r>
          <a:endParaRPr lang="en-US">
            <a:solidFill>
              <a:schemeClr val="bg1"/>
            </a:solidFill>
          </a:endParaRPr>
        </a:p>
      </dgm:t>
    </dgm:pt>
    <dgm:pt modelId="{5927E8F3-471A-461D-AE0C-DE98C6A690E9}" type="parTrans" cxnId="{9DD34E41-E7FF-403B-906E-F06146AE7917}">
      <dgm:prSet/>
      <dgm:spPr/>
      <dgm:t>
        <a:bodyPr/>
        <a:lstStyle/>
        <a:p>
          <a:endParaRPr lang="en-US"/>
        </a:p>
      </dgm:t>
    </dgm:pt>
    <dgm:pt modelId="{811AB655-BA1F-4215-B7F9-E4F8FA300CC4}" type="sibTrans" cxnId="{9DD34E41-E7FF-403B-906E-F06146AE7917}">
      <dgm:prSet/>
      <dgm:spPr/>
      <dgm:t>
        <a:bodyPr/>
        <a:lstStyle/>
        <a:p>
          <a:endParaRPr lang="en-US"/>
        </a:p>
      </dgm:t>
    </dgm:pt>
    <dgm:pt modelId="{A9A66BB7-32BD-474F-9D54-028D317E59AF}" type="pres">
      <dgm:prSet presAssocID="{F4F10A4A-172B-4E87-84A5-ED86C7CE0B76}" presName="root" presStyleCnt="0">
        <dgm:presLayoutVars>
          <dgm:dir/>
          <dgm:resizeHandles val="exact"/>
        </dgm:presLayoutVars>
      </dgm:prSet>
      <dgm:spPr/>
    </dgm:pt>
    <dgm:pt modelId="{8BB0C137-CD0C-4467-97C6-ED4BA3D202CB}" type="pres">
      <dgm:prSet presAssocID="{F4F10A4A-172B-4E87-84A5-ED86C7CE0B76}" presName="container" presStyleCnt="0">
        <dgm:presLayoutVars>
          <dgm:dir/>
          <dgm:resizeHandles val="exact"/>
        </dgm:presLayoutVars>
      </dgm:prSet>
      <dgm:spPr/>
    </dgm:pt>
    <dgm:pt modelId="{B8852272-AFD7-4198-B5FF-373C1EAF57EC}" type="pres">
      <dgm:prSet presAssocID="{83739AC1-9E56-42BE-9756-2FABE232383D}" presName="compNode" presStyleCnt="0"/>
      <dgm:spPr/>
    </dgm:pt>
    <dgm:pt modelId="{233F6E97-DFAF-4826-B808-662A72CF3369}" type="pres">
      <dgm:prSet presAssocID="{83739AC1-9E56-42BE-9756-2FABE232383D}" presName="iconBgRect" presStyleLbl="bgShp" presStyleIdx="0" presStyleCnt="5"/>
      <dgm:spPr>
        <a:solidFill>
          <a:srgbClr val="00BAF2"/>
        </a:solidFill>
      </dgm:spPr>
    </dgm:pt>
    <dgm:pt modelId="{27B23D4A-866B-4F54-9DC3-E5E91A54DB69}" type="pres">
      <dgm:prSet presAssocID="{83739AC1-9E56-42BE-9756-2FABE232383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E0A2A10-282F-4A93-ADDC-E5955BEC6A83}" type="pres">
      <dgm:prSet presAssocID="{83739AC1-9E56-42BE-9756-2FABE232383D}" presName="spaceRect" presStyleCnt="0"/>
      <dgm:spPr/>
    </dgm:pt>
    <dgm:pt modelId="{42DEEF83-67E9-4341-ACAE-08D7E0C7EFE9}" type="pres">
      <dgm:prSet presAssocID="{83739AC1-9E56-42BE-9756-2FABE232383D}" presName="textRect" presStyleLbl="revTx" presStyleIdx="0" presStyleCnt="5">
        <dgm:presLayoutVars>
          <dgm:chMax val="1"/>
          <dgm:chPref val="1"/>
        </dgm:presLayoutVars>
      </dgm:prSet>
      <dgm:spPr/>
    </dgm:pt>
    <dgm:pt modelId="{838FFAAE-1055-43F2-A6EA-329557145007}" type="pres">
      <dgm:prSet presAssocID="{9BCA7B28-E2B0-4827-9C0C-AD06B7266FC9}" presName="sibTrans" presStyleLbl="sibTrans2D1" presStyleIdx="0" presStyleCnt="0"/>
      <dgm:spPr/>
    </dgm:pt>
    <dgm:pt modelId="{8AD7B702-80E0-4C11-9D68-9D586066B226}" type="pres">
      <dgm:prSet presAssocID="{2445916B-0D52-4872-9354-27E14D66F1C6}" presName="compNode" presStyleCnt="0"/>
      <dgm:spPr/>
    </dgm:pt>
    <dgm:pt modelId="{8165C0D9-3245-4E74-94C6-4F81BEC0F88C}" type="pres">
      <dgm:prSet presAssocID="{2445916B-0D52-4872-9354-27E14D66F1C6}" presName="iconBgRect" presStyleLbl="bgShp" presStyleIdx="1" presStyleCnt="5"/>
      <dgm:spPr>
        <a:solidFill>
          <a:srgbClr val="00BAF2"/>
        </a:solidFill>
      </dgm:spPr>
    </dgm:pt>
    <dgm:pt modelId="{39A629CD-74DA-4DE7-9FFD-544ED7539DFF}" type="pres">
      <dgm:prSet presAssocID="{2445916B-0D52-4872-9354-27E14D66F1C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D460E521-240B-417A-98A5-B559E6B13B6A}" type="pres">
      <dgm:prSet presAssocID="{2445916B-0D52-4872-9354-27E14D66F1C6}" presName="spaceRect" presStyleCnt="0"/>
      <dgm:spPr/>
    </dgm:pt>
    <dgm:pt modelId="{7DD9C115-BAF2-45CF-9758-343D13A82867}" type="pres">
      <dgm:prSet presAssocID="{2445916B-0D52-4872-9354-27E14D66F1C6}" presName="textRect" presStyleLbl="revTx" presStyleIdx="1" presStyleCnt="5">
        <dgm:presLayoutVars>
          <dgm:chMax val="1"/>
          <dgm:chPref val="1"/>
        </dgm:presLayoutVars>
      </dgm:prSet>
      <dgm:spPr/>
    </dgm:pt>
    <dgm:pt modelId="{29A7EF2A-EE19-4678-B295-0FFA290334B2}" type="pres">
      <dgm:prSet presAssocID="{0871CC61-6AA3-4D4B-8C48-A4AE0C6E187C}" presName="sibTrans" presStyleLbl="sibTrans2D1" presStyleIdx="0" presStyleCnt="0"/>
      <dgm:spPr/>
    </dgm:pt>
    <dgm:pt modelId="{66499CBE-0377-4DF8-85A2-B73ABE57C5DA}" type="pres">
      <dgm:prSet presAssocID="{503C3837-57C9-4527-B3D0-48AD43BF0A80}" presName="compNode" presStyleCnt="0"/>
      <dgm:spPr/>
    </dgm:pt>
    <dgm:pt modelId="{B65488AC-F028-4AC6-8332-01ABB217CB0E}" type="pres">
      <dgm:prSet presAssocID="{503C3837-57C9-4527-B3D0-48AD43BF0A80}" presName="iconBgRect" presStyleLbl="bgShp" presStyleIdx="2" presStyleCnt="5"/>
      <dgm:spPr>
        <a:solidFill>
          <a:srgbClr val="00BAF2"/>
        </a:solidFill>
      </dgm:spPr>
    </dgm:pt>
    <dgm:pt modelId="{BCC9D564-3984-40E5-A3B9-88ACABD4C75B}" type="pres">
      <dgm:prSet presAssocID="{503C3837-57C9-4527-B3D0-48AD43BF0A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4E9ACCA-FD30-498F-AB37-033A0FE4A07F}" type="pres">
      <dgm:prSet presAssocID="{503C3837-57C9-4527-B3D0-48AD43BF0A80}" presName="spaceRect" presStyleCnt="0"/>
      <dgm:spPr/>
    </dgm:pt>
    <dgm:pt modelId="{5CFCE79C-51B0-4FE5-8FD6-8B283EB2F107}" type="pres">
      <dgm:prSet presAssocID="{503C3837-57C9-4527-B3D0-48AD43BF0A80}" presName="textRect" presStyleLbl="revTx" presStyleIdx="2" presStyleCnt="5">
        <dgm:presLayoutVars>
          <dgm:chMax val="1"/>
          <dgm:chPref val="1"/>
        </dgm:presLayoutVars>
      </dgm:prSet>
      <dgm:spPr/>
    </dgm:pt>
    <dgm:pt modelId="{6F5229BE-78CF-419F-9815-723A021B8A55}" type="pres">
      <dgm:prSet presAssocID="{6FE2FF3A-BA0F-4D82-BC8A-80A85ECF9DBF}" presName="sibTrans" presStyleLbl="sibTrans2D1" presStyleIdx="0" presStyleCnt="0"/>
      <dgm:spPr/>
    </dgm:pt>
    <dgm:pt modelId="{88D07011-01E4-43E1-8346-7FEAC1A7E8A7}" type="pres">
      <dgm:prSet presAssocID="{47D7A38F-6332-45D5-9FC2-7D69EC4C76A7}" presName="compNode" presStyleCnt="0"/>
      <dgm:spPr/>
    </dgm:pt>
    <dgm:pt modelId="{06B3367D-670C-4019-A5CF-085A625C6A12}" type="pres">
      <dgm:prSet presAssocID="{47D7A38F-6332-45D5-9FC2-7D69EC4C76A7}" presName="iconBgRect" presStyleLbl="bgShp" presStyleIdx="3" presStyleCnt="5"/>
      <dgm:spPr>
        <a:solidFill>
          <a:srgbClr val="00BAF2"/>
        </a:solidFill>
      </dgm:spPr>
    </dgm:pt>
    <dgm:pt modelId="{7EB864E0-C4D9-49D3-B6AF-3C7108A2F279}" type="pres">
      <dgm:prSet presAssocID="{47D7A38F-6332-45D5-9FC2-7D69EC4C76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1309D8F6-CD81-4A33-928A-9BBDFC2045DE}" type="pres">
      <dgm:prSet presAssocID="{47D7A38F-6332-45D5-9FC2-7D69EC4C76A7}" presName="spaceRect" presStyleCnt="0"/>
      <dgm:spPr/>
    </dgm:pt>
    <dgm:pt modelId="{E2844725-3626-4141-9021-44B700718D89}" type="pres">
      <dgm:prSet presAssocID="{47D7A38F-6332-45D5-9FC2-7D69EC4C76A7}" presName="textRect" presStyleLbl="revTx" presStyleIdx="3" presStyleCnt="5">
        <dgm:presLayoutVars>
          <dgm:chMax val="1"/>
          <dgm:chPref val="1"/>
        </dgm:presLayoutVars>
      </dgm:prSet>
      <dgm:spPr/>
    </dgm:pt>
    <dgm:pt modelId="{08B91D22-5EE8-4D56-A80E-F8E23B0B4BC8}" type="pres">
      <dgm:prSet presAssocID="{B30D6BE5-4827-4C3C-A8A6-EB16972F102C}" presName="sibTrans" presStyleLbl="sibTrans2D1" presStyleIdx="0" presStyleCnt="0"/>
      <dgm:spPr/>
    </dgm:pt>
    <dgm:pt modelId="{FB5AE894-FDE9-4754-844F-2A0F456438C0}" type="pres">
      <dgm:prSet presAssocID="{4102A885-E43E-4DE0-8F52-8215816FDC0A}" presName="compNode" presStyleCnt="0"/>
      <dgm:spPr/>
    </dgm:pt>
    <dgm:pt modelId="{B065CDF1-8B32-47F5-8EE0-BA353E53515A}" type="pres">
      <dgm:prSet presAssocID="{4102A885-E43E-4DE0-8F52-8215816FDC0A}" presName="iconBgRect" presStyleLbl="bgShp" presStyleIdx="4" presStyleCnt="5"/>
      <dgm:spPr>
        <a:solidFill>
          <a:srgbClr val="00BAF2"/>
        </a:solidFill>
      </dgm:spPr>
    </dgm:pt>
    <dgm:pt modelId="{899463FB-C6D2-4D92-B90B-23EFBB4C1937}" type="pres">
      <dgm:prSet presAssocID="{4102A885-E43E-4DE0-8F52-8215816FDC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5F3BD79-6A9C-47A6-A375-DE857B1C36D2}" type="pres">
      <dgm:prSet presAssocID="{4102A885-E43E-4DE0-8F52-8215816FDC0A}" presName="spaceRect" presStyleCnt="0"/>
      <dgm:spPr/>
    </dgm:pt>
    <dgm:pt modelId="{8A7080AA-C8EB-4B5C-AAA1-D8EF94770BA5}" type="pres">
      <dgm:prSet presAssocID="{4102A885-E43E-4DE0-8F52-8215816FDC0A}" presName="textRect" presStyleLbl="revTx" presStyleIdx="4" presStyleCnt="5">
        <dgm:presLayoutVars>
          <dgm:chMax val="1"/>
          <dgm:chPref val="1"/>
        </dgm:presLayoutVars>
      </dgm:prSet>
      <dgm:spPr/>
    </dgm:pt>
  </dgm:ptLst>
  <dgm:cxnLst>
    <dgm:cxn modelId="{80F09E0E-6159-493E-9F0B-53047AAFD992}" type="presOf" srcId="{83739AC1-9E56-42BE-9756-2FABE232383D}" destId="{42DEEF83-67E9-4341-ACAE-08D7E0C7EFE9}" srcOrd="0" destOrd="0" presId="urn:microsoft.com/office/officeart/2018/2/layout/IconCircleList"/>
    <dgm:cxn modelId="{8FFDE90F-B1BE-44A3-A9B2-B68411B4460E}" type="presOf" srcId="{6FE2FF3A-BA0F-4D82-BC8A-80A85ECF9DBF}" destId="{6F5229BE-78CF-419F-9815-723A021B8A55}" srcOrd="0" destOrd="0" presId="urn:microsoft.com/office/officeart/2018/2/layout/IconCircleList"/>
    <dgm:cxn modelId="{AD462819-5576-4110-802C-703594B51C88}" type="presOf" srcId="{9BCA7B28-E2B0-4827-9C0C-AD06B7266FC9}" destId="{838FFAAE-1055-43F2-A6EA-329557145007}" srcOrd="0" destOrd="0" presId="urn:microsoft.com/office/officeart/2018/2/layout/IconCircleList"/>
    <dgm:cxn modelId="{0DD42F32-2585-49F8-9E66-0EF11AD954F2}" type="presOf" srcId="{0871CC61-6AA3-4D4B-8C48-A4AE0C6E187C}" destId="{29A7EF2A-EE19-4678-B295-0FFA290334B2}" srcOrd="0" destOrd="0" presId="urn:microsoft.com/office/officeart/2018/2/layout/IconCircleList"/>
    <dgm:cxn modelId="{AE06D15F-C1AB-4556-9B50-AF78B278E286}" srcId="{F4F10A4A-172B-4E87-84A5-ED86C7CE0B76}" destId="{2445916B-0D52-4872-9354-27E14D66F1C6}" srcOrd="1" destOrd="0" parTransId="{9DE1EA50-C03B-41B3-94F5-E9C041223D33}" sibTransId="{0871CC61-6AA3-4D4B-8C48-A4AE0C6E187C}"/>
    <dgm:cxn modelId="{CED00960-9A7B-4750-99D7-A5D5D20006A0}" type="presOf" srcId="{4102A885-E43E-4DE0-8F52-8215816FDC0A}" destId="{8A7080AA-C8EB-4B5C-AAA1-D8EF94770BA5}" srcOrd="0" destOrd="0" presId="urn:microsoft.com/office/officeart/2018/2/layout/IconCircleList"/>
    <dgm:cxn modelId="{9DD34E41-E7FF-403B-906E-F06146AE7917}" srcId="{F4F10A4A-172B-4E87-84A5-ED86C7CE0B76}" destId="{4102A885-E43E-4DE0-8F52-8215816FDC0A}" srcOrd="4" destOrd="0" parTransId="{5927E8F3-471A-461D-AE0C-DE98C6A690E9}" sibTransId="{811AB655-BA1F-4215-B7F9-E4F8FA300CC4}"/>
    <dgm:cxn modelId="{D16EA246-0313-4884-AC94-1D2F094C1724}" type="presOf" srcId="{B30D6BE5-4827-4C3C-A8A6-EB16972F102C}" destId="{08B91D22-5EE8-4D56-A80E-F8E23B0B4BC8}" srcOrd="0" destOrd="0" presId="urn:microsoft.com/office/officeart/2018/2/layout/IconCircleList"/>
    <dgm:cxn modelId="{0C74FD4C-5760-4EA5-90C6-A078C98190B4}" type="presOf" srcId="{47D7A38F-6332-45D5-9FC2-7D69EC4C76A7}" destId="{E2844725-3626-4141-9021-44B700718D89}" srcOrd="0" destOrd="0" presId="urn:microsoft.com/office/officeart/2018/2/layout/IconCircleList"/>
    <dgm:cxn modelId="{0A9E2770-51BD-46E7-A57E-655F7839E465}" type="presOf" srcId="{F4F10A4A-172B-4E87-84A5-ED86C7CE0B76}" destId="{A9A66BB7-32BD-474F-9D54-028D317E59AF}" srcOrd="0" destOrd="0" presId="urn:microsoft.com/office/officeart/2018/2/layout/IconCircleList"/>
    <dgm:cxn modelId="{1E6BE471-6B44-4DE3-9769-3A8534EBCB9A}" srcId="{F4F10A4A-172B-4E87-84A5-ED86C7CE0B76}" destId="{47D7A38F-6332-45D5-9FC2-7D69EC4C76A7}" srcOrd="3" destOrd="0" parTransId="{B980B32E-E440-4F17-B127-EE0AE4DC92A3}" sibTransId="{B30D6BE5-4827-4C3C-A8A6-EB16972F102C}"/>
    <dgm:cxn modelId="{88E42283-0BE4-4593-918C-F4579C63DD07}" type="presOf" srcId="{503C3837-57C9-4527-B3D0-48AD43BF0A80}" destId="{5CFCE79C-51B0-4FE5-8FD6-8B283EB2F107}" srcOrd="0" destOrd="0" presId="urn:microsoft.com/office/officeart/2018/2/layout/IconCircleList"/>
    <dgm:cxn modelId="{7779559A-A56F-41BA-9E1B-80C53D6A38C5}" type="presOf" srcId="{2445916B-0D52-4872-9354-27E14D66F1C6}" destId="{7DD9C115-BAF2-45CF-9758-343D13A82867}" srcOrd="0" destOrd="0" presId="urn:microsoft.com/office/officeart/2018/2/layout/IconCircleList"/>
    <dgm:cxn modelId="{0CCCDE9B-FA1E-4692-87E0-8C2621936E0F}" srcId="{F4F10A4A-172B-4E87-84A5-ED86C7CE0B76}" destId="{83739AC1-9E56-42BE-9756-2FABE232383D}" srcOrd="0" destOrd="0" parTransId="{699AABA8-60FB-4F9D-977A-E8967597B5FB}" sibTransId="{9BCA7B28-E2B0-4827-9C0C-AD06B7266FC9}"/>
    <dgm:cxn modelId="{20F550EC-1497-4106-B2F1-91601EE52BFF}" srcId="{F4F10A4A-172B-4E87-84A5-ED86C7CE0B76}" destId="{503C3837-57C9-4527-B3D0-48AD43BF0A80}" srcOrd="2" destOrd="0" parTransId="{59D2E604-0DCB-4E09-98F9-FEDC73E12893}" sibTransId="{6FE2FF3A-BA0F-4D82-BC8A-80A85ECF9DBF}"/>
    <dgm:cxn modelId="{E317D03A-9C93-4CD7-AA0D-840B8B4A77AE}" type="presParOf" srcId="{A9A66BB7-32BD-474F-9D54-028D317E59AF}" destId="{8BB0C137-CD0C-4467-97C6-ED4BA3D202CB}" srcOrd="0" destOrd="0" presId="urn:microsoft.com/office/officeart/2018/2/layout/IconCircleList"/>
    <dgm:cxn modelId="{8EF038FE-54BF-4CE4-B040-2A2B0B4EFCC5}" type="presParOf" srcId="{8BB0C137-CD0C-4467-97C6-ED4BA3D202CB}" destId="{B8852272-AFD7-4198-B5FF-373C1EAF57EC}" srcOrd="0" destOrd="0" presId="urn:microsoft.com/office/officeart/2018/2/layout/IconCircleList"/>
    <dgm:cxn modelId="{EB58647C-B7EB-4E34-A661-80B5C3516D99}" type="presParOf" srcId="{B8852272-AFD7-4198-B5FF-373C1EAF57EC}" destId="{233F6E97-DFAF-4826-B808-662A72CF3369}" srcOrd="0" destOrd="0" presId="urn:microsoft.com/office/officeart/2018/2/layout/IconCircleList"/>
    <dgm:cxn modelId="{7EEFFC2E-EC8F-4C43-9BEE-F5A5E0334EBC}" type="presParOf" srcId="{B8852272-AFD7-4198-B5FF-373C1EAF57EC}" destId="{27B23D4A-866B-4F54-9DC3-E5E91A54DB69}" srcOrd="1" destOrd="0" presId="urn:microsoft.com/office/officeart/2018/2/layout/IconCircleList"/>
    <dgm:cxn modelId="{161040A9-064B-4B9C-A1F3-2EE71FD5D956}" type="presParOf" srcId="{B8852272-AFD7-4198-B5FF-373C1EAF57EC}" destId="{0E0A2A10-282F-4A93-ADDC-E5955BEC6A83}" srcOrd="2" destOrd="0" presId="urn:microsoft.com/office/officeart/2018/2/layout/IconCircleList"/>
    <dgm:cxn modelId="{77808D0B-2964-4B70-A49B-6DDDFF99F519}" type="presParOf" srcId="{B8852272-AFD7-4198-B5FF-373C1EAF57EC}" destId="{42DEEF83-67E9-4341-ACAE-08D7E0C7EFE9}" srcOrd="3" destOrd="0" presId="urn:microsoft.com/office/officeart/2018/2/layout/IconCircleList"/>
    <dgm:cxn modelId="{30F0FEEA-01CB-4669-AA64-204033CF12B4}" type="presParOf" srcId="{8BB0C137-CD0C-4467-97C6-ED4BA3D202CB}" destId="{838FFAAE-1055-43F2-A6EA-329557145007}" srcOrd="1" destOrd="0" presId="urn:microsoft.com/office/officeart/2018/2/layout/IconCircleList"/>
    <dgm:cxn modelId="{4E1EB656-22A7-449F-8D78-C5665CD8AADF}" type="presParOf" srcId="{8BB0C137-CD0C-4467-97C6-ED4BA3D202CB}" destId="{8AD7B702-80E0-4C11-9D68-9D586066B226}" srcOrd="2" destOrd="0" presId="urn:microsoft.com/office/officeart/2018/2/layout/IconCircleList"/>
    <dgm:cxn modelId="{AEB082AA-E51B-4284-A80C-85AE8D9CD61A}" type="presParOf" srcId="{8AD7B702-80E0-4C11-9D68-9D586066B226}" destId="{8165C0D9-3245-4E74-94C6-4F81BEC0F88C}" srcOrd="0" destOrd="0" presId="urn:microsoft.com/office/officeart/2018/2/layout/IconCircleList"/>
    <dgm:cxn modelId="{96C23B59-D0A1-463A-B88A-011BD350F483}" type="presParOf" srcId="{8AD7B702-80E0-4C11-9D68-9D586066B226}" destId="{39A629CD-74DA-4DE7-9FFD-544ED7539DFF}" srcOrd="1" destOrd="0" presId="urn:microsoft.com/office/officeart/2018/2/layout/IconCircleList"/>
    <dgm:cxn modelId="{A4FC94C1-AF18-4F04-9A1F-C762F28BF61B}" type="presParOf" srcId="{8AD7B702-80E0-4C11-9D68-9D586066B226}" destId="{D460E521-240B-417A-98A5-B559E6B13B6A}" srcOrd="2" destOrd="0" presId="urn:microsoft.com/office/officeart/2018/2/layout/IconCircleList"/>
    <dgm:cxn modelId="{2BE5D9F9-E48B-47B1-A8BB-C26F5BBFB63B}" type="presParOf" srcId="{8AD7B702-80E0-4C11-9D68-9D586066B226}" destId="{7DD9C115-BAF2-45CF-9758-343D13A82867}" srcOrd="3" destOrd="0" presId="urn:microsoft.com/office/officeart/2018/2/layout/IconCircleList"/>
    <dgm:cxn modelId="{5E6B1180-2222-446D-837F-6E97650892DB}" type="presParOf" srcId="{8BB0C137-CD0C-4467-97C6-ED4BA3D202CB}" destId="{29A7EF2A-EE19-4678-B295-0FFA290334B2}" srcOrd="3" destOrd="0" presId="urn:microsoft.com/office/officeart/2018/2/layout/IconCircleList"/>
    <dgm:cxn modelId="{8B0D6F2A-D08A-485B-9F12-4961EE12B80C}" type="presParOf" srcId="{8BB0C137-CD0C-4467-97C6-ED4BA3D202CB}" destId="{66499CBE-0377-4DF8-85A2-B73ABE57C5DA}" srcOrd="4" destOrd="0" presId="urn:microsoft.com/office/officeart/2018/2/layout/IconCircleList"/>
    <dgm:cxn modelId="{2633632F-9965-44F2-A4ED-F448382EB09B}" type="presParOf" srcId="{66499CBE-0377-4DF8-85A2-B73ABE57C5DA}" destId="{B65488AC-F028-4AC6-8332-01ABB217CB0E}" srcOrd="0" destOrd="0" presId="urn:microsoft.com/office/officeart/2018/2/layout/IconCircleList"/>
    <dgm:cxn modelId="{9865B1F5-2E34-4260-8B56-91C2ED7392B9}" type="presParOf" srcId="{66499CBE-0377-4DF8-85A2-B73ABE57C5DA}" destId="{BCC9D564-3984-40E5-A3B9-88ACABD4C75B}" srcOrd="1" destOrd="0" presId="urn:microsoft.com/office/officeart/2018/2/layout/IconCircleList"/>
    <dgm:cxn modelId="{FBE513AE-79B4-4057-9794-93E53D8DD434}" type="presParOf" srcId="{66499CBE-0377-4DF8-85A2-B73ABE57C5DA}" destId="{B4E9ACCA-FD30-498F-AB37-033A0FE4A07F}" srcOrd="2" destOrd="0" presId="urn:microsoft.com/office/officeart/2018/2/layout/IconCircleList"/>
    <dgm:cxn modelId="{62172CC5-3364-4194-ABD9-A46AE7148D5A}" type="presParOf" srcId="{66499CBE-0377-4DF8-85A2-B73ABE57C5DA}" destId="{5CFCE79C-51B0-4FE5-8FD6-8B283EB2F107}" srcOrd="3" destOrd="0" presId="urn:microsoft.com/office/officeart/2018/2/layout/IconCircleList"/>
    <dgm:cxn modelId="{45A1E33D-B7B2-463D-9527-389B9690855E}" type="presParOf" srcId="{8BB0C137-CD0C-4467-97C6-ED4BA3D202CB}" destId="{6F5229BE-78CF-419F-9815-723A021B8A55}" srcOrd="5" destOrd="0" presId="urn:microsoft.com/office/officeart/2018/2/layout/IconCircleList"/>
    <dgm:cxn modelId="{93F6FF6D-E3A1-4FC8-B98F-F10E35314A65}" type="presParOf" srcId="{8BB0C137-CD0C-4467-97C6-ED4BA3D202CB}" destId="{88D07011-01E4-43E1-8346-7FEAC1A7E8A7}" srcOrd="6" destOrd="0" presId="urn:microsoft.com/office/officeart/2018/2/layout/IconCircleList"/>
    <dgm:cxn modelId="{C0B4B88B-7B2D-440A-B8E2-2BE7056E89AF}" type="presParOf" srcId="{88D07011-01E4-43E1-8346-7FEAC1A7E8A7}" destId="{06B3367D-670C-4019-A5CF-085A625C6A12}" srcOrd="0" destOrd="0" presId="urn:microsoft.com/office/officeart/2018/2/layout/IconCircleList"/>
    <dgm:cxn modelId="{683C0969-B737-4F36-907A-DF34CA41995F}" type="presParOf" srcId="{88D07011-01E4-43E1-8346-7FEAC1A7E8A7}" destId="{7EB864E0-C4D9-49D3-B6AF-3C7108A2F279}" srcOrd="1" destOrd="0" presId="urn:microsoft.com/office/officeart/2018/2/layout/IconCircleList"/>
    <dgm:cxn modelId="{2B8C7900-4D25-49BB-82E6-83EA80810009}" type="presParOf" srcId="{88D07011-01E4-43E1-8346-7FEAC1A7E8A7}" destId="{1309D8F6-CD81-4A33-928A-9BBDFC2045DE}" srcOrd="2" destOrd="0" presId="urn:microsoft.com/office/officeart/2018/2/layout/IconCircleList"/>
    <dgm:cxn modelId="{2720E392-2A0C-48CF-A9F2-840DF0FCD441}" type="presParOf" srcId="{88D07011-01E4-43E1-8346-7FEAC1A7E8A7}" destId="{E2844725-3626-4141-9021-44B700718D89}" srcOrd="3" destOrd="0" presId="urn:microsoft.com/office/officeart/2018/2/layout/IconCircleList"/>
    <dgm:cxn modelId="{0FA76666-5B6C-489F-9823-BC6534C792C9}" type="presParOf" srcId="{8BB0C137-CD0C-4467-97C6-ED4BA3D202CB}" destId="{08B91D22-5EE8-4D56-A80E-F8E23B0B4BC8}" srcOrd="7" destOrd="0" presId="urn:microsoft.com/office/officeart/2018/2/layout/IconCircleList"/>
    <dgm:cxn modelId="{C39C63EA-826D-4994-AE8C-1F3E829DC026}" type="presParOf" srcId="{8BB0C137-CD0C-4467-97C6-ED4BA3D202CB}" destId="{FB5AE894-FDE9-4754-844F-2A0F456438C0}" srcOrd="8" destOrd="0" presId="urn:microsoft.com/office/officeart/2018/2/layout/IconCircleList"/>
    <dgm:cxn modelId="{ADA5D68F-3E45-41B5-A22F-D03CAF4DFF83}" type="presParOf" srcId="{FB5AE894-FDE9-4754-844F-2A0F456438C0}" destId="{B065CDF1-8B32-47F5-8EE0-BA353E53515A}" srcOrd="0" destOrd="0" presId="urn:microsoft.com/office/officeart/2018/2/layout/IconCircleList"/>
    <dgm:cxn modelId="{F4951DF0-5FED-48A2-9A7E-87F698985417}" type="presParOf" srcId="{FB5AE894-FDE9-4754-844F-2A0F456438C0}" destId="{899463FB-C6D2-4D92-B90B-23EFBB4C1937}" srcOrd="1" destOrd="0" presId="urn:microsoft.com/office/officeart/2018/2/layout/IconCircleList"/>
    <dgm:cxn modelId="{52CA1A04-F09F-4020-9D55-6452482336A1}" type="presParOf" srcId="{FB5AE894-FDE9-4754-844F-2A0F456438C0}" destId="{25F3BD79-6A9C-47A6-A375-DE857B1C36D2}" srcOrd="2" destOrd="0" presId="urn:microsoft.com/office/officeart/2018/2/layout/IconCircleList"/>
    <dgm:cxn modelId="{F283A3B9-048D-4EBD-9800-A64CB09C700A}" type="presParOf" srcId="{FB5AE894-FDE9-4754-844F-2A0F456438C0}" destId="{8A7080AA-C8EB-4B5C-AAA1-D8EF94770BA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ADA4F7-091F-468D-98D7-E16C7452849C}"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0A52532F-9D8F-474B-A9D2-4A9C40B73BE4}">
      <dgm:prSet custT="1"/>
      <dgm:spPr/>
      <dgm:t>
        <a:bodyPr/>
        <a:lstStyle/>
        <a:p>
          <a:pPr algn="ctr"/>
          <a:r>
            <a:rPr lang="en-AU" sz="2400" dirty="0"/>
            <a:t>Creating a Type</a:t>
          </a:r>
          <a:endParaRPr lang="en-US" sz="2400" dirty="0"/>
        </a:p>
      </dgm:t>
    </dgm:pt>
    <dgm:pt modelId="{53CDA915-2842-45F7-9B2A-6114EE90D263}" type="parTrans" cxnId="{5C3FF166-4C3F-442F-90F8-4B1921AA0ED7}">
      <dgm:prSet/>
      <dgm:spPr/>
      <dgm:t>
        <a:bodyPr/>
        <a:lstStyle/>
        <a:p>
          <a:endParaRPr lang="en-US"/>
        </a:p>
      </dgm:t>
    </dgm:pt>
    <dgm:pt modelId="{032BCE80-242E-4FBF-B65D-001FD9F5F3AA}" type="sibTrans" cxnId="{5C3FF166-4C3F-442F-90F8-4B1921AA0ED7}">
      <dgm:prSet phldrT="1" phldr="0"/>
      <dgm:spPr/>
      <dgm:t>
        <a:bodyPr/>
        <a:lstStyle/>
        <a:p>
          <a:r>
            <a:rPr lang="en-US"/>
            <a:t>1</a:t>
          </a:r>
        </a:p>
      </dgm:t>
    </dgm:pt>
    <dgm:pt modelId="{AC72B78E-33BC-4E47-9D12-A64CA3B95DCB}">
      <dgm:prSet custT="1"/>
      <dgm:spPr/>
      <dgm:t>
        <a:bodyPr/>
        <a:lstStyle/>
        <a:p>
          <a:pPr algn="ctr"/>
          <a:r>
            <a:rPr lang="en-AU" sz="2400" dirty="0"/>
            <a:t>Creating an Input Format</a:t>
          </a:r>
          <a:endParaRPr lang="en-US" sz="2400" dirty="0"/>
        </a:p>
      </dgm:t>
    </dgm:pt>
    <dgm:pt modelId="{5B37153D-5467-4053-A671-1CD4EFDA29F7}" type="parTrans" cxnId="{655D92F8-B69A-43C2-AF65-1ED2B14327CC}">
      <dgm:prSet/>
      <dgm:spPr/>
      <dgm:t>
        <a:bodyPr/>
        <a:lstStyle/>
        <a:p>
          <a:endParaRPr lang="en-US"/>
        </a:p>
      </dgm:t>
    </dgm:pt>
    <dgm:pt modelId="{9E08ED98-06FC-4248-A62F-38B9224BDBFF}" type="sibTrans" cxnId="{655D92F8-B69A-43C2-AF65-1ED2B14327CC}">
      <dgm:prSet phldrT="2" phldr="0"/>
      <dgm:spPr/>
      <dgm:t>
        <a:bodyPr/>
        <a:lstStyle/>
        <a:p>
          <a:r>
            <a:rPr lang="en-US"/>
            <a:t>2</a:t>
          </a:r>
        </a:p>
      </dgm:t>
    </dgm:pt>
    <dgm:pt modelId="{68657F42-5418-4374-9B24-77E6A1261C9A}">
      <dgm:prSet custT="1"/>
      <dgm:spPr/>
      <dgm:t>
        <a:bodyPr/>
        <a:lstStyle/>
        <a:p>
          <a:pPr algn="ctr"/>
          <a:r>
            <a:rPr lang="en-AU" sz="2400"/>
            <a:t>Creating a Normalisation Format</a:t>
          </a:r>
          <a:endParaRPr lang="en-US" sz="2400"/>
        </a:p>
      </dgm:t>
    </dgm:pt>
    <dgm:pt modelId="{45C330BA-0759-45D8-A9FF-B795C97B5F47}" type="parTrans" cxnId="{79B775B8-987E-4E90-9473-1F79F151AC12}">
      <dgm:prSet/>
      <dgm:spPr/>
      <dgm:t>
        <a:bodyPr/>
        <a:lstStyle/>
        <a:p>
          <a:endParaRPr lang="en-US"/>
        </a:p>
      </dgm:t>
    </dgm:pt>
    <dgm:pt modelId="{267D4D10-BFDC-47B8-B42C-E6AE32EF5AA8}" type="sibTrans" cxnId="{79B775B8-987E-4E90-9473-1F79F151AC12}">
      <dgm:prSet phldrT="4" phldr="0"/>
      <dgm:spPr/>
      <dgm:t>
        <a:bodyPr/>
        <a:lstStyle/>
        <a:p>
          <a:r>
            <a:rPr lang="en-US"/>
            <a:t>4</a:t>
          </a:r>
        </a:p>
      </dgm:t>
    </dgm:pt>
    <dgm:pt modelId="{3F180786-35B1-4578-8700-C2F2D7259F73}">
      <dgm:prSet custT="1"/>
      <dgm:spPr/>
      <dgm:t>
        <a:bodyPr/>
        <a:lstStyle/>
        <a:p>
          <a:pPr algn="ctr"/>
          <a:r>
            <a:rPr lang="en-AU" sz="2400"/>
            <a:t>Validating Input Format</a:t>
          </a:r>
          <a:endParaRPr lang="en-US" sz="2400" dirty="0"/>
        </a:p>
      </dgm:t>
    </dgm:pt>
    <dgm:pt modelId="{9D23B41E-FF97-476C-86AA-C88364383B55}" type="parTrans" cxnId="{27F246CA-080B-4F89-886F-AEE8BE16AAC8}">
      <dgm:prSet/>
      <dgm:spPr/>
      <dgm:t>
        <a:bodyPr/>
        <a:lstStyle/>
        <a:p>
          <a:endParaRPr lang="en-AU"/>
        </a:p>
      </dgm:t>
    </dgm:pt>
    <dgm:pt modelId="{F1B5B27F-24A8-4A4C-A455-24E6BE61B4EA}" type="sibTrans" cxnId="{27F246CA-080B-4F89-886F-AEE8BE16AAC8}">
      <dgm:prSet phldrT="3" phldr="0"/>
      <dgm:spPr/>
      <dgm:t>
        <a:bodyPr/>
        <a:lstStyle/>
        <a:p>
          <a:r>
            <a:rPr lang="en-AU"/>
            <a:t>3</a:t>
          </a:r>
        </a:p>
      </dgm:t>
    </dgm:pt>
    <dgm:pt modelId="{ACA6E849-8EEC-4E4A-885C-0A4625D37188}" type="pres">
      <dgm:prSet presAssocID="{A7ADA4F7-091F-468D-98D7-E16C7452849C}" presName="Name0" presStyleCnt="0">
        <dgm:presLayoutVars>
          <dgm:animLvl val="lvl"/>
          <dgm:resizeHandles val="exact"/>
        </dgm:presLayoutVars>
      </dgm:prSet>
      <dgm:spPr/>
    </dgm:pt>
    <dgm:pt modelId="{3FAAF161-A706-468D-8E32-1E38780E1993}" type="pres">
      <dgm:prSet presAssocID="{0A52532F-9D8F-474B-A9D2-4A9C40B73BE4}" presName="compositeNode" presStyleCnt="0">
        <dgm:presLayoutVars>
          <dgm:bulletEnabled val="1"/>
        </dgm:presLayoutVars>
      </dgm:prSet>
      <dgm:spPr/>
    </dgm:pt>
    <dgm:pt modelId="{DD981A5F-A7B0-4933-916D-C1EBF13D8E4D}" type="pres">
      <dgm:prSet presAssocID="{0A52532F-9D8F-474B-A9D2-4A9C40B73BE4}" presName="bgRect" presStyleLbl="bgAccFollowNode1" presStyleIdx="0" presStyleCnt="4" custScaleY="65934"/>
      <dgm:spPr/>
    </dgm:pt>
    <dgm:pt modelId="{AB51B5AA-A7DD-4ACD-802B-E9A53BA9BBB3}" type="pres">
      <dgm:prSet presAssocID="{032BCE80-242E-4FBF-B65D-001FD9F5F3AA}" presName="sibTransNodeCircle" presStyleLbl="alignNode1" presStyleIdx="0" presStyleCnt="8">
        <dgm:presLayoutVars>
          <dgm:chMax val="0"/>
          <dgm:bulletEnabled/>
        </dgm:presLayoutVars>
      </dgm:prSet>
      <dgm:spPr/>
    </dgm:pt>
    <dgm:pt modelId="{48CC694A-9067-4588-82D3-6A33199F1DF3}" type="pres">
      <dgm:prSet presAssocID="{0A52532F-9D8F-474B-A9D2-4A9C40B73BE4}" presName="bottomLine" presStyleLbl="alignNode1" presStyleIdx="1" presStyleCnt="8">
        <dgm:presLayoutVars/>
      </dgm:prSet>
      <dgm:spPr/>
    </dgm:pt>
    <dgm:pt modelId="{BB206AB4-B9FA-408A-868D-6279F5B73206}" type="pres">
      <dgm:prSet presAssocID="{0A52532F-9D8F-474B-A9D2-4A9C40B73BE4}" presName="nodeText" presStyleLbl="bgAccFollowNode1" presStyleIdx="0" presStyleCnt="4">
        <dgm:presLayoutVars>
          <dgm:bulletEnabled val="1"/>
        </dgm:presLayoutVars>
      </dgm:prSet>
      <dgm:spPr/>
    </dgm:pt>
    <dgm:pt modelId="{D739DD21-F62E-4E04-877B-BF4B5E2AD77F}" type="pres">
      <dgm:prSet presAssocID="{032BCE80-242E-4FBF-B65D-001FD9F5F3AA}" presName="sibTrans" presStyleCnt="0"/>
      <dgm:spPr/>
    </dgm:pt>
    <dgm:pt modelId="{D879470A-B55F-4F72-8A1E-09FA7D88F114}" type="pres">
      <dgm:prSet presAssocID="{AC72B78E-33BC-4E47-9D12-A64CA3B95DCB}" presName="compositeNode" presStyleCnt="0">
        <dgm:presLayoutVars>
          <dgm:bulletEnabled val="1"/>
        </dgm:presLayoutVars>
      </dgm:prSet>
      <dgm:spPr/>
    </dgm:pt>
    <dgm:pt modelId="{C6F2AA03-A874-4651-BFE2-D2C14F28A27C}" type="pres">
      <dgm:prSet presAssocID="{AC72B78E-33BC-4E47-9D12-A64CA3B95DCB}" presName="bgRect" presStyleLbl="bgAccFollowNode1" presStyleIdx="1" presStyleCnt="4" custScaleY="65934"/>
      <dgm:spPr/>
    </dgm:pt>
    <dgm:pt modelId="{EBAC4754-41D1-4495-BA48-0EC3E77BD567}" type="pres">
      <dgm:prSet presAssocID="{9E08ED98-06FC-4248-A62F-38B9224BDBFF}" presName="sibTransNodeCircle" presStyleLbl="alignNode1" presStyleIdx="2" presStyleCnt="8">
        <dgm:presLayoutVars>
          <dgm:chMax val="0"/>
          <dgm:bulletEnabled/>
        </dgm:presLayoutVars>
      </dgm:prSet>
      <dgm:spPr/>
    </dgm:pt>
    <dgm:pt modelId="{4737D246-F9C4-4365-841C-D28FFD36DEFE}" type="pres">
      <dgm:prSet presAssocID="{AC72B78E-33BC-4E47-9D12-A64CA3B95DCB}" presName="bottomLine" presStyleLbl="alignNode1" presStyleIdx="3" presStyleCnt="8">
        <dgm:presLayoutVars/>
      </dgm:prSet>
      <dgm:spPr/>
    </dgm:pt>
    <dgm:pt modelId="{3289254C-99D0-4848-8F42-5F5EAB890007}" type="pres">
      <dgm:prSet presAssocID="{AC72B78E-33BC-4E47-9D12-A64CA3B95DCB}" presName="nodeText" presStyleLbl="bgAccFollowNode1" presStyleIdx="1" presStyleCnt="4">
        <dgm:presLayoutVars>
          <dgm:bulletEnabled val="1"/>
        </dgm:presLayoutVars>
      </dgm:prSet>
      <dgm:spPr/>
    </dgm:pt>
    <dgm:pt modelId="{26B9E900-555B-4620-9B3E-28BF6C6E127A}" type="pres">
      <dgm:prSet presAssocID="{9E08ED98-06FC-4248-A62F-38B9224BDBFF}" presName="sibTrans" presStyleCnt="0"/>
      <dgm:spPr/>
    </dgm:pt>
    <dgm:pt modelId="{C2DB4B99-08F3-4D63-90DA-9CE941D7D331}" type="pres">
      <dgm:prSet presAssocID="{3F180786-35B1-4578-8700-C2F2D7259F73}" presName="compositeNode" presStyleCnt="0">
        <dgm:presLayoutVars>
          <dgm:bulletEnabled val="1"/>
        </dgm:presLayoutVars>
      </dgm:prSet>
      <dgm:spPr/>
    </dgm:pt>
    <dgm:pt modelId="{E0936B96-7E1C-4903-9EF5-AB3F34DF714A}" type="pres">
      <dgm:prSet presAssocID="{3F180786-35B1-4578-8700-C2F2D7259F73}" presName="bgRect" presStyleLbl="bgAccFollowNode1" presStyleIdx="2" presStyleCnt="4" custScaleY="65934"/>
      <dgm:spPr/>
    </dgm:pt>
    <dgm:pt modelId="{D1313B13-78D2-44F7-8DD1-351F9AD8993A}" type="pres">
      <dgm:prSet presAssocID="{F1B5B27F-24A8-4A4C-A455-24E6BE61B4EA}" presName="sibTransNodeCircle" presStyleLbl="alignNode1" presStyleIdx="4" presStyleCnt="8">
        <dgm:presLayoutVars>
          <dgm:chMax val="0"/>
          <dgm:bulletEnabled/>
        </dgm:presLayoutVars>
      </dgm:prSet>
      <dgm:spPr/>
    </dgm:pt>
    <dgm:pt modelId="{793DA271-39D9-440C-8E91-8194124B6774}" type="pres">
      <dgm:prSet presAssocID="{3F180786-35B1-4578-8700-C2F2D7259F73}" presName="bottomLine" presStyleLbl="alignNode1" presStyleIdx="5" presStyleCnt="8">
        <dgm:presLayoutVars/>
      </dgm:prSet>
      <dgm:spPr/>
    </dgm:pt>
    <dgm:pt modelId="{ACF5D27D-03F8-4BCF-8C66-9E41771776E4}" type="pres">
      <dgm:prSet presAssocID="{3F180786-35B1-4578-8700-C2F2D7259F73}" presName="nodeText" presStyleLbl="bgAccFollowNode1" presStyleIdx="2" presStyleCnt="4">
        <dgm:presLayoutVars>
          <dgm:bulletEnabled val="1"/>
        </dgm:presLayoutVars>
      </dgm:prSet>
      <dgm:spPr/>
    </dgm:pt>
    <dgm:pt modelId="{056CCB74-EC3D-4B2E-9531-551C48854860}" type="pres">
      <dgm:prSet presAssocID="{F1B5B27F-24A8-4A4C-A455-24E6BE61B4EA}" presName="sibTrans" presStyleCnt="0"/>
      <dgm:spPr/>
    </dgm:pt>
    <dgm:pt modelId="{2479634A-5AFA-4119-8ECC-C6B3031A4CBB}" type="pres">
      <dgm:prSet presAssocID="{68657F42-5418-4374-9B24-77E6A1261C9A}" presName="compositeNode" presStyleCnt="0">
        <dgm:presLayoutVars>
          <dgm:bulletEnabled val="1"/>
        </dgm:presLayoutVars>
      </dgm:prSet>
      <dgm:spPr/>
    </dgm:pt>
    <dgm:pt modelId="{F98E8AB2-3D60-4D42-8E5F-D2F3F8C52427}" type="pres">
      <dgm:prSet presAssocID="{68657F42-5418-4374-9B24-77E6A1261C9A}" presName="bgRect" presStyleLbl="bgAccFollowNode1" presStyleIdx="3" presStyleCnt="4" custScaleY="65934"/>
      <dgm:spPr/>
    </dgm:pt>
    <dgm:pt modelId="{CFE15955-5447-4A02-8855-95530FC8D8DE}" type="pres">
      <dgm:prSet presAssocID="{267D4D10-BFDC-47B8-B42C-E6AE32EF5AA8}" presName="sibTransNodeCircle" presStyleLbl="alignNode1" presStyleIdx="6" presStyleCnt="8">
        <dgm:presLayoutVars>
          <dgm:chMax val="0"/>
          <dgm:bulletEnabled/>
        </dgm:presLayoutVars>
      </dgm:prSet>
      <dgm:spPr/>
    </dgm:pt>
    <dgm:pt modelId="{940954C9-BB3A-481E-933E-883F1EB7862B}" type="pres">
      <dgm:prSet presAssocID="{68657F42-5418-4374-9B24-77E6A1261C9A}" presName="bottomLine" presStyleLbl="alignNode1" presStyleIdx="7" presStyleCnt="8">
        <dgm:presLayoutVars/>
      </dgm:prSet>
      <dgm:spPr/>
    </dgm:pt>
    <dgm:pt modelId="{E5550220-21ED-407C-BF97-060E0C61F519}" type="pres">
      <dgm:prSet presAssocID="{68657F42-5418-4374-9B24-77E6A1261C9A}" presName="nodeText" presStyleLbl="bgAccFollowNode1" presStyleIdx="3" presStyleCnt="4">
        <dgm:presLayoutVars>
          <dgm:bulletEnabled val="1"/>
        </dgm:presLayoutVars>
      </dgm:prSet>
      <dgm:spPr/>
    </dgm:pt>
  </dgm:ptLst>
  <dgm:cxnLst>
    <dgm:cxn modelId="{45BE2613-B7C4-44AC-B4C2-CC874DE65AAE}" type="presOf" srcId="{0A52532F-9D8F-474B-A9D2-4A9C40B73BE4}" destId="{DD981A5F-A7B0-4933-916D-C1EBF13D8E4D}" srcOrd="0" destOrd="0" presId="urn:microsoft.com/office/officeart/2016/7/layout/BasicLinearProcessNumbered"/>
    <dgm:cxn modelId="{04A70815-AEF9-4B14-B8DD-9DE0C3D4C3B5}" type="presOf" srcId="{0A52532F-9D8F-474B-A9D2-4A9C40B73BE4}" destId="{BB206AB4-B9FA-408A-868D-6279F5B73206}" srcOrd="1" destOrd="0" presId="urn:microsoft.com/office/officeart/2016/7/layout/BasicLinearProcessNumbered"/>
    <dgm:cxn modelId="{9212801A-7804-4199-ACEF-58E807C135B8}" type="presOf" srcId="{A7ADA4F7-091F-468D-98D7-E16C7452849C}" destId="{ACA6E849-8EEC-4E4A-885C-0A4625D37188}" srcOrd="0" destOrd="0" presId="urn:microsoft.com/office/officeart/2016/7/layout/BasicLinearProcessNumbered"/>
    <dgm:cxn modelId="{E5F7431B-9C07-4F62-8A81-A8FE5676ADA4}" type="presOf" srcId="{F1B5B27F-24A8-4A4C-A455-24E6BE61B4EA}" destId="{D1313B13-78D2-44F7-8DD1-351F9AD8993A}" srcOrd="0" destOrd="0" presId="urn:microsoft.com/office/officeart/2016/7/layout/BasicLinearProcessNumbered"/>
    <dgm:cxn modelId="{F76E7D21-2C7B-4549-AB58-5F12D7540F0F}" type="presOf" srcId="{68657F42-5418-4374-9B24-77E6A1261C9A}" destId="{F98E8AB2-3D60-4D42-8E5F-D2F3F8C52427}" srcOrd="0" destOrd="0" presId="urn:microsoft.com/office/officeart/2016/7/layout/BasicLinearProcessNumbered"/>
    <dgm:cxn modelId="{115AEF37-E7C2-44D3-8E77-3A89FDECC758}" type="presOf" srcId="{9E08ED98-06FC-4248-A62F-38B9224BDBFF}" destId="{EBAC4754-41D1-4495-BA48-0EC3E77BD567}" srcOrd="0" destOrd="0" presId="urn:microsoft.com/office/officeart/2016/7/layout/BasicLinearProcessNumbered"/>
    <dgm:cxn modelId="{5C3FF166-4C3F-442F-90F8-4B1921AA0ED7}" srcId="{A7ADA4F7-091F-468D-98D7-E16C7452849C}" destId="{0A52532F-9D8F-474B-A9D2-4A9C40B73BE4}" srcOrd="0" destOrd="0" parTransId="{53CDA915-2842-45F7-9B2A-6114EE90D263}" sibTransId="{032BCE80-242E-4FBF-B65D-001FD9F5F3AA}"/>
    <dgm:cxn modelId="{5081FD53-C1CF-44A4-AA4D-C76E9F82825A}" type="presOf" srcId="{267D4D10-BFDC-47B8-B42C-E6AE32EF5AA8}" destId="{CFE15955-5447-4A02-8855-95530FC8D8DE}" srcOrd="0" destOrd="0" presId="urn:microsoft.com/office/officeart/2016/7/layout/BasicLinearProcessNumbered"/>
    <dgm:cxn modelId="{2402DA8D-02BF-407A-AD5C-6BD50270BFB1}" type="presOf" srcId="{032BCE80-242E-4FBF-B65D-001FD9F5F3AA}" destId="{AB51B5AA-A7DD-4ACD-802B-E9A53BA9BBB3}" srcOrd="0" destOrd="0" presId="urn:microsoft.com/office/officeart/2016/7/layout/BasicLinearProcessNumbered"/>
    <dgm:cxn modelId="{448C209E-87AF-4128-B1C4-A74ACE7F90D3}" type="presOf" srcId="{3F180786-35B1-4578-8700-C2F2D7259F73}" destId="{E0936B96-7E1C-4903-9EF5-AB3F34DF714A}" srcOrd="0" destOrd="0" presId="urn:microsoft.com/office/officeart/2016/7/layout/BasicLinearProcessNumbered"/>
    <dgm:cxn modelId="{79B775B8-987E-4E90-9473-1F79F151AC12}" srcId="{A7ADA4F7-091F-468D-98D7-E16C7452849C}" destId="{68657F42-5418-4374-9B24-77E6A1261C9A}" srcOrd="3" destOrd="0" parTransId="{45C330BA-0759-45D8-A9FF-B795C97B5F47}" sibTransId="{267D4D10-BFDC-47B8-B42C-E6AE32EF5AA8}"/>
    <dgm:cxn modelId="{2A0EC8BA-E7E3-46EF-9E9A-0AC963D17793}" type="presOf" srcId="{3F180786-35B1-4578-8700-C2F2D7259F73}" destId="{ACF5D27D-03F8-4BCF-8C66-9E41771776E4}" srcOrd="1" destOrd="0" presId="urn:microsoft.com/office/officeart/2016/7/layout/BasicLinearProcessNumbered"/>
    <dgm:cxn modelId="{F451E7C9-C945-4787-B8D0-AFA61F9FF303}" type="presOf" srcId="{AC72B78E-33BC-4E47-9D12-A64CA3B95DCB}" destId="{3289254C-99D0-4848-8F42-5F5EAB890007}" srcOrd="1" destOrd="0" presId="urn:microsoft.com/office/officeart/2016/7/layout/BasicLinearProcessNumbered"/>
    <dgm:cxn modelId="{27F246CA-080B-4F89-886F-AEE8BE16AAC8}" srcId="{A7ADA4F7-091F-468D-98D7-E16C7452849C}" destId="{3F180786-35B1-4578-8700-C2F2D7259F73}" srcOrd="2" destOrd="0" parTransId="{9D23B41E-FF97-476C-86AA-C88364383B55}" sibTransId="{F1B5B27F-24A8-4A4C-A455-24E6BE61B4EA}"/>
    <dgm:cxn modelId="{655D92F8-B69A-43C2-AF65-1ED2B14327CC}" srcId="{A7ADA4F7-091F-468D-98D7-E16C7452849C}" destId="{AC72B78E-33BC-4E47-9D12-A64CA3B95DCB}" srcOrd="1" destOrd="0" parTransId="{5B37153D-5467-4053-A671-1CD4EFDA29F7}" sibTransId="{9E08ED98-06FC-4248-A62F-38B9224BDBFF}"/>
    <dgm:cxn modelId="{F5BB2BFC-E50B-41B9-BF32-853842E5FF2B}" type="presOf" srcId="{AC72B78E-33BC-4E47-9D12-A64CA3B95DCB}" destId="{C6F2AA03-A874-4651-BFE2-D2C14F28A27C}" srcOrd="0" destOrd="0" presId="urn:microsoft.com/office/officeart/2016/7/layout/BasicLinearProcessNumbered"/>
    <dgm:cxn modelId="{97CDE8FF-A0DE-47B1-B967-F6A7E2BAEC72}" type="presOf" srcId="{68657F42-5418-4374-9B24-77E6A1261C9A}" destId="{E5550220-21ED-407C-BF97-060E0C61F519}" srcOrd="1" destOrd="0" presId="urn:microsoft.com/office/officeart/2016/7/layout/BasicLinearProcessNumbered"/>
    <dgm:cxn modelId="{4797DE4B-6117-4D68-B861-9FF326D501F5}" type="presParOf" srcId="{ACA6E849-8EEC-4E4A-885C-0A4625D37188}" destId="{3FAAF161-A706-468D-8E32-1E38780E1993}" srcOrd="0" destOrd="0" presId="urn:microsoft.com/office/officeart/2016/7/layout/BasicLinearProcessNumbered"/>
    <dgm:cxn modelId="{9F41EE5C-8AB2-48F5-9039-1A4EE69A26FF}" type="presParOf" srcId="{3FAAF161-A706-468D-8E32-1E38780E1993}" destId="{DD981A5F-A7B0-4933-916D-C1EBF13D8E4D}" srcOrd="0" destOrd="0" presId="urn:microsoft.com/office/officeart/2016/7/layout/BasicLinearProcessNumbered"/>
    <dgm:cxn modelId="{37144F8A-6988-4D2B-9D76-881E0AA04565}" type="presParOf" srcId="{3FAAF161-A706-468D-8E32-1E38780E1993}" destId="{AB51B5AA-A7DD-4ACD-802B-E9A53BA9BBB3}" srcOrd="1" destOrd="0" presId="urn:microsoft.com/office/officeart/2016/7/layout/BasicLinearProcessNumbered"/>
    <dgm:cxn modelId="{9F0B4DB2-85F8-4051-89C0-6A3CF53F2222}" type="presParOf" srcId="{3FAAF161-A706-468D-8E32-1E38780E1993}" destId="{48CC694A-9067-4588-82D3-6A33199F1DF3}" srcOrd="2" destOrd="0" presId="urn:microsoft.com/office/officeart/2016/7/layout/BasicLinearProcessNumbered"/>
    <dgm:cxn modelId="{9F990DD2-7F70-4C47-A764-0E054CFD0068}" type="presParOf" srcId="{3FAAF161-A706-468D-8E32-1E38780E1993}" destId="{BB206AB4-B9FA-408A-868D-6279F5B73206}" srcOrd="3" destOrd="0" presId="urn:microsoft.com/office/officeart/2016/7/layout/BasicLinearProcessNumbered"/>
    <dgm:cxn modelId="{65E58766-7C46-4F4C-8AF0-7128ACF803ED}" type="presParOf" srcId="{ACA6E849-8EEC-4E4A-885C-0A4625D37188}" destId="{D739DD21-F62E-4E04-877B-BF4B5E2AD77F}" srcOrd="1" destOrd="0" presId="urn:microsoft.com/office/officeart/2016/7/layout/BasicLinearProcessNumbered"/>
    <dgm:cxn modelId="{F611A68A-927C-40FF-9C93-9D7CF75FBB6E}" type="presParOf" srcId="{ACA6E849-8EEC-4E4A-885C-0A4625D37188}" destId="{D879470A-B55F-4F72-8A1E-09FA7D88F114}" srcOrd="2" destOrd="0" presId="urn:microsoft.com/office/officeart/2016/7/layout/BasicLinearProcessNumbered"/>
    <dgm:cxn modelId="{4E1A562E-6589-4F5B-B410-4C5EB67CE8C0}" type="presParOf" srcId="{D879470A-B55F-4F72-8A1E-09FA7D88F114}" destId="{C6F2AA03-A874-4651-BFE2-D2C14F28A27C}" srcOrd="0" destOrd="0" presId="urn:microsoft.com/office/officeart/2016/7/layout/BasicLinearProcessNumbered"/>
    <dgm:cxn modelId="{29D36070-3FE9-44B9-97D3-7EDCE4C98783}" type="presParOf" srcId="{D879470A-B55F-4F72-8A1E-09FA7D88F114}" destId="{EBAC4754-41D1-4495-BA48-0EC3E77BD567}" srcOrd="1" destOrd="0" presId="urn:microsoft.com/office/officeart/2016/7/layout/BasicLinearProcessNumbered"/>
    <dgm:cxn modelId="{BE9BC125-3956-4CA2-AEE9-1EDF223CCC6A}" type="presParOf" srcId="{D879470A-B55F-4F72-8A1E-09FA7D88F114}" destId="{4737D246-F9C4-4365-841C-D28FFD36DEFE}" srcOrd="2" destOrd="0" presId="urn:microsoft.com/office/officeart/2016/7/layout/BasicLinearProcessNumbered"/>
    <dgm:cxn modelId="{0C045734-B0FF-4B6C-BC3F-7719C37C23A0}" type="presParOf" srcId="{D879470A-B55F-4F72-8A1E-09FA7D88F114}" destId="{3289254C-99D0-4848-8F42-5F5EAB890007}" srcOrd="3" destOrd="0" presId="urn:microsoft.com/office/officeart/2016/7/layout/BasicLinearProcessNumbered"/>
    <dgm:cxn modelId="{508CC1F6-A23C-496D-BAE7-1B995807ED64}" type="presParOf" srcId="{ACA6E849-8EEC-4E4A-885C-0A4625D37188}" destId="{26B9E900-555B-4620-9B3E-28BF6C6E127A}" srcOrd="3" destOrd="0" presId="urn:microsoft.com/office/officeart/2016/7/layout/BasicLinearProcessNumbered"/>
    <dgm:cxn modelId="{5FE939F3-C640-41B4-A420-4899B973CAA8}" type="presParOf" srcId="{ACA6E849-8EEC-4E4A-885C-0A4625D37188}" destId="{C2DB4B99-08F3-4D63-90DA-9CE941D7D331}" srcOrd="4" destOrd="0" presId="urn:microsoft.com/office/officeart/2016/7/layout/BasicLinearProcessNumbered"/>
    <dgm:cxn modelId="{66DD2A84-4BDE-42BE-B689-E84F853E3569}" type="presParOf" srcId="{C2DB4B99-08F3-4D63-90DA-9CE941D7D331}" destId="{E0936B96-7E1C-4903-9EF5-AB3F34DF714A}" srcOrd="0" destOrd="0" presId="urn:microsoft.com/office/officeart/2016/7/layout/BasicLinearProcessNumbered"/>
    <dgm:cxn modelId="{6359D34B-E597-470D-BCE3-43399F5EF688}" type="presParOf" srcId="{C2DB4B99-08F3-4D63-90DA-9CE941D7D331}" destId="{D1313B13-78D2-44F7-8DD1-351F9AD8993A}" srcOrd="1" destOrd="0" presId="urn:microsoft.com/office/officeart/2016/7/layout/BasicLinearProcessNumbered"/>
    <dgm:cxn modelId="{DA4E9089-B4DF-47F3-A257-D98907DAA5FC}" type="presParOf" srcId="{C2DB4B99-08F3-4D63-90DA-9CE941D7D331}" destId="{793DA271-39D9-440C-8E91-8194124B6774}" srcOrd="2" destOrd="0" presId="urn:microsoft.com/office/officeart/2016/7/layout/BasicLinearProcessNumbered"/>
    <dgm:cxn modelId="{7A8C3DB7-B84E-4DBC-B41D-151F276992EA}" type="presParOf" srcId="{C2DB4B99-08F3-4D63-90DA-9CE941D7D331}" destId="{ACF5D27D-03F8-4BCF-8C66-9E41771776E4}" srcOrd="3" destOrd="0" presId="urn:microsoft.com/office/officeart/2016/7/layout/BasicLinearProcessNumbered"/>
    <dgm:cxn modelId="{B702678B-B8AA-4AE4-89C4-B4B578E39939}" type="presParOf" srcId="{ACA6E849-8EEC-4E4A-885C-0A4625D37188}" destId="{056CCB74-EC3D-4B2E-9531-551C48854860}" srcOrd="5" destOrd="0" presId="urn:microsoft.com/office/officeart/2016/7/layout/BasicLinearProcessNumbered"/>
    <dgm:cxn modelId="{52AF8FE6-0B7E-49B8-B58F-EBBEB6CCD3EE}" type="presParOf" srcId="{ACA6E849-8EEC-4E4A-885C-0A4625D37188}" destId="{2479634A-5AFA-4119-8ECC-C6B3031A4CBB}" srcOrd="6" destOrd="0" presId="urn:microsoft.com/office/officeart/2016/7/layout/BasicLinearProcessNumbered"/>
    <dgm:cxn modelId="{13D281DD-DB05-47E4-935A-8860CBE18F72}" type="presParOf" srcId="{2479634A-5AFA-4119-8ECC-C6B3031A4CBB}" destId="{F98E8AB2-3D60-4D42-8E5F-D2F3F8C52427}" srcOrd="0" destOrd="0" presId="urn:microsoft.com/office/officeart/2016/7/layout/BasicLinearProcessNumbered"/>
    <dgm:cxn modelId="{6F6D2BF2-A22F-4675-B8BB-8620F800D0CE}" type="presParOf" srcId="{2479634A-5AFA-4119-8ECC-C6B3031A4CBB}" destId="{CFE15955-5447-4A02-8855-95530FC8D8DE}" srcOrd="1" destOrd="0" presId="urn:microsoft.com/office/officeart/2016/7/layout/BasicLinearProcessNumbered"/>
    <dgm:cxn modelId="{AFC4682A-3C5B-4E49-B4A6-DE3F357B506F}" type="presParOf" srcId="{2479634A-5AFA-4119-8ECC-C6B3031A4CBB}" destId="{940954C9-BB3A-481E-933E-883F1EB7862B}" srcOrd="2" destOrd="0" presId="urn:microsoft.com/office/officeart/2016/7/layout/BasicLinearProcessNumbered"/>
    <dgm:cxn modelId="{B6BD0496-7B5B-4015-9A16-3998F1E705B3}" type="presParOf" srcId="{2479634A-5AFA-4119-8ECC-C6B3031A4CBB}" destId="{E5550220-21ED-407C-BF97-060E0C61F519}"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658F-233B-4FD2-BE66-15FEE2CEA6E4}">
      <dsp:nvSpPr>
        <dsp:cNvPr id="0" name=""/>
        <dsp:cNvSpPr/>
      </dsp:nvSpPr>
      <dsp:spPr>
        <a:xfrm>
          <a:off x="1138979" y="966092"/>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0DE260-96EB-4847-A294-F336101471ED}">
      <dsp:nvSpPr>
        <dsp:cNvPr id="0" name=""/>
        <dsp:cNvSpPr/>
      </dsp:nvSpPr>
      <dsp:spPr>
        <a:xfrm>
          <a:off x="569079" y="2261651"/>
          <a:ext cx="2072362" cy="112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solidFill>
                <a:schemeClr val="bg1"/>
              </a:solidFill>
            </a:rPr>
            <a:t>Thousands of devices</a:t>
          </a:r>
        </a:p>
      </dsp:txBody>
      <dsp:txXfrm>
        <a:off x="569079" y="2261651"/>
        <a:ext cx="2072362" cy="1123593"/>
      </dsp:txXfrm>
    </dsp:sp>
    <dsp:sp modelId="{B8C2BF39-DFBE-479E-9BE5-0E951A0DFC14}">
      <dsp:nvSpPr>
        <dsp:cNvPr id="0" name=""/>
        <dsp:cNvSpPr/>
      </dsp:nvSpPr>
      <dsp:spPr>
        <a:xfrm>
          <a:off x="3574005" y="96609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2E657E-3F9F-4049-BA55-2BFA6211581F}">
      <dsp:nvSpPr>
        <dsp:cNvPr id="0" name=""/>
        <dsp:cNvSpPr/>
      </dsp:nvSpPr>
      <dsp:spPr>
        <a:xfrm>
          <a:off x="3004105" y="2261651"/>
          <a:ext cx="2072362" cy="112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0" kern="1200" dirty="0">
              <a:solidFill>
                <a:schemeClr val="bg1"/>
              </a:solidFill>
            </a:rPr>
            <a:t>Variety of formats</a:t>
          </a:r>
          <a:endParaRPr lang="en-US" sz="2400" b="0" kern="1200" dirty="0">
            <a:solidFill>
              <a:schemeClr val="bg1"/>
            </a:solidFill>
            <a:latin typeface="+mn-lt"/>
          </a:endParaRPr>
        </a:p>
      </dsp:txBody>
      <dsp:txXfrm>
        <a:off x="3004105" y="2261651"/>
        <a:ext cx="2072362" cy="1123593"/>
      </dsp:txXfrm>
    </dsp:sp>
    <dsp:sp modelId="{438B3241-3389-40AB-8BCD-BB20F3438CCF}">
      <dsp:nvSpPr>
        <dsp:cNvPr id="0" name=""/>
        <dsp:cNvSpPr/>
      </dsp:nvSpPr>
      <dsp:spPr>
        <a:xfrm>
          <a:off x="6009031" y="966092"/>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48E18C-97C4-4954-8348-FCA4F9D8624F}">
      <dsp:nvSpPr>
        <dsp:cNvPr id="0" name=""/>
        <dsp:cNvSpPr/>
      </dsp:nvSpPr>
      <dsp:spPr>
        <a:xfrm>
          <a:off x="5439131" y="2261651"/>
          <a:ext cx="2072362" cy="112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solidFill>
                <a:schemeClr val="bg1"/>
              </a:solidFill>
            </a:rPr>
            <a:t>Security analysis requires data normalization</a:t>
          </a:r>
        </a:p>
      </dsp:txBody>
      <dsp:txXfrm>
        <a:off x="5439131" y="2261651"/>
        <a:ext cx="2072362" cy="1123593"/>
      </dsp:txXfrm>
    </dsp:sp>
    <dsp:sp modelId="{9820C73D-F6BF-4198-9BD9-65679FDC29F8}">
      <dsp:nvSpPr>
        <dsp:cNvPr id="0" name=""/>
        <dsp:cNvSpPr/>
      </dsp:nvSpPr>
      <dsp:spPr>
        <a:xfrm>
          <a:off x="8444057" y="966092"/>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5E1E4D-6407-4D73-9E9D-415CA9200562}">
      <dsp:nvSpPr>
        <dsp:cNvPr id="0" name=""/>
        <dsp:cNvSpPr/>
      </dsp:nvSpPr>
      <dsp:spPr>
        <a:xfrm>
          <a:off x="7874157" y="2261651"/>
          <a:ext cx="2072362" cy="112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solidFill>
                <a:schemeClr val="bg1"/>
              </a:solidFill>
            </a:rPr>
            <a:t>Must Normalize to standard schema</a:t>
          </a:r>
          <a:r>
            <a:rPr lang="en-US" sz="2400" kern="1200">
              <a:solidFill>
                <a:schemeClr val="bg1"/>
              </a:solidFill>
              <a:latin typeface="Calibri Light" panose="020F0302020204030204"/>
            </a:rPr>
            <a:t> </a:t>
          </a:r>
          <a:endParaRPr lang="en-US" sz="2400" kern="1200">
            <a:solidFill>
              <a:schemeClr val="bg1"/>
            </a:solidFill>
          </a:endParaRPr>
        </a:p>
      </dsp:txBody>
      <dsp:txXfrm>
        <a:off x="7874157" y="2261651"/>
        <a:ext cx="2072362" cy="112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70246-FD0E-4970-9672-F6B7D73AE68E}">
      <dsp:nvSpPr>
        <dsp:cNvPr id="0" name=""/>
        <dsp:cNvSpPr/>
      </dsp:nvSpPr>
      <dsp:spPr>
        <a:xfrm>
          <a:off x="1963800" y="141062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66D930-2388-453A-A318-606AA07C2987}">
      <dsp:nvSpPr>
        <dsp:cNvPr id="0" name=""/>
        <dsp:cNvSpPr/>
      </dsp:nvSpPr>
      <dsp:spPr>
        <a:xfrm>
          <a:off x="559800" y="30218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AU" sz="3500" kern="1200">
              <a:solidFill>
                <a:schemeClr val="bg1"/>
              </a:solidFill>
            </a:rPr>
            <a:t>Constructing Mappings</a:t>
          </a:r>
          <a:endParaRPr lang="en-US" sz="3500" kern="1200">
            <a:solidFill>
              <a:schemeClr val="bg1"/>
            </a:solidFill>
          </a:endParaRPr>
        </a:p>
      </dsp:txBody>
      <dsp:txXfrm>
        <a:off x="559800" y="3021880"/>
        <a:ext cx="4320000" cy="648000"/>
      </dsp:txXfrm>
    </dsp:sp>
    <dsp:sp modelId="{047A10C3-5CF3-4706-B4AF-85886ACBB238}">
      <dsp:nvSpPr>
        <dsp:cNvPr id="0" name=""/>
        <dsp:cNvSpPr/>
      </dsp:nvSpPr>
      <dsp:spPr>
        <a:xfrm>
          <a:off x="559800" y="3716045"/>
          <a:ext cx="4320000" cy="2870"/>
        </a:xfrm>
        <a:prstGeom prst="rect">
          <a:avLst/>
        </a:prstGeom>
        <a:noFill/>
        <a:ln>
          <a:noFill/>
        </a:ln>
        <a:effectLst/>
      </dsp:spPr>
      <dsp:style>
        <a:lnRef idx="0">
          <a:scrgbClr r="0" g="0" b="0"/>
        </a:lnRef>
        <a:fillRef idx="0">
          <a:scrgbClr r="0" g="0" b="0"/>
        </a:fillRef>
        <a:effectRef idx="0">
          <a:scrgbClr r="0" g="0" b="0"/>
        </a:effectRef>
        <a:fontRef idx="minor"/>
      </dsp:style>
    </dsp:sp>
    <dsp:sp modelId="{700DFBF4-3AE0-4712-B80C-68649A700988}">
      <dsp:nvSpPr>
        <dsp:cNvPr id="0" name=""/>
        <dsp:cNvSpPr/>
      </dsp:nvSpPr>
      <dsp:spPr>
        <a:xfrm>
          <a:off x="7039800" y="141062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EC09C-62B0-435D-9A3F-38F6A94FA943}">
      <dsp:nvSpPr>
        <dsp:cNvPr id="0" name=""/>
        <dsp:cNvSpPr/>
      </dsp:nvSpPr>
      <dsp:spPr>
        <a:xfrm>
          <a:off x="5635800" y="30218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AU" sz="3500" kern="1200">
              <a:solidFill>
                <a:schemeClr val="bg1"/>
              </a:solidFill>
            </a:rPr>
            <a:t>Normalising Live Data</a:t>
          </a:r>
          <a:endParaRPr lang="en-US" sz="3500" kern="1200">
            <a:solidFill>
              <a:schemeClr val="bg1"/>
            </a:solidFill>
          </a:endParaRPr>
        </a:p>
      </dsp:txBody>
      <dsp:txXfrm>
        <a:off x="5635800" y="3021880"/>
        <a:ext cx="4320000" cy="648000"/>
      </dsp:txXfrm>
    </dsp:sp>
    <dsp:sp modelId="{6AC1870C-7DEC-45DC-B349-3C9C90CE856B}">
      <dsp:nvSpPr>
        <dsp:cNvPr id="0" name=""/>
        <dsp:cNvSpPr/>
      </dsp:nvSpPr>
      <dsp:spPr>
        <a:xfrm>
          <a:off x="5635800" y="3716045"/>
          <a:ext cx="4320000" cy="287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658F-233B-4FD2-BE66-15FEE2CEA6E4}">
      <dsp:nvSpPr>
        <dsp:cNvPr id="0" name=""/>
        <dsp:cNvSpPr/>
      </dsp:nvSpPr>
      <dsp:spPr>
        <a:xfrm>
          <a:off x="1138979" y="1177097"/>
          <a:ext cx="932563" cy="93256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0DE260-96EB-4847-A294-F336101471ED}">
      <dsp:nvSpPr>
        <dsp:cNvPr id="0" name=""/>
        <dsp:cNvSpPr/>
      </dsp:nvSpPr>
      <dsp:spPr>
        <a:xfrm>
          <a:off x="569079" y="2409240"/>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ea typeface="+mn-lt"/>
              <a:cs typeface="+mn-lt"/>
            </a:rPr>
            <a:t>Simplify the process</a:t>
          </a:r>
          <a:endParaRPr lang="en-US" sz="2400" kern="1200">
            <a:solidFill>
              <a:schemeClr val="bg1"/>
            </a:solidFill>
          </a:endParaRPr>
        </a:p>
      </dsp:txBody>
      <dsp:txXfrm>
        <a:off x="569079" y="2409240"/>
        <a:ext cx="2072362" cy="765000"/>
      </dsp:txXfrm>
    </dsp:sp>
    <dsp:sp modelId="{CC537771-832A-4ED4-A133-DB9467CBF88F}">
      <dsp:nvSpPr>
        <dsp:cNvPr id="0" name=""/>
        <dsp:cNvSpPr/>
      </dsp:nvSpPr>
      <dsp:spPr>
        <a:xfrm>
          <a:off x="3574005" y="1177097"/>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D0E3AD-02DE-405B-B259-B2AF1A600228}">
      <dsp:nvSpPr>
        <dsp:cNvPr id="0" name=""/>
        <dsp:cNvSpPr/>
      </dsp:nvSpPr>
      <dsp:spPr>
        <a:xfrm>
          <a:off x="3004105" y="2409240"/>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ea typeface="+mn-lt"/>
              <a:cs typeface="+mn-lt"/>
            </a:rPr>
            <a:t>Reduce time and effort</a:t>
          </a:r>
        </a:p>
      </dsp:txBody>
      <dsp:txXfrm>
        <a:off x="3004105" y="2409240"/>
        <a:ext cx="2072362" cy="765000"/>
      </dsp:txXfrm>
    </dsp:sp>
    <dsp:sp modelId="{03A0BC9A-10F1-4CC1-9E62-454A75891D8F}">
      <dsp:nvSpPr>
        <dsp:cNvPr id="0" name=""/>
        <dsp:cNvSpPr/>
      </dsp:nvSpPr>
      <dsp:spPr>
        <a:xfrm>
          <a:off x="6009031" y="1177097"/>
          <a:ext cx="932563" cy="93256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66129-686C-492A-9DBB-D4C507EA5959}">
      <dsp:nvSpPr>
        <dsp:cNvPr id="0" name=""/>
        <dsp:cNvSpPr/>
      </dsp:nvSpPr>
      <dsp:spPr>
        <a:xfrm>
          <a:off x="5439131" y="2409240"/>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ea typeface="+mn-lt"/>
              <a:cs typeface="+mn-lt"/>
            </a:rPr>
            <a:t>Improve accuracy</a:t>
          </a:r>
        </a:p>
      </dsp:txBody>
      <dsp:txXfrm>
        <a:off x="5439131" y="2409240"/>
        <a:ext cx="2072362" cy="765000"/>
      </dsp:txXfrm>
    </dsp:sp>
    <dsp:sp modelId="{044BA1CD-165D-439B-A356-FDE716AB6666}">
      <dsp:nvSpPr>
        <dsp:cNvPr id="0" name=""/>
        <dsp:cNvSpPr/>
      </dsp:nvSpPr>
      <dsp:spPr>
        <a:xfrm>
          <a:off x="8444057" y="1177097"/>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525C0-13F6-4D11-BA94-93299E0C443E}">
      <dsp:nvSpPr>
        <dsp:cNvPr id="0" name=""/>
        <dsp:cNvSpPr/>
      </dsp:nvSpPr>
      <dsp:spPr>
        <a:xfrm>
          <a:off x="7874157" y="2409240"/>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ea typeface="+mn-lt"/>
              <a:cs typeface="+mn-lt"/>
            </a:rPr>
            <a:t>Easier Automation</a:t>
          </a:r>
        </a:p>
      </dsp:txBody>
      <dsp:txXfrm>
        <a:off x="7874157" y="2409240"/>
        <a:ext cx="2072362" cy="76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70246-FD0E-4970-9672-F6B7D73AE68E}">
      <dsp:nvSpPr>
        <dsp:cNvPr id="0" name=""/>
        <dsp:cNvSpPr/>
      </dsp:nvSpPr>
      <dsp:spPr>
        <a:xfrm>
          <a:off x="1963800" y="141062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66D930-2388-453A-A318-606AA07C2987}">
      <dsp:nvSpPr>
        <dsp:cNvPr id="0" name=""/>
        <dsp:cNvSpPr/>
      </dsp:nvSpPr>
      <dsp:spPr>
        <a:xfrm>
          <a:off x="559800" y="30218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AU" sz="3500" kern="1200">
              <a:solidFill>
                <a:schemeClr val="bg1"/>
              </a:solidFill>
            </a:rPr>
            <a:t>Constructing Mappings</a:t>
          </a:r>
          <a:endParaRPr lang="en-US" sz="3500" kern="1200">
            <a:solidFill>
              <a:schemeClr val="bg1"/>
            </a:solidFill>
          </a:endParaRPr>
        </a:p>
      </dsp:txBody>
      <dsp:txXfrm>
        <a:off x="559800" y="3021880"/>
        <a:ext cx="4320000" cy="648000"/>
      </dsp:txXfrm>
    </dsp:sp>
    <dsp:sp modelId="{047A10C3-5CF3-4706-B4AF-85886ACBB238}">
      <dsp:nvSpPr>
        <dsp:cNvPr id="0" name=""/>
        <dsp:cNvSpPr/>
      </dsp:nvSpPr>
      <dsp:spPr>
        <a:xfrm>
          <a:off x="559800" y="3716045"/>
          <a:ext cx="4320000" cy="2870"/>
        </a:xfrm>
        <a:prstGeom prst="rect">
          <a:avLst/>
        </a:prstGeom>
        <a:noFill/>
        <a:ln>
          <a:noFill/>
        </a:ln>
        <a:effectLst/>
      </dsp:spPr>
      <dsp:style>
        <a:lnRef idx="0">
          <a:scrgbClr r="0" g="0" b="0"/>
        </a:lnRef>
        <a:fillRef idx="0">
          <a:scrgbClr r="0" g="0" b="0"/>
        </a:fillRef>
        <a:effectRef idx="0">
          <a:scrgbClr r="0" g="0" b="0"/>
        </a:effectRef>
        <a:fontRef idx="minor"/>
      </dsp:style>
    </dsp:sp>
    <dsp:sp modelId="{700DFBF4-3AE0-4712-B80C-68649A700988}">
      <dsp:nvSpPr>
        <dsp:cNvPr id="0" name=""/>
        <dsp:cNvSpPr/>
      </dsp:nvSpPr>
      <dsp:spPr>
        <a:xfrm>
          <a:off x="7039800" y="141062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EC09C-62B0-435D-9A3F-38F6A94FA943}">
      <dsp:nvSpPr>
        <dsp:cNvPr id="0" name=""/>
        <dsp:cNvSpPr/>
      </dsp:nvSpPr>
      <dsp:spPr>
        <a:xfrm>
          <a:off x="5635800" y="30218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AU" sz="3500" kern="1200">
              <a:solidFill>
                <a:schemeClr val="bg1"/>
              </a:solidFill>
            </a:rPr>
            <a:t>Normalising Live Data</a:t>
          </a:r>
          <a:endParaRPr lang="en-US" sz="3500" kern="1200">
            <a:solidFill>
              <a:schemeClr val="bg1"/>
            </a:solidFill>
          </a:endParaRPr>
        </a:p>
      </dsp:txBody>
      <dsp:txXfrm>
        <a:off x="5635800" y="3021880"/>
        <a:ext cx="4320000" cy="648000"/>
      </dsp:txXfrm>
    </dsp:sp>
    <dsp:sp modelId="{6AC1870C-7DEC-45DC-B349-3C9C90CE856B}">
      <dsp:nvSpPr>
        <dsp:cNvPr id="0" name=""/>
        <dsp:cNvSpPr/>
      </dsp:nvSpPr>
      <dsp:spPr>
        <a:xfrm>
          <a:off x="5635800" y="3716045"/>
          <a:ext cx="4320000" cy="287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658F-233B-4FD2-BE66-15FEE2CEA6E4}">
      <dsp:nvSpPr>
        <dsp:cNvPr id="0" name=""/>
        <dsp:cNvSpPr/>
      </dsp:nvSpPr>
      <dsp:spPr>
        <a:xfrm rot="10800000">
          <a:off x="1212569" y="960745"/>
          <a:ext cx="1300252" cy="130025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0DE260-96EB-4847-A294-F336101471ED}">
      <dsp:nvSpPr>
        <dsp:cNvPr id="0" name=""/>
        <dsp:cNvSpPr/>
      </dsp:nvSpPr>
      <dsp:spPr>
        <a:xfrm>
          <a:off x="417971" y="2625592"/>
          <a:ext cx="28894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rPr>
            <a:t>Normalising input and output fields</a:t>
          </a:r>
          <a:endParaRPr lang="en-US" sz="2400" kern="1200">
            <a:solidFill>
              <a:schemeClr val="bg1"/>
            </a:solidFill>
          </a:endParaRPr>
        </a:p>
      </dsp:txBody>
      <dsp:txXfrm>
        <a:off x="417971" y="2625592"/>
        <a:ext cx="2889450" cy="765000"/>
      </dsp:txXfrm>
    </dsp:sp>
    <dsp:sp modelId="{D050AAA4-EC07-462C-BCC5-5012594345E0}">
      <dsp:nvSpPr>
        <dsp:cNvPr id="0" name=""/>
        <dsp:cNvSpPr/>
      </dsp:nvSpPr>
      <dsp:spPr>
        <a:xfrm>
          <a:off x="4607673" y="960745"/>
          <a:ext cx="1300252" cy="130025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AF81A4-94EF-4243-AE2D-8A78727536A3}">
      <dsp:nvSpPr>
        <dsp:cNvPr id="0" name=""/>
        <dsp:cNvSpPr/>
      </dsp:nvSpPr>
      <dsp:spPr>
        <a:xfrm>
          <a:off x="3813075" y="2625592"/>
          <a:ext cx="28894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rPr>
            <a:t>Typing of Fields</a:t>
          </a:r>
        </a:p>
      </dsp:txBody>
      <dsp:txXfrm>
        <a:off x="3813075" y="2625592"/>
        <a:ext cx="2889450" cy="765000"/>
      </dsp:txXfrm>
    </dsp:sp>
    <dsp:sp modelId="{13B280DB-0943-47B3-93D4-42DA2734C90D}">
      <dsp:nvSpPr>
        <dsp:cNvPr id="0" name=""/>
        <dsp:cNvSpPr/>
      </dsp:nvSpPr>
      <dsp:spPr>
        <a:xfrm>
          <a:off x="8002777" y="960745"/>
          <a:ext cx="1300252" cy="130025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835EC3-20EA-44A8-BE1B-DE6A7784C7EA}">
      <dsp:nvSpPr>
        <dsp:cNvPr id="0" name=""/>
        <dsp:cNvSpPr/>
      </dsp:nvSpPr>
      <dsp:spPr>
        <a:xfrm>
          <a:off x="7208178" y="2625592"/>
          <a:ext cx="28894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rPr>
            <a:t>Types represent regular expressions</a:t>
          </a:r>
        </a:p>
      </dsp:txBody>
      <dsp:txXfrm>
        <a:off x="7208178" y="2625592"/>
        <a:ext cx="2889450" cy="76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658F-233B-4FD2-BE66-15FEE2CEA6E4}">
      <dsp:nvSpPr>
        <dsp:cNvPr id="0" name=""/>
        <dsp:cNvSpPr/>
      </dsp:nvSpPr>
      <dsp:spPr>
        <a:xfrm>
          <a:off x="1212569" y="960745"/>
          <a:ext cx="1300252" cy="1300252"/>
        </a:xfrm>
        <a:prstGeom prst="rect">
          <a:avLst/>
        </a:prstGeom>
        <a:blipFill rotWithShape="1">
          <a:blip xmlns:r="http://schemas.openxmlformats.org/officeDocument/2006/relationships" r:embed="rId1">
            <a:duotone>
              <a:srgbClr val="5B9BD5">
                <a:shade val="45000"/>
                <a:satMod val="135000"/>
              </a:srgbClr>
              <a:prstClr val="white"/>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0DE260-96EB-4847-A294-F336101471ED}">
      <dsp:nvSpPr>
        <dsp:cNvPr id="0" name=""/>
        <dsp:cNvSpPr/>
      </dsp:nvSpPr>
      <dsp:spPr>
        <a:xfrm>
          <a:off x="417971" y="2625592"/>
          <a:ext cx="28894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rPr>
            <a:t>Suggestion of mappings</a:t>
          </a:r>
          <a:endParaRPr lang="en-US" sz="2400" kern="1200">
            <a:solidFill>
              <a:schemeClr val="bg1"/>
            </a:solidFill>
          </a:endParaRPr>
        </a:p>
      </dsp:txBody>
      <dsp:txXfrm>
        <a:off x="417971" y="2625592"/>
        <a:ext cx="2889450" cy="765000"/>
      </dsp:txXfrm>
    </dsp:sp>
    <dsp:sp modelId="{6205B274-C054-4D00-9B29-4932DF4B4374}">
      <dsp:nvSpPr>
        <dsp:cNvPr id="0" name=""/>
        <dsp:cNvSpPr/>
      </dsp:nvSpPr>
      <dsp:spPr>
        <a:xfrm>
          <a:off x="4607673" y="960745"/>
          <a:ext cx="1300252" cy="1300252"/>
        </a:xfrm>
        <a:prstGeom prst="rect">
          <a:avLst/>
        </a:prstGeom>
        <a:blipFill>
          <a:blip xmlns:r="http://schemas.openxmlformats.org/officeDocument/2006/relationships" r:embed="rId2">
            <a:duotone>
              <a:schemeClr val="accent5">
                <a:shade val="45000"/>
                <a:satMod val="135000"/>
              </a:schemeClr>
              <a:prstClr val="white"/>
            </a:duotone>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C834BE-A1BB-4ADB-8471-9F0E90B7DC36}">
      <dsp:nvSpPr>
        <dsp:cNvPr id="0" name=""/>
        <dsp:cNvSpPr/>
      </dsp:nvSpPr>
      <dsp:spPr>
        <a:xfrm>
          <a:off x="3813075" y="2625592"/>
          <a:ext cx="28894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rPr>
            <a:t>Cloning existing mappings and formats</a:t>
          </a:r>
        </a:p>
      </dsp:txBody>
      <dsp:txXfrm>
        <a:off x="3813075" y="2625592"/>
        <a:ext cx="2889450" cy="765000"/>
      </dsp:txXfrm>
    </dsp:sp>
    <dsp:sp modelId="{B243C227-4981-4464-AD9D-7C53F5F787A5}">
      <dsp:nvSpPr>
        <dsp:cNvPr id="0" name=""/>
        <dsp:cNvSpPr/>
      </dsp:nvSpPr>
      <dsp:spPr>
        <a:xfrm>
          <a:off x="8002777" y="960745"/>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E283B-B553-41C4-8360-2AACF97D511D}">
      <dsp:nvSpPr>
        <dsp:cNvPr id="0" name=""/>
        <dsp:cNvSpPr/>
      </dsp:nvSpPr>
      <dsp:spPr>
        <a:xfrm>
          <a:off x="7208178" y="2625592"/>
          <a:ext cx="28894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solidFill>
                <a:schemeClr val="bg1"/>
              </a:solidFill>
            </a:rPr>
            <a:t>Validation against sample data</a:t>
          </a:r>
        </a:p>
      </dsp:txBody>
      <dsp:txXfrm>
        <a:off x="7208178" y="2625592"/>
        <a:ext cx="2889450" cy="76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F6E97-DFAF-4826-B808-662A72CF3369}">
      <dsp:nvSpPr>
        <dsp:cNvPr id="0" name=""/>
        <dsp:cNvSpPr/>
      </dsp:nvSpPr>
      <dsp:spPr>
        <a:xfrm>
          <a:off x="82613" y="908559"/>
          <a:ext cx="897246" cy="897246"/>
        </a:xfrm>
        <a:prstGeom prst="ellipse">
          <a:avLst/>
        </a:prstGeom>
        <a:solidFill>
          <a:srgbClr val="00BAF2"/>
        </a:solidFill>
        <a:ln>
          <a:noFill/>
        </a:ln>
        <a:effectLst/>
      </dsp:spPr>
      <dsp:style>
        <a:lnRef idx="0">
          <a:scrgbClr r="0" g="0" b="0"/>
        </a:lnRef>
        <a:fillRef idx="1">
          <a:scrgbClr r="0" g="0" b="0"/>
        </a:fillRef>
        <a:effectRef idx="0">
          <a:scrgbClr r="0" g="0" b="0"/>
        </a:effectRef>
        <a:fontRef idx="minor"/>
      </dsp:style>
    </dsp:sp>
    <dsp:sp modelId="{27B23D4A-866B-4F54-9DC3-E5E91A54DB69}">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DEEF83-67E9-4341-ACAE-08D7E0C7EFE9}">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AU" sz="1900" kern="1200">
              <a:solidFill>
                <a:schemeClr val="bg1"/>
              </a:solidFill>
            </a:rPr>
            <a:t>Generating Splunk/Elastic config files automatically</a:t>
          </a:r>
          <a:endParaRPr lang="en-US" sz="1900" kern="1200">
            <a:solidFill>
              <a:schemeClr val="bg1"/>
            </a:solidFill>
          </a:endParaRPr>
        </a:p>
      </dsp:txBody>
      <dsp:txXfrm>
        <a:off x="1172126" y="908559"/>
        <a:ext cx="2114937" cy="897246"/>
      </dsp:txXfrm>
    </dsp:sp>
    <dsp:sp modelId="{8165C0D9-3245-4E74-94C6-4F81BEC0F88C}">
      <dsp:nvSpPr>
        <dsp:cNvPr id="0" name=""/>
        <dsp:cNvSpPr/>
      </dsp:nvSpPr>
      <dsp:spPr>
        <a:xfrm>
          <a:off x="3655575" y="908559"/>
          <a:ext cx="897246" cy="897246"/>
        </a:xfrm>
        <a:prstGeom prst="ellipse">
          <a:avLst/>
        </a:prstGeom>
        <a:solidFill>
          <a:srgbClr val="00BAF2"/>
        </a:solidFill>
        <a:ln>
          <a:noFill/>
        </a:ln>
        <a:effectLst/>
      </dsp:spPr>
      <dsp:style>
        <a:lnRef idx="0">
          <a:scrgbClr r="0" g="0" b="0"/>
        </a:lnRef>
        <a:fillRef idx="1">
          <a:scrgbClr r="0" g="0" b="0"/>
        </a:fillRef>
        <a:effectRef idx="0">
          <a:scrgbClr r="0" g="0" b="0"/>
        </a:effectRef>
        <a:fontRef idx="minor"/>
      </dsp:style>
    </dsp:sp>
    <dsp:sp modelId="{39A629CD-74DA-4DE7-9FFD-544ED7539DFF}">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D9C115-BAF2-45CF-9758-343D13A82867}">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AU" sz="1900" kern="1200">
              <a:solidFill>
                <a:schemeClr val="bg1"/>
              </a:solidFill>
            </a:rPr>
            <a:t>Read and detect different log formats</a:t>
          </a:r>
          <a:endParaRPr lang="en-US" sz="1900" kern="1200">
            <a:solidFill>
              <a:schemeClr val="bg1"/>
            </a:solidFill>
          </a:endParaRPr>
        </a:p>
      </dsp:txBody>
      <dsp:txXfrm>
        <a:off x="4745088" y="908559"/>
        <a:ext cx="2114937" cy="897246"/>
      </dsp:txXfrm>
    </dsp:sp>
    <dsp:sp modelId="{B65488AC-F028-4AC6-8332-01ABB217CB0E}">
      <dsp:nvSpPr>
        <dsp:cNvPr id="0" name=""/>
        <dsp:cNvSpPr/>
      </dsp:nvSpPr>
      <dsp:spPr>
        <a:xfrm>
          <a:off x="7228536" y="908559"/>
          <a:ext cx="897246" cy="897246"/>
        </a:xfrm>
        <a:prstGeom prst="ellipse">
          <a:avLst/>
        </a:prstGeom>
        <a:solidFill>
          <a:srgbClr val="00BAF2"/>
        </a:solidFill>
        <a:ln>
          <a:noFill/>
        </a:ln>
        <a:effectLst/>
      </dsp:spPr>
      <dsp:style>
        <a:lnRef idx="0">
          <a:scrgbClr r="0" g="0" b="0"/>
        </a:lnRef>
        <a:fillRef idx="1">
          <a:scrgbClr r="0" g="0" b="0"/>
        </a:fillRef>
        <a:effectRef idx="0">
          <a:scrgbClr r="0" g="0" b="0"/>
        </a:effectRef>
        <a:fontRef idx="minor"/>
      </dsp:style>
    </dsp:sp>
    <dsp:sp modelId="{BCC9D564-3984-40E5-A3B9-88ACABD4C75B}">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CE79C-51B0-4FE5-8FD6-8B283EB2F107}">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AU" sz="1900" kern="1200">
              <a:solidFill>
                <a:schemeClr val="bg1"/>
              </a:solidFill>
            </a:rPr>
            <a:t>Integrated Ingestion of Log files</a:t>
          </a:r>
          <a:endParaRPr lang="en-US" sz="1900" kern="1200">
            <a:solidFill>
              <a:schemeClr val="bg1"/>
            </a:solidFill>
          </a:endParaRPr>
        </a:p>
      </dsp:txBody>
      <dsp:txXfrm>
        <a:off x="8318049" y="908559"/>
        <a:ext cx="2114937" cy="897246"/>
      </dsp:txXfrm>
    </dsp:sp>
    <dsp:sp modelId="{06B3367D-670C-4019-A5CF-085A625C6A12}">
      <dsp:nvSpPr>
        <dsp:cNvPr id="0" name=""/>
        <dsp:cNvSpPr/>
      </dsp:nvSpPr>
      <dsp:spPr>
        <a:xfrm>
          <a:off x="82613" y="2545532"/>
          <a:ext cx="897246" cy="897246"/>
        </a:xfrm>
        <a:prstGeom prst="ellipse">
          <a:avLst/>
        </a:prstGeom>
        <a:solidFill>
          <a:srgbClr val="00BAF2"/>
        </a:solidFill>
        <a:ln>
          <a:noFill/>
        </a:ln>
        <a:effectLst/>
      </dsp:spPr>
      <dsp:style>
        <a:lnRef idx="0">
          <a:scrgbClr r="0" g="0" b="0"/>
        </a:lnRef>
        <a:fillRef idx="1">
          <a:scrgbClr r="0" g="0" b="0"/>
        </a:fillRef>
        <a:effectRef idx="0">
          <a:scrgbClr r="0" g="0" b="0"/>
        </a:effectRef>
        <a:fontRef idx="minor"/>
      </dsp:style>
    </dsp:sp>
    <dsp:sp modelId="{7EB864E0-C4D9-49D3-B6AF-3C7108A2F279}">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44725-3626-4141-9021-44B700718D89}">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AU" sz="1900" kern="1200">
              <a:solidFill>
                <a:schemeClr val="bg1"/>
              </a:solidFill>
            </a:rPr>
            <a:t>API access of documents</a:t>
          </a:r>
          <a:endParaRPr lang="en-US" sz="1900" kern="1200">
            <a:solidFill>
              <a:schemeClr val="bg1"/>
            </a:solidFill>
          </a:endParaRPr>
        </a:p>
      </dsp:txBody>
      <dsp:txXfrm>
        <a:off x="1172126" y="2545532"/>
        <a:ext cx="2114937" cy="897246"/>
      </dsp:txXfrm>
    </dsp:sp>
    <dsp:sp modelId="{B065CDF1-8B32-47F5-8EE0-BA353E53515A}">
      <dsp:nvSpPr>
        <dsp:cNvPr id="0" name=""/>
        <dsp:cNvSpPr/>
      </dsp:nvSpPr>
      <dsp:spPr>
        <a:xfrm>
          <a:off x="3655575" y="2545532"/>
          <a:ext cx="897246" cy="897246"/>
        </a:xfrm>
        <a:prstGeom prst="ellipse">
          <a:avLst/>
        </a:prstGeom>
        <a:solidFill>
          <a:srgbClr val="00BAF2"/>
        </a:solidFill>
        <a:ln>
          <a:noFill/>
        </a:ln>
        <a:effectLst/>
      </dsp:spPr>
      <dsp:style>
        <a:lnRef idx="0">
          <a:scrgbClr r="0" g="0" b="0"/>
        </a:lnRef>
        <a:fillRef idx="1">
          <a:scrgbClr r="0" g="0" b="0"/>
        </a:fillRef>
        <a:effectRef idx="0">
          <a:scrgbClr r="0" g="0" b="0"/>
        </a:effectRef>
        <a:fontRef idx="minor"/>
      </dsp:style>
    </dsp:sp>
    <dsp:sp modelId="{899463FB-C6D2-4D92-B90B-23EFBB4C1937}">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7080AA-C8EB-4B5C-AAA1-D8EF94770BA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AU" sz="1900" kern="1200">
              <a:solidFill>
                <a:schemeClr val="bg1"/>
              </a:solidFill>
            </a:rPr>
            <a:t>Generating validation code for continually integration</a:t>
          </a:r>
          <a:endParaRPr lang="en-US" sz="1900" kern="1200">
            <a:solidFill>
              <a:schemeClr val="bg1"/>
            </a:solidFill>
          </a:endParaRPr>
        </a:p>
      </dsp:txBody>
      <dsp:txXfrm>
        <a:off x="4745088" y="2545532"/>
        <a:ext cx="2114937" cy="8972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81A5F-A7B0-4933-916D-C1EBF13D8E4D}">
      <dsp:nvSpPr>
        <dsp:cNvPr id="0" name=""/>
        <dsp:cNvSpPr/>
      </dsp:nvSpPr>
      <dsp:spPr>
        <a:xfrm>
          <a:off x="3080" y="396249"/>
          <a:ext cx="2444055" cy="217122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066800">
            <a:lnSpc>
              <a:spcPct val="90000"/>
            </a:lnSpc>
            <a:spcBef>
              <a:spcPct val="0"/>
            </a:spcBef>
            <a:spcAft>
              <a:spcPct val="35000"/>
            </a:spcAft>
            <a:buNone/>
          </a:pPr>
          <a:r>
            <a:rPr lang="en-AU" sz="2400" kern="1200" dirty="0"/>
            <a:t>Creating a Type</a:t>
          </a:r>
          <a:endParaRPr lang="en-US" sz="2400" kern="1200" dirty="0"/>
        </a:p>
      </dsp:txBody>
      <dsp:txXfrm>
        <a:off x="3080" y="1221315"/>
        <a:ext cx="2444055" cy="1302734"/>
      </dsp:txXfrm>
    </dsp:sp>
    <dsp:sp modelId="{AB51B5AA-A7DD-4ACD-802B-E9A53BA9BBB3}">
      <dsp:nvSpPr>
        <dsp:cNvPr id="0" name=""/>
        <dsp:cNvSpPr/>
      </dsp:nvSpPr>
      <dsp:spPr>
        <a:xfrm>
          <a:off x="731154" y="164651"/>
          <a:ext cx="987908" cy="98790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21" tIns="12700" rIns="7702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75830" y="309327"/>
        <a:ext cx="698556" cy="698556"/>
      </dsp:txXfrm>
    </dsp:sp>
    <dsp:sp modelId="{48CC694A-9067-4588-82D3-6A33199F1DF3}">
      <dsp:nvSpPr>
        <dsp:cNvPr id="0" name=""/>
        <dsp:cNvSpPr/>
      </dsp:nvSpPr>
      <dsp:spPr>
        <a:xfrm>
          <a:off x="3080" y="3128303"/>
          <a:ext cx="2444055" cy="72"/>
        </a:xfrm>
        <a:prstGeom prst="rect">
          <a:avLst/>
        </a:prstGeom>
        <a:solidFill>
          <a:schemeClr val="accent5">
            <a:hueOff val="-965506"/>
            <a:satOff val="-2488"/>
            <a:lumOff val="-1681"/>
            <a:alphaOff val="0"/>
          </a:schemeClr>
        </a:solidFill>
        <a:ln w="12700" cap="flat" cmpd="sng" algn="ctr">
          <a:solidFill>
            <a:schemeClr val="accent5">
              <a:hueOff val="-965506"/>
              <a:satOff val="-248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2AA03-A874-4651-BFE2-D2C14F28A27C}">
      <dsp:nvSpPr>
        <dsp:cNvPr id="0" name=""/>
        <dsp:cNvSpPr/>
      </dsp:nvSpPr>
      <dsp:spPr>
        <a:xfrm>
          <a:off x="2691541" y="396249"/>
          <a:ext cx="2444055" cy="2171224"/>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066800">
            <a:lnSpc>
              <a:spcPct val="90000"/>
            </a:lnSpc>
            <a:spcBef>
              <a:spcPct val="0"/>
            </a:spcBef>
            <a:spcAft>
              <a:spcPct val="35000"/>
            </a:spcAft>
            <a:buNone/>
          </a:pPr>
          <a:r>
            <a:rPr lang="en-AU" sz="2400" kern="1200" dirty="0"/>
            <a:t>Creating an Input Format</a:t>
          </a:r>
          <a:endParaRPr lang="en-US" sz="2400" kern="1200" dirty="0"/>
        </a:p>
      </dsp:txBody>
      <dsp:txXfrm>
        <a:off x="2691541" y="1221315"/>
        <a:ext cx="2444055" cy="1302734"/>
      </dsp:txXfrm>
    </dsp:sp>
    <dsp:sp modelId="{EBAC4754-41D1-4495-BA48-0EC3E77BD567}">
      <dsp:nvSpPr>
        <dsp:cNvPr id="0" name=""/>
        <dsp:cNvSpPr/>
      </dsp:nvSpPr>
      <dsp:spPr>
        <a:xfrm>
          <a:off x="3419615" y="164651"/>
          <a:ext cx="987908" cy="987908"/>
        </a:xfrm>
        <a:prstGeom prst="ellipse">
          <a:avLst/>
        </a:prstGeom>
        <a:solidFill>
          <a:schemeClr val="accent5">
            <a:hueOff val="-1931012"/>
            <a:satOff val="-4977"/>
            <a:lumOff val="-3361"/>
            <a:alphaOff val="0"/>
          </a:schemeClr>
        </a:solidFill>
        <a:ln w="12700" cap="flat" cmpd="sng" algn="ctr">
          <a:solidFill>
            <a:schemeClr val="accent5">
              <a:hueOff val="-1931012"/>
              <a:satOff val="-4977"/>
              <a:lumOff val="-33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21" tIns="12700" rIns="7702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64291" y="309327"/>
        <a:ext cx="698556" cy="698556"/>
      </dsp:txXfrm>
    </dsp:sp>
    <dsp:sp modelId="{4737D246-F9C4-4365-841C-D28FFD36DEFE}">
      <dsp:nvSpPr>
        <dsp:cNvPr id="0" name=""/>
        <dsp:cNvSpPr/>
      </dsp:nvSpPr>
      <dsp:spPr>
        <a:xfrm>
          <a:off x="2691541" y="3128303"/>
          <a:ext cx="2444055" cy="72"/>
        </a:xfrm>
        <a:prstGeom prst="rect">
          <a:avLst/>
        </a:prstGeom>
        <a:solidFill>
          <a:schemeClr val="accent5">
            <a:hueOff val="-2896518"/>
            <a:satOff val="-7465"/>
            <a:lumOff val="-5042"/>
            <a:alphaOff val="0"/>
          </a:schemeClr>
        </a:solidFill>
        <a:ln w="12700" cap="flat" cmpd="sng" algn="ctr">
          <a:solidFill>
            <a:schemeClr val="accent5">
              <a:hueOff val="-2896518"/>
              <a:satOff val="-7465"/>
              <a:lumOff val="-50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6B96-7E1C-4903-9EF5-AB3F34DF714A}">
      <dsp:nvSpPr>
        <dsp:cNvPr id="0" name=""/>
        <dsp:cNvSpPr/>
      </dsp:nvSpPr>
      <dsp:spPr>
        <a:xfrm>
          <a:off x="5380002" y="396249"/>
          <a:ext cx="2444055" cy="2171224"/>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066800">
            <a:lnSpc>
              <a:spcPct val="90000"/>
            </a:lnSpc>
            <a:spcBef>
              <a:spcPct val="0"/>
            </a:spcBef>
            <a:spcAft>
              <a:spcPct val="35000"/>
            </a:spcAft>
            <a:buNone/>
          </a:pPr>
          <a:r>
            <a:rPr lang="en-AU" sz="2400" kern="1200"/>
            <a:t>Validating Input Format</a:t>
          </a:r>
          <a:endParaRPr lang="en-US" sz="2400" kern="1200" dirty="0"/>
        </a:p>
      </dsp:txBody>
      <dsp:txXfrm>
        <a:off x="5380002" y="1221315"/>
        <a:ext cx="2444055" cy="1302734"/>
      </dsp:txXfrm>
    </dsp:sp>
    <dsp:sp modelId="{D1313B13-78D2-44F7-8DD1-351F9AD8993A}">
      <dsp:nvSpPr>
        <dsp:cNvPr id="0" name=""/>
        <dsp:cNvSpPr/>
      </dsp:nvSpPr>
      <dsp:spPr>
        <a:xfrm>
          <a:off x="6108076" y="164651"/>
          <a:ext cx="987908" cy="987908"/>
        </a:xfrm>
        <a:prstGeom prst="ellipse">
          <a:avLst/>
        </a:prstGeom>
        <a:solidFill>
          <a:schemeClr val="accent5">
            <a:hueOff val="-3862025"/>
            <a:satOff val="-9954"/>
            <a:lumOff val="-6723"/>
            <a:alphaOff val="0"/>
          </a:schemeClr>
        </a:solidFill>
        <a:ln w="12700" cap="flat" cmpd="sng" algn="ctr">
          <a:solidFill>
            <a:schemeClr val="accent5">
              <a:hueOff val="-3862025"/>
              <a:satOff val="-9954"/>
              <a:lumOff val="-6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21" tIns="12700" rIns="77021" bIns="12700" numCol="1" spcCol="1270" anchor="ctr" anchorCtr="0">
          <a:noAutofit/>
        </a:bodyPr>
        <a:lstStyle/>
        <a:p>
          <a:pPr marL="0" lvl="0" indent="0" algn="ctr" defTabSz="2133600">
            <a:lnSpc>
              <a:spcPct val="90000"/>
            </a:lnSpc>
            <a:spcBef>
              <a:spcPct val="0"/>
            </a:spcBef>
            <a:spcAft>
              <a:spcPct val="35000"/>
            </a:spcAft>
            <a:buNone/>
          </a:pPr>
          <a:r>
            <a:rPr lang="en-AU" sz="4800" kern="1200"/>
            <a:t>3</a:t>
          </a:r>
        </a:p>
      </dsp:txBody>
      <dsp:txXfrm>
        <a:off x="6252752" y="309327"/>
        <a:ext cx="698556" cy="698556"/>
      </dsp:txXfrm>
    </dsp:sp>
    <dsp:sp modelId="{793DA271-39D9-440C-8E91-8194124B6774}">
      <dsp:nvSpPr>
        <dsp:cNvPr id="0" name=""/>
        <dsp:cNvSpPr/>
      </dsp:nvSpPr>
      <dsp:spPr>
        <a:xfrm>
          <a:off x="5380002" y="3128303"/>
          <a:ext cx="2444055" cy="72"/>
        </a:xfrm>
        <a:prstGeom prst="rect">
          <a:avLst/>
        </a:prstGeom>
        <a:solidFill>
          <a:schemeClr val="accent5">
            <a:hueOff val="-4827531"/>
            <a:satOff val="-12442"/>
            <a:lumOff val="-8404"/>
            <a:alphaOff val="0"/>
          </a:schemeClr>
        </a:solidFill>
        <a:ln w="12700" cap="flat" cmpd="sng" algn="ctr">
          <a:solidFill>
            <a:schemeClr val="accent5">
              <a:hueOff val="-4827531"/>
              <a:satOff val="-12442"/>
              <a:lumOff val="-84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E8AB2-3D60-4D42-8E5F-D2F3F8C52427}">
      <dsp:nvSpPr>
        <dsp:cNvPr id="0" name=""/>
        <dsp:cNvSpPr/>
      </dsp:nvSpPr>
      <dsp:spPr>
        <a:xfrm>
          <a:off x="8068463" y="396249"/>
          <a:ext cx="2444055" cy="217122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066800">
            <a:lnSpc>
              <a:spcPct val="90000"/>
            </a:lnSpc>
            <a:spcBef>
              <a:spcPct val="0"/>
            </a:spcBef>
            <a:spcAft>
              <a:spcPct val="35000"/>
            </a:spcAft>
            <a:buNone/>
          </a:pPr>
          <a:r>
            <a:rPr lang="en-AU" sz="2400" kern="1200"/>
            <a:t>Creating a Normalisation Format</a:t>
          </a:r>
          <a:endParaRPr lang="en-US" sz="2400" kern="1200"/>
        </a:p>
      </dsp:txBody>
      <dsp:txXfrm>
        <a:off x="8068463" y="1221315"/>
        <a:ext cx="2444055" cy="1302734"/>
      </dsp:txXfrm>
    </dsp:sp>
    <dsp:sp modelId="{CFE15955-5447-4A02-8855-95530FC8D8DE}">
      <dsp:nvSpPr>
        <dsp:cNvPr id="0" name=""/>
        <dsp:cNvSpPr/>
      </dsp:nvSpPr>
      <dsp:spPr>
        <a:xfrm>
          <a:off x="8796537" y="164651"/>
          <a:ext cx="987908" cy="987908"/>
        </a:xfrm>
        <a:prstGeom prst="ellipse">
          <a:avLst/>
        </a:prstGeom>
        <a:solidFill>
          <a:schemeClr val="accent5">
            <a:hueOff val="-5793037"/>
            <a:satOff val="-14931"/>
            <a:lumOff val="-10084"/>
            <a:alphaOff val="0"/>
          </a:schemeClr>
        </a:solidFill>
        <a:ln w="12700" cap="flat" cmpd="sng" algn="ctr">
          <a:solidFill>
            <a:schemeClr val="accent5">
              <a:hueOff val="-5793037"/>
              <a:satOff val="-14931"/>
              <a:lumOff val="-100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21" tIns="12700" rIns="7702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41213" y="309327"/>
        <a:ext cx="698556" cy="698556"/>
      </dsp:txXfrm>
    </dsp:sp>
    <dsp:sp modelId="{940954C9-BB3A-481E-933E-883F1EB7862B}">
      <dsp:nvSpPr>
        <dsp:cNvPr id="0" name=""/>
        <dsp:cNvSpPr/>
      </dsp:nvSpPr>
      <dsp:spPr>
        <a:xfrm>
          <a:off x="8068463" y="3128303"/>
          <a:ext cx="244405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E14EB-E563-4CFC-8888-D3D3A99A6197}" type="datetimeFigureOut">
              <a:rPr lang="en-AU" smtClean="0"/>
              <a:t>1/06/2021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FE824-C684-4723-A7CA-76CC58C96C99}" type="slidenum">
              <a:rPr lang="en-AU" smtClean="0"/>
              <a:t>‹#›</a:t>
            </a:fld>
            <a:endParaRPr lang="en-AU"/>
          </a:p>
        </p:txBody>
      </p:sp>
    </p:spTree>
    <p:extLst>
      <p:ext uri="{BB962C8B-B14F-4D97-AF65-F5344CB8AC3E}">
        <p14:creationId xmlns:p14="http://schemas.microsoft.com/office/powerpoint/2010/main" val="189450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Introduction </a:t>
            </a:r>
          </a:p>
          <a:p>
            <a:endParaRPr lang="en-US">
              <a:cs typeface="Calibri"/>
            </a:endParaRPr>
          </a:p>
          <a:p>
            <a:r>
              <a:rPr lang="en-US">
                <a:cs typeface="Calibri"/>
              </a:rPr>
              <a:t>Hi. We are team Koala and we did the Telstra Data Normalization Project. Our team consists of 5 members that would be presenting today.</a:t>
            </a:r>
          </a:p>
        </p:txBody>
      </p:sp>
      <p:sp>
        <p:nvSpPr>
          <p:cNvPr id="4" name="Slide Number Placeholder 3"/>
          <p:cNvSpPr>
            <a:spLocks noGrp="1"/>
          </p:cNvSpPr>
          <p:nvPr>
            <p:ph type="sldNum" sz="quarter" idx="5"/>
          </p:nvPr>
        </p:nvSpPr>
        <p:spPr/>
        <p:txBody>
          <a:bodyPr/>
          <a:lstStyle/>
          <a:p>
            <a:fld id="{4A1FE824-C684-4723-A7CA-76CC58C96C99}" type="slidenum">
              <a:rPr lang="en-AU" smtClean="0"/>
              <a:t>1</a:t>
            </a:fld>
            <a:endParaRPr lang="en-AU"/>
          </a:p>
        </p:txBody>
      </p:sp>
    </p:spTree>
    <p:extLst>
      <p:ext uri="{BB962C8B-B14F-4D97-AF65-F5344CB8AC3E}">
        <p14:creationId xmlns:p14="http://schemas.microsoft.com/office/powerpoint/2010/main" val="5049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believe once this initial product is created further modules can be added to reduce the tasks of normalising data.</a:t>
            </a:r>
          </a:p>
          <a:p>
            <a:endParaRPr lang="en-AU" dirty="0"/>
          </a:p>
          <a:p>
            <a:r>
              <a:rPr lang="en-AU" dirty="0"/>
              <a:t>These were ideated from discussion with the client as well as internal team discussion.</a:t>
            </a:r>
          </a:p>
          <a:p>
            <a:endParaRPr lang="en-AU" dirty="0"/>
          </a:p>
          <a:p>
            <a:endParaRPr lang="en-AU" dirty="0"/>
          </a:p>
          <a:p>
            <a:r>
              <a:rPr lang="en-AU" dirty="0"/>
              <a:t>Such as automatically generating a mapping config files for Splunk or Elastic.</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Expanding the current log formats as inputs for sample data, currently only supporting JSON and CSV</a:t>
            </a:r>
            <a:r>
              <a:rPr lang="en-AU"/>
              <a:t> for this initial project.</a:t>
            </a:r>
            <a:endParaRPr lang="en-AU" dirty="0"/>
          </a:p>
          <a:p>
            <a:endParaRPr lang="en-AU" dirty="0"/>
          </a:p>
          <a:p>
            <a:r>
              <a:rPr lang="en-AU" dirty="0"/>
              <a:t>Integrating ingestion log files directly from the data lake.</a:t>
            </a:r>
          </a:p>
          <a:p>
            <a:endParaRPr lang="en-AU" dirty="0"/>
          </a:p>
          <a:p>
            <a:r>
              <a:rPr lang="en-AU" dirty="0"/>
              <a:t>API access to the documents, this would reduce having to download the files manually</a:t>
            </a:r>
          </a:p>
          <a:p>
            <a:endParaRPr lang="en-AU" dirty="0"/>
          </a:p>
          <a:p>
            <a:r>
              <a:rPr lang="en-AU" dirty="0"/>
              <a:t>Lastly the generating validation code for continual testing and maintenance.</a:t>
            </a:r>
          </a:p>
        </p:txBody>
      </p:sp>
      <p:sp>
        <p:nvSpPr>
          <p:cNvPr id="4" name="Slide Number Placeholder 3"/>
          <p:cNvSpPr>
            <a:spLocks noGrp="1"/>
          </p:cNvSpPr>
          <p:nvPr>
            <p:ph type="sldNum" sz="quarter" idx="5"/>
          </p:nvPr>
        </p:nvSpPr>
        <p:spPr/>
        <p:txBody>
          <a:bodyPr/>
          <a:lstStyle/>
          <a:p>
            <a:fld id="{4A1FE824-C684-4723-A7CA-76CC58C96C99}" type="slidenum">
              <a:rPr lang="en-AU" smtClean="0"/>
              <a:t>10</a:t>
            </a:fld>
            <a:endParaRPr lang="en-AU"/>
          </a:p>
        </p:txBody>
      </p:sp>
    </p:spTree>
    <p:extLst>
      <p:ext uri="{BB962C8B-B14F-4D97-AF65-F5344CB8AC3E}">
        <p14:creationId xmlns:p14="http://schemas.microsoft.com/office/powerpoint/2010/main" val="218411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now run through 4 common scenarios of the process of normalising a new log. </a:t>
            </a:r>
          </a:p>
        </p:txBody>
      </p:sp>
      <p:sp>
        <p:nvSpPr>
          <p:cNvPr id="4" name="Slide Number Placeholder 3"/>
          <p:cNvSpPr>
            <a:spLocks noGrp="1"/>
          </p:cNvSpPr>
          <p:nvPr>
            <p:ph type="sldNum" sz="quarter" idx="5"/>
          </p:nvPr>
        </p:nvSpPr>
        <p:spPr/>
        <p:txBody>
          <a:bodyPr/>
          <a:lstStyle/>
          <a:p>
            <a:fld id="{4A1FE824-C684-4723-A7CA-76CC58C96C99}" type="slidenum">
              <a:rPr lang="en-AU" smtClean="0"/>
              <a:t>11</a:t>
            </a:fld>
            <a:endParaRPr lang="en-AU"/>
          </a:p>
        </p:txBody>
      </p:sp>
    </p:spTree>
    <p:extLst>
      <p:ext uri="{BB962C8B-B14F-4D97-AF65-F5344CB8AC3E}">
        <p14:creationId xmlns:p14="http://schemas.microsoft.com/office/powerpoint/2010/main" val="27868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Any questions</a:t>
            </a:r>
            <a:endParaRPr lang="en-AU" dirty="0"/>
          </a:p>
          <a:p>
            <a:endParaRPr lang="en-AU" dirty="0"/>
          </a:p>
        </p:txBody>
      </p:sp>
      <p:sp>
        <p:nvSpPr>
          <p:cNvPr id="4" name="Slide Number Placeholder 3"/>
          <p:cNvSpPr>
            <a:spLocks noGrp="1"/>
          </p:cNvSpPr>
          <p:nvPr>
            <p:ph type="sldNum" sz="quarter" idx="5"/>
          </p:nvPr>
        </p:nvSpPr>
        <p:spPr/>
        <p:txBody>
          <a:bodyPr/>
          <a:lstStyle/>
          <a:p>
            <a:fld id="{4A1FE824-C684-4723-A7CA-76CC58C96C99}" type="slidenum">
              <a:rPr lang="en-AU" smtClean="0"/>
              <a:t>12</a:t>
            </a:fld>
            <a:endParaRPr lang="en-AU"/>
          </a:p>
        </p:txBody>
      </p:sp>
    </p:spTree>
    <p:extLst>
      <p:ext uri="{BB962C8B-B14F-4D97-AF65-F5344CB8AC3E}">
        <p14:creationId xmlns:p14="http://schemas.microsoft.com/office/powerpoint/2010/main" val="384797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Every second, thousands of devices log information all with a variety of different formats. This information is crucial for security analysis requiring data normalisation. Each log has to be normalised to a standard schema before they can be analysed. </a:t>
            </a:r>
            <a:endParaRPr lang="en-US" dirty="0">
              <a:cs typeface="Calibri"/>
            </a:endParaRPr>
          </a:p>
          <a:p>
            <a:r>
              <a:rPr lang="en-AU" dirty="0"/>
              <a:t> </a:t>
            </a:r>
            <a:endParaRPr lang="en-AU" dirty="0">
              <a:cs typeface="Calibri" panose="020F0502020204030204"/>
            </a:endParaRPr>
          </a:p>
          <a:p>
            <a:endParaRPr lang="en-AU" dirty="0">
              <a:cs typeface="Calibri" panose="020F0502020204030204"/>
            </a:endParaRPr>
          </a:p>
        </p:txBody>
      </p:sp>
      <p:sp>
        <p:nvSpPr>
          <p:cNvPr id="4" name="Slide Number Placeholder 3"/>
          <p:cNvSpPr>
            <a:spLocks noGrp="1"/>
          </p:cNvSpPr>
          <p:nvPr>
            <p:ph type="sldNum" sz="quarter" idx="5"/>
          </p:nvPr>
        </p:nvSpPr>
        <p:spPr/>
        <p:txBody>
          <a:bodyPr/>
          <a:lstStyle/>
          <a:p>
            <a:fld id="{4A1FE824-C684-4723-A7CA-76CC58C96C99}" type="slidenum">
              <a:rPr lang="en-AU" smtClean="0"/>
              <a:t>2</a:t>
            </a:fld>
            <a:endParaRPr lang="en-AU"/>
          </a:p>
        </p:txBody>
      </p:sp>
    </p:spTree>
    <p:extLst>
      <p:ext uri="{BB962C8B-B14F-4D97-AF65-F5344CB8AC3E}">
        <p14:creationId xmlns:p14="http://schemas.microsoft.com/office/powerpoint/2010/main" val="11329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cs typeface="Calibri"/>
              </a:rPr>
              <a:t>We approach this process by splitting the problem</a:t>
            </a:r>
            <a:r>
              <a:rPr lang="en-AU" dirty="0"/>
              <a:t> domain of normalisation into two sections. </a:t>
            </a:r>
            <a:endParaRPr lang="en-AU" dirty="0">
              <a:cs typeface="Calibri" panose="020F0502020204030204"/>
            </a:endParaRPr>
          </a:p>
          <a:p>
            <a:endParaRPr lang="en-AU" dirty="0"/>
          </a:p>
          <a:p>
            <a:r>
              <a:rPr lang="en-AU" dirty="0"/>
              <a:t>The Construction of Mappings,  and the Normalisation of live data.</a:t>
            </a:r>
            <a:endParaRPr lang="en-AU" dirty="0">
              <a:cs typeface="Calibri"/>
            </a:endParaRPr>
          </a:p>
          <a:p>
            <a:endParaRPr lang="en-AU" dirty="0"/>
          </a:p>
          <a:p>
            <a:endParaRPr lang="en-AU" dirty="0"/>
          </a:p>
        </p:txBody>
      </p:sp>
      <p:sp>
        <p:nvSpPr>
          <p:cNvPr id="4" name="Slide Number Placeholder 3"/>
          <p:cNvSpPr>
            <a:spLocks noGrp="1"/>
          </p:cNvSpPr>
          <p:nvPr>
            <p:ph type="sldNum" sz="quarter" idx="5"/>
          </p:nvPr>
        </p:nvSpPr>
        <p:spPr/>
        <p:txBody>
          <a:bodyPr/>
          <a:lstStyle/>
          <a:p>
            <a:fld id="{4A1FE824-C684-4723-A7CA-76CC58C96C99}" type="slidenum">
              <a:rPr lang="en-AU" smtClean="0"/>
              <a:t>3</a:t>
            </a:fld>
            <a:endParaRPr lang="en-AU"/>
          </a:p>
        </p:txBody>
      </p:sp>
    </p:spTree>
    <p:extLst>
      <p:ext uri="{BB962C8B-B14F-4D97-AF65-F5344CB8AC3E}">
        <p14:creationId xmlns:p14="http://schemas.microsoft.com/office/powerpoint/2010/main" val="339094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AU" dirty="0"/>
              <a:t>The current process for construction of mappings is a tedious.</a:t>
            </a:r>
          </a:p>
          <a:p>
            <a:pPr>
              <a:defRPr/>
            </a:pPr>
            <a:endParaRPr lang="en-US" dirty="0"/>
          </a:p>
          <a:p>
            <a:pPr>
              <a:defRPr/>
            </a:pPr>
            <a:r>
              <a:rPr lang="en-AU" dirty="0"/>
              <a:t>It requires looking at raw logs along with its documentation, </a:t>
            </a:r>
            <a:r>
              <a:rPr lang="en-AU"/>
              <a:t>[Click] </a:t>
            </a:r>
            <a:r>
              <a:rPr lang="en-AU" dirty="0"/>
              <a:t>then using this information to deduce the corresponding input - output mappings creating an internal document.</a:t>
            </a:r>
            <a:endParaRPr lang="en-AU" dirty="0">
              <a:cs typeface="Calibri"/>
            </a:endParaRPr>
          </a:p>
          <a:p>
            <a:endParaRPr lang="en-AU" dirty="0"/>
          </a:p>
        </p:txBody>
      </p:sp>
      <p:sp>
        <p:nvSpPr>
          <p:cNvPr id="4" name="Slide Number Placeholder 3"/>
          <p:cNvSpPr>
            <a:spLocks noGrp="1"/>
          </p:cNvSpPr>
          <p:nvPr>
            <p:ph type="sldNum" sz="quarter" idx="5"/>
          </p:nvPr>
        </p:nvSpPr>
        <p:spPr/>
        <p:txBody>
          <a:bodyPr/>
          <a:lstStyle/>
          <a:p>
            <a:fld id="{4A1FE824-C684-4723-A7CA-76CC58C96C99}" type="slidenum">
              <a:rPr lang="en-AU" smtClean="0"/>
              <a:t>4</a:t>
            </a:fld>
            <a:endParaRPr lang="en-AU"/>
          </a:p>
        </p:txBody>
      </p:sp>
    </p:spTree>
    <p:extLst>
      <p:ext uri="{BB962C8B-B14F-4D97-AF65-F5344CB8AC3E}">
        <p14:creationId xmlns:p14="http://schemas.microsoft.com/office/powerpoint/2010/main" val="39501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internal documents is then used to normalising live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Which requires, reading and interpreting raw log files, and then taking the mapping previously constructed, and implementing them in code, or configuration file.</a:t>
            </a:r>
          </a:p>
          <a:p>
            <a:endParaRPr lang="en-AU" sz="1200" dirty="0"/>
          </a:p>
          <a:p>
            <a:r>
              <a:rPr lang="en-AU" sz="1200"/>
              <a:t>[Click] </a:t>
            </a:r>
            <a:r>
              <a:rPr lang="en-AU" sz="1200" dirty="0"/>
              <a:t>However, what if these documents were more easily readable to programs, and then the config files could be produced automatically.</a:t>
            </a:r>
            <a:endParaRPr lang="en-AU" sz="1200" dirty="0">
              <a:cs typeface="Calibri"/>
            </a:endParaRPr>
          </a:p>
        </p:txBody>
      </p:sp>
      <p:sp>
        <p:nvSpPr>
          <p:cNvPr id="4" name="Slide Number Placeholder 3"/>
          <p:cNvSpPr>
            <a:spLocks noGrp="1"/>
          </p:cNvSpPr>
          <p:nvPr>
            <p:ph type="sldNum" sz="quarter" idx="5"/>
          </p:nvPr>
        </p:nvSpPr>
        <p:spPr/>
        <p:txBody>
          <a:bodyPr/>
          <a:lstStyle/>
          <a:p>
            <a:fld id="{4A1FE824-C684-4723-A7CA-76CC58C96C99}" type="slidenum">
              <a:rPr lang="en-AU" smtClean="0"/>
              <a:t>5</a:t>
            </a:fld>
            <a:endParaRPr lang="en-AU"/>
          </a:p>
        </p:txBody>
      </p:sp>
    </p:spTree>
    <p:extLst>
      <p:ext uri="{BB962C8B-B14F-4D97-AF65-F5344CB8AC3E}">
        <p14:creationId xmlns:p14="http://schemas.microsoft.com/office/powerpoint/2010/main" val="191297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ea typeface="+mn-lt"/>
                <a:cs typeface="+mn-lt"/>
              </a:rPr>
              <a:t>The motivation for this project is to simplify the cluttered nature of the current process, reduce the time expenditure on log normalisation, improve accuracy and allowing automation of tasks. </a:t>
            </a:r>
            <a:endParaRPr lang="en-AU" dirty="0"/>
          </a:p>
        </p:txBody>
      </p:sp>
      <p:sp>
        <p:nvSpPr>
          <p:cNvPr id="4" name="Slide Number Placeholder 3"/>
          <p:cNvSpPr>
            <a:spLocks noGrp="1"/>
          </p:cNvSpPr>
          <p:nvPr>
            <p:ph type="sldNum" sz="quarter" idx="5"/>
          </p:nvPr>
        </p:nvSpPr>
        <p:spPr/>
        <p:txBody>
          <a:bodyPr/>
          <a:lstStyle/>
          <a:p>
            <a:fld id="{4A1FE824-C684-4723-A7CA-76CC58C96C99}" type="slidenum">
              <a:rPr lang="en-AU" smtClean="0"/>
              <a:t>6</a:t>
            </a:fld>
            <a:endParaRPr lang="en-AU"/>
          </a:p>
        </p:txBody>
      </p:sp>
    </p:spTree>
    <p:extLst>
      <p:ext uri="{BB962C8B-B14F-4D97-AF65-F5344CB8AC3E}">
        <p14:creationId xmlns:p14="http://schemas.microsoft.com/office/powerpoint/2010/main" val="299187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a:t>We believe our solution can address these pain points.</a:t>
            </a:r>
          </a:p>
          <a:p>
            <a:pPr marL="0" indent="0">
              <a:buNone/>
            </a:pPr>
            <a:endParaRPr lang="en-AU" dirty="0"/>
          </a:p>
          <a:p>
            <a:pPr marL="0" indent="0">
              <a:buNone/>
            </a:pPr>
            <a:r>
              <a:rPr lang="en-AU" dirty="0"/>
              <a:t>However firstly we narrowed the scope of the project to handle the core problem</a:t>
            </a:r>
            <a:r>
              <a:rPr lang="en-AU"/>
              <a:t> due to time requirements and complexity</a:t>
            </a:r>
            <a:r>
              <a:rPr lang="en-AU" dirty="0"/>
              <a:t>.</a:t>
            </a:r>
            <a:endParaRPr lang="en-AU"/>
          </a:p>
          <a:p>
            <a:pPr marL="0" indent="0">
              <a:buNone/>
            </a:pPr>
            <a:endParaRPr lang="en-AU"/>
          </a:p>
          <a:p>
            <a:pPr marL="0" indent="0">
              <a:buNone/>
            </a:pPr>
            <a:r>
              <a:rPr lang="en-AU" dirty="0"/>
              <a:t>Which is Mapping an input field to and output field, as nothing can be done until this step is completed.</a:t>
            </a:r>
          </a:p>
          <a:p>
            <a:pPr marL="0" indent="0">
              <a:buNone/>
            </a:pPr>
            <a:endParaRPr lang="en-AU" dirty="0"/>
          </a:p>
          <a:p>
            <a:pPr marL="0" indent="0">
              <a:buNone/>
            </a:pPr>
            <a:r>
              <a:rPr lang="en-AU" dirty="0"/>
              <a:t>When this is accomplished this information can be used </a:t>
            </a:r>
            <a:r>
              <a:rPr lang="en-AU"/>
              <a:t>for </a:t>
            </a:r>
            <a:r>
              <a:rPr lang="en-AU" dirty="0"/>
              <a:t>manually or automatically</a:t>
            </a:r>
            <a:r>
              <a:rPr lang="en-AU"/>
              <a:t> normalising live data in the future</a:t>
            </a:r>
            <a:r>
              <a:rPr lang="en-AU" dirty="0"/>
              <a:t>.</a:t>
            </a:r>
            <a:endParaRPr lang="en-AU"/>
          </a:p>
          <a:p>
            <a:pPr marL="0" indent="0">
              <a:buNone/>
            </a:pPr>
            <a:endParaRPr lang="en-AU"/>
          </a:p>
          <a:p>
            <a:pPr marL="0" indent="0">
              <a:buNone/>
            </a:pPr>
            <a:endParaRPr lang="en-AU" dirty="0"/>
          </a:p>
          <a:p>
            <a:endParaRPr lang="en-AU" dirty="0"/>
          </a:p>
        </p:txBody>
      </p:sp>
      <p:sp>
        <p:nvSpPr>
          <p:cNvPr id="4" name="Slide Number Placeholder 3"/>
          <p:cNvSpPr>
            <a:spLocks noGrp="1"/>
          </p:cNvSpPr>
          <p:nvPr>
            <p:ph type="sldNum" sz="quarter" idx="5"/>
          </p:nvPr>
        </p:nvSpPr>
        <p:spPr/>
        <p:txBody>
          <a:bodyPr/>
          <a:lstStyle/>
          <a:p>
            <a:fld id="{4A1FE824-C684-4723-A7CA-76CC58C96C99}" type="slidenum">
              <a:rPr lang="en-AU" smtClean="0"/>
              <a:t>7</a:t>
            </a:fld>
            <a:endParaRPr lang="en-AU"/>
          </a:p>
        </p:txBody>
      </p:sp>
    </p:spTree>
    <p:extLst>
      <p:ext uri="{BB962C8B-B14F-4D97-AF65-F5344CB8AC3E}">
        <p14:creationId xmlns:p14="http://schemas.microsoft.com/office/powerpoint/2010/main" val="1838065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a:p>
            <a:r>
              <a:rPr lang="en-AU" dirty="0"/>
              <a:t>Our solution is to provide a wiki of normalisation information.</a:t>
            </a:r>
          </a:p>
          <a:p>
            <a:endParaRPr lang="en-AU" dirty="0"/>
          </a:p>
          <a:p>
            <a:r>
              <a:rPr lang="en-AU" dirty="0"/>
              <a:t>It consists of specifying input and output for mappings. Such as source </a:t>
            </a:r>
            <a:r>
              <a:rPr lang="en-AU" dirty="0" err="1"/>
              <a:t>ip</a:t>
            </a:r>
            <a:r>
              <a:rPr lang="en-AU" dirty="0"/>
              <a:t> maps to source destination</a:t>
            </a:r>
          </a:p>
          <a:p>
            <a:endParaRPr lang="en-AU" dirty="0"/>
          </a:p>
          <a:p>
            <a:r>
              <a:rPr lang="en-AU" dirty="0"/>
              <a:t>Specifying what type of data is for each field, like whether a </a:t>
            </a:r>
            <a:r>
              <a:rPr lang="en-AU" dirty="0" err="1"/>
              <a:t>dateTime</a:t>
            </a:r>
            <a:r>
              <a:rPr lang="en-AU" dirty="0"/>
              <a:t> is EPOCH or UTC, and </a:t>
            </a:r>
            <a:r>
              <a:rPr lang="en-AU"/>
              <a:t>this can help converting </a:t>
            </a:r>
            <a:r>
              <a:rPr lang="en-AU" dirty="0"/>
              <a:t>a </a:t>
            </a:r>
            <a:r>
              <a:rPr lang="en-AU"/>
              <a:t>type from one to </a:t>
            </a:r>
            <a:r>
              <a:rPr lang="en-AU" dirty="0"/>
              <a:t>the </a:t>
            </a:r>
            <a:r>
              <a:rPr lang="en-AU"/>
              <a:t>other</a:t>
            </a:r>
            <a:r>
              <a:rPr lang="en-AU" dirty="0"/>
              <a:t>.</a:t>
            </a:r>
          </a:p>
          <a:p>
            <a:endParaRPr lang="en-AU" dirty="0"/>
          </a:p>
          <a:p>
            <a:r>
              <a:rPr lang="en-AU" dirty="0"/>
              <a:t>Lastly types based off regular expressions, for example IPv4 has this regular expression which we can check against data</a:t>
            </a:r>
            <a:r>
              <a:rPr lang="en-AU"/>
              <a:t>, this allows data validation</a:t>
            </a:r>
            <a:r>
              <a:rPr lang="en-AU" dirty="0"/>
              <a:t>.</a:t>
            </a:r>
          </a:p>
        </p:txBody>
      </p:sp>
      <p:sp>
        <p:nvSpPr>
          <p:cNvPr id="4" name="Slide Number Placeholder 3"/>
          <p:cNvSpPr>
            <a:spLocks noGrp="1"/>
          </p:cNvSpPr>
          <p:nvPr>
            <p:ph type="sldNum" sz="quarter" idx="5"/>
          </p:nvPr>
        </p:nvSpPr>
        <p:spPr/>
        <p:txBody>
          <a:bodyPr/>
          <a:lstStyle/>
          <a:p>
            <a:fld id="{4A1FE824-C684-4723-A7CA-76CC58C96C99}" type="slidenum">
              <a:rPr lang="en-AU" smtClean="0"/>
              <a:t>8</a:t>
            </a:fld>
            <a:endParaRPr lang="en-AU"/>
          </a:p>
        </p:txBody>
      </p:sp>
    </p:spTree>
    <p:extLst>
      <p:ext uri="{BB962C8B-B14F-4D97-AF65-F5344CB8AC3E}">
        <p14:creationId xmlns:p14="http://schemas.microsoft.com/office/powerpoint/2010/main" val="335831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Moving on we also focused on the user experience. </a:t>
            </a:r>
          </a:p>
          <a:p>
            <a:endParaRPr lang="en-AU" dirty="0"/>
          </a:p>
          <a:p>
            <a:r>
              <a:rPr lang="en-AU" dirty="0"/>
              <a:t>Such as suggestive mapping capabilities as well as being able to clone existing mapping or formats, to skip </a:t>
            </a:r>
            <a:r>
              <a:rPr lang="en-AU" dirty="0" err="1"/>
              <a:t>repitive</a:t>
            </a:r>
            <a:r>
              <a:rPr lang="en-AU" dirty="0"/>
              <a:t> work. As well as using local sample data to be validated against the types using regular expressions, to improve accuracy and confidence.</a:t>
            </a:r>
          </a:p>
        </p:txBody>
      </p:sp>
      <p:sp>
        <p:nvSpPr>
          <p:cNvPr id="4" name="Slide Number Placeholder 3"/>
          <p:cNvSpPr>
            <a:spLocks noGrp="1"/>
          </p:cNvSpPr>
          <p:nvPr>
            <p:ph type="sldNum" sz="quarter" idx="5"/>
          </p:nvPr>
        </p:nvSpPr>
        <p:spPr/>
        <p:txBody>
          <a:bodyPr/>
          <a:lstStyle/>
          <a:p>
            <a:fld id="{4A1FE824-C684-4723-A7CA-76CC58C96C99}" type="slidenum">
              <a:rPr lang="en-AU" smtClean="0"/>
              <a:t>9</a:t>
            </a:fld>
            <a:endParaRPr lang="en-AU"/>
          </a:p>
        </p:txBody>
      </p:sp>
    </p:spTree>
    <p:extLst>
      <p:ext uri="{BB962C8B-B14F-4D97-AF65-F5344CB8AC3E}">
        <p14:creationId xmlns:p14="http://schemas.microsoft.com/office/powerpoint/2010/main" val="254241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67FC-23D8-46E1-AD26-9FA02C323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6230204-8EF9-4FC5-8932-ACDD3602F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1B10D23-C02A-43C1-97FD-913DB620DAB7}"/>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5" name="Footer Placeholder 4">
            <a:extLst>
              <a:ext uri="{FF2B5EF4-FFF2-40B4-BE49-F238E27FC236}">
                <a16:creationId xmlns:a16="http://schemas.microsoft.com/office/drawing/2014/main" id="{D877BB96-927C-4BDB-B594-AA6A1A0F53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63DFC5-5066-403C-8818-3A49859DD6AD}"/>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283850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5CB8-69E5-45FB-AAD9-AEDFCB7D20E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6E974CA-AC58-4607-84F6-362F5A87E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CC8F3F-B920-460B-B6A2-C40B1DA310BE}"/>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5" name="Footer Placeholder 4">
            <a:extLst>
              <a:ext uri="{FF2B5EF4-FFF2-40B4-BE49-F238E27FC236}">
                <a16:creationId xmlns:a16="http://schemas.microsoft.com/office/drawing/2014/main" id="{314D1CD5-5701-4748-9DB4-76F76F26E6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A33E1B-AF27-46E9-8BCE-5258CB8B753C}"/>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361246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6B5DB-BD77-4C49-B6EF-9691CDA0F9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9F2534-877D-460D-9E23-2BDE71D14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8FF804-5607-43F2-8404-70E880B67095}"/>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5" name="Footer Placeholder 4">
            <a:extLst>
              <a:ext uri="{FF2B5EF4-FFF2-40B4-BE49-F238E27FC236}">
                <a16:creationId xmlns:a16="http://schemas.microsoft.com/office/drawing/2014/main" id="{CF420ED1-45B1-4061-A1AD-897635FB7E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536443A-849E-4DE9-9EC3-600255A75A79}"/>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91722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25EA-A4B9-4B9B-B005-CD8BC7F040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AA0B0A5-A936-4B35-9BB0-ED9EC907C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3603E16-EF54-438D-80BB-231AC9B1FFA8}"/>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5" name="Footer Placeholder 4">
            <a:extLst>
              <a:ext uri="{FF2B5EF4-FFF2-40B4-BE49-F238E27FC236}">
                <a16:creationId xmlns:a16="http://schemas.microsoft.com/office/drawing/2014/main" id="{02F3AD89-71C4-407B-B17F-E78E2515B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5B0FB1-DB16-4620-A717-6A03F6E5DA6C}"/>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5142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38B0-309A-4E12-B719-144ECD23B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0CBF1AD-E8D3-4F06-A97D-F8255DD44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88DF1-1C3E-4291-BB18-AB6F38C0D769}"/>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5" name="Footer Placeholder 4">
            <a:extLst>
              <a:ext uri="{FF2B5EF4-FFF2-40B4-BE49-F238E27FC236}">
                <a16:creationId xmlns:a16="http://schemas.microsoft.com/office/drawing/2014/main" id="{E82894BE-5C66-42F7-AA6A-FCBC785CE5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50671-6D62-404F-9813-01A1FD9D2ABC}"/>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189232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7B35-BC8A-4C86-A1EB-74955BF8BD4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6AA3231-2E8C-4EF1-AC7D-AFBBD6A8E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8BA174A-391D-4412-AED4-68E8BE5BB1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412D533-4508-45E1-BC66-7B83B0553105}"/>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6" name="Footer Placeholder 5">
            <a:extLst>
              <a:ext uri="{FF2B5EF4-FFF2-40B4-BE49-F238E27FC236}">
                <a16:creationId xmlns:a16="http://schemas.microsoft.com/office/drawing/2014/main" id="{B151EF20-3B97-494D-9A3E-72870BCBDA0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D8D9C05-D154-45A8-9430-C43B2FE5CD8D}"/>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401286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97ED-AC53-4D54-891F-C6472F7CF2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E7139BA-1F32-42C4-BBE2-D4F395009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ACCA4C-450C-4168-83A6-47FCC2F21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8DAEF61-DEC2-4DC8-82F3-82CBFDC7D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609BE-D4A7-4A44-A177-ECCE7C75A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5C12D80-968E-40D6-936F-B529DFC48498}"/>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8" name="Footer Placeholder 7">
            <a:extLst>
              <a:ext uri="{FF2B5EF4-FFF2-40B4-BE49-F238E27FC236}">
                <a16:creationId xmlns:a16="http://schemas.microsoft.com/office/drawing/2014/main" id="{07B6222A-01A5-4915-B3F1-9018F61D509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D0C4A05-1C7D-48A7-A82F-47B0B2129A0C}"/>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325684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A890-6520-46F7-B505-BCE118AFEA2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E17C01-10B0-4518-8150-3666E5389A03}"/>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4" name="Footer Placeholder 3">
            <a:extLst>
              <a:ext uri="{FF2B5EF4-FFF2-40B4-BE49-F238E27FC236}">
                <a16:creationId xmlns:a16="http://schemas.microsoft.com/office/drawing/2014/main" id="{DC83B7EF-5B36-4DD6-8A13-1FE95C48ED2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5260E60-5636-4AE6-9519-D4FBB817EBEF}"/>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79639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EE2A4-7D19-4AC6-A68F-41E984DD9F7A}"/>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3" name="Footer Placeholder 2">
            <a:extLst>
              <a:ext uri="{FF2B5EF4-FFF2-40B4-BE49-F238E27FC236}">
                <a16:creationId xmlns:a16="http://schemas.microsoft.com/office/drawing/2014/main" id="{36739799-DBEB-43A5-9B90-63C320C35DF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2E42D79-993C-4B71-9FBE-4CD3B9DFC0D8}"/>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426005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9B8A-7014-4E93-A7F8-8931E966F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E1CF136-BD97-4907-B06F-EAB32510F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CA8D7C4-19BE-4895-8618-2B0BE0806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552CE-E9B3-41A1-BC60-1097524690A8}"/>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6" name="Footer Placeholder 5">
            <a:extLst>
              <a:ext uri="{FF2B5EF4-FFF2-40B4-BE49-F238E27FC236}">
                <a16:creationId xmlns:a16="http://schemas.microsoft.com/office/drawing/2014/main" id="{9F2A6B54-1A1B-4DE8-A3E9-3E457D70362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1BB974D-131C-4209-9135-A464E82FFE4F}"/>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154581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D9D8-77E9-4F5F-902B-92F9CEF9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C412EE-3330-4E90-AE67-EC18CB585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10E1377-AE12-42DA-80AD-705CC16D6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5C899-BA75-4E98-A16A-C06ABC7E2460}"/>
              </a:ext>
            </a:extLst>
          </p:cNvPr>
          <p:cNvSpPr>
            <a:spLocks noGrp="1"/>
          </p:cNvSpPr>
          <p:nvPr>
            <p:ph type="dt" sz="half" idx="10"/>
          </p:nvPr>
        </p:nvSpPr>
        <p:spPr/>
        <p:txBody>
          <a:bodyPr/>
          <a:lstStyle/>
          <a:p>
            <a:fld id="{D6302DB1-84C8-4530-A4C4-3BFBB6BAFB2E}" type="datetimeFigureOut">
              <a:rPr lang="en-AU" smtClean="0"/>
              <a:t>1/06/2021</a:t>
            </a:fld>
            <a:endParaRPr lang="en-AU"/>
          </a:p>
        </p:txBody>
      </p:sp>
      <p:sp>
        <p:nvSpPr>
          <p:cNvPr id="6" name="Footer Placeholder 5">
            <a:extLst>
              <a:ext uri="{FF2B5EF4-FFF2-40B4-BE49-F238E27FC236}">
                <a16:creationId xmlns:a16="http://schemas.microsoft.com/office/drawing/2014/main" id="{102EBC70-A42F-4341-87B8-E11CF418F7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1891052-37B5-4322-B523-D604565252AA}"/>
              </a:ext>
            </a:extLst>
          </p:cNvPr>
          <p:cNvSpPr>
            <a:spLocks noGrp="1"/>
          </p:cNvSpPr>
          <p:nvPr>
            <p:ph type="sldNum" sz="quarter" idx="12"/>
          </p:nvPr>
        </p:nvSpPr>
        <p:spPr/>
        <p:txBody>
          <a:bodyPr/>
          <a:lstStyle/>
          <a:p>
            <a:fld id="{B156459E-A676-4F13-9DD3-F9BA25B8BF94}" type="slidenum">
              <a:rPr lang="en-AU" smtClean="0"/>
              <a:t>‹#›</a:t>
            </a:fld>
            <a:endParaRPr lang="en-AU"/>
          </a:p>
        </p:txBody>
      </p:sp>
    </p:spTree>
    <p:extLst>
      <p:ext uri="{BB962C8B-B14F-4D97-AF65-F5344CB8AC3E}">
        <p14:creationId xmlns:p14="http://schemas.microsoft.com/office/powerpoint/2010/main" val="138078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B8516-9C7A-4DC6-BD4F-BD2663E41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0C380B3-BC2D-4839-A6C6-8ADEBC4BD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AA1F5F-502D-4DD4-979E-8AF1120CA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02DB1-84C8-4530-A4C4-3BFBB6BAFB2E}" type="datetimeFigureOut">
              <a:rPr lang="en-AU" smtClean="0"/>
              <a:t>1/06/2021</a:t>
            </a:fld>
            <a:endParaRPr lang="en-AU"/>
          </a:p>
        </p:txBody>
      </p:sp>
      <p:sp>
        <p:nvSpPr>
          <p:cNvPr id="5" name="Footer Placeholder 4">
            <a:extLst>
              <a:ext uri="{FF2B5EF4-FFF2-40B4-BE49-F238E27FC236}">
                <a16:creationId xmlns:a16="http://schemas.microsoft.com/office/drawing/2014/main" id="{8C97987B-AC46-4B1F-8E28-D937D2B89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75C18C4-9BEE-40C9-A7B9-504B6BC15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6459E-A676-4F13-9DD3-F9BA25B8BF94}" type="slidenum">
              <a:rPr lang="en-AU" smtClean="0"/>
              <a:t>‹#›</a:t>
            </a:fld>
            <a:endParaRPr lang="en-AU"/>
          </a:p>
        </p:txBody>
      </p:sp>
    </p:spTree>
    <p:extLst>
      <p:ext uri="{BB962C8B-B14F-4D97-AF65-F5344CB8AC3E}">
        <p14:creationId xmlns:p14="http://schemas.microsoft.com/office/powerpoint/2010/main" val="312602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3.png"/><Relationship Id="rId3" Type="http://schemas.openxmlformats.org/officeDocument/2006/relationships/image" Target="../media/image1.jpeg"/><Relationship Id="rId7" Type="http://schemas.openxmlformats.org/officeDocument/2006/relationships/diagramColors" Target="../diagrams/colors2.xml"/><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8.png"/><Relationship Id="rId5" Type="http://schemas.openxmlformats.org/officeDocument/2006/relationships/diagramLayout" Target="../diagrams/layout2.xml"/><Relationship Id="rId10" Type="http://schemas.openxmlformats.org/officeDocument/2006/relationships/image" Target="../media/image17.svg"/><Relationship Id="rId4" Type="http://schemas.openxmlformats.org/officeDocument/2006/relationships/diagramData" Target="../diagrams/data2.xm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3.png"/><Relationship Id="rId3" Type="http://schemas.openxmlformats.org/officeDocument/2006/relationships/image" Target="../media/image1.jpeg"/><Relationship Id="rId7" Type="http://schemas.openxmlformats.org/officeDocument/2006/relationships/diagramColors" Target="../diagrams/colors4.xml"/><Relationship Id="rId12"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18.png"/><Relationship Id="rId5" Type="http://schemas.openxmlformats.org/officeDocument/2006/relationships/diagramLayout" Target="../diagrams/layout4.xml"/><Relationship Id="rId10" Type="http://schemas.openxmlformats.org/officeDocument/2006/relationships/image" Target="../media/image17.svg"/><Relationship Id="rId4" Type="http://schemas.openxmlformats.org/officeDocument/2006/relationships/diagramData" Target="../diagrams/data4.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BFBDDE-2F0E-45ED-B5A6-4A91EBA98C0E}"/>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sp>
        <p:nvSpPr>
          <p:cNvPr id="2" name="Title 1">
            <a:extLst>
              <a:ext uri="{FF2B5EF4-FFF2-40B4-BE49-F238E27FC236}">
                <a16:creationId xmlns:a16="http://schemas.microsoft.com/office/drawing/2014/main" id="{40676729-2C34-4C59-9FB6-534AFCB87C8D}"/>
              </a:ext>
            </a:extLst>
          </p:cNvPr>
          <p:cNvSpPr>
            <a:spLocks noGrp="1"/>
          </p:cNvSpPr>
          <p:nvPr>
            <p:ph type="ctrTitle"/>
          </p:nvPr>
        </p:nvSpPr>
        <p:spPr>
          <a:xfrm>
            <a:off x="7464614" y="2200902"/>
            <a:ext cx="4087306" cy="2544058"/>
          </a:xfrm>
        </p:spPr>
        <p:txBody>
          <a:bodyPr anchor="b">
            <a:normAutofit/>
          </a:bodyPr>
          <a:lstStyle/>
          <a:p>
            <a:pPr algn="l"/>
            <a:r>
              <a:rPr lang="en-AU" sz="5400">
                <a:solidFill>
                  <a:srgbClr val="4472C4"/>
                </a:solidFill>
              </a:rPr>
              <a:t>Telstra Data Normalisation </a:t>
            </a:r>
            <a:br>
              <a:rPr lang="en-AU" sz="5400">
                <a:solidFill>
                  <a:srgbClr val="4472C4"/>
                </a:solidFill>
              </a:rPr>
            </a:br>
            <a:r>
              <a:rPr lang="en-AU" sz="4000">
                <a:solidFill>
                  <a:srgbClr val="4472C4"/>
                </a:solidFill>
              </a:rPr>
              <a:t>Team Koala</a:t>
            </a:r>
          </a:p>
        </p:txBody>
      </p:sp>
      <p:sp>
        <p:nvSpPr>
          <p:cNvPr id="3" name="Subtitle 2">
            <a:extLst>
              <a:ext uri="{FF2B5EF4-FFF2-40B4-BE49-F238E27FC236}">
                <a16:creationId xmlns:a16="http://schemas.microsoft.com/office/drawing/2014/main" id="{CDF0D6F1-43B4-4EFB-A697-3E87F6926044}"/>
              </a:ext>
            </a:extLst>
          </p:cNvPr>
          <p:cNvSpPr>
            <a:spLocks noGrp="1"/>
          </p:cNvSpPr>
          <p:nvPr>
            <p:ph type="subTitle" idx="1"/>
          </p:nvPr>
        </p:nvSpPr>
        <p:spPr>
          <a:xfrm>
            <a:off x="7464612" y="4750893"/>
            <a:ext cx="4087305" cy="1147863"/>
          </a:xfrm>
        </p:spPr>
        <p:txBody>
          <a:bodyPr anchor="t">
            <a:normAutofit/>
          </a:bodyPr>
          <a:lstStyle/>
          <a:p>
            <a:pPr algn="l"/>
            <a:r>
              <a:rPr lang="en-AU" sz="2000"/>
              <a:t>Luke Hawkins</a:t>
            </a:r>
          </a:p>
        </p:txBody>
      </p:sp>
      <p:pic>
        <p:nvPicPr>
          <p:cNvPr id="5" name="Picture 4" descr="Sphere of mesh and nodes">
            <a:extLst>
              <a:ext uri="{FF2B5EF4-FFF2-40B4-BE49-F238E27FC236}">
                <a16:creationId xmlns:a16="http://schemas.microsoft.com/office/drawing/2014/main" id="{ED6450FD-75A4-4A0D-B5E4-D5D5F7E6A6A3}"/>
              </a:ext>
            </a:extLst>
          </p:cNvPr>
          <p:cNvPicPr>
            <a:picLocks noChangeAspect="1"/>
          </p:cNvPicPr>
          <p:nvPr/>
        </p:nvPicPr>
        <p:blipFill rotWithShape="1">
          <a:blip r:embed="rId4"/>
          <a:srcRect l="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6" name="Picture 2" descr="Download Telstra Logo in SVG Vector or PNG File Format - Logo.wine">
            <a:extLst>
              <a:ext uri="{FF2B5EF4-FFF2-40B4-BE49-F238E27FC236}">
                <a16:creationId xmlns:a16="http://schemas.microsoft.com/office/drawing/2014/main" id="{C5E27836-7C0F-4C49-9D04-E2CA94B8D2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9982"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5390B6-1B67-483F-96E5-282537A8C60F}"/>
              </a:ext>
            </a:extLst>
          </p:cNvPr>
          <p:cNvSpPr txBox="1"/>
          <p:nvPr/>
        </p:nvSpPr>
        <p:spPr>
          <a:xfrm>
            <a:off x="10695538" y="5062816"/>
            <a:ext cx="3429000" cy="1477328"/>
          </a:xfrm>
          <a:prstGeom prst="rect">
            <a:avLst/>
          </a:prstGeom>
          <a:noFill/>
        </p:spPr>
        <p:txBody>
          <a:bodyPr wrap="square" rtlCol="0">
            <a:spAutoFit/>
          </a:bodyPr>
          <a:lstStyle/>
          <a:p>
            <a:r>
              <a:rPr lang="en-AU">
                <a:solidFill>
                  <a:schemeClr val="bg1"/>
                </a:solidFill>
              </a:rPr>
              <a:t>Luke</a:t>
            </a:r>
            <a:br>
              <a:rPr lang="en-AU">
                <a:solidFill>
                  <a:schemeClr val="bg1"/>
                </a:solidFill>
              </a:rPr>
            </a:br>
            <a:r>
              <a:rPr lang="en-AU">
                <a:solidFill>
                  <a:schemeClr val="bg1"/>
                </a:solidFill>
              </a:rPr>
              <a:t>Joel</a:t>
            </a:r>
            <a:br>
              <a:rPr lang="en-AU">
                <a:solidFill>
                  <a:schemeClr val="bg1"/>
                </a:solidFill>
              </a:rPr>
            </a:br>
            <a:r>
              <a:rPr lang="en-AU">
                <a:solidFill>
                  <a:schemeClr val="bg1"/>
                </a:solidFill>
              </a:rPr>
              <a:t>Ishan</a:t>
            </a:r>
          </a:p>
          <a:p>
            <a:r>
              <a:rPr lang="en-AU">
                <a:solidFill>
                  <a:schemeClr val="bg1"/>
                </a:solidFill>
              </a:rPr>
              <a:t>Nikunj</a:t>
            </a:r>
            <a:br>
              <a:rPr lang="en-AU">
                <a:solidFill>
                  <a:schemeClr val="bg1"/>
                </a:solidFill>
              </a:rPr>
            </a:br>
            <a:r>
              <a:rPr lang="en-AU">
                <a:solidFill>
                  <a:schemeClr val="bg1"/>
                </a:solidFill>
              </a:rPr>
              <a:t>Daniel</a:t>
            </a:r>
          </a:p>
        </p:txBody>
      </p:sp>
    </p:spTree>
    <p:extLst>
      <p:ext uri="{BB962C8B-B14F-4D97-AF65-F5344CB8AC3E}">
        <p14:creationId xmlns:p14="http://schemas.microsoft.com/office/powerpoint/2010/main" val="245143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A6FEFE-065A-479D-A6B0-3D1314437B20}"/>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8" name="Content Placeholder 2">
            <a:extLst>
              <a:ext uri="{FF2B5EF4-FFF2-40B4-BE49-F238E27FC236}">
                <a16:creationId xmlns:a16="http://schemas.microsoft.com/office/drawing/2014/main" id="{FD30A958-AF63-49F8-ACDE-476C28AFB058}"/>
              </a:ext>
            </a:extLst>
          </p:cNvPr>
          <p:cNvGraphicFramePr>
            <a:graphicFrameLocks/>
          </p:cNvGraphicFramePr>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a:extLst>
              <a:ext uri="{FF2B5EF4-FFF2-40B4-BE49-F238E27FC236}">
                <a16:creationId xmlns:a16="http://schemas.microsoft.com/office/drawing/2014/main" id="{6676D738-D5DE-4947-B2D5-B79FAC9B5FD4}"/>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5B9BD5"/>
                </a:solidFill>
              </a:rPr>
              <a:t>Extensions</a:t>
            </a:r>
          </a:p>
        </p:txBody>
      </p:sp>
      <p:pic>
        <p:nvPicPr>
          <p:cNvPr id="6" name="Picture 2" descr="Download Telstra Logo in SVG Vector or PNG File Format - Logo.wine">
            <a:extLst>
              <a:ext uri="{FF2B5EF4-FFF2-40B4-BE49-F238E27FC236}">
                <a16:creationId xmlns:a16="http://schemas.microsoft.com/office/drawing/2014/main" id="{5461F862-000A-43B4-8F85-456491CDA8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03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0C0D3E-199D-443F-A835-97A7425ECD5B}"/>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27" name="Content Placeholder 2">
            <a:extLst>
              <a:ext uri="{FF2B5EF4-FFF2-40B4-BE49-F238E27FC236}">
                <a16:creationId xmlns:a16="http://schemas.microsoft.com/office/drawing/2014/main" id="{B1C7876D-69A2-4AD2-83E7-3775A4A9C795}"/>
              </a:ext>
            </a:extLst>
          </p:cNvPr>
          <p:cNvGraphicFramePr>
            <a:graphicFrameLocks noGrp="1"/>
          </p:cNvGraphicFramePr>
          <p:nvPr>
            <p:ph idx="1"/>
            <p:extLst>
              <p:ext uri="{D42A27DB-BD31-4B8C-83A1-F6EECF244321}">
                <p14:modId xmlns:p14="http://schemas.microsoft.com/office/powerpoint/2010/main" val="1791904074"/>
              </p:ext>
            </p:extLst>
          </p:nvPr>
        </p:nvGraphicFramePr>
        <p:xfrm>
          <a:off x="838200" y="1825625"/>
          <a:ext cx="10515600" cy="3293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itle 1">
            <a:extLst>
              <a:ext uri="{FF2B5EF4-FFF2-40B4-BE49-F238E27FC236}">
                <a16:creationId xmlns:a16="http://schemas.microsoft.com/office/drawing/2014/main" id="{2562DC99-D876-4232-A348-F2E0544C41DF}"/>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Demo</a:t>
            </a:r>
          </a:p>
        </p:txBody>
      </p:sp>
      <p:pic>
        <p:nvPicPr>
          <p:cNvPr id="6" name="Picture 2" descr="Download Telstra Logo in SVG Vector or PNG File Format - Logo.wine">
            <a:extLst>
              <a:ext uri="{FF2B5EF4-FFF2-40B4-BE49-F238E27FC236}">
                <a16:creationId xmlns:a16="http://schemas.microsoft.com/office/drawing/2014/main" id="{43E7E372-9D7D-403B-A01C-91B3FAB66B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A3736A-AF73-4468-9D13-CCF26649E3A0}"/>
              </a:ext>
            </a:extLst>
          </p:cNvPr>
          <p:cNvSpPr txBox="1"/>
          <p:nvPr/>
        </p:nvSpPr>
        <p:spPr>
          <a:xfrm>
            <a:off x="4491318" y="5434328"/>
            <a:ext cx="2077374" cy="369332"/>
          </a:xfrm>
          <a:prstGeom prst="rect">
            <a:avLst/>
          </a:prstGeom>
          <a:noFill/>
        </p:spPr>
        <p:txBody>
          <a:bodyPr wrap="square" lIns="91440" tIns="45720" rIns="91440" bIns="45720" rtlCol="0" anchor="t">
            <a:spAutoFit/>
          </a:bodyPr>
          <a:lstStyle/>
          <a:p>
            <a:endParaRPr lang="en-AU">
              <a:solidFill>
                <a:schemeClr val="bg1"/>
              </a:solidFill>
              <a:cs typeface="Calibri"/>
            </a:endParaRPr>
          </a:p>
        </p:txBody>
      </p:sp>
      <p:sp>
        <p:nvSpPr>
          <p:cNvPr id="8" name="TextBox 7">
            <a:extLst>
              <a:ext uri="{FF2B5EF4-FFF2-40B4-BE49-F238E27FC236}">
                <a16:creationId xmlns:a16="http://schemas.microsoft.com/office/drawing/2014/main" id="{4FA75044-2B5C-4361-856C-6C09A933D187}"/>
              </a:ext>
            </a:extLst>
          </p:cNvPr>
          <p:cNvSpPr txBox="1"/>
          <p:nvPr/>
        </p:nvSpPr>
        <p:spPr>
          <a:xfrm>
            <a:off x="7190933" y="5375714"/>
            <a:ext cx="2077374" cy="369332"/>
          </a:xfrm>
          <a:prstGeom prst="rect">
            <a:avLst/>
          </a:prstGeom>
          <a:noFill/>
        </p:spPr>
        <p:txBody>
          <a:bodyPr wrap="square" lIns="91440" tIns="45720" rIns="91440" bIns="45720" rtlCol="0" anchor="t">
            <a:spAutoFit/>
          </a:bodyPr>
          <a:lstStyle/>
          <a:p>
            <a:endParaRPr lang="en-AU">
              <a:solidFill>
                <a:schemeClr val="bg1"/>
              </a:solidFill>
              <a:cs typeface="Calibri"/>
            </a:endParaRPr>
          </a:p>
        </p:txBody>
      </p:sp>
      <p:sp>
        <p:nvSpPr>
          <p:cNvPr id="11" name="TextBox 10">
            <a:extLst>
              <a:ext uri="{FF2B5EF4-FFF2-40B4-BE49-F238E27FC236}">
                <a16:creationId xmlns:a16="http://schemas.microsoft.com/office/drawing/2014/main" id="{BF8D8235-C035-47AE-B0E2-9D3FEBB87733}"/>
              </a:ext>
            </a:extLst>
          </p:cNvPr>
          <p:cNvSpPr txBox="1"/>
          <p:nvPr/>
        </p:nvSpPr>
        <p:spPr>
          <a:xfrm>
            <a:off x="1455999" y="5351288"/>
            <a:ext cx="2077374" cy="369332"/>
          </a:xfrm>
          <a:prstGeom prst="rect">
            <a:avLst/>
          </a:prstGeom>
          <a:noFill/>
        </p:spPr>
        <p:txBody>
          <a:bodyPr wrap="square" lIns="91440" tIns="45720" rIns="91440" bIns="45720" rtlCol="0" anchor="t">
            <a:spAutoFit/>
          </a:bodyPr>
          <a:lstStyle/>
          <a:p>
            <a:endParaRPr lang="en-AU">
              <a:solidFill>
                <a:schemeClr val="bg1"/>
              </a:solidFill>
              <a:cs typeface="Calibri"/>
            </a:endParaRPr>
          </a:p>
        </p:txBody>
      </p:sp>
      <p:sp>
        <p:nvSpPr>
          <p:cNvPr id="12" name="TextBox 11">
            <a:extLst>
              <a:ext uri="{FF2B5EF4-FFF2-40B4-BE49-F238E27FC236}">
                <a16:creationId xmlns:a16="http://schemas.microsoft.com/office/drawing/2014/main" id="{9B0E0297-0ABC-4CEF-A580-3D8C6CE7D829}"/>
              </a:ext>
            </a:extLst>
          </p:cNvPr>
          <p:cNvSpPr txBox="1"/>
          <p:nvPr/>
        </p:nvSpPr>
        <p:spPr>
          <a:xfrm>
            <a:off x="9890548" y="5399342"/>
            <a:ext cx="2077374" cy="369332"/>
          </a:xfrm>
          <a:prstGeom prst="rect">
            <a:avLst/>
          </a:prstGeom>
          <a:noFill/>
        </p:spPr>
        <p:txBody>
          <a:bodyPr wrap="square" lIns="91440" tIns="45720" rIns="91440" bIns="45720" rtlCol="0" anchor="t">
            <a:spAutoFit/>
          </a:bodyPr>
          <a:lstStyle/>
          <a:p>
            <a:endParaRPr lang="en-AU">
              <a:solidFill>
                <a:schemeClr val="bg1"/>
              </a:solidFill>
              <a:cs typeface="Calibri"/>
            </a:endParaRPr>
          </a:p>
        </p:txBody>
      </p:sp>
    </p:spTree>
    <p:extLst>
      <p:ext uri="{BB962C8B-B14F-4D97-AF65-F5344CB8AC3E}">
        <p14:creationId xmlns:p14="http://schemas.microsoft.com/office/powerpoint/2010/main" val="36111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0C0D3E-199D-443F-A835-97A7425ECD5B}"/>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sp>
        <p:nvSpPr>
          <p:cNvPr id="10" name="Title 1">
            <a:extLst>
              <a:ext uri="{FF2B5EF4-FFF2-40B4-BE49-F238E27FC236}">
                <a16:creationId xmlns:a16="http://schemas.microsoft.com/office/drawing/2014/main" id="{2562DC99-D876-4232-A348-F2E0544C41DF}"/>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Questions</a:t>
            </a:r>
          </a:p>
        </p:txBody>
      </p:sp>
      <p:pic>
        <p:nvPicPr>
          <p:cNvPr id="6" name="Picture 2" descr="Download Telstra Logo in SVG Vector or PNG File Format - Logo.wine">
            <a:extLst>
              <a:ext uri="{FF2B5EF4-FFF2-40B4-BE49-F238E27FC236}">
                <a16:creationId xmlns:a16="http://schemas.microsoft.com/office/drawing/2014/main" id="{43E7E372-9D7D-403B-A01C-91B3FAB66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3832C41-0BBC-4338-808D-BD89FA890492}"/>
              </a:ext>
            </a:extLst>
          </p:cNvPr>
          <p:cNvSpPr/>
          <p:nvPr/>
        </p:nvSpPr>
        <p:spPr>
          <a:xfrm rot="2478450">
            <a:off x="4270378" y="3493403"/>
            <a:ext cx="3329946" cy="132556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Graphic 4" descr="Question Mark with solid fill">
            <a:extLst>
              <a:ext uri="{FF2B5EF4-FFF2-40B4-BE49-F238E27FC236}">
                <a16:creationId xmlns:a16="http://schemas.microsoft.com/office/drawing/2014/main" id="{5FB2C44F-3F87-4DE5-8EF3-9F3100F335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8456" y="1901456"/>
            <a:ext cx="3055088" cy="3055088"/>
          </a:xfrm>
          <a:prstGeom prst="rect">
            <a:avLst/>
          </a:prstGeom>
        </p:spPr>
      </p:pic>
    </p:spTree>
    <p:extLst>
      <p:ext uri="{BB962C8B-B14F-4D97-AF65-F5344CB8AC3E}">
        <p14:creationId xmlns:p14="http://schemas.microsoft.com/office/powerpoint/2010/main" val="351099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2C23CAE-97C2-4F77-90E8-3EE2C85BFD57}"/>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11" name="Content Placeholder 2">
            <a:extLst>
              <a:ext uri="{FF2B5EF4-FFF2-40B4-BE49-F238E27FC236}">
                <a16:creationId xmlns:a16="http://schemas.microsoft.com/office/drawing/2014/main" id="{4BAB6C32-31B6-479C-81F4-2DB3191F9B2A}"/>
              </a:ext>
            </a:extLst>
          </p:cNvPr>
          <p:cNvGraphicFramePr>
            <a:graphicFrameLocks noGrp="1"/>
          </p:cNvGraphicFramePr>
          <p:nvPr>
            <p:ph idx="1"/>
            <p:extLst>
              <p:ext uri="{D42A27DB-BD31-4B8C-83A1-F6EECF244321}">
                <p14:modId xmlns:p14="http://schemas.microsoft.com/office/powerpoint/2010/main" val="18125828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Download Telstra Logo in SVG Vector or PNG File Format - Logo.wine">
            <a:extLst>
              <a:ext uri="{FF2B5EF4-FFF2-40B4-BE49-F238E27FC236}">
                <a16:creationId xmlns:a16="http://schemas.microsoft.com/office/drawing/2014/main" id="{F729E7F1-99EE-49AD-9DC1-267EE14E35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4901CE-42B9-4ED5-AA29-4308450DA6D0}"/>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The Problem: Data Normalisation</a:t>
            </a:r>
          </a:p>
        </p:txBody>
      </p:sp>
    </p:spTree>
    <p:extLst>
      <p:ext uri="{BB962C8B-B14F-4D97-AF65-F5344CB8AC3E}">
        <p14:creationId xmlns:p14="http://schemas.microsoft.com/office/powerpoint/2010/main" val="250720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22494A-37A8-40B9-8FAB-F1BDED2CCAB6}"/>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7" name="Content Placeholder 2">
            <a:extLst>
              <a:ext uri="{FF2B5EF4-FFF2-40B4-BE49-F238E27FC236}">
                <a16:creationId xmlns:a16="http://schemas.microsoft.com/office/drawing/2014/main" id="{E627233A-8DA4-4BEB-B03C-542D2DD588DB}"/>
              </a:ext>
            </a:extLst>
          </p:cNvPr>
          <p:cNvGraphicFramePr>
            <a:graphicFrameLocks noGrp="1"/>
          </p:cNvGraphicFramePr>
          <p:nvPr>
            <p:ph idx="1"/>
            <p:extLst>
              <p:ext uri="{D42A27DB-BD31-4B8C-83A1-F6EECF244321}">
                <p14:modId xmlns:p14="http://schemas.microsoft.com/office/powerpoint/2010/main" val="1503147905"/>
              </p:ext>
            </p:extLst>
          </p:nvPr>
        </p:nvGraphicFramePr>
        <p:xfrm>
          <a:off x="890716" y="1569309"/>
          <a:ext cx="10515600" cy="5129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Graphic 25" descr="Badge 1 outline">
            <a:extLst>
              <a:ext uri="{FF2B5EF4-FFF2-40B4-BE49-F238E27FC236}">
                <a16:creationId xmlns:a16="http://schemas.microsoft.com/office/drawing/2014/main" id="{D84B9CBA-8A11-4783-B98E-0F326A4546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6000" y="1771950"/>
            <a:ext cx="914400" cy="914400"/>
          </a:xfrm>
          <a:prstGeom prst="rect">
            <a:avLst/>
          </a:prstGeom>
        </p:spPr>
      </p:pic>
      <p:pic>
        <p:nvPicPr>
          <p:cNvPr id="28" name="Graphic 27" descr="Badge outline">
            <a:extLst>
              <a:ext uri="{FF2B5EF4-FFF2-40B4-BE49-F238E27FC236}">
                <a16:creationId xmlns:a16="http://schemas.microsoft.com/office/drawing/2014/main" id="{5AC4EA56-EFB3-40C6-A490-9450A14E05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50643" y="1771950"/>
            <a:ext cx="914400" cy="914400"/>
          </a:xfrm>
          <a:prstGeom prst="rect">
            <a:avLst/>
          </a:prstGeom>
        </p:spPr>
      </p:pic>
      <p:pic>
        <p:nvPicPr>
          <p:cNvPr id="29" name="Picture 2" descr="Download Telstra Logo in SVG Vector or PNG File Format - Logo.wine">
            <a:extLst>
              <a:ext uri="{FF2B5EF4-FFF2-40B4-BE49-F238E27FC236}">
                <a16:creationId xmlns:a16="http://schemas.microsoft.com/office/drawing/2014/main" id="{E5484A4E-AAAA-4DB1-9B79-7A2968A10A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1">
            <a:extLst>
              <a:ext uri="{FF2B5EF4-FFF2-40B4-BE49-F238E27FC236}">
                <a16:creationId xmlns:a16="http://schemas.microsoft.com/office/drawing/2014/main" id="{D0A0D606-7559-4723-8653-64B29F97185F}"/>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The Process: Data Normalisation</a:t>
            </a:r>
          </a:p>
        </p:txBody>
      </p:sp>
    </p:spTree>
    <p:extLst>
      <p:ext uri="{BB962C8B-B14F-4D97-AF65-F5344CB8AC3E}">
        <p14:creationId xmlns:p14="http://schemas.microsoft.com/office/powerpoint/2010/main" val="390740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239F583-8368-4E95-8AF8-BFBF45BA5E80}"/>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pic>
        <p:nvPicPr>
          <p:cNvPr id="6" name="Content Placeholder 5">
            <a:extLst>
              <a:ext uri="{FF2B5EF4-FFF2-40B4-BE49-F238E27FC236}">
                <a16:creationId xmlns:a16="http://schemas.microsoft.com/office/drawing/2014/main" id="{63220877-BA7F-4967-A2B5-91C71CDF96D8}"/>
              </a:ext>
            </a:extLst>
          </p:cNvPr>
          <p:cNvPicPr>
            <a:picLocks noChangeAspect="1"/>
          </p:cNvPicPr>
          <p:nvPr/>
        </p:nvPicPr>
        <p:blipFill rotWithShape="1">
          <a:blip r:embed="rId4"/>
          <a:srcRect r="2" b="5226"/>
          <a:stretch/>
        </p:blipFill>
        <p:spPr>
          <a:xfrm>
            <a:off x="240818" y="1446974"/>
            <a:ext cx="5356480" cy="2398720"/>
          </a:xfrm>
          <a:prstGeom prst="rect">
            <a:avLst/>
          </a:prstGeom>
        </p:spPr>
      </p:pic>
      <p:pic>
        <p:nvPicPr>
          <p:cNvPr id="2052" name="Picture 4">
            <a:extLst>
              <a:ext uri="{FF2B5EF4-FFF2-40B4-BE49-F238E27FC236}">
                <a16:creationId xmlns:a16="http://schemas.microsoft.com/office/drawing/2014/main" id="{75976BDD-2FE8-4A62-9631-E3162B3AEC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 b="8582"/>
          <a:stretch/>
        </p:blipFill>
        <p:spPr bwMode="auto">
          <a:xfrm>
            <a:off x="330264" y="4300372"/>
            <a:ext cx="5181821" cy="23211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68C83F8-702B-4AB5-8ECA-85716CD22E56}"/>
              </a:ext>
            </a:extLst>
          </p:cNvPr>
          <p:cNvSpPr>
            <a:spLocks noChangeArrowheads="1"/>
          </p:cNvSpPr>
          <p:nvPr/>
        </p:nvSpPr>
        <p:spPr bwMode="auto">
          <a:xfrm>
            <a:off x="0" y="-284693"/>
            <a:ext cx="92398"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AU"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b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8CDEE433-A087-4C5D-9286-E9D882EB482B}"/>
              </a:ext>
            </a:extLst>
          </p:cNvPr>
          <p:cNvSpPr>
            <a:spLocks noChangeArrowheads="1"/>
          </p:cNvSpPr>
          <p:nvPr/>
        </p:nvSpPr>
        <p:spPr bwMode="auto">
          <a:xfrm>
            <a:off x="3800475" y="1773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2" name="Table 11">
            <a:extLst>
              <a:ext uri="{FF2B5EF4-FFF2-40B4-BE49-F238E27FC236}">
                <a16:creationId xmlns:a16="http://schemas.microsoft.com/office/drawing/2014/main" id="{63CB26C1-39C0-41D0-AC5C-E983610AB85B}"/>
              </a:ext>
            </a:extLst>
          </p:cNvPr>
          <p:cNvGraphicFramePr>
            <a:graphicFrameLocks noGrp="1"/>
          </p:cNvGraphicFramePr>
          <p:nvPr/>
        </p:nvGraphicFramePr>
        <p:xfrm>
          <a:off x="6917783" y="1901825"/>
          <a:ext cx="5033399" cy="4886160"/>
        </p:xfrm>
        <a:graphic>
          <a:graphicData uri="http://schemas.openxmlformats.org/drawingml/2006/table">
            <a:tbl>
              <a:tblPr/>
              <a:tblGrid>
                <a:gridCol w="1178467">
                  <a:extLst>
                    <a:ext uri="{9D8B030D-6E8A-4147-A177-3AD203B41FA5}">
                      <a16:colId xmlns:a16="http://schemas.microsoft.com/office/drawing/2014/main" val="2398519601"/>
                    </a:ext>
                  </a:extLst>
                </a:gridCol>
                <a:gridCol w="904875">
                  <a:extLst>
                    <a:ext uri="{9D8B030D-6E8A-4147-A177-3AD203B41FA5}">
                      <a16:colId xmlns:a16="http://schemas.microsoft.com/office/drawing/2014/main" val="2805520669"/>
                    </a:ext>
                  </a:extLst>
                </a:gridCol>
                <a:gridCol w="1167395">
                  <a:extLst>
                    <a:ext uri="{9D8B030D-6E8A-4147-A177-3AD203B41FA5}">
                      <a16:colId xmlns:a16="http://schemas.microsoft.com/office/drawing/2014/main" val="1044494882"/>
                    </a:ext>
                  </a:extLst>
                </a:gridCol>
                <a:gridCol w="1782662">
                  <a:extLst>
                    <a:ext uri="{9D8B030D-6E8A-4147-A177-3AD203B41FA5}">
                      <a16:colId xmlns:a16="http://schemas.microsoft.com/office/drawing/2014/main" val="3370028547"/>
                    </a:ext>
                  </a:extLst>
                </a:gridCol>
              </a:tblGrid>
              <a:tr h="536082">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ECS Field</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Syslog/Dark Trace Field Name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Example Output</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Comments</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00386481"/>
                  </a:ext>
                </a:extLst>
              </a:tr>
              <a:tr h="599673">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@timestamp</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dirty="0">
                          <a:solidFill>
                            <a:srgbClr val="5B9BD5"/>
                          </a:solidFill>
                          <a:effectLst/>
                          <a:latin typeface="Arial" panose="020B0604020202020204" pitchFamily="34" charset="0"/>
                        </a:rPr>
                        <a:t>"@timestamp"</a:t>
                      </a:r>
                      <a:endParaRPr lang="en-AU" sz="1800" dirty="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fontAlgn="t"/>
                      <a:br>
                        <a:rPr lang="en-AU" sz="1800">
                          <a:solidFill>
                            <a:srgbClr val="5B9BD5"/>
                          </a:solidFill>
                          <a:effectLst/>
                        </a:rPr>
                      </a:b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time the event was parsed into Elastic, in UTC</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54136247"/>
                  </a:ext>
                </a:extLst>
              </a:tr>
              <a:tr h="599673">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tenant.name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N/A</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fontAlgn="t"/>
                      <a:br>
                        <a:rPr lang="en-AU" sz="1800">
                          <a:solidFill>
                            <a:srgbClr val="5B9BD5"/>
                          </a:solidFill>
                          <a:effectLst/>
                        </a:rPr>
                      </a:b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Manually set in the router, don't change after this</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23036357"/>
                  </a:ext>
                </a:extLst>
              </a:tr>
              <a:tr h="684460">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event.start</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syslog header timestamp</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&lt;165&gt;</a:t>
                      </a:r>
                      <a:r>
                        <a:rPr lang="en-AU" sz="1050" b="1" i="0" u="none" strike="noStrike">
                          <a:solidFill>
                            <a:srgbClr val="5B9BD5"/>
                          </a:solidFill>
                          <a:effectLst/>
                          <a:latin typeface="Arial" panose="020B0604020202020204" pitchFamily="34" charset="0"/>
                        </a:rPr>
                        <a:t>Nov 22 09:02:32</a:t>
                      </a:r>
                      <a:r>
                        <a:rPr lang="en-AU" sz="1050" b="0" i="0" u="none" strike="noStrike">
                          <a:solidFill>
                            <a:srgbClr val="5B9BD5"/>
                          </a:solidFill>
                          <a:effectLst/>
                          <a:latin typeface="Arial" panose="020B0604020202020204" pitchFamily="34" charset="0"/>
                        </a:rPr>
                        <a:t>10.107.250.1 {​​​​​"creationTime":...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original device/event timestamp from the syslog header, in UTC</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51932116"/>
                  </a:ext>
                </a:extLst>
              </a:tr>
              <a:tr h="1129597">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event.created</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err="1">
                          <a:solidFill>
                            <a:srgbClr val="5B9BD5"/>
                          </a:solidFill>
                          <a:effectLst/>
                          <a:latin typeface="Arial" panose="020B0604020202020204" pitchFamily="34" charset="0"/>
                        </a:rPr>
                        <a:t>creationTime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1542877373000 (</a:t>
                      </a:r>
                      <a:r>
                        <a:rPr lang="en-AU" sz="1050" b="0" i="1" u="none" strike="noStrike">
                          <a:solidFill>
                            <a:srgbClr val="5B9BD5"/>
                          </a:solidFill>
                          <a:effectLst/>
                          <a:latin typeface="Arial" panose="020B0604020202020204" pitchFamily="34" charset="0"/>
                        </a:rPr>
                        <a:t>requires appropriate conversion</a:t>
                      </a:r>
                      <a:r>
                        <a:rPr lang="en-AU" sz="1050" b="0" i="0" u="none" strike="noStrike">
                          <a:solidFill>
                            <a:srgbClr val="5B9BD5"/>
                          </a:solidFill>
                          <a:effectLst/>
                          <a:latin typeface="Arial" panose="020B0604020202020204" pitchFamily="34" charset="0"/>
                        </a:rPr>
                        <a:t>)</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time of the event from within the contents of the event, in UTC The timestamp that the record of the breach was created. This is distinct from the "time" field.</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15928799"/>
                  </a:ext>
                </a:extLst>
              </a:tr>
              <a:tr h="981218">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event.timezone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N/A</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1" u="none" strike="noStrike">
                          <a:solidFill>
                            <a:srgbClr val="5B9BD5"/>
                          </a:solidFill>
                          <a:effectLst/>
                          <a:latin typeface="Arial" panose="020B0604020202020204" pitchFamily="34" charset="0"/>
                        </a:rPr>
                        <a:t>specific to customer</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5B9BD5"/>
                          </a:solidFill>
                          <a:effectLst/>
                          <a:latin typeface="Arial" panose="020B0604020202020204" pitchFamily="34" charset="0"/>
                        </a:rPr>
                        <a:t>This should be the original device/event </a:t>
                      </a:r>
                      <a:r>
                        <a:rPr lang="en-US" sz="1050" b="0" i="0" u="none" strike="noStrike" dirty="0" err="1">
                          <a:solidFill>
                            <a:srgbClr val="5B9BD5"/>
                          </a:solidFill>
                          <a:effectLst/>
                          <a:latin typeface="Arial" panose="020B0604020202020204" pitchFamily="34" charset="0"/>
                        </a:rPr>
                        <a:t>timezone</a:t>
                      </a:r>
                      <a:r>
                        <a:rPr lang="en-US" sz="1050" b="0" i="0" u="none" strike="noStrike" dirty="0">
                          <a:solidFill>
                            <a:srgbClr val="5B9BD5"/>
                          </a:solidFill>
                          <a:effectLst/>
                          <a:latin typeface="Arial" panose="020B0604020202020204" pitchFamily="34" charset="0"/>
                        </a:rPr>
                        <a:t> </a:t>
                      </a:r>
                      <a:r>
                        <a:rPr lang="en-US" sz="1050" b="0" i="0" u="none" strike="noStrike" dirty="0" err="1">
                          <a:solidFill>
                            <a:srgbClr val="5B9BD5"/>
                          </a:solidFill>
                          <a:effectLst/>
                          <a:latin typeface="Arial" panose="020B0604020202020204" pitchFamily="34" charset="0"/>
                        </a:rPr>
                        <a:t>eg</a:t>
                      </a:r>
                      <a:r>
                        <a:rPr lang="en-US" sz="1050" b="0" i="0" u="none" strike="noStrike" dirty="0">
                          <a:solidFill>
                            <a:srgbClr val="5B9BD5"/>
                          </a:solidFill>
                          <a:effectLst/>
                          <a:latin typeface="Arial" panose="020B0604020202020204" pitchFamily="34" charset="0"/>
                        </a:rPr>
                        <a:t> "AEST" and may need to be manually specified at parsing time based on customer</a:t>
                      </a:r>
                      <a:endParaRPr lang="en-US" sz="1800" dirty="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70534798"/>
                  </a:ext>
                </a:extLst>
              </a:tr>
            </a:tbl>
          </a:graphicData>
        </a:graphic>
      </p:graphicFrame>
      <p:sp>
        <p:nvSpPr>
          <p:cNvPr id="13" name="Rectangle 7">
            <a:extLst>
              <a:ext uri="{FF2B5EF4-FFF2-40B4-BE49-F238E27FC236}">
                <a16:creationId xmlns:a16="http://schemas.microsoft.com/office/drawing/2014/main" id="{C9580CE4-53B3-4BCB-B7E5-DACEA24EDC6C}"/>
              </a:ext>
            </a:extLst>
          </p:cNvPr>
          <p:cNvSpPr>
            <a:spLocks noChangeArrowheads="1"/>
          </p:cNvSpPr>
          <p:nvPr/>
        </p:nvSpPr>
        <p:spPr bwMode="auto">
          <a:xfrm>
            <a:off x="3800475" y="1773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TextBox 13">
            <a:extLst>
              <a:ext uri="{FF2B5EF4-FFF2-40B4-BE49-F238E27FC236}">
                <a16:creationId xmlns:a16="http://schemas.microsoft.com/office/drawing/2014/main" id="{8859EEDD-EC9D-4A83-8138-150F3535B0ED}"/>
              </a:ext>
            </a:extLst>
          </p:cNvPr>
          <p:cNvSpPr txBox="1"/>
          <p:nvPr/>
        </p:nvSpPr>
        <p:spPr>
          <a:xfrm>
            <a:off x="8072615" y="1357610"/>
            <a:ext cx="3362325" cy="461665"/>
          </a:xfrm>
          <a:prstGeom prst="rect">
            <a:avLst/>
          </a:prstGeom>
          <a:noFill/>
        </p:spPr>
        <p:txBody>
          <a:bodyPr wrap="square" rtlCol="0">
            <a:spAutoFit/>
          </a:bodyPr>
          <a:lstStyle/>
          <a:p>
            <a:r>
              <a:rPr lang="en-AU" sz="2400">
                <a:solidFill>
                  <a:schemeClr val="bg1"/>
                </a:solidFill>
              </a:rPr>
              <a:t>Internal Documentation</a:t>
            </a:r>
          </a:p>
        </p:txBody>
      </p:sp>
      <p:sp>
        <p:nvSpPr>
          <p:cNvPr id="33" name="TextBox 32">
            <a:extLst>
              <a:ext uri="{FF2B5EF4-FFF2-40B4-BE49-F238E27FC236}">
                <a16:creationId xmlns:a16="http://schemas.microsoft.com/office/drawing/2014/main" id="{3646C194-516E-44E9-A219-7D1737395681}"/>
              </a:ext>
            </a:extLst>
          </p:cNvPr>
          <p:cNvSpPr txBox="1"/>
          <p:nvPr/>
        </p:nvSpPr>
        <p:spPr>
          <a:xfrm>
            <a:off x="2044404" y="3874402"/>
            <a:ext cx="2857500" cy="461665"/>
          </a:xfrm>
          <a:prstGeom prst="rect">
            <a:avLst/>
          </a:prstGeom>
          <a:noFill/>
        </p:spPr>
        <p:txBody>
          <a:bodyPr wrap="square" rtlCol="0">
            <a:spAutoFit/>
          </a:bodyPr>
          <a:lstStyle/>
          <a:p>
            <a:r>
              <a:rPr lang="en-AU" sz="2400">
                <a:solidFill>
                  <a:schemeClr val="bg1"/>
                </a:solidFill>
              </a:rPr>
              <a:t>Sample Log</a:t>
            </a:r>
          </a:p>
        </p:txBody>
      </p:sp>
      <p:sp>
        <p:nvSpPr>
          <p:cNvPr id="34" name="TextBox 33">
            <a:extLst>
              <a:ext uri="{FF2B5EF4-FFF2-40B4-BE49-F238E27FC236}">
                <a16:creationId xmlns:a16="http://schemas.microsoft.com/office/drawing/2014/main" id="{27980557-4E56-48D0-8CFF-1DA277AC8377}"/>
              </a:ext>
            </a:extLst>
          </p:cNvPr>
          <p:cNvSpPr txBox="1"/>
          <p:nvPr/>
        </p:nvSpPr>
        <p:spPr>
          <a:xfrm>
            <a:off x="1213155" y="1036787"/>
            <a:ext cx="4206570" cy="461665"/>
          </a:xfrm>
          <a:prstGeom prst="rect">
            <a:avLst/>
          </a:prstGeom>
          <a:noFill/>
        </p:spPr>
        <p:txBody>
          <a:bodyPr wrap="square" rtlCol="0">
            <a:spAutoFit/>
          </a:bodyPr>
          <a:lstStyle/>
          <a:p>
            <a:r>
              <a:rPr lang="en-AU" sz="2400">
                <a:solidFill>
                  <a:schemeClr val="bg1"/>
                </a:solidFill>
              </a:rPr>
              <a:t>Online Documentation</a:t>
            </a:r>
          </a:p>
        </p:txBody>
      </p:sp>
      <p:pic>
        <p:nvPicPr>
          <p:cNvPr id="35" name="Picture 2" descr="Download Telstra Logo in SVG Vector or PNG File Format - Logo.wine">
            <a:extLst>
              <a:ext uri="{FF2B5EF4-FFF2-40B4-BE49-F238E27FC236}">
                <a16:creationId xmlns:a16="http://schemas.microsoft.com/office/drawing/2014/main" id="{1376DBCC-1428-4052-BB11-743EE2BA88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38" name="Title 1">
            <a:extLst>
              <a:ext uri="{FF2B5EF4-FFF2-40B4-BE49-F238E27FC236}">
                <a16:creationId xmlns:a16="http://schemas.microsoft.com/office/drawing/2014/main" id="{DD161AE6-54B5-4491-837E-26053FE06BD3}"/>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400" b="1">
                <a:solidFill>
                  <a:srgbClr val="5B9BD5"/>
                </a:solidFill>
              </a:rPr>
              <a:t>1. Current Constructing Mappings</a:t>
            </a:r>
            <a:endParaRPr lang="en-AU" b="1">
              <a:solidFill>
                <a:srgbClr val="5B9BD5"/>
              </a:solidFill>
            </a:endParaRPr>
          </a:p>
        </p:txBody>
      </p:sp>
      <p:sp>
        <p:nvSpPr>
          <p:cNvPr id="44" name="Arrow: Right 43">
            <a:extLst>
              <a:ext uri="{FF2B5EF4-FFF2-40B4-BE49-F238E27FC236}">
                <a16:creationId xmlns:a16="http://schemas.microsoft.com/office/drawing/2014/main" id="{CEC3A90B-FDB1-45A2-B19F-6F641FE01217}"/>
              </a:ext>
            </a:extLst>
          </p:cNvPr>
          <p:cNvSpPr/>
          <p:nvPr/>
        </p:nvSpPr>
        <p:spPr>
          <a:xfrm>
            <a:off x="5839623" y="3266275"/>
            <a:ext cx="6731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descr="Document">
            <a:extLst>
              <a:ext uri="{FF2B5EF4-FFF2-40B4-BE49-F238E27FC236}">
                <a16:creationId xmlns:a16="http://schemas.microsoft.com/office/drawing/2014/main" id="{E0379D00-43F9-4AD9-B54C-35DD9A5EEF02}"/>
              </a:ext>
            </a:extLst>
          </p:cNvPr>
          <p:cNvSpPr/>
          <p:nvPr/>
        </p:nvSpPr>
        <p:spPr>
          <a:xfrm>
            <a:off x="130809" y="322463"/>
            <a:ext cx="576582" cy="56938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77745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8F0829A-4107-4132-B0B6-05CA8AC01BEF}"/>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968C83F8-702B-4AB5-8ECA-85716CD22E56}"/>
              </a:ext>
            </a:extLst>
          </p:cNvPr>
          <p:cNvSpPr>
            <a:spLocks noChangeArrowheads="1"/>
          </p:cNvSpPr>
          <p:nvPr/>
        </p:nvSpPr>
        <p:spPr bwMode="auto">
          <a:xfrm>
            <a:off x="0" y="-284693"/>
            <a:ext cx="92398"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AU"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br>
            <a:endParaRPr kumimoji="0" lang="en-AU"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6D063796-B403-4630-92A9-F80C830DC76A}"/>
              </a:ext>
            </a:extLst>
          </p:cNvPr>
          <p:cNvGraphicFramePr>
            <a:graphicFrameLocks noGrp="1"/>
          </p:cNvGraphicFramePr>
          <p:nvPr/>
        </p:nvGraphicFramePr>
        <p:xfrm>
          <a:off x="13829117" y="1288183"/>
          <a:ext cx="4326715" cy="4731918"/>
        </p:xfrm>
        <a:graphic>
          <a:graphicData uri="http://schemas.openxmlformats.org/drawingml/2006/table">
            <a:tbl>
              <a:tblPr/>
              <a:tblGrid>
                <a:gridCol w="1002490">
                  <a:extLst>
                    <a:ext uri="{9D8B030D-6E8A-4147-A177-3AD203B41FA5}">
                      <a16:colId xmlns:a16="http://schemas.microsoft.com/office/drawing/2014/main" val="1645367319"/>
                    </a:ext>
                  </a:extLst>
                </a:gridCol>
                <a:gridCol w="733425">
                  <a:extLst>
                    <a:ext uri="{9D8B030D-6E8A-4147-A177-3AD203B41FA5}">
                      <a16:colId xmlns:a16="http://schemas.microsoft.com/office/drawing/2014/main" val="208189170"/>
                    </a:ext>
                  </a:extLst>
                </a:gridCol>
                <a:gridCol w="1058422">
                  <a:extLst>
                    <a:ext uri="{9D8B030D-6E8A-4147-A177-3AD203B41FA5}">
                      <a16:colId xmlns:a16="http://schemas.microsoft.com/office/drawing/2014/main" val="2575699199"/>
                    </a:ext>
                  </a:extLst>
                </a:gridCol>
                <a:gridCol w="1532378">
                  <a:extLst>
                    <a:ext uri="{9D8B030D-6E8A-4147-A177-3AD203B41FA5}">
                      <a16:colId xmlns:a16="http://schemas.microsoft.com/office/drawing/2014/main" val="69543206"/>
                    </a:ext>
                  </a:extLst>
                </a:gridCol>
              </a:tblGrid>
              <a:tr h="399678">
                <a:tc>
                  <a:txBody>
                    <a:bodyPr/>
                    <a:lstStyle/>
                    <a:p>
                      <a:pPr algn="ctr" rtl="0" fontAlgn="t">
                        <a:spcBef>
                          <a:spcPts val="0"/>
                        </a:spcBef>
                        <a:spcAft>
                          <a:spcPts val="0"/>
                        </a:spcAft>
                      </a:pPr>
                      <a:r>
                        <a:rPr lang="en-AU" sz="900" b="1" i="0" u="none" strike="noStrike">
                          <a:solidFill>
                            <a:srgbClr val="5B9BD5"/>
                          </a:solidFill>
                          <a:effectLst/>
                          <a:latin typeface="Arial" panose="020B0604020202020204" pitchFamily="34" charset="0"/>
                        </a:rPr>
                        <a:t>ECS Field</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AU" sz="900" b="1" i="0" u="none" strike="noStrike">
                          <a:solidFill>
                            <a:srgbClr val="5B9BD5"/>
                          </a:solidFill>
                          <a:effectLst/>
                          <a:latin typeface="Arial" panose="020B0604020202020204" pitchFamily="34" charset="0"/>
                        </a:rPr>
                        <a:t>Syslog/DarkTrace Field Name</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AU" sz="900" b="1" i="0" u="none" strike="noStrike">
                          <a:solidFill>
                            <a:srgbClr val="5B9BD5"/>
                          </a:solidFill>
                          <a:effectLst/>
                          <a:latin typeface="Arial" panose="020B0604020202020204" pitchFamily="34" charset="0"/>
                        </a:rPr>
                        <a:t>Example Output</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AU" sz="900" b="1" i="0" u="none" strike="noStrike">
                          <a:solidFill>
                            <a:srgbClr val="5B9BD5"/>
                          </a:solidFill>
                          <a:effectLst/>
                          <a:latin typeface="Arial" panose="020B0604020202020204" pitchFamily="34" charset="0"/>
                        </a:rPr>
                        <a:t>Comments</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1807030"/>
                  </a:ext>
                </a:extLst>
              </a:tr>
              <a:tr h="521788">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event.original</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N/A</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Raw Message</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AU" sz="1400">
                          <a:solidFill>
                            <a:srgbClr val="5B9BD5"/>
                          </a:solidFill>
                          <a:effectLst/>
                        </a:rPr>
                      </a:b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7379677"/>
                  </a:ext>
                </a:extLst>
              </a:tr>
              <a:tr h="546798">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@timestamp</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"@timestamp"</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AU" sz="1400">
                          <a:solidFill>
                            <a:srgbClr val="5B9BD5"/>
                          </a:solidFill>
                          <a:effectLst/>
                        </a:rPr>
                      </a:b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900" b="0" i="0" u="none" strike="noStrike">
                          <a:solidFill>
                            <a:srgbClr val="5B9BD5"/>
                          </a:solidFill>
                          <a:effectLst/>
                          <a:latin typeface="Arial" panose="020B0604020202020204" pitchFamily="34" charset="0"/>
                        </a:rPr>
                        <a:t>This should be the time the event was parsed into Elastic, in UTC</a:t>
                      </a:r>
                      <a:endParaRPr lang="en-US"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6564542"/>
                  </a:ext>
                </a:extLst>
              </a:tr>
              <a:tr h="521788">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tenant.name</a:t>
                      </a:r>
                      <a:endParaRPr lang="en-AU" sz="1400">
                        <a:solidFill>
                          <a:srgbClr val="5B9BD5"/>
                        </a:solidFill>
                        <a:effectLst/>
                      </a:endParaRPr>
                    </a:p>
                  </a:txBody>
                  <a:tcPr marL="49040" marR="49040" marT="49040" marB="49040">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N/A</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AU" sz="1400">
                          <a:solidFill>
                            <a:srgbClr val="5B9BD5"/>
                          </a:solidFill>
                          <a:effectLst/>
                        </a:rPr>
                      </a:b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900" b="0" i="0" u="none" strike="noStrike">
                          <a:solidFill>
                            <a:srgbClr val="5B9BD5"/>
                          </a:solidFill>
                          <a:effectLst/>
                          <a:latin typeface="Arial" panose="020B0604020202020204" pitchFamily="34" charset="0"/>
                        </a:rPr>
                        <a:t>Manually set in the router, don't change after this</a:t>
                      </a:r>
                      <a:endParaRPr lang="en-US"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437249"/>
                  </a:ext>
                </a:extLst>
              </a:tr>
              <a:tr h="546798">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event.start</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syslog header timestamp</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&lt;165&gt;</a:t>
                      </a:r>
                      <a:r>
                        <a:rPr lang="en-AU" sz="900" b="1" i="0" u="none" strike="noStrike">
                          <a:solidFill>
                            <a:srgbClr val="5B9BD5"/>
                          </a:solidFill>
                          <a:effectLst/>
                          <a:latin typeface="Arial" panose="020B0604020202020204" pitchFamily="34" charset="0"/>
                        </a:rPr>
                        <a:t>Nov 22 09:02:32</a:t>
                      </a:r>
                      <a:r>
                        <a:rPr lang="en-AU" sz="900" b="0" i="0" u="none" strike="noStrike">
                          <a:solidFill>
                            <a:srgbClr val="5B9BD5"/>
                          </a:solidFill>
                          <a:effectLst/>
                          <a:latin typeface="Arial" panose="020B0604020202020204" pitchFamily="34" charset="0"/>
                        </a:rPr>
                        <a:t>10.107.250.1 {​​​​​"creationTime":...</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900" b="0" i="0" u="none" strike="noStrike">
                          <a:solidFill>
                            <a:srgbClr val="5B9BD5"/>
                          </a:solidFill>
                          <a:effectLst/>
                          <a:latin typeface="Arial" panose="020B0604020202020204" pitchFamily="34" charset="0"/>
                        </a:rPr>
                        <a:t>This should be the original device/event timestamp from the syslog header, in UTC</a:t>
                      </a:r>
                      <a:endParaRPr lang="en-US"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3339248"/>
                  </a:ext>
                </a:extLst>
              </a:tr>
              <a:tr h="980804">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event.created</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creationTime</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1542877373000 (</a:t>
                      </a:r>
                      <a:r>
                        <a:rPr lang="en-AU" sz="900" b="0" i="1" u="none" strike="noStrike">
                          <a:solidFill>
                            <a:srgbClr val="5B9BD5"/>
                          </a:solidFill>
                          <a:effectLst/>
                          <a:latin typeface="Arial" panose="020B0604020202020204" pitchFamily="34" charset="0"/>
                        </a:rPr>
                        <a:t>requires appropriate conversion</a:t>
                      </a:r>
                      <a:r>
                        <a:rPr lang="en-AU" sz="900" b="0" i="0" u="none" strike="noStrike">
                          <a:solidFill>
                            <a:srgbClr val="5B9BD5"/>
                          </a:solidFill>
                          <a:effectLst/>
                          <a:latin typeface="Arial" panose="020B0604020202020204" pitchFamily="34" charset="0"/>
                        </a:rPr>
                        <a:t>)</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900" b="0" i="0" u="none" strike="noStrike">
                          <a:solidFill>
                            <a:srgbClr val="5B9BD5"/>
                          </a:solidFill>
                          <a:effectLst/>
                          <a:latin typeface="Arial" panose="020B0604020202020204" pitchFamily="34" charset="0"/>
                        </a:rPr>
                        <a:t>This should be the time of the event from within the contents of the event, in UTC The timestamp that the record of the breach was created. This is distinct from the "time" field.</a:t>
                      </a:r>
                      <a:endParaRPr lang="en-US"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0324940"/>
                  </a:ext>
                </a:extLst>
              </a:tr>
              <a:tr h="833684">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event.timezone</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0" u="none" strike="noStrike">
                          <a:solidFill>
                            <a:srgbClr val="5B9BD5"/>
                          </a:solidFill>
                          <a:effectLst/>
                          <a:latin typeface="Arial" panose="020B0604020202020204" pitchFamily="34" charset="0"/>
                        </a:rPr>
                        <a:t>N/A</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900" b="0" i="1" u="none" strike="noStrike">
                          <a:solidFill>
                            <a:srgbClr val="5B9BD5"/>
                          </a:solidFill>
                          <a:effectLst/>
                          <a:latin typeface="Arial" panose="020B0604020202020204" pitchFamily="34" charset="0"/>
                        </a:rPr>
                        <a:t>specific to customer</a:t>
                      </a:r>
                      <a:endParaRPr lang="en-AU"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900" b="0" i="0" u="none" strike="noStrike">
                          <a:solidFill>
                            <a:srgbClr val="5B9BD5"/>
                          </a:solidFill>
                          <a:effectLst/>
                          <a:latin typeface="Arial" panose="020B0604020202020204" pitchFamily="34" charset="0"/>
                        </a:rPr>
                        <a:t>This should be the original device/event </a:t>
                      </a:r>
                      <a:r>
                        <a:rPr lang="en-US" sz="900" b="0" i="0" u="none" strike="noStrike" err="1">
                          <a:solidFill>
                            <a:srgbClr val="5B9BD5"/>
                          </a:solidFill>
                          <a:effectLst/>
                          <a:latin typeface="Arial" panose="020B0604020202020204" pitchFamily="34" charset="0"/>
                        </a:rPr>
                        <a:t>timezone</a:t>
                      </a:r>
                      <a:r>
                        <a:rPr lang="en-US" sz="900" b="0" i="0" u="none" strike="noStrike">
                          <a:solidFill>
                            <a:srgbClr val="5B9BD5"/>
                          </a:solidFill>
                          <a:effectLst/>
                          <a:latin typeface="Arial" panose="020B0604020202020204" pitchFamily="34" charset="0"/>
                        </a:rPr>
                        <a:t> </a:t>
                      </a:r>
                      <a:r>
                        <a:rPr lang="en-US" sz="900" b="0" i="0" u="none" strike="noStrike" err="1">
                          <a:solidFill>
                            <a:srgbClr val="5B9BD5"/>
                          </a:solidFill>
                          <a:effectLst/>
                          <a:latin typeface="Arial" panose="020B0604020202020204" pitchFamily="34" charset="0"/>
                        </a:rPr>
                        <a:t>eg</a:t>
                      </a:r>
                      <a:r>
                        <a:rPr lang="en-US" sz="900" b="0" i="0" u="none" strike="noStrike">
                          <a:solidFill>
                            <a:srgbClr val="5B9BD5"/>
                          </a:solidFill>
                          <a:effectLst/>
                          <a:latin typeface="Arial" panose="020B0604020202020204" pitchFamily="34" charset="0"/>
                        </a:rPr>
                        <a:t> "AEST" and may need to be manually specified at parsing time based on customer</a:t>
                      </a:r>
                      <a:endParaRPr lang="en-US" sz="1400">
                        <a:solidFill>
                          <a:srgbClr val="5B9BD5"/>
                        </a:solidFill>
                        <a:effectLst/>
                      </a:endParaRPr>
                    </a:p>
                  </a:txBody>
                  <a:tcPr marL="49040" marR="49040" marT="49040" marB="490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766030"/>
                  </a:ext>
                </a:extLst>
              </a:tr>
            </a:tbl>
          </a:graphicData>
        </a:graphic>
      </p:graphicFrame>
      <p:sp>
        <p:nvSpPr>
          <p:cNvPr id="8" name="Rectangle 6">
            <a:extLst>
              <a:ext uri="{FF2B5EF4-FFF2-40B4-BE49-F238E27FC236}">
                <a16:creationId xmlns:a16="http://schemas.microsoft.com/office/drawing/2014/main" id="{8CDEE433-A087-4C5D-9286-E9D882EB482B}"/>
              </a:ext>
            </a:extLst>
          </p:cNvPr>
          <p:cNvSpPr>
            <a:spLocks noChangeArrowheads="1"/>
          </p:cNvSpPr>
          <p:nvPr/>
        </p:nvSpPr>
        <p:spPr bwMode="auto">
          <a:xfrm>
            <a:off x="3800475" y="1773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Arrow: Right 9">
            <a:extLst>
              <a:ext uri="{FF2B5EF4-FFF2-40B4-BE49-F238E27FC236}">
                <a16:creationId xmlns:a16="http://schemas.microsoft.com/office/drawing/2014/main" id="{BF7F014C-4DCE-4363-950A-B2B52BB0865B}"/>
              </a:ext>
            </a:extLst>
          </p:cNvPr>
          <p:cNvSpPr/>
          <p:nvPr/>
        </p:nvSpPr>
        <p:spPr>
          <a:xfrm>
            <a:off x="5839623" y="3266275"/>
            <a:ext cx="6731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2" name="Table 11">
            <a:extLst>
              <a:ext uri="{FF2B5EF4-FFF2-40B4-BE49-F238E27FC236}">
                <a16:creationId xmlns:a16="http://schemas.microsoft.com/office/drawing/2014/main" id="{63CB26C1-39C0-41D0-AC5C-E983610AB85B}"/>
              </a:ext>
            </a:extLst>
          </p:cNvPr>
          <p:cNvGraphicFramePr>
            <a:graphicFrameLocks noGrp="1"/>
          </p:cNvGraphicFramePr>
          <p:nvPr/>
        </p:nvGraphicFramePr>
        <p:xfrm>
          <a:off x="324206" y="1770445"/>
          <a:ext cx="5033399" cy="4886160"/>
        </p:xfrm>
        <a:graphic>
          <a:graphicData uri="http://schemas.openxmlformats.org/drawingml/2006/table">
            <a:tbl>
              <a:tblPr/>
              <a:tblGrid>
                <a:gridCol w="1178467">
                  <a:extLst>
                    <a:ext uri="{9D8B030D-6E8A-4147-A177-3AD203B41FA5}">
                      <a16:colId xmlns:a16="http://schemas.microsoft.com/office/drawing/2014/main" val="2398519601"/>
                    </a:ext>
                  </a:extLst>
                </a:gridCol>
                <a:gridCol w="904875">
                  <a:extLst>
                    <a:ext uri="{9D8B030D-6E8A-4147-A177-3AD203B41FA5}">
                      <a16:colId xmlns:a16="http://schemas.microsoft.com/office/drawing/2014/main" val="2805520669"/>
                    </a:ext>
                  </a:extLst>
                </a:gridCol>
                <a:gridCol w="1167395">
                  <a:extLst>
                    <a:ext uri="{9D8B030D-6E8A-4147-A177-3AD203B41FA5}">
                      <a16:colId xmlns:a16="http://schemas.microsoft.com/office/drawing/2014/main" val="1044494882"/>
                    </a:ext>
                  </a:extLst>
                </a:gridCol>
                <a:gridCol w="1782662">
                  <a:extLst>
                    <a:ext uri="{9D8B030D-6E8A-4147-A177-3AD203B41FA5}">
                      <a16:colId xmlns:a16="http://schemas.microsoft.com/office/drawing/2014/main" val="3370028547"/>
                    </a:ext>
                  </a:extLst>
                </a:gridCol>
              </a:tblGrid>
              <a:tr h="536082">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ECS Field</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Syslog/Dark Trace Field Name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Example Output</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AU" sz="1050" b="1" i="0" u="none" strike="noStrike">
                          <a:solidFill>
                            <a:srgbClr val="5B9BD5"/>
                          </a:solidFill>
                          <a:effectLst/>
                          <a:latin typeface="Arial" panose="020B0604020202020204" pitchFamily="34" charset="0"/>
                        </a:rPr>
                        <a:t>Comments</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00386481"/>
                  </a:ext>
                </a:extLst>
              </a:tr>
              <a:tr h="599673">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@timestamp</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"@timestamp"</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fontAlgn="t"/>
                      <a:br>
                        <a:rPr lang="en-AU" sz="1800">
                          <a:solidFill>
                            <a:srgbClr val="5B9BD5"/>
                          </a:solidFill>
                          <a:effectLst/>
                        </a:rPr>
                      </a:b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time the event was parsed into Elastic, in UTC</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54136247"/>
                  </a:ext>
                </a:extLst>
              </a:tr>
              <a:tr h="599673">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tenant.name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N/A</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fontAlgn="t"/>
                      <a:br>
                        <a:rPr lang="en-AU" sz="1800">
                          <a:solidFill>
                            <a:srgbClr val="5B9BD5"/>
                          </a:solidFill>
                          <a:effectLst/>
                        </a:rPr>
                      </a:b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Manually set in the router, don't change after this</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23036357"/>
                  </a:ext>
                </a:extLst>
              </a:tr>
              <a:tr h="684460">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event.start</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syslog header timestamp</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&lt;165&gt;</a:t>
                      </a:r>
                      <a:r>
                        <a:rPr lang="en-AU" sz="1050" b="1" i="0" u="none" strike="noStrike">
                          <a:solidFill>
                            <a:srgbClr val="5B9BD5"/>
                          </a:solidFill>
                          <a:effectLst/>
                          <a:latin typeface="Arial" panose="020B0604020202020204" pitchFamily="34" charset="0"/>
                        </a:rPr>
                        <a:t>Nov 22 09:02:32</a:t>
                      </a:r>
                      <a:r>
                        <a:rPr lang="en-AU" sz="1050" b="0" i="0" u="none" strike="noStrike">
                          <a:solidFill>
                            <a:srgbClr val="5B9BD5"/>
                          </a:solidFill>
                          <a:effectLst/>
                          <a:latin typeface="Arial" panose="020B0604020202020204" pitchFamily="34" charset="0"/>
                        </a:rPr>
                        <a:t>10.107.250.1 {​​​​​"creationTime":...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original device/event timestamp from the syslog header, in UTC</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51932116"/>
                  </a:ext>
                </a:extLst>
              </a:tr>
              <a:tr h="1129597">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event.created</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err="1">
                          <a:solidFill>
                            <a:srgbClr val="5B9BD5"/>
                          </a:solidFill>
                          <a:effectLst/>
                          <a:latin typeface="Arial" panose="020B0604020202020204" pitchFamily="34" charset="0"/>
                        </a:rPr>
                        <a:t>creationTime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1542877373000 (</a:t>
                      </a:r>
                      <a:r>
                        <a:rPr lang="en-AU" sz="1050" b="0" i="1" u="none" strike="noStrike">
                          <a:solidFill>
                            <a:srgbClr val="5B9BD5"/>
                          </a:solidFill>
                          <a:effectLst/>
                          <a:latin typeface="Arial" panose="020B0604020202020204" pitchFamily="34" charset="0"/>
                        </a:rPr>
                        <a:t>requires appropriate conversion</a:t>
                      </a:r>
                      <a:r>
                        <a:rPr lang="en-AU" sz="1050" b="0" i="0" u="none" strike="noStrike">
                          <a:solidFill>
                            <a:srgbClr val="5B9BD5"/>
                          </a:solidFill>
                          <a:effectLst/>
                          <a:latin typeface="Arial" panose="020B0604020202020204" pitchFamily="34" charset="0"/>
                        </a:rPr>
                        <a:t>)</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time of the event from within the contents of the event, in UTC The timestamp that the record of the breach was created. This is distinct from the "time" field.</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15928799"/>
                  </a:ext>
                </a:extLst>
              </a:tr>
              <a:tr h="981218">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event.timezone</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0" u="none" strike="noStrike">
                          <a:solidFill>
                            <a:srgbClr val="5B9BD5"/>
                          </a:solidFill>
                          <a:effectLst/>
                          <a:latin typeface="Arial" panose="020B0604020202020204" pitchFamily="34" charset="0"/>
                        </a:rPr>
                        <a:t>N/A</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AU" sz="1050" b="0" i="1" u="none" strike="noStrike">
                          <a:solidFill>
                            <a:srgbClr val="5B9BD5"/>
                          </a:solidFill>
                          <a:effectLst/>
                          <a:latin typeface="Arial" panose="020B0604020202020204" pitchFamily="34" charset="0"/>
                        </a:rPr>
                        <a:t>specific to customer</a:t>
                      </a:r>
                      <a:endParaRPr lang="en-AU"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5B9BD5"/>
                          </a:solidFill>
                          <a:effectLst/>
                          <a:latin typeface="Arial" panose="020B0604020202020204" pitchFamily="34" charset="0"/>
                        </a:rPr>
                        <a:t>This should be the original device/event </a:t>
                      </a:r>
                      <a:r>
                        <a:rPr lang="en-US" sz="1050" b="0" i="0" u="none" strike="noStrike" err="1">
                          <a:solidFill>
                            <a:srgbClr val="5B9BD5"/>
                          </a:solidFill>
                          <a:effectLst/>
                          <a:latin typeface="Arial" panose="020B0604020202020204" pitchFamily="34" charset="0"/>
                        </a:rPr>
                        <a:t>timezone</a:t>
                      </a:r>
                      <a:r>
                        <a:rPr lang="en-US" sz="1050" b="0" i="0" u="none" strike="noStrike">
                          <a:solidFill>
                            <a:srgbClr val="5B9BD5"/>
                          </a:solidFill>
                          <a:effectLst/>
                          <a:latin typeface="Arial" panose="020B0604020202020204" pitchFamily="34" charset="0"/>
                        </a:rPr>
                        <a:t> </a:t>
                      </a:r>
                      <a:r>
                        <a:rPr lang="en-US" sz="1050" b="0" i="0" u="none" strike="noStrike" err="1">
                          <a:solidFill>
                            <a:srgbClr val="5B9BD5"/>
                          </a:solidFill>
                          <a:effectLst/>
                          <a:latin typeface="Arial" panose="020B0604020202020204" pitchFamily="34" charset="0"/>
                        </a:rPr>
                        <a:t>eg</a:t>
                      </a:r>
                      <a:r>
                        <a:rPr lang="en-US" sz="1050" b="0" i="0" u="none" strike="noStrike">
                          <a:solidFill>
                            <a:srgbClr val="5B9BD5"/>
                          </a:solidFill>
                          <a:effectLst/>
                          <a:latin typeface="Arial" panose="020B0604020202020204" pitchFamily="34" charset="0"/>
                        </a:rPr>
                        <a:t> "AEST" and may need to be manually specified at parsing time based on customer</a:t>
                      </a:r>
                      <a:endParaRPr lang="en-US" sz="1800">
                        <a:solidFill>
                          <a:srgbClr val="5B9BD5"/>
                        </a:solidFill>
                        <a:effectLst/>
                      </a:endParaRPr>
                    </a:p>
                  </a:txBody>
                  <a:tcPr marL="49040" marR="49040" marT="49040" marB="4904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70534798"/>
                  </a:ext>
                </a:extLst>
              </a:tr>
            </a:tbl>
          </a:graphicData>
        </a:graphic>
      </p:graphicFrame>
      <p:sp>
        <p:nvSpPr>
          <p:cNvPr id="13" name="Rectangle 7">
            <a:extLst>
              <a:ext uri="{FF2B5EF4-FFF2-40B4-BE49-F238E27FC236}">
                <a16:creationId xmlns:a16="http://schemas.microsoft.com/office/drawing/2014/main" id="{C9580CE4-53B3-4BCB-B7E5-DACEA24EDC6C}"/>
              </a:ext>
            </a:extLst>
          </p:cNvPr>
          <p:cNvSpPr>
            <a:spLocks noChangeArrowheads="1"/>
          </p:cNvSpPr>
          <p:nvPr/>
        </p:nvSpPr>
        <p:spPr bwMode="auto">
          <a:xfrm>
            <a:off x="3800475" y="1773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TextBox 13">
            <a:extLst>
              <a:ext uri="{FF2B5EF4-FFF2-40B4-BE49-F238E27FC236}">
                <a16:creationId xmlns:a16="http://schemas.microsoft.com/office/drawing/2014/main" id="{8859EEDD-EC9D-4A83-8138-150F3535B0ED}"/>
              </a:ext>
            </a:extLst>
          </p:cNvPr>
          <p:cNvSpPr txBox="1"/>
          <p:nvPr/>
        </p:nvSpPr>
        <p:spPr>
          <a:xfrm>
            <a:off x="1050413" y="1281792"/>
            <a:ext cx="3362325" cy="461665"/>
          </a:xfrm>
          <a:prstGeom prst="rect">
            <a:avLst/>
          </a:prstGeom>
          <a:noFill/>
        </p:spPr>
        <p:txBody>
          <a:bodyPr wrap="square" rtlCol="0">
            <a:spAutoFit/>
          </a:bodyPr>
          <a:lstStyle/>
          <a:p>
            <a:r>
              <a:rPr lang="en-AU" sz="2400">
                <a:solidFill>
                  <a:schemeClr val="bg1"/>
                </a:solidFill>
              </a:rPr>
              <a:t>Internal Documentation</a:t>
            </a:r>
          </a:p>
        </p:txBody>
      </p:sp>
      <p:pic>
        <p:nvPicPr>
          <p:cNvPr id="35" name="Picture 2" descr="Download Telstra Logo in SVG Vector or PNG File Format - Logo.wine">
            <a:extLst>
              <a:ext uri="{FF2B5EF4-FFF2-40B4-BE49-F238E27FC236}">
                <a16:creationId xmlns:a16="http://schemas.microsoft.com/office/drawing/2014/main" id="{1376DBCC-1428-4052-BB11-743EE2BA8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38" name="Title 1">
            <a:extLst>
              <a:ext uri="{FF2B5EF4-FFF2-40B4-BE49-F238E27FC236}">
                <a16:creationId xmlns:a16="http://schemas.microsoft.com/office/drawing/2014/main" id="{DD161AE6-54B5-4491-837E-26053FE06BD3}"/>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2. Normalising Live Data</a:t>
            </a:r>
          </a:p>
        </p:txBody>
      </p:sp>
      <p:pic>
        <p:nvPicPr>
          <p:cNvPr id="6145" name="Picture 1" descr="97 &#10;98 &#10;111 &#10;112 &#10;113 &#10;114 &#10;121 &#10;122 &#10;123 &#10;124 &#10;# field for for IP Tracking &#10;if { &#10;u sed &#10;along with src_ip and dst_ip fields &#10;add_field { -X{srcipr &#10;mutate { &#10;# The filter section be used to unnecessary fields to keep ES cache fr•• filli &#10;# filter be —t to if trying &#10;if in [tags] { &#10;mutate { &#10;[ •received at¯, &#10;# Send m.tput to local instance &#10;¯ Ved , &#10;SYS ¯ S &#10;# to of c.nt belæ &#10;output &#10;host -127.e.e.1- &#10;flu h 1 &#10;t—plate &#10;if ">
            <a:extLst>
              <a:ext uri="{FF2B5EF4-FFF2-40B4-BE49-F238E27FC236}">
                <a16:creationId xmlns:a16="http://schemas.microsoft.com/office/drawing/2014/main" id="{1409C34E-7338-4D64-9F82-F17CB58ED9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964" y="1913333"/>
            <a:ext cx="5252830" cy="46348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4DDBB3E-FFB0-4E00-BC99-7E4306B8DFC4}"/>
              </a:ext>
            </a:extLst>
          </p:cNvPr>
          <p:cNvSpPr txBox="1"/>
          <p:nvPr/>
        </p:nvSpPr>
        <p:spPr>
          <a:xfrm>
            <a:off x="7477126" y="1327566"/>
            <a:ext cx="4100512" cy="461665"/>
          </a:xfrm>
          <a:prstGeom prst="rect">
            <a:avLst/>
          </a:prstGeom>
          <a:noFill/>
        </p:spPr>
        <p:txBody>
          <a:bodyPr wrap="square" rtlCol="0">
            <a:spAutoFit/>
          </a:bodyPr>
          <a:lstStyle/>
          <a:p>
            <a:r>
              <a:rPr lang="en-AU" sz="2400">
                <a:solidFill>
                  <a:schemeClr val="bg1"/>
                </a:solidFill>
              </a:rPr>
              <a:t>Splunk Mapping Configuration</a:t>
            </a:r>
          </a:p>
        </p:txBody>
      </p:sp>
      <p:sp>
        <p:nvSpPr>
          <p:cNvPr id="2" name="Thought Bubble: Cloud 1">
            <a:extLst>
              <a:ext uri="{FF2B5EF4-FFF2-40B4-BE49-F238E27FC236}">
                <a16:creationId xmlns:a16="http://schemas.microsoft.com/office/drawing/2014/main" id="{B828FAE8-4E8D-4FC1-9AE5-CB26C56E64A7}"/>
              </a:ext>
            </a:extLst>
          </p:cNvPr>
          <p:cNvSpPr/>
          <p:nvPr/>
        </p:nvSpPr>
        <p:spPr>
          <a:xfrm>
            <a:off x="1489882" y="1281792"/>
            <a:ext cx="8416118" cy="398460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a:t>Automation</a:t>
            </a:r>
          </a:p>
        </p:txBody>
      </p:sp>
      <p:sp>
        <p:nvSpPr>
          <p:cNvPr id="16" name="Rectangle 15" descr="Flowchart">
            <a:extLst>
              <a:ext uri="{FF2B5EF4-FFF2-40B4-BE49-F238E27FC236}">
                <a16:creationId xmlns:a16="http://schemas.microsoft.com/office/drawing/2014/main" id="{778E8917-3316-49E2-AF48-28CCBEDBC6E0}"/>
              </a:ext>
            </a:extLst>
          </p:cNvPr>
          <p:cNvSpPr/>
          <p:nvPr/>
        </p:nvSpPr>
        <p:spPr>
          <a:xfrm>
            <a:off x="46199" y="227149"/>
            <a:ext cx="720472" cy="68449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222034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13C826-42F9-4F00-84CE-90AD0ED6125C}"/>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11" name="Content Placeholder 2">
            <a:extLst>
              <a:ext uri="{FF2B5EF4-FFF2-40B4-BE49-F238E27FC236}">
                <a16:creationId xmlns:a16="http://schemas.microsoft.com/office/drawing/2014/main" id="{4BAB6C32-31B6-479C-81F4-2DB3191F9B2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itle 1">
            <a:extLst>
              <a:ext uri="{FF2B5EF4-FFF2-40B4-BE49-F238E27FC236}">
                <a16:creationId xmlns:a16="http://schemas.microsoft.com/office/drawing/2014/main" id="{07509C8C-1373-4597-BB83-B07F3B25385F}"/>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Motivation</a:t>
            </a:r>
          </a:p>
        </p:txBody>
      </p:sp>
      <p:pic>
        <p:nvPicPr>
          <p:cNvPr id="7" name="Picture 2" descr="Download Telstra Logo in SVG Vector or PNG File Format - Logo.wine">
            <a:extLst>
              <a:ext uri="{FF2B5EF4-FFF2-40B4-BE49-F238E27FC236}">
                <a16:creationId xmlns:a16="http://schemas.microsoft.com/office/drawing/2014/main" id="{1CD48EE2-7DF7-495D-9AA1-2C80E6666F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22494A-37A8-40B9-8FAB-F1BDED2CCAB6}"/>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7" name="Content Placeholder 2">
            <a:extLst>
              <a:ext uri="{FF2B5EF4-FFF2-40B4-BE49-F238E27FC236}">
                <a16:creationId xmlns:a16="http://schemas.microsoft.com/office/drawing/2014/main" id="{E627233A-8DA4-4BEB-B03C-542D2DD588DB}"/>
              </a:ext>
            </a:extLst>
          </p:cNvPr>
          <p:cNvGraphicFramePr>
            <a:graphicFrameLocks noGrp="1"/>
          </p:cNvGraphicFramePr>
          <p:nvPr>
            <p:ph idx="1"/>
            <p:extLst>
              <p:ext uri="{D42A27DB-BD31-4B8C-83A1-F6EECF244321}">
                <p14:modId xmlns:p14="http://schemas.microsoft.com/office/powerpoint/2010/main" val="2689045630"/>
              </p:ext>
            </p:extLst>
          </p:nvPr>
        </p:nvGraphicFramePr>
        <p:xfrm>
          <a:off x="890716" y="1569309"/>
          <a:ext cx="10515600" cy="5129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Graphic 25" descr="Badge 1 outline">
            <a:extLst>
              <a:ext uri="{FF2B5EF4-FFF2-40B4-BE49-F238E27FC236}">
                <a16:creationId xmlns:a16="http://schemas.microsoft.com/office/drawing/2014/main" id="{D84B9CBA-8A11-4783-B98E-0F326A4546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6000" y="1771950"/>
            <a:ext cx="914400" cy="914400"/>
          </a:xfrm>
          <a:prstGeom prst="rect">
            <a:avLst/>
          </a:prstGeom>
        </p:spPr>
      </p:pic>
      <p:pic>
        <p:nvPicPr>
          <p:cNvPr id="28" name="Graphic 27" descr="Badge outline">
            <a:extLst>
              <a:ext uri="{FF2B5EF4-FFF2-40B4-BE49-F238E27FC236}">
                <a16:creationId xmlns:a16="http://schemas.microsoft.com/office/drawing/2014/main" id="{5AC4EA56-EFB3-40C6-A490-9450A14E05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50643" y="1771950"/>
            <a:ext cx="914400" cy="914400"/>
          </a:xfrm>
          <a:prstGeom prst="rect">
            <a:avLst/>
          </a:prstGeom>
        </p:spPr>
      </p:pic>
      <p:pic>
        <p:nvPicPr>
          <p:cNvPr id="29" name="Picture 2" descr="Download Telstra Logo in SVG Vector or PNG File Format - Logo.wine">
            <a:extLst>
              <a:ext uri="{FF2B5EF4-FFF2-40B4-BE49-F238E27FC236}">
                <a16:creationId xmlns:a16="http://schemas.microsoft.com/office/drawing/2014/main" id="{E5484A4E-AAAA-4DB1-9B79-7A2968A10A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1">
            <a:extLst>
              <a:ext uri="{FF2B5EF4-FFF2-40B4-BE49-F238E27FC236}">
                <a16:creationId xmlns:a16="http://schemas.microsoft.com/office/drawing/2014/main" id="{D0A0D606-7559-4723-8653-64B29F97185F}"/>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The Process: Data Normalisation</a:t>
            </a:r>
          </a:p>
        </p:txBody>
      </p:sp>
      <p:sp>
        <p:nvSpPr>
          <p:cNvPr id="2" name="Rectangle: Rounded Corners 1">
            <a:extLst>
              <a:ext uri="{FF2B5EF4-FFF2-40B4-BE49-F238E27FC236}">
                <a16:creationId xmlns:a16="http://schemas.microsoft.com/office/drawing/2014/main" id="{DEA070D7-3EEE-4F1B-80E3-AFDC2FFC5E01}"/>
              </a:ext>
            </a:extLst>
          </p:cNvPr>
          <p:cNvSpPr/>
          <p:nvPr/>
        </p:nvSpPr>
        <p:spPr>
          <a:xfrm>
            <a:off x="726141" y="1385047"/>
            <a:ext cx="5369859" cy="49081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9ACD111D-D0DD-4DF6-8E59-FFF9AEBA1339}"/>
              </a:ext>
            </a:extLst>
          </p:cNvPr>
          <p:cNvSpPr/>
          <p:nvPr/>
        </p:nvSpPr>
        <p:spPr>
          <a:xfrm>
            <a:off x="6221285" y="1325573"/>
            <a:ext cx="5080000" cy="49081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70AD47"/>
              </a:solidFill>
            </a:endParaRPr>
          </a:p>
        </p:txBody>
      </p:sp>
      <p:sp>
        <p:nvSpPr>
          <p:cNvPr id="3" name="TextBox 2">
            <a:extLst>
              <a:ext uri="{FF2B5EF4-FFF2-40B4-BE49-F238E27FC236}">
                <a16:creationId xmlns:a16="http://schemas.microsoft.com/office/drawing/2014/main" id="{A754B37E-D70F-484C-978E-CCAE1BF59304}"/>
              </a:ext>
            </a:extLst>
          </p:cNvPr>
          <p:cNvSpPr txBox="1"/>
          <p:nvPr/>
        </p:nvSpPr>
        <p:spPr>
          <a:xfrm>
            <a:off x="2226984" y="1526014"/>
            <a:ext cx="2898482" cy="584775"/>
          </a:xfrm>
          <a:prstGeom prst="rect">
            <a:avLst/>
          </a:prstGeom>
          <a:noFill/>
        </p:spPr>
        <p:txBody>
          <a:bodyPr wrap="square" rtlCol="0">
            <a:spAutoFit/>
          </a:bodyPr>
          <a:lstStyle/>
          <a:p>
            <a:r>
              <a:rPr lang="en-AU" sz="3200">
                <a:solidFill>
                  <a:schemeClr val="bg1"/>
                </a:solidFill>
              </a:rPr>
              <a:t>Our Solution</a:t>
            </a:r>
          </a:p>
        </p:txBody>
      </p:sp>
      <p:sp>
        <p:nvSpPr>
          <p:cNvPr id="11" name="TextBox 10">
            <a:extLst>
              <a:ext uri="{FF2B5EF4-FFF2-40B4-BE49-F238E27FC236}">
                <a16:creationId xmlns:a16="http://schemas.microsoft.com/office/drawing/2014/main" id="{BE0F16B4-CCE0-4AF6-AF31-AF1C93D95609}"/>
              </a:ext>
            </a:extLst>
          </p:cNvPr>
          <p:cNvSpPr txBox="1"/>
          <p:nvPr/>
        </p:nvSpPr>
        <p:spPr>
          <a:xfrm>
            <a:off x="8218225" y="1507314"/>
            <a:ext cx="2047741" cy="584775"/>
          </a:xfrm>
          <a:prstGeom prst="rect">
            <a:avLst/>
          </a:prstGeom>
          <a:noFill/>
        </p:spPr>
        <p:txBody>
          <a:bodyPr wrap="square" rtlCol="0">
            <a:spAutoFit/>
          </a:bodyPr>
          <a:lstStyle/>
          <a:p>
            <a:r>
              <a:rPr lang="en-AU" sz="3200">
                <a:solidFill>
                  <a:srgbClr val="FF0000"/>
                </a:solidFill>
              </a:rPr>
              <a:t>Extension</a:t>
            </a:r>
          </a:p>
        </p:txBody>
      </p:sp>
    </p:spTree>
    <p:extLst>
      <p:ext uri="{BB962C8B-B14F-4D97-AF65-F5344CB8AC3E}">
        <p14:creationId xmlns:p14="http://schemas.microsoft.com/office/powerpoint/2010/main" val="346298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5E26424-1627-413B-8C2D-955ADE901F3E}"/>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11" name="Content Placeholder 2">
            <a:extLst>
              <a:ext uri="{FF2B5EF4-FFF2-40B4-BE49-F238E27FC236}">
                <a16:creationId xmlns:a16="http://schemas.microsoft.com/office/drawing/2014/main" id="{4BAB6C32-31B6-479C-81F4-2DB3191F9B2A}"/>
              </a:ext>
            </a:extLst>
          </p:cNvPr>
          <p:cNvGraphicFramePr>
            <a:graphicFrameLocks noGrp="1"/>
          </p:cNvGraphicFramePr>
          <p:nvPr>
            <p:ph idx="1"/>
            <p:extLst>
              <p:ext uri="{D42A27DB-BD31-4B8C-83A1-F6EECF244321}">
                <p14:modId xmlns:p14="http://schemas.microsoft.com/office/powerpoint/2010/main" val="1698801375"/>
              </p:ext>
            </p:extLst>
          </p:nvPr>
        </p:nvGraphicFramePr>
        <p:xfrm>
          <a:off x="863867" y="1091783"/>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7294D9E8-B846-4555-A361-777029D27E21}"/>
              </a:ext>
            </a:extLst>
          </p:cNvPr>
          <p:cNvSpPr txBox="1"/>
          <p:nvPr/>
        </p:nvSpPr>
        <p:spPr>
          <a:xfrm>
            <a:off x="4940547" y="2233493"/>
            <a:ext cx="2301466" cy="923330"/>
          </a:xfrm>
          <a:prstGeom prst="rect">
            <a:avLst/>
          </a:prstGeom>
          <a:noFill/>
        </p:spPr>
        <p:txBody>
          <a:bodyPr wrap="square" rtlCol="0">
            <a:spAutoFit/>
          </a:bodyPr>
          <a:lstStyle/>
          <a:p>
            <a:r>
              <a:rPr lang="en-AU" sz="5400" b="1" dirty="0">
                <a:solidFill>
                  <a:srgbClr val="4472C4"/>
                </a:solidFill>
              </a:rPr>
              <a:t>UINT32</a:t>
            </a:r>
          </a:p>
        </p:txBody>
      </p:sp>
      <p:sp>
        <p:nvSpPr>
          <p:cNvPr id="8" name="TextBox 7">
            <a:extLst>
              <a:ext uri="{FF2B5EF4-FFF2-40B4-BE49-F238E27FC236}">
                <a16:creationId xmlns:a16="http://schemas.microsoft.com/office/drawing/2014/main" id="{99F31C38-83DE-43F5-BE67-AD233E46EF44}"/>
              </a:ext>
            </a:extLst>
          </p:cNvPr>
          <p:cNvSpPr txBox="1"/>
          <p:nvPr/>
        </p:nvSpPr>
        <p:spPr>
          <a:xfrm>
            <a:off x="9072025" y="2296298"/>
            <a:ext cx="1924050" cy="923330"/>
          </a:xfrm>
          <a:prstGeom prst="rect">
            <a:avLst/>
          </a:prstGeom>
          <a:noFill/>
        </p:spPr>
        <p:txBody>
          <a:bodyPr wrap="square" rtlCol="0">
            <a:spAutoFit/>
          </a:bodyPr>
          <a:lstStyle/>
          <a:p>
            <a:r>
              <a:rPr lang="en-AU" sz="5400" b="1">
                <a:solidFill>
                  <a:srgbClr val="4472C4"/>
                </a:solidFill>
              </a:rPr>
              <a:t>(.*)</a:t>
            </a:r>
          </a:p>
        </p:txBody>
      </p:sp>
      <p:sp>
        <p:nvSpPr>
          <p:cNvPr id="9" name="Title 1">
            <a:extLst>
              <a:ext uri="{FF2B5EF4-FFF2-40B4-BE49-F238E27FC236}">
                <a16:creationId xmlns:a16="http://schemas.microsoft.com/office/drawing/2014/main" id="{CA53C7AC-485C-49F0-AA23-1838A4609584}"/>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Our Solution: Core Functionality</a:t>
            </a:r>
          </a:p>
        </p:txBody>
      </p:sp>
      <p:pic>
        <p:nvPicPr>
          <p:cNvPr id="10" name="Picture 2" descr="Download Telstra Logo in SVG Vector or PNG File Format - Logo.wine">
            <a:extLst>
              <a:ext uri="{FF2B5EF4-FFF2-40B4-BE49-F238E27FC236}">
                <a16:creationId xmlns:a16="http://schemas.microsoft.com/office/drawing/2014/main" id="{6AF0CEB6-1285-4344-A408-F68BE2C8A0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709653-867B-4A8C-9A7C-E7835F989376}"/>
              </a:ext>
            </a:extLst>
          </p:cNvPr>
          <p:cNvSpPr txBox="1"/>
          <p:nvPr/>
        </p:nvSpPr>
        <p:spPr>
          <a:xfrm>
            <a:off x="1144430" y="4834341"/>
            <a:ext cx="3348507" cy="369332"/>
          </a:xfrm>
          <a:prstGeom prst="rect">
            <a:avLst/>
          </a:prstGeom>
          <a:noFill/>
        </p:spPr>
        <p:txBody>
          <a:bodyPr wrap="square" rtlCol="0">
            <a:spAutoFit/>
          </a:bodyPr>
          <a:lstStyle/>
          <a:p>
            <a:r>
              <a:rPr lang="en-AU" dirty="0" err="1">
                <a:solidFill>
                  <a:schemeClr val="bg1"/>
                </a:solidFill>
              </a:rPr>
              <a:t>source_ip</a:t>
            </a:r>
            <a:r>
              <a:rPr lang="en-AU" dirty="0">
                <a:solidFill>
                  <a:schemeClr val="bg1"/>
                </a:solidFill>
              </a:rPr>
              <a:t>         </a:t>
            </a:r>
            <a:r>
              <a:rPr lang="en-AU" dirty="0" err="1">
                <a:solidFill>
                  <a:schemeClr val="bg1"/>
                </a:solidFill>
              </a:rPr>
              <a:t>source_destination</a:t>
            </a:r>
            <a:endParaRPr lang="en-AU" dirty="0">
              <a:solidFill>
                <a:schemeClr val="bg1"/>
              </a:solidFill>
            </a:endParaRPr>
          </a:p>
        </p:txBody>
      </p:sp>
      <p:sp>
        <p:nvSpPr>
          <p:cNvPr id="5" name="Arrow: Right 4">
            <a:extLst>
              <a:ext uri="{FF2B5EF4-FFF2-40B4-BE49-F238E27FC236}">
                <a16:creationId xmlns:a16="http://schemas.microsoft.com/office/drawing/2014/main" id="{67A544EC-1752-4C11-9247-85FBD8A35319}"/>
              </a:ext>
            </a:extLst>
          </p:cNvPr>
          <p:cNvSpPr/>
          <p:nvPr/>
        </p:nvSpPr>
        <p:spPr>
          <a:xfrm>
            <a:off x="2255702" y="4961404"/>
            <a:ext cx="252547" cy="11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1851D8F5-26FA-44B8-A228-025DD886BD40}"/>
              </a:ext>
            </a:extLst>
          </p:cNvPr>
          <p:cNvSpPr txBox="1"/>
          <p:nvPr/>
        </p:nvSpPr>
        <p:spPr>
          <a:xfrm>
            <a:off x="5080855" y="4880507"/>
            <a:ext cx="2161158" cy="646331"/>
          </a:xfrm>
          <a:prstGeom prst="rect">
            <a:avLst/>
          </a:prstGeom>
          <a:noFill/>
        </p:spPr>
        <p:txBody>
          <a:bodyPr wrap="square" rtlCol="0">
            <a:spAutoFit/>
          </a:bodyPr>
          <a:lstStyle/>
          <a:p>
            <a:r>
              <a:rPr lang="en-AU" dirty="0" err="1">
                <a:solidFill>
                  <a:schemeClr val="bg1"/>
                </a:solidFill>
              </a:rPr>
              <a:t>dateTime</a:t>
            </a:r>
            <a:r>
              <a:rPr lang="en-AU" dirty="0">
                <a:solidFill>
                  <a:schemeClr val="bg1"/>
                </a:solidFill>
              </a:rPr>
              <a:t> as EPOCH</a:t>
            </a:r>
            <a:br>
              <a:rPr lang="en-AU" dirty="0">
                <a:solidFill>
                  <a:schemeClr val="bg1"/>
                </a:solidFill>
              </a:rPr>
            </a:br>
            <a:r>
              <a:rPr lang="en-AU" dirty="0" err="1">
                <a:solidFill>
                  <a:schemeClr val="bg1"/>
                </a:solidFill>
              </a:rPr>
              <a:t>dateTime</a:t>
            </a:r>
            <a:r>
              <a:rPr lang="en-AU" dirty="0">
                <a:solidFill>
                  <a:schemeClr val="bg1"/>
                </a:solidFill>
              </a:rPr>
              <a:t> as UTC</a:t>
            </a:r>
          </a:p>
        </p:txBody>
      </p:sp>
      <p:sp>
        <p:nvSpPr>
          <p:cNvPr id="13" name="TextBox 12">
            <a:extLst>
              <a:ext uri="{FF2B5EF4-FFF2-40B4-BE49-F238E27FC236}">
                <a16:creationId xmlns:a16="http://schemas.microsoft.com/office/drawing/2014/main" id="{C03BF389-6A34-4F4F-BD62-B74625CF10F2}"/>
              </a:ext>
            </a:extLst>
          </p:cNvPr>
          <p:cNvSpPr txBox="1"/>
          <p:nvPr/>
        </p:nvSpPr>
        <p:spPr>
          <a:xfrm>
            <a:off x="8521071" y="4750554"/>
            <a:ext cx="2884063" cy="2031325"/>
          </a:xfrm>
          <a:prstGeom prst="rect">
            <a:avLst/>
          </a:prstGeom>
          <a:noFill/>
        </p:spPr>
        <p:txBody>
          <a:bodyPr wrap="square" rtlCol="0">
            <a:spAutoFit/>
          </a:bodyPr>
          <a:lstStyle/>
          <a:p>
            <a:r>
              <a:rPr lang="en-AU" dirty="0">
                <a:solidFill>
                  <a:schemeClr val="bg1"/>
                </a:solidFill>
              </a:rPr>
              <a:t>IPv4</a:t>
            </a:r>
            <a:br>
              <a:rPr lang="en-AU" dirty="0">
                <a:solidFill>
                  <a:schemeClr val="bg1"/>
                </a:solidFill>
              </a:rPr>
            </a:br>
            <a:r>
              <a:rPr lang="en-AU" dirty="0">
                <a:solidFill>
                  <a:schemeClr val="bg1"/>
                </a:solidFill>
              </a:rPr>
              <a:t>\b((25[0-5]|2[0-4][0-9]|[01</a:t>
            </a:r>
            <a:br>
              <a:rPr lang="en-AU" dirty="0">
                <a:solidFill>
                  <a:schemeClr val="bg1"/>
                </a:solidFill>
              </a:rPr>
            </a:br>
            <a:r>
              <a:rPr lang="en-AU" dirty="0">
                <a:solidFill>
                  <a:schemeClr val="bg1"/>
                </a:solidFill>
              </a:rPr>
              <a:t>]?[0-9][0-9]?)(\.|$)){4}\b</a:t>
            </a:r>
            <a:br>
              <a:rPr lang="en-AU" dirty="0">
                <a:solidFill>
                  <a:schemeClr val="bg1"/>
                </a:solidFill>
              </a:rPr>
            </a:br>
            <a:br>
              <a:rPr lang="en-AU" dirty="0">
                <a:solidFill>
                  <a:schemeClr val="bg1"/>
                </a:solidFill>
              </a:rPr>
            </a:br>
            <a:r>
              <a:rPr lang="en-AU" dirty="0">
                <a:solidFill>
                  <a:schemeClr val="bg1"/>
                </a:solidFill>
              </a:rPr>
              <a:t>149.167.143.3: Match</a:t>
            </a:r>
            <a:br>
              <a:rPr lang="en-AU" dirty="0">
                <a:solidFill>
                  <a:schemeClr val="bg1"/>
                </a:solidFill>
              </a:rPr>
            </a:br>
            <a:r>
              <a:rPr lang="en-AU" dirty="0">
                <a:solidFill>
                  <a:schemeClr val="bg1"/>
                </a:solidFill>
              </a:rPr>
              <a:t>Bananas: No Match</a:t>
            </a:r>
            <a:br>
              <a:rPr lang="en-AU" dirty="0">
                <a:solidFill>
                  <a:schemeClr val="bg1"/>
                </a:solidFill>
              </a:rPr>
            </a:br>
            <a:endParaRPr lang="en-AU" dirty="0">
              <a:solidFill>
                <a:schemeClr val="bg1"/>
              </a:solidFill>
            </a:endParaRPr>
          </a:p>
        </p:txBody>
      </p:sp>
    </p:spTree>
    <p:extLst>
      <p:ext uri="{BB962C8B-B14F-4D97-AF65-F5344CB8AC3E}">
        <p14:creationId xmlns:p14="http://schemas.microsoft.com/office/powerpoint/2010/main" val="194974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C28E28F-74EC-42FF-902B-DA68082DEED8}"/>
              </a:ext>
            </a:extLst>
          </p:cNvPr>
          <p:cNvPicPr>
            <a:picLocks noChangeAspect="1"/>
          </p:cNvPicPr>
          <p:nvPr/>
        </p:nvPicPr>
        <p:blipFill rotWithShape="1">
          <a:blip r:embed="rId3">
            <a:alphaModFix amt="23000"/>
          </a:blip>
          <a:srcRect t="10877" b="4853"/>
          <a:stretch/>
        </p:blipFill>
        <p:spPr>
          <a:xfrm>
            <a:off x="0" y="10"/>
            <a:ext cx="12191980" cy="6857990"/>
          </a:xfrm>
          <a:prstGeom prst="rect">
            <a:avLst/>
          </a:prstGeom>
        </p:spPr>
      </p:pic>
      <p:graphicFrame>
        <p:nvGraphicFramePr>
          <p:cNvPr id="11" name="Content Placeholder 2">
            <a:extLst>
              <a:ext uri="{FF2B5EF4-FFF2-40B4-BE49-F238E27FC236}">
                <a16:creationId xmlns:a16="http://schemas.microsoft.com/office/drawing/2014/main" id="{4BAB6C32-31B6-479C-81F4-2DB3191F9B2A}"/>
              </a:ext>
            </a:extLst>
          </p:cNvPr>
          <p:cNvGraphicFramePr>
            <a:graphicFrameLocks noGrp="1"/>
          </p:cNvGraphicFramePr>
          <p:nvPr>
            <p:ph idx="1"/>
            <p:extLst>
              <p:ext uri="{D42A27DB-BD31-4B8C-83A1-F6EECF244321}">
                <p14:modId xmlns:p14="http://schemas.microsoft.com/office/powerpoint/2010/main" val="21703590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itle 1">
            <a:extLst>
              <a:ext uri="{FF2B5EF4-FFF2-40B4-BE49-F238E27FC236}">
                <a16:creationId xmlns:a16="http://schemas.microsoft.com/office/drawing/2014/main" id="{C6F86297-FE8C-47D9-9898-8220044F8597}"/>
              </a:ext>
            </a:extLst>
          </p:cNvPr>
          <p:cNvSpPr txBox="1">
            <a:spLocks/>
          </p:cNvSpPr>
          <p:nvPr/>
        </p:nvSpPr>
        <p:spPr>
          <a:xfrm>
            <a:off x="838200" y="-4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a:solidFill>
                  <a:srgbClr val="5B9BD5"/>
                </a:solidFill>
              </a:rPr>
              <a:t>Our Solution: UX Functionality</a:t>
            </a:r>
          </a:p>
        </p:txBody>
      </p:sp>
      <p:pic>
        <p:nvPicPr>
          <p:cNvPr id="7" name="Picture 2" descr="Download Telstra Logo in SVG Vector or PNG File Format - Logo.wine">
            <a:extLst>
              <a:ext uri="{FF2B5EF4-FFF2-40B4-BE49-F238E27FC236}">
                <a16:creationId xmlns:a16="http://schemas.microsoft.com/office/drawing/2014/main" id="{F28343A4-BAE9-48C0-8DA2-790BF529E1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3043" y="153988"/>
            <a:ext cx="912018" cy="60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1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1319</Words>
  <Application>Microsoft Office PowerPoint</Application>
  <PresentationFormat>Widescreen</PresentationFormat>
  <Paragraphs>202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Telstra Data Normalisation  Team Koala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Hawkins</dc:creator>
  <cp:lastModifiedBy>Luke Hawkins</cp:lastModifiedBy>
  <cp:revision>2</cp:revision>
  <dcterms:created xsi:type="dcterms:W3CDTF">2021-05-17T00:25:02Z</dcterms:created>
  <dcterms:modified xsi:type="dcterms:W3CDTF">2021-06-01T00:35:13Z</dcterms:modified>
</cp:coreProperties>
</file>